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76" r:id="rId21"/>
    <p:sldId id="261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4">
          <p15:clr>
            <a:srgbClr val="A4A3A4"/>
          </p15:clr>
        </p15:guide>
        <p15:guide id="2" pos="4063">
          <p15:clr>
            <a:srgbClr val="A4A3A4"/>
          </p15:clr>
        </p15:guide>
        <p15:guide id="3" orient="horz" pos="3924">
          <p15:clr>
            <a:srgbClr val="A4A3A4"/>
          </p15:clr>
        </p15:guide>
        <p15:guide id="4" orient="horz" pos="1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B23"/>
    <a:srgbClr val="FF0000"/>
    <a:srgbClr val="DA2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500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>
        <p:guide orient="horz" pos="2454"/>
        <p:guide pos="4063"/>
        <p:guide orient="horz" pos="3924"/>
        <p:guide orient="horz" pos="1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EAE86-5F2C-4B13-87AF-15BDBEB51A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5394-CB4B-4CE5-B65B-7CB22EC4E9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B5394-CB4B-4CE5-B65B-7CB22EC4E90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A_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1D28-4BC2-48AB-A7EB-5FB9F1D1FF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444B-2C48-45D1-90AF-9DC3A502779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1.xml"/><Relationship Id="rId28" Type="http://schemas.openxmlformats.org/officeDocument/2006/relationships/image" Target="../media/image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5.png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4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image" Target="../media/image8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3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email"/>
          <a:stretch>
            <a:fillRect/>
          </a:stretch>
        </p:blipFill>
        <p:spPr>
          <a:xfrm>
            <a:off x="420196" y="142240"/>
            <a:ext cx="2317820" cy="4420032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email"/>
          <a:stretch>
            <a:fillRect/>
          </a:stretch>
        </p:blipFill>
        <p:spPr>
          <a:xfrm flipH="1">
            <a:off x="9453985" y="142240"/>
            <a:ext cx="2317820" cy="4420032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email"/>
          <a:stretch>
            <a:fillRect/>
          </a:stretch>
        </p:blipFill>
        <p:spPr>
          <a:xfrm>
            <a:off x="0" y="4856480"/>
            <a:ext cx="1666317" cy="1849120"/>
          </a:xfrm>
          <a:prstGeom prst="rect">
            <a:avLst/>
          </a:prstGeom>
        </p:spPr>
      </p:pic>
      <p:pic>
        <p:nvPicPr>
          <p:cNvPr id="9" name="PA_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email"/>
          <a:stretch>
            <a:fillRect/>
          </a:stretch>
        </p:blipFill>
        <p:spPr>
          <a:xfrm flipH="1">
            <a:off x="10525683" y="4856480"/>
            <a:ext cx="1666317" cy="1849120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email"/>
          <a:stretch>
            <a:fillRect/>
          </a:stretch>
        </p:blipFill>
        <p:spPr>
          <a:xfrm>
            <a:off x="6173057" y="5412547"/>
            <a:ext cx="4769263" cy="1305946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email"/>
          <a:stretch>
            <a:fillRect/>
          </a:stretch>
        </p:blipFill>
        <p:spPr>
          <a:xfrm flipH="1">
            <a:off x="1249680" y="5412547"/>
            <a:ext cx="4769263" cy="1305946"/>
          </a:xfrm>
          <a:prstGeom prst="rect">
            <a:avLst/>
          </a:prstGeom>
        </p:spPr>
      </p:pic>
      <p:pic>
        <p:nvPicPr>
          <p:cNvPr id="2" name="PA_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email"/>
          <a:stretch>
            <a:fillRect/>
          </a:stretch>
        </p:blipFill>
        <p:spPr>
          <a:xfrm>
            <a:off x="6482820" y="5291796"/>
            <a:ext cx="1029400" cy="1022759"/>
          </a:xfrm>
          <a:prstGeom prst="rect">
            <a:avLst/>
          </a:prstGeom>
        </p:spPr>
      </p:pic>
      <p:pic>
        <p:nvPicPr>
          <p:cNvPr id="10" name="PA_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email"/>
          <a:stretch>
            <a:fillRect/>
          </a:stretch>
        </p:blipFill>
        <p:spPr>
          <a:xfrm flipH="1">
            <a:off x="4679780" y="5291796"/>
            <a:ext cx="1029400" cy="1022759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7435608" y="3622876"/>
            <a:ext cx="2029366" cy="189457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email"/>
          <a:stretch>
            <a:fillRect/>
          </a:stretch>
        </p:blipFill>
        <p:spPr>
          <a:xfrm flipH="1">
            <a:off x="2727027" y="3622876"/>
            <a:ext cx="2029366" cy="1894574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email"/>
          <a:stretch>
            <a:fillRect/>
          </a:stretch>
        </p:blipFill>
        <p:spPr>
          <a:xfrm>
            <a:off x="7158954" y="142240"/>
            <a:ext cx="2558561" cy="918820"/>
          </a:xfrm>
          <a:prstGeom prst="rect">
            <a:avLst/>
          </a:prstGeom>
        </p:spPr>
      </p:pic>
      <p:pic>
        <p:nvPicPr>
          <p:cNvPr id="17" name="PA_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email"/>
          <a:stretch>
            <a:fillRect/>
          </a:stretch>
        </p:blipFill>
        <p:spPr>
          <a:xfrm>
            <a:off x="2474486" y="142240"/>
            <a:ext cx="2558561" cy="918820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4944241" y="510048"/>
            <a:ext cx="2303518" cy="2310762"/>
          </a:xfrm>
          <a:prstGeom prst="rect">
            <a:avLst/>
          </a:prstGeom>
        </p:spPr>
      </p:pic>
      <p:pic>
        <p:nvPicPr>
          <p:cNvPr id="20" name="PA_图片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4944241" y="2841527"/>
            <a:ext cx="2303518" cy="2310762"/>
          </a:xfrm>
          <a:prstGeom prst="rect">
            <a:avLst/>
          </a:prstGeom>
        </p:spPr>
      </p:pic>
      <p:pic>
        <p:nvPicPr>
          <p:cNvPr id="25" name="PA_图片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email"/>
          <a:stretch>
            <a:fillRect/>
          </a:stretch>
        </p:blipFill>
        <p:spPr>
          <a:xfrm rot="10800000" flipV="1">
            <a:off x="6109981" y="1675788"/>
            <a:ext cx="2303518" cy="2310762"/>
          </a:xfrm>
          <a:prstGeom prst="rect">
            <a:avLst/>
          </a:prstGeom>
        </p:spPr>
      </p:pic>
      <p:pic>
        <p:nvPicPr>
          <p:cNvPr id="26" name="PA_图片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3778502" y="1675788"/>
            <a:ext cx="2303518" cy="2310762"/>
          </a:xfrm>
          <a:prstGeom prst="rect">
            <a:avLst/>
          </a:prstGeom>
        </p:spPr>
      </p:pic>
      <p:sp>
        <p:nvSpPr>
          <p:cNvPr id="28" name="PA_文本框 27"/>
          <p:cNvSpPr txBox="1"/>
          <p:nvPr>
            <p:custDataLst>
              <p:tags r:id="rId18"/>
            </p:custDataLst>
          </p:nvPr>
        </p:nvSpPr>
        <p:spPr>
          <a:xfrm>
            <a:off x="5366795" y="1065265"/>
            <a:ext cx="14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DA251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春</a:t>
            </a:r>
          </a:p>
        </p:txBody>
      </p:sp>
      <p:sp>
        <p:nvSpPr>
          <p:cNvPr id="29" name="PA_文本框 28"/>
          <p:cNvSpPr txBox="1"/>
          <p:nvPr>
            <p:custDataLst>
              <p:tags r:id="rId19"/>
            </p:custDataLst>
          </p:nvPr>
        </p:nvSpPr>
        <p:spPr>
          <a:xfrm>
            <a:off x="5366795" y="3396744"/>
            <a:ext cx="14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DA251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节</a:t>
            </a:r>
          </a:p>
        </p:txBody>
      </p:sp>
      <p:sp>
        <p:nvSpPr>
          <p:cNvPr id="30" name="PA_文本框 29"/>
          <p:cNvSpPr txBox="1"/>
          <p:nvPr>
            <p:custDataLst>
              <p:tags r:id="rId20"/>
            </p:custDataLst>
          </p:nvPr>
        </p:nvSpPr>
        <p:spPr>
          <a:xfrm>
            <a:off x="4201056" y="2231005"/>
            <a:ext cx="14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DA251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晚</a:t>
            </a:r>
          </a:p>
        </p:txBody>
      </p:sp>
      <p:sp>
        <p:nvSpPr>
          <p:cNvPr id="31" name="PA_文本框 30"/>
          <p:cNvSpPr txBox="1"/>
          <p:nvPr>
            <p:custDataLst>
              <p:tags r:id="rId21"/>
            </p:custDataLst>
          </p:nvPr>
        </p:nvSpPr>
        <p:spPr>
          <a:xfrm>
            <a:off x="6532535" y="2231005"/>
            <a:ext cx="14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DA251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812869" y="3760619"/>
            <a:ext cx="1761834" cy="1584481"/>
            <a:chOff x="3297238" y="3692526"/>
            <a:chExt cx="2870200" cy="25812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297238" y="3692526"/>
              <a:ext cx="2870200" cy="2581275"/>
            </a:xfrm>
            <a:custGeom>
              <a:avLst/>
              <a:gdLst>
                <a:gd name="T0" fmla="*/ 333 w 1334"/>
                <a:gd name="T1" fmla="*/ 87 h 1202"/>
                <a:gd name="T2" fmla="*/ 1062 w 1334"/>
                <a:gd name="T3" fmla="*/ 59 h 1202"/>
                <a:gd name="T4" fmla="*/ 582 w 1334"/>
                <a:gd name="T5" fmla="*/ 1198 h 1202"/>
                <a:gd name="T6" fmla="*/ 278 w 1334"/>
                <a:gd name="T7" fmla="*/ 241 h 1202"/>
                <a:gd name="T8" fmla="*/ 1018 w 1334"/>
                <a:gd name="T9" fmla="*/ 261 h 1202"/>
                <a:gd name="T10" fmla="*/ 774 w 1334"/>
                <a:gd name="T11" fmla="*/ 77 h 1202"/>
                <a:gd name="T12" fmla="*/ 601 w 1334"/>
                <a:gd name="T13" fmla="*/ 89 h 1202"/>
                <a:gd name="T14" fmla="*/ 345 w 1334"/>
                <a:gd name="T15" fmla="*/ 167 h 1202"/>
                <a:gd name="T16" fmla="*/ 883 w 1334"/>
                <a:gd name="T17" fmla="*/ 937 h 1202"/>
                <a:gd name="T18" fmla="*/ 919 w 1334"/>
                <a:gd name="T19" fmla="*/ 619 h 1202"/>
                <a:gd name="T20" fmla="*/ 579 w 1334"/>
                <a:gd name="T21" fmla="*/ 686 h 1202"/>
                <a:gd name="T22" fmla="*/ 484 w 1334"/>
                <a:gd name="T23" fmla="*/ 648 h 1202"/>
                <a:gd name="T24" fmla="*/ 616 w 1334"/>
                <a:gd name="T25" fmla="*/ 736 h 1202"/>
                <a:gd name="T26" fmla="*/ 542 w 1334"/>
                <a:gd name="T27" fmla="*/ 995 h 1202"/>
                <a:gd name="T28" fmla="*/ 676 w 1334"/>
                <a:gd name="T29" fmla="*/ 762 h 1202"/>
                <a:gd name="T30" fmla="*/ 707 w 1334"/>
                <a:gd name="T31" fmla="*/ 856 h 1202"/>
                <a:gd name="T32" fmla="*/ 762 w 1334"/>
                <a:gd name="T33" fmla="*/ 940 h 1202"/>
                <a:gd name="T34" fmla="*/ 999 w 1334"/>
                <a:gd name="T35" fmla="*/ 673 h 1202"/>
                <a:gd name="T36" fmla="*/ 999 w 1334"/>
                <a:gd name="T37" fmla="*/ 673 h 1202"/>
                <a:gd name="T38" fmla="*/ 310 w 1334"/>
                <a:gd name="T39" fmla="*/ 640 h 1202"/>
                <a:gd name="T40" fmla="*/ 106 w 1334"/>
                <a:gd name="T41" fmla="*/ 610 h 1202"/>
                <a:gd name="T42" fmla="*/ 190 w 1334"/>
                <a:gd name="T43" fmla="*/ 495 h 1202"/>
                <a:gd name="T44" fmla="*/ 106 w 1334"/>
                <a:gd name="T45" fmla="*/ 510 h 1202"/>
                <a:gd name="T46" fmla="*/ 1057 w 1334"/>
                <a:gd name="T47" fmla="*/ 492 h 1202"/>
                <a:gd name="T48" fmla="*/ 1202 w 1334"/>
                <a:gd name="T49" fmla="*/ 630 h 1202"/>
                <a:gd name="T50" fmla="*/ 1265 w 1334"/>
                <a:gd name="T51" fmla="*/ 618 h 1202"/>
                <a:gd name="T52" fmla="*/ 1139 w 1334"/>
                <a:gd name="T53" fmla="*/ 486 h 1202"/>
                <a:gd name="T54" fmla="*/ 177 w 1334"/>
                <a:gd name="T55" fmla="*/ 1004 h 1202"/>
                <a:gd name="T56" fmla="*/ 216 w 1334"/>
                <a:gd name="T57" fmla="*/ 462 h 1202"/>
                <a:gd name="T58" fmla="*/ 1015 w 1334"/>
                <a:gd name="T59" fmla="*/ 417 h 1202"/>
                <a:gd name="T60" fmla="*/ 1018 w 1334"/>
                <a:gd name="T61" fmla="*/ 350 h 1202"/>
                <a:gd name="T62" fmla="*/ 953 w 1334"/>
                <a:gd name="T63" fmla="*/ 1061 h 1202"/>
                <a:gd name="T64" fmla="*/ 324 w 1334"/>
                <a:gd name="T65" fmla="*/ 1089 h 1202"/>
                <a:gd name="T66" fmla="*/ 393 w 1334"/>
                <a:gd name="T67" fmla="*/ 1019 h 1202"/>
                <a:gd name="T68" fmla="*/ 753 w 1334"/>
                <a:gd name="T69" fmla="*/ 1061 h 1202"/>
                <a:gd name="T70" fmla="*/ 867 w 1334"/>
                <a:gd name="T71" fmla="*/ 1127 h 1202"/>
                <a:gd name="T72" fmla="*/ 508 w 1334"/>
                <a:gd name="T73" fmla="*/ 1057 h 1202"/>
                <a:gd name="T74" fmla="*/ 500 w 1334"/>
                <a:gd name="T75" fmla="*/ 1068 h 1202"/>
                <a:gd name="T76" fmla="*/ 106 w 1334"/>
                <a:gd name="T77" fmla="*/ 431 h 1202"/>
                <a:gd name="T78" fmla="*/ 138 w 1334"/>
                <a:gd name="T79" fmla="*/ 444 h 1202"/>
                <a:gd name="T80" fmla="*/ 1153 w 1334"/>
                <a:gd name="T81" fmla="*/ 446 h 1202"/>
                <a:gd name="T82" fmla="*/ 1227 w 1334"/>
                <a:gd name="T83" fmla="*/ 440 h 1202"/>
                <a:gd name="T84" fmla="*/ 1136 w 1334"/>
                <a:gd name="T85" fmla="*/ 394 h 1202"/>
                <a:gd name="T86" fmla="*/ 251 w 1334"/>
                <a:gd name="T87" fmla="*/ 707 h 1202"/>
                <a:gd name="T88" fmla="*/ 1189 w 1334"/>
                <a:gd name="T89" fmla="*/ 323 h 1202"/>
                <a:gd name="T90" fmla="*/ 1119 w 1334"/>
                <a:gd name="T91" fmla="*/ 304 h 1202"/>
                <a:gd name="T92" fmla="*/ 1119 w 1334"/>
                <a:gd name="T93" fmla="*/ 332 h 1202"/>
                <a:gd name="T94" fmla="*/ 130 w 1334"/>
                <a:gd name="T95" fmla="*/ 291 h 1202"/>
                <a:gd name="T96" fmla="*/ 166 w 1334"/>
                <a:gd name="T97" fmla="*/ 352 h 1202"/>
                <a:gd name="T98" fmla="*/ 172 w 1334"/>
                <a:gd name="T99" fmla="*/ 304 h 1202"/>
                <a:gd name="T100" fmla="*/ 1092 w 1334"/>
                <a:gd name="T101" fmla="*/ 245 h 1202"/>
                <a:gd name="T102" fmla="*/ 1036 w 1334"/>
                <a:gd name="T103" fmla="*/ 273 h 1202"/>
                <a:gd name="T104" fmla="*/ 213 w 1334"/>
                <a:gd name="T105" fmla="*/ 209 h 1202"/>
                <a:gd name="T106" fmla="*/ 240 w 1334"/>
                <a:gd name="T107" fmla="*/ 293 h 1202"/>
                <a:gd name="T108" fmla="*/ 413 w 1334"/>
                <a:gd name="T109" fmla="*/ 574 h 1202"/>
                <a:gd name="T110" fmla="*/ 686 w 1334"/>
                <a:gd name="T111" fmla="*/ 891 h 1202"/>
                <a:gd name="T112" fmla="*/ 910 w 1334"/>
                <a:gd name="T113" fmla="*/ 1112 h 1202"/>
                <a:gd name="T114" fmla="*/ 57 w 1334"/>
                <a:gd name="T115" fmla="*/ 783 h 1202"/>
                <a:gd name="T116" fmla="*/ 1220 w 1334"/>
                <a:gd name="T117" fmla="*/ 829 h 1202"/>
                <a:gd name="T118" fmla="*/ 586 w 1334"/>
                <a:gd name="T119" fmla="*/ 94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4" h="1202">
                  <a:moveTo>
                    <a:pt x="0" y="566"/>
                  </a:moveTo>
                  <a:cubicBezTo>
                    <a:pt x="7" y="531"/>
                    <a:pt x="12" y="495"/>
                    <a:pt x="22" y="460"/>
                  </a:cubicBezTo>
                  <a:cubicBezTo>
                    <a:pt x="53" y="355"/>
                    <a:pt x="119" y="272"/>
                    <a:pt x="201" y="201"/>
                  </a:cubicBezTo>
                  <a:cubicBezTo>
                    <a:pt x="219" y="185"/>
                    <a:pt x="225" y="171"/>
                    <a:pt x="221" y="146"/>
                  </a:cubicBezTo>
                  <a:cubicBezTo>
                    <a:pt x="217" y="118"/>
                    <a:pt x="224" y="88"/>
                    <a:pt x="225" y="57"/>
                  </a:cubicBezTo>
                  <a:cubicBezTo>
                    <a:pt x="239" y="70"/>
                    <a:pt x="251" y="80"/>
                    <a:pt x="262" y="90"/>
                  </a:cubicBezTo>
                  <a:cubicBezTo>
                    <a:pt x="263" y="89"/>
                    <a:pt x="265" y="88"/>
                    <a:pt x="266" y="87"/>
                  </a:cubicBezTo>
                  <a:cubicBezTo>
                    <a:pt x="264" y="82"/>
                    <a:pt x="261" y="78"/>
                    <a:pt x="259" y="73"/>
                  </a:cubicBezTo>
                  <a:cubicBezTo>
                    <a:pt x="285" y="78"/>
                    <a:pt x="309" y="85"/>
                    <a:pt x="333" y="87"/>
                  </a:cubicBezTo>
                  <a:cubicBezTo>
                    <a:pt x="369" y="91"/>
                    <a:pt x="402" y="88"/>
                    <a:pt x="432" y="61"/>
                  </a:cubicBezTo>
                  <a:cubicBezTo>
                    <a:pt x="473" y="25"/>
                    <a:pt x="526" y="14"/>
                    <a:pt x="580" y="8"/>
                  </a:cubicBezTo>
                  <a:cubicBezTo>
                    <a:pt x="653" y="0"/>
                    <a:pt x="727" y="1"/>
                    <a:pt x="796" y="28"/>
                  </a:cubicBezTo>
                  <a:cubicBezTo>
                    <a:pt x="822" y="38"/>
                    <a:pt x="843" y="58"/>
                    <a:pt x="868" y="70"/>
                  </a:cubicBezTo>
                  <a:cubicBezTo>
                    <a:pt x="887" y="79"/>
                    <a:pt x="908" y="88"/>
                    <a:pt x="928" y="88"/>
                  </a:cubicBezTo>
                  <a:cubicBezTo>
                    <a:pt x="962" y="87"/>
                    <a:pt x="996" y="80"/>
                    <a:pt x="1029" y="75"/>
                  </a:cubicBezTo>
                  <a:cubicBezTo>
                    <a:pt x="1029" y="76"/>
                    <a:pt x="1027" y="82"/>
                    <a:pt x="1025" y="87"/>
                  </a:cubicBezTo>
                  <a:cubicBezTo>
                    <a:pt x="1026" y="88"/>
                    <a:pt x="1027" y="89"/>
                    <a:pt x="1027" y="89"/>
                  </a:cubicBezTo>
                  <a:cubicBezTo>
                    <a:pt x="1039" y="80"/>
                    <a:pt x="1050" y="70"/>
                    <a:pt x="1062" y="59"/>
                  </a:cubicBezTo>
                  <a:cubicBezTo>
                    <a:pt x="1063" y="62"/>
                    <a:pt x="1065" y="65"/>
                    <a:pt x="1066" y="69"/>
                  </a:cubicBezTo>
                  <a:cubicBezTo>
                    <a:pt x="1066" y="99"/>
                    <a:pt x="1068" y="130"/>
                    <a:pt x="1066" y="160"/>
                  </a:cubicBezTo>
                  <a:cubicBezTo>
                    <a:pt x="1066" y="172"/>
                    <a:pt x="1067" y="179"/>
                    <a:pt x="1076" y="187"/>
                  </a:cubicBezTo>
                  <a:cubicBezTo>
                    <a:pt x="1137" y="241"/>
                    <a:pt x="1192" y="301"/>
                    <a:pt x="1230" y="374"/>
                  </a:cubicBezTo>
                  <a:cubicBezTo>
                    <a:pt x="1334" y="574"/>
                    <a:pt x="1302" y="813"/>
                    <a:pt x="1148" y="984"/>
                  </a:cubicBezTo>
                  <a:cubicBezTo>
                    <a:pt x="1035" y="1108"/>
                    <a:pt x="894" y="1178"/>
                    <a:pt x="727" y="1198"/>
                  </a:cubicBezTo>
                  <a:cubicBezTo>
                    <a:pt x="722" y="1199"/>
                    <a:pt x="717" y="1200"/>
                    <a:pt x="712" y="1202"/>
                  </a:cubicBezTo>
                  <a:cubicBezTo>
                    <a:pt x="674" y="1202"/>
                    <a:pt x="637" y="1202"/>
                    <a:pt x="600" y="1202"/>
                  </a:cubicBezTo>
                  <a:cubicBezTo>
                    <a:pt x="594" y="1200"/>
                    <a:pt x="588" y="1199"/>
                    <a:pt x="582" y="1198"/>
                  </a:cubicBezTo>
                  <a:cubicBezTo>
                    <a:pt x="483" y="1188"/>
                    <a:pt x="388" y="1163"/>
                    <a:pt x="302" y="1112"/>
                  </a:cubicBezTo>
                  <a:cubicBezTo>
                    <a:pt x="156" y="1028"/>
                    <a:pt x="53" y="910"/>
                    <a:pt x="14" y="742"/>
                  </a:cubicBezTo>
                  <a:cubicBezTo>
                    <a:pt x="8" y="717"/>
                    <a:pt x="4" y="691"/>
                    <a:pt x="0" y="666"/>
                  </a:cubicBezTo>
                  <a:cubicBezTo>
                    <a:pt x="0" y="632"/>
                    <a:pt x="0" y="599"/>
                    <a:pt x="0" y="566"/>
                  </a:cubicBezTo>
                  <a:close/>
                  <a:moveTo>
                    <a:pt x="324" y="191"/>
                  </a:moveTo>
                  <a:cubicBezTo>
                    <a:pt x="322" y="190"/>
                    <a:pt x="320" y="190"/>
                    <a:pt x="318" y="190"/>
                  </a:cubicBezTo>
                  <a:cubicBezTo>
                    <a:pt x="313" y="197"/>
                    <a:pt x="308" y="205"/>
                    <a:pt x="303" y="213"/>
                  </a:cubicBezTo>
                  <a:cubicBezTo>
                    <a:pt x="300" y="218"/>
                    <a:pt x="296" y="227"/>
                    <a:pt x="295" y="227"/>
                  </a:cubicBezTo>
                  <a:cubicBezTo>
                    <a:pt x="281" y="223"/>
                    <a:pt x="279" y="234"/>
                    <a:pt x="278" y="241"/>
                  </a:cubicBezTo>
                  <a:cubicBezTo>
                    <a:pt x="275" y="259"/>
                    <a:pt x="273" y="276"/>
                    <a:pt x="274" y="294"/>
                  </a:cubicBezTo>
                  <a:cubicBezTo>
                    <a:pt x="276" y="330"/>
                    <a:pt x="284" y="367"/>
                    <a:pt x="284" y="403"/>
                  </a:cubicBezTo>
                  <a:cubicBezTo>
                    <a:pt x="285" y="490"/>
                    <a:pt x="320" y="535"/>
                    <a:pt x="405" y="553"/>
                  </a:cubicBezTo>
                  <a:cubicBezTo>
                    <a:pt x="414" y="555"/>
                    <a:pt x="423" y="557"/>
                    <a:pt x="432" y="558"/>
                  </a:cubicBezTo>
                  <a:cubicBezTo>
                    <a:pt x="545" y="570"/>
                    <a:pt x="657" y="569"/>
                    <a:pt x="770" y="563"/>
                  </a:cubicBezTo>
                  <a:cubicBezTo>
                    <a:pt x="814" y="560"/>
                    <a:pt x="859" y="556"/>
                    <a:pt x="902" y="545"/>
                  </a:cubicBezTo>
                  <a:cubicBezTo>
                    <a:pt x="978" y="527"/>
                    <a:pt x="1008" y="479"/>
                    <a:pt x="1005" y="401"/>
                  </a:cubicBezTo>
                  <a:cubicBezTo>
                    <a:pt x="1004" y="377"/>
                    <a:pt x="1008" y="352"/>
                    <a:pt x="1011" y="328"/>
                  </a:cubicBezTo>
                  <a:cubicBezTo>
                    <a:pt x="1013" y="305"/>
                    <a:pt x="1018" y="283"/>
                    <a:pt x="1018" y="261"/>
                  </a:cubicBezTo>
                  <a:cubicBezTo>
                    <a:pt x="1018" y="249"/>
                    <a:pt x="1011" y="230"/>
                    <a:pt x="1004" y="229"/>
                  </a:cubicBezTo>
                  <a:cubicBezTo>
                    <a:pt x="979" y="223"/>
                    <a:pt x="988" y="190"/>
                    <a:pt x="964" y="186"/>
                  </a:cubicBezTo>
                  <a:cubicBezTo>
                    <a:pt x="964" y="186"/>
                    <a:pt x="965" y="185"/>
                    <a:pt x="964" y="184"/>
                  </a:cubicBezTo>
                  <a:cubicBezTo>
                    <a:pt x="960" y="179"/>
                    <a:pt x="957" y="174"/>
                    <a:pt x="952" y="170"/>
                  </a:cubicBezTo>
                  <a:cubicBezTo>
                    <a:pt x="950" y="167"/>
                    <a:pt x="944" y="164"/>
                    <a:pt x="944" y="163"/>
                  </a:cubicBezTo>
                  <a:cubicBezTo>
                    <a:pt x="949" y="142"/>
                    <a:pt x="925" y="138"/>
                    <a:pt x="918" y="122"/>
                  </a:cubicBezTo>
                  <a:cubicBezTo>
                    <a:pt x="910" y="103"/>
                    <a:pt x="881" y="93"/>
                    <a:pt x="861" y="78"/>
                  </a:cubicBezTo>
                  <a:cubicBezTo>
                    <a:pt x="849" y="101"/>
                    <a:pt x="835" y="93"/>
                    <a:pt x="823" y="90"/>
                  </a:cubicBezTo>
                  <a:cubicBezTo>
                    <a:pt x="808" y="87"/>
                    <a:pt x="793" y="82"/>
                    <a:pt x="774" y="77"/>
                  </a:cubicBezTo>
                  <a:cubicBezTo>
                    <a:pt x="783" y="87"/>
                    <a:pt x="789" y="93"/>
                    <a:pt x="795" y="100"/>
                  </a:cubicBezTo>
                  <a:cubicBezTo>
                    <a:pt x="794" y="102"/>
                    <a:pt x="793" y="104"/>
                    <a:pt x="792" y="106"/>
                  </a:cubicBezTo>
                  <a:cubicBezTo>
                    <a:pt x="771" y="98"/>
                    <a:pt x="750" y="90"/>
                    <a:pt x="730" y="83"/>
                  </a:cubicBezTo>
                  <a:cubicBezTo>
                    <a:pt x="732" y="95"/>
                    <a:pt x="735" y="107"/>
                    <a:pt x="737" y="123"/>
                  </a:cubicBezTo>
                  <a:cubicBezTo>
                    <a:pt x="719" y="111"/>
                    <a:pt x="705" y="101"/>
                    <a:pt x="689" y="90"/>
                  </a:cubicBezTo>
                  <a:cubicBezTo>
                    <a:pt x="685" y="106"/>
                    <a:pt x="683" y="117"/>
                    <a:pt x="680" y="130"/>
                  </a:cubicBezTo>
                  <a:cubicBezTo>
                    <a:pt x="667" y="115"/>
                    <a:pt x="656" y="102"/>
                    <a:pt x="644" y="87"/>
                  </a:cubicBezTo>
                  <a:cubicBezTo>
                    <a:pt x="631" y="103"/>
                    <a:pt x="621" y="116"/>
                    <a:pt x="609" y="131"/>
                  </a:cubicBezTo>
                  <a:cubicBezTo>
                    <a:pt x="606" y="117"/>
                    <a:pt x="604" y="105"/>
                    <a:pt x="601" y="89"/>
                  </a:cubicBezTo>
                  <a:cubicBezTo>
                    <a:pt x="584" y="101"/>
                    <a:pt x="569" y="112"/>
                    <a:pt x="551" y="124"/>
                  </a:cubicBezTo>
                  <a:cubicBezTo>
                    <a:pt x="554" y="108"/>
                    <a:pt x="557" y="94"/>
                    <a:pt x="560" y="82"/>
                  </a:cubicBezTo>
                  <a:cubicBezTo>
                    <a:pt x="539" y="90"/>
                    <a:pt x="519" y="98"/>
                    <a:pt x="499" y="105"/>
                  </a:cubicBezTo>
                  <a:cubicBezTo>
                    <a:pt x="498" y="103"/>
                    <a:pt x="497" y="101"/>
                    <a:pt x="496" y="99"/>
                  </a:cubicBezTo>
                  <a:cubicBezTo>
                    <a:pt x="503" y="92"/>
                    <a:pt x="510" y="84"/>
                    <a:pt x="517" y="77"/>
                  </a:cubicBezTo>
                  <a:cubicBezTo>
                    <a:pt x="489" y="84"/>
                    <a:pt x="461" y="90"/>
                    <a:pt x="431" y="97"/>
                  </a:cubicBezTo>
                  <a:cubicBezTo>
                    <a:pt x="432" y="89"/>
                    <a:pt x="433" y="86"/>
                    <a:pt x="433" y="83"/>
                  </a:cubicBezTo>
                  <a:cubicBezTo>
                    <a:pt x="389" y="86"/>
                    <a:pt x="376" y="127"/>
                    <a:pt x="348" y="149"/>
                  </a:cubicBezTo>
                  <a:cubicBezTo>
                    <a:pt x="344" y="152"/>
                    <a:pt x="346" y="161"/>
                    <a:pt x="345" y="167"/>
                  </a:cubicBezTo>
                  <a:cubicBezTo>
                    <a:pt x="338" y="169"/>
                    <a:pt x="331" y="172"/>
                    <a:pt x="324" y="174"/>
                  </a:cubicBezTo>
                  <a:cubicBezTo>
                    <a:pt x="324" y="180"/>
                    <a:pt x="324" y="185"/>
                    <a:pt x="324" y="191"/>
                  </a:cubicBezTo>
                  <a:close/>
                  <a:moveTo>
                    <a:pt x="268" y="710"/>
                  </a:moveTo>
                  <a:cubicBezTo>
                    <a:pt x="277" y="743"/>
                    <a:pt x="286" y="778"/>
                    <a:pt x="295" y="812"/>
                  </a:cubicBezTo>
                  <a:cubicBezTo>
                    <a:pt x="296" y="816"/>
                    <a:pt x="298" y="822"/>
                    <a:pt x="301" y="824"/>
                  </a:cubicBezTo>
                  <a:cubicBezTo>
                    <a:pt x="345" y="855"/>
                    <a:pt x="371" y="901"/>
                    <a:pt x="403" y="941"/>
                  </a:cubicBezTo>
                  <a:cubicBezTo>
                    <a:pt x="432" y="978"/>
                    <a:pt x="467" y="1006"/>
                    <a:pt x="511" y="1021"/>
                  </a:cubicBezTo>
                  <a:cubicBezTo>
                    <a:pt x="571" y="1040"/>
                    <a:pt x="633" y="1045"/>
                    <a:pt x="695" y="1040"/>
                  </a:cubicBezTo>
                  <a:cubicBezTo>
                    <a:pt x="773" y="1034"/>
                    <a:pt x="835" y="1000"/>
                    <a:pt x="883" y="937"/>
                  </a:cubicBezTo>
                  <a:cubicBezTo>
                    <a:pt x="912" y="899"/>
                    <a:pt x="947" y="867"/>
                    <a:pt x="978" y="832"/>
                  </a:cubicBezTo>
                  <a:cubicBezTo>
                    <a:pt x="989" y="819"/>
                    <a:pt x="1000" y="806"/>
                    <a:pt x="1005" y="791"/>
                  </a:cubicBezTo>
                  <a:cubicBezTo>
                    <a:pt x="1014" y="764"/>
                    <a:pt x="1018" y="735"/>
                    <a:pt x="1023" y="710"/>
                  </a:cubicBezTo>
                  <a:cubicBezTo>
                    <a:pt x="1010" y="703"/>
                    <a:pt x="998" y="697"/>
                    <a:pt x="987" y="691"/>
                  </a:cubicBezTo>
                  <a:cubicBezTo>
                    <a:pt x="987" y="689"/>
                    <a:pt x="988" y="687"/>
                    <a:pt x="989" y="686"/>
                  </a:cubicBezTo>
                  <a:cubicBezTo>
                    <a:pt x="965" y="684"/>
                    <a:pt x="962" y="679"/>
                    <a:pt x="967" y="656"/>
                  </a:cubicBezTo>
                  <a:cubicBezTo>
                    <a:pt x="970" y="644"/>
                    <a:pt x="975" y="633"/>
                    <a:pt x="978" y="621"/>
                  </a:cubicBezTo>
                  <a:cubicBezTo>
                    <a:pt x="982" y="609"/>
                    <a:pt x="977" y="600"/>
                    <a:pt x="964" y="602"/>
                  </a:cubicBezTo>
                  <a:cubicBezTo>
                    <a:pt x="949" y="605"/>
                    <a:pt x="932" y="610"/>
                    <a:pt x="919" y="619"/>
                  </a:cubicBezTo>
                  <a:cubicBezTo>
                    <a:pt x="884" y="643"/>
                    <a:pt x="846" y="661"/>
                    <a:pt x="805" y="670"/>
                  </a:cubicBezTo>
                  <a:cubicBezTo>
                    <a:pt x="776" y="677"/>
                    <a:pt x="746" y="682"/>
                    <a:pt x="713" y="688"/>
                  </a:cubicBezTo>
                  <a:cubicBezTo>
                    <a:pt x="720" y="691"/>
                    <a:pt x="724" y="692"/>
                    <a:pt x="728" y="694"/>
                  </a:cubicBezTo>
                  <a:cubicBezTo>
                    <a:pt x="754" y="707"/>
                    <a:pt x="782" y="716"/>
                    <a:pt x="805" y="732"/>
                  </a:cubicBezTo>
                  <a:cubicBezTo>
                    <a:pt x="891" y="790"/>
                    <a:pt x="898" y="900"/>
                    <a:pt x="821" y="971"/>
                  </a:cubicBezTo>
                  <a:cubicBezTo>
                    <a:pt x="730" y="1054"/>
                    <a:pt x="561" y="1055"/>
                    <a:pt x="470" y="972"/>
                  </a:cubicBezTo>
                  <a:cubicBezTo>
                    <a:pt x="393" y="902"/>
                    <a:pt x="399" y="790"/>
                    <a:pt x="485" y="732"/>
                  </a:cubicBezTo>
                  <a:cubicBezTo>
                    <a:pt x="509" y="716"/>
                    <a:pt x="536" y="706"/>
                    <a:pt x="562" y="694"/>
                  </a:cubicBezTo>
                  <a:cubicBezTo>
                    <a:pt x="566" y="692"/>
                    <a:pt x="570" y="690"/>
                    <a:pt x="579" y="686"/>
                  </a:cubicBezTo>
                  <a:cubicBezTo>
                    <a:pt x="496" y="679"/>
                    <a:pt x="425" y="657"/>
                    <a:pt x="362" y="610"/>
                  </a:cubicBezTo>
                  <a:cubicBezTo>
                    <a:pt x="356" y="605"/>
                    <a:pt x="348" y="602"/>
                    <a:pt x="340" y="601"/>
                  </a:cubicBezTo>
                  <a:cubicBezTo>
                    <a:pt x="319" y="596"/>
                    <a:pt x="311" y="603"/>
                    <a:pt x="316" y="625"/>
                  </a:cubicBezTo>
                  <a:cubicBezTo>
                    <a:pt x="319" y="638"/>
                    <a:pt x="324" y="650"/>
                    <a:pt x="326" y="663"/>
                  </a:cubicBezTo>
                  <a:cubicBezTo>
                    <a:pt x="327" y="669"/>
                    <a:pt x="325" y="680"/>
                    <a:pt x="321" y="682"/>
                  </a:cubicBezTo>
                  <a:cubicBezTo>
                    <a:pt x="305" y="693"/>
                    <a:pt x="287" y="700"/>
                    <a:pt x="268" y="710"/>
                  </a:cubicBezTo>
                  <a:close/>
                  <a:moveTo>
                    <a:pt x="805" y="647"/>
                  </a:moveTo>
                  <a:cubicBezTo>
                    <a:pt x="756" y="577"/>
                    <a:pt x="689" y="570"/>
                    <a:pt x="618" y="575"/>
                  </a:cubicBezTo>
                  <a:cubicBezTo>
                    <a:pt x="565" y="578"/>
                    <a:pt x="515" y="593"/>
                    <a:pt x="484" y="648"/>
                  </a:cubicBezTo>
                  <a:cubicBezTo>
                    <a:pt x="592" y="685"/>
                    <a:pt x="696" y="688"/>
                    <a:pt x="805" y="647"/>
                  </a:cubicBezTo>
                  <a:close/>
                  <a:moveTo>
                    <a:pt x="559" y="876"/>
                  </a:moveTo>
                  <a:cubicBezTo>
                    <a:pt x="552" y="857"/>
                    <a:pt x="536" y="840"/>
                    <a:pt x="555" y="820"/>
                  </a:cubicBezTo>
                  <a:cubicBezTo>
                    <a:pt x="532" y="819"/>
                    <a:pt x="509" y="829"/>
                    <a:pt x="492" y="800"/>
                  </a:cubicBezTo>
                  <a:cubicBezTo>
                    <a:pt x="533" y="792"/>
                    <a:pt x="572" y="785"/>
                    <a:pt x="610" y="778"/>
                  </a:cubicBezTo>
                  <a:cubicBezTo>
                    <a:pt x="610" y="776"/>
                    <a:pt x="610" y="774"/>
                    <a:pt x="610" y="773"/>
                  </a:cubicBezTo>
                  <a:cubicBezTo>
                    <a:pt x="590" y="776"/>
                    <a:pt x="565" y="789"/>
                    <a:pt x="559" y="753"/>
                  </a:cubicBezTo>
                  <a:cubicBezTo>
                    <a:pt x="579" y="750"/>
                    <a:pt x="598" y="746"/>
                    <a:pt x="617" y="743"/>
                  </a:cubicBezTo>
                  <a:cubicBezTo>
                    <a:pt x="617" y="740"/>
                    <a:pt x="616" y="738"/>
                    <a:pt x="616" y="736"/>
                  </a:cubicBezTo>
                  <a:cubicBezTo>
                    <a:pt x="602" y="738"/>
                    <a:pt x="589" y="740"/>
                    <a:pt x="575" y="743"/>
                  </a:cubicBezTo>
                  <a:cubicBezTo>
                    <a:pt x="555" y="748"/>
                    <a:pt x="546" y="742"/>
                    <a:pt x="542" y="719"/>
                  </a:cubicBezTo>
                  <a:cubicBezTo>
                    <a:pt x="564" y="715"/>
                    <a:pt x="586" y="711"/>
                    <a:pt x="608" y="707"/>
                  </a:cubicBezTo>
                  <a:cubicBezTo>
                    <a:pt x="612" y="706"/>
                    <a:pt x="615" y="701"/>
                    <a:pt x="618" y="697"/>
                  </a:cubicBezTo>
                  <a:cubicBezTo>
                    <a:pt x="614" y="696"/>
                    <a:pt x="609" y="692"/>
                    <a:pt x="605" y="694"/>
                  </a:cubicBezTo>
                  <a:cubicBezTo>
                    <a:pt x="573" y="704"/>
                    <a:pt x="540" y="714"/>
                    <a:pt x="510" y="728"/>
                  </a:cubicBezTo>
                  <a:cubicBezTo>
                    <a:pt x="477" y="744"/>
                    <a:pt x="452" y="771"/>
                    <a:pt x="440" y="807"/>
                  </a:cubicBezTo>
                  <a:cubicBezTo>
                    <a:pt x="414" y="880"/>
                    <a:pt x="449" y="955"/>
                    <a:pt x="527" y="990"/>
                  </a:cubicBezTo>
                  <a:cubicBezTo>
                    <a:pt x="531" y="992"/>
                    <a:pt x="535" y="992"/>
                    <a:pt x="542" y="995"/>
                  </a:cubicBezTo>
                  <a:cubicBezTo>
                    <a:pt x="514" y="953"/>
                    <a:pt x="514" y="953"/>
                    <a:pt x="526" y="920"/>
                  </a:cubicBezTo>
                  <a:cubicBezTo>
                    <a:pt x="486" y="925"/>
                    <a:pt x="480" y="923"/>
                    <a:pt x="473" y="895"/>
                  </a:cubicBezTo>
                  <a:cubicBezTo>
                    <a:pt x="501" y="889"/>
                    <a:pt x="529" y="883"/>
                    <a:pt x="559" y="876"/>
                  </a:cubicBezTo>
                  <a:close/>
                  <a:moveTo>
                    <a:pt x="676" y="726"/>
                  </a:moveTo>
                  <a:cubicBezTo>
                    <a:pt x="676" y="727"/>
                    <a:pt x="677" y="728"/>
                    <a:pt x="677" y="729"/>
                  </a:cubicBezTo>
                  <a:cubicBezTo>
                    <a:pt x="682" y="729"/>
                    <a:pt x="689" y="728"/>
                    <a:pt x="694" y="730"/>
                  </a:cubicBezTo>
                  <a:cubicBezTo>
                    <a:pt x="701" y="732"/>
                    <a:pt x="708" y="738"/>
                    <a:pt x="715" y="742"/>
                  </a:cubicBezTo>
                  <a:cubicBezTo>
                    <a:pt x="709" y="747"/>
                    <a:pt x="703" y="754"/>
                    <a:pt x="696" y="758"/>
                  </a:cubicBezTo>
                  <a:cubicBezTo>
                    <a:pt x="690" y="761"/>
                    <a:pt x="683" y="761"/>
                    <a:pt x="676" y="762"/>
                  </a:cubicBezTo>
                  <a:cubicBezTo>
                    <a:pt x="676" y="764"/>
                    <a:pt x="677" y="766"/>
                    <a:pt x="677" y="768"/>
                  </a:cubicBezTo>
                  <a:cubicBezTo>
                    <a:pt x="699" y="764"/>
                    <a:pt x="720" y="759"/>
                    <a:pt x="742" y="756"/>
                  </a:cubicBezTo>
                  <a:cubicBezTo>
                    <a:pt x="751" y="755"/>
                    <a:pt x="763" y="757"/>
                    <a:pt x="771" y="761"/>
                  </a:cubicBezTo>
                  <a:cubicBezTo>
                    <a:pt x="782" y="767"/>
                    <a:pt x="793" y="776"/>
                    <a:pt x="801" y="786"/>
                  </a:cubicBezTo>
                  <a:cubicBezTo>
                    <a:pt x="807" y="792"/>
                    <a:pt x="811" y="803"/>
                    <a:pt x="810" y="810"/>
                  </a:cubicBezTo>
                  <a:cubicBezTo>
                    <a:pt x="809" y="815"/>
                    <a:pt x="797" y="820"/>
                    <a:pt x="790" y="820"/>
                  </a:cubicBezTo>
                  <a:cubicBezTo>
                    <a:pt x="776" y="820"/>
                    <a:pt x="763" y="815"/>
                    <a:pt x="750" y="815"/>
                  </a:cubicBezTo>
                  <a:cubicBezTo>
                    <a:pt x="741" y="816"/>
                    <a:pt x="731" y="819"/>
                    <a:pt x="725" y="825"/>
                  </a:cubicBezTo>
                  <a:cubicBezTo>
                    <a:pt x="717" y="833"/>
                    <a:pt x="713" y="844"/>
                    <a:pt x="707" y="856"/>
                  </a:cubicBezTo>
                  <a:cubicBezTo>
                    <a:pt x="733" y="854"/>
                    <a:pt x="759" y="850"/>
                    <a:pt x="784" y="850"/>
                  </a:cubicBezTo>
                  <a:cubicBezTo>
                    <a:pt x="797" y="850"/>
                    <a:pt x="812" y="853"/>
                    <a:pt x="824" y="859"/>
                  </a:cubicBezTo>
                  <a:cubicBezTo>
                    <a:pt x="836" y="866"/>
                    <a:pt x="835" y="879"/>
                    <a:pt x="823" y="884"/>
                  </a:cubicBezTo>
                  <a:cubicBezTo>
                    <a:pt x="812" y="888"/>
                    <a:pt x="800" y="888"/>
                    <a:pt x="788" y="888"/>
                  </a:cubicBezTo>
                  <a:cubicBezTo>
                    <a:pt x="772" y="887"/>
                    <a:pt x="756" y="884"/>
                    <a:pt x="739" y="882"/>
                  </a:cubicBezTo>
                  <a:cubicBezTo>
                    <a:pt x="739" y="892"/>
                    <a:pt x="739" y="898"/>
                    <a:pt x="739" y="902"/>
                  </a:cubicBezTo>
                  <a:cubicBezTo>
                    <a:pt x="751" y="904"/>
                    <a:pt x="762" y="903"/>
                    <a:pt x="770" y="908"/>
                  </a:cubicBezTo>
                  <a:cubicBezTo>
                    <a:pt x="777" y="912"/>
                    <a:pt x="780" y="922"/>
                    <a:pt x="784" y="930"/>
                  </a:cubicBezTo>
                  <a:cubicBezTo>
                    <a:pt x="777" y="933"/>
                    <a:pt x="770" y="939"/>
                    <a:pt x="762" y="940"/>
                  </a:cubicBezTo>
                  <a:cubicBezTo>
                    <a:pt x="753" y="941"/>
                    <a:pt x="744" y="939"/>
                    <a:pt x="733" y="938"/>
                  </a:cubicBezTo>
                  <a:cubicBezTo>
                    <a:pt x="732" y="961"/>
                    <a:pt x="730" y="982"/>
                    <a:pt x="729" y="1005"/>
                  </a:cubicBezTo>
                  <a:cubicBezTo>
                    <a:pt x="764" y="992"/>
                    <a:pt x="795" y="975"/>
                    <a:pt x="820" y="949"/>
                  </a:cubicBezTo>
                  <a:cubicBezTo>
                    <a:pt x="839" y="929"/>
                    <a:pt x="852" y="905"/>
                    <a:pt x="856" y="877"/>
                  </a:cubicBezTo>
                  <a:cubicBezTo>
                    <a:pt x="865" y="809"/>
                    <a:pt x="837" y="760"/>
                    <a:pt x="769" y="724"/>
                  </a:cubicBezTo>
                  <a:cubicBezTo>
                    <a:pt x="754" y="716"/>
                    <a:pt x="739" y="700"/>
                    <a:pt x="721" y="721"/>
                  </a:cubicBezTo>
                  <a:cubicBezTo>
                    <a:pt x="718" y="724"/>
                    <a:pt x="711" y="722"/>
                    <a:pt x="705" y="723"/>
                  </a:cubicBezTo>
                  <a:cubicBezTo>
                    <a:pt x="696" y="724"/>
                    <a:pt x="686" y="725"/>
                    <a:pt x="676" y="726"/>
                  </a:cubicBezTo>
                  <a:close/>
                  <a:moveTo>
                    <a:pt x="999" y="673"/>
                  </a:moveTo>
                  <a:cubicBezTo>
                    <a:pt x="999" y="675"/>
                    <a:pt x="998" y="676"/>
                    <a:pt x="998" y="678"/>
                  </a:cubicBezTo>
                  <a:cubicBezTo>
                    <a:pt x="1003" y="682"/>
                    <a:pt x="1008" y="689"/>
                    <a:pt x="1013" y="690"/>
                  </a:cubicBezTo>
                  <a:cubicBezTo>
                    <a:pt x="1042" y="694"/>
                    <a:pt x="1069" y="686"/>
                    <a:pt x="1094" y="673"/>
                  </a:cubicBezTo>
                  <a:cubicBezTo>
                    <a:pt x="1111" y="664"/>
                    <a:pt x="1117" y="650"/>
                    <a:pt x="1110" y="631"/>
                  </a:cubicBezTo>
                  <a:cubicBezTo>
                    <a:pt x="1099" y="598"/>
                    <a:pt x="1078" y="573"/>
                    <a:pt x="1050" y="554"/>
                  </a:cubicBezTo>
                  <a:cubicBezTo>
                    <a:pt x="1014" y="530"/>
                    <a:pt x="974" y="548"/>
                    <a:pt x="966" y="593"/>
                  </a:cubicBezTo>
                  <a:cubicBezTo>
                    <a:pt x="977" y="592"/>
                    <a:pt x="988" y="591"/>
                    <a:pt x="1004" y="589"/>
                  </a:cubicBezTo>
                  <a:cubicBezTo>
                    <a:pt x="995" y="609"/>
                    <a:pt x="987" y="625"/>
                    <a:pt x="979" y="641"/>
                  </a:cubicBezTo>
                  <a:cubicBezTo>
                    <a:pt x="967" y="668"/>
                    <a:pt x="971" y="673"/>
                    <a:pt x="999" y="673"/>
                  </a:cubicBezTo>
                  <a:close/>
                  <a:moveTo>
                    <a:pt x="288" y="591"/>
                  </a:moveTo>
                  <a:cubicBezTo>
                    <a:pt x="302" y="591"/>
                    <a:pt x="312" y="592"/>
                    <a:pt x="322" y="593"/>
                  </a:cubicBezTo>
                  <a:cubicBezTo>
                    <a:pt x="318" y="549"/>
                    <a:pt x="273" y="530"/>
                    <a:pt x="236" y="555"/>
                  </a:cubicBezTo>
                  <a:cubicBezTo>
                    <a:pt x="204" y="576"/>
                    <a:pt x="186" y="608"/>
                    <a:pt x="178" y="645"/>
                  </a:cubicBezTo>
                  <a:cubicBezTo>
                    <a:pt x="177" y="649"/>
                    <a:pt x="179" y="657"/>
                    <a:pt x="183" y="660"/>
                  </a:cubicBezTo>
                  <a:cubicBezTo>
                    <a:pt x="209" y="683"/>
                    <a:pt x="238" y="695"/>
                    <a:pt x="273" y="690"/>
                  </a:cubicBezTo>
                  <a:cubicBezTo>
                    <a:pt x="280" y="689"/>
                    <a:pt x="286" y="682"/>
                    <a:pt x="292" y="678"/>
                  </a:cubicBezTo>
                  <a:cubicBezTo>
                    <a:pt x="291" y="676"/>
                    <a:pt x="290" y="675"/>
                    <a:pt x="290" y="673"/>
                  </a:cubicBezTo>
                  <a:cubicBezTo>
                    <a:pt x="318" y="673"/>
                    <a:pt x="322" y="666"/>
                    <a:pt x="310" y="640"/>
                  </a:cubicBezTo>
                  <a:cubicBezTo>
                    <a:pt x="305" y="631"/>
                    <a:pt x="300" y="624"/>
                    <a:pt x="296" y="615"/>
                  </a:cubicBezTo>
                  <a:cubicBezTo>
                    <a:pt x="293" y="608"/>
                    <a:pt x="291" y="600"/>
                    <a:pt x="288" y="591"/>
                  </a:cubicBezTo>
                  <a:close/>
                  <a:moveTo>
                    <a:pt x="48" y="571"/>
                  </a:moveTo>
                  <a:cubicBezTo>
                    <a:pt x="48" y="597"/>
                    <a:pt x="33" y="618"/>
                    <a:pt x="16" y="616"/>
                  </a:cubicBezTo>
                  <a:cubicBezTo>
                    <a:pt x="16" y="666"/>
                    <a:pt x="14" y="716"/>
                    <a:pt x="36" y="763"/>
                  </a:cubicBezTo>
                  <a:cubicBezTo>
                    <a:pt x="41" y="721"/>
                    <a:pt x="59" y="685"/>
                    <a:pt x="80" y="650"/>
                  </a:cubicBezTo>
                  <a:cubicBezTo>
                    <a:pt x="90" y="633"/>
                    <a:pt x="95" y="618"/>
                    <a:pt x="82" y="601"/>
                  </a:cubicBezTo>
                  <a:cubicBezTo>
                    <a:pt x="73" y="588"/>
                    <a:pt x="77" y="577"/>
                    <a:pt x="92" y="571"/>
                  </a:cubicBezTo>
                  <a:cubicBezTo>
                    <a:pt x="97" y="584"/>
                    <a:pt x="101" y="596"/>
                    <a:pt x="106" y="610"/>
                  </a:cubicBezTo>
                  <a:cubicBezTo>
                    <a:pt x="117" y="595"/>
                    <a:pt x="125" y="583"/>
                    <a:pt x="135" y="571"/>
                  </a:cubicBezTo>
                  <a:cubicBezTo>
                    <a:pt x="142" y="563"/>
                    <a:pt x="146" y="555"/>
                    <a:pt x="140" y="545"/>
                  </a:cubicBezTo>
                  <a:cubicBezTo>
                    <a:pt x="134" y="533"/>
                    <a:pt x="140" y="527"/>
                    <a:pt x="151" y="522"/>
                  </a:cubicBezTo>
                  <a:cubicBezTo>
                    <a:pt x="154" y="530"/>
                    <a:pt x="157" y="537"/>
                    <a:pt x="159" y="542"/>
                  </a:cubicBezTo>
                  <a:cubicBezTo>
                    <a:pt x="183" y="526"/>
                    <a:pt x="205" y="511"/>
                    <a:pt x="228" y="496"/>
                  </a:cubicBezTo>
                  <a:cubicBezTo>
                    <a:pt x="228" y="495"/>
                    <a:pt x="228" y="495"/>
                    <a:pt x="228" y="494"/>
                  </a:cubicBezTo>
                  <a:cubicBezTo>
                    <a:pt x="208" y="502"/>
                    <a:pt x="189" y="510"/>
                    <a:pt x="170" y="517"/>
                  </a:cubicBezTo>
                  <a:cubicBezTo>
                    <a:pt x="168" y="515"/>
                    <a:pt x="167" y="513"/>
                    <a:pt x="166" y="511"/>
                  </a:cubicBezTo>
                  <a:cubicBezTo>
                    <a:pt x="174" y="505"/>
                    <a:pt x="181" y="498"/>
                    <a:pt x="190" y="495"/>
                  </a:cubicBezTo>
                  <a:cubicBezTo>
                    <a:pt x="199" y="492"/>
                    <a:pt x="209" y="493"/>
                    <a:pt x="219" y="492"/>
                  </a:cubicBezTo>
                  <a:cubicBezTo>
                    <a:pt x="218" y="491"/>
                    <a:pt x="218" y="489"/>
                    <a:pt x="217" y="488"/>
                  </a:cubicBezTo>
                  <a:cubicBezTo>
                    <a:pt x="211" y="484"/>
                    <a:pt x="205" y="481"/>
                    <a:pt x="201" y="479"/>
                  </a:cubicBezTo>
                  <a:cubicBezTo>
                    <a:pt x="188" y="485"/>
                    <a:pt x="178" y="491"/>
                    <a:pt x="167" y="497"/>
                  </a:cubicBezTo>
                  <a:cubicBezTo>
                    <a:pt x="166" y="495"/>
                    <a:pt x="165" y="494"/>
                    <a:pt x="164" y="493"/>
                  </a:cubicBezTo>
                  <a:cubicBezTo>
                    <a:pt x="166" y="489"/>
                    <a:pt x="168" y="485"/>
                    <a:pt x="170" y="483"/>
                  </a:cubicBezTo>
                  <a:cubicBezTo>
                    <a:pt x="140" y="473"/>
                    <a:pt x="155" y="512"/>
                    <a:pt x="134" y="513"/>
                  </a:cubicBezTo>
                  <a:cubicBezTo>
                    <a:pt x="132" y="509"/>
                    <a:pt x="129" y="505"/>
                    <a:pt x="126" y="500"/>
                  </a:cubicBezTo>
                  <a:cubicBezTo>
                    <a:pt x="119" y="503"/>
                    <a:pt x="112" y="506"/>
                    <a:pt x="106" y="510"/>
                  </a:cubicBezTo>
                  <a:cubicBezTo>
                    <a:pt x="92" y="517"/>
                    <a:pt x="79" y="524"/>
                    <a:pt x="86" y="545"/>
                  </a:cubicBezTo>
                  <a:cubicBezTo>
                    <a:pt x="88" y="550"/>
                    <a:pt x="79" y="558"/>
                    <a:pt x="73" y="569"/>
                  </a:cubicBezTo>
                  <a:cubicBezTo>
                    <a:pt x="68" y="556"/>
                    <a:pt x="66" y="549"/>
                    <a:pt x="63" y="542"/>
                  </a:cubicBezTo>
                  <a:cubicBezTo>
                    <a:pt x="22" y="577"/>
                    <a:pt x="22" y="577"/>
                    <a:pt x="22" y="594"/>
                  </a:cubicBezTo>
                  <a:cubicBezTo>
                    <a:pt x="31" y="586"/>
                    <a:pt x="38" y="580"/>
                    <a:pt x="48" y="571"/>
                  </a:cubicBezTo>
                  <a:close/>
                  <a:moveTo>
                    <a:pt x="1093" y="479"/>
                  </a:moveTo>
                  <a:cubicBezTo>
                    <a:pt x="1085" y="482"/>
                    <a:pt x="1079" y="485"/>
                    <a:pt x="1073" y="488"/>
                  </a:cubicBezTo>
                  <a:cubicBezTo>
                    <a:pt x="1084" y="504"/>
                    <a:pt x="1117" y="486"/>
                    <a:pt x="1122" y="517"/>
                  </a:cubicBezTo>
                  <a:cubicBezTo>
                    <a:pt x="1100" y="509"/>
                    <a:pt x="1080" y="501"/>
                    <a:pt x="1057" y="492"/>
                  </a:cubicBezTo>
                  <a:cubicBezTo>
                    <a:pt x="1085" y="511"/>
                    <a:pt x="1109" y="526"/>
                    <a:pt x="1132" y="542"/>
                  </a:cubicBezTo>
                  <a:cubicBezTo>
                    <a:pt x="1135" y="535"/>
                    <a:pt x="1138" y="529"/>
                    <a:pt x="1141" y="522"/>
                  </a:cubicBezTo>
                  <a:cubicBezTo>
                    <a:pt x="1143" y="522"/>
                    <a:pt x="1145" y="522"/>
                    <a:pt x="1147" y="522"/>
                  </a:cubicBezTo>
                  <a:cubicBezTo>
                    <a:pt x="1149" y="531"/>
                    <a:pt x="1150" y="539"/>
                    <a:pt x="1151" y="548"/>
                  </a:cubicBezTo>
                  <a:cubicBezTo>
                    <a:pt x="1152" y="553"/>
                    <a:pt x="1149" y="560"/>
                    <a:pt x="1152" y="564"/>
                  </a:cubicBezTo>
                  <a:cubicBezTo>
                    <a:pt x="1162" y="579"/>
                    <a:pt x="1174" y="594"/>
                    <a:pt x="1185" y="609"/>
                  </a:cubicBezTo>
                  <a:cubicBezTo>
                    <a:pt x="1191" y="595"/>
                    <a:pt x="1195" y="583"/>
                    <a:pt x="1200" y="571"/>
                  </a:cubicBezTo>
                  <a:cubicBezTo>
                    <a:pt x="1216" y="579"/>
                    <a:pt x="1217" y="587"/>
                    <a:pt x="1210" y="601"/>
                  </a:cubicBezTo>
                  <a:cubicBezTo>
                    <a:pt x="1205" y="609"/>
                    <a:pt x="1199" y="623"/>
                    <a:pt x="1202" y="630"/>
                  </a:cubicBezTo>
                  <a:cubicBezTo>
                    <a:pt x="1225" y="673"/>
                    <a:pt x="1248" y="715"/>
                    <a:pt x="1256" y="766"/>
                  </a:cubicBezTo>
                  <a:cubicBezTo>
                    <a:pt x="1276" y="731"/>
                    <a:pt x="1273" y="701"/>
                    <a:pt x="1250" y="673"/>
                  </a:cubicBezTo>
                  <a:cubicBezTo>
                    <a:pt x="1243" y="665"/>
                    <a:pt x="1238" y="655"/>
                    <a:pt x="1233" y="646"/>
                  </a:cubicBezTo>
                  <a:cubicBezTo>
                    <a:pt x="1224" y="634"/>
                    <a:pt x="1226" y="623"/>
                    <a:pt x="1237" y="612"/>
                  </a:cubicBezTo>
                  <a:cubicBezTo>
                    <a:pt x="1249" y="628"/>
                    <a:pt x="1264" y="639"/>
                    <a:pt x="1259" y="663"/>
                  </a:cubicBezTo>
                  <a:cubicBezTo>
                    <a:pt x="1256" y="673"/>
                    <a:pt x="1265" y="686"/>
                    <a:pt x="1269" y="697"/>
                  </a:cubicBezTo>
                  <a:cubicBezTo>
                    <a:pt x="1271" y="697"/>
                    <a:pt x="1273" y="696"/>
                    <a:pt x="1276" y="695"/>
                  </a:cubicBezTo>
                  <a:cubicBezTo>
                    <a:pt x="1276" y="677"/>
                    <a:pt x="1277" y="658"/>
                    <a:pt x="1275" y="640"/>
                  </a:cubicBezTo>
                  <a:cubicBezTo>
                    <a:pt x="1275" y="632"/>
                    <a:pt x="1269" y="625"/>
                    <a:pt x="1265" y="618"/>
                  </a:cubicBezTo>
                  <a:cubicBezTo>
                    <a:pt x="1256" y="604"/>
                    <a:pt x="1237" y="594"/>
                    <a:pt x="1245" y="571"/>
                  </a:cubicBezTo>
                  <a:cubicBezTo>
                    <a:pt x="1254" y="579"/>
                    <a:pt x="1261" y="586"/>
                    <a:pt x="1271" y="596"/>
                  </a:cubicBezTo>
                  <a:cubicBezTo>
                    <a:pt x="1267" y="565"/>
                    <a:pt x="1244" y="557"/>
                    <a:pt x="1228" y="542"/>
                  </a:cubicBezTo>
                  <a:cubicBezTo>
                    <a:pt x="1225" y="550"/>
                    <a:pt x="1222" y="557"/>
                    <a:pt x="1218" y="569"/>
                  </a:cubicBezTo>
                  <a:cubicBezTo>
                    <a:pt x="1212" y="558"/>
                    <a:pt x="1204" y="551"/>
                    <a:pt x="1205" y="545"/>
                  </a:cubicBezTo>
                  <a:cubicBezTo>
                    <a:pt x="1207" y="533"/>
                    <a:pt x="1210" y="523"/>
                    <a:pt x="1196" y="516"/>
                  </a:cubicBezTo>
                  <a:cubicBezTo>
                    <a:pt x="1186" y="511"/>
                    <a:pt x="1176" y="505"/>
                    <a:pt x="1165" y="498"/>
                  </a:cubicBezTo>
                  <a:cubicBezTo>
                    <a:pt x="1162" y="504"/>
                    <a:pt x="1160" y="509"/>
                    <a:pt x="1155" y="520"/>
                  </a:cubicBezTo>
                  <a:cubicBezTo>
                    <a:pt x="1149" y="507"/>
                    <a:pt x="1145" y="498"/>
                    <a:pt x="1139" y="486"/>
                  </a:cubicBezTo>
                  <a:cubicBezTo>
                    <a:pt x="1135" y="485"/>
                    <a:pt x="1127" y="482"/>
                    <a:pt x="1118" y="479"/>
                  </a:cubicBezTo>
                  <a:cubicBezTo>
                    <a:pt x="1122" y="485"/>
                    <a:pt x="1125" y="490"/>
                    <a:pt x="1128" y="495"/>
                  </a:cubicBezTo>
                  <a:cubicBezTo>
                    <a:pt x="1127" y="496"/>
                    <a:pt x="1125" y="497"/>
                    <a:pt x="1124" y="498"/>
                  </a:cubicBezTo>
                  <a:cubicBezTo>
                    <a:pt x="1114" y="492"/>
                    <a:pt x="1103" y="485"/>
                    <a:pt x="1093" y="479"/>
                  </a:cubicBezTo>
                  <a:close/>
                  <a:moveTo>
                    <a:pt x="1109" y="1012"/>
                  </a:moveTo>
                  <a:cubicBezTo>
                    <a:pt x="1196" y="916"/>
                    <a:pt x="1216" y="804"/>
                    <a:pt x="1182" y="682"/>
                  </a:cubicBezTo>
                  <a:cubicBezTo>
                    <a:pt x="1161" y="605"/>
                    <a:pt x="1087" y="524"/>
                    <a:pt x="1036" y="515"/>
                  </a:cubicBezTo>
                  <a:cubicBezTo>
                    <a:pt x="1187" y="652"/>
                    <a:pt x="1213" y="835"/>
                    <a:pt x="1109" y="1012"/>
                  </a:cubicBezTo>
                  <a:close/>
                  <a:moveTo>
                    <a:pt x="177" y="1004"/>
                  </a:moveTo>
                  <a:cubicBezTo>
                    <a:pt x="126" y="924"/>
                    <a:pt x="114" y="836"/>
                    <a:pt x="125" y="744"/>
                  </a:cubicBezTo>
                  <a:cubicBezTo>
                    <a:pt x="136" y="650"/>
                    <a:pt x="176" y="571"/>
                    <a:pt x="256" y="515"/>
                  </a:cubicBezTo>
                  <a:cubicBezTo>
                    <a:pt x="169" y="554"/>
                    <a:pt x="117" y="621"/>
                    <a:pt x="100" y="714"/>
                  </a:cubicBezTo>
                  <a:cubicBezTo>
                    <a:pt x="82" y="822"/>
                    <a:pt x="102" y="921"/>
                    <a:pt x="177" y="1004"/>
                  </a:cubicBezTo>
                  <a:close/>
                  <a:moveTo>
                    <a:pt x="274" y="349"/>
                  </a:moveTo>
                  <a:cubicBezTo>
                    <a:pt x="270" y="336"/>
                    <a:pt x="269" y="320"/>
                    <a:pt x="261" y="312"/>
                  </a:cubicBezTo>
                  <a:cubicBezTo>
                    <a:pt x="254" y="305"/>
                    <a:pt x="235" y="301"/>
                    <a:pt x="228" y="305"/>
                  </a:cubicBezTo>
                  <a:cubicBezTo>
                    <a:pt x="218" y="311"/>
                    <a:pt x="209" y="327"/>
                    <a:pt x="209" y="339"/>
                  </a:cubicBezTo>
                  <a:cubicBezTo>
                    <a:pt x="209" y="380"/>
                    <a:pt x="213" y="421"/>
                    <a:pt x="216" y="462"/>
                  </a:cubicBezTo>
                  <a:cubicBezTo>
                    <a:pt x="218" y="482"/>
                    <a:pt x="235" y="492"/>
                    <a:pt x="254" y="485"/>
                  </a:cubicBezTo>
                  <a:cubicBezTo>
                    <a:pt x="281" y="476"/>
                    <a:pt x="294" y="441"/>
                    <a:pt x="276" y="419"/>
                  </a:cubicBezTo>
                  <a:cubicBezTo>
                    <a:pt x="264" y="404"/>
                    <a:pt x="261" y="389"/>
                    <a:pt x="261" y="371"/>
                  </a:cubicBezTo>
                  <a:cubicBezTo>
                    <a:pt x="261" y="355"/>
                    <a:pt x="254" y="344"/>
                    <a:pt x="235" y="344"/>
                  </a:cubicBezTo>
                  <a:cubicBezTo>
                    <a:pt x="236" y="342"/>
                    <a:pt x="237" y="340"/>
                    <a:pt x="238" y="338"/>
                  </a:cubicBezTo>
                  <a:cubicBezTo>
                    <a:pt x="248" y="341"/>
                    <a:pt x="259" y="344"/>
                    <a:pt x="274" y="349"/>
                  </a:cubicBezTo>
                  <a:close/>
                  <a:moveTo>
                    <a:pt x="1042" y="339"/>
                  </a:moveTo>
                  <a:cubicBezTo>
                    <a:pt x="1037" y="351"/>
                    <a:pt x="1029" y="363"/>
                    <a:pt x="1030" y="374"/>
                  </a:cubicBezTo>
                  <a:cubicBezTo>
                    <a:pt x="1030" y="391"/>
                    <a:pt x="1029" y="404"/>
                    <a:pt x="1015" y="417"/>
                  </a:cubicBezTo>
                  <a:cubicBezTo>
                    <a:pt x="1002" y="429"/>
                    <a:pt x="1003" y="455"/>
                    <a:pt x="1014" y="471"/>
                  </a:cubicBezTo>
                  <a:cubicBezTo>
                    <a:pt x="1024" y="485"/>
                    <a:pt x="1043" y="492"/>
                    <a:pt x="1058" y="485"/>
                  </a:cubicBezTo>
                  <a:cubicBezTo>
                    <a:pt x="1077" y="476"/>
                    <a:pt x="1074" y="458"/>
                    <a:pt x="1074" y="441"/>
                  </a:cubicBezTo>
                  <a:cubicBezTo>
                    <a:pt x="1074" y="413"/>
                    <a:pt x="1076" y="384"/>
                    <a:pt x="1077" y="356"/>
                  </a:cubicBezTo>
                  <a:cubicBezTo>
                    <a:pt x="1077" y="347"/>
                    <a:pt x="1081" y="337"/>
                    <a:pt x="1078" y="328"/>
                  </a:cubicBezTo>
                  <a:cubicBezTo>
                    <a:pt x="1075" y="319"/>
                    <a:pt x="1068" y="306"/>
                    <a:pt x="1060" y="303"/>
                  </a:cubicBezTo>
                  <a:cubicBezTo>
                    <a:pt x="1051" y="301"/>
                    <a:pt x="1036" y="305"/>
                    <a:pt x="1030" y="311"/>
                  </a:cubicBezTo>
                  <a:cubicBezTo>
                    <a:pt x="1021" y="321"/>
                    <a:pt x="1018" y="335"/>
                    <a:pt x="1013" y="348"/>
                  </a:cubicBezTo>
                  <a:cubicBezTo>
                    <a:pt x="1015" y="349"/>
                    <a:pt x="1016" y="349"/>
                    <a:pt x="1018" y="350"/>
                  </a:cubicBezTo>
                  <a:cubicBezTo>
                    <a:pt x="1027" y="346"/>
                    <a:pt x="1036" y="342"/>
                    <a:pt x="1042" y="339"/>
                  </a:cubicBezTo>
                  <a:close/>
                  <a:moveTo>
                    <a:pt x="871" y="1002"/>
                  </a:moveTo>
                  <a:cubicBezTo>
                    <a:pt x="878" y="1006"/>
                    <a:pt x="884" y="1010"/>
                    <a:pt x="891" y="1013"/>
                  </a:cubicBezTo>
                  <a:cubicBezTo>
                    <a:pt x="892" y="1007"/>
                    <a:pt x="894" y="1000"/>
                    <a:pt x="896" y="994"/>
                  </a:cubicBezTo>
                  <a:cubicBezTo>
                    <a:pt x="886" y="991"/>
                    <a:pt x="876" y="986"/>
                    <a:pt x="867" y="988"/>
                  </a:cubicBezTo>
                  <a:cubicBezTo>
                    <a:pt x="860" y="989"/>
                    <a:pt x="848" y="1001"/>
                    <a:pt x="849" y="1006"/>
                  </a:cubicBezTo>
                  <a:cubicBezTo>
                    <a:pt x="858" y="1049"/>
                    <a:pt x="879" y="1084"/>
                    <a:pt x="918" y="1106"/>
                  </a:cubicBezTo>
                  <a:cubicBezTo>
                    <a:pt x="935" y="1116"/>
                    <a:pt x="965" y="1101"/>
                    <a:pt x="966" y="1082"/>
                  </a:cubicBezTo>
                  <a:cubicBezTo>
                    <a:pt x="966" y="1075"/>
                    <a:pt x="959" y="1066"/>
                    <a:pt x="953" y="1061"/>
                  </a:cubicBezTo>
                  <a:cubicBezTo>
                    <a:pt x="950" y="1058"/>
                    <a:pt x="941" y="1062"/>
                    <a:pt x="935" y="1063"/>
                  </a:cubicBezTo>
                  <a:cubicBezTo>
                    <a:pt x="937" y="1069"/>
                    <a:pt x="939" y="1075"/>
                    <a:pt x="940" y="1081"/>
                  </a:cubicBezTo>
                  <a:cubicBezTo>
                    <a:pt x="928" y="1084"/>
                    <a:pt x="924" y="1081"/>
                    <a:pt x="927" y="1069"/>
                  </a:cubicBezTo>
                  <a:cubicBezTo>
                    <a:pt x="936" y="1024"/>
                    <a:pt x="933" y="1020"/>
                    <a:pt x="889" y="1020"/>
                  </a:cubicBezTo>
                  <a:cubicBezTo>
                    <a:pt x="876" y="1020"/>
                    <a:pt x="867" y="1015"/>
                    <a:pt x="871" y="1002"/>
                  </a:cubicBezTo>
                  <a:close/>
                  <a:moveTo>
                    <a:pt x="355" y="1071"/>
                  </a:moveTo>
                  <a:cubicBezTo>
                    <a:pt x="355" y="1069"/>
                    <a:pt x="355" y="1066"/>
                    <a:pt x="355" y="1064"/>
                  </a:cubicBezTo>
                  <a:cubicBezTo>
                    <a:pt x="348" y="1063"/>
                    <a:pt x="339" y="1060"/>
                    <a:pt x="333" y="1062"/>
                  </a:cubicBezTo>
                  <a:cubicBezTo>
                    <a:pt x="322" y="1067"/>
                    <a:pt x="319" y="1077"/>
                    <a:pt x="324" y="1089"/>
                  </a:cubicBezTo>
                  <a:cubicBezTo>
                    <a:pt x="334" y="1109"/>
                    <a:pt x="360" y="1117"/>
                    <a:pt x="378" y="1102"/>
                  </a:cubicBezTo>
                  <a:cubicBezTo>
                    <a:pt x="407" y="1078"/>
                    <a:pt x="428" y="1049"/>
                    <a:pt x="438" y="1012"/>
                  </a:cubicBezTo>
                  <a:cubicBezTo>
                    <a:pt x="441" y="1002"/>
                    <a:pt x="441" y="990"/>
                    <a:pt x="429" y="989"/>
                  </a:cubicBezTo>
                  <a:cubicBezTo>
                    <a:pt x="417" y="987"/>
                    <a:pt x="405" y="992"/>
                    <a:pt x="394" y="995"/>
                  </a:cubicBezTo>
                  <a:cubicBezTo>
                    <a:pt x="395" y="1000"/>
                    <a:pt x="396" y="1006"/>
                    <a:pt x="397" y="1012"/>
                  </a:cubicBezTo>
                  <a:cubicBezTo>
                    <a:pt x="402" y="1010"/>
                    <a:pt x="407" y="1009"/>
                    <a:pt x="411" y="1006"/>
                  </a:cubicBezTo>
                  <a:cubicBezTo>
                    <a:pt x="413" y="1005"/>
                    <a:pt x="414" y="1002"/>
                    <a:pt x="415" y="1000"/>
                  </a:cubicBezTo>
                  <a:cubicBezTo>
                    <a:pt x="418" y="1005"/>
                    <a:pt x="419" y="1012"/>
                    <a:pt x="417" y="1013"/>
                  </a:cubicBezTo>
                  <a:cubicBezTo>
                    <a:pt x="409" y="1016"/>
                    <a:pt x="401" y="1019"/>
                    <a:pt x="393" y="1019"/>
                  </a:cubicBezTo>
                  <a:cubicBezTo>
                    <a:pt x="363" y="1017"/>
                    <a:pt x="351" y="1030"/>
                    <a:pt x="358" y="1060"/>
                  </a:cubicBezTo>
                  <a:cubicBezTo>
                    <a:pt x="360" y="1064"/>
                    <a:pt x="364" y="1069"/>
                    <a:pt x="362" y="1073"/>
                  </a:cubicBezTo>
                  <a:cubicBezTo>
                    <a:pt x="360" y="1077"/>
                    <a:pt x="354" y="1081"/>
                    <a:pt x="350" y="1084"/>
                  </a:cubicBezTo>
                  <a:cubicBezTo>
                    <a:pt x="349" y="1084"/>
                    <a:pt x="347" y="1082"/>
                    <a:pt x="344" y="1080"/>
                  </a:cubicBezTo>
                  <a:cubicBezTo>
                    <a:pt x="348" y="1077"/>
                    <a:pt x="352" y="1074"/>
                    <a:pt x="355" y="1071"/>
                  </a:cubicBezTo>
                  <a:close/>
                  <a:moveTo>
                    <a:pt x="451" y="1150"/>
                  </a:moveTo>
                  <a:cubicBezTo>
                    <a:pt x="540" y="1200"/>
                    <a:pt x="768" y="1197"/>
                    <a:pt x="830" y="1147"/>
                  </a:cubicBezTo>
                  <a:cubicBezTo>
                    <a:pt x="705" y="1169"/>
                    <a:pt x="581" y="1170"/>
                    <a:pt x="451" y="1150"/>
                  </a:cubicBezTo>
                  <a:close/>
                  <a:moveTo>
                    <a:pt x="753" y="1061"/>
                  </a:moveTo>
                  <a:cubicBezTo>
                    <a:pt x="753" y="1064"/>
                    <a:pt x="753" y="1066"/>
                    <a:pt x="753" y="1069"/>
                  </a:cubicBezTo>
                  <a:cubicBezTo>
                    <a:pt x="764" y="1069"/>
                    <a:pt x="776" y="1069"/>
                    <a:pt x="788" y="1069"/>
                  </a:cubicBezTo>
                  <a:cubicBezTo>
                    <a:pt x="788" y="1070"/>
                    <a:pt x="788" y="1071"/>
                    <a:pt x="788" y="1073"/>
                  </a:cubicBezTo>
                  <a:cubicBezTo>
                    <a:pt x="779" y="1076"/>
                    <a:pt x="770" y="1080"/>
                    <a:pt x="759" y="1084"/>
                  </a:cubicBezTo>
                  <a:cubicBezTo>
                    <a:pt x="762" y="1091"/>
                    <a:pt x="765" y="1097"/>
                    <a:pt x="768" y="1103"/>
                  </a:cubicBezTo>
                  <a:cubicBezTo>
                    <a:pt x="780" y="1097"/>
                    <a:pt x="788" y="1092"/>
                    <a:pt x="797" y="1087"/>
                  </a:cubicBezTo>
                  <a:cubicBezTo>
                    <a:pt x="798" y="1087"/>
                    <a:pt x="798" y="1088"/>
                    <a:pt x="799" y="1089"/>
                  </a:cubicBezTo>
                  <a:cubicBezTo>
                    <a:pt x="791" y="1097"/>
                    <a:pt x="784" y="1105"/>
                    <a:pt x="775" y="1116"/>
                  </a:cubicBezTo>
                  <a:cubicBezTo>
                    <a:pt x="806" y="1131"/>
                    <a:pt x="836" y="1127"/>
                    <a:pt x="867" y="1127"/>
                  </a:cubicBezTo>
                  <a:cubicBezTo>
                    <a:pt x="835" y="1098"/>
                    <a:pt x="805" y="1070"/>
                    <a:pt x="803" y="1022"/>
                  </a:cubicBezTo>
                  <a:cubicBezTo>
                    <a:pt x="782" y="1032"/>
                    <a:pt x="756" y="1026"/>
                    <a:pt x="743" y="1051"/>
                  </a:cubicBezTo>
                  <a:cubicBezTo>
                    <a:pt x="757" y="1054"/>
                    <a:pt x="769" y="1056"/>
                    <a:pt x="781" y="1057"/>
                  </a:cubicBezTo>
                  <a:cubicBezTo>
                    <a:pt x="781" y="1059"/>
                    <a:pt x="781" y="1060"/>
                    <a:pt x="781" y="1061"/>
                  </a:cubicBezTo>
                  <a:cubicBezTo>
                    <a:pt x="771" y="1061"/>
                    <a:pt x="762" y="1061"/>
                    <a:pt x="753" y="1061"/>
                  </a:cubicBezTo>
                  <a:close/>
                  <a:moveTo>
                    <a:pt x="536" y="1068"/>
                  </a:moveTo>
                  <a:cubicBezTo>
                    <a:pt x="536" y="1065"/>
                    <a:pt x="535" y="1063"/>
                    <a:pt x="535" y="1060"/>
                  </a:cubicBezTo>
                  <a:cubicBezTo>
                    <a:pt x="526" y="1060"/>
                    <a:pt x="517" y="1060"/>
                    <a:pt x="508" y="1060"/>
                  </a:cubicBezTo>
                  <a:cubicBezTo>
                    <a:pt x="508" y="1059"/>
                    <a:pt x="508" y="1058"/>
                    <a:pt x="508" y="1057"/>
                  </a:cubicBezTo>
                  <a:cubicBezTo>
                    <a:pt x="520" y="1055"/>
                    <a:pt x="532" y="1054"/>
                    <a:pt x="546" y="1052"/>
                  </a:cubicBezTo>
                  <a:cubicBezTo>
                    <a:pt x="532" y="1024"/>
                    <a:pt x="506" y="1032"/>
                    <a:pt x="485" y="1022"/>
                  </a:cubicBezTo>
                  <a:cubicBezTo>
                    <a:pt x="485" y="1071"/>
                    <a:pt x="452" y="1097"/>
                    <a:pt x="422" y="1126"/>
                  </a:cubicBezTo>
                  <a:cubicBezTo>
                    <a:pt x="451" y="1133"/>
                    <a:pt x="492" y="1127"/>
                    <a:pt x="511" y="1114"/>
                  </a:cubicBezTo>
                  <a:cubicBezTo>
                    <a:pt x="504" y="1105"/>
                    <a:pt x="497" y="1096"/>
                    <a:pt x="486" y="1083"/>
                  </a:cubicBezTo>
                  <a:cubicBezTo>
                    <a:pt x="501" y="1092"/>
                    <a:pt x="511" y="1097"/>
                    <a:pt x="523" y="1103"/>
                  </a:cubicBezTo>
                  <a:cubicBezTo>
                    <a:pt x="526" y="1095"/>
                    <a:pt x="528" y="1089"/>
                    <a:pt x="530" y="1083"/>
                  </a:cubicBezTo>
                  <a:cubicBezTo>
                    <a:pt x="518" y="1079"/>
                    <a:pt x="509" y="1076"/>
                    <a:pt x="499" y="1073"/>
                  </a:cubicBezTo>
                  <a:cubicBezTo>
                    <a:pt x="500" y="1071"/>
                    <a:pt x="500" y="1070"/>
                    <a:pt x="500" y="1068"/>
                  </a:cubicBezTo>
                  <a:cubicBezTo>
                    <a:pt x="512" y="1068"/>
                    <a:pt x="524" y="1068"/>
                    <a:pt x="536" y="1068"/>
                  </a:cubicBezTo>
                  <a:close/>
                  <a:moveTo>
                    <a:pt x="133" y="416"/>
                  </a:moveTo>
                  <a:cubicBezTo>
                    <a:pt x="134" y="407"/>
                    <a:pt x="134" y="401"/>
                    <a:pt x="134" y="395"/>
                  </a:cubicBezTo>
                  <a:cubicBezTo>
                    <a:pt x="82" y="393"/>
                    <a:pt x="70" y="395"/>
                    <a:pt x="66" y="407"/>
                  </a:cubicBezTo>
                  <a:cubicBezTo>
                    <a:pt x="82" y="407"/>
                    <a:pt x="98" y="407"/>
                    <a:pt x="114" y="407"/>
                  </a:cubicBezTo>
                  <a:cubicBezTo>
                    <a:pt x="115" y="409"/>
                    <a:pt x="115" y="410"/>
                    <a:pt x="116" y="412"/>
                  </a:cubicBezTo>
                  <a:cubicBezTo>
                    <a:pt x="98" y="420"/>
                    <a:pt x="80" y="428"/>
                    <a:pt x="62" y="435"/>
                  </a:cubicBezTo>
                  <a:cubicBezTo>
                    <a:pt x="63" y="437"/>
                    <a:pt x="64" y="439"/>
                    <a:pt x="64" y="441"/>
                  </a:cubicBezTo>
                  <a:cubicBezTo>
                    <a:pt x="78" y="437"/>
                    <a:pt x="92" y="434"/>
                    <a:pt x="106" y="431"/>
                  </a:cubicBezTo>
                  <a:cubicBezTo>
                    <a:pt x="107" y="433"/>
                    <a:pt x="108" y="434"/>
                    <a:pt x="109" y="436"/>
                  </a:cubicBezTo>
                  <a:cubicBezTo>
                    <a:pt x="104" y="440"/>
                    <a:pt x="100" y="446"/>
                    <a:pt x="95" y="449"/>
                  </a:cubicBezTo>
                  <a:cubicBezTo>
                    <a:pt x="87" y="454"/>
                    <a:pt x="77" y="455"/>
                    <a:pt x="69" y="460"/>
                  </a:cubicBezTo>
                  <a:cubicBezTo>
                    <a:pt x="62" y="465"/>
                    <a:pt x="56" y="473"/>
                    <a:pt x="50" y="479"/>
                  </a:cubicBezTo>
                  <a:cubicBezTo>
                    <a:pt x="52" y="480"/>
                    <a:pt x="53" y="482"/>
                    <a:pt x="55" y="483"/>
                  </a:cubicBezTo>
                  <a:cubicBezTo>
                    <a:pt x="71" y="475"/>
                    <a:pt x="86" y="466"/>
                    <a:pt x="103" y="459"/>
                  </a:cubicBezTo>
                  <a:cubicBezTo>
                    <a:pt x="113" y="455"/>
                    <a:pt x="120" y="451"/>
                    <a:pt x="122" y="439"/>
                  </a:cubicBezTo>
                  <a:cubicBezTo>
                    <a:pt x="123" y="430"/>
                    <a:pt x="127" y="420"/>
                    <a:pt x="142" y="425"/>
                  </a:cubicBezTo>
                  <a:cubicBezTo>
                    <a:pt x="141" y="432"/>
                    <a:pt x="139" y="438"/>
                    <a:pt x="138" y="444"/>
                  </a:cubicBezTo>
                  <a:cubicBezTo>
                    <a:pt x="162" y="452"/>
                    <a:pt x="173" y="433"/>
                    <a:pt x="188" y="418"/>
                  </a:cubicBezTo>
                  <a:cubicBezTo>
                    <a:pt x="188" y="429"/>
                    <a:pt x="189" y="434"/>
                    <a:pt x="190" y="441"/>
                  </a:cubicBezTo>
                  <a:cubicBezTo>
                    <a:pt x="195" y="440"/>
                    <a:pt x="199" y="439"/>
                    <a:pt x="201" y="439"/>
                  </a:cubicBezTo>
                  <a:cubicBezTo>
                    <a:pt x="202" y="425"/>
                    <a:pt x="203" y="414"/>
                    <a:pt x="205" y="399"/>
                  </a:cubicBezTo>
                  <a:cubicBezTo>
                    <a:pt x="197" y="405"/>
                    <a:pt x="191" y="410"/>
                    <a:pt x="182" y="416"/>
                  </a:cubicBezTo>
                  <a:cubicBezTo>
                    <a:pt x="182" y="408"/>
                    <a:pt x="182" y="404"/>
                    <a:pt x="182" y="403"/>
                  </a:cubicBezTo>
                  <a:cubicBezTo>
                    <a:pt x="158" y="377"/>
                    <a:pt x="151" y="409"/>
                    <a:pt x="133" y="416"/>
                  </a:cubicBezTo>
                  <a:close/>
                  <a:moveTo>
                    <a:pt x="1123" y="441"/>
                  </a:moveTo>
                  <a:cubicBezTo>
                    <a:pt x="1132" y="443"/>
                    <a:pt x="1142" y="445"/>
                    <a:pt x="1153" y="446"/>
                  </a:cubicBezTo>
                  <a:cubicBezTo>
                    <a:pt x="1152" y="438"/>
                    <a:pt x="1151" y="431"/>
                    <a:pt x="1151" y="424"/>
                  </a:cubicBezTo>
                  <a:cubicBezTo>
                    <a:pt x="1152" y="423"/>
                    <a:pt x="1154" y="422"/>
                    <a:pt x="1156" y="421"/>
                  </a:cubicBezTo>
                  <a:cubicBezTo>
                    <a:pt x="1160" y="426"/>
                    <a:pt x="1165" y="431"/>
                    <a:pt x="1168" y="436"/>
                  </a:cubicBezTo>
                  <a:cubicBezTo>
                    <a:pt x="1172" y="442"/>
                    <a:pt x="1172" y="451"/>
                    <a:pt x="1177" y="453"/>
                  </a:cubicBezTo>
                  <a:cubicBezTo>
                    <a:pt x="1196" y="464"/>
                    <a:pt x="1216" y="472"/>
                    <a:pt x="1238" y="483"/>
                  </a:cubicBezTo>
                  <a:cubicBezTo>
                    <a:pt x="1237" y="456"/>
                    <a:pt x="1215" y="460"/>
                    <a:pt x="1202" y="452"/>
                  </a:cubicBezTo>
                  <a:cubicBezTo>
                    <a:pt x="1196" y="447"/>
                    <a:pt x="1189" y="442"/>
                    <a:pt x="1183" y="436"/>
                  </a:cubicBezTo>
                  <a:cubicBezTo>
                    <a:pt x="1184" y="435"/>
                    <a:pt x="1185" y="433"/>
                    <a:pt x="1187" y="431"/>
                  </a:cubicBezTo>
                  <a:cubicBezTo>
                    <a:pt x="1200" y="434"/>
                    <a:pt x="1213" y="437"/>
                    <a:pt x="1227" y="440"/>
                  </a:cubicBezTo>
                  <a:cubicBezTo>
                    <a:pt x="1227" y="438"/>
                    <a:pt x="1228" y="436"/>
                    <a:pt x="1229" y="434"/>
                  </a:cubicBezTo>
                  <a:cubicBezTo>
                    <a:pt x="1219" y="430"/>
                    <a:pt x="1210" y="426"/>
                    <a:pt x="1200" y="422"/>
                  </a:cubicBezTo>
                  <a:cubicBezTo>
                    <a:pt x="1191" y="419"/>
                    <a:pt x="1178" y="422"/>
                    <a:pt x="1175" y="405"/>
                  </a:cubicBezTo>
                  <a:cubicBezTo>
                    <a:pt x="1194" y="405"/>
                    <a:pt x="1210" y="405"/>
                    <a:pt x="1226" y="405"/>
                  </a:cubicBezTo>
                  <a:cubicBezTo>
                    <a:pt x="1226" y="402"/>
                    <a:pt x="1226" y="400"/>
                    <a:pt x="1226" y="397"/>
                  </a:cubicBezTo>
                  <a:cubicBezTo>
                    <a:pt x="1203" y="396"/>
                    <a:pt x="1180" y="395"/>
                    <a:pt x="1157" y="394"/>
                  </a:cubicBezTo>
                  <a:cubicBezTo>
                    <a:pt x="1157" y="401"/>
                    <a:pt x="1158" y="407"/>
                    <a:pt x="1158" y="412"/>
                  </a:cubicBezTo>
                  <a:cubicBezTo>
                    <a:pt x="1157" y="413"/>
                    <a:pt x="1155" y="414"/>
                    <a:pt x="1153" y="415"/>
                  </a:cubicBezTo>
                  <a:cubicBezTo>
                    <a:pt x="1148" y="409"/>
                    <a:pt x="1142" y="402"/>
                    <a:pt x="1136" y="394"/>
                  </a:cubicBezTo>
                  <a:cubicBezTo>
                    <a:pt x="1123" y="394"/>
                    <a:pt x="1108" y="393"/>
                    <a:pt x="1107" y="415"/>
                  </a:cubicBezTo>
                  <a:cubicBezTo>
                    <a:pt x="1099" y="409"/>
                    <a:pt x="1094" y="405"/>
                    <a:pt x="1086" y="399"/>
                  </a:cubicBezTo>
                  <a:cubicBezTo>
                    <a:pt x="1088" y="414"/>
                    <a:pt x="1090" y="426"/>
                    <a:pt x="1091" y="439"/>
                  </a:cubicBezTo>
                  <a:cubicBezTo>
                    <a:pt x="1094" y="439"/>
                    <a:pt x="1098" y="439"/>
                    <a:pt x="1102" y="440"/>
                  </a:cubicBezTo>
                  <a:cubicBezTo>
                    <a:pt x="1103" y="433"/>
                    <a:pt x="1104" y="427"/>
                    <a:pt x="1104" y="422"/>
                  </a:cubicBezTo>
                  <a:cubicBezTo>
                    <a:pt x="1106" y="421"/>
                    <a:pt x="1107" y="421"/>
                    <a:pt x="1109" y="420"/>
                  </a:cubicBezTo>
                  <a:cubicBezTo>
                    <a:pt x="1113" y="426"/>
                    <a:pt x="1117" y="433"/>
                    <a:pt x="1123" y="441"/>
                  </a:cubicBezTo>
                  <a:close/>
                  <a:moveTo>
                    <a:pt x="261" y="789"/>
                  </a:moveTo>
                  <a:cubicBezTo>
                    <a:pt x="258" y="765"/>
                    <a:pt x="255" y="738"/>
                    <a:pt x="251" y="707"/>
                  </a:cubicBezTo>
                  <a:cubicBezTo>
                    <a:pt x="244" y="707"/>
                    <a:pt x="233" y="704"/>
                    <a:pt x="228" y="709"/>
                  </a:cubicBezTo>
                  <a:cubicBezTo>
                    <a:pt x="205" y="727"/>
                    <a:pt x="193" y="751"/>
                    <a:pt x="188" y="777"/>
                  </a:cubicBezTo>
                  <a:cubicBezTo>
                    <a:pt x="213" y="782"/>
                    <a:pt x="237" y="785"/>
                    <a:pt x="261" y="789"/>
                  </a:cubicBezTo>
                  <a:close/>
                  <a:moveTo>
                    <a:pt x="1030" y="786"/>
                  </a:moveTo>
                  <a:cubicBezTo>
                    <a:pt x="1054" y="783"/>
                    <a:pt x="1077" y="779"/>
                    <a:pt x="1101" y="775"/>
                  </a:cubicBezTo>
                  <a:cubicBezTo>
                    <a:pt x="1091" y="730"/>
                    <a:pt x="1071" y="706"/>
                    <a:pt x="1046" y="707"/>
                  </a:cubicBezTo>
                  <a:cubicBezTo>
                    <a:pt x="1041" y="734"/>
                    <a:pt x="1035" y="760"/>
                    <a:pt x="1030" y="786"/>
                  </a:cubicBezTo>
                  <a:close/>
                  <a:moveTo>
                    <a:pt x="1191" y="331"/>
                  </a:moveTo>
                  <a:cubicBezTo>
                    <a:pt x="1190" y="328"/>
                    <a:pt x="1190" y="326"/>
                    <a:pt x="1189" y="323"/>
                  </a:cubicBezTo>
                  <a:cubicBezTo>
                    <a:pt x="1181" y="325"/>
                    <a:pt x="1172" y="325"/>
                    <a:pt x="1164" y="328"/>
                  </a:cubicBezTo>
                  <a:cubicBezTo>
                    <a:pt x="1149" y="333"/>
                    <a:pt x="1149" y="333"/>
                    <a:pt x="1144" y="317"/>
                  </a:cubicBezTo>
                  <a:cubicBezTo>
                    <a:pt x="1157" y="316"/>
                    <a:pt x="1168" y="316"/>
                    <a:pt x="1182" y="315"/>
                  </a:cubicBezTo>
                  <a:cubicBezTo>
                    <a:pt x="1174" y="307"/>
                    <a:pt x="1168" y="299"/>
                    <a:pt x="1164" y="295"/>
                  </a:cubicBezTo>
                  <a:cubicBezTo>
                    <a:pt x="1154" y="303"/>
                    <a:pt x="1147" y="308"/>
                    <a:pt x="1140" y="312"/>
                  </a:cubicBezTo>
                  <a:cubicBezTo>
                    <a:pt x="1138" y="313"/>
                    <a:pt x="1134" y="308"/>
                    <a:pt x="1131" y="306"/>
                  </a:cubicBezTo>
                  <a:cubicBezTo>
                    <a:pt x="1141" y="298"/>
                    <a:pt x="1148" y="293"/>
                    <a:pt x="1156" y="287"/>
                  </a:cubicBezTo>
                  <a:cubicBezTo>
                    <a:pt x="1155" y="285"/>
                    <a:pt x="1153" y="284"/>
                    <a:pt x="1152" y="282"/>
                  </a:cubicBezTo>
                  <a:cubicBezTo>
                    <a:pt x="1140" y="290"/>
                    <a:pt x="1129" y="297"/>
                    <a:pt x="1119" y="304"/>
                  </a:cubicBezTo>
                  <a:cubicBezTo>
                    <a:pt x="1119" y="312"/>
                    <a:pt x="1119" y="319"/>
                    <a:pt x="1119" y="326"/>
                  </a:cubicBezTo>
                  <a:cubicBezTo>
                    <a:pt x="1110" y="321"/>
                    <a:pt x="1105" y="318"/>
                    <a:pt x="1094" y="312"/>
                  </a:cubicBezTo>
                  <a:cubicBezTo>
                    <a:pt x="1102" y="329"/>
                    <a:pt x="1107" y="340"/>
                    <a:pt x="1112" y="350"/>
                  </a:cubicBezTo>
                  <a:cubicBezTo>
                    <a:pt x="1110" y="351"/>
                    <a:pt x="1109" y="351"/>
                    <a:pt x="1107" y="352"/>
                  </a:cubicBezTo>
                  <a:cubicBezTo>
                    <a:pt x="1101" y="348"/>
                    <a:pt x="1096" y="344"/>
                    <a:pt x="1090" y="340"/>
                  </a:cubicBezTo>
                  <a:cubicBezTo>
                    <a:pt x="1089" y="342"/>
                    <a:pt x="1088" y="343"/>
                    <a:pt x="1087" y="344"/>
                  </a:cubicBezTo>
                  <a:cubicBezTo>
                    <a:pt x="1092" y="350"/>
                    <a:pt x="1097" y="356"/>
                    <a:pt x="1102" y="363"/>
                  </a:cubicBezTo>
                  <a:cubicBezTo>
                    <a:pt x="1110" y="359"/>
                    <a:pt x="1118" y="356"/>
                    <a:pt x="1126" y="352"/>
                  </a:cubicBezTo>
                  <a:cubicBezTo>
                    <a:pt x="1123" y="345"/>
                    <a:pt x="1121" y="338"/>
                    <a:pt x="1119" y="332"/>
                  </a:cubicBezTo>
                  <a:cubicBezTo>
                    <a:pt x="1120" y="330"/>
                    <a:pt x="1122" y="329"/>
                    <a:pt x="1124" y="327"/>
                  </a:cubicBezTo>
                  <a:cubicBezTo>
                    <a:pt x="1130" y="333"/>
                    <a:pt x="1136" y="339"/>
                    <a:pt x="1143" y="345"/>
                  </a:cubicBezTo>
                  <a:cubicBezTo>
                    <a:pt x="1151" y="343"/>
                    <a:pt x="1159" y="340"/>
                    <a:pt x="1167" y="338"/>
                  </a:cubicBezTo>
                  <a:cubicBezTo>
                    <a:pt x="1175" y="335"/>
                    <a:pt x="1183" y="333"/>
                    <a:pt x="1191" y="331"/>
                  </a:cubicBezTo>
                  <a:close/>
                  <a:moveTo>
                    <a:pt x="172" y="304"/>
                  </a:moveTo>
                  <a:cubicBezTo>
                    <a:pt x="162" y="297"/>
                    <a:pt x="151" y="290"/>
                    <a:pt x="141" y="283"/>
                  </a:cubicBezTo>
                  <a:cubicBezTo>
                    <a:pt x="139" y="285"/>
                    <a:pt x="138" y="287"/>
                    <a:pt x="136" y="289"/>
                  </a:cubicBezTo>
                  <a:cubicBezTo>
                    <a:pt x="144" y="294"/>
                    <a:pt x="152" y="299"/>
                    <a:pt x="159" y="305"/>
                  </a:cubicBezTo>
                  <a:cubicBezTo>
                    <a:pt x="148" y="315"/>
                    <a:pt x="138" y="311"/>
                    <a:pt x="130" y="291"/>
                  </a:cubicBezTo>
                  <a:cubicBezTo>
                    <a:pt x="123" y="300"/>
                    <a:pt x="117" y="307"/>
                    <a:pt x="112" y="314"/>
                  </a:cubicBezTo>
                  <a:cubicBezTo>
                    <a:pt x="126" y="315"/>
                    <a:pt x="137" y="317"/>
                    <a:pt x="148" y="318"/>
                  </a:cubicBezTo>
                  <a:cubicBezTo>
                    <a:pt x="148" y="322"/>
                    <a:pt x="147" y="325"/>
                    <a:pt x="147" y="329"/>
                  </a:cubicBezTo>
                  <a:cubicBezTo>
                    <a:pt x="132" y="327"/>
                    <a:pt x="116" y="326"/>
                    <a:pt x="101" y="324"/>
                  </a:cubicBezTo>
                  <a:cubicBezTo>
                    <a:pt x="101" y="326"/>
                    <a:pt x="101" y="329"/>
                    <a:pt x="101" y="331"/>
                  </a:cubicBezTo>
                  <a:cubicBezTo>
                    <a:pt x="117" y="336"/>
                    <a:pt x="133" y="340"/>
                    <a:pt x="148" y="345"/>
                  </a:cubicBezTo>
                  <a:cubicBezTo>
                    <a:pt x="155" y="339"/>
                    <a:pt x="162" y="333"/>
                    <a:pt x="168" y="328"/>
                  </a:cubicBezTo>
                  <a:cubicBezTo>
                    <a:pt x="170" y="329"/>
                    <a:pt x="171" y="331"/>
                    <a:pt x="173" y="332"/>
                  </a:cubicBezTo>
                  <a:cubicBezTo>
                    <a:pt x="170" y="338"/>
                    <a:pt x="168" y="345"/>
                    <a:pt x="166" y="352"/>
                  </a:cubicBezTo>
                  <a:cubicBezTo>
                    <a:pt x="174" y="356"/>
                    <a:pt x="182" y="359"/>
                    <a:pt x="190" y="363"/>
                  </a:cubicBezTo>
                  <a:cubicBezTo>
                    <a:pt x="195" y="355"/>
                    <a:pt x="200" y="348"/>
                    <a:pt x="204" y="342"/>
                  </a:cubicBezTo>
                  <a:cubicBezTo>
                    <a:pt x="203" y="342"/>
                    <a:pt x="202" y="341"/>
                    <a:pt x="201" y="341"/>
                  </a:cubicBezTo>
                  <a:cubicBezTo>
                    <a:pt x="195" y="344"/>
                    <a:pt x="189" y="348"/>
                    <a:pt x="183" y="352"/>
                  </a:cubicBezTo>
                  <a:cubicBezTo>
                    <a:pt x="181" y="351"/>
                    <a:pt x="180" y="349"/>
                    <a:pt x="178" y="348"/>
                  </a:cubicBezTo>
                  <a:cubicBezTo>
                    <a:pt x="184" y="338"/>
                    <a:pt x="189" y="328"/>
                    <a:pt x="196" y="317"/>
                  </a:cubicBezTo>
                  <a:cubicBezTo>
                    <a:pt x="192" y="317"/>
                    <a:pt x="188" y="315"/>
                    <a:pt x="185" y="316"/>
                  </a:cubicBezTo>
                  <a:cubicBezTo>
                    <a:pt x="180" y="318"/>
                    <a:pt x="176" y="321"/>
                    <a:pt x="172" y="324"/>
                  </a:cubicBezTo>
                  <a:cubicBezTo>
                    <a:pt x="172" y="318"/>
                    <a:pt x="172" y="313"/>
                    <a:pt x="172" y="304"/>
                  </a:cubicBezTo>
                  <a:close/>
                  <a:moveTo>
                    <a:pt x="713" y="1061"/>
                  </a:moveTo>
                  <a:cubicBezTo>
                    <a:pt x="691" y="1063"/>
                    <a:pt x="668" y="1067"/>
                    <a:pt x="645" y="1067"/>
                  </a:cubicBezTo>
                  <a:cubicBezTo>
                    <a:pt x="622" y="1068"/>
                    <a:pt x="598" y="1064"/>
                    <a:pt x="574" y="1062"/>
                  </a:cubicBezTo>
                  <a:cubicBezTo>
                    <a:pt x="604" y="1100"/>
                    <a:pt x="686" y="1098"/>
                    <a:pt x="713" y="1061"/>
                  </a:cubicBezTo>
                  <a:close/>
                  <a:moveTo>
                    <a:pt x="1082" y="274"/>
                  </a:moveTo>
                  <a:cubicBezTo>
                    <a:pt x="1079" y="265"/>
                    <a:pt x="1077" y="259"/>
                    <a:pt x="1075" y="254"/>
                  </a:cubicBezTo>
                  <a:cubicBezTo>
                    <a:pt x="1097" y="266"/>
                    <a:pt x="1104" y="248"/>
                    <a:pt x="1116" y="242"/>
                  </a:cubicBezTo>
                  <a:cubicBezTo>
                    <a:pt x="1115" y="240"/>
                    <a:pt x="1114" y="238"/>
                    <a:pt x="1114" y="236"/>
                  </a:cubicBezTo>
                  <a:cubicBezTo>
                    <a:pt x="1107" y="239"/>
                    <a:pt x="1099" y="242"/>
                    <a:pt x="1092" y="245"/>
                  </a:cubicBezTo>
                  <a:cubicBezTo>
                    <a:pt x="1087" y="240"/>
                    <a:pt x="1081" y="235"/>
                    <a:pt x="1077" y="231"/>
                  </a:cubicBezTo>
                  <a:cubicBezTo>
                    <a:pt x="1079" y="224"/>
                    <a:pt x="1080" y="217"/>
                    <a:pt x="1082" y="211"/>
                  </a:cubicBezTo>
                  <a:cubicBezTo>
                    <a:pt x="1080" y="210"/>
                    <a:pt x="1078" y="210"/>
                    <a:pt x="1077" y="209"/>
                  </a:cubicBezTo>
                  <a:cubicBezTo>
                    <a:pt x="1073" y="218"/>
                    <a:pt x="1069" y="226"/>
                    <a:pt x="1065" y="232"/>
                  </a:cubicBezTo>
                  <a:cubicBezTo>
                    <a:pt x="1069" y="239"/>
                    <a:pt x="1072" y="245"/>
                    <a:pt x="1074" y="250"/>
                  </a:cubicBezTo>
                  <a:cubicBezTo>
                    <a:pt x="1073" y="251"/>
                    <a:pt x="1072" y="252"/>
                    <a:pt x="1070" y="253"/>
                  </a:cubicBezTo>
                  <a:cubicBezTo>
                    <a:pt x="1066" y="250"/>
                    <a:pt x="1061" y="247"/>
                    <a:pt x="1052" y="242"/>
                  </a:cubicBezTo>
                  <a:cubicBezTo>
                    <a:pt x="1048" y="253"/>
                    <a:pt x="1045" y="262"/>
                    <a:pt x="1042" y="273"/>
                  </a:cubicBezTo>
                  <a:cubicBezTo>
                    <a:pt x="1042" y="273"/>
                    <a:pt x="1039" y="273"/>
                    <a:pt x="1036" y="273"/>
                  </a:cubicBezTo>
                  <a:cubicBezTo>
                    <a:pt x="1034" y="282"/>
                    <a:pt x="1031" y="290"/>
                    <a:pt x="1029" y="297"/>
                  </a:cubicBezTo>
                  <a:cubicBezTo>
                    <a:pt x="1036" y="295"/>
                    <a:pt x="1044" y="294"/>
                    <a:pt x="1052" y="292"/>
                  </a:cubicBezTo>
                  <a:cubicBezTo>
                    <a:pt x="1052" y="288"/>
                    <a:pt x="1051" y="283"/>
                    <a:pt x="1051" y="284"/>
                  </a:cubicBezTo>
                  <a:cubicBezTo>
                    <a:pt x="1063" y="280"/>
                    <a:pt x="1072" y="277"/>
                    <a:pt x="1082" y="274"/>
                  </a:cubicBezTo>
                  <a:close/>
                  <a:moveTo>
                    <a:pt x="248" y="269"/>
                  </a:moveTo>
                  <a:cubicBezTo>
                    <a:pt x="247" y="264"/>
                    <a:pt x="247" y="255"/>
                    <a:pt x="243" y="252"/>
                  </a:cubicBezTo>
                  <a:cubicBezTo>
                    <a:pt x="237" y="248"/>
                    <a:pt x="228" y="250"/>
                    <a:pt x="217" y="249"/>
                  </a:cubicBezTo>
                  <a:cubicBezTo>
                    <a:pt x="220" y="244"/>
                    <a:pt x="223" y="238"/>
                    <a:pt x="227" y="231"/>
                  </a:cubicBezTo>
                  <a:cubicBezTo>
                    <a:pt x="222" y="224"/>
                    <a:pt x="218" y="217"/>
                    <a:pt x="213" y="209"/>
                  </a:cubicBezTo>
                  <a:cubicBezTo>
                    <a:pt x="211" y="210"/>
                    <a:pt x="210" y="211"/>
                    <a:pt x="208" y="212"/>
                  </a:cubicBezTo>
                  <a:cubicBezTo>
                    <a:pt x="211" y="218"/>
                    <a:pt x="213" y="224"/>
                    <a:pt x="216" y="231"/>
                  </a:cubicBezTo>
                  <a:cubicBezTo>
                    <a:pt x="210" y="236"/>
                    <a:pt x="204" y="241"/>
                    <a:pt x="200" y="244"/>
                  </a:cubicBezTo>
                  <a:cubicBezTo>
                    <a:pt x="192" y="241"/>
                    <a:pt x="185" y="239"/>
                    <a:pt x="178" y="236"/>
                  </a:cubicBezTo>
                  <a:cubicBezTo>
                    <a:pt x="177" y="239"/>
                    <a:pt x="176" y="243"/>
                    <a:pt x="175" y="246"/>
                  </a:cubicBezTo>
                  <a:cubicBezTo>
                    <a:pt x="188" y="250"/>
                    <a:pt x="201" y="254"/>
                    <a:pt x="214" y="259"/>
                  </a:cubicBezTo>
                  <a:cubicBezTo>
                    <a:pt x="214" y="260"/>
                    <a:pt x="212" y="265"/>
                    <a:pt x="209" y="273"/>
                  </a:cubicBezTo>
                  <a:cubicBezTo>
                    <a:pt x="219" y="277"/>
                    <a:pt x="228" y="280"/>
                    <a:pt x="240" y="285"/>
                  </a:cubicBezTo>
                  <a:cubicBezTo>
                    <a:pt x="240" y="284"/>
                    <a:pt x="240" y="289"/>
                    <a:pt x="240" y="293"/>
                  </a:cubicBezTo>
                  <a:cubicBezTo>
                    <a:pt x="247" y="293"/>
                    <a:pt x="253" y="293"/>
                    <a:pt x="262" y="293"/>
                  </a:cubicBezTo>
                  <a:cubicBezTo>
                    <a:pt x="257" y="284"/>
                    <a:pt x="253" y="277"/>
                    <a:pt x="248" y="269"/>
                  </a:cubicBezTo>
                  <a:close/>
                  <a:moveTo>
                    <a:pt x="577" y="1003"/>
                  </a:moveTo>
                  <a:cubicBezTo>
                    <a:pt x="578" y="1007"/>
                    <a:pt x="579" y="1011"/>
                    <a:pt x="580" y="1014"/>
                  </a:cubicBezTo>
                  <a:cubicBezTo>
                    <a:pt x="611" y="1016"/>
                    <a:pt x="643" y="1018"/>
                    <a:pt x="677" y="1020"/>
                  </a:cubicBezTo>
                  <a:cubicBezTo>
                    <a:pt x="661" y="978"/>
                    <a:pt x="636" y="1010"/>
                    <a:pt x="617" y="1007"/>
                  </a:cubicBezTo>
                  <a:cubicBezTo>
                    <a:pt x="618" y="1000"/>
                    <a:pt x="618" y="995"/>
                    <a:pt x="620" y="983"/>
                  </a:cubicBezTo>
                  <a:cubicBezTo>
                    <a:pt x="602" y="991"/>
                    <a:pt x="589" y="997"/>
                    <a:pt x="577" y="1003"/>
                  </a:cubicBezTo>
                  <a:close/>
                  <a:moveTo>
                    <a:pt x="413" y="574"/>
                  </a:moveTo>
                  <a:cubicBezTo>
                    <a:pt x="461" y="609"/>
                    <a:pt x="506" y="616"/>
                    <a:pt x="520" y="592"/>
                  </a:cubicBezTo>
                  <a:cubicBezTo>
                    <a:pt x="485" y="586"/>
                    <a:pt x="450" y="581"/>
                    <a:pt x="413" y="574"/>
                  </a:cubicBezTo>
                  <a:close/>
                  <a:moveTo>
                    <a:pt x="775" y="597"/>
                  </a:moveTo>
                  <a:cubicBezTo>
                    <a:pt x="796" y="620"/>
                    <a:pt x="853" y="608"/>
                    <a:pt x="890" y="576"/>
                  </a:cubicBezTo>
                  <a:cubicBezTo>
                    <a:pt x="855" y="582"/>
                    <a:pt x="816" y="590"/>
                    <a:pt x="775" y="597"/>
                  </a:cubicBezTo>
                  <a:close/>
                  <a:moveTo>
                    <a:pt x="624" y="899"/>
                  </a:moveTo>
                  <a:cubicBezTo>
                    <a:pt x="645" y="916"/>
                    <a:pt x="666" y="916"/>
                    <a:pt x="688" y="909"/>
                  </a:cubicBezTo>
                  <a:cubicBezTo>
                    <a:pt x="692" y="908"/>
                    <a:pt x="695" y="902"/>
                    <a:pt x="695" y="898"/>
                  </a:cubicBezTo>
                  <a:cubicBezTo>
                    <a:pt x="695" y="895"/>
                    <a:pt x="689" y="890"/>
                    <a:pt x="686" y="891"/>
                  </a:cubicBezTo>
                  <a:cubicBezTo>
                    <a:pt x="665" y="893"/>
                    <a:pt x="645" y="896"/>
                    <a:pt x="624" y="899"/>
                  </a:cubicBezTo>
                  <a:close/>
                  <a:moveTo>
                    <a:pt x="642" y="947"/>
                  </a:moveTo>
                  <a:cubicBezTo>
                    <a:pt x="655" y="958"/>
                    <a:pt x="666" y="968"/>
                    <a:pt x="677" y="977"/>
                  </a:cubicBezTo>
                  <a:cubicBezTo>
                    <a:pt x="676" y="979"/>
                    <a:pt x="675" y="981"/>
                    <a:pt x="674" y="982"/>
                  </a:cubicBezTo>
                  <a:cubicBezTo>
                    <a:pt x="680" y="982"/>
                    <a:pt x="686" y="982"/>
                    <a:pt x="693" y="981"/>
                  </a:cubicBezTo>
                  <a:cubicBezTo>
                    <a:pt x="693" y="968"/>
                    <a:pt x="693" y="956"/>
                    <a:pt x="693" y="943"/>
                  </a:cubicBezTo>
                  <a:cubicBezTo>
                    <a:pt x="675" y="945"/>
                    <a:pt x="659" y="946"/>
                    <a:pt x="642" y="947"/>
                  </a:cubicBezTo>
                  <a:close/>
                  <a:moveTo>
                    <a:pt x="908" y="1113"/>
                  </a:moveTo>
                  <a:cubicBezTo>
                    <a:pt x="909" y="1112"/>
                    <a:pt x="910" y="1112"/>
                    <a:pt x="910" y="1112"/>
                  </a:cubicBezTo>
                  <a:cubicBezTo>
                    <a:pt x="871" y="1088"/>
                    <a:pt x="854" y="1048"/>
                    <a:pt x="838" y="1007"/>
                  </a:cubicBezTo>
                  <a:cubicBezTo>
                    <a:pt x="840" y="1058"/>
                    <a:pt x="861" y="1094"/>
                    <a:pt x="908" y="1113"/>
                  </a:cubicBezTo>
                  <a:close/>
                  <a:moveTo>
                    <a:pt x="448" y="1006"/>
                  </a:moveTo>
                  <a:cubicBezTo>
                    <a:pt x="438" y="1047"/>
                    <a:pt x="419" y="1082"/>
                    <a:pt x="385" y="1108"/>
                  </a:cubicBezTo>
                  <a:cubicBezTo>
                    <a:pt x="425" y="1094"/>
                    <a:pt x="452" y="1050"/>
                    <a:pt x="448" y="1006"/>
                  </a:cubicBezTo>
                  <a:close/>
                  <a:moveTo>
                    <a:pt x="65" y="830"/>
                  </a:moveTo>
                  <a:cubicBezTo>
                    <a:pt x="68" y="830"/>
                    <a:pt x="71" y="830"/>
                    <a:pt x="74" y="829"/>
                  </a:cubicBezTo>
                  <a:cubicBezTo>
                    <a:pt x="74" y="818"/>
                    <a:pt x="77" y="807"/>
                    <a:pt x="74" y="797"/>
                  </a:cubicBezTo>
                  <a:cubicBezTo>
                    <a:pt x="73" y="791"/>
                    <a:pt x="63" y="788"/>
                    <a:pt x="57" y="783"/>
                  </a:cubicBezTo>
                  <a:cubicBezTo>
                    <a:pt x="54" y="792"/>
                    <a:pt x="49" y="801"/>
                    <a:pt x="51" y="808"/>
                  </a:cubicBezTo>
                  <a:cubicBezTo>
                    <a:pt x="52" y="816"/>
                    <a:pt x="60" y="823"/>
                    <a:pt x="65" y="830"/>
                  </a:cubicBezTo>
                  <a:close/>
                  <a:moveTo>
                    <a:pt x="1220" y="829"/>
                  </a:moveTo>
                  <a:cubicBezTo>
                    <a:pt x="1222" y="829"/>
                    <a:pt x="1224" y="830"/>
                    <a:pt x="1226" y="830"/>
                  </a:cubicBezTo>
                  <a:cubicBezTo>
                    <a:pt x="1231" y="823"/>
                    <a:pt x="1239" y="816"/>
                    <a:pt x="1241" y="809"/>
                  </a:cubicBezTo>
                  <a:cubicBezTo>
                    <a:pt x="1242" y="802"/>
                    <a:pt x="1239" y="793"/>
                    <a:pt x="1237" y="785"/>
                  </a:cubicBezTo>
                  <a:cubicBezTo>
                    <a:pt x="1236" y="783"/>
                    <a:pt x="1228" y="780"/>
                    <a:pt x="1228" y="781"/>
                  </a:cubicBezTo>
                  <a:cubicBezTo>
                    <a:pt x="1223" y="787"/>
                    <a:pt x="1217" y="793"/>
                    <a:pt x="1216" y="800"/>
                  </a:cubicBezTo>
                  <a:cubicBezTo>
                    <a:pt x="1215" y="809"/>
                    <a:pt x="1218" y="819"/>
                    <a:pt x="1220" y="829"/>
                  </a:cubicBezTo>
                  <a:close/>
                  <a:moveTo>
                    <a:pt x="594" y="907"/>
                  </a:moveTo>
                  <a:cubicBezTo>
                    <a:pt x="575" y="908"/>
                    <a:pt x="556" y="908"/>
                    <a:pt x="542" y="931"/>
                  </a:cubicBezTo>
                  <a:cubicBezTo>
                    <a:pt x="563" y="924"/>
                    <a:pt x="583" y="929"/>
                    <a:pt x="594" y="907"/>
                  </a:cubicBezTo>
                  <a:close/>
                  <a:moveTo>
                    <a:pt x="676" y="787"/>
                  </a:moveTo>
                  <a:cubicBezTo>
                    <a:pt x="676" y="789"/>
                    <a:pt x="676" y="792"/>
                    <a:pt x="676" y="794"/>
                  </a:cubicBezTo>
                  <a:cubicBezTo>
                    <a:pt x="693" y="795"/>
                    <a:pt x="708" y="810"/>
                    <a:pt x="726" y="799"/>
                  </a:cubicBezTo>
                  <a:cubicBezTo>
                    <a:pt x="726" y="796"/>
                    <a:pt x="726" y="793"/>
                    <a:pt x="727" y="790"/>
                  </a:cubicBezTo>
                  <a:cubicBezTo>
                    <a:pt x="710" y="789"/>
                    <a:pt x="693" y="788"/>
                    <a:pt x="676" y="787"/>
                  </a:cubicBezTo>
                  <a:close/>
                  <a:moveTo>
                    <a:pt x="586" y="942"/>
                  </a:moveTo>
                  <a:cubicBezTo>
                    <a:pt x="576" y="949"/>
                    <a:pt x="568" y="954"/>
                    <a:pt x="561" y="959"/>
                  </a:cubicBezTo>
                  <a:cubicBezTo>
                    <a:pt x="563" y="962"/>
                    <a:pt x="566" y="966"/>
                    <a:pt x="568" y="966"/>
                  </a:cubicBezTo>
                  <a:cubicBezTo>
                    <a:pt x="579" y="967"/>
                    <a:pt x="587" y="962"/>
                    <a:pt x="586" y="942"/>
                  </a:cubicBezTo>
                  <a:close/>
                  <a:moveTo>
                    <a:pt x="455" y="637"/>
                  </a:moveTo>
                  <a:cubicBezTo>
                    <a:pt x="456" y="637"/>
                    <a:pt x="458" y="638"/>
                    <a:pt x="460" y="639"/>
                  </a:cubicBezTo>
                  <a:cubicBezTo>
                    <a:pt x="465" y="632"/>
                    <a:pt x="470" y="625"/>
                    <a:pt x="474" y="617"/>
                  </a:cubicBezTo>
                  <a:cubicBezTo>
                    <a:pt x="474" y="616"/>
                    <a:pt x="468" y="612"/>
                    <a:pt x="462" y="607"/>
                  </a:cubicBezTo>
                  <a:cubicBezTo>
                    <a:pt x="459" y="620"/>
                    <a:pt x="457" y="628"/>
                    <a:pt x="455" y="637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992688" y="4087813"/>
              <a:ext cx="265113" cy="134938"/>
            </a:xfrm>
            <a:custGeom>
              <a:avLst/>
              <a:gdLst>
                <a:gd name="T0" fmla="*/ 113 w 123"/>
                <a:gd name="T1" fmla="*/ 0 h 63"/>
                <a:gd name="T2" fmla="*/ 120 w 123"/>
                <a:gd name="T3" fmla="*/ 21 h 63"/>
                <a:gd name="T4" fmla="*/ 90 w 123"/>
                <a:gd name="T5" fmla="*/ 56 h 63"/>
                <a:gd name="T6" fmla="*/ 5 w 123"/>
                <a:gd name="T7" fmla="*/ 63 h 63"/>
                <a:gd name="T8" fmla="*/ 24 w 123"/>
                <a:gd name="T9" fmla="*/ 21 h 63"/>
                <a:gd name="T10" fmla="*/ 61 w 123"/>
                <a:gd name="T11" fmla="*/ 13 h 63"/>
                <a:gd name="T12" fmla="*/ 113 w 12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3">
                  <a:moveTo>
                    <a:pt x="113" y="0"/>
                  </a:moveTo>
                  <a:cubicBezTo>
                    <a:pt x="115" y="6"/>
                    <a:pt x="119" y="13"/>
                    <a:pt x="120" y="21"/>
                  </a:cubicBezTo>
                  <a:cubicBezTo>
                    <a:pt x="123" y="36"/>
                    <a:pt x="110" y="53"/>
                    <a:pt x="90" y="56"/>
                  </a:cubicBezTo>
                  <a:cubicBezTo>
                    <a:pt x="62" y="61"/>
                    <a:pt x="33" y="61"/>
                    <a:pt x="5" y="63"/>
                  </a:cubicBezTo>
                  <a:cubicBezTo>
                    <a:pt x="0" y="37"/>
                    <a:pt x="4" y="28"/>
                    <a:pt x="24" y="21"/>
                  </a:cubicBezTo>
                  <a:cubicBezTo>
                    <a:pt x="36" y="17"/>
                    <a:pt x="49" y="16"/>
                    <a:pt x="61" y="13"/>
                  </a:cubicBezTo>
                  <a:cubicBezTo>
                    <a:pt x="79" y="9"/>
                    <a:pt x="96" y="5"/>
                    <a:pt x="113" y="0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113213" y="4089401"/>
              <a:ext cx="271463" cy="130175"/>
            </a:xfrm>
            <a:custGeom>
              <a:avLst/>
              <a:gdLst>
                <a:gd name="T0" fmla="*/ 118 w 126"/>
                <a:gd name="T1" fmla="*/ 58 h 60"/>
                <a:gd name="T2" fmla="*/ 43 w 126"/>
                <a:gd name="T3" fmla="*/ 57 h 60"/>
                <a:gd name="T4" fmla="*/ 8 w 126"/>
                <a:gd name="T5" fmla="*/ 6 h 60"/>
                <a:gd name="T6" fmla="*/ 9 w 126"/>
                <a:gd name="T7" fmla="*/ 0 h 60"/>
                <a:gd name="T8" fmla="*/ 37 w 126"/>
                <a:gd name="T9" fmla="*/ 8 h 60"/>
                <a:gd name="T10" fmla="*/ 97 w 126"/>
                <a:gd name="T11" fmla="*/ 21 h 60"/>
                <a:gd name="T12" fmla="*/ 118 w 126"/>
                <a:gd name="T13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60">
                  <a:moveTo>
                    <a:pt x="118" y="58"/>
                  </a:moveTo>
                  <a:cubicBezTo>
                    <a:pt x="93" y="58"/>
                    <a:pt x="68" y="60"/>
                    <a:pt x="43" y="57"/>
                  </a:cubicBezTo>
                  <a:cubicBezTo>
                    <a:pt x="8" y="53"/>
                    <a:pt x="0" y="40"/>
                    <a:pt x="8" y="6"/>
                  </a:cubicBezTo>
                  <a:cubicBezTo>
                    <a:pt x="9" y="4"/>
                    <a:pt x="9" y="1"/>
                    <a:pt x="9" y="0"/>
                  </a:cubicBezTo>
                  <a:cubicBezTo>
                    <a:pt x="19" y="3"/>
                    <a:pt x="28" y="5"/>
                    <a:pt x="37" y="8"/>
                  </a:cubicBezTo>
                  <a:cubicBezTo>
                    <a:pt x="57" y="12"/>
                    <a:pt x="77" y="17"/>
                    <a:pt x="97" y="21"/>
                  </a:cubicBezTo>
                  <a:cubicBezTo>
                    <a:pt x="117" y="25"/>
                    <a:pt x="126" y="36"/>
                    <a:pt x="118" y="58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103688" y="4424363"/>
              <a:ext cx="409575" cy="166688"/>
            </a:xfrm>
            <a:custGeom>
              <a:avLst/>
              <a:gdLst>
                <a:gd name="T0" fmla="*/ 190 w 190"/>
                <a:gd name="T1" fmla="*/ 77 h 77"/>
                <a:gd name="T2" fmla="*/ 146 w 190"/>
                <a:gd name="T3" fmla="*/ 64 h 77"/>
                <a:gd name="T4" fmla="*/ 0 w 190"/>
                <a:gd name="T5" fmla="*/ 36 h 77"/>
                <a:gd name="T6" fmla="*/ 190 w 190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77">
                  <a:moveTo>
                    <a:pt x="190" y="77"/>
                  </a:moveTo>
                  <a:cubicBezTo>
                    <a:pt x="173" y="72"/>
                    <a:pt x="158" y="70"/>
                    <a:pt x="146" y="64"/>
                  </a:cubicBezTo>
                  <a:cubicBezTo>
                    <a:pt x="100" y="43"/>
                    <a:pt x="53" y="29"/>
                    <a:pt x="0" y="36"/>
                  </a:cubicBezTo>
                  <a:cubicBezTo>
                    <a:pt x="52" y="0"/>
                    <a:pt x="176" y="23"/>
                    <a:pt x="190" y="77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851401" y="4451351"/>
              <a:ext cx="404813" cy="136525"/>
            </a:xfrm>
            <a:custGeom>
              <a:avLst/>
              <a:gdLst>
                <a:gd name="T0" fmla="*/ 188 w 188"/>
                <a:gd name="T1" fmla="*/ 19 h 64"/>
                <a:gd name="T2" fmla="*/ 94 w 188"/>
                <a:gd name="T3" fmla="*/ 33 h 64"/>
                <a:gd name="T4" fmla="*/ 0 w 188"/>
                <a:gd name="T5" fmla="*/ 57 h 64"/>
                <a:gd name="T6" fmla="*/ 24 w 188"/>
                <a:gd name="T7" fmla="*/ 30 h 64"/>
                <a:gd name="T8" fmla="*/ 188 w 188"/>
                <a:gd name="T9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64">
                  <a:moveTo>
                    <a:pt x="188" y="19"/>
                  </a:moveTo>
                  <a:cubicBezTo>
                    <a:pt x="156" y="24"/>
                    <a:pt x="125" y="27"/>
                    <a:pt x="94" y="33"/>
                  </a:cubicBezTo>
                  <a:cubicBezTo>
                    <a:pt x="63" y="40"/>
                    <a:pt x="38" y="64"/>
                    <a:pt x="0" y="57"/>
                  </a:cubicBezTo>
                  <a:cubicBezTo>
                    <a:pt x="8" y="48"/>
                    <a:pt x="14" y="35"/>
                    <a:pt x="24" y="30"/>
                  </a:cubicBezTo>
                  <a:cubicBezTo>
                    <a:pt x="77" y="0"/>
                    <a:pt x="133" y="3"/>
                    <a:pt x="188" y="19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646613" y="4162426"/>
              <a:ext cx="92075" cy="82550"/>
            </a:xfrm>
            <a:custGeom>
              <a:avLst/>
              <a:gdLst>
                <a:gd name="T0" fmla="*/ 43 w 43"/>
                <a:gd name="T1" fmla="*/ 17 h 38"/>
                <a:gd name="T2" fmla="*/ 23 w 43"/>
                <a:gd name="T3" fmla="*/ 37 h 38"/>
                <a:gd name="T4" fmla="*/ 0 w 43"/>
                <a:gd name="T5" fmla="*/ 17 h 38"/>
                <a:gd name="T6" fmla="*/ 20 w 43"/>
                <a:gd name="T7" fmla="*/ 1 h 38"/>
                <a:gd name="T8" fmla="*/ 43 w 43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17"/>
                  </a:moveTo>
                  <a:cubicBezTo>
                    <a:pt x="34" y="26"/>
                    <a:pt x="25" y="38"/>
                    <a:pt x="23" y="37"/>
                  </a:cubicBezTo>
                  <a:cubicBezTo>
                    <a:pt x="14" y="33"/>
                    <a:pt x="7" y="24"/>
                    <a:pt x="0" y="17"/>
                  </a:cubicBezTo>
                  <a:cubicBezTo>
                    <a:pt x="6" y="11"/>
                    <a:pt x="12" y="2"/>
                    <a:pt x="20" y="1"/>
                  </a:cubicBezTo>
                  <a:cubicBezTo>
                    <a:pt x="25" y="0"/>
                    <a:pt x="33" y="9"/>
                    <a:pt x="43" y="17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12869" y="1453395"/>
            <a:ext cx="1723830" cy="1781323"/>
            <a:chOff x="3297238" y="581026"/>
            <a:chExt cx="2808288" cy="2901950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297238" y="581026"/>
              <a:ext cx="2808288" cy="2901950"/>
            </a:xfrm>
            <a:custGeom>
              <a:avLst/>
              <a:gdLst>
                <a:gd name="T0" fmla="*/ 785 w 1305"/>
                <a:gd name="T1" fmla="*/ 194 h 1352"/>
                <a:gd name="T2" fmla="*/ 347 w 1305"/>
                <a:gd name="T3" fmla="*/ 1279 h 1352"/>
                <a:gd name="T4" fmla="*/ 292 w 1305"/>
                <a:gd name="T5" fmla="*/ 264 h 1352"/>
                <a:gd name="T6" fmla="*/ 648 w 1305"/>
                <a:gd name="T7" fmla="*/ 0 h 1352"/>
                <a:gd name="T8" fmla="*/ 746 w 1305"/>
                <a:gd name="T9" fmla="*/ 1187 h 1352"/>
                <a:gd name="T10" fmla="*/ 531 w 1305"/>
                <a:gd name="T11" fmla="*/ 1252 h 1352"/>
                <a:gd name="T12" fmla="*/ 174 w 1305"/>
                <a:gd name="T13" fmla="*/ 448 h 1352"/>
                <a:gd name="T14" fmla="*/ 94 w 1305"/>
                <a:gd name="T15" fmla="*/ 499 h 1352"/>
                <a:gd name="T16" fmla="*/ 67 w 1305"/>
                <a:gd name="T17" fmla="*/ 544 h 1352"/>
                <a:gd name="T18" fmla="*/ 149 w 1305"/>
                <a:gd name="T19" fmla="*/ 560 h 1352"/>
                <a:gd name="T20" fmla="*/ 219 w 1305"/>
                <a:gd name="T21" fmla="*/ 399 h 1352"/>
                <a:gd name="T22" fmla="*/ 1100 w 1305"/>
                <a:gd name="T23" fmla="*/ 398 h 1352"/>
                <a:gd name="T24" fmla="*/ 1176 w 1305"/>
                <a:gd name="T25" fmla="*/ 558 h 1352"/>
                <a:gd name="T26" fmla="*/ 130 w 1305"/>
                <a:gd name="T27" fmla="*/ 1016 h 1352"/>
                <a:gd name="T28" fmla="*/ 150 w 1305"/>
                <a:gd name="T29" fmla="*/ 1061 h 1352"/>
                <a:gd name="T30" fmla="*/ 139 w 1305"/>
                <a:gd name="T31" fmla="*/ 1026 h 1352"/>
                <a:gd name="T32" fmla="*/ 1215 w 1305"/>
                <a:gd name="T33" fmla="*/ 806 h 1352"/>
                <a:gd name="T34" fmla="*/ 1134 w 1305"/>
                <a:gd name="T35" fmla="*/ 1060 h 1352"/>
                <a:gd name="T36" fmla="*/ 1004 w 1305"/>
                <a:gd name="T37" fmla="*/ 571 h 1352"/>
                <a:gd name="T38" fmla="*/ 940 w 1305"/>
                <a:gd name="T39" fmla="*/ 338 h 1352"/>
                <a:gd name="T40" fmla="*/ 656 w 1305"/>
                <a:gd name="T41" fmla="*/ 214 h 1352"/>
                <a:gd name="T42" fmla="*/ 349 w 1305"/>
                <a:gd name="T43" fmla="*/ 337 h 1352"/>
                <a:gd name="T44" fmla="*/ 260 w 1305"/>
                <a:gd name="T45" fmla="*/ 518 h 1352"/>
                <a:gd name="T46" fmla="*/ 249 w 1305"/>
                <a:gd name="T47" fmla="*/ 627 h 1352"/>
                <a:gd name="T48" fmla="*/ 577 w 1305"/>
                <a:gd name="T49" fmla="*/ 829 h 1352"/>
                <a:gd name="T50" fmla="*/ 270 w 1305"/>
                <a:gd name="T51" fmla="*/ 851 h 1352"/>
                <a:gd name="T52" fmla="*/ 1009 w 1305"/>
                <a:gd name="T53" fmla="*/ 923 h 1352"/>
                <a:gd name="T54" fmla="*/ 790 w 1305"/>
                <a:gd name="T55" fmla="*/ 816 h 1352"/>
                <a:gd name="T56" fmla="*/ 179 w 1305"/>
                <a:gd name="T57" fmla="*/ 771 h 1352"/>
                <a:gd name="T58" fmla="*/ 965 w 1305"/>
                <a:gd name="T59" fmla="*/ 735 h 1352"/>
                <a:gd name="T60" fmla="*/ 965 w 1305"/>
                <a:gd name="T61" fmla="*/ 735 h 1352"/>
                <a:gd name="T62" fmla="*/ 782 w 1305"/>
                <a:gd name="T63" fmla="*/ 926 h 1352"/>
                <a:gd name="T64" fmla="*/ 774 w 1305"/>
                <a:gd name="T65" fmla="*/ 868 h 1352"/>
                <a:gd name="T66" fmla="*/ 528 w 1305"/>
                <a:gd name="T67" fmla="*/ 860 h 1352"/>
                <a:gd name="T68" fmla="*/ 1078 w 1305"/>
                <a:gd name="T69" fmla="*/ 478 h 1352"/>
                <a:gd name="T70" fmla="*/ 1032 w 1305"/>
                <a:gd name="T71" fmla="*/ 1161 h 1352"/>
                <a:gd name="T72" fmla="*/ 279 w 1305"/>
                <a:gd name="T73" fmla="*/ 1062 h 1352"/>
                <a:gd name="T74" fmla="*/ 995 w 1305"/>
                <a:gd name="T75" fmla="*/ 1184 h 1352"/>
                <a:gd name="T76" fmla="*/ 181 w 1305"/>
                <a:gd name="T77" fmla="*/ 1033 h 1352"/>
                <a:gd name="T78" fmla="*/ 633 w 1305"/>
                <a:gd name="T79" fmla="*/ 878 h 1352"/>
                <a:gd name="T80" fmla="*/ 967 w 1305"/>
                <a:gd name="T81" fmla="*/ 1077 h 1352"/>
                <a:gd name="T82" fmla="*/ 1152 w 1305"/>
                <a:gd name="T83" fmla="*/ 493 h 1352"/>
                <a:gd name="T84" fmla="*/ 861 w 1305"/>
                <a:gd name="T85" fmla="*/ 1157 h 1352"/>
                <a:gd name="T86" fmla="*/ 342 w 1305"/>
                <a:gd name="T87" fmla="*/ 1082 h 1352"/>
                <a:gd name="T88" fmla="*/ 546 w 1305"/>
                <a:gd name="T89" fmla="*/ 935 h 1352"/>
                <a:gd name="T90" fmla="*/ 616 w 1305"/>
                <a:gd name="T91" fmla="*/ 1022 h 1352"/>
                <a:gd name="T92" fmla="*/ 384 w 1305"/>
                <a:gd name="T93" fmla="*/ 1124 h 1352"/>
                <a:gd name="T94" fmla="*/ 1061 w 1305"/>
                <a:gd name="T95" fmla="*/ 840 h 1352"/>
                <a:gd name="T96" fmla="*/ 50 w 1305"/>
                <a:gd name="T97" fmla="*/ 573 h 1352"/>
                <a:gd name="T98" fmla="*/ 245 w 1305"/>
                <a:gd name="T99" fmla="*/ 975 h 1352"/>
                <a:gd name="T100" fmla="*/ 658 w 1305"/>
                <a:gd name="T101" fmla="*/ 964 h 1352"/>
                <a:gd name="T102" fmla="*/ 297 w 1305"/>
                <a:gd name="T103" fmla="*/ 1034 h 1352"/>
                <a:gd name="T104" fmla="*/ 1021 w 1305"/>
                <a:gd name="T105" fmla="*/ 1055 h 1352"/>
                <a:gd name="T106" fmla="*/ 297 w 1305"/>
                <a:gd name="T107" fmla="*/ 1181 h 1352"/>
                <a:gd name="T108" fmla="*/ 205 w 1305"/>
                <a:gd name="T109" fmla="*/ 1092 h 1352"/>
                <a:gd name="T110" fmla="*/ 969 w 1305"/>
                <a:gd name="T111" fmla="*/ 1108 h 1352"/>
                <a:gd name="T112" fmla="*/ 1036 w 1305"/>
                <a:gd name="T113" fmla="*/ 1179 h 1352"/>
                <a:gd name="T114" fmla="*/ 1047 w 1305"/>
                <a:gd name="T115" fmla="*/ 434 h 1352"/>
                <a:gd name="T116" fmla="*/ 425 w 1305"/>
                <a:gd name="T117" fmla="*/ 1198 h 1352"/>
                <a:gd name="T118" fmla="*/ 1103 w 1305"/>
                <a:gd name="T119" fmla="*/ 109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5" h="1352">
                  <a:moveTo>
                    <a:pt x="652" y="0"/>
                  </a:moveTo>
                  <a:cubicBezTo>
                    <a:pt x="653" y="11"/>
                    <a:pt x="654" y="23"/>
                    <a:pt x="656" y="37"/>
                  </a:cubicBezTo>
                  <a:cubicBezTo>
                    <a:pt x="661" y="34"/>
                    <a:pt x="666" y="33"/>
                    <a:pt x="671" y="30"/>
                  </a:cubicBezTo>
                  <a:cubicBezTo>
                    <a:pt x="671" y="33"/>
                    <a:pt x="672" y="35"/>
                    <a:pt x="671" y="37"/>
                  </a:cubicBezTo>
                  <a:cubicBezTo>
                    <a:pt x="667" y="59"/>
                    <a:pt x="662" y="82"/>
                    <a:pt x="658" y="104"/>
                  </a:cubicBezTo>
                  <a:cubicBezTo>
                    <a:pt x="654" y="129"/>
                    <a:pt x="666" y="144"/>
                    <a:pt x="689" y="152"/>
                  </a:cubicBezTo>
                  <a:cubicBezTo>
                    <a:pt x="714" y="161"/>
                    <a:pt x="737" y="174"/>
                    <a:pt x="761" y="185"/>
                  </a:cubicBezTo>
                  <a:cubicBezTo>
                    <a:pt x="769" y="188"/>
                    <a:pt x="777" y="192"/>
                    <a:pt x="785" y="194"/>
                  </a:cubicBezTo>
                  <a:cubicBezTo>
                    <a:pt x="841" y="207"/>
                    <a:pt x="897" y="220"/>
                    <a:pt x="948" y="250"/>
                  </a:cubicBezTo>
                  <a:cubicBezTo>
                    <a:pt x="962" y="258"/>
                    <a:pt x="979" y="260"/>
                    <a:pt x="994" y="263"/>
                  </a:cubicBezTo>
                  <a:cubicBezTo>
                    <a:pt x="1024" y="269"/>
                    <a:pt x="1046" y="283"/>
                    <a:pt x="1059" y="311"/>
                  </a:cubicBezTo>
                  <a:cubicBezTo>
                    <a:pt x="1062" y="318"/>
                    <a:pt x="1069" y="324"/>
                    <a:pt x="1075" y="329"/>
                  </a:cubicBezTo>
                  <a:cubicBezTo>
                    <a:pt x="1191" y="424"/>
                    <a:pt x="1264" y="544"/>
                    <a:pt x="1284" y="694"/>
                  </a:cubicBezTo>
                  <a:cubicBezTo>
                    <a:pt x="1305" y="847"/>
                    <a:pt x="1263" y="983"/>
                    <a:pt x="1167" y="1102"/>
                  </a:cubicBezTo>
                  <a:cubicBezTo>
                    <a:pt x="1055" y="1241"/>
                    <a:pt x="907" y="1315"/>
                    <a:pt x="731" y="1336"/>
                  </a:cubicBezTo>
                  <a:cubicBezTo>
                    <a:pt x="598" y="1352"/>
                    <a:pt x="469" y="1339"/>
                    <a:pt x="347" y="1279"/>
                  </a:cubicBezTo>
                  <a:cubicBezTo>
                    <a:pt x="172" y="1194"/>
                    <a:pt x="54" y="1060"/>
                    <a:pt x="9" y="866"/>
                  </a:cubicBezTo>
                  <a:cubicBezTo>
                    <a:pt x="5" y="848"/>
                    <a:pt x="3" y="830"/>
                    <a:pt x="0" y="812"/>
                  </a:cubicBezTo>
                  <a:cubicBezTo>
                    <a:pt x="0" y="776"/>
                    <a:pt x="0" y="740"/>
                    <a:pt x="0" y="704"/>
                  </a:cubicBezTo>
                  <a:cubicBezTo>
                    <a:pt x="1" y="699"/>
                    <a:pt x="2" y="694"/>
                    <a:pt x="3" y="689"/>
                  </a:cubicBezTo>
                  <a:cubicBezTo>
                    <a:pt x="15" y="645"/>
                    <a:pt x="23" y="600"/>
                    <a:pt x="38" y="558"/>
                  </a:cubicBezTo>
                  <a:cubicBezTo>
                    <a:pt x="70" y="474"/>
                    <a:pt x="128" y="408"/>
                    <a:pt x="194" y="348"/>
                  </a:cubicBezTo>
                  <a:cubicBezTo>
                    <a:pt x="206" y="337"/>
                    <a:pt x="222" y="327"/>
                    <a:pt x="229" y="313"/>
                  </a:cubicBezTo>
                  <a:cubicBezTo>
                    <a:pt x="242" y="284"/>
                    <a:pt x="265" y="273"/>
                    <a:pt x="292" y="264"/>
                  </a:cubicBezTo>
                  <a:cubicBezTo>
                    <a:pt x="316" y="257"/>
                    <a:pt x="340" y="248"/>
                    <a:pt x="364" y="240"/>
                  </a:cubicBezTo>
                  <a:cubicBezTo>
                    <a:pt x="400" y="227"/>
                    <a:pt x="437" y="215"/>
                    <a:pt x="473" y="203"/>
                  </a:cubicBezTo>
                  <a:cubicBezTo>
                    <a:pt x="491" y="197"/>
                    <a:pt x="512" y="195"/>
                    <a:pt x="527" y="184"/>
                  </a:cubicBezTo>
                  <a:cubicBezTo>
                    <a:pt x="550" y="167"/>
                    <a:pt x="575" y="156"/>
                    <a:pt x="603" y="151"/>
                  </a:cubicBezTo>
                  <a:cubicBezTo>
                    <a:pt x="622" y="147"/>
                    <a:pt x="634" y="116"/>
                    <a:pt x="624" y="99"/>
                  </a:cubicBezTo>
                  <a:cubicBezTo>
                    <a:pt x="614" y="83"/>
                    <a:pt x="605" y="66"/>
                    <a:pt x="594" y="45"/>
                  </a:cubicBezTo>
                  <a:cubicBezTo>
                    <a:pt x="606" y="50"/>
                    <a:pt x="612" y="52"/>
                    <a:pt x="616" y="53"/>
                  </a:cubicBezTo>
                  <a:cubicBezTo>
                    <a:pt x="627" y="35"/>
                    <a:pt x="637" y="17"/>
                    <a:pt x="648" y="0"/>
                  </a:cubicBezTo>
                  <a:cubicBezTo>
                    <a:pt x="649" y="0"/>
                    <a:pt x="650" y="0"/>
                    <a:pt x="652" y="0"/>
                  </a:cubicBezTo>
                  <a:close/>
                  <a:moveTo>
                    <a:pt x="749" y="1244"/>
                  </a:moveTo>
                  <a:cubicBezTo>
                    <a:pt x="754" y="1248"/>
                    <a:pt x="759" y="1252"/>
                    <a:pt x="763" y="1256"/>
                  </a:cubicBezTo>
                  <a:cubicBezTo>
                    <a:pt x="795" y="1273"/>
                    <a:pt x="828" y="1274"/>
                    <a:pt x="864" y="1270"/>
                  </a:cubicBezTo>
                  <a:cubicBezTo>
                    <a:pt x="848" y="1252"/>
                    <a:pt x="833" y="1234"/>
                    <a:pt x="817" y="1217"/>
                  </a:cubicBezTo>
                  <a:cubicBezTo>
                    <a:pt x="812" y="1211"/>
                    <a:pt x="805" y="1207"/>
                    <a:pt x="801" y="1204"/>
                  </a:cubicBezTo>
                  <a:cubicBezTo>
                    <a:pt x="801" y="1192"/>
                    <a:pt x="801" y="1179"/>
                    <a:pt x="801" y="1164"/>
                  </a:cubicBezTo>
                  <a:cubicBezTo>
                    <a:pt x="780" y="1173"/>
                    <a:pt x="762" y="1178"/>
                    <a:pt x="746" y="1187"/>
                  </a:cubicBezTo>
                  <a:cubicBezTo>
                    <a:pt x="721" y="1201"/>
                    <a:pt x="723" y="1230"/>
                    <a:pt x="749" y="1244"/>
                  </a:cubicBezTo>
                  <a:close/>
                  <a:moveTo>
                    <a:pt x="531" y="1253"/>
                  </a:moveTo>
                  <a:cubicBezTo>
                    <a:pt x="549" y="1246"/>
                    <a:pt x="559" y="1233"/>
                    <a:pt x="559" y="1214"/>
                  </a:cubicBezTo>
                  <a:cubicBezTo>
                    <a:pt x="560" y="1195"/>
                    <a:pt x="545" y="1187"/>
                    <a:pt x="531" y="1181"/>
                  </a:cubicBezTo>
                  <a:cubicBezTo>
                    <a:pt x="518" y="1175"/>
                    <a:pt x="504" y="1171"/>
                    <a:pt x="487" y="1165"/>
                  </a:cubicBezTo>
                  <a:cubicBezTo>
                    <a:pt x="487" y="1180"/>
                    <a:pt x="487" y="1193"/>
                    <a:pt x="487" y="1202"/>
                  </a:cubicBezTo>
                  <a:cubicBezTo>
                    <a:pt x="466" y="1224"/>
                    <a:pt x="446" y="1246"/>
                    <a:pt x="423" y="1271"/>
                  </a:cubicBezTo>
                  <a:cubicBezTo>
                    <a:pt x="463" y="1272"/>
                    <a:pt x="499" y="1274"/>
                    <a:pt x="531" y="1252"/>
                  </a:cubicBezTo>
                  <a:lnTo>
                    <a:pt x="531" y="1253"/>
                  </a:lnTo>
                  <a:close/>
                  <a:moveTo>
                    <a:pt x="219" y="399"/>
                  </a:moveTo>
                  <a:cubicBezTo>
                    <a:pt x="217" y="394"/>
                    <a:pt x="215" y="389"/>
                    <a:pt x="211" y="385"/>
                  </a:cubicBezTo>
                  <a:cubicBezTo>
                    <a:pt x="207" y="380"/>
                    <a:pt x="201" y="376"/>
                    <a:pt x="195" y="373"/>
                  </a:cubicBezTo>
                  <a:cubicBezTo>
                    <a:pt x="194" y="373"/>
                    <a:pt x="187" y="379"/>
                    <a:pt x="188" y="381"/>
                  </a:cubicBezTo>
                  <a:cubicBezTo>
                    <a:pt x="189" y="387"/>
                    <a:pt x="193" y="393"/>
                    <a:pt x="195" y="399"/>
                  </a:cubicBezTo>
                  <a:cubicBezTo>
                    <a:pt x="197" y="407"/>
                    <a:pt x="201" y="418"/>
                    <a:pt x="198" y="425"/>
                  </a:cubicBezTo>
                  <a:cubicBezTo>
                    <a:pt x="193" y="434"/>
                    <a:pt x="182" y="440"/>
                    <a:pt x="174" y="448"/>
                  </a:cubicBezTo>
                  <a:cubicBezTo>
                    <a:pt x="169" y="453"/>
                    <a:pt x="166" y="459"/>
                    <a:pt x="162" y="465"/>
                  </a:cubicBezTo>
                  <a:cubicBezTo>
                    <a:pt x="156" y="476"/>
                    <a:pt x="150" y="488"/>
                    <a:pt x="144" y="499"/>
                  </a:cubicBezTo>
                  <a:cubicBezTo>
                    <a:pt x="141" y="504"/>
                    <a:pt x="140" y="509"/>
                    <a:pt x="137" y="514"/>
                  </a:cubicBezTo>
                  <a:cubicBezTo>
                    <a:pt x="126" y="507"/>
                    <a:pt x="134" y="502"/>
                    <a:pt x="139" y="495"/>
                  </a:cubicBezTo>
                  <a:cubicBezTo>
                    <a:pt x="145" y="485"/>
                    <a:pt x="150" y="474"/>
                    <a:pt x="156" y="463"/>
                  </a:cubicBezTo>
                  <a:cubicBezTo>
                    <a:pt x="154" y="462"/>
                    <a:pt x="151" y="460"/>
                    <a:pt x="149" y="458"/>
                  </a:cubicBezTo>
                  <a:cubicBezTo>
                    <a:pt x="138" y="465"/>
                    <a:pt x="125" y="471"/>
                    <a:pt x="118" y="481"/>
                  </a:cubicBezTo>
                  <a:cubicBezTo>
                    <a:pt x="111" y="491"/>
                    <a:pt x="104" y="495"/>
                    <a:pt x="94" y="499"/>
                  </a:cubicBezTo>
                  <a:cubicBezTo>
                    <a:pt x="84" y="504"/>
                    <a:pt x="73" y="520"/>
                    <a:pt x="73" y="531"/>
                  </a:cubicBezTo>
                  <a:cubicBezTo>
                    <a:pt x="74" y="547"/>
                    <a:pt x="85" y="528"/>
                    <a:pt x="93" y="531"/>
                  </a:cubicBezTo>
                  <a:cubicBezTo>
                    <a:pt x="97" y="534"/>
                    <a:pt x="105" y="534"/>
                    <a:pt x="110" y="532"/>
                  </a:cubicBezTo>
                  <a:cubicBezTo>
                    <a:pt x="120" y="527"/>
                    <a:pt x="128" y="520"/>
                    <a:pt x="137" y="514"/>
                  </a:cubicBezTo>
                  <a:cubicBezTo>
                    <a:pt x="135" y="520"/>
                    <a:pt x="135" y="528"/>
                    <a:pt x="130" y="531"/>
                  </a:cubicBezTo>
                  <a:cubicBezTo>
                    <a:pt x="124" y="537"/>
                    <a:pt x="115" y="539"/>
                    <a:pt x="107" y="543"/>
                  </a:cubicBezTo>
                  <a:cubicBezTo>
                    <a:pt x="113" y="551"/>
                    <a:pt x="118" y="558"/>
                    <a:pt x="123" y="565"/>
                  </a:cubicBezTo>
                  <a:cubicBezTo>
                    <a:pt x="109" y="548"/>
                    <a:pt x="89" y="544"/>
                    <a:pt x="67" y="544"/>
                  </a:cubicBezTo>
                  <a:cubicBezTo>
                    <a:pt x="67" y="549"/>
                    <a:pt x="67" y="555"/>
                    <a:pt x="65" y="560"/>
                  </a:cubicBezTo>
                  <a:cubicBezTo>
                    <a:pt x="50" y="592"/>
                    <a:pt x="64" y="618"/>
                    <a:pt x="83" y="640"/>
                  </a:cubicBezTo>
                  <a:cubicBezTo>
                    <a:pt x="93" y="651"/>
                    <a:pt x="112" y="654"/>
                    <a:pt x="128" y="661"/>
                  </a:cubicBezTo>
                  <a:cubicBezTo>
                    <a:pt x="132" y="646"/>
                    <a:pt x="138" y="632"/>
                    <a:pt x="139" y="617"/>
                  </a:cubicBezTo>
                  <a:cubicBezTo>
                    <a:pt x="139" y="606"/>
                    <a:pt x="134" y="595"/>
                    <a:pt x="130" y="585"/>
                  </a:cubicBezTo>
                  <a:cubicBezTo>
                    <a:pt x="128" y="578"/>
                    <a:pt x="125" y="571"/>
                    <a:pt x="123" y="564"/>
                  </a:cubicBezTo>
                  <a:cubicBezTo>
                    <a:pt x="130" y="571"/>
                    <a:pt x="138" y="578"/>
                    <a:pt x="149" y="588"/>
                  </a:cubicBezTo>
                  <a:cubicBezTo>
                    <a:pt x="149" y="574"/>
                    <a:pt x="149" y="567"/>
                    <a:pt x="149" y="560"/>
                  </a:cubicBezTo>
                  <a:cubicBezTo>
                    <a:pt x="180" y="560"/>
                    <a:pt x="186" y="551"/>
                    <a:pt x="177" y="519"/>
                  </a:cubicBezTo>
                  <a:cubicBezTo>
                    <a:pt x="197" y="505"/>
                    <a:pt x="199" y="496"/>
                    <a:pt x="190" y="467"/>
                  </a:cubicBezTo>
                  <a:cubicBezTo>
                    <a:pt x="220" y="453"/>
                    <a:pt x="221" y="426"/>
                    <a:pt x="219" y="398"/>
                  </a:cubicBezTo>
                  <a:cubicBezTo>
                    <a:pt x="225" y="409"/>
                    <a:pt x="231" y="420"/>
                    <a:pt x="238" y="431"/>
                  </a:cubicBezTo>
                  <a:cubicBezTo>
                    <a:pt x="238" y="431"/>
                    <a:pt x="238" y="430"/>
                    <a:pt x="239" y="430"/>
                  </a:cubicBezTo>
                  <a:cubicBezTo>
                    <a:pt x="232" y="406"/>
                    <a:pt x="226" y="383"/>
                    <a:pt x="220" y="360"/>
                  </a:cubicBezTo>
                  <a:cubicBezTo>
                    <a:pt x="220" y="359"/>
                    <a:pt x="218" y="360"/>
                    <a:pt x="218" y="361"/>
                  </a:cubicBezTo>
                  <a:cubicBezTo>
                    <a:pt x="218" y="374"/>
                    <a:pt x="219" y="386"/>
                    <a:pt x="219" y="399"/>
                  </a:cubicBezTo>
                  <a:close/>
                  <a:moveTo>
                    <a:pt x="1177" y="557"/>
                  </a:moveTo>
                  <a:cubicBezTo>
                    <a:pt x="1180" y="552"/>
                    <a:pt x="1183" y="547"/>
                    <a:pt x="1185" y="545"/>
                  </a:cubicBezTo>
                  <a:cubicBezTo>
                    <a:pt x="1174" y="537"/>
                    <a:pt x="1154" y="529"/>
                    <a:pt x="1155" y="522"/>
                  </a:cubicBezTo>
                  <a:cubicBezTo>
                    <a:pt x="1156" y="505"/>
                    <a:pt x="1145" y="497"/>
                    <a:pt x="1137" y="486"/>
                  </a:cubicBezTo>
                  <a:cubicBezTo>
                    <a:pt x="1134" y="482"/>
                    <a:pt x="1131" y="475"/>
                    <a:pt x="1132" y="470"/>
                  </a:cubicBezTo>
                  <a:cubicBezTo>
                    <a:pt x="1133" y="456"/>
                    <a:pt x="1125" y="449"/>
                    <a:pt x="1114" y="444"/>
                  </a:cubicBezTo>
                  <a:cubicBezTo>
                    <a:pt x="1108" y="441"/>
                    <a:pt x="1101" y="436"/>
                    <a:pt x="1097" y="430"/>
                  </a:cubicBezTo>
                  <a:cubicBezTo>
                    <a:pt x="1090" y="420"/>
                    <a:pt x="1080" y="408"/>
                    <a:pt x="1100" y="398"/>
                  </a:cubicBezTo>
                  <a:cubicBezTo>
                    <a:pt x="1103" y="396"/>
                    <a:pt x="1105" y="388"/>
                    <a:pt x="1105" y="383"/>
                  </a:cubicBezTo>
                  <a:cubicBezTo>
                    <a:pt x="1104" y="379"/>
                    <a:pt x="1098" y="372"/>
                    <a:pt x="1096" y="372"/>
                  </a:cubicBezTo>
                  <a:cubicBezTo>
                    <a:pt x="1091" y="373"/>
                    <a:pt x="1086" y="378"/>
                    <a:pt x="1083" y="382"/>
                  </a:cubicBezTo>
                  <a:cubicBezTo>
                    <a:pt x="1063" y="411"/>
                    <a:pt x="1071" y="444"/>
                    <a:pt x="1102" y="469"/>
                  </a:cubicBezTo>
                  <a:cubicBezTo>
                    <a:pt x="1093" y="499"/>
                    <a:pt x="1095" y="504"/>
                    <a:pt x="1117" y="519"/>
                  </a:cubicBezTo>
                  <a:cubicBezTo>
                    <a:pt x="1106" y="549"/>
                    <a:pt x="1112" y="560"/>
                    <a:pt x="1143" y="560"/>
                  </a:cubicBezTo>
                  <a:cubicBezTo>
                    <a:pt x="1143" y="567"/>
                    <a:pt x="1144" y="575"/>
                    <a:pt x="1145" y="588"/>
                  </a:cubicBezTo>
                  <a:cubicBezTo>
                    <a:pt x="1157" y="576"/>
                    <a:pt x="1167" y="567"/>
                    <a:pt x="1176" y="558"/>
                  </a:cubicBezTo>
                  <a:cubicBezTo>
                    <a:pt x="1173" y="564"/>
                    <a:pt x="1168" y="571"/>
                    <a:pt x="1166" y="577"/>
                  </a:cubicBezTo>
                  <a:cubicBezTo>
                    <a:pt x="1161" y="596"/>
                    <a:pt x="1153" y="615"/>
                    <a:pt x="1153" y="634"/>
                  </a:cubicBezTo>
                  <a:cubicBezTo>
                    <a:pt x="1153" y="660"/>
                    <a:pt x="1166" y="667"/>
                    <a:pt x="1189" y="655"/>
                  </a:cubicBezTo>
                  <a:cubicBezTo>
                    <a:pt x="1201" y="650"/>
                    <a:pt x="1211" y="640"/>
                    <a:pt x="1218" y="630"/>
                  </a:cubicBezTo>
                  <a:cubicBezTo>
                    <a:pt x="1235" y="603"/>
                    <a:pt x="1240" y="575"/>
                    <a:pt x="1223" y="546"/>
                  </a:cubicBezTo>
                  <a:cubicBezTo>
                    <a:pt x="1208" y="547"/>
                    <a:pt x="1189" y="540"/>
                    <a:pt x="1177" y="557"/>
                  </a:cubicBezTo>
                  <a:close/>
                  <a:moveTo>
                    <a:pt x="139" y="1026"/>
                  </a:moveTo>
                  <a:cubicBezTo>
                    <a:pt x="136" y="1023"/>
                    <a:pt x="132" y="1020"/>
                    <a:pt x="130" y="1016"/>
                  </a:cubicBezTo>
                  <a:cubicBezTo>
                    <a:pt x="107" y="950"/>
                    <a:pt x="95" y="883"/>
                    <a:pt x="113" y="814"/>
                  </a:cubicBezTo>
                  <a:cubicBezTo>
                    <a:pt x="134" y="733"/>
                    <a:pt x="173" y="666"/>
                    <a:pt x="268" y="649"/>
                  </a:cubicBezTo>
                  <a:cubicBezTo>
                    <a:pt x="233" y="638"/>
                    <a:pt x="203" y="644"/>
                    <a:pt x="175" y="661"/>
                  </a:cubicBezTo>
                  <a:cubicBezTo>
                    <a:pt x="122" y="695"/>
                    <a:pt x="87" y="743"/>
                    <a:pt x="76" y="804"/>
                  </a:cubicBezTo>
                  <a:cubicBezTo>
                    <a:pt x="55" y="926"/>
                    <a:pt x="88" y="1035"/>
                    <a:pt x="161" y="1132"/>
                  </a:cubicBezTo>
                  <a:cubicBezTo>
                    <a:pt x="178" y="1156"/>
                    <a:pt x="205" y="1173"/>
                    <a:pt x="227" y="1193"/>
                  </a:cubicBezTo>
                  <a:cubicBezTo>
                    <a:pt x="228" y="1191"/>
                    <a:pt x="230" y="1190"/>
                    <a:pt x="231" y="1189"/>
                  </a:cubicBezTo>
                  <a:cubicBezTo>
                    <a:pt x="197" y="1151"/>
                    <a:pt x="167" y="1110"/>
                    <a:pt x="150" y="1061"/>
                  </a:cubicBezTo>
                  <a:cubicBezTo>
                    <a:pt x="150" y="1055"/>
                    <a:pt x="152" y="1049"/>
                    <a:pt x="150" y="1044"/>
                  </a:cubicBezTo>
                  <a:cubicBezTo>
                    <a:pt x="128" y="979"/>
                    <a:pt x="123" y="913"/>
                    <a:pt x="128" y="845"/>
                  </a:cubicBezTo>
                  <a:cubicBezTo>
                    <a:pt x="132" y="801"/>
                    <a:pt x="143" y="758"/>
                    <a:pt x="169" y="721"/>
                  </a:cubicBezTo>
                  <a:cubicBezTo>
                    <a:pt x="200" y="679"/>
                    <a:pt x="244" y="661"/>
                    <a:pt x="292" y="672"/>
                  </a:cubicBezTo>
                  <a:cubicBezTo>
                    <a:pt x="296" y="673"/>
                    <a:pt x="300" y="674"/>
                    <a:pt x="308" y="676"/>
                  </a:cubicBezTo>
                  <a:cubicBezTo>
                    <a:pt x="288" y="659"/>
                    <a:pt x="269" y="658"/>
                    <a:pt x="250" y="662"/>
                  </a:cubicBezTo>
                  <a:cubicBezTo>
                    <a:pt x="196" y="673"/>
                    <a:pt x="162" y="707"/>
                    <a:pt x="144" y="758"/>
                  </a:cubicBezTo>
                  <a:cubicBezTo>
                    <a:pt x="111" y="846"/>
                    <a:pt x="113" y="936"/>
                    <a:pt x="139" y="1026"/>
                  </a:cubicBezTo>
                  <a:close/>
                  <a:moveTo>
                    <a:pt x="1124" y="713"/>
                  </a:moveTo>
                  <a:cubicBezTo>
                    <a:pt x="1129" y="718"/>
                    <a:pt x="1137" y="722"/>
                    <a:pt x="1139" y="728"/>
                  </a:cubicBezTo>
                  <a:cubicBezTo>
                    <a:pt x="1152" y="756"/>
                    <a:pt x="1168" y="784"/>
                    <a:pt x="1175" y="814"/>
                  </a:cubicBezTo>
                  <a:cubicBezTo>
                    <a:pt x="1194" y="897"/>
                    <a:pt x="1177" y="977"/>
                    <a:pt x="1146" y="1054"/>
                  </a:cubicBezTo>
                  <a:cubicBezTo>
                    <a:pt x="1127" y="1103"/>
                    <a:pt x="1100" y="1146"/>
                    <a:pt x="1066" y="1186"/>
                  </a:cubicBezTo>
                  <a:cubicBezTo>
                    <a:pt x="1077" y="1180"/>
                    <a:pt x="1087" y="1173"/>
                    <a:pt x="1096" y="1164"/>
                  </a:cubicBezTo>
                  <a:cubicBezTo>
                    <a:pt x="1133" y="1131"/>
                    <a:pt x="1161" y="1090"/>
                    <a:pt x="1181" y="1045"/>
                  </a:cubicBezTo>
                  <a:cubicBezTo>
                    <a:pt x="1214" y="968"/>
                    <a:pt x="1234" y="889"/>
                    <a:pt x="1215" y="806"/>
                  </a:cubicBezTo>
                  <a:cubicBezTo>
                    <a:pt x="1201" y="741"/>
                    <a:pt x="1166" y="689"/>
                    <a:pt x="1107" y="657"/>
                  </a:cubicBezTo>
                  <a:cubicBezTo>
                    <a:pt x="1078" y="641"/>
                    <a:pt x="1048" y="638"/>
                    <a:pt x="1018" y="651"/>
                  </a:cubicBezTo>
                  <a:cubicBezTo>
                    <a:pt x="1050" y="654"/>
                    <a:pt x="1081" y="658"/>
                    <a:pt x="1102" y="687"/>
                  </a:cubicBezTo>
                  <a:cubicBezTo>
                    <a:pt x="1066" y="663"/>
                    <a:pt x="1028" y="648"/>
                    <a:pt x="983" y="672"/>
                  </a:cubicBezTo>
                  <a:cubicBezTo>
                    <a:pt x="1002" y="671"/>
                    <a:pt x="1020" y="668"/>
                    <a:pt x="1036" y="670"/>
                  </a:cubicBezTo>
                  <a:cubicBezTo>
                    <a:pt x="1092" y="680"/>
                    <a:pt x="1124" y="717"/>
                    <a:pt x="1144" y="767"/>
                  </a:cubicBezTo>
                  <a:cubicBezTo>
                    <a:pt x="1168" y="827"/>
                    <a:pt x="1168" y="889"/>
                    <a:pt x="1158" y="951"/>
                  </a:cubicBezTo>
                  <a:cubicBezTo>
                    <a:pt x="1151" y="988"/>
                    <a:pt x="1142" y="1024"/>
                    <a:pt x="1134" y="1060"/>
                  </a:cubicBezTo>
                  <a:cubicBezTo>
                    <a:pt x="1184" y="961"/>
                    <a:pt x="1188" y="808"/>
                    <a:pt x="1124" y="713"/>
                  </a:cubicBezTo>
                  <a:close/>
                  <a:moveTo>
                    <a:pt x="284" y="572"/>
                  </a:moveTo>
                  <a:cubicBezTo>
                    <a:pt x="285" y="576"/>
                    <a:pt x="286" y="579"/>
                    <a:pt x="286" y="582"/>
                  </a:cubicBezTo>
                  <a:cubicBezTo>
                    <a:pt x="294" y="633"/>
                    <a:pt x="322" y="668"/>
                    <a:pt x="370" y="684"/>
                  </a:cubicBezTo>
                  <a:cubicBezTo>
                    <a:pt x="399" y="693"/>
                    <a:pt x="430" y="702"/>
                    <a:pt x="460" y="703"/>
                  </a:cubicBezTo>
                  <a:cubicBezTo>
                    <a:pt x="566" y="706"/>
                    <a:pt x="671" y="708"/>
                    <a:pt x="777" y="705"/>
                  </a:cubicBezTo>
                  <a:cubicBezTo>
                    <a:pt x="826" y="704"/>
                    <a:pt x="875" y="696"/>
                    <a:pt x="922" y="682"/>
                  </a:cubicBezTo>
                  <a:cubicBezTo>
                    <a:pt x="978" y="667"/>
                    <a:pt x="1002" y="628"/>
                    <a:pt x="1004" y="571"/>
                  </a:cubicBezTo>
                  <a:cubicBezTo>
                    <a:pt x="1005" y="539"/>
                    <a:pt x="1002" y="506"/>
                    <a:pt x="1010" y="475"/>
                  </a:cubicBezTo>
                  <a:cubicBezTo>
                    <a:pt x="1016" y="450"/>
                    <a:pt x="996" y="434"/>
                    <a:pt x="997" y="412"/>
                  </a:cubicBezTo>
                  <a:cubicBezTo>
                    <a:pt x="992" y="413"/>
                    <a:pt x="988" y="415"/>
                    <a:pt x="982" y="417"/>
                  </a:cubicBezTo>
                  <a:cubicBezTo>
                    <a:pt x="982" y="410"/>
                    <a:pt x="982" y="404"/>
                    <a:pt x="982" y="398"/>
                  </a:cubicBezTo>
                  <a:cubicBezTo>
                    <a:pt x="981" y="399"/>
                    <a:pt x="979" y="400"/>
                    <a:pt x="978" y="401"/>
                  </a:cubicBezTo>
                  <a:cubicBezTo>
                    <a:pt x="968" y="385"/>
                    <a:pt x="958" y="369"/>
                    <a:pt x="946" y="349"/>
                  </a:cubicBezTo>
                  <a:cubicBezTo>
                    <a:pt x="946" y="349"/>
                    <a:pt x="946" y="344"/>
                    <a:pt x="947" y="338"/>
                  </a:cubicBezTo>
                  <a:cubicBezTo>
                    <a:pt x="942" y="338"/>
                    <a:pt x="939" y="337"/>
                    <a:pt x="940" y="338"/>
                  </a:cubicBezTo>
                  <a:cubicBezTo>
                    <a:pt x="935" y="323"/>
                    <a:pt x="931" y="312"/>
                    <a:pt x="927" y="300"/>
                  </a:cubicBezTo>
                  <a:cubicBezTo>
                    <a:pt x="923" y="290"/>
                    <a:pt x="921" y="280"/>
                    <a:pt x="917" y="271"/>
                  </a:cubicBezTo>
                  <a:cubicBezTo>
                    <a:pt x="913" y="262"/>
                    <a:pt x="910" y="248"/>
                    <a:pt x="903" y="244"/>
                  </a:cubicBezTo>
                  <a:cubicBezTo>
                    <a:pt x="857" y="218"/>
                    <a:pt x="808" y="203"/>
                    <a:pt x="755" y="200"/>
                  </a:cubicBezTo>
                  <a:cubicBezTo>
                    <a:pt x="751" y="199"/>
                    <a:pt x="743" y="199"/>
                    <a:pt x="742" y="201"/>
                  </a:cubicBezTo>
                  <a:cubicBezTo>
                    <a:pt x="735" y="218"/>
                    <a:pt x="722" y="208"/>
                    <a:pt x="712" y="207"/>
                  </a:cubicBezTo>
                  <a:cubicBezTo>
                    <a:pt x="708" y="207"/>
                    <a:pt x="701" y="205"/>
                    <a:pt x="700" y="206"/>
                  </a:cubicBezTo>
                  <a:cubicBezTo>
                    <a:pt x="688" y="224"/>
                    <a:pt x="670" y="211"/>
                    <a:pt x="656" y="214"/>
                  </a:cubicBezTo>
                  <a:cubicBezTo>
                    <a:pt x="637" y="219"/>
                    <a:pt x="617" y="215"/>
                    <a:pt x="597" y="215"/>
                  </a:cubicBezTo>
                  <a:cubicBezTo>
                    <a:pt x="588" y="210"/>
                    <a:pt x="580" y="209"/>
                    <a:pt x="571" y="208"/>
                  </a:cubicBezTo>
                  <a:cubicBezTo>
                    <a:pt x="564" y="208"/>
                    <a:pt x="558" y="208"/>
                    <a:pt x="551" y="207"/>
                  </a:cubicBezTo>
                  <a:cubicBezTo>
                    <a:pt x="545" y="205"/>
                    <a:pt x="539" y="200"/>
                    <a:pt x="533" y="200"/>
                  </a:cubicBezTo>
                  <a:cubicBezTo>
                    <a:pt x="481" y="203"/>
                    <a:pt x="432" y="218"/>
                    <a:pt x="387" y="244"/>
                  </a:cubicBezTo>
                  <a:cubicBezTo>
                    <a:pt x="377" y="250"/>
                    <a:pt x="371" y="258"/>
                    <a:pt x="373" y="272"/>
                  </a:cubicBezTo>
                  <a:cubicBezTo>
                    <a:pt x="374" y="280"/>
                    <a:pt x="369" y="290"/>
                    <a:pt x="366" y="299"/>
                  </a:cubicBezTo>
                  <a:cubicBezTo>
                    <a:pt x="361" y="311"/>
                    <a:pt x="355" y="323"/>
                    <a:pt x="349" y="337"/>
                  </a:cubicBezTo>
                  <a:cubicBezTo>
                    <a:pt x="331" y="333"/>
                    <a:pt x="348" y="350"/>
                    <a:pt x="341" y="354"/>
                  </a:cubicBezTo>
                  <a:cubicBezTo>
                    <a:pt x="328" y="374"/>
                    <a:pt x="316" y="394"/>
                    <a:pt x="303" y="415"/>
                  </a:cubicBezTo>
                  <a:cubicBezTo>
                    <a:pt x="302" y="415"/>
                    <a:pt x="297" y="413"/>
                    <a:pt x="293" y="412"/>
                  </a:cubicBezTo>
                  <a:cubicBezTo>
                    <a:pt x="292" y="419"/>
                    <a:pt x="292" y="426"/>
                    <a:pt x="289" y="431"/>
                  </a:cubicBezTo>
                  <a:cubicBezTo>
                    <a:pt x="287" y="436"/>
                    <a:pt x="276" y="455"/>
                    <a:pt x="277" y="460"/>
                  </a:cubicBezTo>
                  <a:cubicBezTo>
                    <a:pt x="279" y="497"/>
                    <a:pt x="282" y="535"/>
                    <a:pt x="284" y="573"/>
                  </a:cubicBezTo>
                  <a:cubicBezTo>
                    <a:pt x="281" y="567"/>
                    <a:pt x="279" y="559"/>
                    <a:pt x="274" y="556"/>
                  </a:cubicBezTo>
                  <a:cubicBezTo>
                    <a:pt x="259" y="547"/>
                    <a:pt x="259" y="533"/>
                    <a:pt x="260" y="518"/>
                  </a:cubicBezTo>
                  <a:cubicBezTo>
                    <a:pt x="261" y="499"/>
                    <a:pt x="261" y="482"/>
                    <a:pt x="230" y="488"/>
                  </a:cubicBezTo>
                  <a:cubicBezTo>
                    <a:pt x="232" y="485"/>
                    <a:pt x="234" y="482"/>
                    <a:pt x="236" y="480"/>
                  </a:cubicBezTo>
                  <a:cubicBezTo>
                    <a:pt x="248" y="483"/>
                    <a:pt x="259" y="486"/>
                    <a:pt x="271" y="490"/>
                  </a:cubicBezTo>
                  <a:cubicBezTo>
                    <a:pt x="271" y="487"/>
                    <a:pt x="271" y="485"/>
                    <a:pt x="271" y="482"/>
                  </a:cubicBezTo>
                  <a:cubicBezTo>
                    <a:pt x="269" y="456"/>
                    <a:pt x="258" y="443"/>
                    <a:pt x="238" y="444"/>
                  </a:cubicBezTo>
                  <a:cubicBezTo>
                    <a:pt x="219" y="445"/>
                    <a:pt x="210" y="457"/>
                    <a:pt x="211" y="485"/>
                  </a:cubicBezTo>
                  <a:cubicBezTo>
                    <a:pt x="212" y="523"/>
                    <a:pt x="214" y="561"/>
                    <a:pt x="216" y="600"/>
                  </a:cubicBezTo>
                  <a:cubicBezTo>
                    <a:pt x="217" y="621"/>
                    <a:pt x="229" y="630"/>
                    <a:pt x="249" y="627"/>
                  </a:cubicBezTo>
                  <a:cubicBezTo>
                    <a:pt x="277" y="623"/>
                    <a:pt x="284" y="611"/>
                    <a:pt x="284" y="572"/>
                  </a:cubicBezTo>
                  <a:close/>
                  <a:moveTo>
                    <a:pt x="713" y="828"/>
                  </a:moveTo>
                  <a:cubicBezTo>
                    <a:pt x="743" y="842"/>
                    <a:pt x="771" y="852"/>
                    <a:pt x="796" y="868"/>
                  </a:cubicBezTo>
                  <a:cubicBezTo>
                    <a:pt x="895" y="929"/>
                    <a:pt x="901" y="1054"/>
                    <a:pt x="809" y="1124"/>
                  </a:cubicBezTo>
                  <a:cubicBezTo>
                    <a:pt x="718" y="1193"/>
                    <a:pt x="574" y="1193"/>
                    <a:pt x="483" y="1125"/>
                  </a:cubicBezTo>
                  <a:cubicBezTo>
                    <a:pt x="426" y="1082"/>
                    <a:pt x="403" y="1017"/>
                    <a:pt x="423" y="952"/>
                  </a:cubicBezTo>
                  <a:cubicBezTo>
                    <a:pt x="436" y="911"/>
                    <a:pt x="464" y="884"/>
                    <a:pt x="501" y="864"/>
                  </a:cubicBezTo>
                  <a:cubicBezTo>
                    <a:pt x="525" y="851"/>
                    <a:pt x="551" y="841"/>
                    <a:pt x="577" y="829"/>
                  </a:cubicBezTo>
                  <a:cubicBezTo>
                    <a:pt x="574" y="827"/>
                    <a:pt x="571" y="826"/>
                    <a:pt x="569" y="826"/>
                  </a:cubicBezTo>
                  <a:cubicBezTo>
                    <a:pt x="565" y="825"/>
                    <a:pt x="561" y="824"/>
                    <a:pt x="557" y="824"/>
                  </a:cubicBezTo>
                  <a:cubicBezTo>
                    <a:pt x="492" y="818"/>
                    <a:pt x="430" y="804"/>
                    <a:pt x="377" y="762"/>
                  </a:cubicBezTo>
                  <a:cubicBezTo>
                    <a:pt x="364" y="752"/>
                    <a:pt x="347" y="748"/>
                    <a:pt x="331" y="744"/>
                  </a:cubicBezTo>
                  <a:cubicBezTo>
                    <a:pt x="316" y="740"/>
                    <a:pt x="311" y="750"/>
                    <a:pt x="314" y="762"/>
                  </a:cubicBezTo>
                  <a:cubicBezTo>
                    <a:pt x="317" y="775"/>
                    <a:pt x="324" y="786"/>
                    <a:pt x="326" y="798"/>
                  </a:cubicBezTo>
                  <a:cubicBezTo>
                    <a:pt x="327" y="807"/>
                    <a:pt x="327" y="820"/>
                    <a:pt x="322" y="823"/>
                  </a:cubicBezTo>
                  <a:cubicBezTo>
                    <a:pt x="306" y="835"/>
                    <a:pt x="288" y="842"/>
                    <a:pt x="270" y="851"/>
                  </a:cubicBezTo>
                  <a:cubicBezTo>
                    <a:pt x="275" y="876"/>
                    <a:pt x="279" y="903"/>
                    <a:pt x="286" y="929"/>
                  </a:cubicBezTo>
                  <a:cubicBezTo>
                    <a:pt x="291" y="945"/>
                    <a:pt x="298" y="961"/>
                    <a:pt x="309" y="973"/>
                  </a:cubicBezTo>
                  <a:cubicBezTo>
                    <a:pt x="338" y="1009"/>
                    <a:pt x="372" y="1041"/>
                    <a:pt x="400" y="1078"/>
                  </a:cubicBezTo>
                  <a:cubicBezTo>
                    <a:pt x="439" y="1129"/>
                    <a:pt x="489" y="1161"/>
                    <a:pt x="552" y="1174"/>
                  </a:cubicBezTo>
                  <a:cubicBezTo>
                    <a:pt x="581" y="1180"/>
                    <a:pt x="611" y="1185"/>
                    <a:pt x="641" y="1185"/>
                  </a:cubicBezTo>
                  <a:cubicBezTo>
                    <a:pt x="739" y="1185"/>
                    <a:pt x="825" y="1161"/>
                    <a:pt x="886" y="1074"/>
                  </a:cubicBezTo>
                  <a:cubicBezTo>
                    <a:pt x="913" y="1036"/>
                    <a:pt x="950" y="1007"/>
                    <a:pt x="981" y="972"/>
                  </a:cubicBezTo>
                  <a:cubicBezTo>
                    <a:pt x="993" y="958"/>
                    <a:pt x="1003" y="940"/>
                    <a:pt x="1009" y="923"/>
                  </a:cubicBezTo>
                  <a:cubicBezTo>
                    <a:pt x="1016" y="899"/>
                    <a:pt x="1018" y="874"/>
                    <a:pt x="1022" y="851"/>
                  </a:cubicBezTo>
                  <a:cubicBezTo>
                    <a:pt x="1009" y="845"/>
                    <a:pt x="998" y="839"/>
                    <a:pt x="986" y="833"/>
                  </a:cubicBezTo>
                  <a:cubicBezTo>
                    <a:pt x="987" y="831"/>
                    <a:pt x="988" y="829"/>
                    <a:pt x="989" y="827"/>
                  </a:cubicBezTo>
                  <a:cubicBezTo>
                    <a:pt x="965" y="826"/>
                    <a:pt x="962" y="821"/>
                    <a:pt x="967" y="797"/>
                  </a:cubicBezTo>
                  <a:cubicBezTo>
                    <a:pt x="970" y="787"/>
                    <a:pt x="975" y="777"/>
                    <a:pt x="978" y="767"/>
                  </a:cubicBezTo>
                  <a:cubicBezTo>
                    <a:pt x="983" y="749"/>
                    <a:pt x="975" y="739"/>
                    <a:pt x="957" y="743"/>
                  </a:cubicBezTo>
                  <a:cubicBezTo>
                    <a:pt x="945" y="745"/>
                    <a:pt x="934" y="751"/>
                    <a:pt x="924" y="758"/>
                  </a:cubicBezTo>
                  <a:cubicBezTo>
                    <a:pt x="884" y="786"/>
                    <a:pt x="841" y="810"/>
                    <a:pt x="790" y="816"/>
                  </a:cubicBezTo>
                  <a:cubicBezTo>
                    <a:pt x="765" y="819"/>
                    <a:pt x="741" y="824"/>
                    <a:pt x="713" y="828"/>
                  </a:cubicBezTo>
                  <a:close/>
                  <a:moveTo>
                    <a:pt x="800" y="791"/>
                  </a:moveTo>
                  <a:cubicBezTo>
                    <a:pt x="793" y="751"/>
                    <a:pt x="726" y="712"/>
                    <a:pt x="640" y="716"/>
                  </a:cubicBezTo>
                  <a:cubicBezTo>
                    <a:pt x="579" y="718"/>
                    <a:pt x="521" y="728"/>
                    <a:pt x="484" y="790"/>
                  </a:cubicBezTo>
                  <a:cubicBezTo>
                    <a:pt x="592" y="827"/>
                    <a:pt x="696" y="830"/>
                    <a:pt x="800" y="791"/>
                  </a:cubicBezTo>
                  <a:close/>
                  <a:moveTo>
                    <a:pt x="323" y="736"/>
                  </a:moveTo>
                  <a:cubicBezTo>
                    <a:pt x="317" y="694"/>
                    <a:pt x="278" y="673"/>
                    <a:pt x="246" y="692"/>
                  </a:cubicBezTo>
                  <a:cubicBezTo>
                    <a:pt x="214" y="710"/>
                    <a:pt x="192" y="737"/>
                    <a:pt x="179" y="771"/>
                  </a:cubicBezTo>
                  <a:cubicBezTo>
                    <a:pt x="172" y="789"/>
                    <a:pt x="176" y="804"/>
                    <a:pt x="193" y="814"/>
                  </a:cubicBezTo>
                  <a:cubicBezTo>
                    <a:pt x="218" y="829"/>
                    <a:pt x="245" y="835"/>
                    <a:pt x="273" y="832"/>
                  </a:cubicBezTo>
                  <a:cubicBezTo>
                    <a:pt x="280" y="832"/>
                    <a:pt x="286" y="824"/>
                    <a:pt x="292" y="820"/>
                  </a:cubicBezTo>
                  <a:cubicBezTo>
                    <a:pt x="317" y="815"/>
                    <a:pt x="322" y="808"/>
                    <a:pt x="310" y="783"/>
                  </a:cubicBezTo>
                  <a:cubicBezTo>
                    <a:pt x="307" y="776"/>
                    <a:pt x="302" y="769"/>
                    <a:pt x="299" y="762"/>
                  </a:cubicBezTo>
                  <a:cubicBezTo>
                    <a:pt x="295" y="753"/>
                    <a:pt x="291" y="743"/>
                    <a:pt x="286" y="731"/>
                  </a:cubicBezTo>
                  <a:cubicBezTo>
                    <a:pt x="301" y="733"/>
                    <a:pt x="311" y="734"/>
                    <a:pt x="323" y="736"/>
                  </a:cubicBezTo>
                  <a:close/>
                  <a:moveTo>
                    <a:pt x="965" y="735"/>
                  </a:moveTo>
                  <a:cubicBezTo>
                    <a:pt x="977" y="734"/>
                    <a:pt x="988" y="733"/>
                    <a:pt x="1004" y="732"/>
                  </a:cubicBezTo>
                  <a:cubicBezTo>
                    <a:pt x="995" y="750"/>
                    <a:pt x="988" y="764"/>
                    <a:pt x="981" y="779"/>
                  </a:cubicBezTo>
                  <a:cubicBezTo>
                    <a:pt x="966" y="807"/>
                    <a:pt x="969" y="813"/>
                    <a:pt x="1002" y="816"/>
                  </a:cubicBezTo>
                  <a:cubicBezTo>
                    <a:pt x="994" y="830"/>
                    <a:pt x="1004" y="831"/>
                    <a:pt x="1014" y="832"/>
                  </a:cubicBezTo>
                  <a:cubicBezTo>
                    <a:pt x="1049" y="836"/>
                    <a:pt x="1079" y="826"/>
                    <a:pt x="1104" y="803"/>
                  </a:cubicBezTo>
                  <a:cubicBezTo>
                    <a:pt x="1108" y="800"/>
                    <a:pt x="1112" y="792"/>
                    <a:pt x="1111" y="788"/>
                  </a:cubicBezTo>
                  <a:cubicBezTo>
                    <a:pt x="1101" y="747"/>
                    <a:pt x="1083" y="710"/>
                    <a:pt x="1042" y="691"/>
                  </a:cubicBezTo>
                  <a:cubicBezTo>
                    <a:pt x="1009" y="675"/>
                    <a:pt x="973" y="694"/>
                    <a:pt x="965" y="735"/>
                  </a:cubicBezTo>
                  <a:close/>
                  <a:moveTo>
                    <a:pt x="774" y="868"/>
                  </a:moveTo>
                  <a:cubicBezTo>
                    <a:pt x="763" y="876"/>
                    <a:pt x="755" y="885"/>
                    <a:pt x="745" y="889"/>
                  </a:cubicBezTo>
                  <a:cubicBezTo>
                    <a:pt x="728" y="895"/>
                    <a:pt x="709" y="898"/>
                    <a:pt x="691" y="904"/>
                  </a:cubicBezTo>
                  <a:cubicBezTo>
                    <a:pt x="682" y="907"/>
                    <a:pt x="673" y="913"/>
                    <a:pt x="664" y="918"/>
                  </a:cubicBezTo>
                  <a:cubicBezTo>
                    <a:pt x="665" y="921"/>
                    <a:pt x="666" y="923"/>
                    <a:pt x="667" y="925"/>
                  </a:cubicBezTo>
                  <a:cubicBezTo>
                    <a:pt x="678" y="922"/>
                    <a:pt x="689" y="920"/>
                    <a:pt x="700" y="916"/>
                  </a:cubicBezTo>
                  <a:cubicBezTo>
                    <a:pt x="714" y="912"/>
                    <a:pt x="727" y="906"/>
                    <a:pt x="742" y="903"/>
                  </a:cubicBezTo>
                  <a:cubicBezTo>
                    <a:pt x="761" y="900"/>
                    <a:pt x="773" y="912"/>
                    <a:pt x="782" y="926"/>
                  </a:cubicBezTo>
                  <a:cubicBezTo>
                    <a:pt x="790" y="939"/>
                    <a:pt x="778" y="947"/>
                    <a:pt x="771" y="957"/>
                  </a:cubicBezTo>
                  <a:cubicBezTo>
                    <a:pt x="761" y="969"/>
                    <a:pt x="754" y="984"/>
                    <a:pt x="744" y="1002"/>
                  </a:cubicBezTo>
                  <a:cubicBezTo>
                    <a:pt x="754" y="1000"/>
                    <a:pt x="758" y="999"/>
                    <a:pt x="762" y="999"/>
                  </a:cubicBezTo>
                  <a:cubicBezTo>
                    <a:pt x="783" y="1000"/>
                    <a:pt x="797" y="1011"/>
                    <a:pt x="807" y="1028"/>
                  </a:cubicBezTo>
                  <a:cubicBezTo>
                    <a:pt x="817" y="1043"/>
                    <a:pt x="806" y="1051"/>
                    <a:pt x="800" y="1063"/>
                  </a:cubicBezTo>
                  <a:cubicBezTo>
                    <a:pt x="791" y="1081"/>
                    <a:pt x="785" y="1100"/>
                    <a:pt x="778" y="1119"/>
                  </a:cubicBezTo>
                  <a:cubicBezTo>
                    <a:pt x="827" y="1090"/>
                    <a:pt x="859" y="1051"/>
                    <a:pt x="858" y="993"/>
                  </a:cubicBezTo>
                  <a:cubicBezTo>
                    <a:pt x="856" y="933"/>
                    <a:pt x="822" y="895"/>
                    <a:pt x="774" y="868"/>
                  </a:cubicBezTo>
                  <a:close/>
                  <a:moveTo>
                    <a:pt x="528" y="860"/>
                  </a:moveTo>
                  <a:cubicBezTo>
                    <a:pt x="408" y="922"/>
                    <a:pt x="411" y="1041"/>
                    <a:pt x="478" y="1094"/>
                  </a:cubicBezTo>
                  <a:cubicBezTo>
                    <a:pt x="497" y="1064"/>
                    <a:pt x="515" y="1034"/>
                    <a:pt x="534" y="1003"/>
                  </a:cubicBezTo>
                  <a:cubicBezTo>
                    <a:pt x="517" y="1006"/>
                    <a:pt x="503" y="1012"/>
                    <a:pt x="493" y="1009"/>
                  </a:cubicBezTo>
                  <a:cubicBezTo>
                    <a:pt x="481" y="1004"/>
                    <a:pt x="472" y="991"/>
                    <a:pt x="461" y="980"/>
                  </a:cubicBezTo>
                  <a:cubicBezTo>
                    <a:pt x="477" y="970"/>
                    <a:pt x="491" y="963"/>
                    <a:pt x="505" y="955"/>
                  </a:cubicBezTo>
                  <a:cubicBezTo>
                    <a:pt x="528" y="940"/>
                    <a:pt x="533" y="914"/>
                    <a:pt x="541" y="890"/>
                  </a:cubicBezTo>
                  <a:cubicBezTo>
                    <a:pt x="543" y="882"/>
                    <a:pt x="533" y="870"/>
                    <a:pt x="528" y="860"/>
                  </a:cubicBezTo>
                  <a:close/>
                  <a:moveTo>
                    <a:pt x="1050" y="479"/>
                  </a:moveTo>
                  <a:cubicBezTo>
                    <a:pt x="1051" y="481"/>
                    <a:pt x="1051" y="483"/>
                    <a:pt x="1052" y="485"/>
                  </a:cubicBezTo>
                  <a:cubicBezTo>
                    <a:pt x="1032" y="489"/>
                    <a:pt x="1030" y="494"/>
                    <a:pt x="1027" y="516"/>
                  </a:cubicBezTo>
                  <a:cubicBezTo>
                    <a:pt x="1026" y="530"/>
                    <a:pt x="1024" y="546"/>
                    <a:pt x="1016" y="558"/>
                  </a:cubicBezTo>
                  <a:cubicBezTo>
                    <a:pt x="1006" y="574"/>
                    <a:pt x="1001" y="603"/>
                    <a:pt x="1016" y="614"/>
                  </a:cubicBezTo>
                  <a:cubicBezTo>
                    <a:pt x="1027" y="622"/>
                    <a:pt x="1044" y="626"/>
                    <a:pt x="1058" y="625"/>
                  </a:cubicBezTo>
                  <a:cubicBezTo>
                    <a:pt x="1064" y="625"/>
                    <a:pt x="1073" y="608"/>
                    <a:pt x="1074" y="599"/>
                  </a:cubicBezTo>
                  <a:cubicBezTo>
                    <a:pt x="1077" y="559"/>
                    <a:pt x="1078" y="518"/>
                    <a:pt x="1078" y="478"/>
                  </a:cubicBezTo>
                  <a:cubicBezTo>
                    <a:pt x="1078" y="468"/>
                    <a:pt x="1072" y="451"/>
                    <a:pt x="1065" y="448"/>
                  </a:cubicBezTo>
                  <a:cubicBezTo>
                    <a:pt x="1054" y="445"/>
                    <a:pt x="1037" y="447"/>
                    <a:pt x="1029" y="454"/>
                  </a:cubicBezTo>
                  <a:cubicBezTo>
                    <a:pt x="1020" y="461"/>
                    <a:pt x="1020" y="477"/>
                    <a:pt x="1016" y="491"/>
                  </a:cubicBezTo>
                  <a:cubicBezTo>
                    <a:pt x="1030" y="486"/>
                    <a:pt x="1040" y="482"/>
                    <a:pt x="1050" y="479"/>
                  </a:cubicBezTo>
                  <a:close/>
                  <a:moveTo>
                    <a:pt x="1069" y="1110"/>
                  </a:moveTo>
                  <a:cubicBezTo>
                    <a:pt x="1067" y="1087"/>
                    <a:pt x="1039" y="1060"/>
                    <a:pt x="1019" y="1061"/>
                  </a:cubicBezTo>
                  <a:cubicBezTo>
                    <a:pt x="1005" y="1063"/>
                    <a:pt x="972" y="1101"/>
                    <a:pt x="973" y="1116"/>
                  </a:cubicBezTo>
                  <a:cubicBezTo>
                    <a:pt x="974" y="1127"/>
                    <a:pt x="1019" y="1161"/>
                    <a:pt x="1032" y="1161"/>
                  </a:cubicBezTo>
                  <a:cubicBezTo>
                    <a:pt x="1042" y="1160"/>
                    <a:pt x="1070" y="1122"/>
                    <a:pt x="1069" y="1110"/>
                  </a:cubicBezTo>
                  <a:close/>
                  <a:moveTo>
                    <a:pt x="354" y="1138"/>
                  </a:moveTo>
                  <a:cubicBezTo>
                    <a:pt x="335" y="1137"/>
                    <a:pt x="306" y="1167"/>
                    <a:pt x="306" y="1189"/>
                  </a:cubicBezTo>
                  <a:cubicBezTo>
                    <a:pt x="305" y="1202"/>
                    <a:pt x="344" y="1238"/>
                    <a:pt x="358" y="1231"/>
                  </a:cubicBezTo>
                  <a:cubicBezTo>
                    <a:pt x="376" y="1223"/>
                    <a:pt x="394" y="1207"/>
                    <a:pt x="403" y="1190"/>
                  </a:cubicBezTo>
                  <a:cubicBezTo>
                    <a:pt x="411" y="1174"/>
                    <a:pt x="374" y="1139"/>
                    <a:pt x="354" y="1138"/>
                  </a:cubicBezTo>
                  <a:close/>
                  <a:moveTo>
                    <a:pt x="327" y="1109"/>
                  </a:moveTo>
                  <a:cubicBezTo>
                    <a:pt x="327" y="1093"/>
                    <a:pt x="297" y="1062"/>
                    <a:pt x="279" y="1062"/>
                  </a:cubicBezTo>
                  <a:cubicBezTo>
                    <a:pt x="265" y="1062"/>
                    <a:pt x="232" y="1096"/>
                    <a:pt x="232" y="1112"/>
                  </a:cubicBezTo>
                  <a:cubicBezTo>
                    <a:pt x="232" y="1130"/>
                    <a:pt x="269" y="1162"/>
                    <a:pt x="288" y="1161"/>
                  </a:cubicBezTo>
                  <a:cubicBezTo>
                    <a:pt x="298" y="1160"/>
                    <a:pt x="327" y="1122"/>
                    <a:pt x="327" y="1109"/>
                  </a:cubicBezTo>
                  <a:close/>
                  <a:moveTo>
                    <a:pt x="995" y="1184"/>
                  </a:moveTo>
                  <a:cubicBezTo>
                    <a:pt x="995" y="1170"/>
                    <a:pt x="965" y="1134"/>
                    <a:pt x="954" y="1134"/>
                  </a:cubicBezTo>
                  <a:cubicBezTo>
                    <a:pt x="933" y="1134"/>
                    <a:pt x="893" y="1171"/>
                    <a:pt x="900" y="1189"/>
                  </a:cubicBezTo>
                  <a:cubicBezTo>
                    <a:pt x="908" y="1206"/>
                    <a:pt x="926" y="1226"/>
                    <a:pt x="943" y="1231"/>
                  </a:cubicBezTo>
                  <a:cubicBezTo>
                    <a:pt x="965" y="1237"/>
                    <a:pt x="996" y="1204"/>
                    <a:pt x="995" y="1184"/>
                  </a:cubicBezTo>
                  <a:close/>
                  <a:moveTo>
                    <a:pt x="179" y="1048"/>
                  </a:moveTo>
                  <a:cubicBezTo>
                    <a:pt x="178" y="1049"/>
                    <a:pt x="176" y="1050"/>
                    <a:pt x="175" y="1051"/>
                  </a:cubicBezTo>
                  <a:cubicBezTo>
                    <a:pt x="181" y="1061"/>
                    <a:pt x="185" y="1077"/>
                    <a:pt x="195" y="1082"/>
                  </a:cubicBezTo>
                  <a:cubicBezTo>
                    <a:pt x="206" y="1088"/>
                    <a:pt x="221" y="1084"/>
                    <a:pt x="231" y="1070"/>
                  </a:cubicBezTo>
                  <a:cubicBezTo>
                    <a:pt x="235" y="1064"/>
                    <a:pt x="241" y="1058"/>
                    <a:pt x="247" y="1054"/>
                  </a:cubicBezTo>
                  <a:cubicBezTo>
                    <a:pt x="260" y="1046"/>
                    <a:pt x="257" y="1030"/>
                    <a:pt x="253" y="1026"/>
                  </a:cubicBezTo>
                  <a:cubicBezTo>
                    <a:pt x="241" y="1011"/>
                    <a:pt x="224" y="999"/>
                    <a:pt x="210" y="986"/>
                  </a:cubicBezTo>
                  <a:cubicBezTo>
                    <a:pt x="200" y="1002"/>
                    <a:pt x="190" y="1017"/>
                    <a:pt x="181" y="1033"/>
                  </a:cubicBezTo>
                  <a:cubicBezTo>
                    <a:pt x="179" y="1037"/>
                    <a:pt x="180" y="1043"/>
                    <a:pt x="179" y="1048"/>
                  </a:cubicBezTo>
                  <a:close/>
                  <a:moveTo>
                    <a:pt x="1086" y="989"/>
                  </a:moveTo>
                  <a:cubicBezTo>
                    <a:pt x="1071" y="1008"/>
                    <a:pt x="1040" y="1015"/>
                    <a:pt x="1049" y="1044"/>
                  </a:cubicBezTo>
                  <a:cubicBezTo>
                    <a:pt x="1053" y="1058"/>
                    <a:pt x="1070" y="1069"/>
                    <a:pt x="1083" y="1079"/>
                  </a:cubicBezTo>
                  <a:cubicBezTo>
                    <a:pt x="1089" y="1084"/>
                    <a:pt x="1099" y="1083"/>
                    <a:pt x="1108" y="1084"/>
                  </a:cubicBezTo>
                  <a:cubicBezTo>
                    <a:pt x="1114" y="1049"/>
                    <a:pt x="1114" y="1017"/>
                    <a:pt x="1086" y="989"/>
                  </a:cubicBezTo>
                  <a:close/>
                  <a:moveTo>
                    <a:pt x="572" y="843"/>
                  </a:moveTo>
                  <a:cubicBezTo>
                    <a:pt x="592" y="854"/>
                    <a:pt x="611" y="865"/>
                    <a:pt x="633" y="878"/>
                  </a:cubicBezTo>
                  <a:cubicBezTo>
                    <a:pt x="660" y="869"/>
                    <a:pt x="690" y="858"/>
                    <a:pt x="721" y="848"/>
                  </a:cubicBezTo>
                  <a:cubicBezTo>
                    <a:pt x="720" y="846"/>
                    <a:pt x="720" y="844"/>
                    <a:pt x="720" y="842"/>
                  </a:cubicBezTo>
                  <a:cubicBezTo>
                    <a:pt x="670" y="830"/>
                    <a:pt x="621" y="828"/>
                    <a:pt x="572" y="843"/>
                  </a:cubicBezTo>
                  <a:close/>
                  <a:moveTo>
                    <a:pt x="977" y="1006"/>
                  </a:moveTo>
                  <a:cubicBezTo>
                    <a:pt x="964" y="1023"/>
                    <a:pt x="951" y="1039"/>
                    <a:pt x="938" y="1055"/>
                  </a:cubicBezTo>
                  <a:cubicBezTo>
                    <a:pt x="936" y="1057"/>
                    <a:pt x="932" y="1060"/>
                    <a:pt x="932" y="1063"/>
                  </a:cubicBezTo>
                  <a:cubicBezTo>
                    <a:pt x="932" y="1069"/>
                    <a:pt x="935" y="1082"/>
                    <a:pt x="936" y="1082"/>
                  </a:cubicBezTo>
                  <a:cubicBezTo>
                    <a:pt x="946" y="1081"/>
                    <a:pt x="958" y="1090"/>
                    <a:pt x="967" y="1077"/>
                  </a:cubicBezTo>
                  <a:cubicBezTo>
                    <a:pt x="972" y="1071"/>
                    <a:pt x="978" y="1066"/>
                    <a:pt x="984" y="1060"/>
                  </a:cubicBezTo>
                  <a:cubicBezTo>
                    <a:pt x="1006" y="1039"/>
                    <a:pt x="1005" y="1028"/>
                    <a:pt x="977" y="1006"/>
                  </a:cubicBezTo>
                  <a:close/>
                  <a:moveTo>
                    <a:pt x="1216" y="535"/>
                  </a:moveTo>
                  <a:cubicBezTo>
                    <a:pt x="1220" y="524"/>
                    <a:pt x="1212" y="504"/>
                    <a:pt x="1200" y="498"/>
                  </a:cubicBezTo>
                  <a:cubicBezTo>
                    <a:pt x="1188" y="491"/>
                    <a:pt x="1178" y="482"/>
                    <a:pt x="1167" y="474"/>
                  </a:cubicBezTo>
                  <a:cubicBezTo>
                    <a:pt x="1159" y="468"/>
                    <a:pt x="1151" y="463"/>
                    <a:pt x="1143" y="457"/>
                  </a:cubicBezTo>
                  <a:cubicBezTo>
                    <a:pt x="1141" y="459"/>
                    <a:pt x="1138" y="461"/>
                    <a:pt x="1136" y="463"/>
                  </a:cubicBezTo>
                  <a:cubicBezTo>
                    <a:pt x="1142" y="473"/>
                    <a:pt x="1147" y="483"/>
                    <a:pt x="1152" y="493"/>
                  </a:cubicBezTo>
                  <a:cubicBezTo>
                    <a:pt x="1155" y="498"/>
                    <a:pt x="1161" y="504"/>
                    <a:pt x="1160" y="508"/>
                  </a:cubicBezTo>
                  <a:cubicBezTo>
                    <a:pt x="1154" y="530"/>
                    <a:pt x="1170" y="530"/>
                    <a:pt x="1184" y="532"/>
                  </a:cubicBezTo>
                  <a:cubicBezTo>
                    <a:pt x="1195" y="533"/>
                    <a:pt x="1205" y="534"/>
                    <a:pt x="1216" y="535"/>
                  </a:cubicBezTo>
                  <a:close/>
                  <a:moveTo>
                    <a:pt x="861" y="1157"/>
                  </a:moveTo>
                  <a:cubicBezTo>
                    <a:pt x="892" y="1157"/>
                    <a:pt x="893" y="1157"/>
                    <a:pt x="898" y="1150"/>
                  </a:cubicBezTo>
                  <a:cubicBezTo>
                    <a:pt x="907" y="1139"/>
                    <a:pt x="918" y="1129"/>
                    <a:pt x="922" y="1117"/>
                  </a:cubicBezTo>
                  <a:cubicBezTo>
                    <a:pt x="926" y="1107"/>
                    <a:pt x="926" y="1091"/>
                    <a:pt x="909" y="1088"/>
                  </a:cubicBezTo>
                  <a:cubicBezTo>
                    <a:pt x="857" y="1131"/>
                    <a:pt x="857" y="1131"/>
                    <a:pt x="861" y="1157"/>
                  </a:cubicBezTo>
                  <a:close/>
                  <a:moveTo>
                    <a:pt x="628" y="1161"/>
                  </a:moveTo>
                  <a:cubicBezTo>
                    <a:pt x="616" y="1123"/>
                    <a:pt x="606" y="1088"/>
                    <a:pt x="595" y="1053"/>
                  </a:cubicBezTo>
                  <a:cubicBezTo>
                    <a:pt x="593" y="1054"/>
                    <a:pt x="590" y="1054"/>
                    <a:pt x="588" y="1055"/>
                  </a:cubicBezTo>
                  <a:cubicBezTo>
                    <a:pt x="589" y="1088"/>
                    <a:pt x="591" y="1121"/>
                    <a:pt x="593" y="1156"/>
                  </a:cubicBezTo>
                  <a:cubicBezTo>
                    <a:pt x="600" y="1157"/>
                    <a:pt x="612" y="1159"/>
                    <a:pt x="628" y="1161"/>
                  </a:cubicBezTo>
                  <a:close/>
                  <a:moveTo>
                    <a:pt x="321" y="1015"/>
                  </a:moveTo>
                  <a:cubicBezTo>
                    <a:pt x="303" y="1022"/>
                    <a:pt x="302" y="1038"/>
                    <a:pt x="307" y="1047"/>
                  </a:cubicBezTo>
                  <a:cubicBezTo>
                    <a:pt x="315" y="1061"/>
                    <a:pt x="329" y="1072"/>
                    <a:pt x="342" y="1082"/>
                  </a:cubicBezTo>
                  <a:cubicBezTo>
                    <a:pt x="347" y="1086"/>
                    <a:pt x="357" y="1084"/>
                    <a:pt x="365" y="1083"/>
                  </a:cubicBezTo>
                  <a:cubicBezTo>
                    <a:pt x="366" y="1083"/>
                    <a:pt x="368" y="1076"/>
                    <a:pt x="366" y="1074"/>
                  </a:cubicBezTo>
                  <a:cubicBezTo>
                    <a:pt x="351" y="1054"/>
                    <a:pt x="336" y="1034"/>
                    <a:pt x="321" y="1015"/>
                  </a:cubicBezTo>
                  <a:close/>
                  <a:moveTo>
                    <a:pt x="545" y="1144"/>
                  </a:moveTo>
                  <a:cubicBezTo>
                    <a:pt x="545" y="1118"/>
                    <a:pt x="545" y="1099"/>
                    <a:pt x="545" y="1080"/>
                  </a:cubicBezTo>
                  <a:cubicBezTo>
                    <a:pt x="525" y="1089"/>
                    <a:pt x="506" y="1097"/>
                    <a:pt x="484" y="1106"/>
                  </a:cubicBezTo>
                  <a:cubicBezTo>
                    <a:pt x="504" y="1119"/>
                    <a:pt x="523" y="1130"/>
                    <a:pt x="545" y="1144"/>
                  </a:cubicBezTo>
                  <a:close/>
                  <a:moveTo>
                    <a:pt x="546" y="935"/>
                  </a:moveTo>
                  <a:cubicBezTo>
                    <a:pt x="549" y="933"/>
                    <a:pt x="552" y="932"/>
                    <a:pt x="555" y="930"/>
                  </a:cubicBezTo>
                  <a:cubicBezTo>
                    <a:pt x="573" y="920"/>
                    <a:pt x="591" y="910"/>
                    <a:pt x="607" y="935"/>
                  </a:cubicBezTo>
                  <a:cubicBezTo>
                    <a:pt x="609" y="938"/>
                    <a:pt x="623" y="937"/>
                    <a:pt x="627" y="933"/>
                  </a:cubicBezTo>
                  <a:cubicBezTo>
                    <a:pt x="634" y="927"/>
                    <a:pt x="638" y="918"/>
                    <a:pt x="645" y="907"/>
                  </a:cubicBezTo>
                  <a:cubicBezTo>
                    <a:pt x="633" y="903"/>
                    <a:pt x="621" y="894"/>
                    <a:pt x="612" y="896"/>
                  </a:cubicBezTo>
                  <a:cubicBezTo>
                    <a:pt x="587" y="902"/>
                    <a:pt x="562" y="912"/>
                    <a:pt x="546" y="935"/>
                  </a:cubicBezTo>
                  <a:close/>
                  <a:moveTo>
                    <a:pt x="590" y="994"/>
                  </a:moveTo>
                  <a:cubicBezTo>
                    <a:pt x="600" y="1005"/>
                    <a:pt x="608" y="1014"/>
                    <a:pt x="616" y="1022"/>
                  </a:cubicBezTo>
                  <a:cubicBezTo>
                    <a:pt x="621" y="1026"/>
                    <a:pt x="626" y="1028"/>
                    <a:pt x="632" y="1032"/>
                  </a:cubicBezTo>
                  <a:cubicBezTo>
                    <a:pt x="634" y="1026"/>
                    <a:pt x="638" y="1019"/>
                    <a:pt x="637" y="1014"/>
                  </a:cubicBezTo>
                  <a:cubicBezTo>
                    <a:pt x="632" y="995"/>
                    <a:pt x="625" y="976"/>
                    <a:pt x="618" y="955"/>
                  </a:cubicBezTo>
                  <a:cubicBezTo>
                    <a:pt x="608" y="969"/>
                    <a:pt x="598" y="983"/>
                    <a:pt x="590" y="994"/>
                  </a:cubicBezTo>
                  <a:close/>
                  <a:moveTo>
                    <a:pt x="433" y="1150"/>
                  </a:moveTo>
                  <a:cubicBezTo>
                    <a:pt x="432" y="1125"/>
                    <a:pt x="416" y="1114"/>
                    <a:pt x="400" y="1104"/>
                  </a:cubicBezTo>
                  <a:cubicBezTo>
                    <a:pt x="395" y="1101"/>
                    <a:pt x="388" y="1100"/>
                    <a:pt x="381" y="1098"/>
                  </a:cubicBezTo>
                  <a:cubicBezTo>
                    <a:pt x="382" y="1107"/>
                    <a:pt x="380" y="1118"/>
                    <a:pt x="384" y="1124"/>
                  </a:cubicBezTo>
                  <a:cubicBezTo>
                    <a:pt x="392" y="1136"/>
                    <a:pt x="404" y="1146"/>
                    <a:pt x="415" y="1155"/>
                  </a:cubicBezTo>
                  <a:cubicBezTo>
                    <a:pt x="417" y="1157"/>
                    <a:pt x="423" y="1158"/>
                    <a:pt x="426" y="1156"/>
                  </a:cubicBezTo>
                  <a:cubicBezTo>
                    <a:pt x="430" y="1155"/>
                    <a:pt x="432" y="1151"/>
                    <a:pt x="433" y="1150"/>
                  </a:cubicBezTo>
                  <a:close/>
                  <a:moveTo>
                    <a:pt x="233" y="849"/>
                  </a:moveTo>
                  <a:cubicBezTo>
                    <a:pt x="238" y="888"/>
                    <a:pt x="247" y="924"/>
                    <a:pt x="279" y="948"/>
                  </a:cubicBezTo>
                  <a:cubicBezTo>
                    <a:pt x="271" y="921"/>
                    <a:pt x="262" y="895"/>
                    <a:pt x="256" y="867"/>
                  </a:cubicBezTo>
                  <a:cubicBezTo>
                    <a:pt x="254" y="853"/>
                    <a:pt x="250" y="847"/>
                    <a:pt x="233" y="849"/>
                  </a:cubicBezTo>
                  <a:close/>
                  <a:moveTo>
                    <a:pt x="1061" y="840"/>
                  </a:moveTo>
                  <a:cubicBezTo>
                    <a:pt x="1054" y="846"/>
                    <a:pt x="1046" y="850"/>
                    <a:pt x="1044" y="856"/>
                  </a:cubicBezTo>
                  <a:cubicBezTo>
                    <a:pt x="1036" y="882"/>
                    <a:pt x="1029" y="908"/>
                    <a:pt x="1023" y="932"/>
                  </a:cubicBezTo>
                  <a:cubicBezTo>
                    <a:pt x="1050" y="908"/>
                    <a:pt x="1065" y="876"/>
                    <a:pt x="1061" y="840"/>
                  </a:cubicBezTo>
                  <a:close/>
                  <a:moveTo>
                    <a:pt x="50" y="573"/>
                  </a:moveTo>
                  <a:cubicBezTo>
                    <a:pt x="40" y="599"/>
                    <a:pt x="32" y="619"/>
                    <a:pt x="23" y="643"/>
                  </a:cubicBezTo>
                  <a:cubicBezTo>
                    <a:pt x="37" y="640"/>
                    <a:pt x="52" y="641"/>
                    <a:pt x="55" y="636"/>
                  </a:cubicBezTo>
                  <a:cubicBezTo>
                    <a:pt x="59" y="625"/>
                    <a:pt x="57" y="611"/>
                    <a:pt x="56" y="599"/>
                  </a:cubicBezTo>
                  <a:cubicBezTo>
                    <a:pt x="56" y="592"/>
                    <a:pt x="53" y="586"/>
                    <a:pt x="50" y="573"/>
                  </a:cubicBezTo>
                  <a:close/>
                  <a:moveTo>
                    <a:pt x="1245" y="579"/>
                  </a:moveTo>
                  <a:cubicBezTo>
                    <a:pt x="1238" y="601"/>
                    <a:pt x="1225" y="622"/>
                    <a:pt x="1240" y="642"/>
                  </a:cubicBezTo>
                  <a:cubicBezTo>
                    <a:pt x="1250" y="641"/>
                    <a:pt x="1258" y="640"/>
                    <a:pt x="1268" y="639"/>
                  </a:cubicBezTo>
                  <a:cubicBezTo>
                    <a:pt x="1260" y="619"/>
                    <a:pt x="1253" y="599"/>
                    <a:pt x="1245" y="579"/>
                  </a:cubicBezTo>
                  <a:close/>
                  <a:moveTo>
                    <a:pt x="997" y="989"/>
                  </a:moveTo>
                  <a:cubicBezTo>
                    <a:pt x="1010" y="1023"/>
                    <a:pt x="1046" y="1012"/>
                    <a:pt x="1061" y="976"/>
                  </a:cubicBezTo>
                  <a:cubicBezTo>
                    <a:pt x="1038" y="980"/>
                    <a:pt x="1018" y="985"/>
                    <a:pt x="997" y="989"/>
                  </a:cubicBezTo>
                  <a:close/>
                  <a:moveTo>
                    <a:pt x="245" y="975"/>
                  </a:moveTo>
                  <a:cubicBezTo>
                    <a:pt x="244" y="977"/>
                    <a:pt x="244" y="979"/>
                    <a:pt x="243" y="981"/>
                  </a:cubicBezTo>
                  <a:cubicBezTo>
                    <a:pt x="254" y="995"/>
                    <a:pt x="262" y="1015"/>
                    <a:pt x="286" y="1011"/>
                  </a:cubicBezTo>
                  <a:cubicBezTo>
                    <a:pt x="291" y="1010"/>
                    <a:pt x="296" y="1004"/>
                    <a:pt x="306" y="996"/>
                  </a:cubicBezTo>
                  <a:cubicBezTo>
                    <a:pt x="282" y="988"/>
                    <a:pt x="264" y="981"/>
                    <a:pt x="245" y="975"/>
                  </a:cubicBezTo>
                  <a:close/>
                  <a:moveTo>
                    <a:pt x="658" y="964"/>
                  </a:moveTo>
                  <a:cubicBezTo>
                    <a:pt x="667" y="970"/>
                    <a:pt x="671" y="977"/>
                    <a:pt x="676" y="977"/>
                  </a:cubicBezTo>
                  <a:cubicBezTo>
                    <a:pt x="699" y="978"/>
                    <a:pt x="712" y="969"/>
                    <a:pt x="715" y="949"/>
                  </a:cubicBezTo>
                  <a:cubicBezTo>
                    <a:pt x="698" y="953"/>
                    <a:pt x="681" y="958"/>
                    <a:pt x="658" y="964"/>
                  </a:cubicBezTo>
                  <a:close/>
                  <a:moveTo>
                    <a:pt x="372" y="1107"/>
                  </a:moveTo>
                  <a:cubicBezTo>
                    <a:pt x="365" y="1101"/>
                    <a:pt x="360" y="1096"/>
                    <a:pt x="355" y="1091"/>
                  </a:cubicBezTo>
                  <a:cubicBezTo>
                    <a:pt x="330" y="1108"/>
                    <a:pt x="330" y="1115"/>
                    <a:pt x="357" y="1129"/>
                  </a:cubicBezTo>
                  <a:cubicBezTo>
                    <a:pt x="362" y="1122"/>
                    <a:pt x="366" y="1115"/>
                    <a:pt x="372" y="1107"/>
                  </a:cubicBezTo>
                  <a:close/>
                  <a:moveTo>
                    <a:pt x="838" y="1146"/>
                  </a:moveTo>
                  <a:cubicBezTo>
                    <a:pt x="825" y="1168"/>
                    <a:pt x="843" y="1216"/>
                    <a:pt x="864" y="1229"/>
                  </a:cubicBezTo>
                  <a:cubicBezTo>
                    <a:pt x="856" y="1204"/>
                    <a:pt x="847" y="1175"/>
                    <a:pt x="838" y="1146"/>
                  </a:cubicBezTo>
                  <a:close/>
                  <a:moveTo>
                    <a:pt x="297" y="1034"/>
                  </a:moveTo>
                  <a:cubicBezTo>
                    <a:pt x="282" y="1014"/>
                    <a:pt x="274" y="1014"/>
                    <a:pt x="261" y="1036"/>
                  </a:cubicBezTo>
                  <a:cubicBezTo>
                    <a:pt x="264" y="1039"/>
                    <a:pt x="266" y="1042"/>
                    <a:pt x="269" y="1045"/>
                  </a:cubicBezTo>
                  <a:cubicBezTo>
                    <a:pt x="272" y="1048"/>
                    <a:pt x="276" y="1050"/>
                    <a:pt x="280" y="1053"/>
                  </a:cubicBezTo>
                  <a:cubicBezTo>
                    <a:pt x="285" y="1048"/>
                    <a:pt x="289" y="1044"/>
                    <a:pt x="293" y="1040"/>
                  </a:cubicBezTo>
                  <a:cubicBezTo>
                    <a:pt x="295" y="1038"/>
                    <a:pt x="296" y="1036"/>
                    <a:pt x="297" y="1034"/>
                  </a:cubicBezTo>
                  <a:close/>
                  <a:moveTo>
                    <a:pt x="1042" y="1036"/>
                  </a:moveTo>
                  <a:cubicBezTo>
                    <a:pt x="1026" y="1014"/>
                    <a:pt x="1019" y="1015"/>
                    <a:pt x="1002" y="1037"/>
                  </a:cubicBezTo>
                  <a:cubicBezTo>
                    <a:pt x="1008" y="1042"/>
                    <a:pt x="1014" y="1048"/>
                    <a:pt x="1021" y="1055"/>
                  </a:cubicBezTo>
                  <a:cubicBezTo>
                    <a:pt x="1030" y="1047"/>
                    <a:pt x="1036" y="1041"/>
                    <a:pt x="1042" y="1036"/>
                  </a:cubicBezTo>
                  <a:close/>
                  <a:moveTo>
                    <a:pt x="892" y="1185"/>
                  </a:moveTo>
                  <a:cubicBezTo>
                    <a:pt x="893" y="1182"/>
                    <a:pt x="893" y="1180"/>
                    <a:pt x="894" y="1177"/>
                  </a:cubicBezTo>
                  <a:cubicBezTo>
                    <a:pt x="884" y="1174"/>
                    <a:pt x="871" y="1166"/>
                    <a:pt x="867" y="1169"/>
                  </a:cubicBezTo>
                  <a:cubicBezTo>
                    <a:pt x="856" y="1179"/>
                    <a:pt x="860" y="1191"/>
                    <a:pt x="872" y="1201"/>
                  </a:cubicBezTo>
                  <a:cubicBezTo>
                    <a:pt x="879" y="1195"/>
                    <a:pt x="886" y="1190"/>
                    <a:pt x="892" y="1185"/>
                  </a:cubicBezTo>
                  <a:close/>
                  <a:moveTo>
                    <a:pt x="261" y="1184"/>
                  </a:moveTo>
                  <a:cubicBezTo>
                    <a:pt x="282" y="1203"/>
                    <a:pt x="285" y="1202"/>
                    <a:pt x="297" y="1181"/>
                  </a:cubicBezTo>
                  <a:cubicBezTo>
                    <a:pt x="281" y="1163"/>
                    <a:pt x="275" y="1163"/>
                    <a:pt x="261" y="1184"/>
                  </a:cubicBezTo>
                  <a:close/>
                  <a:moveTo>
                    <a:pt x="717" y="1153"/>
                  </a:moveTo>
                  <a:cubicBezTo>
                    <a:pt x="716" y="1149"/>
                    <a:pt x="715" y="1146"/>
                    <a:pt x="715" y="1143"/>
                  </a:cubicBezTo>
                  <a:cubicBezTo>
                    <a:pt x="692" y="1146"/>
                    <a:pt x="670" y="1149"/>
                    <a:pt x="647" y="1153"/>
                  </a:cubicBezTo>
                  <a:cubicBezTo>
                    <a:pt x="648" y="1156"/>
                    <a:pt x="648" y="1159"/>
                    <a:pt x="648" y="1162"/>
                  </a:cubicBezTo>
                  <a:cubicBezTo>
                    <a:pt x="671" y="1159"/>
                    <a:pt x="694" y="1156"/>
                    <a:pt x="717" y="1153"/>
                  </a:cubicBezTo>
                  <a:close/>
                  <a:moveTo>
                    <a:pt x="206" y="1128"/>
                  </a:moveTo>
                  <a:cubicBezTo>
                    <a:pt x="225" y="1110"/>
                    <a:pt x="225" y="1106"/>
                    <a:pt x="205" y="1092"/>
                  </a:cubicBezTo>
                  <a:cubicBezTo>
                    <a:pt x="187" y="1105"/>
                    <a:pt x="187" y="1106"/>
                    <a:pt x="206" y="1128"/>
                  </a:cubicBezTo>
                  <a:close/>
                  <a:moveTo>
                    <a:pt x="502" y="745"/>
                  </a:moveTo>
                  <a:cubicBezTo>
                    <a:pt x="473" y="736"/>
                    <a:pt x="444" y="727"/>
                    <a:pt x="415" y="718"/>
                  </a:cubicBezTo>
                  <a:cubicBezTo>
                    <a:pt x="443" y="731"/>
                    <a:pt x="468" y="752"/>
                    <a:pt x="502" y="745"/>
                  </a:cubicBezTo>
                  <a:close/>
                  <a:moveTo>
                    <a:pt x="969" y="1108"/>
                  </a:moveTo>
                  <a:cubicBezTo>
                    <a:pt x="961" y="1101"/>
                    <a:pt x="955" y="1096"/>
                    <a:pt x="949" y="1090"/>
                  </a:cubicBezTo>
                  <a:cubicBezTo>
                    <a:pt x="927" y="1106"/>
                    <a:pt x="927" y="1113"/>
                    <a:pt x="949" y="1126"/>
                  </a:cubicBezTo>
                  <a:cubicBezTo>
                    <a:pt x="954" y="1121"/>
                    <a:pt x="959" y="1116"/>
                    <a:pt x="969" y="1108"/>
                  </a:cubicBezTo>
                  <a:close/>
                  <a:moveTo>
                    <a:pt x="451" y="1145"/>
                  </a:moveTo>
                  <a:cubicBezTo>
                    <a:pt x="443" y="1172"/>
                    <a:pt x="436" y="1199"/>
                    <a:pt x="429" y="1222"/>
                  </a:cubicBezTo>
                  <a:cubicBezTo>
                    <a:pt x="451" y="1202"/>
                    <a:pt x="464" y="1158"/>
                    <a:pt x="451" y="1145"/>
                  </a:cubicBezTo>
                  <a:close/>
                  <a:moveTo>
                    <a:pt x="917" y="1241"/>
                  </a:moveTo>
                  <a:cubicBezTo>
                    <a:pt x="905" y="1230"/>
                    <a:pt x="893" y="1218"/>
                    <a:pt x="881" y="1207"/>
                  </a:cubicBezTo>
                  <a:cubicBezTo>
                    <a:pt x="883" y="1236"/>
                    <a:pt x="894" y="1246"/>
                    <a:pt x="917" y="1241"/>
                  </a:cubicBezTo>
                  <a:close/>
                  <a:moveTo>
                    <a:pt x="1004" y="1182"/>
                  </a:moveTo>
                  <a:cubicBezTo>
                    <a:pt x="1017" y="1198"/>
                    <a:pt x="1017" y="1198"/>
                    <a:pt x="1036" y="1179"/>
                  </a:cubicBezTo>
                  <a:cubicBezTo>
                    <a:pt x="1025" y="1163"/>
                    <a:pt x="1020" y="1163"/>
                    <a:pt x="1004" y="1182"/>
                  </a:cubicBezTo>
                  <a:close/>
                  <a:moveTo>
                    <a:pt x="877" y="729"/>
                  </a:moveTo>
                  <a:cubicBezTo>
                    <a:pt x="876" y="728"/>
                    <a:pt x="875" y="726"/>
                    <a:pt x="874" y="725"/>
                  </a:cubicBezTo>
                  <a:cubicBezTo>
                    <a:pt x="848" y="733"/>
                    <a:pt x="821" y="742"/>
                    <a:pt x="794" y="751"/>
                  </a:cubicBezTo>
                  <a:cubicBezTo>
                    <a:pt x="795" y="753"/>
                    <a:pt x="796" y="755"/>
                    <a:pt x="797" y="758"/>
                  </a:cubicBezTo>
                  <a:cubicBezTo>
                    <a:pt x="823" y="748"/>
                    <a:pt x="850" y="738"/>
                    <a:pt x="877" y="729"/>
                  </a:cubicBezTo>
                  <a:close/>
                  <a:moveTo>
                    <a:pt x="1071" y="363"/>
                  </a:moveTo>
                  <a:cubicBezTo>
                    <a:pt x="1063" y="385"/>
                    <a:pt x="1055" y="410"/>
                    <a:pt x="1047" y="434"/>
                  </a:cubicBezTo>
                  <a:cubicBezTo>
                    <a:pt x="1070" y="415"/>
                    <a:pt x="1073" y="388"/>
                    <a:pt x="1071" y="363"/>
                  </a:cubicBezTo>
                  <a:close/>
                  <a:moveTo>
                    <a:pt x="726" y="1010"/>
                  </a:moveTo>
                  <a:cubicBezTo>
                    <a:pt x="725" y="1007"/>
                    <a:pt x="724" y="1005"/>
                    <a:pt x="724" y="1002"/>
                  </a:cubicBezTo>
                  <a:cubicBezTo>
                    <a:pt x="708" y="1006"/>
                    <a:pt x="691" y="1011"/>
                    <a:pt x="675" y="1016"/>
                  </a:cubicBezTo>
                  <a:cubicBezTo>
                    <a:pt x="676" y="1018"/>
                    <a:pt x="677" y="1021"/>
                    <a:pt x="677" y="1023"/>
                  </a:cubicBezTo>
                  <a:cubicBezTo>
                    <a:pt x="693" y="1019"/>
                    <a:pt x="710" y="1015"/>
                    <a:pt x="726" y="1010"/>
                  </a:cubicBezTo>
                  <a:close/>
                  <a:moveTo>
                    <a:pt x="410" y="1186"/>
                  </a:moveTo>
                  <a:cubicBezTo>
                    <a:pt x="414" y="1189"/>
                    <a:pt x="418" y="1193"/>
                    <a:pt x="425" y="1198"/>
                  </a:cubicBezTo>
                  <a:cubicBezTo>
                    <a:pt x="428" y="1186"/>
                    <a:pt x="430" y="1177"/>
                    <a:pt x="432" y="1168"/>
                  </a:cubicBezTo>
                  <a:cubicBezTo>
                    <a:pt x="429" y="1166"/>
                    <a:pt x="427" y="1165"/>
                    <a:pt x="425" y="1163"/>
                  </a:cubicBezTo>
                  <a:cubicBezTo>
                    <a:pt x="420" y="1170"/>
                    <a:pt x="416" y="1177"/>
                    <a:pt x="410" y="1186"/>
                  </a:cubicBezTo>
                  <a:close/>
                  <a:moveTo>
                    <a:pt x="1103" y="1094"/>
                  </a:moveTo>
                  <a:cubicBezTo>
                    <a:pt x="1100" y="1092"/>
                    <a:pt x="1098" y="1091"/>
                    <a:pt x="1095" y="1089"/>
                  </a:cubicBezTo>
                  <a:cubicBezTo>
                    <a:pt x="1090" y="1096"/>
                    <a:pt x="1085" y="1103"/>
                    <a:pt x="1081" y="1110"/>
                  </a:cubicBezTo>
                  <a:cubicBezTo>
                    <a:pt x="1080" y="1112"/>
                    <a:pt x="1086" y="1117"/>
                    <a:pt x="1091" y="1123"/>
                  </a:cubicBezTo>
                  <a:cubicBezTo>
                    <a:pt x="1096" y="1111"/>
                    <a:pt x="1100" y="1102"/>
                    <a:pt x="1103" y="1094"/>
                  </a:cubicBezTo>
                  <a:close/>
                  <a:moveTo>
                    <a:pt x="711" y="1061"/>
                  </a:moveTo>
                  <a:cubicBezTo>
                    <a:pt x="721" y="1060"/>
                    <a:pt x="728" y="1060"/>
                    <a:pt x="736" y="1059"/>
                  </a:cubicBezTo>
                  <a:cubicBezTo>
                    <a:pt x="738" y="1058"/>
                    <a:pt x="742" y="1055"/>
                    <a:pt x="742" y="1053"/>
                  </a:cubicBezTo>
                  <a:cubicBezTo>
                    <a:pt x="742" y="1051"/>
                    <a:pt x="740" y="1046"/>
                    <a:pt x="738" y="1046"/>
                  </a:cubicBezTo>
                  <a:cubicBezTo>
                    <a:pt x="727" y="1045"/>
                    <a:pt x="716" y="1044"/>
                    <a:pt x="711" y="1061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851401" y="1685926"/>
              <a:ext cx="406400" cy="139700"/>
            </a:xfrm>
            <a:custGeom>
              <a:avLst/>
              <a:gdLst>
                <a:gd name="T0" fmla="*/ 189 w 189"/>
                <a:gd name="T1" fmla="*/ 22 h 65"/>
                <a:gd name="T2" fmla="*/ 4 w 189"/>
                <a:gd name="T3" fmla="*/ 65 h 65"/>
                <a:gd name="T4" fmla="*/ 0 w 189"/>
                <a:gd name="T5" fmla="*/ 57 h 65"/>
                <a:gd name="T6" fmla="*/ 26 w 189"/>
                <a:gd name="T7" fmla="*/ 29 h 65"/>
                <a:gd name="T8" fmla="*/ 189 w 189"/>
                <a:gd name="T9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5">
                  <a:moveTo>
                    <a:pt x="189" y="22"/>
                  </a:moveTo>
                  <a:cubicBezTo>
                    <a:pt x="122" y="12"/>
                    <a:pt x="65" y="49"/>
                    <a:pt x="4" y="65"/>
                  </a:cubicBezTo>
                  <a:cubicBezTo>
                    <a:pt x="3" y="63"/>
                    <a:pt x="1" y="60"/>
                    <a:pt x="0" y="57"/>
                  </a:cubicBezTo>
                  <a:cubicBezTo>
                    <a:pt x="8" y="47"/>
                    <a:pt x="15" y="35"/>
                    <a:pt x="26" y="29"/>
                  </a:cubicBezTo>
                  <a:cubicBezTo>
                    <a:pt x="78" y="0"/>
                    <a:pt x="133" y="2"/>
                    <a:pt x="189" y="22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110038" y="1660526"/>
              <a:ext cx="403225" cy="160338"/>
            </a:xfrm>
            <a:custGeom>
              <a:avLst/>
              <a:gdLst>
                <a:gd name="T0" fmla="*/ 187 w 187"/>
                <a:gd name="T1" fmla="*/ 75 h 75"/>
                <a:gd name="T2" fmla="*/ 148 w 187"/>
                <a:gd name="T3" fmla="*/ 67 h 75"/>
                <a:gd name="T4" fmla="*/ 0 w 187"/>
                <a:gd name="T5" fmla="*/ 36 h 75"/>
                <a:gd name="T6" fmla="*/ 187 w 187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75">
                  <a:moveTo>
                    <a:pt x="187" y="75"/>
                  </a:moveTo>
                  <a:cubicBezTo>
                    <a:pt x="173" y="72"/>
                    <a:pt x="159" y="72"/>
                    <a:pt x="148" y="67"/>
                  </a:cubicBezTo>
                  <a:cubicBezTo>
                    <a:pt x="73" y="35"/>
                    <a:pt x="73" y="35"/>
                    <a:pt x="0" y="36"/>
                  </a:cubicBezTo>
                  <a:cubicBezTo>
                    <a:pt x="53" y="0"/>
                    <a:pt x="170" y="23"/>
                    <a:pt x="187" y="75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125913" y="1389063"/>
              <a:ext cx="258763" cy="106363"/>
            </a:xfrm>
            <a:custGeom>
              <a:avLst/>
              <a:gdLst>
                <a:gd name="T0" fmla="*/ 120 w 120"/>
                <a:gd name="T1" fmla="*/ 12 h 49"/>
                <a:gd name="T2" fmla="*/ 71 w 120"/>
                <a:gd name="T3" fmla="*/ 34 h 49"/>
                <a:gd name="T4" fmla="*/ 28 w 120"/>
                <a:gd name="T5" fmla="*/ 44 h 49"/>
                <a:gd name="T6" fmla="*/ 5 w 120"/>
                <a:gd name="T7" fmla="*/ 31 h 49"/>
                <a:gd name="T8" fmla="*/ 16 w 120"/>
                <a:gd name="T9" fmla="*/ 2 h 49"/>
                <a:gd name="T10" fmla="*/ 97 w 120"/>
                <a:gd name="T11" fmla="*/ 0 h 49"/>
                <a:gd name="T12" fmla="*/ 118 w 120"/>
                <a:gd name="T13" fmla="*/ 4 h 49"/>
                <a:gd name="T14" fmla="*/ 120 w 120"/>
                <a:gd name="T15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9">
                  <a:moveTo>
                    <a:pt x="120" y="12"/>
                  </a:moveTo>
                  <a:cubicBezTo>
                    <a:pt x="104" y="20"/>
                    <a:pt x="88" y="28"/>
                    <a:pt x="71" y="34"/>
                  </a:cubicBezTo>
                  <a:cubicBezTo>
                    <a:pt x="57" y="39"/>
                    <a:pt x="42" y="40"/>
                    <a:pt x="28" y="44"/>
                  </a:cubicBezTo>
                  <a:cubicBezTo>
                    <a:pt x="14" y="49"/>
                    <a:pt x="8" y="43"/>
                    <a:pt x="5" y="31"/>
                  </a:cubicBezTo>
                  <a:cubicBezTo>
                    <a:pt x="3" y="19"/>
                    <a:pt x="0" y="4"/>
                    <a:pt x="16" y="2"/>
                  </a:cubicBezTo>
                  <a:cubicBezTo>
                    <a:pt x="43" y="0"/>
                    <a:pt x="70" y="0"/>
                    <a:pt x="97" y="0"/>
                  </a:cubicBezTo>
                  <a:cubicBezTo>
                    <a:pt x="104" y="0"/>
                    <a:pt x="111" y="3"/>
                    <a:pt x="118" y="4"/>
                  </a:cubicBezTo>
                  <a:cubicBezTo>
                    <a:pt x="119" y="7"/>
                    <a:pt x="120" y="10"/>
                    <a:pt x="120" y="12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979988" y="1374776"/>
              <a:ext cx="260350" cy="111125"/>
            </a:xfrm>
            <a:custGeom>
              <a:avLst/>
              <a:gdLst>
                <a:gd name="T0" fmla="*/ 0 w 121"/>
                <a:gd name="T1" fmla="*/ 12 h 52"/>
                <a:gd name="T2" fmla="*/ 104 w 121"/>
                <a:gd name="T3" fmla="*/ 8 h 52"/>
                <a:gd name="T4" fmla="*/ 117 w 121"/>
                <a:gd name="T5" fmla="*/ 34 h 52"/>
                <a:gd name="T6" fmla="*/ 100 w 121"/>
                <a:gd name="T7" fmla="*/ 51 h 52"/>
                <a:gd name="T8" fmla="*/ 7 w 121"/>
                <a:gd name="T9" fmla="*/ 22 h 52"/>
                <a:gd name="T10" fmla="*/ 0 w 121"/>
                <a:gd name="T1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52">
                  <a:moveTo>
                    <a:pt x="0" y="12"/>
                  </a:moveTo>
                  <a:cubicBezTo>
                    <a:pt x="37" y="3"/>
                    <a:pt x="70" y="0"/>
                    <a:pt x="104" y="8"/>
                  </a:cubicBezTo>
                  <a:cubicBezTo>
                    <a:pt x="120" y="12"/>
                    <a:pt x="121" y="24"/>
                    <a:pt x="117" y="34"/>
                  </a:cubicBezTo>
                  <a:cubicBezTo>
                    <a:pt x="115" y="41"/>
                    <a:pt x="105" y="52"/>
                    <a:pt x="100" y="51"/>
                  </a:cubicBezTo>
                  <a:cubicBezTo>
                    <a:pt x="69" y="43"/>
                    <a:pt x="38" y="32"/>
                    <a:pt x="7" y="22"/>
                  </a:cubicBezTo>
                  <a:cubicBezTo>
                    <a:pt x="5" y="21"/>
                    <a:pt x="4" y="18"/>
                    <a:pt x="0" y="12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646613" y="1400176"/>
              <a:ext cx="92075" cy="77788"/>
            </a:xfrm>
            <a:custGeom>
              <a:avLst/>
              <a:gdLst>
                <a:gd name="T0" fmla="*/ 43 w 43"/>
                <a:gd name="T1" fmla="*/ 17 h 36"/>
                <a:gd name="T2" fmla="*/ 17 w 43"/>
                <a:gd name="T3" fmla="*/ 35 h 36"/>
                <a:gd name="T4" fmla="*/ 1 w 43"/>
                <a:gd name="T5" fmla="*/ 16 h 36"/>
                <a:gd name="T6" fmla="*/ 18 w 43"/>
                <a:gd name="T7" fmla="*/ 0 h 36"/>
                <a:gd name="T8" fmla="*/ 43 w 43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43" y="17"/>
                  </a:moveTo>
                  <a:cubicBezTo>
                    <a:pt x="31" y="26"/>
                    <a:pt x="23" y="36"/>
                    <a:pt x="17" y="35"/>
                  </a:cubicBezTo>
                  <a:cubicBezTo>
                    <a:pt x="10" y="34"/>
                    <a:pt x="2" y="23"/>
                    <a:pt x="1" y="16"/>
                  </a:cubicBezTo>
                  <a:cubicBezTo>
                    <a:pt x="0" y="11"/>
                    <a:pt x="12" y="1"/>
                    <a:pt x="18" y="0"/>
                  </a:cubicBezTo>
                  <a:cubicBezTo>
                    <a:pt x="24" y="0"/>
                    <a:pt x="31" y="9"/>
                    <a:pt x="43" y="17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58955" y="1599579"/>
            <a:ext cx="1819327" cy="1650744"/>
            <a:chOff x="5929313" y="862013"/>
            <a:chExt cx="2963863" cy="2689225"/>
          </a:xfrm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29313" y="862013"/>
              <a:ext cx="2963863" cy="2689225"/>
            </a:xfrm>
            <a:custGeom>
              <a:avLst/>
              <a:gdLst>
                <a:gd name="T0" fmla="*/ 615 w 1377"/>
                <a:gd name="T1" fmla="*/ 59 h 1253"/>
                <a:gd name="T2" fmla="*/ 1323 w 1377"/>
                <a:gd name="T3" fmla="*/ 399 h 1253"/>
                <a:gd name="T4" fmla="*/ 409 w 1377"/>
                <a:gd name="T5" fmla="*/ 931 h 1253"/>
                <a:gd name="T6" fmla="*/ 859 w 1377"/>
                <a:gd name="T7" fmla="*/ 592 h 1253"/>
                <a:gd name="T8" fmla="*/ 532 w 1377"/>
                <a:gd name="T9" fmla="*/ 87 h 1253"/>
                <a:gd name="T10" fmla="*/ 749 w 1377"/>
                <a:gd name="T11" fmla="*/ 580 h 1253"/>
                <a:gd name="T12" fmla="*/ 850 w 1377"/>
                <a:gd name="T13" fmla="*/ 65 h 1253"/>
                <a:gd name="T14" fmla="*/ 669 w 1377"/>
                <a:gd name="T15" fmla="*/ 162 h 1253"/>
                <a:gd name="T16" fmla="*/ 962 w 1377"/>
                <a:gd name="T17" fmla="*/ 954 h 1253"/>
                <a:gd name="T18" fmla="*/ 849 w 1377"/>
                <a:gd name="T19" fmla="*/ 689 h 1253"/>
                <a:gd name="T20" fmla="*/ 428 w 1377"/>
                <a:gd name="T21" fmla="*/ 615 h 1253"/>
                <a:gd name="T22" fmla="*/ 1279 w 1377"/>
                <a:gd name="T23" fmla="*/ 452 h 1253"/>
                <a:gd name="T24" fmla="*/ 192 w 1377"/>
                <a:gd name="T25" fmla="*/ 919 h 1253"/>
                <a:gd name="T26" fmla="*/ 167 w 1377"/>
                <a:gd name="T27" fmla="*/ 459 h 1253"/>
                <a:gd name="T28" fmla="*/ 1087 w 1377"/>
                <a:gd name="T29" fmla="*/ 684 h 1253"/>
                <a:gd name="T30" fmla="*/ 412 w 1377"/>
                <a:gd name="T31" fmla="*/ 604 h 1253"/>
                <a:gd name="T32" fmla="*/ 374 w 1377"/>
                <a:gd name="T33" fmla="*/ 602 h 1253"/>
                <a:gd name="T34" fmla="*/ 854 w 1377"/>
                <a:gd name="T35" fmla="*/ 825 h 1253"/>
                <a:gd name="T36" fmla="*/ 591 w 1377"/>
                <a:gd name="T37" fmla="*/ 871 h 1253"/>
                <a:gd name="T38" fmla="*/ 639 w 1377"/>
                <a:gd name="T39" fmla="*/ 1014 h 1253"/>
                <a:gd name="T40" fmla="*/ 652 w 1377"/>
                <a:gd name="T41" fmla="*/ 1179 h 1253"/>
                <a:gd name="T42" fmla="*/ 326 w 1377"/>
                <a:gd name="T43" fmla="*/ 810 h 1253"/>
                <a:gd name="T44" fmla="*/ 363 w 1377"/>
                <a:gd name="T45" fmla="*/ 177 h 1253"/>
                <a:gd name="T46" fmla="*/ 1227 w 1377"/>
                <a:gd name="T47" fmla="*/ 352 h 1253"/>
                <a:gd name="T48" fmla="*/ 302 w 1377"/>
                <a:gd name="T49" fmla="*/ 472 h 1253"/>
                <a:gd name="T50" fmla="*/ 1139 w 1377"/>
                <a:gd name="T51" fmla="*/ 350 h 1253"/>
                <a:gd name="T52" fmla="*/ 1164 w 1377"/>
                <a:gd name="T53" fmla="*/ 340 h 1253"/>
                <a:gd name="T54" fmla="*/ 844 w 1377"/>
                <a:gd name="T55" fmla="*/ 1088 h 1253"/>
                <a:gd name="T56" fmla="*/ 609 w 1377"/>
                <a:gd name="T57" fmla="*/ 1102 h 1253"/>
                <a:gd name="T58" fmla="*/ 376 w 1377"/>
                <a:gd name="T59" fmla="*/ 535 h 1253"/>
                <a:gd name="T60" fmla="*/ 515 w 1377"/>
                <a:gd name="T61" fmla="*/ 1005 h 1253"/>
                <a:gd name="T62" fmla="*/ 808 w 1377"/>
                <a:gd name="T63" fmla="*/ 761 h 1253"/>
                <a:gd name="T64" fmla="*/ 789 w 1377"/>
                <a:gd name="T65" fmla="*/ 783 h 1253"/>
                <a:gd name="T66" fmla="*/ 1051 w 1377"/>
                <a:gd name="T67" fmla="*/ 889 h 1253"/>
                <a:gd name="T68" fmla="*/ 1314 w 1377"/>
                <a:gd name="T69" fmla="*/ 526 h 1253"/>
                <a:gd name="T70" fmla="*/ 269 w 1377"/>
                <a:gd name="T71" fmla="*/ 480 h 1253"/>
                <a:gd name="T72" fmla="*/ 704 w 1377"/>
                <a:gd name="T73" fmla="*/ 954 h 1253"/>
                <a:gd name="T74" fmla="*/ 1185 w 1377"/>
                <a:gd name="T75" fmla="*/ 989 h 1253"/>
                <a:gd name="T76" fmla="*/ 344 w 1377"/>
                <a:gd name="T77" fmla="*/ 1051 h 1253"/>
                <a:gd name="T78" fmla="*/ 1267 w 1377"/>
                <a:gd name="T79" fmla="*/ 389 h 1253"/>
                <a:gd name="T80" fmla="*/ 1301 w 1377"/>
                <a:gd name="T81" fmla="*/ 444 h 1253"/>
                <a:gd name="T82" fmla="*/ 161 w 1377"/>
                <a:gd name="T83" fmla="*/ 445 h 1253"/>
                <a:gd name="T84" fmla="*/ 509 w 1377"/>
                <a:gd name="T85" fmla="*/ 1073 h 1253"/>
                <a:gd name="T86" fmla="*/ 1242 w 1377"/>
                <a:gd name="T87" fmla="*/ 359 h 1253"/>
                <a:gd name="T88" fmla="*/ 267 w 1377"/>
                <a:gd name="T89" fmla="*/ 932 h 1253"/>
                <a:gd name="T90" fmla="*/ 761 w 1377"/>
                <a:gd name="T91" fmla="*/ 960 h 1253"/>
                <a:gd name="T92" fmla="*/ 251 w 1377"/>
                <a:gd name="T93" fmla="*/ 259 h 1253"/>
                <a:gd name="T94" fmla="*/ 412 w 1377"/>
                <a:gd name="T95" fmla="*/ 1099 h 1253"/>
                <a:gd name="T96" fmla="*/ 804 w 1377"/>
                <a:gd name="T97" fmla="*/ 869 h 1253"/>
                <a:gd name="T98" fmla="*/ 1042 w 1377"/>
                <a:gd name="T99" fmla="*/ 902 h 1253"/>
                <a:gd name="T100" fmla="*/ 308 w 1377"/>
                <a:gd name="T101" fmla="*/ 1021 h 1253"/>
                <a:gd name="T102" fmla="*/ 756 w 1377"/>
                <a:gd name="T103" fmla="*/ 930 h 1253"/>
                <a:gd name="T104" fmla="*/ 1050 w 1377"/>
                <a:gd name="T105" fmla="*/ 1004 h 1253"/>
                <a:gd name="T106" fmla="*/ 373 w 1377"/>
                <a:gd name="T107" fmla="*/ 967 h 1253"/>
                <a:gd name="T108" fmla="*/ 1024 w 1377"/>
                <a:gd name="T109" fmla="*/ 934 h 1253"/>
                <a:gd name="T110" fmla="*/ 1171 w 1377"/>
                <a:gd name="T111" fmla="*/ 1003 h 1253"/>
                <a:gd name="T112" fmla="*/ 1150 w 1377"/>
                <a:gd name="T113" fmla="*/ 103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7" h="1253">
                  <a:moveTo>
                    <a:pt x="1377" y="661"/>
                  </a:moveTo>
                  <a:cubicBezTo>
                    <a:pt x="1369" y="701"/>
                    <a:pt x="1366" y="743"/>
                    <a:pt x="1354" y="782"/>
                  </a:cubicBezTo>
                  <a:cubicBezTo>
                    <a:pt x="1307" y="940"/>
                    <a:pt x="1203" y="1053"/>
                    <a:pt x="1061" y="1131"/>
                  </a:cubicBezTo>
                  <a:cubicBezTo>
                    <a:pt x="836" y="1253"/>
                    <a:pt x="519" y="1246"/>
                    <a:pt x="292" y="1057"/>
                  </a:cubicBezTo>
                  <a:cubicBezTo>
                    <a:pt x="0" y="814"/>
                    <a:pt x="25" y="374"/>
                    <a:pt x="343" y="167"/>
                  </a:cubicBezTo>
                  <a:cubicBezTo>
                    <a:pt x="360" y="156"/>
                    <a:pt x="372" y="144"/>
                    <a:pt x="379" y="123"/>
                  </a:cubicBezTo>
                  <a:cubicBezTo>
                    <a:pt x="396" y="74"/>
                    <a:pt x="437" y="60"/>
                    <a:pt x="484" y="58"/>
                  </a:cubicBezTo>
                  <a:cubicBezTo>
                    <a:pt x="481" y="75"/>
                    <a:pt x="490" y="87"/>
                    <a:pt x="506" y="84"/>
                  </a:cubicBezTo>
                  <a:cubicBezTo>
                    <a:pt x="543" y="76"/>
                    <a:pt x="579" y="68"/>
                    <a:pt x="615" y="59"/>
                  </a:cubicBezTo>
                  <a:cubicBezTo>
                    <a:pt x="622" y="57"/>
                    <a:pt x="628" y="52"/>
                    <a:pt x="633" y="47"/>
                  </a:cubicBezTo>
                  <a:cubicBezTo>
                    <a:pt x="686" y="0"/>
                    <a:pt x="776" y="0"/>
                    <a:pt x="829" y="47"/>
                  </a:cubicBezTo>
                  <a:cubicBezTo>
                    <a:pt x="837" y="54"/>
                    <a:pt x="849" y="57"/>
                    <a:pt x="859" y="60"/>
                  </a:cubicBezTo>
                  <a:cubicBezTo>
                    <a:pt x="883" y="68"/>
                    <a:pt x="908" y="73"/>
                    <a:pt x="932" y="79"/>
                  </a:cubicBezTo>
                  <a:cubicBezTo>
                    <a:pt x="941" y="82"/>
                    <a:pt x="950" y="85"/>
                    <a:pt x="959" y="85"/>
                  </a:cubicBezTo>
                  <a:cubicBezTo>
                    <a:pt x="973" y="85"/>
                    <a:pt x="980" y="73"/>
                    <a:pt x="975" y="59"/>
                  </a:cubicBezTo>
                  <a:cubicBezTo>
                    <a:pt x="1034" y="58"/>
                    <a:pt x="1068" y="82"/>
                    <a:pt x="1087" y="136"/>
                  </a:cubicBezTo>
                  <a:cubicBezTo>
                    <a:pt x="1089" y="144"/>
                    <a:pt x="1098" y="152"/>
                    <a:pt x="1105" y="157"/>
                  </a:cubicBezTo>
                  <a:cubicBezTo>
                    <a:pt x="1198" y="220"/>
                    <a:pt x="1275" y="297"/>
                    <a:pt x="1323" y="399"/>
                  </a:cubicBezTo>
                  <a:cubicBezTo>
                    <a:pt x="1351" y="458"/>
                    <a:pt x="1368" y="520"/>
                    <a:pt x="1373" y="585"/>
                  </a:cubicBezTo>
                  <a:cubicBezTo>
                    <a:pt x="1374" y="592"/>
                    <a:pt x="1375" y="598"/>
                    <a:pt x="1377" y="605"/>
                  </a:cubicBezTo>
                  <a:cubicBezTo>
                    <a:pt x="1377" y="623"/>
                    <a:pt x="1377" y="642"/>
                    <a:pt x="1377" y="661"/>
                  </a:cubicBezTo>
                  <a:close/>
                  <a:moveTo>
                    <a:pt x="420" y="933"/>
                  </a:moveTo>
                  <a:cubicBezTo>
                    <a:pt x="417" y="930"/>
                    <a:pt x="414" y="928"/>
                    <a:pt x="411" y="926"/>
                  </a:cubicBezTo>
                  <a:cubicBezTo>
                    <a:pt x="382" y="899"/>
                    <a:pt x="347" y="888"/>
                    <a:pt x="308" y="893"/>
                  </a:cubicBezTo>
                  <a:cubicBezTo>
                    <a:pt x="289" y="895"/>
                    <a:pt x="272" y="902"/>
                    <a:pt x="256" y="921"/>
                  </a:cubicBezTo>
                  <a:cubicBezTo>
                    <a:pt x="273" y="914"/>
                    <a:pt x="285" y="908"/>
                    <a:pt x="298" y="904"/>
                  </a:cubicBezTo>
                  <a:cubicBezTo>
                    <a:pt x="339" y="894"/>
                    <a:pt x="376" y="905"/>
                    <a:pt x="409" y="931"/>
                  </a:cubicBezTo>
                  <a:cubicBezTo>
                    <a:pt x="412" y="933"/>
                    <a:pt x="416" y="932"/>
                    <a:pt x="420" y="932"/>
                  </a:cubicBezTo>
                  <a:cubicBezTo>
                    <a:pt x="426" y="938"/>
                    <a:pt x="432" y="944"/>
                    <a:pt x="440" y="951"/>
                  </a:cubicBezTo>
                  <a:cubicBezTo>
                    <a:pt x="413" y="884"/>
                    <a:pt x="316" y="855"/>
                    <a:pt x="270" y="895"/>
                  </a:cubicBezTo>
                  <a:cubicBezTo>
                    <a:pt x="288" y="892"/>
                    <a:pt x="311" y="884"/>
                    <a:pt x="333" y="885"/>
                  </a:cubicBezTo>
                  <a:cubicBezTo>
                    <a:pt x="368" y="888"/>
                    <a:pt x="402" y="896"/>
                    <a:pt x="420" y="933"/>
                  </a:cubicBezTo>
                  <a:close/>
                  <a:moveTo>
                    <a:pt x="1012" y="566"/>
                  </a:moveTo>
                  <a:cubicBezTo>
                    <a:pt x="1005" y="567"/>
                    <a:pt x="997" y="567"/>
                    <a:pt x="990" y="569"/>
                  </a:cubicBezTo>
                  <a:cubicBezTo>
                    <a:pt x="956" y="575"/>
                    <a:pt x="921" y="582"/>
                    <a:pt x="887" y="589"/>
                  </a:cubicBezTo>
                  <a:cubicBezTo>
                    <a:pt x="878" y="590"/>
                    <a:pt x="870" y="591"/>
                    <a:pt x="859" y="592"/>
                  </a:cubicBezTo>
                  <a:cubicBezTo>
                    <a:pt x="872" y="614"/>
                    <a:pt x="889" y="616"/>
                    <a:pt x="906" y="610"/>
                  </a:cubicBezTo>
                  <a:cubicBezTo>
                    <a:pt x="942" y="597"/>
                    <a:pt x="977" y="581"/>
                    <a:pt x="1012" y="566"/>
                  </a:cubicBezTo>
                  <a:cubicBezTo>
                    <a:pt x="982" y="600"/>
                    <a:pt x="942" y="615"/>
                    <a:pt x="899" y="628"/>
                  </a:cubicBezTo>
                  <a:cubicBezTo>
                    <a:pt x="908" y="636"/>
                    <a:pt x="921" y="646"/>
                    <a:pt x="929" y="643"/>
                  </a:cubicBezTo>
                  <a:cubicBezTo>
                    <a:pt x="998" y="620"/>
                    <a:pt x="1054" y="579"/>
                    <a:pt x="1093" y="517"/>
                  </a:cubicBezTo>
                  <a:cubicBezTo>
                    <a:pt x="1095" y="514"/>
                    <a:pt x="1094" y="509"/>
                    <a:pt x="1094" y="508"/>
                  </a:cubicBezTo>
                  <a:cubicBezTo>
                    <a:pt x="1066" y="528"/>
                    <a:pt x="1039" y="547"/>
                    <a:pt x="1012" y="566"/>
                  </a:cubicBezTo>
                  <a:close/>
                  <a:moveTo>
                    <a:pt x="613" y="66"/>
                  </a:moveTo>
                  <a:cubicBezTo>
                    <a:pt x="583" y="73"/>
                    <a:pt x="557" y="79"/>
                    <a:pt x="532" y="87"/>
                  </a:cubicBezTo>
                  <a:cubicBezTo>
                    <a:pt x="523" y="90"/>
                    <a:pt x="513" y="99"/>
                    <a:pt x="508" y="108"/>
                  </a:cubicBezTo>
                  <a:cubicBezTo>
                    <a:pt x="487" y="147"/>
                    <a:pt x="456" y="179"/>
                    <a:pt x="412" y="186"/>
                  </a:cubicBezTo>
                  <a:cubicBezTo>
                    <a:pt x="378" y="192"/>
                    <a:pt x="367" y="213"/>
                    <a:pt x="362" y="240"/>
                  </a:cubicBezTo>
                  <a:cubicBezTo>
                    <a:pt x="358" y="263"/>
                    <a:pt x="356" y="287"/>
                    <a:pt x="360" y="309"/>
                  </a:cubicBezTo>
                  <a:cubicBezTo>
                    <a:pt x="368" y="354"/>
                    <a:pt x="374" y="398"/>
                    <a:pt x="373" y="444"/>
                  </a:cubicBezTo>
                  <a:cubicBezTo>
                    <a:pt x="370" y="494"/>
                    <a:pt x="397" y="529"/>
                    <a:pt x="443" y="547"/>
                  </a:cubicBezTo>
                  <a:cubicBezTo>
                    <a:pt x="464" y="556"/>
                    <a:pt x="486" y="562"/>
                    <a:pt x="508" y="564"/>
                  </a:cubicBezTo>
                  <a:cubicBezTo>
                    <a:pt x="565" y="570"/>
                    <a:pt x="622" y="572"/>
                    <a:pt x="680" y="576"/>
                  </a:cubicBezTo>
                  <a:cubicBezTo>
                    <a:pt x="703" y="577"/>
                    <a:pt x="726" y="581"/>
                    <a:pt x="749" y="580"/>
                  </a:cubicBezTo>
                  <a:cubicBezTo>
                    <a:pt x="792" y="579"/>
                    <a:pt x="834" y="576"/>
                    <a:pt x="877" y="572"/>
                  </a:cubicBezTo>
                  <a:cubicBezTo>
                    <a:pt x="920" y="567"/>
                    <a:pt x="964" y="562"/>
                    <a:pt x="1006" y="551"/>
                  </a:cubicBezTo>
                  <a:cubicBezTo>
                    <a:pt x="1058" y="536"/>
                    <a:pt x="1089" y="498"/>
                    <a:pt x="1089" y="443"/>
                  </a:cubicBezTo>
                  <a:cubicBezTo>
                    <a:pt x="1089" y="397"/>
                    <a:pt x="1091" y="352"/>
                    <a:pt x="1101" y="307"/>
                  </a:cubicBezTo>
                  <a:cubicBezTo>
                    <a:pt x="1109" y="272"/>
                    <a:pt x="1102" y="239"/>
                    <a:pt x="1088" y="208"/>
                  </a:cubicBezTo>
                  <a:cubicBezTo>
                    <a:pt x="1083" y="198"/>
                    <a:pt x="1077" y="193"/>
                    <a:pt x="1066" y="191"/>
                  </a:cubicBezTo>
                  <a:cubicBezTo>
                    <a:pt x="1015" y="184"/>
                    <a:pt x="979" y="153"/>
                    <a:pt x="953" y="110"/>
                  </a:cubicBezTo>
                  <a:cubicBezTo>
                    <a:pt x="949" y="104"/>
                    <a:pt x="948" y="94"/>
                    <a:pt x="943" y="92"/>
                  </a:cubicBezTo>
                  <a:cubicBezTo>
                    <a:pt x="914" y="82"/>
                    <a:pt x="883" y="75"/>
                    <a:pt x="850" y="65"/>
                  </a:cubicBezTo>
                  <a:cubicBezTo>
                    <a:pt x="862" y="99"/>
                    <a:pt x="858" y="116"/>
                    <a:pt x="835" y="135"/>
                  </a:cubicBezTo>
                  <a:cubicBezTo>
                    <a:pt x="823" y="144"/>
                    <a:pt x="809" y="152"/>
                    <a:pt x="797" y="161"/>
                  </a:cubicBezTo>
                  <a:cubicBezTo>
                    <a:pt x="779" y="176"/>
                    <a:pt x="762" y="191"/>
                    <a:pt x="745" y="206"/>
                  </a:cubicBezTo>
                  <a:cubicBezTo>
                    <a:pt x="745" y="206"/>
                    <a:pt x="744" y="203"/>
                    <a:pt x="741" y="197"/>
                  </a:cubicBezTo>
                  <a:cubicBezTo>
                    <a:pt x="738" y="210"/>
                    <a:pt x="735" y="220"/>
                    <a:pt x="731" y="233"/>
                  </a:cubicBezTo>
                  <a:cubicBezTo>
                    <a:pt x="727" y="220"/>
                    <a:pt x="724" y="211"/>
                    <a:pt x="721" y="201"/>
                  </a:cubicBezTo>
                  <a:cubicBezTo>
                    <a:pt x="720" y="202"/>
                    <a:pt x="719" y="202"/>
                    <a:pt x="718" y="202"/>
                  </a:cubicBezTo>
                  <a:cubicBezTo>
                    <a:pt x="718" y="208"/>
                    <a:pt x="717" y="214"/>
                    <a:pt x="716" y="223"/>
                  </a:cubicBezTo>
                  <a:cubicBezTo>
                    <a:pt x="704" y="188"/>
                    <a:pt x="700" y="183"/>
                    <a:pt x="669" y="162"/>
                  </a:cubicBezTo>
                  <a:cubicBezTo>
                    <a:pt x="653" y="151"/>
                    <a:pt x="636" y="141"/>
                    <a:pt x="621" y="128"/>
                  </a:cubicBezTo>
                  <a:cubicBezTo>
                    <a:pt x="599" y="109"/>
                    <a:pt x="597" y="96"/>
                    <a:pt x="613" y="66"/>
                  </a:cubicBezTo>
                  <a:close/>
                  <a:moveTo>
                    <a:pt x="355" y="720"/>
                  </a:moveTo>
                  <a:cubicBezTo>
                    <a:pt x="360" y="743"/>
                    <a:pt x="364" y="767"/>
                    <a:pt x="370" y="790"/>
                  </a:cubicBezTo>
                  <a:cubicBezTo>
                    <a:pt x="375" y="806"/>
                    <a:pt x="381" y="825"/>
                    <a:pt x="392" y="838"/>
                  </a:cubicBezTo>
                  <a:cubicBezTo>
                    <a:pt x="420" y="873"/>
                    <a:pt x="453" y="904"/>
                    <a:pt x="480" y="940"/>
                  </a:cubicBezTo>
                  <a:cubicBezTo>
                    <a:pt x="521" y="994"/>
                    <a:pt x="572" y="1030"/>
                    <a:pt x="639" y="1043"/>
                  </a:cubicBezTo>
                  <a:cubicBezTo>
                    <a:pt x="653" y="1046"/>
                    <a:pt x="667" y="1050"/>
                    <a:pt x="682" y="1051"/>
                  </a:cubicBezTo>
                  <a:cubicBezTo>
                    <a:pt x="789" y="1060"/>
                    <a:pt x="888" y="1043"/>
                    <a:pt x="962" y="954"/>
                  </a:cubicBezTo>
                  <a:cubicBezTo>
                    <a:pt x="992" y="916"/>
                    <a:pt x="1023" y="878"/>
                    <a:pt x="1060" y="846"/>
                  </a:cubicBezTo>
                  <a:cubicBezTo>
                    <a:pt x="1101" y="810"/>
                    <a:pt x="1095" y="760"/>
                    <a:pt x="1112" y="716"/>
                  </a:cubicBezTo>
                  <a:cubicBezTo>
                    <a:pt x="1094" y="714"/>
                    <a:pt x="1079" y="716"/>
                    <a:pt x="1075" y="698"/>
                  </a:cubicBezTo>
                  <a:cubicBezTo>
                    <a:pt x="1075" y="696"/>
                    <a:pt x="1069" y="696"/>
                    <a:pt x="1066" y="696"/>
                  </a:cubicBezTo>
                  <a:cubicBezTo>
                    <a:pt x="1053" y="695"/>
                    <a:pt x="1049" y="688"/>
                    <a:pt x="1052" y="677"/>
                  </a:cubicBezTo>
                  <a:cubicBezTo>
                    <a:pt x="1055" y="663"/>
                    <a:pt x="1059" y="650"/>
                    <a:pt x="1063" y="637"/>
                  </a:cubicBezTo>
                  <a:cubicBezTo>
                    <a:pt x="1069" y="617"/>
                    <a:pt x="1062" y="608"/>
                    <a:pt x="1042" y="612"/>
                  </a:cubicBezTo>
                  <a:cubicBezTo>
                    <a:pt x="1027" y="616"/>
                    <a:pt x="1012" y="623"/>
                    <a:pt x="1001" y="632"/>
                  </a:cubicBezTo>
                  <a:cubicBezTo>
                    <a:pt x="956" y="665"/>
                    <a:pt x="905" y="682"/>
                    <a:pt x="849" y="689"/>
                  </a:cubicBezTo>
                  <a:cubicBezTo>
                    <a:pt x="833" y="691"/>
                    <a:pt x="817" y="695"/>
                    <a:pt x="798" y="698"/>
                  </a:cubicBezTo>
                  <a:cubicBezTo>
                    <a:pt x="827" y="711"/>
                    <a:pt x="854" y="720"/>
                    <a:pt x="879" y="734"/>
                  </a:cubicBezTo>
                  <a:cubicBezTo>
                    <a:pt x="981" y="794"/>
                    <a:pt x="988" y="923"/>
                    <a:pt x="893" y="994"/>
                  </a:cubicBezTo>
                  <a:cubicBezTo>
                    <a:pt x="805" y="1060"/>
                    <a:pt x="668" y="1062"/>
                    <a:pt x="577" y="1000"/>
                  </a:cubicBezTo>
                  <a:cubicBezTo>
                    <a:pt x="472" y="928"/>
                    <a:pt x="478" y="794"/>
                    <a:pt x="589" y="732"/>
                  </a:cubicBezTo>
                  <a:cubicBezTo>
                    <a:pt x="612" y="718"/>
                    <a:pt x="638" y="709"/>
                    <a:pt x="665" y="697"/>
                  </a:cubicBezTo>
                  <a:cubicBezTo>
                    <a:pt x="656" y="695"/>
                    <a:pt x="648" y="694"/>
                    <a:pt x="641" y="693"/>
                  </a:cubicBezTo>
                  <a:cubicBezTo>
                    <a:pt x="577" y="686"/>
                    <a:pt x="515" y="675"/>
                    <a:pt x="464" y="631"/>
                  </a:cubicBezTo>
                  <a:cubicBezTo>
                    <a:pt x="454" y="623"/>
                    <a:pt x="441" y="618"/>
                    <a:pt x="428" y="615"/>
                  </a:cubicBezTo>
                  <a:cubicBezTo>
                    <a:pt x="420" y="613"/>
                    <a:pt x="408" y="613"/>
                    <a:pt x="402" y="617"/>
                  </a:cubicBezTo>
                  <a:cubicBezTo>
                    <a:pt x="398" y="620"/>
                    <a:pt x="401" y="634"/>
                    <a:pt x="403" y="642"/>
                  </a:cubicBezTo>
                  <a:cubicBezTo>
                    <a:pt x="405" y="653"/>
                    <a:pt x="411" y="663"/>
                    <a:pt x="413" y="674"/>
                  </a:cubicBezTo>
                  <a:cubicBezTo>
                    <a:pt x="414" y="680"/>
                    <a:pt x="411" y="690"/>
                    <a:pt x="407" y="693"/>
                  </a:cubicBezTo>
                  <a:cubicBezTo>
                    <a:pt x="391" y="703"/>
                    <a:pt x="374" y="711"/>
                    <a:pt x="355" y="720"/>
                  </a:cubicBezTo>
                  <a:close/>
                  <a:moveTo>
                    <a:pt x="1268" y="928"/>
                  </a:moveTo>
                  <a:cubicBezTo>
                    <a:pt x="1339" y="811"/>
                    <a:pt x="1375" y="686"/>
                    <a:pt x="1353" y="547"/>
                  </a:cubicBezTo>
                  <a:cubicBezTo>
                    <a:pt x="1310" y="564"/>
                    <a:pt x="1276" y="530"/>
                    <a:pt x="1295" y="460"/>
                  </a:cubicBezTo>
                  <a:cubicBezTo>
                    <a:pt x="1290" y="457"/>
                    <a:pt x="1284" y="454"/>
                    <a:pt x="1279" y="452"/>
                  </a:cubicBezTo>
                  <a:cubicBezTo>
                    <a:pt x="1273" y="449"/>
                    <a:pt x="1267" y="447"/>
                    <a:pt x="1261" y="445"/>
                  </a:cubicBezTo>
                  <a:cubicBezTo>
                    <a:pt x="1225" y="502"/>
                    <a:pt x="1207" y="510"/>
                    <a:pt x="1179" y="482"/>
                  </a:cubicBezTo>
                  <a:cubicBezTo>
                    <a:pt x="1174" y="488"/>
                    <a:pt x="1170" y="494"/>
                    <a:pt x="1164" y="501"/>
                  </a:cubicBezTo>
                  <a:cubicBezTo>
                    <a:pt x="1232" y="521"/>
                    <a:pt x="1266" y="570"/>
                    <a:pt x="1283" y="631"/>
                  </a:cubicBezTo>
                  <a:cubicBezTo>
                    <a:pt x="1293" y="667"/>
                    <a:pt x="1298" y="706"/>
                    <a:pt x="1299" y="743"/>
                  </a:cubicBezTo>
                  <a:cubicBezTo>
                    <a:pt x="1301" y="807"/>
                    <a:pt x="1289" y="868"/>
                    <a:pt x="1268" y="928"/>
                  </a:cubicBezTo>
                  <a:close/>
                  <a:moveTo>
                    <a:pt x="111" y="546"/>
                  </a:moveTo>
                  <a:cubicBezTo>
                    <a:pt x="80" y="634"/>
                    <a:pt x="129" y="860"/>
                    <a:pt x="192" y="921"/>
                  </a:cubicBezTo>
                  <a:cubicBezTo>
                    <a:pt x="192" y="921"/>
                    <a:pt x="192" y="920"/>
                    <a:pt x="192" y="919"/>
                  </a:cubicBezTo>
                  <a:cubicBezTo>
                    <a:pt x="190" y="914"/>
                    <a:pt x="189" y="908"/>
                    <a:pt x="187" y="902"/>
                  </a:cubicBezTo>
                  <a:cubicBezTo>
                    <a:pt x="156" y="805"/>
                    <a:pt x="150" y="708"/>
                    <a:pt x="185" y="610"/>
                  </a:cubicBezTo>
                  <a:cubicBezTo>
                    <a:pt x="200" y="570"/>
                    <a:pt x="224" y="536"/>
                    <a:pt x="263" y="515"/>
                  </a:cubicBezTo>
                  <a:cubicBezTo>
                    <a:pt x="273" y="509"/>
                    <a:pt x="284" y="505"/>
                    <a:pt x="296" y="500"/>
                  </a:cubicBezTo>
                  <a:cubicBezTo>
                    <a:pt x="291" y="493"/>
                    <a:pt x="286" y="488"/>
                    <a:pt x="281" y="483"/>
                  </a:cubicBezTo>
                  <a:cubicBezTo>
                    <a:pt x="263" y="502"/>
                    <a:pt x="251" y="504"/>
                    <a:pt x="235" y="489"/>
                  </a:cubicBezTo>
                  <a:cubicBezTo>
                    <a:pt x="221" y="477"/>
                    <a:pt x="211" y="461"/>
                    <a:pt x="199" y="446"/>
                  </a:cubicBezTo>
                  <a:cubicBezTo>
                    <a:pt x="195" y="447"/>
                    <a:pt x="189" y="449"/>
                    <a:pt x="184" y="451"/>
                  </a:cubicBezTo>
                  <a:cubicBezTo>
                    <a:pt x="178" y="454"/>
                    <a:pt x="172" y="457"/>
                    <a:pt x="167" y="459"/>
                  </a:cubicBezTo>
                  <a:cubicBezTo>
                    <a:pt x="178" y="523"/>
                    <a:pt x="169" y="562"/>
                    <a:pt x="111" y="546"/>
                  </a:cubicBezTo>
                  <a:close/>
                  <a:moveTo>
                    <a:pt x="892" y="655"/>
                  </a:moveTo>
                  <a:cubicBezTo>
                    <a:pt x="842" y="589"/>
                    <a:pt x="774" y="581"/>
                    <a:pt x="705" y="586"/>
                  </a:cubicBezTo>
                  <a:cubicBezTo>
                    <a:pt x="652" y="590"/>
                    <a:pt x="602" y="603"/>
                    <a:pt x="569" y="658"/>
                  </a:cubicBezTo>
                  <a:cubicBezTo>
                    <a:pt x="678" y="696"/>
                    <a:pt x="783" y="701"/>
                    <a:pt x="892" y="655"/>
                  </a:cubicBezTo>
                  <a:close/>
                  <a:moveTo>
                    <a:pt x="1090" y="600"/>
                  </a:moveTo>
                  <a:cubicBezTo>
                    <a:pt x="1079" y="623"/>
                    <a:pt x="1070" y="641"/>
                    <a:pt x="1062" y="659"/>
                  </a:cubicBezTo>
                  <a:cubicBezTo>
                    <a:pt x="1054" y="678"/>
                    <a:pt x="1058" y="683"/>
                    <a:pt x="1078" y="684"/>
                  </a:cubicBezTo>
                  <a:cubicBezTo>
                    <a:pt x="1081" y="684"/>
                    <a:pt x="1084" y="684"/>
                    <a:pt x="1087" y="684"/>
                  </a:cubicBezTo>
                  <a:cubicBezTo>
                    <a:pt x="1086" y="686"/>
                    <a:pt x="1085" y="688"/>
                    <a:pt x="1084" y="690"/>
                  </a:cubicBezTo>
                  <a:cubicBezTo>
                    <a:pt x="1090" y="694"/>
                    <a:pt x="1094" y="700"/>
                    <a:pt x="1100" y="701"/>
                  </a:cubicBezTo>
                  <a:cubicBezTo>
                    <a:pt x="1130" y="705"/>
                    <a:pt x="1158" y="698"/>
                    <a:pt x="1183" y="681"/>
                  </a:cubicBezTo>
                  <a:cubicBezTo>
                    <a:pt x="1198" y="671"/>
                    <a:pt x="1203" y="658"/>
                    <a:pt x="1197" y="641"/>
                  </a:cubicBezTo>
                  <a:cubicBezTo>
                    <a:pt x="1183" y="605"/>
                    <a:pt x="1159" y="577"/>
                    <a:pt x="1125" y="559"/>
                  </a:cubicBezTo>
                  <a:cubicBezTo>
                    <a:pt x="1093" y="542"/>
                    <a:pt x="1057" y="565"/>
                    <a:pt x="1052" y="604"/>
                  </a:cubicBezTo>
                  <a:cubicBezTo>
                    <a:pt x="1063" y="603"/>
                    <a:pt x="1073" y="602"/>
                    <a:pt x="1090" y="600"/>
                  </a:cubicBezTo>
                  <a:close/>
                  <a:moveTo>
                    <a:pt x="374" y="602"/>
                  </a:moveTo>
                  <a:cubicBezTo>
                    <a:pt x="389" y="603"/>
                    <a:pt x="400" y="603"/>
                    <a:pt x="412" y="604"/>
                  </a:cubicBezTo>
                  <a:cubicBezTo>
                    <a:pt x="395" y="554"/>
                    <a:pt x="353" y="540"/>
                    <a:pt x="316" y="569"/>
                  </a:cubicBezTo>
                  <a:cubicBezTo>
                    <a:pt x="289" y="591"/>
                    <a:pt x="272" y="620"/>
                    <a:pt x="264" y="654"/>
                  </a:cubicBezTo>
                  <a:cubicBezTo>
                    <a:pt x="263" y="659"/>
                    <a:pt x="265" y="667"/>
                    <a:pt x="269" y="671"/>
                  </a:cubicBezTo>
                  <a:cubicBezTo>
                    <a:pt x="294" y="694"/>
                    <a:pt x="324" y="706"/>
                    <a:pt x="358" y="701"/>
                  </a:cubicBezTo>
                  <a:cubicBezTo>
                    <a:pt x="365" y="700"/>
                    <a:pt x="371" y="693"/>
                    <a:pt x="377" y="689"/>
                  </a:cubicBezTo>
                  <a:cubicBezTo>
                    <a:pt x="376" y="688"/>
                    <a:pt x="376" y="686"/>
                    <a:pt x="375" y="684"/>
                  </a:cubicBezTo>
                  <a:cubicBezTo>
                    <a:pt x="404" y="683"/>
                    <a:pt x="408" y="676"/>
                    <a:pt x="395" y="649"/>
                  </a:cubicBezTo>
                  <a:cubicBezTo>
                    <a:pt x="391" y="643"/>
                    <a:pt x="387" y="637"/>
                    <a:pt x="384" y="630"/>
                  </a:cubicBezTo>
                  <a:cubicBezTo>
                    <a:pt x="380" y="622"/>
                    <a:pt x="378" y="612"/>
                    <a:pt x="374" y="602"/>
                  </a:cubicBezTo>
                  <a:close/>
                  <a:moveTo>
                    <a:pt x="887" y="977"/>
                  </a:moveTo>
                  <a:cubicBezTo>
                    <a:pt x="921" y="947"/>
                    <a:pt x="948" y="909"/>
                    <a:pt x="943" y="856"/>
                  </a:cubicBezTo>
                  <a:cubicBezTo>
                    <a:pt x="938" y="800"/>
                    <a:pt x="904" y="763"/>
                    <a:pt x="861" y="736"/>
                  </a:cubicBezTo>
                  <a:cubicBezTo>
                    <a:pt x="851" y="745"/>
                    <a:pt x="843" y="753"/>
                    <a:pt x="834" y="760"/>
                  </a:cubicBezTo>
                  <a:cubicBezTo>
                    <a:pt x="837" y="762"/>
                    <a:pt x="839" y="764"/>
                    <a:pt x="842" y="767"/>
                  </a:cubicBezTo>
                  <a:cubicBezTo>
                    <a:pt x="863" y="785"/>
                    <a:pt x="863" y="791"/>
                    <a:pt x="840" y="808"/>
                  </a:cubicBezTo>
                  <a:cubicBezTo>
                    <a:pt x="833" y="813"/>
                    <a:pt x="828" y="821"/>
                    <a:pt x="822" y="828"/>
                  </a:cubicBezTo>
                  <a:cubicBezTo>
                    <a:pt x="823" y="829"/>
                    <a:pt x="825" y="831"/>
                    <a:pt x="826" y="833"/>
                  </a:cubicBezTo>
                  <a:cubicBezTo>
                    <a:pt x="835" y="830"/>
                    <a:pt x="845" y="827"/>
                    <a:pt x="854" y="825"/>
                  </a:cubicBezTo>
                  <a:cubicBezTo>
                    <a:pt x="866" y="823"/>
                    <a:pt x="878" y="820"/>
                    <a:pt x="889" y="820"/>
                  </a:cubicBezTo>
                  <a:cubicBezTo>
                    <a:pt x="908" y="821"/>
                    <a:pt x="913" y="834"/>
                    <a:pt x="900" y="847"/>
                  </a:cubicBezTo>
                  <a:cubicBezTo>
                    <a:pt x="892" y="855"/>
                    <a:pt x="880" y="859"/>
                    <a:pt x="870" y="865"/>
                  </a:cubicBezTo>
                  <a:cubicBezTo>
                    <a:pt x="887" y="892"/>
                    <a:pt x="887" y="892"/>
                    <a:pt x="853" y="906"/>
                  </a:cubicBezTo>
                  <a:cubicBezTo>
                    <a:pt x="843" y="910"/>
                    <a:pt x="834" y="916"/>
                    <a:pt x="825" y="920"/>
                  </a:cubicBezTo>
                  <a:cubicBezTo>
                    <a:pt x="847" y="940"/>
                    <a:pt x="866" y="958"/>
                    <a:pt x="887" y="977"/>
                  </a:cubicBezTo>
                  <a:close/>
                  <a:moveTo>
                    <a:pt x="630" y="856"/>
                  </a:moveTo>
                  <a:cubicBezTo>
                    <a:pt x="628" y="854"/>
                    <a:pt x="626" y="853"/>
                    <a:pt x="624" y="851"/>
                  </a:cubicBezTo>
                  <a:cubicBezTo>
                    <a:pt x="613" y="858"/>
                    <a:pt x="603" y="866"/>
                    <a:pt x="591" y="871"/>
                  </a:cubicBezTo>
                  <a:cubicBezTo>
                    <a:pt x="583" y="874"/>
                    <a:pt x="570" y="875"/>
                    <a:pt x="564" y="871"/>
                  </a:cubicBezTo>
                  <a:cubicBezTo>
                    <a:pt x="557" y="867"/>
                    <a:pt x="551" y="855"/>
                    <a:pt x="551" y="847"/>
                  </a:cubicBezTo>
                  <a:cubicBezTo>
                    <a:pt x="551" y="842"/>
                    <a:pt x="564" y="835"/>
                    <a:pt x="572" y="832"/>
                  </a:cubicBezTo>
                  <a:cubicBezTo>
                    <a:pt x="594" y="824"/>
                    <a:pt x="627" y="781"/>
                    <a:pt x="624" y="757"/>
                  </a:cubicBezTo>
                  <a:cubicBezTo>
                    <a:pt x="624" y="749"/>
                    <a:pt x="618" y="741"/>
                    <a:pt x="611" y="737"/>
                  </a:cubicBezTo>
                  <a:cubicBezTo>
                    <a:pt x="608" y="734"/>
                    <a:pt x="598" y="737"/>
                    <a:pt x="593" y="741"/>
                  </a:cubicBezTo>
                  <a:cubicBezTo>
                    <a:pt x="581" y="749"/>
                    <a:pt x="570" y="758"/>
                    <a:pt x="560" y="768"/>
                  </a:cubicBezTo>
                  <a:cubicBezTo>
                    <a:pt x="521" y="806"/>
                    <a:pt x="508" y="852"/>
                    <a:pt x="524" y="904"/>
                  </a:cubicBezTo>
                  <a:cubicBezTo>
                    <a:pt x="541" y="961"/>
                    <a:pt x="584" y="990"/>
                    <a:pt x="639" y="1014"/>
                  </a:cubicBezTo>
                  <a:cubicBezTo>
                    <a:pt x="638" y="998"/>
                    <a:pt x="637" y="987"/>
                    <a:pt x="636" y="971"/>
                  </a:cubicBezTo>
                  <a:cubicBezTo>
                    <a:pt x="612" y="998"/>
                    <a:pt x="603" y="996"/>
                    <a:pt x="587" y="970"/>
                  </a:cubicBezTo>
                  <a:cubicBezTo>
                    <a:pt x="575" y="950"/>
                    <a:pt x="577" y="932"/>
                    <a:pt x="590" y="914"/>
                  </a:cubicBezTo>
                  <a:cubicBezTo>
                    <a:pt x="603" y="895"/>
                    <a:pt x="617" y="875"/>
                    <a:pt x="630" y="856"/>
                  </a:cubicBezTo>
                  <a:close/>
                  <a:moveTo>
                    <a:pt x="652" y="1179"/>
                  </a:moveTo>
                  <a:cubicBezTo>
                    <a:pt x="703" y="1196"/>
                    <a:pt x="793" y="1196"/>
                    <a:pt x="819" y="1179"/>
                  </a:cubicBezTo>
                  <a:cubicBezTo>
                    <a:pt x="771" y="1158"/>
                    <a:pt x="759" y="1128"/>
                    <a:pt x="777" y="1067"/>
                  </a:cubicBezTo>
                  <a:cubicBezTo>
                    <a:pt x="747" y="1067"/>
                    <a:pt x="716" y="1067"/>
                    <a:pt x="686" y="1067"/>
                  </a:cubicBezTo>
                  <a:cubicBezTo>
                    <a:pt x="702" y="1122"/>
                    <a:pt x="694" y="1148"/>
                    <a:pt x="652" y="1179"/>
                  </a:cubicBezTo>
                  <a:close/>
                  <a:moveTo>
                    <a:pt x="1212" y="890"/>
                  </a:moveTo>
                  <a:cubicBezTo>
                    <a:pt x="1222" y="822"/>
                    <a:pt x="1225" y="755"/>
                    <a:pt x="1206" y="690"/>
                  </a:cubicBezTo>
                  <a:cubicBezTo>
                    <a:pt x="1186" y="698"/>
                    <a:pt x="1167" y="706"/>
                    <a:pt x="1149" y="713"/>
                  </a:cubicBezTo>
                  <a:cubicBezTo>
                    <a:pt x="1146" y="715"/>
                    <a:pt x="1142" y="718"/>
                    <a:pt x="1142" y="722"/>
                  </a:cubicBezTo>
                  <a:cubicBezTo>
                    <a:pt x="1136" y="750"/>
                    <a:pt x="1131" y="779"/>
                    <a:pt x="1126" y="807"/>
                  </a:cubicBezTo>
                  <a:cubicBezTo>
                    <a:pt x="1186" y="834"/>
                    <a:pt x="1196" y="843"/>
                    <a:pt x="1212" y="890"/>
                  </a:cubicBezTo>
                  <a:close/>
                  <a:moveTo>
                    <a:pt x="257" y="690"/>
                  </a:moveTo>
                  <a:cubicBezTo>
                    <a:pt x="240" y="726"/>
                    <a:pt x="236" y="846"/>
                    <a:pt x="250" y="887"/>
                  </a:cubicBezTo>
                  <a:cubicBezTo>
                    <a:pt x="264" y="849"/>
                    <a:pt x="286" y="821"/>
                    <a:pt x="326" y="810"/>
                  </a:cubicBezTo>
                  <a:cubicBezTo>
                    <a:pt x="330" y="809"/>
                    <a:pt x="334" y="800"/>
                    <a:pt x="333" y="795"/>
                  </a:cubicBezTo>
                  <a:cubicBezTo>
                    <a:pt x="329" y="771"/>
                    <a:pt x="325" y="747"/>
                    <a:pt x="320" y="723"/>
                  </a:cubicBezTo>
                  <a:cubicBezTo>
                    <a:pt x="319" y="719"/>
                    <a:pt x="316" y="715"/>
                    <a:pt x="313" y="714"/>
                  </a:cubicBezTo>
                  <a:cubicBezTo>
                    <a:pt x="295" y="706"/>
                    <a:pt x="276" y="698"/>
                    <a:pt x="257" y="690"/>
                  </a:cubicBezTo>
                  <a:close/>
                  <a:moveTo>
                    <a:pt x="235" y="352"/>
                  </a:moveTo>
                  <a:cubicBezTo>
                    <a:pt x="244" y="348"/>
                    <a:pt x="251" y="345"/>
                    <a:pt x="258" y="342"/>
                  </a:cubicBezTo>
                  <a:cubicBezTo>
                    <a:pt x="267" y="338"/>
                    <a:pt x="281" y="338"/>
                    <a:pt x="285" y="331"/>
                  </a:cubicBezTo>
                  <a:cubicBezTo>
                    <a:pt x="298" y="307"/>
                    <a:pt x="318" y="299"/>
                    <a:pt x="341" y="300"/>
                  </a:cubicBezTo>
                  <a:cubicBezTo>
                    <a:pt x="349" y="258"/>
                    <a:pt x="356" y="217"/>
                    <a:pt x="363" y="177"/>
                  </a:cubicBezTo>
                  <a:cubicBezTo>
                    <a:pt x="361" y="175"/>
                    <a:pt x="358" y="173"/>
                    <a:pt x="356" y="172"/>
                  </a:cubicBezTo>
                  <a:cubicBezTo>
                    <a:pt x="328" y="195"/>
                    <a:pt x="299" y="217"/>
                    <a:pt x="272" y="241"/>
                  </a:cubicBezTo>
                  <a:cubicBezTo>
                    <a:pt x="269" y="243"/>
                    <a:pt x="267" y="249"/>
                    <a:pt x="268" y="253"/>
                  </a:cubicBezTo>
                  <a:cubicBezTo>
                    <a:pt x="275" y="282"/>
                    <a:pt x="260" y="301"/>
                    <a:pt x="239" y="315"/>
                  </a:cubicBezTo>
                  <a:cubicBezTo>
                    <a:pt x="223" y="327"/>
                    <a:pt x="223" y="337"/>
                    <a:pt x="235" y="352"/>
                  </a:cubicBezTo>
                  <a:close/>
                  <a:moveTo>
                    <a:pt x="1097" y="174"/>
                  </a:moveTo>
                  <a:cubicBezTo>
                    <a:pt x="1105" y="219"/>
                    <a:pt x="1113" y="259"/>
                    <a:pt x="1120" y="296"/>
                  </a:cubicBezTo>
                  <a:cubicBezTo>
                    <a:pt x="1134" y="302"/>
                    <a:pt x="1155" y="304"/>
                    <a:pt x="1163" y="315"/>
                  </a:cubicBezTo>
                  <a:cubicBezTo>
                    <a:pt x="1179" y="340"/>
                    <a:pt x="1205" y="340"/>
                    <a:pt x="1227" y="352"/>
                  </a:cubicBezTo>
                  <a:cubicBezTo>
                    <a:pt x="1242" y="325"/>
                    <a:pt x="1236" y="326"/>
                    <a:pt x="1222" y="316"/>
                  </a:cubicBezTo>
                  <a:cubicBezTo>
                    <a:pt x="1200" y="301"/>
                    <a:pt x="1187" y="281"/>
                    <a:pt x="1192" y="253"/>
                  </a:cubicBezTo>
                  <a:cubicBezTo>
                    <a:pt x="1193" y="248"/>
                    <a:pt x="1191" y="242"/>
                    <a:pt x="1188" y="239"/>
                  </a:cubicBezTo>
                  <a:cubicBezTo>
                    <a:pt x="1163" y="213"/>
                    <a:pt x="1135" y="190"/>
                    <a:pt x="1097" y="174"/>
                  </a:cubicBezTo>
                  <a:close/>
                  <a:moveTo>
                    <a:pt x="359" y="358"/>
                  </a:moveTo>
                  <a:cubicBezTo>
                    <a:pt x="355" y="345"/>
                    <a:pt x="356" y="330"/>
                    <a:pt x="348" y="324"/>
                  </a:cubicBezTo>
                  <a:cubicBezTo>
                    <a:pt x="339" y="317"/>
                    <a:pt x="323" y="313"/>
                    <a:pt x="312" y="317"/>
                  </a:cubicBezTo>
                  <a:cubicBezTo>
                    <a:pt x="304" y="319"/>
                    <a:pt x="297" y="335"/>
                    <a:pt x="297" y="345"/>
                  </a:cubicBezTo>
                  <a:cubicBezTo>
                    <a:pt x="297" y="388"/>
                    <a:pt x="299" y="430"/>
                    <a:pt x="302" y="472"/>
                  </a:cubicBezTo>
                  <a:cubicBezTo>
                    <a:pt x="303" y="480"/>
                    <a:pt x="312" y="493"/>
                    <a:pt x="320" y="495"/>
                  </a:cubicBezTo>
                  <a:cubicBezTo>
                    <a:pt x="335" y="500"/>
                    <a:pt x="352" y="495"/>
                    <a:pt x="362" y="480"/>
                  </a:cubicBezTo>
                  <a:cubicBezTo>
                    <a:pt x="372" y="464"/>
                    <a:pt x="375" y="444"/>
                    <a:pt x="362" y="432"/>
                  </a:cubicBezTo>
                  <a:cubicBezTo>
                    <a:pt x="348" y="417"/>
                    <a:pt x="348" y="402"/>
                    <a:pt x="348" y="385"/>
                  </a:cubicBezTo>
                  <a:cubicBezTo>
                    <a:pt x="348" y="367"/>
                    <a:pt x="343" y="353"/>
                    <a:pt x="320" y="355"/>
                  </a:cubicBezTo>
                  <a:cubicBezTo>
                    <a:pt x="321" y="353"/>
                    <a:pt x="321" y="352"/>
                    <a:pt x="322" y="350"/>
                  </a:cubicBezTo>
                  <a:cubicBezTo>
                    <a:pt x="333" y="352"/>
                    <a:pt x="344" y="354"/>
                    <a:pt x="359" y="358"/>
                  </a:cubicBezTo>
                  <a:close/>
                  <a:moveTo>
                    <a:pt x="1106" y="357"/>
                  </a:moveTo>
                  <a:cubicBezTo>
                    <a:pt x="1117" y="354"/>
                    <a:pt x="1128" y="352"/>
                    <a:pt x="1139" y="350"/>
                  </a:cubicBezTo>
                  <a:cubicBezTo>
                    <a:pt x="1139" y="352"/>
                    <a:pt x="1139" y="353"/>
                    <a:pt x="1140" y="355"/>
                  </a:cubicBezTo>
                  <a:cubicBezTo>
                    <a:pt x="1118" y="355"/>
                    <a:pt x="1114" y="370"/>
                    <a:pt x="1113" y="387"/>
                  </a:cubicBezTo>
                  <a:cubicBezTo>
                    <a:pt x="1112" y="398"/>
                    <a:pt x="1112" y="410"/>
                    <a:pt x="1109" y="420"/>
                  </a:cubicBezTo>
                  <a:cubicBezTo>
                    <a:pt x="1106" y="431"/>
                    <a:pt x="1098" y="440"/>
                    <a:pt x="1095" y="451"/>
                  </a:cubicBezTo>
                  <a:cubicBezTo>
                    <a:pt x="1090" y="464"/>
                    <a:pt x="1089" y="479"/>
                    <a:pt x="1103" y="486"/>
                  </a:cubicBezTo>
                  <a:cubicBezTo>
                    <a:pt x="1116" y="491"/>
                    <a:pt x="1133" y="496"/>
                    <a:pt x="1146" y="493"/>
                  </a:cubicBezTo>
                  <a:cubicBezTo>
                    <a:pt x="1153" y="490"/>
                    <a:pt x="1159" y="471"/>
                    <a:pt x="1160" y="459"/>
                  </a:cubicBezTo>
                  <a:cubicBezTo>
                    <a:pt x="1162" y="426"/>
                    <a:pt x="1163" y="393"/>
                    <a:pt x="1164" y="360"/>
                  </a:cubicBezTo>
                  <a:cubicBezTo>
                    <a:pt x="1164" y="353"/>
                    <a:pt x="1165" y="347"/>
                    <a:pt x="1164" y="340"/>
                  </a:cubicBezTo>
                  <a:cubicBezTo>
                    <a:pt x="1163" y="321"/>
                    <a:pt x="1148" y="310"/>
                    <a:pt x="1130" y="314"/>
                  </a:cubicBezTo>
                  <a:cubicBezTo>
                    <a:pt x="1109" y="318"/>
                    <a:pt x="1104" y="326"/>
                    <a:pt x="1106" y="357"/>
                  </a:cubicBezTo>
                  <a:close/>
                  <a:moveTo>
                    <a:pt x="997" y="1124"/>
                  </a:moveTo>
                  <a:cubicBezTo>
                    <a:pt x="1013" y="1124"/>
                    <a:pt x="1020" y="1117"/>
                    <a:pt x="1026" y="1103"/>
                  </a:cubicBezTo>
                  <a:cubicBezTo>
                    <a:pt x="1056" y="1035"/>
                    <a:pt x="1101" y="985"/>
                    <a:pt x="1182" y="977"/>
                  </a:cubicBezTo>
                  <a:cubicBezTo>
                    <a:pt x="1189" y="976"/>
                    <a:pt x="1195" y="966"/>
                    <a:pt x="1201" y="960"/>
                  </a:cubicBezTo>
                  <a:cubicBezTo>
                    <a:pt x="1102" y="951"/>
                    <a:pt x="1031" y="1012"/>
                    <a:pt x="997" y="1124"/>
                  </a:cubicBezTo>
                  <a:close/>
                  <a:moveTo>
                    <a:pt x="819" y="1054"/>
                  </a:moveTo>
                  <a:cubicBezTo>
                    <a:pt x="829" y="1067"/>
                    <a:pt x="839" y="1077"/>
                    <a:pt x="844" y="1088"/>
                  </a:cubicBezTo>
                  <a:cubicBezTo>
                    <a:pt x="849" y="1100"/>
                    <a:pt x="851" y="1114"/>
                    <a:pt x="854" y="1130"/>
                  </a:cubicBezTo>
                  <a:cubicBezTo>
                    <a:pt x="867" y="1135"/>
                    <a:pt x="862" y="1147"/>
                    <a:pt x="853" y="1165"/>
                  </a:cubicBezTo>
                  <a:cubicBezTo>
                    <a:pt x="883" y="1160"/>
                    <a:pt x="910" y="1156"/>
                    <a:pt x="936" y="1152"/>
                  </a:cubicBezTo>
                  <a:cubicBezTo>
                    <a:pt x="936" y="1149"/>
                    <a:pt x="936" y="1147"/>
                    <a:pt x="936" y="1145"/>
                  </a:cubicBezTo>
                  <a:cubicBezTo>
                    <a:pt x="902" y="1120"/>
                    <a:pt x="868" y="1095"/>
                    <a:pt x="864" y="1047"/>
                  </a:cubicBezTo>
                  <a:cubicBezTo>
                    <a:pt x="850" y="1049"/>
                    <a:pt x="838" y="1051"/>
                    <a:pt x="819" y="1054"/>
                  </a:cubicBezTo>
                  <a:close/>
                  <a:moveTo>
                    <a:pt x="604" y="1165"/>
                  </a:moveTo>
                  <a:cubicBezTo>
                    <a:pt x="602" y="1152"/>
                    <a:pt x="597" y="1142"/>
                    <a:pt x="600" y="1139"/>
                  </a:cubicBezTo>
                  <a:cubicBezTo>
                    <a:pt x="612" y="1129"/>
                    <a:pt x="607" y="1115"/>
                    <a:pt x="609" y="1102"/>
                  </a:cubicBezTo>
                  <a:cubicBezTo>
                    <a:pt x="610" y="1097"/>
                    <a:pt x="613" y="1092"/>
                    <a:pt x="616" y="1088"/>
                  </a:cubicBezTo>
                  <a:cubicBezTo>
                    <a:pt x="623" y="1077"/>
                    <a:pt x="632" y="1067"/>
                    <a:pt x="641" y="1054"/>
                  </a:cubicBezTo>
                  <a:cubicBezTo>
                    <a:pt x="623" y="1051"/>
                    <a:pt x="610" y="1049"/>
                    <a:pt x="596" y="1047"/>
                  </a:cubicBezTo>
                  <a:cubicBezTo>
                    <a:pt x="591" y="1096"/>
                    <a:pt x="560" y="1123"/>
                    <a:pt x="522" y="1144"/>
                  </a:cubicBezTo>
                  <a:cubicBezTo>
                    <a:pt x="523" y="1147"/>
                    <a:pt x="524" y="1149"/>
                    <a:pt x="525" y="1151"/>
                  </a:cubicBezTo>
                  <a:cubicBezTo>
                    <a:pt x="551" y="1156"/>
                    <a:pt x="577" y="1160"/>
                    <a:pt x="604" y="1165"/>
                  </a:cubicBezTo>
                  <a:close/>
                  <a:moveTo>
                    <a:pt x="369" y="504"/>
                  </a:moveTo>
                  <a:cubicBezTo>
                    <a:pt x="367" y="505"/>
                    <a:pt x="365" y="506"/>
                    <a:pt x="363" y="507"/>
                  </a:cubicBezTo>
                  <a:cubicBezTo>
                    <a:pt x="367" y="516"/>
                    <a:pt x="370" y="527"/>
                    <a:pt x="376" y="535"/>
                  </a:cubicBezTo>
                  <a:cubicBezTo>
                    <a:pt x="418" y="578"/>
                    <a:pt x="463" y="619"/>
                    <a:pt x="521" y="641"/>
                  </a:cubicBezTo>
                  <a:cubicBezTo>
                    <a:pt x="540" y="649"/>
                    <a:pt x="552" y="642"/>
                    <a:pt x="563" y="625"/>
                  </a:cubicBezTo>
                  <a:cubicBezTo>
                    <a:pt x="481" y="610"/>
                    <a:pt x="426" y="556"/>
                    <a:pt x="369" y="504"/>
                  </a:cubicBezTo>
                  <a:close/>
                  <a:moveTo>
                    <a:pt x="515" y="1005"/>
                  </a:moveTo>
                  <a:cubicBezTo>
                    <a:pt x="490" y="974"/>
                    <a:pt x="467" y="964"/>
                    <a:pt x="432" y="971"/>
                  </a:cubicBezTo>
                  <a:cubicBezTo>
                    <a:pt x="383" y="980"/>
                    <a:pt x="344" y="1005"/>
                    <a:pt x="313" y="1046"/>
                  </a:cubicBezTo>
                  <a:cubicBezTo>
                    <a:pt x="321" y="1049"/>
                    <a:pt x="329" y="1050"/>
                    <a:pt x="335" y="1047"/>
                  </a:cubicBezTo>
                  <a:cubicBezTo>
                    <a:pt x="343" y="1042"/>
                    <a:pt x="349" y="1034"/>
                    <a:pt x="358" y="1028"/>
                  </a:cubicBezTo>
                  <a:cubicBezTo>
                    <a:pt x="405" y="995"/>
                    <a:pt x="457" y="987"/>
                    <a:pt x="515" y="1005"/>
                  </a:cubicBezTo>
                  <a:close/>
                  <a:moveTo>
                    <a:pt x="806" y="718"/>
                  </a:moveTo>
                  <a:cubicBezTo>
                    <a:pt x="755" y="695"/>
                    <a:pt x="672" y="698"/>
                    <a:pt x="649" y="716"/>
                  </a:cubicBezTo>
                  <a:cubicBezTo>
                    <a:pt x="663" y="726"/>
                    <a:pt x="678" y="736"/>
                    <a:pt x="694" y="746"/>
                  </a:cubicBezTo>
                  <a:cubicBezTo>
                    <a:pt x="698" y="748"/>
                    <a:pt x="705" y="749"/>
                    <a:pt x="710" y="748"/>
                  </a:cubicBezTo>
                  <a:cubicBezTo>
                    <a:pt x="742" y="738"/>
                    <a:pt x="774" y="728"/>
                    <a:pt x="806" y="718"/>
                  </a:cubicBezTo>
                  <a:close/>
                  <a:moveTo>
                    <a:pt x="759" y="842"/>
                  </a:moveTo>
                  <a:cubicBezTo>
                    <a:pt x="761" y="843"/>
                    <a:pt x="764" y="844"/>
                    <a:pt x="766" y="846"/>
                  </a:cubicBezTo>
                  <a:cubicBezTo>
                    <a:pt x="782" y="820"/>
                    <a:pt x="798" y="793"/>
                    <a:pt x="814" y="767"/>
                  </a:cubicBezTo>
                  <a:cubicBezTo>
                    <a:pt x="812" y="765"/>
                    <a:pt x="810" y="763"/>
                    <a:pt x="808" y="761"/>
                  </a:cubicBezTo>
                  <a:cubicBezTo>
                    <a:pt x="796" y="765"/>
                    <a:pt x="783" y="768"/>
                    <a:pt x="771" y="774"/>
                  </a:cubicBezTo>
                  <a:cubicBezTo>
                    <a:pt x="746" y="785"/>
                    <a:pt x="722" y="802"/>
                    <a:pt x="705" y="773"/>
                  </a:cubicBezTo>
                  <a:cubicBezTo>
                    <a:pt x="688" y="777"/>
                    <a:pt x="676" y="782"/>
                    <a:pt x="664" y="782"/>
                  </a:cubicBezTo>
                  <a:cubicBezTo>
                    <a:pt x="641" y="781"/>
                    <a:pt x="621" y="792"/>
                    <a:pt x="613" y="817"/>
                  </a:cubicBezTo>
                  <a:cubicBezTo>
                    <a:pt x="621" y="814"/>
                    <a:pt x="629" y="811"/>
                    <a:pt x="636" y="808"/>
                  </a:cubicBezTo>
                  <a:cubicBezTo>
                    <a:pt x="658" y="797"/>
                    <a:pt x="679" y="777"/>
                    <a:pt x="704" y="803"/>
                  </a:cubicBezTo>
                  <a:cubicBezTo>
                    <a:pt x="705" y="804"/>
                    <a:pt x="706" y="803"/>
                    <a:pt x="708" y="803"/>
                  </a:cubicBezTo>
                  <a:cubicBezTo>
                    <a:pt x="730" y="802"/>
                    <a:pt x="753" y="807"/>
                    <a:pt x="772" y="789"/>
                  </a:cubicBezTo>
                  <a:cubicBezTo>
                    <a:pt x="775" y="786"/>
                    <a:pt x="781" y="786"/>
                    <a:pt x="789" y="783"/>
                  </a:cubicBezTo>
                  <a:cubicBezTo>
                    <a:pt x="777" y="805"/>
                    <a:pt x="768" y="823"/>
                    <a:pt x="759" y="842"/>
                  </a:cubicBezTo>
                  <a:close/>
                  <a:moveTo>
                    <a:pt x="602" y="594"/>
                  </a:moveTo>
                  <a:cubicBezTo>
                    <a:pt x="553" y="585"/>
                    <a:pt x="508" y="577"/>
                    <a:pt x="462" y="569"/>
                  </a:cubicBezTo>
                  <a:cubicBezTo>
                    <a:pt x="492" y="593"/>
                    <a:pt x="526" y="607"/>
                    <a:pt x="563" y="612"/>
                  </a:cubicBezTo>
                  <a:cubicBezTo>
                    <a:pt x="578" y="614"/>
                    <a:pt x="592" y="610"/>
                    <a:pt x="602" y="594"/>
                  </a:cubicBezTo>
                  <a:close/>
                  <a:moveTo>
                    <a:pt x="1150" y="946"/>
                  </a:moveTo>
                  <a:cubicBezTo>
                    <a:pt x="1151" y="943"/>
                    <a:pt x="1152" y="941"/>
                    <a:pt x="1154" y="938"/>
                  </a:cubicBezTo>
                  <a:cubicBezTo>
                    <a:pt x="1133" y="914"/>
                    <a:pt x="1109" y="893"/>
                    <a:pt x="1080" y="880"/>
                  </a:cubicBezTo>
                  <a:cubicBezTo>
                    <a:pt x="1060" y="871"/>
                    <a:pt x="1059" y="872"/>
                    <a:pt x="1051" y="889"/>
                  </a:cubicBezTo>
                  <a:cubicBezTo>
                    <a:pt x="1076" y="904"/>
                    <a:pt x="1099" y="920"/>
                    <a:pt x="1123" y="935"/>
                  </a:cubicBezTo>
                  <a:cubicBezTo>
                    <a:pt x="1131" y="940"/>
                    <a:pt x="1141" y="942"/>
                    <a:pt x="1150" y="946"/>
                  </a:cubicBezTo>
                  <a:close/>
                  <a:moveTo>
                    <a:pt x="149" y="466"/>
                  </a:moveTo>
                  <a:cubicBezTo>
                    <a:pt x="126" y="475"/>
                    <a:pt x="116" y="491"/>
                    <a:pt x="115" y="512"/>
                  </a:cubicBezTo>
                  <a:cubicBezTo>
                    <a:pt x="115" y="519"/>
                    <a:pt x="123" y="532"/>
                    <a:pt x="129" y="533"/>
                  </a:cubicBezTo>
                  <a:cubicBezTo>
                    <a:pt x="135" y="535"/>
                    <a:pt x="148" y="528"/>
                    <a:pt x="152" y="521"/>
                  </a:cubicBezTo>
                  <a:cubicBezTo>
                    <a:pt x="161" y="504"/>
                    <a:pt x="159" y="486"/>
                    <a:pt x="149" y="466"/>
                  </a:cubicBezTo>
                  <a:close/>
                  <a:moveTo>
                    <a:pt x="1310" y="467"/>
                  </a:moveTo>
                  <a:cubicBezTo>
                    <a:pt x="1301" y="488"/>
                    <a:pt x="1301" y="508"/>
                    <a:pt x="1314" y="526"/>
                  </a:cubicBezTo>
                  <a:cubicBezTo>
                    <a:pt x="1317" y="531"/>
                    <a:pt x="1329" y="535"/>
                    <a:pt x="1335" y="532"/>
                  </a:cubicBezTo>
                  <a:cubicBezTo>
                    <a:pt x="1341" y="530"/>
                    <a:pt x="1347" y="520"/>
                    <a:pt x="1347" y="513"/>
                  </a:cubicBezTo>
                  <a:cubicBezTo>
                    <a:pt x="1346" y="492"/>
                    <a:pt x="1336" y="475"/>
                    <a:pt x="1310" y="467"/>
                  </a:cubicBezTo>
                  <a:close/>
                  <a:moveTo>
                    <a:pt x="1213" y="423"/>
                  </a:moveTo>
                  <a:cubicBezTo>
                    <a:pt x="1203" y="444"/>
                    <a:pt x="1190" y="461"/>
                    <a:pt x="1199" y="484"/>
                  </a:cubicBezTo>
                  <a:cubicBezTo>
                    <a:pt x="1224" y="479"/>
                    <a:pt x="1234" y="468"/>
                    <a:pt x="1242" y="436"/>
                  </a:cubicBezTo>
                  <a:cubicBezTo>
                    <a:pt x="1233" y="432"/>
                    <a:pt x="1224" y="428"/>
                    <a:pt x="1213" y="423"/>
                  </a:cubicBezTo>
                  <a:close/>
                  <a:moveTo>
                    <a:pt x="220" y="436"/>
                  </a:moveTo>
                  <a:cubicBezTo>
                    <a:pt x="226" y="469"/>
                    <a:pt x="241" y="484"/>
                    <a:pt x="269" y="480"/>
                  </a:cubicBezTo>
                  <a:cubicBezTo>
                    <a:pt x="262" y="461"/>
                    <a:pt x="256" y="442"/>
                    <a:pt x="250" y="422"/>
                  </a:cubicBezTo>
                  <a:cubicBezTo>
                    <a:pt x="237" y="428"/>
                    <a:pt x="228" y="432"/>
                    <a:pt x="220" y="436"/>
                  </a:cubicBezTo>
                  <a:close/>
                  <a:moveTo>
                    <a:pt x="673" y="1026"/>
                  </a:moveTo>
                  <a:cubicBezTo>
                    <a:pt x="699" y="1026"/>
                    <a:pt x="724" y="1026"/>
                    <a:pt x="748" y="1026"/>
                  </a:cubicBezTo>
                  <a:cubicBezTo>
                    <a:pt x="738" y="1015"/>
                    <a:pt x="727" y="1006"/>
                    <a:pt x="715" y="1001"/>
                  </a:cubicBezTo>
                  <a:cubicBezTo>
                    <a:pt x="704" y="997"/>
                    <a:pt x="692" y="1000"/>
                    <a:pt x="678" y="999"/>
                  </a:cubicBezTo>
                  <a:cubicBezTo>
                    <a:pt x="677" y="1003"/>
                    <a:pt x="676" y="1012"/>
                    <a:pt x="673" y="1026"/>
                  </a:cubicBezTo>
                  <a:close/>
                  <a:moveTo>
                    <a:pt x="685" y="962"/>
                  </a:moveTo>
                  <a:cubicBezTo>
                    <a:pt x="691" y="959"/>
                    <a:pt x="698" y="957"/>
                    <a:pt x="704" y="954"/>
                  </a:cubicBezTo>
                  <a:cubicBezTo>
                    <a:pt x="710" y="951"/>
                    <a:pt x="716" y="947"/>
                    <a:pt x="722" y="943"/>
                  </a:cubicBezTo>
                  <a:cubicBezTo>
                    <a:pt x="722" y="943"/>
                    <a:pt x="719" y="937"/>
                    <a:pt x="718" y="937"/>
                  </a:cubicBezTo>
                  <a:cubicBezTo>
                    <a:pt x="712" y="938"/>
                    <a:pt x="706" y="941"/>
                    <a:pt x="700" y="943"/>
                  </a:cubicBezTo>
                  <a:cubicBezTo>
                    <a:pt x="700" y="943"/>
                    <a:pt x="698" y="942"/>
                    <a:pt x="696" y="942"/>
                  </a:cubicBezTo>
                  <a:cubicBezTo>
                    <a:pt x="699" y="922"/>
                    <a:pt x="701" y="902"/>
                    <a:pt x="703" y="884"/>
                  </a:cubicBezTo>
                  <a:cubicBezTo>
                    <a:pt x="678" y="902"/>
                    <a:pt x="668" y="941"/>
                    <a:pt x="685" y="962"/>
                  </a:cubicBezTo>
                  <a:close/>
                  <a:moveTo>
                    <a:pt x="1036" y="1104"/>
                  </a:moveTo>
                  <a:cubicBezTo>
                    <a:pt x="1054" y="1081"/>
                    <a:pt x="1073" y="1053"/>
                    <a:pt x="1096" y="1029"/>
                  </a:cubicBezTo>
                  <a:cubicBezTo>
                    <a:pt x="1120" y="1005"/>
                    <a:pt x="1151" y="994"/>
                    <a:pt x="1185" y="989"/>
                  </a:cubicBezTo>
                  <a:cubicBezTo>
                    <a:pt x="1118" y="984"/>
                    <a:pt x="1061" y="1030"/>
                    <a:pt x="1036" y="1104"/>
                  </a:cubicBezTo>
                  <a:close/>
                  <a:moveTo>
                    <a:pt x="929" y="1010"/>
                  </a:moveTo>
                  <a:cubicBezTo>
                    <a:pt x="931" y="1020"/>
                    <a:pt x="930" y="1028"/>
                    <a:pt x="933" y="1032"/>
                  </a:cubicBezTo>
                  <a:cubicBezTo>
                    <a:pt x="952" y="1051"/>
                    <a:pt x="972" y="1068"/>
                    <a:pt x="992" y="1087"/>
                  </a:cubicBezTo>
                  <a:cubicBezTo>
                    <a:pt x="1000" y="1069"/>
                    <a:pt x="969" y="1030"/>
                    <a:pt x="929" y="1010"/>
                  </a:cubicBezTo>
                  <a:close/>
                  <a:moveTo>
                    <a:pt x="344" y="1051"/>
                  </a:moveTo>
                  <a:cubicBezTo>
                    <a:pt x="371" y="1039"/>
                    <a:pt x="400" y="1023"/>
                    <a:pt x="430" y="1014"/>
                  </a:cubicBezTo>
                  <a:cubicBezTo>
                    <a:pt x="463" y="1003"/>
                    <a:pt x="496" y="1012"/>
                    <a:pt x="528" y="1024"/>
                  </a:cubicBezTo>
                  <a:cubicBezTo>
                    <a:pt x="477" y="983"/>
                    <a:pt x="372" y="1008"/>
                    <a:pt x="344" y="1051"/>
                  </a:cubicBezTo>
                  <a:close/>
                  <a:moveTo>
                    <a:pt x="277" y="351"/>
                  </a:moveTo>
                  <a:cubicBezTo>
                    <a:pt x="264" y="357"/>
                    <a:pt x="252" y="362"/>
                    <a:pt x="238" y="367"/>
                  </a:cubicBezTo>
                  <a:cubicBezTo>
                    <a:pt x="245" y="381"/>
                    <a:pt x="250" y="391"/>
                    <a:pt x="255" y="400"/>
                  </a:cubicBezTo>
                  <a:cubicBezTo>
                    <a:pt x="287" y="391"/>
                    <a:pt x="291" y="383"/>
                    <a:pt x="277" y="351"/>
                  </a:cubicBezTo>
                  <a:close/>
                  <a:moveTo>
                    <a:pt x="1224" y="366"/>
                  </a:moveTo>
                  <a:cubicBezTo>
                    <a:pt x="1208" y="361"/>
                    <a:pt x="1196" y="356"/>
                    <a:pt x="1182" y="351"/>
                  </a:cubicBezTo>
                  <a:cubicBezTo>
                    <a:pt x="1173" y="390"/>
                    <a:pt x="1174" y="391"/>
                    <a:pt x="1207" y="400"/>
                  </a:cubicBezTo>
                  <a:cubicBezTo>
                    <a:pt x="1212" y="390"/>
                    <a:pt x="1217" y="380"/>
                    <a:pt x="1224" y="366"/>
                  </a:cubicBezTo>
                  <a:close/>
                  <a:moveTo>
                    <a:pt x="1267" y="389"/>
                  </a:moveTo>
                  <a:cubicBezTo>
                    <a:pt x="1256" y="383"/>
                    <a:pt x="1247" y="379"/>
                    <a:pt x="1237" y="374"/>
                  </a:cubicBezTo>
                  <a:cubicBezTo>
                    <a:pt x="1231" y="386"/>
                    <a:pt x="1226" y="397"/>
                    <a:pt x="1219" y="409"/>
                  </a:cubicBezTo>
                  <a:cubicBezTo>
                    <a:pt x="1231" y="414"/>
                    <a:pt x="1241" y="418"/>
                    <a:pt x="1252" y="423"/>
                  </a:cubicBezTo>
                  <a:cubicBezTo>
                    <a:pt x="1257" y="410"/>
                    <a:pt x="1262" y="401"/>
                    <a:pt x="1267" y="389"/>
                  </a:cubicBezTo>
                  <a:close/>
                  <a:moveTo>
                    <a:pt x="241" y="407"/>
                  </a:moveTo>
                  <a:cubicBezTo>
                    <a:pt x="235" y="395"/>
                    <a:pt x="229" y="385"/>
                    <a:pt x="224" y="373"/>
                  </a:cubicBezTo>
                  <a:cubicBezTo>
                    <a:pt x="212" y="379"/>
                    <a:pt x="204" y="384"/>
                    <a:pt x="196" y="388"/>
                  </a:cubicBezTo>
                  <a:cubicBezTo>
                    <a:pt x="209" y="428"/>
                    <a:pt x="210" y="428"/>
                    <a:pt x="241" y="407"/>
                  </a:cubicBezTo>
                  <a:close/>
                  <a:moveTo>
                    <a:pt x="1301" y="444"/>
                  </a:moveTo>
                  <a:cubicBezTo>
                    <a:pt x="1305" y="433"/>
                    <a:pt x="1309" y="424"/>
                    <a:pt x="1313" y="413"/>
                  </a:cubicBezTo>
                  <a:cubicBezTo>
                    <a:pt x="1302" y="407"/>
                    <a:pt x="1292" y="402"/>
                    <a:pt x="1283" y="397"/>
                  </a:cubicBezTo>
                  <a:cubicBezTo>
                    <a:pt x="1262" y="429"/>
                    <a:pt x="1262" y="431"/>
                    <a:pt x="1301" y="444"/>
                  </a:cubicBezTo>
                  <a:close/>
                  <a:moveTo>
                    <a:pt x="808" y="962"/>
                  </a:moveTo>
                  <a:cubicBezTo>
                    <a:pt x="805" y="963"/>
                    <a:pt x="803" y="964"/>
                    <a:pt x="801" y="966"/>
                  </a:cubicBezTo>
                  <a:cubicBezTo>
                    <a:pt x="800" y="983"/>
                    <a:pt x="799" y="1001"/>
                    <a:pt x="798" y="1022"/>
                  </a:cubicBezTo>
                  <a:cubicBezTo>
                    <a:pt x="812" y="1017"/>
                    <a:pt x="824" y="1013"/>
                    <a:pt x="837" y="1008"/>
                  </a:cubicBezTo>
                  <a:cubicBezTo>
                    <a:pt x="826" y="991"/>
                    <a:pt x="817" y="977"/>
                    <a:pt x="808" y="962"/>
                  </a:cubicBezTo>
                  <a:close/>
                  <a:moveTo>
                    <a:pt x="161" y="445"/>
                  </a:moveTo>
                  <a:cubicBezTo>
                    <a:pt x="173" y="439"/>
                    <a:pt x="183" y="435"/>
                    <a:pt x="195" y="429"/>
                  </a:cubicBezTo>
                  <a:cubicBezTo>
                    <a:pt x="190" y="417"/>
                    <a:pt x="185" y="407"/>
                    <a:pt x="180" y="395"/>
                  </a:cubicBezTo>
                  <a:cubicBezTo>
                    <a:pt x="168" y="402"/>
                    <a:pt x="158" y="408"/>
                    <a:pt x="148" y="414"/>
                  </a:cubicBezTo>
                  <a:cubicBezTo>
                    <a:pt x="153" y="425"/>
                    <a:pt x="156" y="433"/>
                    <a:pt x="161" y="445"/>
                  </a:cubicBezTo>
                  <a:close/>
                  <a:moveTo>
                    <a:pt x="404" y="962"/>
                  </a:moveTo>
                  <a:cubicBezTo>
                    <a:pt x="389" y="919"/>
                    <a:pt x="316" y="908"/>
                    <a:pt x="272" y="942"/>
                  </a:cubicBezTo>
                  <a:cubicBezTo>
                    <a:pt x="321" y="926"/>
                    <a:pt x="366" y="917"/>
                    <a:pt x="404" y="962"/>
                  </a:cubicBezTo>
                  <a:close/>
                  <a:moveTo>
                    <a:pt x="383" y="1088"/>
                  </a:moveTo>
                  <a:cubicBezTo>
                    <a:pt x="423" y="1062"/>
                    <a:pt x="465" y="1057"/>
                    <a:pt x="509" y="1073"/>
                  </a:cubicBezTo>
                  <a:cubicBezTo>
                    <a:pt x="476" y="1046"/>
                    <a:pt x="411" y="1054"/>
                    <a:pt x="383" y="1088"/>
                  </a:cubicBezTo>
                  <a:close/>
                  <a:moveTo>
                    <a:pt x="357" y="1057"/>
                  </a:moveTo>
                  <a:cubicBezTo>
                    <a:pt x="381" y="1047"/>
                    <a:pt x="408" y="1030"/>
                    <a:pt x="437" y="1025"/>
                  </a:cubicBezTo>
                  <a:cubicBezTo>
                    <a:pt x="465" y="1021"/>
                    <a:pt x="495" y="1030"/>
                    <a:pt x="519" y="1033"/>
                  </a:cubicBezTo>
                  <a:cubicBezTo>
                    <a:pt x="479" y="1004"/>
                    <a:pt x="392" y="1016"/>
                    <a:pt x="357" y="1057"/>
                  </a:cubicBezTo>
                  <a:close/>
                  <a:moveTo>
                    <a:pt x="509" y="1044"/>
                  </a:moveTo>
                  <a:cubicBezTo>
                    <a:pt x="465" y="1018"/>
                    <a:pt x="390" y="1032"/>
                    <a:pt x="363" y="1072"/>
                  </a:cubicBezTo>
                  <a:cubicBezTo>
                    <a:pt x="408" y="1039"/>
                    <a:pt x="455" y="1024"/>
                    <a:pt x="509" y="1044"/>
                  </a:cubicBezTo>
                  <a:close/>
                  <a:moveTo>
                    <a:pt x="1242" y="359"/>
                  </a:moveTo>
                  <a:cubicBezTo>
                    <a:pt x="1253" y="364"/>
                    <a:pt x="1262" y="369"/>
                    <a:pt x="1272" y="374"/>
                  </a:cubicBezTo>
                  <a:cubicBezTo>
                    <a:pt x="1286" y="348"/>
                    <a:pt x="1283" y="342"/>
                    <a:pt x="1251" y="336"/>
                  </a:cubicBezTo>
                  <a:cubicBezTo>
                    <a:pt x="1249" y="342"/>
                    <a:pt x="1246" y="349"/>
                    <a:pt x="1242" y="359"/>
                  </a:cubicBezTo>
                  <a:close/>
                  <a:moveTo>
                    <a:pt x="210" y="337"/>
                  </a:moveTo>
                  <a:cubicBezTo>
                    <a:pt x="179" y="341"/>
                    <a:pt x="175" y="349"/>
                    <a:pt x="190" y="373"/>
                  </a:cubicBezTo>
                  <a:cubicBezTo>
                    <a:pt x="199" y="369"/>
                    <a:pt x="208" y="364"/>
                    <a:pt x="219" y="358"/>
                  </a:cubicBezTo>
                  <a:cubicBezTo>
                    <a:pt x="216" y="350"/>
                    <a:pt x="213" y="343"/>
                    <a:pt x="210" y="337"/>
                  </a:cubicBezTo>
                  <a:close/>
                  <a:moveTo>
                    <a:pt x="393" y="929"/>
                  </a:moveTo>
                  <a:cubicBezTo>
                    <a:pt x="355" y="899"/>
                    <a:pt x="289" y="901"/>
                    <a:pt x="267" y="932"/>
                  </a:cubicBezTo>
                  <a:cubicBezTo>
                    <a:pt x="308" y="911"/>
                    <a:pt x="348" y="909"/>
                    <a:pt x="393" y="929"/>
                  </a:cubicBezTo>
                  <a:close/>
                  <a:moveTo>
                    <a:pt x="266" y="887"/>
                  </a:moveTo>
                  <a:cubicBezTo>
                    <a:pt x="315" y="865"/>
                    <a:pt x="359" y="866"/>
                    <a:pt x="402" y="891"/>
                  </a:cubicBezTo>
                  <a:cubicBezTo>
                    <a:pt x="360" y="860"/>
                    <a:pt x="297" y="856"/>
                    <a:pt x="266" y="887"/>
                  </a:cubicBezTo>
                  <a:close/>
                  <a:moveTo>
                    <a:pt x="761" y="960"/>
                  </a:moveTo>
                  <a:cubicBezTo>
                    <a:pt x="758" y="959"/>
                    <a:pt x="756" y="957"/>
                    <a:pt x="754" y="956"/>
                  </a:cubicBezTo>
                  <a:cubicBezTo>
                    <a:pt x="744" y="966"/>
                    <a:pt x="735" y="976"/>
                    <a:pt x="722" y="989"/>
                  </a:cubicBezTo>
                  <a:cubicBezTo>
                    <a:pt x="737" y="993"/>
                    <a:pt x="746" y="995"/>
                    <a:pt x="757" y="997"/>
                  </a:cubicBezTo>
                  <a:cubicBezTo>
                    <a:pt x="759" y="983"/>
                    <a:pt x="760" y="971"/>
                    <a:pt x="761" y="960"/>
                  </a:cubicBezTo>
                  <a:close/>
                  <a:moveTo>
                    <a:pt x="1057" y="992"/>
                  </a:moveTo>
                  <a:cubicBezTo>
                    <a:pt x="1032" y="971"/>
                    <a:pt x="982" y="975"/>
                    <a:pt x="953" y="1003"/>
                  </a:cubicBezTo>
                  <a:cubicBezTo>
                    <a:pt x="989" y="987"/>
                    <a:pt x="1022" y="980"/>
                    <a:pt x="1057" y="992"/>
                  </a:cubicBezTo>
                  <a:close/>
                  <a:moveTo>
                    <a:pt x="283" y="953"/>
                  </a:moveTo>
                  <a:cubicBezTo>
                    <a:pt x="322" y="929"/>
                    <a:pt x="356" y="946"/>
                    <a:pt x="393" y="967"/>
                  </a:cubicBezTo>
                  <a:cubicBezTo>
                    <a:pt x="373" y="934"/>
                    <a:pt x="314" y="927"/>
                    <a:pt x="283" y="953"/>
                  </a:cubicBezTo>
                  <a:close/>
                  <a:moveTo>
                    <a:pt x="215" y="303"/>
                  </a:moveTo>
                  <a:cubicBezTo>
                    <a:pt x="216" y="305"/>
                    <a:pt x="218" y="306"/>
                    <a:pt x="220" y="308"/>
                  </a:cubicBezTo>
                  <a:cubicBezTo>
                    <a:pt x="245" y="298"/>
                    <a:pt x="255" y="284"/>
                    <a:pt x="251" y="259"/>
                  </a:cubicBezTo>
                  <a:cubicBezTo>
                    <a:pt x="238" y="275"/>
                    <a:pt x="227" y="289"/>
                    <a:pt x="215" y="303"/>
                  </a:cubicBezTo>
                  <a:close/>
                  <a:moveTo>
                    <a:pt x="680" y="866"/>
                  </a:moveTo>
                  <a:cubicBezTo>
                    <a:pt x="694" y="856"/>
                    <a:pt x="705" y="848"/>
                    <a:pt x="715" y="839"/>
                  </a:cubicBezTo>
                  <a:cubicBezTo>
                    <a:pt x="717" y="837"/>
                    <a:pt x="717" y="830"/>
                    <a:pt x="715" y="828"/>
                  </a:cubicBezTo>
                  <a:cubicBezTo>
                    <a:pt x="712" y="826"/>
                    <a:pt x="707" y="824"/>
                    <a:pt x="704" y="826"/>
                  </a:cubicBezTo>
                  <a:cubicBezTo>
                    <a:pt x="687" y="832"/>
                    <a:pt x="680" y="845"/>
                    <a:pt x="680" y="866"/>
                  </a:cubicBezTo>
                  <a:close/>
                  <a:moveTo>
                    <a:pt x="412" y="1099"/>
                  </a:moveTo>
                  <a:cubicBezTo>
                    <a:pt x="438" y="1097"/>
                    <a:pt x="467" y="1095"/>
                    <a:pt x="497" y="1093"/>
                  </a:cubicBezTo>
                  <a:cubicBezTo>
                    <a:pt x="470" y="1079"/>
                    <a:pt x="430" y="1084"/>
                    <a:pt x="412" y="1099"/>
                  </a:cubicBezTo>
                  <a:close/>
                  <a:moveTo>
                    <a:pt x="500" y="1083"/>
                  </a:moveTo>
                  <a:cubicBezTo>
                    <a:pt x="467" y="1064"/>
                    <a:pt x="413" y="1071"/>
                    <a:pt x="392" y="1099"/>
                  </a:cubicBezTo>
                  <a:cubicBezTo>
                    <a:pt x="429" y="1082"/>
                    <a:pt x="463" y="1069"/>
                    <a:pt x="500" y="1083"/>
                  </a:cubicBezTo>
                  <a:close/>
                  <a:moveTo>
                    <a:pt x="1209" y="258"/>
                  </a:moveTo>
                  <a:cubicBezTo>
                    <a:pt x="1207" y="287"/>
                    <a:pt x="1222" y="304"/>
                    <a:pt x="1249" y="306"/>
                  </a:cubicBezTo>
                  <a:cubicBezTo>
                    <a:pt x="1235" y="289"/>
                    <a:pt x="1223" y="275"/>
                    <a:pt x="1209" y="258"/>
                  </a:cubicBezTo>
                  <a:close/>
                  <a:moveTo>
                    <a:pt x="838" y="869"/>
                  </a:moveTo>
                  <a:cubicBezTo>
                    <a:pt x="836" y="867"/>
                    <a:pt x="835" y="864"/>
                    <a:pt x="834" y="862"/>
                  </a:cubicBezTo>
                  <a:cubicBezTo>
                    <a:pt x="824" y="864"/>
                    <a:pt x="813" y="865"/>
                    <a:pt x="804" y="869"/>
                  </a:cubicBezTo>
                  <a:cubicBezTo>
                    <a:pt x="800" y="872"/>
                    <a:pt x="800" y="881"/>
                    <a:pt x="798" y="888"/>
                  </a:cubicBezTo>
                  <a:cubicBezTo>
                    <a:pt x="803" y="888"/>
                    <a:pt x="810" y="891"/>
                    <a:pt x="813" y="889"/>
                  </a:cubicBezTo>
                  <a:cubicBezTo>
                    <a:pt x="822" y="884"/>
                    <a:pt x="829" y="876"/>
                    <a:pt x="838" y="869"/>
                  </a:cubicBezTo>
                  <a:close/>
                  <a:moveTo>
                    <a:pt x="1076" y="1086"/>
                  </a:moveTo>
                  <a:cubicBezTo>
                    <a:pt x="1089" y="1072"/>
                    <a:pt x="1101" y="1057"/>
                    <a:pt x="1116" y="1045"/>
                  </a:cubicBezTo>
                  <a:cubicBezTo>
                    <a:pt x="1130" y="1034"/>
                    <a:pt x="1148" y="1026"/>
                    <a:pt x="1167" y="1016"/>
                  </a:cubicBezTo>
                  <a:cubicBezTo>
                    <a:pt x="1126" y="1022"/>
                    <a:pt x="1095" y="1046"/>
                    <a:pt x="1076" y="1086"/>
                  </a:cubicBezTo>
                  <a:close/>
                  <a:moveTo>
                    <a:pt x="1122" y="947"/>
                  </a:moveTo>
                  <a:cubicBezTo>
                    <a:pt x="1102" y="920"/>
                    <a:pt x="1075" y="905"/>
                    <a:pt x="1042" y="902"/>
                  </a:cubicBezTo>
                  <a:cubicBezTo>
                    <a:pt x="1069" y="917"/>
                    <a:pt x="1096" y="932"/>
                    <a:pt x="1122" y="947"/>
                  </a:cubicBezTo>
                  <a:close/>
                  <a:moveTo>
                    <a:pt x="393" y="869"/>
                  </a:moveTo>
                  <a:cubicBezTo>
                    <a:pt x="363" y="853"/>
                    <a:pt x="332" y="848"/>
                    <a:pt x="300" y="857"/>
                  </a:cubicBezTo>
                  <a:cubicBezTo>
                    <a:pt x="331" y="861"/>
                    <a:pt x="362" y="865"/>
                    <a:pt x="393" y="869"/>
                  </a:cubicBezTo>
                  <a:close/>
                  <a:moveTo>
                    <a:pt x="1000" y="954"/>
                  </a:moveTo>
                  <a:cubicBezTo>
                    <a:pt x="1025" y="959"/>
                    <a:pt x="1049" y="965"/>
                    <a:pt x="1073" y="970"/>
                  </a:cubicBezTo>
                  <a:cubicBezTo>
                    <a:pt x="1055" y="951"/>
                    <a:pt x="1016" y="943"/>
                    <a:pt x="1000" y="954"/>
                  </a:cubicBezTo>
                  <a:close/>
                  <a:moveTo>
                    <a:pt x="298" y="1027"/>
                  </a:moveTo>
                  <a:cubicBezTo>
                    <a:pt x="302" y="1025"/>
                    <a:pt x="305" y="1023"/>
                    <a:pt x="308" y="1021"/>
                  </a:cubicBezTo>
                  <a:cubicBezTo>
                    <a:pt x="297" y="1004"/>
                    <a:pt x="285" y="988"/>
                    <a:pt x="274" y="972"/>
                  </a:cubicBezTo>
                  <a:cubicBezTo>
                    <a:pt x="272" y="974"/>
                    <a:pt x="269" y="975"/>
                    <a:pt x="267" y="977"/>
                  </a:cubicBezTo>
                  <a:cubicBezTo>
                    <a:pt x="277" y="994"/>
                    <a:pt x="288" y="1010"/>
                    <a:pt x="298" y="1027"/>
                  </a:cubicBezTo>
                  <a:close/>
                  <a:moveTo>
                    <a:pt x="941" y="1045"/>
                  </a:moveTo>
                  <a:cubicBezTo>
                    <a:pt x="939" y="1046"/>
                    <a:pt x="938" y="1048"/>
                    <a:pt x="936" y="1049"/>
                  </a:cubicBezTo>
                  <a:cubicBezTo>
                    <a:pt x="951" y="1067"/>
                    <a:pt x="966" y="1084"/>
                    <a:pt x="981" y="1101"/>
                  </a:cubicBezTo>
                  <a:cubicBezTo>
                    <a:pt x="983" y="1099"/>
                    <a:pt x="985" y="1098"/>
                    <a:pt x="987" y="1096"/>
                  </a:cubicBezTo>
                  <a:cubicBezTo>
                    <a:pt x="972" y="1079"/>
                    <a:pt x="956" y="1062"/>
                    <a:pt x="941" y="1045"/>
                  </a:cubicBezTo>
                  <a:close/>
                  <a:moveTo>
                    <a:pt x="756" y="930"/>
                  </a:moveTo>
                  <a:cubicBezTo>
                    <a:pt x="765" y="915"/>
                    <a:pt x="754" y="899"/>
                    <a:pt x="758" y="879"/>
                  </a:cubicBezTo>
                  <a:cubicBezTo>
                    <a:pt x="747" y="885"/>
                    <a:pt x="741" y="888"/>
                    <a:pt x="738" y="890"/>
                  </a:cubicBezTo>
                  <a:cubicBezTo>
                    <a:pt x="745" y="905"/>
                    <a:pt x="750" y="917"/>
                    <a:pt x="756" y="930"/>
                  </a:cubicBezTo>
                  <a:close/>
                  <a:moveTo>
                    <a:pt x="1062" y="976"/>
                  </a:moveTo>
                  <a:cubicBezTo>
                    <a:pt x="1038" y="966"/>
                    <a:pt x="1010" y="958"/>
                    <a:pt x="984" y="972"/>
                  </a:cubicBezTo>
                  <a:cubicBezTo>
                    <a:pt x="1009" y="973"/>
                    <a:pt x="1036" y="975"/>
                    <a:pt x="1062" y="976"/>
                  </a:cubicBezTo>
                  <a:close/>
                  <a:moveTo>
                    <a:pt x="1050" y="1004"/>
                  </a:moveTo>
                  <a:cubicBezTo>
                    <a:pt x="1021" y="988"/>
                    <a:pt x="988" y="991"/>
                    <a:pt x="972" y="1004"/>
                  </a:cubicBezTo>
                  <a:cubicBezTo>
                    <a:pt x="994" y="1004"/>
                    <a:pt x="1020" y="1004"/>
                    <a:pt x="1050" y="1004"/>
                  </a:cubicBezTo>
                  <a:close/>
                  <a:moveTo>
                    <a:pt x="1028" y="912"/>
                  </a:moveTo>
                  <a:cubicBezTo>
                    <a:pt x="1058" y="926"/>
                    <a:pt x="1082" y="938"/>
                    <a:pt x="1111" y="952"/>
                  </a:cubicBezTo>
                  <a:cubicBezTo>
                    <a:pt x="1087" y="928"/>
                    <a:pt x="1062" y="917"/>
                    <a:pt x="1028" y="912"/>
                  </a:cubicBezTo>
                  <a:close/>
                  <a:moveTo>
                    <a:pt x="517" y="1057"/>
                  </a:moveTo>
                  <a:cubicBezTo>
                    <a:pt x="486" y="1038"/>
                    <a:pt x="457" y="1043"/>
                    <a:pt x="434" y="1047"/>
                  </a:cubicBezTo>
                  <a:cubicBezTo>
                    <a:pt x="456" y="1050"/>
                    <a:pt x="485" y="1053"/>
                    <a:pt x="517" y="1057"/>
                  </a:cubicBezTo>
                  <a:close/>
                  <a:moveTo>
                    <a:pt x="373" y="967"/>
                  </a:moveTo>
                  <a:cubicBezTo>
                    <a:pt x="346" y="946"/>
                    <a:pt x="315" y="944"/>
                    <a:pt x="293" y="961"/>
                  </a:cubicBezTo>
                  <a:cubicBezTo>
                    <a:pt x="321" y="950"/>
                    <a:pt x="347" y="953"/>
                    <a:pt x="373" y="967"/>
                  </a:cubicBezTo>
                  <a:close/>
                  <a:moveTo>
                    <a:pt x="789" y="1082"/>
                  </a:moveTo>
                  <a:cubicBezTo>
                    <a:pt x="781" y="1104"/>
                    <a:pt x="785" y="1122"/>
                    <a:pt x="801" y="1135"/>
                  </a:cubicBezTo>
                  <a:cubicBezTo>
                    <a:pt x="797" y="1119"/>
                    <a:pt x="793" y="1100"/>
                    <a:pt x="789" y="1082"/>
                  </a:cubicBezTo>
                  <a:close/>
                  <a:moveTo>
                    <a:pt x="424" y="1104"/>
                  </a:moveTo>
                  <a:cubicBezTo>
                    <a:pt x="424" y="1105"/>
                    <a:pt x="424" y="1107"/>
                    <a:pt x="424" y="1108"/>
                  </a:cubicBezTo>
                  <a:cubicBezTo>
                    <a:pt x="444" y="1108"/>
                    <a:pt x="464" y="1108"/>
                    <a:pt x="483" y="1108"/>
                  </a:cubicBezTo>
                  <a:cubicBezTo>
                    <a:pt x="483" y="1105"/>
                    <a:pt x="483" y="1103"/>
                    <a:pt x="483" y="1100"/>
                  </a:cubicBezTo>
                  <a:cubicBezTo>
                    <a:pt x="463" y="1102"/>
                    <a:pt x="444" y="1103"/>
                    <a:pt x="424" y="1104"/>
                  </a:cubicBezTo>
                  <a:close/>
                  <a:moveTo>
                    <a:pt x="1024" y="934"/>
                  </a:moveTo>
                  <a:cubicBezTo>
                    <a:pt x="1024" y="936"/>
                    <a:pt x="1023" y="938"/>
                    <a:pt x="1022" y="940"/>
                  </a:cubicBezTo>
                  <a:cubicBezTo>
                    <a:pt x="1041" y="946"/>
                    <a:pt x="1060" y="953"/>
                    <a:pt x="1079" y="959"/>
                  </a:cubicBezTo>
                  <a:cubicBezTo>
                    <a:pt x="1079" y="957"/>
                    <a:pt x="1080" y="955"/>
                    <a:pt x="1081" y="954"/>
                  </a:cubicBezTo>
                  <a:cubicBezTo>
                    <a:pt x="1062" y="947"/>
                    <a:pt x="1043" y="941"/>
                    <a:pt x="1024" y="934"/>
                  </a:cubicBezTo>
                  <a:close/>
                  <a:moveTo>
                    <a:pt x="1171" y="1003"/>
                  </a:moveTo>
                  <a:cubicBezTo>
                    <a:pt x="1171" y="1002"/>
                    <a:pt x="1170" y="1000"/>
                    <a:pt x="1169" y="999"/>
                  </a:cubicBezTo>
                  <a:cubicBezTo>
                    <a:pt x="1146" y="1009"/>
                    <a:pt x="1123" y="1020"/>
                    <a:pt x="1100" y="1030"/>
                  </a:cubicBezTo>
                  <a:cubicBezTo>
                    <a:pt x="1101" y="1031"/>
                    <a:pt x="1102" y="1032"/>
                    <a:pt x="1102" y="1033"/>
                  </a:cubicBezTo>
                  <a:cubicBezTo>
                    <a:pt x="1125" y="1023"/>
                    <a:pt x="1148" y="1013"/>
                    <a:pt x="1171" y="1003"/>
                  </a:cubicBezTo>
                  <a:close/>
                  <a:moveTo>
                    <a:pt x="307" y="961"/>
                  </a:moveTo>
                  <a:cubicBezTo>
                    <a:pt x="307" y="963"/>
                    <a:pt x="307" y="965"/>
                    <a:pt x="307" y="967"/>
                  </a:cubicBezTo>
                  <a:cubicBezTo>
                    <a:pt x="325" y="968"/>
                    <a:pt x="343" y="970"/>
                    <a:pt x="362" y="971"/>
                  </a:cubicBezTo>
                  <a:cubicBezTo>
                    <a:pt x="362" y="970"/>
                    <a:pt x="362" y="968"/>
                    <a:pt x="362" y="967"/>
                  </a:cubicBezTo>
                  <a:cubicBezTo>
                    <a:pt x="344" y="965"/>
                    <a:pt x="325" y="963"/>
                    <a:pt x="307" y="961"/>
                  </a:cubicBezTo>
                  <a:close/>
                  <a:moveTo>
                    <a:pt x="1095" y="1070"/>
                  </a:moveTo>
                  <a:cubicBezTo>
                    <a:pt x="1096" y="1072"/>
                    <a:pt x="1097" y="1073"/>
                    <a:pt x="1099" y="1075"/>
                  </a:cubicBezTo>
                  <a:cubicBezTo>
                    <a:pt x="1117" y="1061"/>
                    <a:pt x="1135" y="1047"/>
                    <a:pt x="1153" y="1033"/>
                  </a:cubicBezTo>
                  <a:cubicBezTo>
                    <a:pt x="1152" y="1032"/>
                    <a:pt x="1151" y="1031"/>
                    <a:pt x="1150" y="1030"/>
                  </a:cubicBezTo>
                  <a:cubicBezTo>
                    <a:pt x="1132" y="1043"/>
                    <a:pt x="1113" y="1057"/>
                    <a:pt x="1095" y="1070"/>
                  </a:cubicBezTo>
                  <a:close/>
                  <a:moveTo>
                    <a:pt x="659" y="1136"/>
                  </a:moveTo>
                  <a:cubicBezTo>
                    <a:pt x="674" y="1126"/>
                    <a:pt x="680" y="1104"/>
                    <a:pt x="672" y="1085"/>
                  </a:cubicBezTo>
                  <a:cubicBezTo>
                    <a:pt x="668" y="1101"/>
                    <a:pt x="663" y="1120"/>
                    <a:pt x="659" y="1136"/>
                  </a:cubicBezTo>
                  <a:close/>
                  <a:moveTo>
                    <a:pt x="276" y="444"/>
                  </a:moveTo>
                  <a:cubicBezTo>
                    <a:pt x="279" y="429"/>
                    <a:pt x="281" y="419"/>
                    <a:pt x="284" y="405"/>
                  </a:cubicBezTo>
                  <a:cubicBezTo>
                    <a:pt x="274" y="410"/>
                    <a:pt x="269" y="413"/>
                    <a:pt x="263" y="417"/>
                  </a:cubicBezTo>
                  <a:cubicBezTo>
                    <a:pt x="267" y="425"/>
                    <a:pt x="270" y="433"/>
                    <a:pt x="276" y="444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7721601" y="1327151"/>
              <a:ext cx="198438" cy="177800"/>
            </a:xfrm>
            <a:custGeom>
              <a:avLst/>
              <a:gdLst>
                <a:gd name="T0" fmla="*/ 92 w 92"/>
                <a:gd name="T1" fmla="*/ 36 h 83"/>
                <a:gd name="T2" fmla="*/ 78 w 92"/>
                <a:gd name="T3" fmla="*/ 51 h 83"/>
                <a:gd name="T4" fmla="*/ 26 w 92"/>
                <a:gd name="T5" fmla="*/ 76 h 83"/>
                <a:gd name="T6" fmla="*/ 4 w 92"/>
                <a:gd name="T7" fmla="*/ 56 h 83"/>
                <a:gd name="T8" fmla="*/ 51 w 92"/>
                <a:gd name="T9" fmla="*/ 5 h 83"/>
                <a:gd name="T10" fmla="*/ 92 w 92"/>
                <a:gd name="T11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83">
                  <a:moveTo>
                    <a:pt x="92" y="36"/>
                  </a:moveTo>
                  <a:cubicBezTo>
                    <a:pt x="89" y="39"/>
                    <a:pt x="85" y="47"/>
                    <a:pt x="78" y="51"/>
                  </a:cubicBezTo>
                  <a:cubicBezTo>
                    <a:pt x="62" y="60"/>
                    <a:pt x="44" y="68"/>
                    <a:pt x="26" y="76"/>
                  </a:cubicBezTo>
                  <a:cubicBezTo>
                    <a:pt x="8" y="83"/>
                    <a:pt x="0" y="76"/>
                    <a:pt x="4" y="56"/>
                  </a:cubicBezTo>
                  <a:cubicBezTo>
                    <a:pt x="8" y="32"/>
                    <a:pt x="29" y="9"/>
                    <a:pt x="51" y="5"/>
                  </a:cubicBezTo>
                  <a:cubicBezTo>
                    <a:pt x="72" y="0"/>
                    <a:pt x="92" y="13"/>
                    <a:pt x="92" y="36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080251" y="1325563"/>
              <a:ext cx="193675" cy="177800"/>
            </a:xfrm>
            <a:custGeom>
              <a:avLst/>
              <a:gdLst>
                <a:gd name="T0" fmla="*/ 90 w 90"/>
                <a:gd name="T1" fmla="*/ 65 h 83"/>
                <a:gd name="T2" fmla="*/ 70 w 90"/>
                <a:gd name="T3" fmla="*/ 77 h 83"/>
                <a:gd name="T4" fmla="*/ 15 w 90"/>
                <a:gd name="T5" fmla="*/ 50 h 83"/>
                <a:gd name="T6" fmla="*/ 3 w 90"/>
                <a:gd name="T7" fmla="*/ 27 h 83"/>
                <a:gd name="T8" fmla="*/ 25 w 90"/>
                <a:gd name="T9" fmla="*/ 6 h 83"/>
                <a:gd name="T10" fmla="*/ 90 w 90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3">
                  <a:moveTo>
                    <a:pt x="90" y="65"/>
                  </a:moveTo>
                  <a:cubicBezTo>
                    <a:pt x="90" y="78"/>
                    <a:pt x="83" y="83"/>
                    <a:pt x="70" y="77"/>
                  </a:cubicBezTo>
                  <a:cubicBezTo>
                    <a:pt x="51" y="69"/>
                    <a:pt x="32" y="61"/>
                    <a:pt x="15" y="50"/>
                  </a:cubicBezTo>
                  <a:cubicBezTo>
                    <a:pt x="8" y="46"/>
                    <a:pt x="0" y="32"/>
                    <a:pt x="3" y="27"/>
                  </a:cubicBezTo>
                  <a:cubicBezTo>
                    <a:pt x="6" y="18"/>
                    <a:pt x="16" y="8"/>
                    <a:pt x="25" y="6"/>
                  </a:cubicBezTo>
                  <a:cubicBezTo>
                    <a:pt x="53" y="0"/>
                    <a:pt x="90" y="34"/>
                    <a:pt x="90" y="65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975476" y="1608138"/>
              <a:ext cx="363538" cy="212725"/>
            </a:xfrm>
            <a:custGeom>
              <a:avLst/>
              <a:gdLst>
                <a:gd name="T0" fmla="*/ 163 w 169"/>
                <a:gd name="T1" fmla="*/ 99 h 99"/>
                <a:gd name="T2" fmla="*/ 129 w 169"/>
                <a:gd name="T3" fmla="*/ 81 h 99"/>
                <a:gd name="T4" fmla="*/ 67 w 169"/>
                <a:gd name="T5" fmla="*/ 38 h 99"/>
                <a:gd name="T6" fmla="*/ 0 w 169"/>
                <a:gd name="T7" fmla="*/ 11 h 99"/>
                <a:gd name="T8" fmla="*/ 158 w 169"/>
                <a:gd name="T9" fmla="*/ 67 h 99"/>
                <a:gd name="T10" fmla="*/ 169 w 169"/>
                <a:gd name="T11" fmla="*/ 94 h 99"/>
                <a:gd name="T12" fmla="*/ 163 w 169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99">
                  <a:moveTo>
                    <a:pt x="163" y="99"/>
                  </a:moveTo>
                  <a:cubicBezTo>
                    <a:pt x="152" y="93"/>
                    <a:pt x="140" y="88"/>
                    <a:pt x="129" y="81"/>
                  </a:cubicBezTo>
                  <a:cubicBezTo>
                    <a:pt x="108" y="67"/>
                    <a:pt x="89" y="50"/>
                    <a:pt x="67" y="38"/>
                  </a:cubicBezTo>
                  <a:cubicBezTo>
                    <a:pt x="45" y="26"/>
                    <a:pt x="21" y="19"/>
                    <a:pt x="0" y="11"/>
                  </a:cubicBezTo>
                  <a:cubicBezTo>
                    <a:pt x="43" y="0"/>
                    <a:pt x="132" y="29"/>
                    <a:pt x="158" y="67"/>
                  </a:cubicBezTo>
                  <a:cubicBezTo>
                    <a:pt x="164" y="75"/>
                    <a:pt x="165" y="85"/>
                    <a:pt x="169" y="94"/>
                  </a:cubicBezTo>
                  <a:cubicBezTo>
                    <a:pt x="167" y="96"/>
                    <a:pt x="165" y="97"/>
                    <a:pt x="163" y="99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64451" y="1620838"/>
              <a:ext cx="369888" cy="204788"/>
            </a:xfrm>
            <a:custGeom>
              <a:avLst/>
              <a:gdLst>
                <a:gd name="T0" fmla="*/ 3 w 172"/>
                <a:gd name="T1" fmla="*/ 95 h 95"/>
                <a:gd name="T2" fmla="*/ 31 w 172"/>
                <a:gd name="T3" fmla="*/ 41 h 95"/>
                <a:gd name="T4" fmla="*/ 172 w 172"/>
                <a:gd name="T5" fmla="*/ 5 h 95"/>
                <a:gd name="T6" fmla="*/ 3 w 172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95">
                  <a:moveTo>
                    <a:pt x="3" y="95"/>
                  </a:moveTo>
                  <a:cubicBezTo>
                    <a:pt x="0" y="66"/>
                    <a:pt x="15" y="52"/>
                    <a:pt x="31" y="41"/>
                  </a:cubicBezTo>
                  <a:cubicBezTo>
                    <a:pt x="73" y="11"/>
                    <a:pt x="120" y="0"/>
                    <a:pt x="172" y="5"/>
                  </a:cubicBezTo>
                  <a:cubicBezTo>
                    <a:pt x="105" y="12"/>
                    <a:pt x="62" y="65"/>
                    <a:pt x="3" y="95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7456488" y="1476376"/>
              <a:ext cx="90488" cy="80963"/>
            </a:xfrm>
            <a:custGeom>
              <a:avLst/>
              <a:gdLst>
                <a:gd name="T0" fmla="*/ 42 w 42"/>
                <a:gd name="T1" fmla="*/ 21 h 38"/>
                <a:gd name="T2" fmla="*/ 21 w 42"/>
                <a:gd name="T3" fmla="*/ 35 h 38"/>
                <a:gd name="T4" fmla="*/ 3 w 42"/>
                <a:gd name="T5" fmla="*/ 19 h 38"/>
                <a:gd name="T6" fmla="*/ 21 w 42"/>
                <a:gd name="T7" fmla="*/ 1 h 38"/>
                <a:gd name="T8" fmla="*/ 41 w 42"/>
                <a:gd name="T9" fmla="*/ 13 h 38"/>
                <a:gd name="T10" fmla="*/ 42 w 42"/>
                <a:gd name="T11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8">
                  <a:moveTo>
                    <a:pt x="42" y="21"/>
                  </a:moveTo>
                  <a:cubicBezTo>
                    <a:pt x="35" y="26"/>
                    <a:pt x="29" y="34"/>
                    <a:pt x="21" y="35"/>
                  </a:cubicBezTo>
                  <a:cubicBezTo>
                    <a:pt x="10" y="38"/>
                    <a:pt x="0" y="31"/>
                    <a:pt x="3" y="19"/>
                  </a:cubicBezTo>
                  <a:cubicBezTo>
                    <a:pt x="4" y="12"/>
                    <a:pt x="14" y="3"/>
                    <a:pt x="21" y="1"/>
                  </a:cubicBezTo>
                  <a:cubicBezTo>
                    <a:pt x="26" y="0"/>
                    <a:pt x="34" y="8"/>
                    <a:pt x="41" y="13"/>
                  </a:cubicBezTo>
                  <a:cubicBezTo>
                    <a:pt x="42" y="15"/>
                    <a:pt x="42" y="18"/>
                    <a:pt x="42" y="21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450138" y="1906588"/>
              <a:ext cx="100013" cy="39688"/>
            </a:xfrm>
            <a:custGeom>
              <a:avLst/>
              <a:gdLst>
                <a:gd name="T0" fmla="*/ 46 w 46"/>
                <a:gd name="T1" fmla="*/ 7 h 18"/>
                <a:gd name="T2" fmla="*/ 22 w 46"/>
                <a:gd name="T3" fmla="*/ 17 h 18"/>
                <a:gd name="T4" fmla="*/ 0 w 46"/>
                <a:gd name="T5" fmla="*/ 1 h 18"/>
                <a:gd name="T6" fmla="*/ 44 w 46"/>
                <a:gd name="T7" fmla="*/ 0 h 18"/>
                <a:gd name="T8" fmla="*/ 46 w 46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6" y="7"/>
                  </a:moveTo>
                  <a:cubicBezTo>
                    <a:pt x="38" y="11"/>
                    <a:pt x="29" y="18"/>
                    <a:pt x="22" y="17"/>
                  </a:cubicBezTo>
                  <a:cubicBezTo>
                    <a:pt x="14" y="17"/>
                    <a:pt x="6" y="9"/>
                    <a:pt x="0" y="1"/>
                  </a:cubicBezTo>
                  <a:cubicBezTo>
                    <a:pt x="15" y="10"/>
                    <a:pt x="29" y="15"/>
                    <a:pt x="44" y="0"/>
                  </a:cubicBezTo>
                  <a:cubicBezTo>
                    <a:pt x="45" y="2"/>
                    <a:pt x="45" y="5"/>
                    <a:pt x="46" y="7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36743" y="3691432"/>
            <a:ext cx="1816403" cy="1653668"/>
            <a:chOff x="6007101" y="3579813"/>
            <a:chExt cx="2959100" cy="2693988"/>
          </a:xfrm>
        </p:grpSpPr>
        <p:sp>
          <p:nvSpPr>
            <p:cNvPr id="25" name="Freeform 24"/>
            <p:cNvSpPr/>
            <p:nvPr/>
          </p:nvSpPr>
          <p:spPr bwMode="auto">
            <a:xfrm>
              <a:off x="6716713" y="3744913"/>
              <a:ext cx="96838" cy="104775"/>
            </a:xfrm>
            <a:custGeom>
              <a:avLst/>
              <a:gdLst>
                <a:gd name="T0" fmla="*/ 0 w 45"/>
                <a:gd name="T1" fmla="*/ 13 h 49"/>
                <a:gd name="T2" fmla="*/ 45 w 45"/>
                <a:gd name="T3" fmla="*/ 19 h 49"/>
                <a:gd name="T4" fmla="*/ 8 w 45"/>
                <a:gd name="T5" fmla="*/ 49 h 49"/>
                <a:gd name="T6" fmla="*/ 15 w 45"/>
                <a:gd name="T7" fmla="*/ 21 h 49"/>
                <a:gd name="T8" fmla="*/ 0 w 45"/>
                <a:gd name="T9" fmla="*/ 32 h 49"/>
                <a:gd name="T10" fmla="*/ 0 w 45"/>
                <a:gd name="T11" fmla="*/ 13 h 49"/>
                <a:gd name="T12" fmla="*/ 0 w 45"/>
                <a:gd name="T13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9">
                  <a:moveTo>
                    <a:pt x="0" y="13"/>
                  </a:moveTo>
                  <a:cubicBezTo>
                    <a:pt x="16" y="0"/>
                    <a:pt x="31" y="1"/>
                    <a:pt x="45" y="19"/>
                  </a:cubicBezTo>
                  <a:cubicBezTo>
                    <a:pt x="35" y="27"/>
                    <a:pt x="24" y="36"/>
                    <a:pt x="8" y="49"/>
                  </a:cubicBezTo>
                  <a:cubicBezTo>
                    <a:pt x="11" y="37"/>
                    <a:pt x="13" y="30"/>
                    <a:pt x="15" y="21"/>
                  </a:cubicBezTo>
                  <a:cubicBezTo>
                    <a:pt x="11" y="24"/>
                    <a:pt x="7" y="27"/>
                    <a:pt x="0" y="32"/>
                  </a:cubicBezTo>
                  <a:cubicBezTo>
                    <a:pt x="0" y="24"/>
                    <a:pt x="0" y="1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8204201" y="3741738"/>
              <a:ext cx="104775" cy="103188"/>
            </a:xfrm>
            <a:custGeom>
              <a:avLst/>
              <a:gdLst>
                <a:gd name="T0" fmla="*/ 45 w 49"/>
                <a:gd name="T1" fmla="*/ 11 h 48"/>
                <a:gd name="T2" fmla="*/ 47 w 49"/>
                <a:gd name="T3" fmla="*/ 13 h 48"/>
                <a:gd name="T4" fmla="*/ 34 w 49"/>
                <a:gd name="T5" fmla="*/ 28 h 48"/>
                <a:gd name="T6" fmla="*/ 36 w 49"/>
                <a:gd name="T7" fmla="*/ 48 h 48"/>
                <a:gd name="T8" fmla="*/ 0 w 49"/>
                <a:gd name="T9" fmla="*/ 20 h 48"/>
                <a:gd name="T10" fmla="*/ 45 w 49"/>
                <a:gd name="T1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8">
                  <a:moveTo>
                    <a:pt x="45" y="11"/>
                  </a:moveTo>
                  <a:cubicBezTo>
                    <a:pt x="45" y="12"/>
                    <a:pt x="46" y="12"/>
                    <a:pt x="47" y="13"/>
                  </a:cubicBezTo>
                  <a:cubicBezTo>
                    <a:pt x="49" y="29"/>
                    <a:pt x="49" y="29"/>
                    <a:pt x="34" y="28"/>
                  </a:cubicBezTo>
                  <a:cubicBezTo>
                    <a:pt x="35" y="33"/>
                    <a:pt x="35" y="39"/>
                    <a:pt x="36" y="48"/>
                  </a:cubicBezTo>
                  <a:cubicBezTo>
                    <a:pt x="23" y="37"/>
                    <a:pt x="12" y="29"/>
                    <a:pt x="0" y="20"/>
                  </a:cubicBezTo>
                  <a:cubicBezTo>
                    <a:pt x="14" y="8"/>
                    <a:pt x="27" y="0"/>
                    <a:pt x="45" y="11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8164513" y="3795713"/>
              <a:ext cx="106363" cy="96838"/>
            </a:xfrm>
            <a:custGeom>
              <a:avLst/>
              <a:gdLst>
                <a:gd name="T0" fmla="*/ 37 w 49"/>
                <a:gd name="T1" fmla="*/ 45 h 45"/>
                <a:gd name="T2" fmla="*/ 26 w 49"/>
                <a:gd name="T3" fmla="*/ 34 h 45"/>
                <a:gd name="T4" fmla="*/ 0 w 49"/>
                <a:gd name="T5" fmla="*/ 14 h 45"/>
                <a:gd name="T6" fmla="*/ 49 w 49"/>
                <a:gd name="T7" fmla="*/ 32 h 45"/>
                <a:gd name="T8" fmla="*/ 37 w 4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37" y="45"/>
                  </a:moveTo>
                  <a:cubicBezTo>
                    <a:pt x="33" y="41"/>
                    <a:pt x="30" y="38"/>
                    <a:pt x="26" y="34"/>
                  </a:cubicBezTo>
                  <a:cubicBezTo>
                    <a:pt x="17" y="27"/>
                    <a:pt x="9" y="21"/>
                    <a:pt x="0" y="14"/>
                  </a:cubicBezTo>
                  <a:cubicBezTo>
                    <a:pt x="9" y="0"/>
                    <a:pt x="27" y="6"/>
                    <a:pt x="49" y="32"/>
                  </a:cubicBezTo>
                  <a:cubicBezTo>
                    <a:pt x="45" y="36"/>
                    <a:pt x="41" y="41"/>
                    <a:pt x="37" y="45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572251" y="3581401"/>
              <a:ext cx="228600" cy="220663"/>
            </a:xfrm>
            <a:custGeom>
              <a:avLst/>
              <a:gdLst>
                <a:gd name="T0" fmla="*/ 67 w 106"/>
                <a:gd name="T1" fmla="*/ 89 h 103"/>
                <a:gd name="T2" fmla="*/ 53 w 106"/>
                <a:gd name="T3" fmla="*/ 79 h 103"/>
                <a:gd name="T4" fmla="*/ 55 w 106"/>
                <a:gd name="T5" fmla="*/ 95 h 103"/>
                <a:gd name="T6" fmla="*/ 27 w 106"/>
                <a:gd name="T7" fmla="*/ 103 h 103"/>
                <a:gd name="T8" fmla="*/ 0 w 106"/>
                <a:gd name="T9" fmla="*/ 64 h 103"/>
                <a:gd name="T10" fmla="*/ 13 w 106"/>
                <a:gd name="T11" fmla="*/ 55 h 103"/>
                <a:gd name="T12" fmla="*/ 5 w 106"/>
                <a:gd name="T13" fmla="*/ 30 h 103"/>
                <a:gd name="T14" fmla="*/ 32 w 106"/>
                <a:gd name="T15" fmla="*/ 35 h 103"/>
                <a:gd name="T16" fmla="*/ 35 w 106"/>
                <a:gd name="T17" fmla="*/ 6 h 103"/>
                <a:gd name="T18" fmla="*/ 58 w 106"/>
                <a:gd name="T19" fmla="*/ 27 h 103"/>
                <a:gd name="T20" fmla="*/ 71 w 106"/>
                <a:gd name="T21" fmla="*/ 0 h 103"/>
                <a:gd name="T22" fmla="*/ 106 w 106"/>
                <a:gd name="T23" fmla="*/ 29 h 103"/>
                <a:gd name="T24" fmla="*/ 78 w 106"/>
                <a:gd name="T25" fmla="*/ 78 h 103"/>
                <a:gd name="T26" fmla="*/ 67 w 106"/>
                <a:gd name="T27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03">
                  <a:moveTo>
                    <a:pt x="67" y="89"/>
                  </a:moveTo>
                  <a:cubicBezTo>
                    <a:pt x="63" y="86"/>
                    <a:pt x="59" y="83"/>
                    <a:pt x="53" y="79"/>
                  </a:cubicBezTo>
                  <a:cubicBezTo>
                    <a:pt x="54" y="84"/>
                    <a:pt x="54" y="89"/>
                    <a:pt x="55" y="95"/>
                  </a:cubicBezTo>
                  <a:cubicBezTo>
                    <a:pt x="44" y="98"/>
                    <a:pt x="33" y="101"/>
                    <a:pt x="27" y="103"/>
                  </a:cubicBezTo>
                  <a:cubicBezTo>
                    <a:pt x="17" y="88"/>
                    <a:pt x="9" y="77"/>
                    <a:pt x="0" y="64"/>
                  </a:cubicBezTo>
                  <a:cubicBezTo>
                    <a:pt x="3" y="62"/>
                    <a:pt x="8" y="58"/>
                    <a:pt x="13" y="55"/>
                  </a:cubicBezTo>
                  <a:cubicBezTo>
                    <a:pt x="10" y="47"/>
                    <a:pt x="8" y="40"/>
                    <a:pt x="5" y="30"/>
                  </a:cubicBezTo>
                  <a:cubicBezTo>
                    <a:pt x="15" y="32"/>
                    <a:pt x="22" y="33"/>
                    <a:pt x="32" y="35"/>
                  </a:cubicBezTo>
                  <a:cubicBezTo>
                    <a:pt x="33" y="26"/>
                    <a:pt x="34" y="18"/>
                    <a:pt x="35" y="6"/>
                  </a:cubicBezTo>
                  <a:cubicBezTo>
                    <a:pt x="43" y="14"/>
                    <a:pt x="50" y="20"/>
                    <a:pt x="58" y="27"/>
                  </a:cubicBezTo>
                  <a:cubicBezTo>
                    <a:pt x="63" y="17"/>
                    <a:pt x="67" y="8"/>
                    <a:pt x="71" y="0"/>
                  </a:cubicBezTo>
                  <a:cubicBezTo>
                    <a:pt x="87" y="5"/>
                    <a:pt x="71" y="43"/>
                    <a:pt x="106" y="29"/>
                  </a:cubicBezTo>
                  <a:cubicBezTo>
                    <a:pt x="105" y="51"/>
                    <a:pt x="93" y="65"/>
                    <a:pt x="78" y="78"/>
                  </a:cubicBezTo>
                  <a:cubicBezTo>
                    <a:pt x="74" y="81"/>
                    <a:pt x="71" y="85"/>
                    <a:pt x="67" y="89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8221663" y="3579813"/>
              <a:ext cx="227013" cy="227013"/>
            </a:xfrm>
            <a:custGeom>
              <a:avLst/>
              <a:gdLst>
                <a:gd name="T0" fmla="*/ 37 w 106"/>
                <a:gd name="T1" fmla="*/ 87 h 106"/>
                <a:gd name="T2" fmla="*/ 0 w 106"/>
                <a:gd name="T3" fmla="*/ 31 h 106"/>
                <a:gd name="T4" fmla="*/ 34 w 106"/>
                <a:gd name="T5" fmla="*/ 0 h 106"/>
                <a:gd name="T6" fmla="*/ 46 w 106"/>
                <a:gd name="T7" fmla="*/ 28 h 106"/>
                <a:gd name="T8" fmla="*/ 68 w 106"/>
                <a:gd name="T9" fmla="*/ 9 h 106"/>
                <a:gd name="T10" fmla="*/ 71 w 106"/>
                <a:gd name="T11" fmla="*/ 36 h 106"/>
                <a:gd name="T12" fmla="*/ 101 w 106"/>
                <a:gd name="T13" fmla="*/ 31 h 106"/>
                <a:gd name="T14" fmla="*/ 92 w 106"/>
                <a:gd name="T15" fmla="*/ 55 h 106"/>
                <a:gd name="T16" fmla="*/ 106 w 106"/>
                <a:gd name="T17" fmla="*/ 65 h 106"/>
                <a:gd name="T18" fmla="*/ 80 w 106"/>
                <a:gd name="T19" fmla="*/ 98 h 106"/>
                <a:gd name="T20" fmla="*/ 51 w 106"/>
                <a:gd name="T21" fmla="*/ 85 h 106"/>
                <a:gd name="T22" fmla="*/ 39 w 106"/>
                <a:gd name="T23" fmla="*/ 89 h 106"/>
                <a:gd name="T24" fmla="*/ 37 w 106"/>
                <a:gd name="T2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37" y="87"/>
                  </a:moveTo>
                  <a:cubicBezTo>
                    <a:pt x="21" y="72"/>
                    <a:pt x="0" y="59"/>
                    <a:pt x="0" y="31"/>
                  </a:cubicBezTo>
                  <a:cubicBezTo>
                    <a:pt x="31" y="42"/>
                    <a:pt x="21" y="11"/>
                    <a:pt x="34" y="0"/>
                  </a:cubicBezTo>
                  <a:cubicBezTo>
                    <a:pt x="38" y="9"/>
                    <a:pt x="42" y="18"/>
                    <a:pt x="46" y="28"/>
                  </a:cubicBezTo>
                  <a:cubicBezTo>
                    <a:pt x="54" y="22"/>
                    <a:pt x="60" y="16"/>
                    <a:pt x="68" y="9"/>
                  </a:cubicBezTo>
                  <a:cubicBezTo>
                    <a:pt x="69" y="18"/>
                    <a:pt x="70" y="26"/>
                    <a:pt x="71" y="36"/>
                  </a:cubicBezTo>
                  <a:cubicBezTo>
                    <a:pt x="80" y="35"/>
                    <a:pt x="89" y="33"/>
                    <a:pt x="101" y="31"/>
                  </a:cubicBezTo>
                  <a:cubicBezTo>
                    <a:pt x="98" y="40"/>
                    <a:pt x="95" y="47"/>
                    <a:pt x="92" y="55"/>
                  </a:cubicBezTo>
                  <a:cubicBezTo>
                    <a:pt x="97" y="58"/>
                    <a:pt x="101" y="62"/>
                    <a:pt x="106" y="65"/>
                  </a:cubicBezTo>
                  <a:cubicBezTo>
                    <a:pt x="97" y="76"/>
                    <a:pt x="89" y="87"/>
                    <a:pt x="80" y="98"/>
                  </a:cubicBezTo>
                  <a:cubicBezTo>
                    <a:pt x="71" y="100"/>
                    <a:pt x="54" y="106"/>
                    <a:pt x="51" y="85"/>
                  </a:cubicBezTo>
                  <a:cubicBezTo>
                    <a:pt x="47" y="86"/>
                    <a:pt x="43" y="87"/>
                    <a:pt x="39" y="89"/>
                  </a:cubicBezTo>
                  <a:cubicBezTo>
                    <a:pt x="38" y="88"/>
                    <a:pt x="37" y="88"/>
                    <a:pt x="37" y="87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6007101" y="3765551"/>
              <a:ext cx="2959100" cy="2508250"/>
            </a:xfrm>
            <a:custGeom>
              <a:avLst/>
              <a:gdLst>
                <a:gd name="T0" fmla="*/ 1313 w 1375"/>
                <a:gd name="T1" fmla="*/ 758 h 1168"/>
                <a:gd name="T2" fmla="*/ 291 w 1375"/>
                <a:gd name="T3" fmla="*/ 137 h 1168"/>
                <a:gd name="T4" fmla="*/ 823 w 1375"/>
                <a:gd name="T5" fmla="*/ 16 h 1168"/>
                <a:gd name="T6" fmla="*/ 159 w 1375"/>
                <a:gd name="T7" fmla="*/ 507 h 1168"/>
                <a:gd name="T8" fmla="*/ 314 w 1375"/>
                <a:gd name="T9" fmla="*/ 252 h 1168"/>
                <a:gd name="T10" fmla="*/ 100 w 1375"/>
                <a:gd name="T11" fmla="*/ 494 h 1168"/>
                <a:gd name="T12" fmla="*/ 146 w 1375"/>
                <a:gd name="T13" fmla="*/ 457 h 1168"/>
                <a:gd name="T14" fmla="*/ 1233 w 1375"/>
                <a:gd name="T15" fmla="*/ 312 h 1168"/>
                <a:gd name="T16" fmla="*/ 1084 w 1375"/>
                <a:gd name="T17" fmla="*/ 254 h 1168"/>
                <a:gd name="T18" fmla="*/ 1224 w 1375"/>
                <a:gd name="T19" fmla="*/ 435 h 1168"/>
                <a:gd name="T20" fmla="*/ 798 w 1375"/>
                <a:gd name="T21" fmla="*/ 780 h 1168"/>
                <a:gd name="T22" fmla="*/ 788 w 1375"/>
                <a:gd name="T23" fmla="*/ 884 h 1168"/>
                <a:gd name="T24" fmla="*/ 912 w 1375"/>
                <a:gd name="T25" fmla="*/ 822 h 1168"/>
                <a:gd name="T26" fmla="*/ 658 w 1375"/>
                <a:gd name="T27" fmla="*/ 773 h 1168"/>
                <a:gd name="T28" fmla="*/ 1068 w 1375"/>
                <a:gd name="T29" fmla="*/ 277 h 1168"/>
                <a:gd name="T30" fmla="*/ 420 w 1375"/>
                <a:gd name="T31" fmla="*/ 506 h 1168"/>
                <a:gd name="T32" fmla="*/ 574 w 1375"/>
                <a:gd name="T33" fmla="*/ 989 h 1168"/>
                <a:gd name="T34" fmla="*/ 1036 w 1375"/>
                <a:gd name="T35" fmla="*/ 651 h 1168"/>
                <a:gd name="T36" fmla="*/ 781 w 1375"/>
                <a:gd name="T37" fmla="*/ 660 h 1168"/>
                <a:gd name="T38" fmla="*/ 418 w 1375"/>
                <a:gd name="T39" fmla="*/ 577 h 1168"/>
                <a:gd name="T40" fmla="*/ 377 w 1375"/>
                <a:gd name="T41" fmla="*/ 825 h 1168"/>
                <a:gd name="T42" fmla="*/ 219 w 1375"/>
                <a:gd name="T43" fmla="*/ 852 h 1168"/>
                <a:gd name="T44" fmla="*/ 396 w 1375"/>
                <a:gd name="T45" fmla="*/ 963 h 1168"/>
                <a:gd name="T46" fmla="*/ 522 w 1375"/>
                <a:gd name="T47" fmla="*/ 994 h 1168"/>
                <a:gd name="T48" fmla="*/ 1001 w 1375"/>
                <a:gd name="T49" fmla="*/ 974 h 1168"/>
                <a:gd name="T50" fmla="*/ 1166 w 1375"/>
                <a:gd name="T51" fmla="*/ 789 h 1168"/>
                <a:gd name="T52" fmla="*/ 943 w 1375"/>
                <a:gd name="T53" fmla="*/ 938 h 1168"/>
                <a:gd name="T54" fmla="*/ 912 w 1375"/>
                <a:gd name="T55" fmla="*/ 1048 h 1168"/>
                <a:gd name="T56" fmla="*/ 569 w 1375"/>
                <a:gd name="T57" fmla="*/ 911 h 1168"/>
                <a:gd name="T58" fmla="*/ 607 w 1375"/>
                <a:gd name="T59" fmla="*/ 741 h 1168"/>
                <a:gd name="T60" fmla="*/ 652 w 1375"/>
                <a:gd name="T61" fmla="*/ 662 h 1168"/>
                <a:gd name="T62" fmla="*/ 643 w 1375"/>
                <a:gd name="T63" fmla="*/ 909 h 1168"/>
                <a:gd name="T64" fmla="*/ 1224 w 1375"/>
                <a:gd name="T65" fmla="*/ 679 h 1168"/>
                <a:gd name="T66" fmla="*/ 292 w 1375"/>
                <a:gd name="T67" fmla="*/ 474 h 1168"/>
                <a:gd name="T68" fmla="*/ 178 w 1375"/>
                <a:gd name="T69" fmla="*/ 634 h 1168"/>
                <a:gd name="T70" fmla="*/ 1162 w 1375"/>
                <a:gd name="T71" fmla="*/ 589 h 1168"/>
                <a:gd name="T72" fmla="*/ 241 w 1375"/>
                <a:gd name="T73" fmla="*/ 629 h 1168"/>
                <a:gd name="T74" fmla="*/ 546 w 1375"/>
                <a:gd name="T75" fmla="*/ 997 h 1168"/>
                <a:gd name="T76" fmla="*/ 853 w 1375"/>
                <a:gd name="T77" fmla="*/ 995 h 1168"/>
                <a:gd name="T78" fmla="*/ 1081 w 1375"/>
                <a:gd name="T79" fmla="*/ 347 h 1168"/>
                <a:gd name="T80" fmla="*/ 1084 w 1375"/>
                <a:gd name="T81" fmla="*/ 278 h 1168"/>
                <a:gd name="T82" fmla="*/ 272 w 1375"/>
                <a:gd name="T83" fmla="*/ 427 h 1168"/>
                <a:gd name="T84" fmla="*/ 1009 w 1375"/>
                <a:gd name="T85" fmla="*/ 506 h 1168"/>
                <a:gd name="T86" fmla="*/ 557 w 1375"/>
                <a:gd name="T87" fmla="*/ 549 h 1168"/>
                <a:gd name="T88" fmla="*/ 1128 w 1375"/>
                <a:gd name="T89" fmla="*/ 663 h 1168"/>
                <a:gd name="T90" fmla="*/ 1085 w 1375"/>
                <a:gd name="T91" fmla="*/ 1026 h 1168"/>
                <a:gd name="T92" fmla="*/ 321 w 1375"/>
                <a:gd name="T93" fmla="*/ 993 h 1168"/>
                <a:gd name="T94" fmla="*/ 211 w 1375"/>
                <a:gd name="T95" fmla="*/ 570 h 1168"/>
                <a:gd name="T96" fmla="*/ 495 w 1375"/>
                <a:gd name="T97" fmla="*/ 1056 h 1168"/>
                <a:gd name="T98" fmla="*/ 729 w 1375"/>
                <a:gd name="T99" fmla="*/ 799 h 1168"/>
                <a:gd name="T100" fmla="*/ 733 w 1375"/>
                <a:gd name="T101" fmla="*/ 841 h 1168"/>
                <a:gd name="T102" fmla="*/ 246 w 1375"/>
                <a:gd name="T103" fmla="*/ 439 h 1168"/>
                <a:gd name="T104" fmla="*/ 113 w 1375"/>
                <a:gd name="T105" fmla="*/ 592 h 1168"/>
                <a:gd name="T106" fmla="*/ 1294 w 1375"/>
                <a:gd name="T107" fmla="*/ 574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5" h="1168">
                  <a:moveTo>
                    <a:pt x="1040" y="59"/>
                  </a:moveTo>
                  <a:cubicBezTo>
                    <a:pt x="1047" y="72"/>
                    <a:pt x="1053" y="85"/>
                    <a:pt x="1061" y="98"/>
                  </a:cubicBezTo>
                  <a:cubicBezTo>
                    <a:pt x="1065" y="104"/>
                    <a:pt x="1072" y="111"/>
                    <a:pt x="1078" y="115"/>
                  </a:cubicBezTo>
                  <a:cubicBezTo>
                    <a:pt x="1194" y="194"/>
                    <a:pt x="1279" y="295"/>
                    <a:pt x="1319" y="431"/>
                  </a:cubicBezTo>
                  <a:cubicBezTo>
                    <a:pt x="1329" y="465"/>
                    <a:pt x="1333" y="501"/>
                    <a:pt x="1341" y="536"/>
                  </a:cubicBezTo>
                  <a:cubicBezTo>
                    <a:pt x="1341" y="570"/>
                    <a:pt x="1341" y="605"/>
                    <a:pt x="1341" y="640"/>
                  </a:cubicBezTo>
                  <a:cubicBezTo>
                    <a:pt x="1332" y="679"/>
                    <a:pt x="1327" y="720"/>
                    <a:pt x="1313" y="758"/>
                  </a:cubicBezTo>
                  <a:cubicBezTo>
                    <a:pt x="1236" y="970"/>
                    <a:pt x="1081" y="1094"/>
                    <a:pt x="866" y="1147"/>
                  </a:cubicBezTo>
                  <a:cubicBezTo>
                    <a:pt x="826" y="1157"/>
                    <a:pt x="785" y="1161"/>
                    <a:pt x="745" y="1168"/>
                  </a:cubicBezTo>
                  <a:cubicBezTo>
                    <a:pt x="711" y="1168"/>
                    <a:pt x="678" y="1168"/>
                    <a:pt x="645" y="1168"/>
                  </a:cubicBezTo>
                  <a:cubicBezTo>
                    <a:pt x="607" y="1161"/>
                    <a:pt x="569" y="1157"/>
                    <a:pt x="533" y="1147"/>
                  </a:cubicBezTo>
                  <a:cubicBezTo>
                    <a:pt x="361" y="1102"/>
                    <a:pt x="220" y="1012"/>
                    <a:pt x="129" y="857"/>
                  </a:cubicBezTo>
                  <a:cubicBezTo>
                    <a:pt x="0" y="638"/>
                    <a:pt x="44" y="360"/>
                    <a:pt x="232" y="185"/>
                  </a:cubicBezTo>
                  <a:cubicBezTo>
                    <a:pt x="250" y="167"/>
                    <a:pt x="269" y="150"/>
                    <a:pt x="291" y="137"/>
                  </a:cubicBezTo>
                  <a:cubicBezTo>
                    <a:pt x="321" y="118"/>
                    <a:pt x="345" y="95"/>
                    <a:pt x="351" y="59"/>
                  </a:cubicBezTo>
                  <a:cubicBezTo>
                    <a:pt x="352" y="52"/>
                    <a:pt x="350" y="41"/>
                    <a:pt x="354" y="37"/>
                  </a:cubicBezTo>
                  <a:cubicBezTo>
                    <a:pt x="364" y="26"/>
                    <a:pt x="375" y="14"/>
                    <a:pt x="393" y="24"/>
                  </a:cubicBezTo>
                  <a:cubicBezTo>
                    <a:pt x="399" y="26"/>
                    <a:pt x="406" y="29"/>
                    <a:pt x="411" y="28"/>
                  </a:cubicBezTo>
                  <a:cubicBezTo>
                    <a:pt x="450" y="19"/>
                    <a:pt x="489" y="13"/>
                    <a:pt x="530" y="19"/>
                  </a:cubicBezTo>
                  <a:cubicBezTo>
                    <a:pt x="545" y="21"/>
                    <a:pt x="562" y="19"/>
                    <a:pt x="577" y="16"/>
                  </a:cubicBezTo>
                  <a:cubicBezTo>
                    <a:pt x="659" y="0"/>
                    <a:pt x="741" y="0"/>
                    <a:pt x="823" y="16"/>
                  </a:cubicBezTo>
                  <a:cubicBezTo>
                    <a:pt x="836" y="19"/>
                    <a:pt x="850" y="21"/>
                    <a:pt x="863" y="19"/>
                  </a:cubicBezTo>
                  <a:cubicBezTo>
                    <a:pt x="921" y="11"/>
                    <a:pt x="977" y="20"/>
                    <a:pt x="1029" y="48"/>
                  </a:cubicBezTo>
                  <a:cubicBezTo>
                    <a:pt x="1033" y="52"/>
                    <a:pt x="1036" y="55"/>
                    <a:pt x="1040" y="59"/>
                  </a:cubicBezTo>
                  <a:close/>
                  <a:moveTo>
                    <a:pt x="146" y="457"/>
                  </a:moveTo>
                  <a:cubicBezTo>
                    <a:pt x="150" y="452"/>
                    <a:pt x="154" y="448"/>
                    <a:pt x="160" y="442"/>
                  </a:cubicBezTo>
                  <a:cubicBezTo>
                    <a:pt x="158" y="465"/>
                    <a:pt x="156" y="486"/>
                    <a:pt x="154" y="507"/>
                  </a:cubicBezTo>
                  <a:cubicBezTo>
                    <a:pt x="156" y="507"/>
                    <a:pt x="157" y="507"/>
                    <a:pt x="159" y="507"/>
                  </a:cubicBezTo>
                  <a:cubicBezTo>
                    <a:pt x="162" y="484"/>
                    <a:pt x="164" y="460"/>
                    <a:pt x="167" y="436"/>
                  </a:cubicBezTo>
                  <a:cubicBezTo>
                    <a:pt x="169" y="437"/>
                    <a:pt x="171" y="437"/>
                    <a:pt x="173" y="437"/>
                  </a:cubicBezTo>
                  <a:cubicBezTo>
                    <a:pt x="171" y="451"/>
                    <a:pt x="170" y="465"/>
                    <a:pt x="168" y="479"/>
                  </a:cubicBezTo>
                  <a:cubicBezTo>
                    <a:pt x="177" y="428"/>
                    <a:pt x="196" y="382"/>
                    <a:pt x="223" y="338"/>
                  </a:cubicBezTo>
                  <a:cubicBezTo>
                    <a:pt x="225" y="334"/>
                    <a:pt x="229" y="331"/>
                    <a:pt x="232" y="328"/>
                  </a:cubicBezTo>
                  <a:cubicBezTo>
                    <a:pt x="240" y="318"/>
                    <a:pt x="253" y="310"/>
                    <a:pt x="256" y="299"/>
                  </a:cubicBezTo>
                  <a:cubicBezTo>
                    <a:pt x="267" y="258"/>
                    <a:pt x="272" y="252"/>
                    <a:pt x="314" y="252"/>
                  </a:cubicBezTo>
                  <a:cubicBezTo>
                    <a:pt x="316" y="213"/>
                    <a:pt x="318" y="174"/>
                    <a:pt x="320" y="135"/>
                  </a:cubicBezTo>
                  <a:cubicBezTo>
                    <a:pt x="162" y="199"/>
                    <a:pt x="13" y="545"/>
                    <a:pt x="88" y="673"/>
                  </a:cubicBezTo>
                  <a:cubicBezTo>
                    <a:pt x="88" y="624"/>
                    <a:pt x="72" y="575"/>
                    <a:pt x="87" y="521"/>
                  </a:cubicBezTo>
                  <a:cubicBezTo>
                    <a:pt x="90" y="565"/>
                    <a:pt x="92" y="603"/>
                    <a:pt x="94" y="641"/>
                  </a:cubicBezTo>
                  <a:cubicBezTo>
                    <a:pt x="96" y="641"/>
                    <a:pt x="99" y="641"/>
                    <a:pt x="101" y="641"/>
                  </a:cubicBezTo>
                  <a:cubicBezTo>
                    <a:pt x="100" y="626"/>
                    <a:pt x="98" y="612"/>
                    <a:pt x="98" y="598"/>
                  </a:cubicBezTo>
                  <a:cubicBezTo>
                    <a:pt x="98" y="563"/>
                    <a:pt x="94" y="528"/>
                    <a:pt x="100" y="494"/>
                  </a:cubicBezTo>
                  <a:cubicBezTo>
                    <a:pt x="111" y="421"/>
                    <a:pt x="133" y="352"/>
                    <a:pt x="180" y="293"/>
                  </a:cubicBezTo>
                  <a:cubicBezTo>
                    <a:pt x="197" y="271"/>
                    <a:pt x="216" y="264"/>
                    <a:pt x="242" y="261"/>
                  </a:cubicBezTo>
                  <a:cubicBezTo>
                    <a:pt x="234" y="286"/>
                    <a:pt x="227" y="312"/>
                    <a:pt x="212" y="331"/>
                  </a:cubicBezTo>
                  <a:cubicBezTo>
                    <a:pt x="181" y="369"/>
                    <a:pt x="158" y="410"/>
                    <a:pt x="147" y="458"/>
                  </a:cubicBezTo>
                  <a:cubicBezTo>
                    <a:pt x="144" y="484"/>
                    <a:pt x="141" y="510"/>
                    <a:pt x="138" y="537"/>
                  </a:cubicBezTo>
                  <a:cubicBezTo>
                    <a:pt x="141" y="537"/>
                    <a:pt x="144" y="537"/>
                    <a:pt x="146" y="537"/>
                  </a:cubicBezTo>
                  <a:cubicBezTo>
                    <a:pt x="146" y="511"/>
                    <a:pt x="146" y="484"/>
                    <a:pt x="146" y="457"/>
                  </a:cubicBezTo>
                  <a:close/>
                  <a:moveTo>
                    <a:pt x="1251" y="453"/>
                  </a:moveTo>
                  <a:cubicBezTo>
                    <a:pt x="1248" y="482"/>
                    <a:pt x="1247" y="511"/>
                    <a:pt x="1254" y="540"/>
                  </a:cubicBezTo>
                  <a:cubicBezTo>
                    <a:pt x="1256" y="539"/>
                    <a:pt x="1259" y="539"/>
                    <a:pt x="1261" y="539"/>
                  </a:cubicBezTo>
                  <a:cubicBezTo>
                    <a:pt x="1258" y="510"/>
                    <a:pt x="1254" y="482"/>
                    <a:pt x="1250" y="454"/>
                  </a:cubicBezTo>
                  <a:cubicBezTo>
                    <a:pt x="1238" y="409"/>
                    <a:pt x="1218" y="369"/>
                    <a:pt x="1188" y="334"/>
                  </a:cubicBezTo>
                  <a:cubicBezTo>
                    <a:pt x="1170" y="313"/>
                    <a:pt x="1162" y="288"/>
                    <a:pt x="1157" y="261"/>
                  </a:cubicBezTo>
                  <a:cubicBezTo>
                    <a:pt x="1197" y="258"/>
                    <a:pt x="1218" y="285"/>
                    <a:pt x="1233" y="312"/>
                  </a:cubicBezTo>
                  <a:cubicBezTo>
                    <a:pt x="1288" y="407"/>
                    <a:pt x="1315" y="509"/>
                    <a:pt x="1297" y="620"/>
                  </a:cubicBezTo>
                  <a:cubicBezTo>
                    <a:pt x="1296" y="629"/>
                    <a:pt x="1297" y="638"/>
                    <a:pt x="1297" y="646"/>
                  </a:cubicBezTo>
                  <a:cubicBezTo>
                    <a:pt x="1299" y="646"/>
                    <a:pt x="1301" y="646"/>
                    <a:pt x="1303" y="646"/>
                  </a:cubicBezTo>
                  <a:cubicBezTo>
                    <a:pt x="1305" y="607"/>
                    <a:pt x="1308" y="567"/>
                    <a:pt x="1311" y="524"/>
                  </a:cubicBezTo>
                  <a:cubicBezTo>
                    <a:pt x="1326" y="577"/>
                    <a:pt x="1311" y="628"/>
                    <a:pt x="1309" y="678"/>
                  </a:cubicBezTo>
                  <a:cubicBezTo>
                    <a:pt x="1375" y="518"/>
                    <a:pt x="1224" y="171"/>
                    <a:pt x="1078" y="138"/>
                  </a:cubicBezTo>
                  <a:cubicBezTo>
                    <a:pt x="1080" y="177"/>
                    <a:pt x="1082" y="215"/>
                    <a:pt x="1084" y="254"/>
                  </a:cubicBezTo>
                  <a:cubicBezTo>
                    <a:pt x="1118" y="249"/>
                    <a:pt x="1136" y="262"/>
                    <a:pt x="1141" y="296"/>
                  </a:cubicBezTo>
                  <a:cubicBezTo>
                    <a:pt x="1142" y="301"/>
                    <a:pt x="1145" y="307"/>
                    <a:pt x="1148" y="311"/>
                  </a:cubicBezTo>
                  <a:cubicBezTo>
                    <a:pt x="1158" y="322"/>
                    <a:pt x="1171" y="330"/>
                    <a:pt x="1177" y="342"/>
                  </a:cubicBezTo>
                  <a:cubicBezTo>
                    <a:pt x="1192" y="371"/>
                    <a:pt x="1205" y="401"/>
                    <a:pt x="1216" y="431"/>
                  </a:cubicBezTo>
                  <a:cubicBezTo>
                    <a:pt x="1223" y="448"/>
                    <a:pt x="1225" y="467"/>
                    <a:pt x="1230" y="484"/>
                  </a:cubicBezTo>
                  <a:cubicBezTo>
                    <a:pt x="1230" y="484"/>
                    <a:pt x="1231" y="484"/>
                    <a:pt x="1232" y="484"/>
                  </a:cubicBezTo>
                  <a:cubicBezTo>
                    <a:pt x="1229" y="468"/>
                    <a:pt x="1227" y="452"/>
                    <a:pt x="1224" y="435"/>
                  </a:cubicBezTo>
                  <a:cubicBezTo>
                    <a:pt x="1226" y="435"/>
                    <a:pt x="1229" y="435"/>
                    <a:pt x="1231" y="434"/>
                  </a:cubicBezTo>
                  <a:cubicBezTo>
                    <a:pt x="1234" y="460"/>
                    <a:pt x="1237" y="486"/>
                    <a:pt x="1239" y="511"/>
                  </a:cubicBezTo>
                  <a:cubicBezTo>
                    <a:pt x="1241" y="511"/>
                    <a:pt x="1243" y="511"/>
                    <a:pt x="1245" y="510"/>
                  </a:cubicBezTo>
                  <a:cubicBezTo>
                    <a:pt x="1242" y="488"/>
                    <a:pt x="1240" y="466"/>
                    <a:pt x="1238" y="441"/>
                  </a:cubicBezTo>
                  <a:cubicBezTo>
                    <a:pt x="1244" y="447"/>
                    <a:pt x="1247" y="450"/>
                    <a:pt x="1251" y="453"/>
                  </a:cubicBezTo>
                  <a:close/>
                  <a:moveTo>
                    <a:pt x="744" y="762"/>
                  </a:moveTo>
                  <a:cubicBezTo>
                    <a:pt x="773" y="752"/>
                    <a:pt x="781" y="755"/>
                    <a:pt x="798" y="780"/>
                  </a:cubicBezTo>
                  <a:cubicBezTo>
                    <a:pt x="806" y="791"/>
                    <a:pt x="806" y="798"/>
                    <a:pt x="793" y="805"/>
                  </a:cubicBezTo>
                  <a:cubicBezTo>
                    <a:pt x="787" y="809"/>
                    <a:pt x="783" y="815"/>
                    <a:pt x="780" y="817"/>
                  </a:cubicBezTo>
                  <a:cubicBezTo>
                    <a:pt x="790" y="828"/>
                    <a:pt x="796" y="837"/>
                    <a:pt x="805" y="847"/>
                  </a:cubicBezTo>
                  <a:cubicBezTo>
                    <a:pt x="821" y="847"/>
                    <a:pt x="842" y="846"/>
                    <a:pt x="864" y="847"/>
                  </a:cubicBezTo>
                  <a:cubicBezTo>
                    <a:pt x="876" y="848"/>
                    <a:pt x="890" y="851"/>
                    <a:pt x="890" y="868"/>
                  </a:cubicBezTo>
                  <a:cubicBezTo>
                    <a:pt x="890" y="880"/>
                    <a:pt x="871" y="890"/>
                    <a:pt x="857" y="889"/>
                  </a:cubicBezTo>
                  <a:cubicBezTo>
                    <a:pt x="834" y="886"/>
                    <a:pt x="811" y="884"/>
                    <a:pt x="788" y="884"/>
                  </a:cubicBezTo>
                  <a:cubicBezTo>
                    <a:pt x="778" y="884"/>
                    <a:pt x="768" y="890"/>
                    <a:pt x="758" y="894"/>
                  </a:cubicBezTo>
                  <a:cubicBezTo>
                    <a:pt x="758" y="896"/>
                    <a:pt x="759" y="897"/>
                    <a:pt x="759" y="899"/>
                  </a:cubicBezTo>
                  <a:cubicBezTo>
                    <a:pt x="764" y="898"/>
                    <a:pt x="770" y="897"/>
                    <a:pt x="775" y="897"/>
                  </a:cubicBezTo>
                  <a:cubicBezTo>
                    <a:pt x="793" y="896"/>
                    <a:pt x="807" y="903"/>
                    <a:pt x="818" y="918"/>
                  </a:cubicBezTo>
                  <a:cubicBezTo>
                    <a:pt x="825" y="928"/>
                    <a:pt x="826" y="936"/>
                    <a:pt x="813" y="944"/>
                  </a:cubicBezTo>
                  <a:cubicBezTo>
                    <a:pt x="805" y="950"/>
                    <a:pt x="798" y="958"/>
                    <a:pt x="790" y="965"/>
                  </a:cubicBezTo>
                  <a:cubicBezTo>
                    <a:pt x="865" y="943"/>
                    <a:pt x="911" y="887"/>
                    <a:pt x="912" y="822"/>
                  </a:cubicBezTo>
                  <a:cubicBezTo>
                    <a:pt x="913" y="760"/>
                    <a:pt x="871" y="705"/>
                    <a:pt x="804" y="681"/>
                  </a:cubicBezTo>
                  <a:cubicBezTo>
                    <a:pt x="789" y="721"/>
                    <a:pt x="748" y="694"/>
                    <a:pt x="719" y="716"/>
                  </a:cubicBezTo>
                  <a:cubicBezTo>
                    <a:pt x="734" y="716"/>
                    <a:pt x="745" y="714"/>
                    <a:pt x="754" y="716"/>
                  </a:cubicBezTo>
                  <a:cubicBezTo>
                    <a:pt x="762" y="718"/>
                    <a:pt x="769" y="724"/>
                    <a:pt x="777" y="728"/>
                  </a:cubicBezTo>
                  <a:cubicBezTo>
                    <a:pt x="773" y="736"/>
                    <a:pt x="769" y="745"/>
                    <a:pt x="763" y="751"/>
                  </a:cubicBezTo>
                  <a:cubicBezTo>
                    <a:pt x="758" y="756"/>
                    <a:pt x="750" y="759"/>
                    <a:pt x="744" y="762"/>
                  </a:cubicBezTo>
                  <a:cubicBezTo>
                    <a:pt x="714" y="758"/>
                    <a:pt x="685" y="757"/>
                    <a:pt x="658" y="773"/>
                  </a:cubicBezTo>
                  <a:cubicBezTo>
                    <a:pt x="687" y="769"/>
                    <a:pt x="715" y="766"/>
                    <a:pt x="744" y="762"/>
                  </a:cubicBezTo>
                  <a:close/>
                  <a:moveTo>
                    <a:pt x="706" y="542"/>
                  </a:moveTo>
                  <a:cubicBezTo>
                    <a:pt x="706" y="540"/>
                    <a:pt x="706" y="537"/>
                    <a:pt x="707" y="535"/>
                  </a:cubicBezTo>
                  <a:cubicBezTo>
                    <a:pt x="731" y="535"/>
                    <a:pt x="756" y="536"/>
                    <a:pt x="780" y="535"/>
                  </a:cubicBezTo>
                  <a:cubicBezTo>
                    <a:pt x="842" y="532"/>
                    <a:pt x="904" y="530"/>
                    <a:pt x="964" y="512"/>
                  </a:cubicBezTo>
                  <a:cubicBezTo>
                    <a:pt x="1032" y="491"/>
                    <a:pt x="1052" y="463"/>
                    <a:pt x="1055" y="392"/>
                  </a:cubicBezTo>
                  <a:cubicBezTo>
                    <a:pt x="1057" y="353"/>
                    <a:pt x="1062" y="315"/>
                    <a:pt x="1068" y="277"/>
                  </a:cubicBezTo>
                  <a:cubicBezTo>
                    <a:pt x="1073" y="248"/>
                    <a:pt x="1073" y="221"/>
                    <a:pt x="1060" y="195"/>
                  </a:cubicBezTo>
                  <a:cubicBezTo>
                    <a:pt x="1025" y="127"/>
                    <a:pt x="977" y="74"/>
                    <a:pt x="903" y="46"/>
                  </a:cubicBezTo>
                  <a:cubicBezTo>
                    <a:pt x="783" y="2"/>
                    <a:pt x="661" y="4"/>
                    <a:pt x="537" y="32"/>
                  </a:cubicBezTo>
                  <a:cubicBezTo>
                    <a:pt x="450" y="52"/>
                    <a:pt x="387" y="104"/>
                    <a:pt x="345" y="181"/>
                  </a:cubicBezTo>
                  <a:cubicBezTo>
                    <a:pt x="332" y="206"/>
                    <a:pt x="322" y="231"/>
                    <a:pt x="326" y="259"/>
                  </a:cubicBezTo>
                  <a:cubicBezTo>
                    <a:pt x="332" y="308"/>
                    <a:pt x="340" y="357"/>
                    <a:pt x="343" y="406"/>
                  </a:cubicBezTo>
                  <a:cubicBezTo>
                    <a:pt x="346" y="458"/>
                    <a:pt x="372" y="490"/>
                    <a:pt x="420" y="506"/>
                  </a:cubicBezTo>
                  <a:cubicBezTo>
                    <a:pt x="430" y="510"/>
                    <a:pt x="441" y="514"/>
                    <a:pt x="452" y="515"/>
                  </a:cubicBezTo>
                  <a:cubicBezTo>
                    <a:pt x="537" y="525"/>
                    <a:pt x="621" y="533"/>
                    <a:pt x="706" y="542"/>
                  </a:cubicBezTo>
                  <a:close/>
                  <a:moveTo>
                    <a:pt x="322" y="676"/>
                  </a:moveTo>
                  <a:cubicBezTo>
                    <a:pt x="332" y="711"/>
                    <a:pt x="342" y="747"/>
                    <a:pt x="352" y="784"/>
                  </a:cubicBezTo>
                  <a:cubicBezTo>
                    <a:pt x="353" y="787"/>
                    <a:pt x="355" y="789"/>
                    <a:pt x="357" y="792"/>
                  </a:cubicBezTo>
                  <a:cubicBezTo>
                    <a:pt x="389" y="828"/>
                    <a:pt x="422" y="862"/>
                    <a:pt x="452" y="900"/>
                  </a:cubicBezTo>
                  <a:cubicBezTo>
                    <a:pt x="485" y="940"/>
                    <a:pt x="522" y="974"/>
                    <a:pt x="574" y="989"/>
                  </a:cubicBezTo>
                  <a:cubicBezTo>
                    <a:pt x="625" y="1004"/>
                    <a:pt x="677" y="1009"/>
                    <a:pt x="730" y="1007"/>
                  </a:cubicBezTo>
                  <a:cubicBezTo>
                    <a:pt x="817" y="1003"/>
                    <a:pt x="888" y="973"/>
                    <a:pt x="942" y="901"/>
                  </a:cubicBezTo>
                  <a:cubicBezTo>
                    <a:pt x="970" y="862"/>
                    <a:pt x="1007" y="829"/>
                    <a:pt x="1039" y="793"/>
                  </a:cubicBezTo>
                  <a:cubicBezTo>
                    <a:pt x="1046" y="785"/>
                    <a:pt x="1053" y="776"/>
                    <a:pt x="1056" y="766"/>
                  </a:cubicBezTo>
                  <a:cubicBezTo>
                    <a:pt x="1065" y="736"/>
                    <a:pt x="1071" y="705"/>
                    <a:pt x="1078" y="673"/>
                  </a:cubicBezTo>
                  <a:cubicBezTo>
                    <a:pt x="1064" y="668"/>
                    <a:pt x="1047" y="671"/>
                    <a:pt x="1044" y="653"/>
                  </a:cubicBezTo>
                  <a:cubicBezTo>
                    <a:pt x="1043" y="652"/>
                    <a:pt x="1039" y="651"/>
                    <a:pt x="1036" y="651"/>
                  </a:cubicBezTo>
                  <a:cubicBezTo>
                    <a:pt x="1018" y="651"/>
                    <a:pt x="1018" y="639"/>
                    <a:pt x="1020" y="626"/>
                  </a:cubicBezTo>
                  <a:cubicBezTo>
                    <a:pt x="1023" y="614"/>
                    <a:pt x="1029" y="601"/>
                    <a:pt x="1032" y="589"/>
                  </a:cubicBezTo>
                  <a:cubicBezTo>
                    <a:pt x="1036" y="574"/>
                    <a:pt x="1031" y="565"/>
                    <a:pt x="1016" y="568"/>
                  </a:cubicBezTo>
                  <a:cubicBezTo>
                    <a:pt x="1001" y="571"/>
                    <a:pt x="986" y="578"/>
                    <a:pt x="972" y="585"/>
                  </a:cubicBezTo>
                  <a:cubicBezTo>
                    <a:pt x="939" y="601"/>
                    <a:pt x="907" y="620"/>
                    <a:pt x="872" y="632"/>
                  </a:cubicBezTo>
                  <a:cubicBezTo>
                    <a:pt x="838" y="644"/>
                    <a:pt x="802" y="647"/>
                    <a:pt x="766" y="655"/>
                  </a:cubicBezTo>
                  <a:cubicBezTo>
                    <a:pt x="772" y="657"/>
                    <a:pt x="777" y="658"/>
                    <a:pt x="781" y="660"/>
                  </a:cubicBezTo>
                  <a:cubicBezTo>
                    <a:pt x="812" y="676"/>
                    <a:pt x="846" y="688"/>
                    <a:pt x="873" y="708"/>
                  </a:cubicBezTo>
                  <a:cubicBezTo>
                    <a:pt x="939" y="758"/>
                    <a:pt x="946" y="855"/>
                    <a:pt x="893" y="918"/>
                  </a:cubicBezTo>
                  <a:cubicBezTo>
                    <a:pt x="810" y="1017"/>
                    <a:pt x="628" y="1029"/>
                    <a:pt x="527" y="941"/>
                  </a:cubicBezTo>
                  <a:cubicBezTo>
                    <a:pt x="445" y="870"/>
                    <a:pt x="453" y="753"/>
                    <a:pt x="544" y="695"/>
                  </a:cubicBezTo>
                  <a:cubicBezTo>
                    <a:pt x="564" y="682"/>
                    <a:pt x="588" y="673"/>
                    <a:pt x="610" y="662"/>
                  </a:cubicBezTo>
                  <a:cubicBezTo>
                    <a:pt x="617" y="659"/>
                    <a:pt x="624" y="657"/>
                    <a:pt x="630" y="654"/>
                  </a:cubicBezTo>
                  <a:cubicBezTo>
                    <a:pt x="552" y="646"/>
                    <a:pt x="481" y="624"/>
                    <a:pt x="418" y="577"/>
                  </a:cubicBezTo>
                  <a:cubicBezTo>
                    <a:pt x="411" y="572"/>
                    <a:pt x="402" y="570"/>
                    <a:pt x="394" y="568"/>
                  </a:cubicBezTo>
                  <a:cubicBezTo>
                    <a:pt x="372" y="564"/>
                    <a:pt x="364" y="574"/>
                    <a:pt x="370" y="595"/>
                  </a:cubicBezTo>
                  <a:cubicBezTo>
                    <a:pt x="374" y="607"/>
                    <a:pt x="379" y="619"/>
                    <a:pt x="381" y="631"/>
                  </a:cubicBezTo>
                  <a:cubicBezTo>
                    <a:pt x="382" y="637"/>
                    <a:pt x="380" y="646"/>
                    <a:pt x="376" y="648"/>
                  </a:cubicBezTo>
                  <a:cubicBezTo>
                    <a:pt x="360" y="658"/>
                    <a:pt x="342" y="666"/>
                    <a:pt x="322" y="676"/>
                  </a:cubicBezTo>
                  <a:close/>
                  <a:moveTo>
                    <a:pt x="457" y="939"/>
                  </a:moveTo>
                  <a:cubicBezTo>
                    <a:pt x="430" y="900"/>
                    <a:pt x="404" y="862"/>
                    <a:pt x="377" y="825"/>
                  </a:cubicBezTo>
                  <a:cubicBezTo>
                    <a:pt x="355" y="796"/>
                    <a:pt x="328" y="773"/>
                    <a:pt x="291" y="764"/>
                  </a:cubicBezTo>
                  <a:cubicBezTo>
                    <a:pt x="245" y="752"/>
                    <a:pt x="212" y="775"/>
                    <a:pt x="208" y="823"/>
                  </a:cubicBezTo>
                  <a:cubicBezTo>
                    <a:pt x="205" y="878"/>
                    <a:pt x="223" y="926"/>
                    <a:pt x="257" y="969"/>
                  </a:cubicBezTo>
                  <a:cubicBezTo>
                    <a:pt x="260" y="974"/>
                    <a:pt x="265" y="977"/>
                    <a:pt x="274" y="985"/>
                  </a:cubicBezTo>
                  <a:cubicBezTo>
                    <a:pt x="270" y="975"/>
                    <a:pt x="268" y="970"/>
                    <a:pt x="267" y="965"/>
                  </a:cubicBezTo>
                  <a:cubicBezTo>
                    <a:pt x="255" y="935"/>
                    <a:pt x="245" y="905"/>
                    <a:pt x="233" y="876"/>
                  </a:cubicBezTo>
                  <a:cubicBezTo>
                    <a:pt x="229" y="866"/>
                    <a:pt x="222" y="858"/>
                    <a:pt x="219" y="852"/>
                  </a:cubicBezTo>
                  <a:cubicBezTo>
                    <a:pt x="220" y="829"/>
                    <a:pt x="208" y="803"/>
                    <a:pt x="233" y="788"/>
                  </a:cubicBezTo>
                  <a:cubicBezTo>
                    <a:pt x="252" y="801"/>
                    <a:pt x="258" y="825"/>
                    <a:pt x="250" y="850"/>
                  </a:cubicBezTo>
                  <a:cubicBezTo>
                    <a:pt x="236" y="889"/>
                    <a:pt x="250" y="923"/>
                    <a:pt x="269" y="954"/>
                  </a:cubicBezTo>
                  <a:cubicBezTo>
                    <a:pt x="281" y="951"/>
                    <a:pt x="289" y="950"/>
                    <a:pt x="298" y="947"/>
                  </a:cubicBezTo>
                  <a:cubicBezTo>
                    <a:pt x="302" y="946"/>
                    <a:pt x="307" y="944"/>
                    <a:pt x="309" y="940"/>
                  </a:cubicBezTo>
                  <a:cubicBezTo>
                    <a:pt x="322" y="923"/>
                    <a:pt x="339" y="919"/>
                    <a:pt x="357" y="924"/>
                  </a:cubicBezTo>
                  <a:cubicBezTo>
                    <a:pt x="378" y="929"/>
                    <a:pt x="391" y="942"/>
                    <a:pt x="396" y="963"/>
                  </a:cubicBezTo>
                  <a:cubicBezTo>
                    <a:pt x="398" y="968"/>
                    <a:pt x="398" y="974"/>
                    <a:pt x="399" y="979"/>
                  </a:cubicBezTo>
                  <a:cubicBezTo>
                    <a:pt x="427" y="984"/>
                    <a:pt x="435" y="988"/>
                    <a:pt x="438" y="1003"/>
                  </a:cubicBezTo>
                  <a:cubicBezTo>
                    <a:pt x="443" y="1032"/>
                    <a:pt x="428" y="1052"/>
                    <a:pt x="406" y="1070"/>
                  </a:cubicBezTo>
                  <a:cubicBezTo>
                    <a:pt x="413" y="1070"/>
                    <a:pt x="419" y="1068"/>
                    <a:pt x="424" y="1066"/>
                  </a:cubicBezTo>
                  <a:cubicBezTo>
                    <a:pt x="444" y="1059"/>
                    <a:pt x="464" y="1045"/>
                    <a:pt x="484" y="1047"/>
                  </a:cubicBezTo>
                  <a:cubicBezTo>
                    <a:pt x="511" y="1048"/>
                    <a:pt x="515" y="1034"/>
                    <a:pt x="520" y="1016"/>
                  </a:cubicBezTo>
                  <a:cubicBezTo>
                    <a:pt x="521" y="1010"/>
                    <a:pt x="521" y="1003"/>
                    <a:pt x="522" y="994"/>
                  </a:cubicBezTo>
                  <a:cubicBezTo>
                    <a:pt x="513" y="1000"/>
                    <a:pt x="507" y="1006"/>
                    <a:pt x="500" y="1010"/>
                  </a:cubicBezTo>
                  <a:cubicBezTo>
                    <a:pt x="493" y="1015"/>
                    <a:pt x="483" y="1024"/>
                    <a:pt x="479" y="1022"/>
                  </a:cubicBezTo>
                  <a:cubicBezTo>
                    <a:pt x="471" y="1017"/>
                    <a:pt x="465" y="1007"/>
                    <a:pt x="460" y="998"/>
                  </a:cubicBezTo>
                  <a:cubicBezTo>
                    <a:pt x="457" y="992"/>
                    <a:pt x="460" y="982"/>
                    <a:pt x="456" y="977"/>
                  </a:cubicBezTo>
                  <a:cubicBezTo>
                    <a:pt x="447" y="963"/>
                    <a:pt x="446" y="950"/>
                    <a:pt x="457" y="939"/>
                  </a:cubicBezTo>
                  <a:close/>
                  <a:moveTo>
                    <a:pt x="1000" y="982"/>
                  </a:moveTo>
                  <a:cubicBezTo>
                    <a:pt x="1000" y="979"/>
                    <a:pt x="1001" y="976"/>
                    <a:pt x="1001" y="974"/>
                  </a:cubicBezTo>
                  <a:cubicBezTo>
                    <a:pt x="1004" y="950"/>
                    <a:pt x="1015" y="934"/>
                    <a:pt x="1038" y="927"/>
                  </a:cubicBezTo>
                  <a:cubicBezTo>
                    <a:pt x="1061" y="920"/>
                    <a:pt x="1079" y="926"/>
                    <a:pt x="1093" y="945"/>
                  </a:cubicBezTo>
                  <a:cubicBezTo>
                    <a:pt x="1095" y="947"/>
                    <a:pt x="1098" y="948"/>
                    <a:pt x="1101" y="949"/>
                  </a:cubicBezTo>
                  <a:cubicBezTo>
                    <a:pt x="1110" y="951"/>
                    <a:pt x="1119" y="953"/>
                    <a:pt x="1130" y="956"/>
                  </a:cubicBezTo>
                  <a:cubicBezTo>
                    <a:pt x="1149" y="930"/>
                    <a:pt x="1157" y="898"/>
                    <a:pt x="1155" y="863"/>
                  </a:cubicBezTo>
                  <a:cubicBezTo>
                    <a:pt x="1154" y="851"/>
                    <a:pt x="1150" y="840"/>
                    <a:pt x="1148" y="828"/>
                  </a:cubicBezTo>
                  <a:cubicBezTo>
                    <a:pt x="1146" y="811"/>
                    <a:pt x="1149" y="797"/>
                    <a:pt x="1166" y="789"/>
                  </a:cubicBezTo>
                  <a:cubicBezTo>
                    <a:pt x="1193" y="805"/>
                    <a:pt x="1176" y="833"/>
                    <a:pt x="1184" y="854"/>
                  </a:cubicBezTo>
                  <a:cubicBezTo>
                    <a:pt x="1160" y="868"/>
                    <a:pt x="1165" y="895"/>
                    <a:pt x="1157" y="917"/>
                  </a:cubicBezTo>
                  <a:cubicBezTo>
                    <a:pt x="1148" y="938"/>
                    <a:pt x="1138" y="959"/>
                    <a:pt x="1128" y="981"/>
                  </a:cubicBezTo>
                  <a:cubicBezTo>
                    <a:pt x="1170" y="949"/>
                    <a:pt x="1200" y="866"/>
                    <a:pt x="1192" y="817"/>
                  </a:cubicBezTo>
                  <a:cubicBezTo>
                    <a:pt x="1184" y="776"/>
                    <a:pt x="1154" y="755"/>
                    <a:pt x="1113" y="764"/>
                  </a:cubicBezTo>
                  <a:cubicBezTo>
                    <a:pt x="1074" y="771"/>
                    <a:pt x="1046" y="795"/>
                    <a:pt x="1024" y="826"/>
                  </a:cubicBezTo>
                  <a:cubicBezTo>
                    <a:pt x="996" y="863"/>
                    <a:pt x="969" y="901"/>
                    <a:pt x="943" y="938"/>
                  </a:cubicBezTo>
                  <a:cubicBezTo>
                    <a:pt x="945" y="945"/>
                    <a:pt x="949" y="953"/>
                    <a:pt x="948" y="960"/>
                  </a:cubicBezTo>
                  <a:cubicBezTo>
                    <a:pt x="947" y="975"/>
                    <a:pt x="944" y="991"/>
                    <a:pt x="940" y="1006"/>
                  </a:cubicBezTo>
                  <a:cubicBezTo>
                    <a:pt x="937" y="1013"/>
                    <a:pt x="930" y="1020"/>
                    <a:pt x="923" y="1023"/>
                  </a:cubicBezTo>
                  <a:cubicBezTo>
                    <a:pt x="918" y="1026"/>
                    <a:pt x="908" y="1023"/>
                    <a:pt x="903" y="1019"/>
                  </a:cubicBezTo>
                  <a:cubicBezTo>
                    <a:pt x="894" y="1013"/>
                    <a:pt x="887" y="1004"/>
                    <a:pt x="880" y="995"/>
                  </a:cubicBezTo>
                  <a:cubicBezTo>
                    <a:pt x="878" y="1007"/>
                    <a:pt x="880" y="1017"/>
                    <a:pt x="882" y="1026"/>
                  </a:cubicBezTo>
                  <a:cubicBezTo>
                    <a:pt x="886" y="1041"/>
                    <a:pt x="894" y="1047"/>
                    <a:pt x="912" y="1048"/>
                  </a:cubicBezTo>
                  <a:cubicBezTo>
                    <a:pt x="933" y="1050"/>
                    <a:pt x="954" y="1061"/>
                    <a:pt x="975" y="1068"/>
                  </a:cubicBezTo>
                  <a:cubicBezTo>
                    <a:pt x="982" y="1070"/>
                    <a:pt x="989" y="1071"/>
                    <a:pt x="995" y="1073"/>
                  </a:cubicBezTo>
                  <a:cubicBezTo>
                    <a:pt x="970" y="1053"/>
                    <a:pt x="957" y="1031"/>
                    <a:pt x="961" y="1008"/>
                  </a:cubicBezTo>
                  <a:cubicBezTo>
                    <a:pt x="964" y="986"/>
                    <a:pt x="981" y="982"/>
                    <a:pt x="1000" y="982"/>
                  </a:cubicBezTo>
                  <a:close/>
                  <a:moveTo>
                    <a:pt x="643" y="909"/>
                  </a:moveTo>
                  <a:cubicBezTo>
                    <a:pt x="631" y="905"/>
                    <a:pt x="623" y="899"/>
                    <a:pt x="615" y="900"/>
                  </a:cubicBezTo>
                  <a:cubicBezTo>
                    <a:pt x="599" y="902"/>
                    <a:pt x="584" y="907"/>
                    <a:pt x="569" y="911"/>
                  </a:cubicBezTo>
                  <a:cubicBezTo>
                    <a:pt x="544" y="918"/>
                    <a:pt x="532" y="912"/>
                    <a:pt x="521" y="881"/>
                  </a:cubicBezTo>
                  <a:cubicBezTo>
                    <a:pt x="555" y="875"/>
                    <a:pt x="589" y="868"/>
                    <a:pt x="627" y="861"/>
                  </a:cubicBezTo>
                  <a:cubicBezTo>
                    <a:pt x="623" y="848"/>
                    <a:pt x="620" y="838"/>
                    <a:pt x="617" y="828"/>
                  </a:cubicBezTo>
                  <a:cubicBezTo>
                    <a:pt x="614" y="815"/>
                    <a:pt x="610" y="802"/>
                    <a:pt x="608" y="789"/>
                  </a:cubicBezTo>
                  <a:cubicBezTo>
                    <a:pt x="608" y="786"/>
                    <a:pt x="611" y="779"/>
                    <a:pt x="613" y="778"/>
                  </a:cubicBezTo>
                  <a:cubicBezTo>
                    <a:pt x="639" y="772"/>
                    <a:pt x="624" y="763"/>
                    <a:pt x="616" y="753"/>
                  </a:cubicBezTo>
                  <a:cubicBezTo>
                    <a:pt x="613" y="750"/>
                    <a:pt x="611" y="746"/>
                    <a:pt x="607" y="741"/>
                  </a:cubicBezTo>
                  <a:cubicBezTo>
                    <a:pt x="627" y="735"/>
                    <a:pt x="646" y="729"/>
                    <a:pt x="665" y="723"/>
                  </a:cubicBezTo>
                  <a:cubicBezTo>
                    <a:pt x="664" y="722"/>
                    <a:pt x="664" y="720"/>
                    <a:pt x="663" y="718"/>
                  </a:cubicBezTo>
                  <a:cubicBezTo>
                    <a:pt x="648" y="721"/>
                    <a:pt x="632" y="727"/>
                    <a:pt x="617" y="726"/>
                  </a:cubicBezTo>
                  <a:cubicBezTo>
                    <a:pt x="599" y="724"/>
                    <a:pt x="590" y="709"/>
                    <a:pt x="589" y="690"/>
                  </a:cubicBezTo>
                  <a:cubicBezTo>
                    <a:pt x="616" y="685"/>
                    <a:pt x="641" y="681"/>
                    <a:pt x="667" y="676"/>
                  </a:cubicBezTo>
                  <a:cubicBezTo>
                    <a:pt x="668" y="673"/>
                    <a:pt x="668" y="671"/>
                    <a:pt x="669" y="669"/>
                  </a:cubicBezTo>
                  <a:cubicBezTo>
                    <a:pt x="663" y="666"/>
                    <a:pt x="657" y="661"/>
                    <a:pt x="652" y="662"/>
                  </a:cubicBezTo>
                  <a:cubicBezTo>
                    <a:pt x="622" y="672"/>
                    <a:pt x="590" y="679"/>
                    <a:pt x="563" y="695"/>
                  </a:cubicBezTo>
                  <a:cubicBezTo>
                    <a:pt x="458" y="756"/>
                    <a:pt x="459" y="885"/>
                    <a:pt x="564" y="947"/>
                  </a:cubicBezTo>
                  <a:cubicBezTo>
                    <a:pt x="582" y="957"/>
                    <a:pt x="602" y="965"/>
                    <a:pt x="621" y="974"/>
                  </a:cubicBezTo>
                  <a:cubicBezTo>
                    <a:pt x="621" y="964"/>
                    <a:pt x="617" y="958"/>
                    <a:pt x="614" y="952"/>
                  </a:cubicBezTo>
                  <a:cubicBezTo>
                    <a:pt x="610" y="940"/>
                    <a:pt x="608" y="928"/>
                    <a:pt x="604" y="915"/>
                  </a:cubicBezTo>
                  <a:cubicBezTo>
                    <a:pt x="615" y="915"/>
                    <a:pt x="626" y="914"/>
                    <a:pt x="636" y="914"/>
                  </a:cubicBezTo>
                  <a:cubicBezTo>
                    <a:pt x="637" y="914"/>
                    <a:pt x="638" y="913"/>
                    <a:pt x="643" y="909"/>
                  </a:cubicBezTo>
                  <a:close/>
                  <a:moveTo>
                    <a:pt x="857" y="610"/>
                  </a:moveTo>
                  <a:cubicBezTo>
                    <a:pt x="818" y="551"/>
                    <a:pt x="759" y="539"/>
                    <a:pt x="696" y="539"/>
                  </a:cubicBezTo>
                  <a:cubicBezTo>
                    <a:pt x="635" y="540"/>
                    <a:pt x="577" y="552"/>
                    <a:pt x="540" y="610"/>
                  </a:cubicBezTo>
                  <a:cubicBezTo>
                    <a:pt x="609" y="652"/>
                    <a:pt x="789" y="654"/>
                    <a:pt x="857" y="610"/>
                  </a:cubicBezTo>
                  <a:close/>
                  <a:moveTo>
                    <a:pt x="1102" y="475"/>
                  </a:moveTo>
                  <a:cubicBezTo>
                    <a:pt x="1158" y="494"/>
                    <a:pt x="1191" y="531"/>
                    <a:pt x="1207" y="583"/>
                  </a:cubicBezTo>
                  <a:cubicBezTo>
                    <a:pt x="1217" y="614"/>
                    <a:pt x="1223" y="647"/>
                    <a:pt x="1224" y="679"/>
                  </a:cubicBezTo>
                  <a:cubicBezTo>
                    <a:pt x="1229" y="791"/>
                    <a:pt x="1205" y="896"/>
                    <a:pt x="1139" y="996"/>
                  </a:cubicBezTo>
                  <a:cubicBezTo>
                    <a:pt x="1147" y="989"/>
                    <a:pt x="1151" y="986"/>
                    <a:pt x="1154" y="982"/>
                  </a:cubicBezTo>
                  <a:cubicBezTo>
                    <a:pt x="1163" y="972"/>
                    <a:pt x="1172" y="962"/>
                    <a:pt x="1180" y="951"/>
                  </a:cubicBezTo>
                  <a:cubicBezTo>
                    <a:pt x="1252" y="847"/>
                    <a:pt x="1273" y="730"/>
                    <a:pt x="1258" y="607"/>
                  </a:cubicBezTo>
                  <a:cubicBezTo>
                    <a:pt x="1254" y="565"/>
                    <a:pt x="1241" y="526"/>
                    <a:pt x="1214" y="493"/>
                  </a:cubicBezTo>
                  <a:cubicBezTo>
                    <a:pt x="1185" y="458"/>
                    <a:pt x="1139" y="449"/>
                    <a:pt x="1102" y="475"/>
                  </a:cubicBezTo>
                  <a:close/>
                  <a:moveTo>
                    <a:pt x="292" y="474"/>
                  </a:moveTo>
                  <a:cubicBezTo>
                    <a:pt x="259" y="453"/>
                    <a:pt x="223" y="454"/>
                    <a:pt x="199" y="480"/>
                  </a:cubicBezTo>
                  <a:cubicBezTo>
                    <a:pt x="180" y="502"/>
                    <a:pt x="162" y="527"/>
                    <a:pt x="154" y="554"/>
                  </a:cubicBezTo>
                  <a:cubicBezTo>
                    <a:pt x="109" y="711"/>
                    <a:pt x="141" y="854"/>
                    <a:pt x="242" y="982"/>
                  </a:cubicBezTo>
                  <a:cubicBezTo>
                    <a:pt x="246" y="987"/>
                    <a:pt x="250" y="993"/>
                    <a:pt x="254" y="998"/>
                  </a:cubicBezTo>
                  <a:cubicBezTo>
                    <a:pt x="255" y="997"/>
                    <a:pt x="257" y="995"/>
                    <a:pt x="258" y="994"/>
                  </a:cubicBezTo>
                  <a:cubicBezTo>
                    <a:pt x="250" y="982"/>
                    <a:pt x="241" y="971"/>
                    <a:pt x="235" y="959"/>
                  </a:cubicBezTo>
                  <a:cubicBezTo>
                    <a:pt x="181" y="857"/>
                    <a:pt x="162" y="748"/>
                    <a:pt x="178" y="634"/>
                  </a:cubicBezTo>
                  <a:cubicBezTo>
                    <a:pt x="188" y="563"/>
                    <a:pt x="216" y="502"/>
                    <a:pt x="292" y="474"/>
                  </a:cubicBezTo>
                  <a:close/>
                  <a:moveTo>
                    <a:pt x="1060" y="555"/>
                  </a:moveTo>
                  <a:cubicBezTo>
                    <a:pt x="1050" y="574"/>
                    <a:pt x="1041" y="589"/>
                    <a:pt x="1034" y="605"/>
                  </a:cubicBezTo>
                  <a:cubicBezTo>
                    <a:pt x="1022" y="631"/>
                    <a:pt x="1026" y="638"/>
                    <a:pt x="1056" y="640"/>
                  </a:cubicBezTo>
                  <a:cubicBezTo>
                    <a:pt x="1051" y="653"/>
                    <a:pt x="1059" y="659"/>
                    <a:pt x="1069" y="657"/>
                  </a:cubicBezTo>
                  <a:cubicBezTo>
                    <a:pt x="1095" y="653"/>
                    <a:pt x="1121" y="649"/>
                    <a:pt x="1144" y="640"/>
                  </a:cubicBezTo>
                  <a:cubicBezTo>
                    <a:pt x="1168" y="630"/>
                    <a:pt x="1173" y="614"/>
                    <a:pt x="1162" y="589"/>
                  </a:cubicBezTo>
                  <a:cubicBezTo>
                    <a:pt x="1149" y="558"/>
                    <a:pt x="1127" y="533"/>
                    <a:pt x="1097" y="516"/>
                  </a:cubicBezTo>
                  <a:cubicBezTo>
                    <a:pt x="1064" y="497"/>
                    <a:pt x="1026" y="518"/>
                    <a:pt x="1021" y="559"/>
                  </a:cubicBezTo>
                  <a:cubicBezTo>
                    <a:pt x="1032" y="558"/>
                    <a:pt x="1043" y="557"/>
                    <a:pt x="1060" y="555"/>
                  </a:cubicBezTo>
                  <a:close/>
                  <a:moveTo>
                    <a:pt x="378" y="559"/>
                  </a:moveTo>
                  <a:cubicBezTo>
                    <a:pt x="369" y="516"/>
                    <a:pt x="335" y="498"/>
                    <a:pt x="300" y="516"/>
                  </a:cubicBezTo>
                  <a:cubicBezTo>
                    <a:pt x="264" y="535"/>
                    <a:pt x="243" y="567"/>
                    <a:pt x="234" y="607"/>
                  </a:cubicBezTo>
                  <a:cubicBezTo>
                    <a:pt x="232" y="613"/>
                    <a:pt x="236" y="624"/>
                    <a:pt x="241" y="629"/>
                  </a:cubicBezTo>
                  <a:cubicBezTo>
                    <a:pt x="265" y="651"/>
                    <a:pt x="295" y="660"/>
                    <a:pt x="327" y="657"/>
                  </a:cubicBezTo>
                  <a:cubicBezTo>
                    <a:pt x="339" y="657"/>
                    <a:pt x="347" y="653"/>
                    <a:pt x="341" y="639"/>
                  </a:cubicBezTo>
                  <a:cubicBezTo>
                    <a:pt x="371" y="639"/>
                    <a:pt x="376" y="632"/>
                    <a:pt x="364" y="606"/>
                  </a:cubicBezTo>
                  <a:cubicBezTo>
                    <a:pt x="360" y="597"/>
                    <a:pt x="354" y="590"/>
                    <a:pt x="350" y="581"/>
                  </a:cubicBezTo>
                  <a:cubicBezTo>
                    <a:pt x="347" y="574"/>
                    <a:pt x="345" y="565"/>
                    <a:pt x="343" y="556"/>
                  </a:cubicBezTo>
                  <a:cubicBezTo>
                    <a:pt x="357" y="557"/>
                    <a:pt x="367" y="558"/>
                    <a:pt x="378" y="559"/>
                  </a:cubicBezTo>
                  <a:close/>
                  <a:moveTo>
                    <a:pt x="546" y="997"/>
                  </a:moveTo>
                  <a:cubicBezTo>
                    <a:pt x="540" y="1017"/>
                    <a:pt x="537" y="1038"/>
                    <a:pt x="527" y="1055"/>
                  </a:cubicBezTo>
                  <a:cubicBezTo>
                    <a:pt x="517" y="1072"/>
                    <a:pt x="499" y="1084"/>
                    <a:pt x="485" y="1098"/>
                  </a:cubicBezTo>
                  <a:cubicBezTo>
                    <a:pt x="519" y="1106"/>
                    <a:pt x="554" y="1106"/>
                    <a:pt x="589" y="1098"/>
                  </a:cubicBezTo>
                  <a:cubicBezTo>
                    <a:pt x="611" y="1092"/>
                    <a:pt x="631" y="1083"/>
                    <a:pt x="644" y="1062"/>
                  </a:cubicBezTo>
                  <a:cubicBezTo>
                    <a:pt x="663" y="1033"/>
                    <a:pt x="658" y="1019"/>
                    <a:pt x="624" y="1012"/>
                  </a:cubicBezTo>
                  <a:cubicBezTo>
                    <a:pt x="598" y="1006"/>
                    <a:pt x="572" y="1002"/>
                    <a:pt x="546" y="997"/>
                  </a:cubicBezTo>
                  <a:close/>
                  <a:moveTo>
                    <a:pt x="853" y="995"/>
                  </a:moveTo>
                  <a:cubicBezTo>
                    <a:pt x="838" y="998"/>
                    <a:pt x="826" y="1001"/>
                    <a:pt x="813" y="1004"/>
                  </a:cubicBezTo>
                  <a:cubicBezTo>
                    <a:pt x="799" y="1008"/>
                    <a:pt x="786" y="1010"/>
                    <a:pt x="772" y="1013"/>
                  </a:cubicBezTo>
                  <a:cubicBezTo>
                    <a:pt x="739" y="1022"/>
                    <a:pt x="734" y="1036"/>
                    <a:pt x="755" y="1064"/>
                  </a:cubicBezTo>
                  <a:cubicBezTo>
                    <a:pt x="784" y="1102"/>
                    <a:pt x="871" y="1118"/>
                    <a:pt x="914" y="1092"/>
                  </a:cubicBezTo>
                  <a:cubicBezTo>
                    <a:pt x="868" y="1075"/>
                    <a:pt x="859" y="1036"/>
                    <a:pt x="853" y="995"/>
                  </a:cubicBezTo>
                  <a:close/>
                  <a:moveTo>
                    <a:pt x="1099" y="303"/>
                  </a:moveTo>
                  <a:cubicBezTo>
                    <a:pt x="1084" y="319"/>
                    <a:pt x="1083" y="323"/>
                    <a:pt x="1081" y="347"/>
                  </a:cubicBezTo>
                  <a:cubicBezTo>
                    <a:pt x="1080" y="359"/>
                    <a:pt x="1078" y="373"/>
                    <a:pt x="1072" y="382"/>
                  </a:cubicBezTo>
                  <a:cubicBezTo>
                    <a:pt x="1059" y="399"/>
                    <a:pt x="1057" y="424"/>
                    <a:pt x="1070" y="440"/>
                  </a:cubicBezTo>
                  <a:cubicBezTo>
                    <a:pt x="1081" y="453"/>
                    <a:pt x="1095" y="455"/>
                    <a:pt x="1110" y="451"/>
                  </a:cubicBezTo>
                  <a:cubicBezTo>
                    <a:pt x="1125" y="447"/>
                    <a:pt x="1127" y="435"/>
                    <a:pt x="1128" y="421"/>
                  </a:cubicBezTo>
                  <a:cubicBezTo>
                    <a:pt x="1130" y="384"/>
                    <a:pt x="1131" y="346"/>
                    <a:pt x="1133" y="308"/>
                  </a:cubicBezTo>
                  <a:cubicBezTo>
                    <a:pt x="1134" y="293"/>
                    <a:pt x="1133" y="277"/>
                    <a:pt x="1116" y="272"/>
                  </a:cubicBezTo>
                  <a:cubicBezTo>
                    <a:pt x="1107" y="269"/>
                    <a:pt x="1093" y="272"/>
                    <a:pt x="1084" y="278"/>
                  </a:cubicBezTo>
                  <a:cubicBezTo>
                    <a:pt x="1071" y="287"/>
                    <a:pt x="1067" y="301"/>
                    <a:pt x="1073" y="316"/>
                  </a:cubicBezTo>
                  <a:cubicBezTo>
                    <a:pt x="1082" y="312"/>
                    <a:pt x="1091" y="307"/>
                    <a:pt x="1099" y="303"/>
                  </a:cubicBezTo>
                  <a:close/>
                  <a:moveTo>
                    <a:pt x="328" y="316"/>
                  </a:moveTo>
                  <a:cubicBezTo>
                    <a:pt x="324" y="300"/>
                    <a:pt x="324" y="285"/>
                    <a:pt x="316" y="278"/>
                  </a:cubicBezTo>
                  <a:cubicBezTo>
                    <a:pt x="308" y="271"/>
                    <a:pt x="291" y="267"/>
                    <a:pt x="282" y="271"/>
                  </a:cubicBezTo>
                  <a:cubicBezTo>
                    <a:pt x="273" y="276"/>
                    <a:pt x="264" y="291"/>
                    <a:pt x="264" y="302"/>
                  </a:cubicBezTo>
                  <a:cubicBezTo>
                    <a:pt x="264" y="344"/>
                    <a:pt x="268" y="386"/>
                    <a:pt x="272" y="427"/>
                  </a:cubicBezTo>
                  <a:cubicBezTo>
                    <a:pt x="273" y="435"/>
                    <a:pt x="281" y="447"/>
                    <a:pt x="289" y="450"/>
                  </a:cubicBezTo>
                  <a:cubicBezTo>
                    <a:pt x="305" y="457"/>
                    <a:pt x="320" y="450"/>
                    <a:pt x="330" y="435"/>
                  </a:cubicBezTo>
                  <a:cubicBezTo>
                    <a:pt x="340" y="421"/>
                    <a:pt x="341" y="392"/>
                    <a:pt x="330" y="385"/>
                  </a:cubicBezTo>
                  <a:cubicBezTo>
                    <a:pt x="317" y="374"/>
                    <a:pt x="318" y="361"/>
                    <a:pt x="316" y="347"/>
                  </a:cubicBezTo>
                  <a:cubicBezTo>
                    <a:pt x="313" y="333"/>
                    <a:pt x="307" y="319"/>
                    <a:pt x="303" y="306"/>
                  </a:cubicBezTo>
                  <a:cubicBezTo>
                    <a:pt x="307" y="307"/>
                    <a:pt x="314" y="310"/>
                    <a:pt x="328" y="316"/>
                  </a:cubicBezTo>
                  <a:close/>
                  <a:moveTo>
                    <a:pt x="1009" y="506"/>
                  </a:moveTo>
                  <a:cubicBezTo>
                    <a:pt x="958" y="537"/>
                    <a:pt x="896" y="533"/>
                    <a:pt x="840" y="548"/>
                  </a:cubicBezTo>
                  <a:cubicBezTo>
                    <a:pt x="850" y="572"/>
                    <a:pt x="859" y="580"/>
                    <a:pt x="880" y="575"/>
                  </a:cubicBezTo>
                  <a:cubicBezTo>
                    <a:pt x="929" y="564"/>
                    <a:pt x="974" y="542"/>
                    <a:pt x="1009" y="506"/>
                  </a:cubicBezTo>
                  <a:close/>
                  <a:moveTo>
                    <a:pt x="557" y="549"/>
                  </a:moveTo>
                  <a:cubicBezTo>
                    <a:pt x="503" y="538"/>
                    <a:pt x="450" y="526"/>
                    <a:pt x="397" y="515"/>
                  </a:cubicBezTo>
                  <a:cubicBezTo>
                    <a:pt x="428" y="544"/>
                    <a:pt x="466" y="562"/>
                    <a:pt x="508" y="572"/>
                  </a:cubicBezTo>
                  <a:cubicBezTo>
                    <a:pt x="538" y="580"/>
                    <a:pt x="541" y="579"/>
                    <a:pt x="557" y="549"/>
                  </a:cubicBezTo>
                  <a:close/>
                  <a:moveTo>
                    <a:pt x="264" y="664"/>
                  </a:moveTo>
                  <a:cubicBezTo>
                    <a:pt x="268" y="684"/>
                    <a:pt x="270" y="702"/>
                    <a:pt x="274" y="720"/>
                  </a:cubicBezTo>
                  <a:cubicBezTo>
                    <a:pt x="282" y="756"/>
                    <a:pt x="286" y="759"/>
                    <a:pt x="324" y="765"/>
                  </a:cubicBezTo>
                  <a:cubicBezTo>
                    <a:pt x="317" y="743"/>
                    <a:pt x="307" y="722"/>
                    <a:pt x="304" y="699"/>
                  </a:cubicBezTo>
                  <a:cubicBezTo>
                    <a:pt x="302" y="674"/>
                    <a:pt x="286" y="670"/>
                    <a:pt x="264" y="664"/>
                  </a:cubicBezTo>
                  <a:close/>
                  <a:moveTo>
                    <a:pt x="1135" y="667"/>
                  </a:moveTo>
                  <a:cubicBezTo>
                    <a:pt x="1133" y="665"/>
                    <a:pt x="1131" y="664"/>
                    <a:pt x="1128" y="663"/>
                  </a:cubicBezTo>
                  <a:cubicBezTo>
                    <a:pt x="1119" y="669"/>
                    <a:pt x="1103" y="673"/>
                    <a:pt x="1100" y="682"/>
                  </a:cubicBezTo>
                  <a:cubicBezTo>
                    <a:pt x="1090" y="707"/>
                    <a:pt x="1085" y="735"/>
                    <a:pt x="1078" y="765"/>
                  </a:cubicBezTo>
                  <a:cubicBezTo>
                    <a:pt x="1093" y="755"/>
                    <a:pt x="1113" y="750"/>
                    <a:pt x="1119" y="738"/>
                  </a:cubicBezTo>
                  <a:cubicBezTo>
                    <a:pt x="1129" y="716"/>
                    <a:pt x="1130" y="690"/>
                    <a:pt x="1135" y="667"/>
                  </a:cubicBezTo>
                  <a:close/>
                  <a:moveTo>
                    <a:pt x="1050" y="1045"/>
                  </a:moveTo>
                  <a:cubicBezTo>
                    <a:pt x="1056" y="1042"/>
                    <a:pt x="1062" y="1038"/>
                    <a:pt x="1068" y="1035"/>
                  </a:cubicBezTo>
                  <a:cubicBezTo>
                    <a:pt x="1073" y="1032"/>
                    <a:pt x="1080" y="1030"/>
                    <a:pt x="1085" y="1026"/>
                  </a:cubicBezTo>
                  <a:cubicBezTo>
                    <a:pt x="1099" y="1016"/>
                    <a:pt x="1098" y="1003"/>
                    <a:pt x="1082" y="995"/>
                  </a:cubicBezTo>
                  <a:cubicBezTo>
                    <a:pt x="1067" y="988"/>
                    <a:pt x="1042" y="992"/>
                    <a:pt x="1033" y="1005"/>
                  </a:cubicBezTo>
                  <a:cubicBezTo>
                    <a:pt x="1022" y="1022"/>
                    <a:pt x="1036" y="1031"/>
                    <a:pt x="1045" y="1042"/>
                  </a:cubicBezTo>
                  <a:cubicBezTo>
                    <a:pt x="1046" y="1043"/>
                    <a:pt x="1048" y="1043"/>
                    <a:pt x="1050" y="1045"/>
                  </a:cubicBezTo>
                  <a:close/>
                  <a:moveTo>
                    <a:pt x="349" y="1044"/>
                  </a:moveTo>
                  <a:cubicBezTo>
                    <a:pt x="366" y="1029"/>
                    <a:pt x="375" y="1010"/>
                    <a:pt x="366" y="1006"/>
                  </a:cubicBezTo>
                  <a:cubicBezTo>
                    <a:pt x="353" y="998"/>
                    <a:pt x="337" y="995"/>
                    <a:pt x="321" y="993"/>
                  </a:cubicBezTo>
                  <a:cubicBezTo>
                    <a:pt x="317" y="992"/>
                    <a:pt x="309" y="1001"/>
                    <a:pt x="307" y="1007"/>
                  </a:cubicBezTo>
                  <a:cubicBezTo>
                    <a:pt x="305" y="1010"/>
                    <a:pt x="311" y="1018"/>
                    <a:pt x="315" y="1022"/>
                  </a:cubicBezTo>
                  <a:cubicBezTo>
                    <a:pt x="326" y="1030"/>
                    <a:pt x="338" y="1037"/>
                    <a:pt x="349" y="1044"/>
                  </a:cubicBezTo>
                  <a:close/>
                  <a:moveTo>
                    <a:pt x="1202" y="613"/>
                  </a:moveTo>
                  <a:cubicBezTo>
                    <a:pt x="1189" y="540"/>
                    <a:pt x="1128" y="475"/>
                    <a:pt x="1082" y="488"/>
                  </a:cubicBezTo>
                  <a:cubicBezTo>
                    <a:pt x="1148" y="507"/>
                    <a:pt x="1183" y="553"/>
                    <a:pt x="1202" y="613"/>
                  </a:cubicBezTo>
                  <a:close/>
                  <a:moveTo>
                    <a:pt x="211" y="570"/>
                  </a:moveTo>
                  <a:cubicBezTo>
                    <a:pt x="224" y="555"/>
                    <a:pt x="237" y="535"/>
                    <a:pt x="254" y="521"/>
                  </a:cubicBezTo>
                  <a:cubicBezTo>
                    <a:pt x="271" y="506"/>
                    <a:pt x="292" y="497"/>
                    <a:pt x="312" y="485"/>
                  </a:cubicBezTo>
                  <a:cubicBezTo>
                    <a:pt x="276" y="481"/>
                    <a:pt x="222" y="528"/>
                    <a:pt x="211" y="570"/>
                  </a:cubicBezTo>
                  <a:close/>
                  <a:moveTo>
                    <a:pt x="962" y="1081"/>
                  </a:moveTo>
                  <a:cubicBezTo>
                    <a:pt x="947" y="1061"/>
                    <a:pt x="927" y="1054"/>
                    <a:pt x="905" y="1061"/>
                  </a:cubicBezTo>
                  <a:cubicBezTo>
                    <a:pt x="924" y="1085"/>
                    <a:pt x="940" y="1091"/>
                    <a:pt x="962" y="1081"/>
                  </a:cubicBezTo>
                  <a:close/>
                  <a:moveTo>
                    <a:pt x="495" y="1056"/>
                  </a:moveTo>
                  <a:cubicBezTo>
                    <a:pt x="470" y="1054"/>
                    <a:pt x="451" y="1061"/>
                    <a:pt x="435" y="1079"/>
                  </a:cubicBezTo>
                  <a:cubicBezTo>
                    <a:pt x="463" y="1089"/>
                    <a:pt x="479" y="1082"/>
                    <a:pt x="495" y="1056"/>
                  </a:cubicBezTo>
                  <a:close/>
                  <a:moveTo>
                    <a:pt x="737" y="934"/>
                  </a:moveTo>
                  <a:cubicBezTo>
                    <a:pt x="711" y="939"/>
                    <a:pt x="684" y="943"/>
                    <a:pt x="658" y="947"/>
                  </a:cubicBezTo>
                  <a:cubicBezTo>
                    <a:pt x="658" y="949"/>
                    <a:pt x="659" y="951"/>
                    <a:pt x="659" y="953"/>
                  </a:cubicBezTo>
                  <a:cubicBezTo>
                    <a:pt x="678" y="960"/>
                    <a:pt x="729" y="952"/>
                    <a:pt x="737" y="934"/>
                  </a:cubicBezTo>
                  <a:close/>
                  <a:moveTo>
                    <a:pt x="729" y="799"/>
                  </a:moveTo>
                  <a:cubicBezTo>
                    <a:pt x="729" y="797"/>
                    <a:pt x="728" y="795"/>
                    <a:pt x="728" y="793"/>
                  </a:cubicBezTo>
                  <a:cubicBezTo>
                    <a:pt x="706" y="797"/>
                    <a:pt x="685" y="800"/>
                    <a:pt x="663" y="804"/>
                  </a:cubicBezTo>
                  <a:cubicBezTo>
                    <a:pt x="663" y="806"/>
                    <a:pt x="664" y="808"/>
                    <a:pt x="664" y="810"/>
                  </a:cubicBezTo>
                  <a:cubicBezTo>
                    <a:pt x="687" y="812"/>
                    <a:pt x="709" y="813"/>
                    <a:pt x="729" y="799"/>
                  </a:cubicBezTo>
                  <a:close/>
                  <a:moveTo>
                    <a:pt x="669" y="855"/>
                  </a:moveTo>
                  <a:cubicBezTo>
                    <a:pt x="691" y="853"/>
                    <a:pt x="713" y="851"/>
                    <a:pt x="734" y="848"/>
                  </a:cubicBezTo>
                  <a:cubicBezTo>
                    <a:pt x="734" y="846"/>
                    <a:pt x="734" y="843"/>
                    <a:pt x="733" y="841"/>
                  </a:cubicBezTo>
                  <a:cubicBezTo>
                    <a:pt x="711" y="840"/>
                    <a:pt x="688" y="834"/>
                    <a:pt x="669" y="855"/>
                  </a:cubicBezTo>
                  <a:close/>
                  <a:moveTo>
                    <a:pt x="246" y="439"/>
                  </a:moveTo>
                  <a:cubicBezTo>
                    <a:pt x="246" y="436"/>
                    <a:pt x="246" y="433"/>
                    <a:pt x="245" y="430"/>
                  </a:cubicBezTo>
                  <a:cubicBezTo>
                    <a:pt x="235" y="430"/>
                    <a:pt x="225" y="428"/>
                    <a:pt x="215" y="429"/>
                  </a:cubicBezTo>
                  <a:cubicBezTo>
                    <a:pt x="212" y="430"/>
                    <a:pt x="209" y="436"/>
                    <a:pt x="206" y="440"/>
                  </a:cubicBezTo>
                  <a:cubicBezTo>
                    <a:pt x="210" y="442"/>
                    <a:pt x="214" y="448"/>
                    <a:pt x="218" y="447"/>
                  </a:cubicBezTo>
                  <a:cubicBezTo>
                    <a:pt x="227" y="445"/>
                    <a:pt x="237" y="442"/>
                    <a:pt x="246" y="439"/>
                  </a:cubicBezTo>
                  <a:close/>
                  <a:moveTo>
                    <a:pt x="1150" y="432"/>
                  </a:moveTo>
                  <a:cubicBezTo>
                    <a:pt x="1150" y="434"/>
                    <a:pt x="1150" y="436"/>
                    <a:pt x="1149" y="439"/>
                  </a:cubicBezTo>
                  <a:cubicBezTo>
                    <a:pt x="1159" y="442"/>
                    <a:pt x="1169" y="446"/>
                    <a:pt x="1178" y="447"/>
                  </a:cubicBezTo>
                  <a:cubicBezTo>
                    <a:pt x="1181" y="448"/>
                    <a:pt x="1188" y="442"/>
                    <a:pt x="1188" y="439"/>
                  </a:cubicBezTo>
                  <a:cubicBezTo>
                    <a:pt x="1188" y="436"/>
                    <a:pt x="1183" y="429"/>
                    <a:pt x="1181" y="429"/>
                  </a:cubicBezTo>
                  <a:cubicBezTo>
                    <a:pt x="1170" y="428"/>
                    <a:pt x="1160" y="430"/>
                    <a:pt x="1150" y="432"/>
                  </a:cubicBezTo>
                  <a:close/>
                  <a:moveTo>
                    <a:pt x="113" y="592"/>
                  </a:moveTo>
                  <a:cubicBezTo>
                    <a:pt x="117" y="576"/>
                    <a:pt x="121" y="564"/>
                    <a:pt x="125" y="546"/>
                  </a:cubicBezTo>
                  <a:cubicBezTo>
                    <a:pt x="100" y="564"/>
                    <a:pt x="97" y="574"/>
                    <a:pt x="113" y="592"/>
                  </a:cubicBezTo>
                  <a:close/>
                  <a:moveTo>
                    <a:pt x="1279" y="549"/>
                  </a:moveTo>
                  <a:cubicBezTo>
                    <a:pt x="1277" y="550"/>
                    <a:pt x="1274" y="551"/>
                    <a:pt x="1271" y="552"/>
                  </a:cubicBezTo>
                  <a:cubicBezTo>
                    <a:pt x="1274" y="561"/>
                    <a:pt x="1275" y="571"/>
                    <a:pt x="1279" y="580"/>
                  </a:cubicBezTo>
                  <a:cubicBezTo>
                    <a:pt x="1280" y="583"/>
                    <a:pt x="1286" y="584"/>
                    <a:pt x="1289" y="586"/>
                  </a:cubicBezTo>
                  <a:cubicBezTo>
                    <a:pt x="1291" y="582"/>
                    <a:pt x="1295" y="577"/>
                    <a:pt x="1294" y="574"/>
                  </a:cubicBezTo>
                  <a:cubicBezTo>
                    <a:pt x="1290" y="565"/>
                    <a:pt x="1284" y="557"/>
                    <a:pt x="1279" y="549"/>
                  </a:cubicBezTo>
                  <a:close/>
                  <a:moveTo>
                    <a:pt x="926" y="960"/>
                  </a:moveTo>
                  <a:cubicBezTo>
                    <a:pt x="924" y="958"/>
                    <a:pt x="921" y="956"/>
                    <a:pt x="919" y="954"/>
                  </a:cubicBezTo>
                  <a:cubicBezTo>
                    <a:pt x="913" y="960"/>
                    <a:pt x="908" y="966"/>
                    <a:pt x="902" y="971"/>
                  </a:cubicBezTo>
                  <a:cubicBezTo>
                    <a:pt x="906" y="974"/>
                    <a:pt x="911" y="978"/>
                    <a:pt x="912" y="977"/>
                  </a:cubicBezTo>
                  <a:cubicBezTo>
                    <a:pt x="917" y="972"/>
                    <a:pt x="922" y="966"/>
                    <a:pt x="926" y="960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310438" y="3795713"/>
              <a:ext cx="403225" cy="323850"/>
            </a:xfrm>
            <a:custGeom>
              <a:avLst/>
              <a:gdLst>
                <a:gd name="T0" fmla="*/ 94 w 187"/>
                <a:gd name="T1" fmla="*/ 0 h 151"/>
                <a:gd name="T2" fmla="*/ 162 w 187"/>
                <a:gd name="T3" fmla="*/ 19 h 151"/>
                <a:gd name="T4" fmla="*/ 180 w 187"/>
                <a:gd name="T5" fmla="*/ 42 h 151"/>
                <a:gd name="T6" fmla="*/ 162 w 187"/>
                <a:gd name="T7" fmla="*/ 114 h 151"/>
                <a:gd name="T8" fmla="*/ 116 w 187"/>
                <a:gd name="T9" fmla="*/ 139 h 151"/>
                <a:gd name="T10" fmla="*/ 102 w 187"/>
                <a:gd name="T11" fmla="*/ 146 h 151"/>
                <a:gd name="T12" fmla="*/ 89 w 187"/>
                <a:gd name="T13" fmla="*/ 149 h 151"/>
                <a:gd name="T14" fmla="*/ 31 w 187"/>
                <a:gd name="T15" fmla="*/ 121 h 151"/>
                <a:gd name="T16" fmla="*/ 5 w 187"/>
                <a:gd name="T17" fmla="*/ 42 h 151"/>
                <a:gd name="T18" fmla="*/ 55 w 187"/>
                <a:gd name="T19" fmla="*/ 6 h 151"/>
                <a:gd name="T20" fmla="*/ 93 w 187"/>
                <a:gd name="T21" fmla="*/ 6 h 151"/>
                <a:gd name="T22" fmla="*/ 94 w 187"/>
                <a:gd name="T2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51">
                  <a:moveTo>
                    <a:pt x="94" y="0"/>
                  </a:moveTo>
                  <a:cubicBezTo>
                    <a:pt x="117" y="6"/>
                    <a:pt x="140" y="10"/>
                    <a:pt x="162" y="19"/>
                  </a:cubicBezTo>
                  <a:cubicBezTo>
                    <a:pt x="170" y="22"/>
                    <a:pt x="178" y="33"/>
                    <a:pt x="180" y="42"/>
                  </a:cubicBezTo>
                  <a:cubicBezTo>
                    <a:pt x="187" y="69"/>
                    <a:pt x="181" y="95"/>
                    <a:pt x="162" y="114"/>
                  </a:cubicBezTo>
                  <a:cubicBezTo>
                    <a:pt x="150" y="126"/>
                    <a:pt x="131" y="131"/>
                    <a:pt x="116" y="139"/>
                  </a:cubicBezTo>
                  <a:cubicBezTo>
                    <a:pt x="111" y="141"/>
                    <a:pt x="107" y="144"/>
                    <a:pt x="102" y="146"/>
                  </a:cubicBezTo>
                  <a:cubicBezTo>
                    <a:pt x="98" y="148"/>
                    <a:pt x="92" y="151"/>
                    <a:pt x="89" y="149"/>
                  </a:cubicBezTo>
                  <a:cubicBezTo>
                    <a:pt x="70" y="141"/>
                    <a:pt x="50" y="132"/>
                    <a:pt x="31" y="121"/>
                  </a:cubicBezTo>
                  <a:cubicBezTo>
                    <a:pt x="11" y="110"/>
                    <a:pt x="0" y="72"/>
                    <a:pt x="5" y="42"/>
                  </a:cubicBezTo>
                  <a:cubicBezTo>
                    <a:pt x="8" y="22"/>
                    <a:pt x="25" y="11"/>
                    <a:pt x="55" y="6"/>
                  </a:cubicBezTo>
                  <a:cubicBezTo>
                    <a:pt x="67" y="4"/>
                    <a:pt x="80" y="6"/>
                    <a:pt x="93" y="6"/>
                  </a:cubicBezTo>
                  <a:cubicBezTo>
                    <a:pt x="94" y="4"/>
                    <a:pt x="94" y="2"/>
                    <a:pt x="94" y="0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743826" y="4129088"/>
              <a:ext cx="285750" cy="130175"/>
            </a:xfrm>
            <a:custGeom>
              <a:avLst/>
              <a:gdLst>
                <a:gd name="T0" fmla="*/ 91 w 133"/>
                <a:gd name="T1" fmla="*/ 57 h 61"/>
                <a:gd name="T2" fmla="*/ 20 w 133"/>
                <a:gd name="T3" fmla="*/ 57 h 61"/>
                <a:gd name="T4" fmla="*/ 8 w 133"/>
                <a:gd name="T5" fmla="*/ 28 h 61"/>
                <a:gd name="T6" fmla="*/ 27 w 133"/>
                <a:gd name="T7" fmla="*/ 11 h 61"/>
                <a:gd name="T8" fmla="*/ 106 w 133"/>
                <a:gd name="T9" fmla="*/ 11 h 61"/>
                <a:gd name="T10" fmla="*/ 118 w 133"/>
                <a:gd name="T11" fmla="*/ 19 h 61"/>
                <a:gd name="T12" fmla="*/ 133 w 133"/>
                <a:gd name="T13" fmla="*/ 47 h 61"/>
                <a:gd name="T14" fmla="*/ 105 w 133"/>
                <a:gd name="T15" fmla="*/ 60 h 61"/>
                <a:gd name="T16" fmla="*/ 91 w 133"/>
                <a:gd name="T17" fmla="*/ 58 h 61"/>
                <a:gd name="T18" fmla="*/ 91 w 133"/>
                <a:gd name="T19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61">
                  <a:moveTo>
                    <a:pt x="91" y="57"/>
                  </a:moveTo>
                  <a:cubicBezTo>
                    <a:pt x="67" y="57"/>
                    <a:pt x="44" y="57"/>
                    <a:pt x="20" y="57"/>
                  </a:cubicBezTo>
                  <a:cubicBezTo>
                    <a:pt x="9" y="57"/>
                    <a:pt x="0" y="40"/>
                    <a:pt x="8" y="28"/>
                  </a:cubicBezTo>
                  <a:cubicBezTo>
                    <a:pt x="12" y="21"/>
                    <a:pt x="19" y="15"/>
                    <a:pt x="27" y="11"/>
                  </a:cubicBezTo>
                  <a:cubicBezTo>
                    <a:pt x="53" y="0"/>
                    <a:pt x="80" y="1"/>
                    <a:pt x="106" y="11"/>
                  </a:cubicBezTo>
                  <a:cubicBezTo>
                    <a:pt x="111" y="13"/>
                    <a:pt x="116" y="15"/>
                    <a:pt x="118" y="19"/>
                  </a:cubicBezTo>
                  <a:cubicBezTo>
                    <a:pt x="124" y="28"/>
                    <a:pt x="128" y="38"/>
                    <a:pt x="133" y="47"/>
                  </a:cubicBezTo>
                  <a:cubicBezTo>
                    <a:pt x="123" y="52"/>
                    <a:pt x="114" y="57"/>
                    <a:pt x="105" y="60"/>
                  </a:cubicBezTo>
                  <a:cubicBezTo>
                    <a:pt x="101" y="61"/>
                    <a:pt x="96" y="59"/>
                    <a:pt x="91" y="58"/>
                  </a:cubicBezTo>
                  <a:cubicBezTo>
                    <a:pt x="91" y="58"/>
                    <a:pt x="91" y="57"/>
                    <a:pt x="91" y="57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999288" y="4124326"/>
              <a:ext cx="274638" cy="131763"/>
            </a:xfrm>
            <a:custGeom>
              <a:avLst/>
              <a:gdLst>
                <a:gd name="T0" fmla="*/ 33 w 128"/>
                <a:gd name="T1" fmla="*/ 61 h 61"/>
                <a:gd name="T2" fmla="*/ 27 w 128"/>
                <a:gd name="T3" fmla="*/ 61 h 61"/>
                <a:gd name="T4" fmla="*/ 0 w 128"/>
                <a:gd name="T5" fmla="*/ 50 h 61"/>
                <a:gd name="T6" fmla="*/ 16 w 128"/>
                <a:gd name="T7" fmla="*/ 19 h 61"/>
                <a:gd name="T8" fmla="*/ 110 w 128"/>
                <a:gd name="T9" fmla="*/ 16 h 61"/>
                <a:gd name="T10" fmla="*/ 121 w 128"/>
                <a:gd name="T11" fmla="*/ 51 h 61"/>
                <a:gd name="T12" fmla="*/ 112 w 128"/>
                <a:gd name="T13" fmla="*/ 59 h 61"/>
                <a:gd name="T14" fmla="*/ 33 w 128"/>
                <a:gd name="T15" fmla="*/ 59 h 61"/>
                <a:gd name="T16" fmla="*/ 33 w 128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61">
                  <a:moveTo>
                    <a:pt x="33" y="61"/>
                  </a:moveTo>
                  <a:cubicBezTo>
                    <a:pt x="31" y="61"/>
                    <a:pt x="29" y="61"/>
                    <a:pt x="27" y="61"/>
                  </a:cubicBezTo>
                  <a:cubicBezTo>
                    <a:pt x="18" y="57"/>
                    <a:pt x="9" y="54"/>
                    <a:pt x="0" y="50"/>
                  </a:cubicBezTo>
                  <a:cubicBezTo>
                    <a:pt x="5" y="40"/>
                    <a:pt x="7" y="26"/>
                    <a:pt x="16" y="19"/>
                  </a:cubicBezTo>
                  <a:cubicBezTo>
                    <a:pt x="37" y="0"/>
                    <a:pt x="87" y="1"/>
                    <a:pt x="110" y="16"/>
                  </a:cubicBezTo>
                  <a:cubicBezTo>
                    <a:pt x="123" y="25"/>
                    <a:pt x="128" y="36"/>
                    <a:pt x="121" y="51"/>
                  </a:cubicBezTo>
                  <a:cubicBezTo>
                    <a:pt x="119" y="54"/>
                    <a:pt x="115" y="59"/>
                    <a:pt x="112" y="59"/>
                  </a:cubicBezTo>
                  <a:cubicBezTo>
                    <a:pt x="85" y="59"/>
                    <a:pt x="59" y="59"/>
                    <a:pt x="33" y="59"/>
                  </a:cubicBezTo>
                  <a:cubicBezTo>
                    <a:pt x="33" y="60"/>
                    <a:pt x="33" y="60"/>
                    <a:pt x="33" y="61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7643813" y="4418013"/>
              <a:ext cx="374650" cy="193675"/>
            </a:xfrm>
            <a:custGeom>
              <a:avLst/>
              <a:gdLst>
                <a:gd name="T0" fmla="*/ 174 w 174"/>
                <a:gd name="T1" fmla="*/ 5 h 90"/>
                <a:gd name="T2" fmla="*/ 7 w 174"/>
                <a:gd name="T3" fmla="*/ 90 h 90"/>
                <a:gd name="T4" fmla="*/ 23 w 174"/>
                <a:gd name="T5" fmla="*/ 48 h 90"/>
                <a:gd name="T6" fmla="*/ 123 w 174"/>
                <a:gd name="T7" fmla="*/ 4 h 90"/>
                <a:gd name="T8" fmla="*/ 172 w 174"/>
                <a:gd name="T9" fmla="*/ 0 h 90"/>
                <a:gd name="T10" fmla="*/ 174 w 174"/>
                <a:gd name="T11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90">
                  <a:moveTo>
                    <a:pt x="174" y="5"/>
                  </a:moveTo>
                  <a:cubicBezTo>
                    <a:pt x="107" y="10"/>
                    <a:pt x="66" y="66"/>
                    <a:pt x="7" y="90"/>
                  </a:cubicBezTo>
                  <a:cubicBezTo>
                    <a:pt x="0" y="69"/>
                    <a:pt x="12" y="58"/>
                    <a:pt x="23" y="48"/>
                  </a:cubicBezTo>
                  <a:cubicBezTo>
                    <a:pt x="51" y="21"/>
                    <a:pt x="86" y="9"/>
                    <a:pt x="123" y="4"/>
                  </a:cubicBezTo>
                  <a:cubicBezTo>
                    <a:pt x="140" y="1"/>
                    <a:pt x="156" y="1"/>
                    <a:pt x="172" y="0"/>
                  </a:cubicBezTo>
                  <a:cubicBezTo>
                    <a:pt x="173" y="1"/>
                    <a:pt x="174" y="3"/>
                    <a:pt x="174" y="5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977063" y="4384676"/>
              <a:ext cx="379413" cy="231775"/>
            </a:xfrm>
            <a:custGeom>
              <a:avLst/>
              <a:gdLst>
                <a:gd name="T0" fmla="*/ 176 w 176"/>
                <a:gd name="T1" fmla="*/ 108 h 108"/>
                <a:gd name="T2" fmla="*/ 139 w 176"/>
                <a:gd name="T3" fmla="*/ 88 h 108"/>
                <a:gd name="T4" fmla="*/ 0 w 176"/>
                <a:gd name="T5" fmla="*/ 21 h 108"/>
                <a:gd name="T6" fmla="*/ 176 w 176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08">
                  <a:moveTo>
                    <a:pt x="176" y="108"/>
                  </a:moveTo>
                  <a:cubicBezTo>
                    <a:pt x="161" y="100"/>
                    <a:pt x="148" y="96"/>
                    <a:pt x="139" y="88"/>
                  </a:cubicBezTo>
                  <a:cubicBezTo>
                    <a:pt x="100" y="52"/>
                    <a:pt x="57" y="26"/>
                    <a:pt x="0" y="21"/>
                  </a:cubicBezTo>
                  <a:cubicBezTo>
                    <a:pt x="63" y="0"/>
                    <a:pt x="174" y="52"/>
                    <a:pt x="176" y="108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7477126" y="4156076"/>
              <a:ext cx="66675" cy="87313"/>
            </a:xfrm>
            <a:custGeom>
              <a:avLst/>
              <a:gdLst>
                <a:gd name="T0" fmla="*/ 16 w 31"/>
                <a:gd name="T1" fmla="*/ 40 h 40"/>
                <a:gd name="T2" fmla="*/ 0 w 31"/>
                <a:gd name="T3" fmla="*/ 13 h 40"/>
                <a:gd name="T4" fmla="*/ 19 w 31"/>
                <a:gd name="T5" fmla="*/ 1 h 40"/>
                <a:gd name="T6" fmla="*/ 31 w 31"/>
                <a:gd name="T7" fmla="*/ 16 h 40"/>
                <a:gd name="T8" fmla="*/ 16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16" y="40"/>
                  </a:moveTo>
                  <a:cubicBezTo>
                    <a:pt x="8" y="28"/>
                    <a:pt x="0" y="20"/>
                    <a:pt x="0" y="13"/>
                  </a:cubicBezTo>
                  <a:cubicBezTo>
                    <a:pt x="0" y="9"/>
                    <a:pt x="11" y="2"/>
                    <a:pt x="19" y="1"/>
                  </a:cubicBezTo>
                  <a:cubicBezTo>
                    <a:pt x="22" y="0"/>
                    <a:pt x="31" y="11"/>
                    <a:pt x="31" y="16"/>
                  </a:cubicBezTo>
                  <a:cubicBezTo>
                    <a:pt x="30" y="23"/>
                    <a:pt x="23" y="29"/>
                    <a:pt x="16" y="40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7461251" y="4745038"/>
              <a:ext cx="96838" cy="25400"/>
            </a:xfrm>
            <a:custGeom>
              <a:avLst/>
              <a:gdLst>
                <a:gd name="T0" fmla="*/ 2 w 45"/>
                <a:gd name="T1" fmla="*/ 0 h 12"/>
                <a:gd name="T2" fmla="*/ 45 w 45"/>
                <a:gd name="T3" fmla="*/ 0 h 12"/>
                <a:gd name="T4" fmla="*/ 25 w 45"/>
                <a:gd name="T5" fmla="*/ 12 h 12"/>
                <a:gd name="T6" fmla="*/ 0 w 45"/>
                <a:gd name="T7" fmla="*/ 3 h 12"/>
                <a:gd name="T8" fmla="*/ 2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2" y="0"/>
                  </a:moveTo>
                  <a:cubicBezTo>
                    <a:pt x="16" y="0"/>
                    <a:pt x="29" y="0"/>
                    <a:pt x="45" y="0"/>
                  </a:cubicBezTo>
                  <a:cubicBezTo>
                    <a:pt x="38" y="4"/>
                    <a:pt x="32" y="12"/>
                    <a:pt x="25" y="12"/>
                  </a:cubicBezTo>
                  <a:cubicBezTo>
                    <a:pt x="16" y="12"/>
                    <a:pt x="8" y="6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TextBox 13"/>
          <p:cNvSpPr txBox="1"/>
          <p:nvPr/>
        </p:nvSpPr>
        <p:spPr>
          <a:xfrm>
            <a:off x="3716303" y="2003968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3716303" y="2313023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3716303" y="4226414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3716303" y="453546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8430748" y="2003968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8430748" y="2313023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430748" y="4226414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430748" y="453546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3" name="菱形 2"/>
          <p:cNvSpPr/>
          <p:nvPr/>
        </p:nvSpPr>
        <p:spPr>
          <a:xfrm>
            <a:off x="5219499" y="3651932"/>
            <a:ext cx="1796554" cy="1071249"/>
          </a:xfrm>
          <a:prstGeom prst="diamond">
            <a:avLst/>
          </a:prstGeom>
          <a:solidFill>
            <a:srgbClr val="C80B2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5215582" y="2589061"/>
            <a:ext cx="1796554" cy="1071249"/>
          </a:xfrm>
          <a:prstGeom prst="diamond">
            <a:avLst/>
          </a:prstGeom>
          <a:solidFill>
            <a:srgbClr val="C80B2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97683" y="3231279"/>
            <a:ext cx="253469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32000" tIns="0" rIns="108000" bIns="0" numCol="1" spcCol="0" rtlCol="0" fromWordArt="0" anchor="ctr" anchorCtr="0" forceAA="0" compatLnSpc="1">
            <a:no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2659625" y="3231279"/>
            <a:ext cx="257402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8000" tIns="0" rIns="432000" bIns="0" numCol="1" spcCol="0" rtlCol="0" fromWordArt="0" anchor="ctr" anchorCtr="0" forceAA="0" compatLnSpc="1">
            <a:no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97683" y="2153657"/>
            <a:ext cx="253469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32000" tIns="0" rIns="108000" bIns="0" numCol="1" spcCol="0" rtlCol="0" fromWordArt="0" anchor="ctr" anchorCtr="0" forceAA="0" compatLnSpc="1">
            <a:no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59626" y="2145570"/>
            <a:ext cx="2574021" cy="748680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8000" tIns="0" rIns="432000" bIns="0" numCol="1" spcCol="0" rtlCol="0" fromWordArt="0" anchor="ctr" anchorCtr="0" forceAA="0" compatLnSpc="1">
            <a:no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5218564" y="1506949"/>
            <a:ext cx="1796554" cy="1071249"/>
          </a:xfrm>
          <a:prstGeom prst="diamond">
            <a:avLst/>
          </a:prstGeom>
          <a:solidFill>
            <a:srgbClr val="C80B2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0" name="燕尾形 9"/>
          <p:cNvSpPr/>
          <p:nvPr/>
        </p:nvSpPr>
        <p:spPr>
          <a:xfrm flipH="1">
            <a:off x="7136761" y="2466704"/>
            <a:ext cx="111530" cy="111530"/>
          </a:xfrm>
          <a:prstGeom prst="chevron">
            <a:avLst/>
          </a:prstGeom>
          <a:solidFill>
            <a:srgbClr val="C80B2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7136761" y="3544326"/>
            <a:ext cx="111530" cy="111530"/>
          </a:xfrm>
          <a:prstGeom prst="chevron">
            <a:avLst/>
          </a:prstGeom>
          <a:solidFill>
            <a:srgbClr val="C80B2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4943126" y="2466704"/>
            <a:ext cx="111530" cy="111530"/>
          </a:xfrm>
          <a:prstGeom prst="chevron">
            <a:avLst/>
          </a:prstGeom>
          <a:solidFill>
            <a:srgbClr val="C80B2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4943126" y="3544326"/>
            <a:ext cx="111530" cy="111530"/>
          </a:xfrm>
          <a:prstGeom prst="chevron">
            <a:avLst/>
          </a:prstGeom>
          <a:solidFill>
            <a:srgbClr val="C80B2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9712482">
            <a:off x="5794034" y="2370667"/>
            <a:ext cx="1536595" cy="832813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C80B2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 dirty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charset="-122"/>
              </a:rPr>
              <a:t>02</a:t>
            </a:r>
            <a:endParaRPr lang="zh-CN" altLang="en-US" sz="3000" b="1" kern="0" dirty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887518" flipH="1">
            <a:off x="4903781" y="2373109"/>
            <a:ext cx="1536595" cy="830035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C80B2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 dirty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charset="-122"/>
              </a:rPr>
              <a:t>01</a:t>
            </a:r>
            <a:endParaRPr lang="zh-CN" altLang="en-US" sz="3000" b="1" kern="0" dirty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rot="19712482">
            <a:off x="5794034" y="3446990"/>
            <a:ext cx="1536595" cy="832813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C80B2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 dirty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charset="-122"/>
              </a:rPr>
              <a:t>04</a:t>
            </a:r>
            <a:endParaRPr lang="zh-CN" altLang="en-US" sz="3000" b="1" kern="0" dirty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rot="1887518" flipH="1">
            <a:off x="4903057" y="3446990"/>
            <a:ext cx="1536595" cy="832813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C80B2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 dirty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charset="-122"/>
              </a:rPr>
              <a:t>03</a:t>
            </a:r>
            <a:endParaRPr lang="zh-CN" altLang="en-US" sz="3000" b="1" kern="0" dirty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97684" y="4302528"/>
            <a:ext cx="253469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32000" tIns="0" rIns="108000" bIns="0" numCol="1" spcCol="0" rtlCol="0" fromWordArt="0" anchor="ctr" anchorCtr="0" forceAA="0" compatLnSpc="1">
            <a:no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2659626" y="4302528"/>
            <a:ext cx="257402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8000" tIns="0" rIns="432000" bIns="0" numCol="1" spcCol="0" rtlCol="0" fromWordArt="0" anchor="ctr" anchorCtr="0" forceAA="0" compatLnSpc="1">
            <a:no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燕尾形 19"/>
          <p:cNvSpPr/>
          <p:nvPr/>
        </p:nvSpPr>
        <p:spPr>
          <a:xfrm flipH="1">
            <a:off x="7136762" y="4615575"/>
            <a:ext cx="111530" cy="111530"/>
          </a:xfrm>
          <a:prstGeom prst="chevron">
            <a:avLst/>
          </a:prstGeom>
          <a:solidFill>
            <a:srgbClr val="C80B2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4943127" y="4615575"/>
            <a:ext cx="111530" cy="111530"/>
          </a:xfrm>
          <a:prstGeom prst="chevron">
            <a:avLst/>
          </a:prstGeom>
          <a:solidFill>
            <a:srgbClr val="C80B2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/>
        </p:nvSpPr>
        <p:spPr>
          <a:xfrm rot="19712482">
            <a:off x="5794035" y="4518238"/>
            <a:ext cx="1536595" cy="832813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C80B2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 dirty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charset="-122"/>
              </a:rPr>
              <a:t>06</a:t>
            </a:r>
            <a:endParaRPr lang="zh-CN" altLang="en-US" sz="3000" b="1" kern="0" dirty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 rot="1887518" flipH="1">
            <a:off x="4903058" y="4518238"/>
            <a:ext cx="1536595" cy="832813"/>
          </a:xfrm>
          <a:custGeom>
            <a:avLst/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C80B2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 dirty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charset="-122"/>
              </a:rPr>
              <a:t>05</a:t>
            </a:r>
            <a:endParaRPr lang="zh-CN" altLang="en-US" sz="3000" b="1" kern="0" dirty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grpSp>
        <p:nvGrpSpPr>
          <p:cNvPr id="6" name="Group 205"/>
          <p:cNvGrpSpPr/>
          <p:nvPr/>
        </p:nvGrpSpPr>
        <p:grpSpPr bwMode="auto">
          <a:xfrm>
            <a:off x="1856741" y="1391920"/>
            <a:ext cx="3435634" cy="4515169"/>
            <a:chOff x="2384" y="246"/>
            <a:chExt cx="2912" cy="3827"/>
          </a:xfrm>
          <a:solidFill>
            <a:srgbClr val="C80B23"/>
          </a:solidFill>
        </p:grpSpPr>
        <p:sp>
          <p:nvSpPr>
            <p:cNvPr id="255" name="Freeform 5"/>
            <p:cNvSpPr/>
            <p:nvPr/>
          </p:nvSpPr>
          <p:spPr bwMode="auto">
            <a:xfrm>
              <a:off x="3561" y="246"/>
              <a:ext cx="850" cy="595"/>
            </a:xfrm>
            <a:custGeom>
              <a:avLst/>
              <a:gdLst>
                <a:gd name="T0" fmla="*/ 497 w 626"/>
                <a:gd name="T1" fmla="*/ 276 h 440"/>
                <a:gd name="T2" fmla="*/ 425 w 626"/>
                <a:gd name="T3" fmla="*/ 204 h 440"/>
                <a:gd name="T4" fmla="*/ 200 w 626"/>
                <a:gd name="T5" fmla="*/ 87 h 440"/>
                <a:gd name="T6" fmla="*/ 8 w 626"/>
                <a:gd name="T7" fmla="*/ 91 h 440"/>
                <a:gd name="T8" fmla="*/ 0 w 626"/>
                <a:gd name="T9" fmla="*/ 66 h 440"/>
                <a:gd name="T10" fmla="*/ 45 w 626"/>
                <a:gd name="T11" fmla="*/ 80 h 440"/>
                <a:gd name="T12" fmla="*/ 62 w 626"/>
                <a:gd name="T13" fmla="*/ 38 h 440"/>
                <a:gd name="T14" fmla="*/ 102 w 626"/>
                <a:gd name="T15" fmla="*/ 61 h 440"/>
                <a:gd name="T16" fmla="*/ 132 w 626"/>
                <a:gd name="T17" fmla="*/ 36 h 440"/>
                <a:gd name="T18" fmla="*/ 148 w 626"/>
                <a:gd name="T19" fmla="*/ 0 h 440"/>
                <a:gd name="T20" fmla="*/ 151 w 626"/>
                <a:gd name="T21" fmla="*/ 0 h 440"/>
                <a:gd name="T22" fmla="*/ 163 w 626"/>
                <a:gd name="T23" fmla="*/ 39 h 440"/>
                <a:gd name="T24" fmla="*/ 209 w 626"/>
                <a:gd name="T25" fmla="*/ 68 h 440"/>
                <a:gd name="T26" fmla="*/ 253 w 626"/>
                <a:gd name="T27" fmla="*/ 37 h 440"/>
                <a:gd name="T28" fmla="*/ 267 w 626"/>
                <a:gd name="T29" fmla="*/ 0 h 440"/>
                <a:gd name="T30" fmla="*/ 274 w 626"/>
                <a:gd name="T31" fmla="*/ 0 h 440"/>
                <a:gd name="T32" fmla="*/ 282 w 626"/>
                <a:gd name="T33" fmla="*/ 52 h 440"/>
                <a:gd name="T34" fmla="*/ 317 w 626"/>
                <a:gd name="T35" fmla="*/ 94 h 440"/>
                <a:gd name="T36" fmla="*/ 334 w 626"/>
                <a:gd name="T37" fmla="*/ 58 h 440"/>
                <a:gd name="T38" fmla="*/ 368 w 626"/>
                <a:gd name="T39" fmla="*/ 26 h 440"/>
                <a:gd name="T40" fmla="*/ 353 w 626"/>
                <a:gd name="T41" fmla="*/ 63 h 440"/>
                <a:gd name="T42" fmla="*/ 385 w 626"/>
                <a:gd name="T43" fmla="*/ 123 h 440"/>
                <a:gd name="T44" fmla="*/ 403 w 626"/>
                <a:gd name="T45" fmla="*/ 118 h 440"/>
                <a:gd name="T46" fmla="*/ 411 w 626"/>
                <a:gd name="T47" fmla="*/ 93 h 440"/>
                <a:gd name="T48" fmla="*/ 456 w 626"/>
                <a:gd name="T49" fmla="*/ 77 h 440"/>
                <a:gd name="T50" fmla="*/ 427 w 626"/>
                <a:gd name="T51" fmla="*/ 119 h 440"/>
                <a:gd name="T52" fmla="*/ 438 w 626"/>
                <a:gd name="T53" fmla="*/ 170 h 440"/>
                <a:gd name="T54" fmla="*/ 455 w 626"/>
                <a:gd name="T55" fmla="*/ 185 h 440"/>
                <a:gd name="T56" fmla="*/ 472 w 626"/>
                <a:gd name="T57" fmla="*/ 170 h 440"/>
                <a:gd name="T58" fmla="*/ 483 w 626"/>
                <a:gd name="T59" fmla="*/ 152 h 440"/>
                <a:gd name="T60" fmla="*/ 503 w 626"/>
                <a:gd name="T61" fmla="*/ 145 h 440"/>
                <a:gd name="T62" fmla="*/ 517 w 626"/>
                <a:gd name="T63" fmla="*/ 260 h 440"/>
                <a:gd name="T64" fmla="*/ 540 w 626"/>
                <a:gd name="T65" fmla="*/ 229 h 440"/>
                <a:gd name="T66" fmla="*/ 574 w 626"/>
                <a:gd name="T67" fmla="*/ 219 h 440"/>
                <a:gd name="T68" fmla="*/ 557 w 626"/>
                <a:gd name="T69" fmla="*/ 281 h 440"/>
                <a:gd name="T70" fmla="*/ 571 w 626"/>
                <a:gd name="T71" fmla="*/ 334 h 440"/>
                <a:gd name="T72" fmla="*/ 626 w 626"/>
                <a:gd name="T73" fmla="*/ 318 h 440"/>
                <a:gd name="T74" fmla="*/ 589 w 626"/>
                <a:gd name="T75" fmla="*/ 367 h 440"/>
                <a:gd name="T76" fmla="*/ 591 w 626"/>
                <a:gd name="T77" fmla="*/ 421 h 440"/>
                <a:gd name="T78" fmla="*/ 589 w 626"/>
                <a:gd name="T79" fmla="*/ 440 h 440"/>
                <a:gd name="T80" fmla="*/ 584 w 626"/>
                <a:gd name="T81" fmla="*/ 429 h 440"/>
                <a:gd name="T82" fmla="*/ 508 w 626"/>
                <a:gd name="T83" fmla="*/ 287 h 440"/>
                <a:gd name="T84" fmla="*/ 496 w 626"/>
                <a:gd name="T85" fmla="*/ 276 h 440"/>
                <a:gd name="T86" fmla="*/ 497 w 626"/>
                <a:gd name="T87" fmla="*/ 27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440">
                  <a:moveTo>
                    <a:pt x="497" y="276"/>
                  </a:moveTo>
                  <a:cubicBezTo>
                    <a:pt x="473" y="252"/>
                    <a:pt x="451" y="226"/>
                    <a:pt x="425" y="204"/>
                  </a:cubicBezTo>
                  <a:cubicBezTo>
                    <a:pt x="359" y="148"/>
                    <a:pt x="284" y="110"/>
                    <a:pt x="200" y="87"/>
                  </a:cubicBezTo>
                  <a:cubicBezTo>
                    <a:pt x="136" y="69"/>
                    <a:pt x="71" y="78"/>
                    <a:pt x="8" y="91"/>
                  </a:cubicBezTo>
                  <a:cubicBezTo>
                    <a:pt x="5" y="83"/>
                    <a:pt x="3" y="74"/>
                    <a:pt x="0" y="66"/>
                  </a:cubicBezTo>
                  <a:cubicBezTo>
                    <a:pt x="12" y="81"/>
                    <a:pt x="28" y="81"/>
                    <a:pt x="45" y="80"/>
                  </a:cubicBezTo>
                  <a:cubicBezTo>
                    <a:pt x="76" y="77"/>
                    <a:pt x="55" y="53"/>
                    <a:pt x="62" y="38"/>
                  </a:cubicBezTo>
                  <a:cubicBezTo>
                    <a:pt x="72" y="54"/>
                    <a:pt x="85" y="60"/>
                    <a:pt x="102" y="61"/>
                  </a:cubicBezTo>
                  <a:cubicBezTo>
                    <a:pt x="120" y="62"/>
                    <a:pt x="129" y="55"/>
                    <a:pt x="132" y="36"/>
                  </a:cubicBezTo>
                  <a:cubicBezTo>
                    <a:pt x="134" y="23"/>
                    <a:pt x="133" y="8"/>
                    <a:pt x="148" y="0"/>
                  </a:cubicBezTo>
                  <a:cubicBezTo>
                    <a:pt x="149" y="0"/>
                    <a:pt x="150" y="0"/>
                    <a:pt x="151" y="0"/>
                  </a:cubicBezTo>
                  <a:cubicBezTo>
                    <a:pt x="144" y="16"/>
                    <a:pt x="150" y="30"/>
                    <a:pt x="163" y="39"/>
                  </a:cubicBezTo>
                  <a:cubicBezTo>
                    <a:pt x="177" y="50"/>
                    <a:pt x="192" y="61"/>
                    <a:pt x="209" y="68"/>
                  </a:cubicBezTo>
                  <a:cubicBezTo>
                    <a:pt x="246" y="85"/>
                    <a:pt x="257" y="77"/>
                    <a:pt x="253" y="37"/>
                  </a:cubicBezTo>
                  <a:cubicBezTo>
                    <a:pt x="252" y="22"/>
                    <a:pt x="252" y="9"/>
                    <a:pt x="267" y="0"/>
                  </a:cubicBezTo>
                  <a:cubicBezTo>
                    <a:pt x="269" y="0"/>
                    <a:pt x="272" y="0"/>
                    <a:pt x="274" y="0"/>
                  </a:cubicBezTo>
                  <a:cubicBezTo>
                    <a:pt x="266" y="19"/>
                    <a:pt x="270" y="36"/>
                    <a:pt x="282" y="52"/>
                  </a:cubicBezTo>
                  <a:cubicBezTo>
                    <a:pt x="293" y="66"/>
                    <a:pt x="305" y="79"/>
                    <a:pt x="317" y="94"/>
                  </a:cubicBezTo>
                  <a:cubicBezTo>
                    <a:pt x="336" y="87"/>
                    <a:pt x="334" y="72"/>
                    <a:pt x="334" y="58"/>
                  </a:cubicBezTo>
                  <a:cubicBezTo>
                    <a:pt x="334" y="33"/>
                    <a:pt x="341" y="26"/>
                    <a:pt x="368" y="26"/>
                  </a:cubicBezTo>
                  <a:cubicBezTo>
                    <a:pt x="354" y="36"/>
                    <a:pt x="349" y="47"/>
                    <a:pt x="353" y="63"/>
                  </a:cubicBezTo>
                  <a:cubicBezTo>
                    <a:pt x="359" y="86"/>
                    <a:pt x="367" y="107"/>
                    <a:pt x="385" y="123"/>
                  </a:cubicBezTo>
                  <a:cubicBezTo>
                    <a:pt x="392" y="131"/>
                    <a:pt x="399" y="127"/>
                    <a:pt x="403" y="118"/>
                  </a:cubicBezTo>
                  <a:cubicBezTo>
                    <a:pt x="407" y="111"/>
                    <a:pt x="409" y="102"/>
                    <a:pt x="411" y="93"/>
                  </a:cubicBezTo>
                  <a:cubicBezTo>
                    <a:pt x="417" y="72"/>
                    <a:pt x="432" y="65"/>
                    <a:pt x="456" y="77"/>
                  </a:cubicBezTo>
                  <a:cubicBezTo>
                    <a:pt x="434" y="84"/>
                    <a:pt x="426" y="100"/>
                    <a:pt x="427" y="119"/>
                  </a:cubicBezTo>
                  <a:cubicBezTo>
                    <a:pt x="429" y="136"/>
                    <a:pt x="433" y="154"/>
                    <a:pt x="438" y="170"/>
                  </a:cubicBezTo>
                  <a:cubicBezTo>
                    <a:pt x="440" y="177"/>
                    <a:pt x="449" y="185"/>
                    <a:pt x="455" y="185"/>
                  </a:cubicBezTo>
                  <a:cubicBezTo>
                    <a:pt x="461" y="185"/>
                    <a:pt x="467" y="176"/>
                    <a:pt x="472" y="170"/>
                  </a:cubicBezTo>
                  <a:cubicBezTo>
                    <a:pt x="476" y="164"/>
                    <a:pt x="478" y="156"/>
                    <a:pt x="483" y="152"/>
                  </a:cubicBezTo>
                  <a:cubicBezTo>
                    <a:pt x="488" y="147"/>
                    <a:pt x="496" y="146"/>
                    <a:pt x="503" y="145"/>
                  </a:cubicBezTo>
                  <a:cubicBezTo>
                    <a:pt x="485" y="170"/>
                    <a:pt x="491" y="234"/>
                    <a:pt x="517" y="260"/>
                  </a:cubicBezTo>
                  <a:cubicBezTo>
                    <a:pt x="525" y="249"/>
                    <a:pt x="533" y="239"/>
                    <a:pt x="540" y="229"/>
                  </a:cubicBezTo>
                  <a:cubicBezTo>
                    <a:pt x="552" y="213"/>
                    <a:pt x="559" y="211"/>
                    <a:pt x="574" y="219"/>
                  </a:cubicBezTo>
                  <a:cubicBezTo>
                    <a:pt x="549" y="235"/>
                    <a:pt x="552" y="258"/>
                    <a:pt x="557" y="281"/>
                  </a:cubicBezTo>
                  <a:cubicBezTo>
                    <a:pt x="561" y="298"/>
                    <a:pt x="566" y="316"/>
                    <a:pt x="571" y="334"/>
                  </a:cubicBezTo>
                  <a:cubicBezTo>
                    <a:pt x="587" y="328"/>
                    <a:pt x="599" y="304"/>
                    <a:pt x="626" y="318"/>
                  </a:cubicBezTo>
                  <a:cubicBezTo>
                    <a:pt x="595" y="324"/>
                    <a:pt x="590" y="345"/>
                    <a:pt x="589" y="367"/>
                  </a:cubicBezTo>
                  <a:cubicBezTo>
                    <a:pt x="587" y="385"/>
                    <a:pt x="590" y="403"/>
                    <a:pt x="591" y="421"/>
                  </a:cubicBezTo>
                  <a:cubicBezTo>
                    <a:pt x="592" y="427"/>
                    <a:pt x="591" y="433"/>
                    <a:pt x="589" y="440"/>
                  </a:cubicBezTo>
                  <a:cubicBezTo>
                    <a:pt x="587" y="436"/>
                    <a:pt x="586" y="433"/>
                    <a:pt x="584" y="429"/>
                  </a:cubicBezTo>
                  <a:cubicBezTo>
                    <a:pt x="568" y="376"/>
                    <a:pt x="542" y="329"/>
                    <a:pt x="508" y="287"/>
                  </a:cubicBezTo>
                  <a:cubicBezTo>
                    <a:pt x="505" y="282"/>
                    <a:pt x="500" y="279"/>
                    <a:pt x="496" y="276"/>
                  </a:cubicBezTo>
                  <a:lnTo>
                    <a:pt x="497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"/>
            <p:cNvSpPr/>
            <p:nvPr/>
          </p:nvSpPr>
          <p:spPr bwMode="auto">
            <a:xfrm>
              <a:off x="3757" y="246"/>
              <a:ext cx="166" cy="115"/>
            </a:xfrm>
            <a:custGeom>
              <a:avLst/>
              <a:gdLst>
                <a:gd name="T0" fmla="*/ 123 w 123"/>
                <a:gd name="T1" fmla="*/ 0 h 85"/>
                <a:gd name="T2" fmla="*/ 109 w 123"/>
                <a:gd name="T3" fmla="*/ 37 h 85"/>
                <a:gd name="T4" fmla="*/ 65 w 123"/>
                <a:gd name="T5" fmla="*/ 68 h 85"/>
                <a:gd name="T6" fmla="*/ 19 w 123"/>
                <a:gd name="T7" fmla="*/ 39 h 85"/>
                <a:gd name="T8" fmla="*/ 7 w 123"/>
                <a:gd name="T9" fmla="*/ 0 h 85"/>
                <a:gd name="T10" fmla="*/ 123 w 12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85">
                  <a:moveTo>
                    <a:pt x="123" y="0"/>
                  </a:moveTo>
                  <a:cubicBezTo>
                    <a:pt x="108" y="9"/>
                    <a:pt x="108" y="22"/>
                    <a:pt x="109" y="37"/>
                  </a:cubicBezTo>
                  <a:cubicBezTo>
                    <a:pt x="113" y="77"/>
                    <a:pt x="102" y="85"/>
                    <a:pt x="65" y="68"/>
                  </a:cubicBezTo>
                  <a:cubicBezTo>
                    <a:pt x="48" y="61"/>
                    <a:pt x="33" y="50"/>
                    <a:pt x="19" y="39"/>
                  </a:cubicBezTo>
                  <a:cubicBezTo>
                    <a:pt x="6" y="30"/>
                    <a:pt x="0" y="16"/>
                    <a:pt x="7" y="0"/>
                  </a:cubicBezTo>
                  <a:cubicBezTo>
                    <a:pt x="46" y="0"/>
                    <a:pt x="85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"/>
            <p:cNvSpPr/>
            <p:nvPr/>
          </p:nvSpPr>
          <p:spPr bwMode="auto">
            <a:xfrm>
              <a:off x="3489" y="3996"/>
              <a:ext cx="57" cy="77"/>
            </a:xfrm>
            <a:custGeom>
              <a:avLst/>
              <a:gdLst>
                <a:gd name="T0" fmla="*/ 35 w 42"/>
                <a:gd name="T1" fmla="*/ 57 h 57"/>
                <a:gd name="T2" fmla="*/ 12 w 42"/>
                <a:gd name="T3" fmla="*/ 42 h 57"/>
                <a:gd name="T4" fmla="*/ 1 w 42"/>
                <a:gd name="T5" fmla="*/ 14 h 57"/>
                <a:gd name="T6" fmla="*/ 24 w 42"/>
                <a:gd name="T7" fmla="*/ 0 h 57"/>
                <a:gd name="T8" fmla="*/ 42 w 42"/>
                <a:gd name="T9" fmla="*/ 57 h 57"/>
                <a:gd name="T10" fmla="*/ 35 w 42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7">
                  <a:moveTo>
                    <a:pt x="35" y="57"/>
                  </a:moveTo>
                  <a:cubicBezTo>
                    <a:pt x="27" y="52"/>
                    <a:pt x="18" y="48"/>
                    <a:pt x="12" y="42"/>
                  </a:cubicBezTo>
                  <a:cubicBezTo>
                    <a:pt x="6" y="34"/>
                    <a:pt x="0" y="23"/>
                    <a:pt x="1" y="14"/>
                  </a:cubicBezTo>
                  <a:cubicBezTo>
                    <a:pt x="2" y="8"/>
                    <a:pt x="16" y="5"/>
                    <a:pt x="24" y="0"/>
                  </a:cubicBezTo>
                  <a:cubicBezTo>
                    <a:pt x="31" y="22"/>
                    <a:pt x="36" y="39"/>
                    <a:pt x="42" y="57"/>
                  </a:cubicBezTo>
                  <a:cubicBezTo>
                    <a:pt x="39" y="57"/>
                    <a:pt x="37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"/>
            <p:cNvSpPr/>
            <p:nvPr/>
          </p:nvSpPr>
          <p:spPr bwMode="auto">
            <a:xfrm>
              <a:off x="5245" y="3278"/>
              <a:ext cx="51" cy="67"/>
            </a:xfrm>
            <a:custGeom>
              <a:avLst/>
              <a:gdLst>
                <a:gd name="T0" fmla="*/ 38 w 38"/>
                <a:gd name="T1" fmla="*/ 37 h 50"/>
                <a:gd name="T2" fmla="*/ 31 w 38"/>
                <a:gd name="T3" fmla="*/ 50 h 50"/>
                <a:gd name="T4" fmla="*/ 14 w 38"/>
                <a:gd name="T5" fmla="*/ 35 h 50"/>
                <a:gd name="T6" fmla="*/ 7 w 38"/>
                <a:gd name="T7" fmla="*/ 11 h 50"/>
                <a:gd name="T8" fmla="*/ 34 w 38"/>
                <a:gd name="T9" fmla="*/ 8 h 50"/>
                <a:gd name="T10" fmla="*/ 38 w 38"/>
                <a:gd name="T11" fmla="*/ 11 h 50"/>
                <a:gd name="T12" fmla="*/ 38 w 38"/>
                <a:gd name="T1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0">
                  <a:moveTo>
                    <a:pt x="38" y="37"/>
                  </a:moveTo>
                  <a:cubicBezTo>
                    <a:pt x="36" y="41"/>
                    <a:pt x="33" y="45"/>
                    <a:pt x="31" y="50"/>
                  </a:cubicBezTo>
                  <a:cubicBezTo>
                    <a:pt x="25" y="44"/>
                    <a:pt x="20" y="39"/>
                    <a:pt x="14" y="35"/>
                  </a:cubicBezTo>
                  <a:cubicBezTo>
                    <a:pt x="6" y="28"/>
                    <a:pt x="0" y="21"/>
                    <a:pt x="7" y="11"/>
                  </a:cubicBezTo>
                  <a:cubicBezTo>
                    <a:pt x="15" y="1"/>
                    <a:pt x="24" y="0"/>
                    <a:pt x="34" y="8"/>
                  </a:cubicBezTo>
                  <a:cubicBezTo>
                    <a:pt x="35" y="9"/>
                    <a:pt x="37" y="10"/>
                    <a:pt x="38" y="11"/>
                  </a:cubicBezTo>
                  <a:cubicBezTo>
                    <a:pt x="38" y="20"/>
                    <a:pt x="38" y="28"/>
                    <a:pt x="3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"/>
            <p:cNvSpPr/>
            <p:nvPr/>
          </p:nvSpPr>
          <p:spPr bwMode="auto">
            <a:xfrm>
              <a:off x="2384" y="891"/>
              <a:ext cx="751" cy="1013"/>
            </a:xfrm>
            <a:custGeom>
              <a:avLst/>
              <a:gdLst>
                <a:gd name="T0" fmla="*/ 222 w 554"/>
                <a:gd name="T1" fmla="*/ 383 h 749"/>
                <a:gd name="T2" fmla="*/ 28 w 554"/>
                <a:gd name="T3" fmla="*/ 627 h 749"/>
                <a:gd name="T4" fmla="*/ 39 w 554"/>
                <a:gd name="T5" fmla="*/ 587 h 749"/>
                <a:gd name="T6" fmla="*/ 196 w 554"/>
                <a:gd name="T7" fmla="*/ 289 h 749"/>
                <a:gd name="T8" fmla="*/ 193 w 554"/>
                <a:gd name="T9" fmla="*/ 276 h 749"/>
                <a:gd name="T10" fmla="*/ 63 w 554"/>
                <a:gd name="T11" fmla="*/ 364 h 749"/>
                <a:gd name="T12" fmla="*/ 59 w 554"/>
                <a:gd name="T13" fmla="*/ 304 h 749"/>
                <a:gd name="T14" fmla="*/ 266 w 554"/>
                <a:gd name="T15" fmla="*/ 218 h 749"/>
                <a:gd name="T16" fmla="*/ 274 w 554"/>
                <a:gd name="T17" fmla="*/ 171 h 749"/>
                <a:gd name="T18" fmla="*/ 108 w 554"/>
                <a:gd name="T19" fmla="*/ 150 h 749"/>
                <a:gd name="T20" fmla="*/ 125 w 554"/>
                <a:gd name="T21" fmla="*/ 113 h 749"/>
                <a:gd name="T22" fmla="*/ 276 w 554"/>
                <a:gd name="T23" fmla="*/ 99 h 749"/>
                <a:gd name="T24" fmla="*/ 342 w 554"/>
                <a:gd name="T25" fmla="*/ 140 h 749"/>
                <a:gd name="T26" fmla="*/ 387 w 554"/>
                <a:gd name="T27" fmla="*/ 109 h 749"/>
                <a:gd name="T28" fmla="*/ 272 w 554"/>
                <a:gd name="T29" fmla="*/ 9 h 749"/>
                <a:gd name="T30" fmla="*/ 285 w 554"/>
                <a:gd name="T31" fmla="*/ 11 h 749"/>
                <a:gd name="T32" fmla="*/ 401 w 554"/>
                <a:gd name="T33" fmla="*/ 54 h 749"/>
                <a:gd name="T34" fmla="*/ 554 w 554"/>
                <a:gd name="T35" fmla="*/ 94 h 749"/>
                <a:gd name="T36" fmla="*/ 509 w 554"/>
                <a:gd name="T37" fmla="*/ 126 h 749"/>
                <a:gd name="T38" fmla="*/ 428 w 554"/>
                <a:gd name="T39" fmla="*/ 221 h 749"/>
                <a:gd name="T40" fmla="*/ 523 w 554"/>
                <a:gd name="T41" fmla="*/ 281 h 749"/>
                <a:gd name="T42" fmla="*/ 532 w 554"/>
                <a:gd name="T43" fmla="*/ 397 h 749"/>
                <a:gd name="T44" fmla="*/ 481 w 554"/>
                <a:gd name="T45" fmla="*/ 328 h 749"/>
                <a:gd name="T46" fmla="*/ 442 w 554"/>
                <a:gd name="T47" fmla="*/ 524 h 749"/>
                <a:gd name="T48" fmla="*/ 389 w 554"/>
                <a:gd name="T49" fmla="*/ 481 h 749"/>
                <a:gd name="T50" fmla="*/ 385 w 554"/>
                <a:gd name="T51" fmla="*/ 367 h 749"/>
                <a:gd name="T52" fmla="*/ 348 w 554"/>
                <a:gd name="T53" fmla="*/ 534 h 749"/>
                <a:gd name="T54" fmla="*/ 266 w 554"/>
                <a:gd name="T55" fmla="*/ 675 h 749"/>
                <a:gd name="T56" fmla="*/ 316 w 554"/>
                <a:gd name="T57" fmla="*/ 406 h 749"/>
                <a:gd name="T58" fmla="*/ 251 w 554"/>
                <a:gd name="T59" fmla="*/ 532 h 749"/>
                <a:gd name="T60" fmla="*/ 131 w 554"/>
                <a:gd name="T61" fmla="*/ 749 h 749"/>
                <a:gd name="T62" fmla="*/ 182 w 554"/>
                <a:gd name="T63" fmla="*/ 504 h 749"/>
                <a:gd name="T64" fmla="*/ 245 w 554"/>
                <a:gd name="T65" fmla="*/ 381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4" h="749">
                  <a:moveTo>
                    <a:pt x="243" y="377"/>
                  </a:moveTo>
                  <a:cubicBezTo>
                    <a:pt x="236" y="379"/>
                    <a:pt x="229" y="380"/>
                    <a:pt x="222" y="383"/>
                  </a:cubicBezTo>
                  <a:cubicBezTo>
                    <a:pt x="170" y="404"/>
                    <a:pt x="136" y="443"/>
                    <a:pt x="117" y="495"/>
                  </a:cubicBezTo>
                  <a:cubicBezTo>
                    <a:pt x="98" y="547"/>
                    <a:pt x="71" y="592"/>
                    <a:pt x="28" y="627"/>
                  </a:cubicBezTo>
                  <a:cubicBezTo>
                    <a:pt x="23" y="631"/>
                    <a:pt x="18" y="634"/>
                    <a:pt x="10" y="640"/>
                  </a:cubicBezTo>
                  <a:cubicBezTo>
                    <a:pt x="22" y="620"/>
                    <a:pt x="34" y="604"/>
                    <a:pt x="39" y="587"/>
                  </a:cubicBezTo>
                  <a:cubicBezTo>
                    <a:pt x="53" y="542"/>
                    <a:pt x="67" y="497"/>
                    <a:pt x="76" y="451"/>
                  </a:cubicBezTo>
                  <a:cubicBezTo>
                    <a:pt x="92" y="379"/>
                    <a:pt x="135" y="328"/>
                    <a:pt x="196" y="289"/>
                  </a:cubicBezTo>
                  <a:cubicBezTo>
                    <a:pt x="202" y="285"/>
                    <a:pt x="210" y="284"/>
                    <a:pt x="217" y="277"/>
                  </a:cubicBezTo>
                  <a:cubicBezTo>
                    <a:pt x="209" y="277"/>
                    <a:pt x="201" y="275"/>
                    <a:pt x="193" y="276"/>
                  </a:cubicBezTo>
                  <a:cubicBezTo>
                    <a:pt x="163" y="279"/>
                    <a:pt x="137" y="294"/>
                    <a:pt x="114" y="315"/>
                  </a:cubicBezTo>
                  <a:cubicBezTo>
                    <a:pt x="97" y="330"/>
                    <a:pt x="81" y="348"/>
                    <a:pt x="63" y="364"/>
                  </a:cubicBezTo>
                  <a:cubicBezTo>
                    <a:pt x="44" y="381"/>
                    <a:pt x="23" y="396"/>
                    <a:pt x="0" y="414"/>
                  </a:cubicBezTo>
                  <a:cubicBezTo>
                    <a:pt x="22" y="374"/>
                    <a:pt x="41" y="339"/>
                    <a:pt x="59" y="304"/>
                  </a:cubicBezTo>
                  <a:cubicBezTo>
                    <a:pt x="89" y="246"/>
                    <a:pt x="139" y="221"/>
                    <a:pt x="202" y="217"/>
                  </a:cubicBezTo>
                  <a:cubicBezTo>
                    <a:pt x="223" y="215"/>
                    <a:pt x="245" y="217"/>
                    <a:pt x="266" y="218"/>
                  </a:cubicBezTo>
                  <a:cubicBezTo>
                    <a:pt x="289" y="220"/>
                    <a:pt x="306" y="213"/>
                    <a:pt x="308" y="200"/>
                  </a:cubicBezTo>
                  <a:cubicBezTo>
                    <a:pt x="310" y="191"/>
                    <a:pt x="292" y="172"/>
                    <a:pt x="274" y="171"/>
                  </a:cubicBezTo>
                  <a:cubicBezTo>
                    <a:pt x="250" y="169"/>
                    <a:pt x="231" y="159"/>
                    <a:pt x="209" y="150"/>
                  </a:cubicBezTo>
                  <a:cubicBezTo>
                    <a:pt x="177" y="137"/>
                    <a:pt x="142" y="143"/>
                    <a:pt x="108" y="150"/>
                  </a:cubicBezTo>
                  <a:cubicBezTo>
                    <a:pt x="92" y="154"/>
                    <a:pt x="77" y="159"/>
                    <a:pt x="58" y="165"/>
                  </a:cubicBezTo>
                  <a:cubicBezTo>
                    <a:pt x="83" y="145"/>
                    <a:pt x="103" y="128"/>
                    <a:pt x="125" y="113"/>
                  </a:cubicBezTo>
                  <a:cubicBezTo>
                    <a:pt x="145" y="99"/>
                    <a:pt x="168" y="99"/>
                    <a:pt x="191" y="102"/>
                  </a:cubicBezTo>
                  <a:cubicBezTo>
                    <a:pt x="219" y="106"/>
                    <a:pt x="248" y="110"/>
                    <a:pt x="276" y="99"/>
                  </a:cubicBezTo>
                  <a:cubicBezTo>
                    <a:pt x="292" y="93"/>
                    <a:pt x="305" y="101"/>
                    <a:pt x="316" y="112"/>
                  </a:cubicBezTo>
                  <a:cubicBezTo>
                    <a:pt x="325" y="121"/>
                    <a:pt x="333" y="132"/>
                    <a:pt x="342" y="140"/>
                  </a:cubicBezTo>
                  <a:cubicBezTo>
                    <a:pt x="353" y="151"/>
                    <a:pt x="366" y="155"/>
                    <a:pt x="380" y="146"/>
                  </a:cubicBezTo>
                  <a:cubicBezTo>
                    <a:pt x="394" y="137"/>
                    <a:pt x="392" y="122"/>
                    <a:pt x="387" y="109"/>
                  </a:cubicBezTo>
                  <a:cubicBezTo>
                    <a:pt x="378" y="85"/>
                    <a:pt x="362" y="69"/>
                    <a:pt x="339" y="59"/>
                  </a:cubicBezTo>
                  <a:cubicBezTo>
                    <a:pt x="313" y="48"/>
                    <a:pt x="288" y="35"/>
                    <a:pt x="272" y="9"/>
                  </a:cubicBezTo>
                  <a:cubicBezTo>
                    <a:pt x="271" y="7"/>
                    <a:pt x="270" y="6"/>
                    <a:pt x="267" y="0"/>
                  </a:cubicBezTo>
                  <a:cubicBezTo>
                    <a:pt x="275" y="5"/>
                    <a:pt x="281" y="7"/>
                    <a:pt x="285" y="11"/>
                  </a:cubicBezTo>
                  <a:cubicBezTo>
                    <a:pt x="308" y="26"/>
                    <a:pt x="332" y="34"/>
                    <a:pt x="360" y="33"/>
                  </a:cubicBezTo>
                  <a:cubicBezTo>
                    <a:pt x="377" y="33"/>
                    <a:pt x="391" y="39"/>
                    <a:pt x="401" y="54"/>
                  </a:cubicBezTo>
                  <a:cubicBezTo>
                    <a:pt x="436" y="105"/>
                    <a:pt x="489" y="120"/>
                    <a:pt x="546" y="94"/>
                  </a:cubicBezTo>
                  <a:cubicBezTo>
                    <a:pt x="548" y="93"/>
                    <a:pt x="550" y="92"/>
                    <a:pt x="554" y="94"/>
                  </a:cubicBezTo>
                  <a:cubicBezTo>
                    <a:pt x="541" y="104"/>
                    <a:pt x="527" y="114"/>
                    <a:pt x="513" y="123"/>
                  </a:cubicBezTo>
                  <a:cubicBezTo>
                    <a:pt x="512" y="124"/>
                    <a:pt x="510" y="125"/>
                    <a:pt x="509" y="126"/>
                  </a:cubicBezTo>
                  <a:cubicBezTo>
                    <a:pt x="494" y="150"/>
                    <a:pt x="467" y="162"/>
                    <a:pt x="449" y="184"/>
                  </a:cubicBezTo>
                  <a:cubicBezTo>
                    <a:pt x="440" y="195"/>
                    <a:pt x="433" y="208"/>
                    <a:pt x="428" y="221"/>
                  </a:cubicBezTo>
                  <a:cubicBezTo>
                    <a:pt x="415" y="253"/>
                    <a:pt x="427" y="279"/>
                    <a:pt x="462" y="286"/>
                  </a:cubicBezTo>
                  <a:cubicBezTo>
                    <a:pt x="481" y="289"/>
                    <a:pt x="503" y="284"/>
                    <a:pt x="523" y="281"/>
                  </a:cubicBezTo>
                  <a:cubicBezTo>
                    <a:pt x="532" y="280"/>
                    <a:pt x="540" y="275"/>
                    <a:pt x="552" y="270"/>
                  </a:cubicBezTo>
                  <a:cubicBezTo>
                    <a:pt x="531" y="312"/>
                    <a:pt x="539" y="356"/>
                    <a:pt x="532" y="397"/>
                  </a:cubicBezTo>
                  <a:cubicBezTo>
                    <a:pt x="527" y="425"/>
                    <a:pt x="518" y="451"/>
                    <a:pt x="501" y="476"/>
                  </a:cubicBezTo>
                  <a:cubicBezTo>
                    <a:pt x="495" y="427"/>
                    <a:pt x="488" y="379"/>
                    <a:pt x="481" y="328"/>
                  </a:cubicBezTo>
                  <a:cubicBezTo>
                    <a:pt x="461" y="357"/>
                    <a:pt x="452" y="386"/>
                    <a:pt x="449" y="417"/>
                  </a:cubicBezTo>
                  <a:cubicBezTo>
                    <a:pt x="445" y="452"/>
                    <a:pt x="446" y="488"/>
                    <a:pt x="442" y="524"/>
                  </a:cubicBezTo>
                  <a:cubicBezTo>
                    <a:pt x="435" y="575"/>
                    <a:pt x="408" y="615"/>
                    <a:pt x="368" y="647"/>
                  </a:cubicBezTo>
                  <a:cubicBezTo>
                    <a:pt x="397" y="594"/>
                    <a:pt x="396" y="538"/>
                    <a:pt x="389" y="481"/>
                  </a:cubicBezTo>
                  <a:cubicBezTo>
                    <a:pt x="384" y="443"/>
                    <a:pt x="372" y="406"/>
                    <a:pt x="389" y="368"/>
                  </a:cubicBezTo>
                  <a:cubicBezTo>
                    <a:pt x="388" y="368"/>
                    <a:pt x="386" y="368"/>
                    <a:pt x="385" y="367"/>
                  </a:cubicBezTo>
                  <a:cubicBezTo>
                    <a:pt x="382" y="372"/>
                    <a:pt x="379" y="377"/>
                    <a:pt x="378" y="382"/>
                  </a:cubicBezTo>
                  <a:cubicBezTo>
                    <a:pt x="364" y="432"/>
                    <a:pt x="352" y="482"/>
                    <a:pt x="348" y="534"/>
                  </a:cubicBezTo>
                  <a:cubicBezTo>
                    <a:pt x="343" y="599"/>
                    <a:pt x="313" y="653"/>
                    <a:pt x="258" y="692"/>
                  </a:cubicBezTo>
                  <a:cubicBezTo>
                    <a:pt x="261" y="686"/>
                    <a:pt x="263" y="681"/>
                    <a:pt x="266" y="675"/>
                  </a:cubicBezTo>
                  <a:cubicBezTo>
                    <a:pt x="291" y="628"/>
                    <a:pt x="302" y="580"/>
                    <a:pt x="290" y="526"/>
                  </a:cubicBezTo>
                  <a:cubicBezTo>
                    <a:pt x="281" y="483"/>
                    <a:pt x="287" y="442"/>
                    <a:pt x="316" y="406"/>
                  </a:cubicBezTo>
                  <a:cubicBezTo>
                    <a:pt x="312" y="409"/>
                    <a:pt x="308" y="411"/>
                    <a:pt x="306" y="415"/>
                  </a:cubicBezTo>
                  <a:cubicBezTo>
                    <a:pt x="278" y="450"/>
                    <a:pt x="257" y="488"/>
                    <a:pt x="251" y="532"/>
                  </a:cubicBezTo>
                  <a:cubicBezTo>
                    <a:pt x="244" y="584"/>
                    <a:pt x="225" y="631"/>
                    <a:pt x="189" y="671"/>
                  </a:cubicBezTo>
                  <a:cubicBezTo>
                    <a:pt x="167" y="694"/>
                    <a:pt x="150" y="722"/>
                    <a:pt x="131" y="749"/>
                  </a:cubicBezTo>
                  <a:cubicBezTo>
                    <a:pt x="128" y="718"/>
                    <a:pt x="131" y="686"/>
                    <a:pt x="145" y="658"/>
                  </a:cubicBezTo>
                  <a:cubicBezTo>
                    <a:pt x="169" y="609"/>
                    <a:pt x="181" y="558"/>
                    <a:pt x="182" y="504"/>
                  </a:cubicBezTo>
                  <a:cubicBezTo>
                    <a:pt x="182" y="460"/>
                    <a:pt x="203" y="424"/>
                    <a:pt x="233" y="394"/>
                  </a:cubicBezTo>
                  <a:cubicBezTo>
                    <a:pt x="237" y="390"/>
                    <a:pt x="241" y="385"/>
                    <a:pt x="245" y="381"/>
                  </a:cubicBezTo>
                  <a:cubicBezTo>
                    <a:pt x="245" y="380"/>
                    <a:pt x="244" y="379"/>
                    <a:pt x="243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"/>
            <p:cNvSpPr/>
            <p:nvPr/>
          </p:nvSpPr>
          <p:spPr bwMode="auto">
            <a:xfrm>
              <a:off x="3348" y="1606"/>
              <a:ext cx="862" cy="553"/>
            </a:xfrm>
            <a:custGeom>
              <a:avLst/>
              <a:gdLst>
                <a:gd name="T0" fmla="*/ 312 w 635"/>
                <a:gd name="T1" fmla="*/ 120 h 409"/>
                <a:gd name="T2" fmla="*/ 310 w 635"/>
                <a:gd name="T3" fmla="*/ 43 h 409"/>
                <a:gd name="T4" fmla="*/ 342 w 635"/>
                <a:gd name="T5" fmla="*/ 76 h 409"/>
                <a:gd name="T6" fmla="*/ 541 w 635"/>
                <a:gd name="T7" fmla="*/ 229 h 409"/>
                <a:gd name="T8" fmla="*/ 594 w 635"/>
                <a:gd name="T9" fmla="*/ 260 h 409"/>
                <a:gd name="T10" fmla="*/ 633 w 635"/>
                <a:gd name="T11" fmla="*/ 312 h 409"/>
                <a:gd name="T12" fmla="*/ 605 w 635"/>
                <a:gd name="T13" fmla="*/ 295 h 409"/>
                <a:gd name="T14" fmla="*/ 598 w 635"/>
                <a:gd name="T15" fmla="*/ 333 h 409"/>
                <a:gd name="T16" fmla="*/ 545 w 635"/>
                <a:gd name="T17" fmla="*/ 334 h 409"/>
                <a:gd name="T18" fmla="*/ 532 w 635"/>
                <a:gd name="T19" fmla="*/ 362 h 409"/>
                <a:gd name="T20" fmla="*/ 476 w 635"/>
                <a:gd name="T21" fmla="*/ 361 h 409"/>
                <a:gd name="T22" fmla="*/ 517 w 635"/>
                <a:gd name="T23" fmla="*/ 403 h 409"/>
                <a:gd name="T24" fmla="*/ 469 w 635"/>
                <a:gd name="T25" fmla="*/ 383 h 409"/>
                <a:gd name="T26" fmla="*/ 367 w 635"/>
                <a:gd name="T27" fmla="*/ 348 h 409"/>
                <a:gd name="T28" fmla="*/ 299 w 635"/>
                <a:gd name="T29" fmla="*/ 370 h 409"/>
                <a:gd name="T30" fmla="*/ 110 w 635"/>
                <a:gd name="T31" fmla="*/ 358 h 409"/>
                <a:gd name="T32" fmla="*/ 166 w 635"/>
                <a:gd name="T33" fmla="*/ 332 h 409"/>
                <a:gd name="T34" fmla="*/ 212 w 635"/>
                <a:gd name="T35" fmla="*/ 314 h 409"/>
                <a:gd name="T36" fmla="*/ 141 w 635"/>
                <a:gd name="T37" fmla="*/ 288 h 409"/>
                <a:gd name="T38" fmla="*/ 5 w 635"/>
                <a:gd name="T39" fmla="*/ 193 h 409"/>
                <a:gd name="T40" fmla="*/ 74 w 635"/>
                <a:gd name="T41" fmla="*/ 187 h 409"/>
                <a:gd name="T42" fmla="*/ 221 w 635"/>
                <a:gd name="T43" fmla="*/ 242 h 409"/>
                <a:gd name="T44" fmla="*/ 222 w 635"/>
                <a:gd name="T45" fmla="*/ 188 h 409"/>
                <a:gd name="T46" fmla="*/ 367 w 635"/>
                <a:gd name="T47" fmla="*/ 270 h 409"/>
                <a:gd name="T48" fmla="*/ 554 w 635"/>
                <a:gd name="T49" fmla="*/ 291 h 409"/>
                <a:gd name="T50" fmla="*/ 565 w 635"/>
                <a:gd name="T51" fmla="*/ 289 h 409"/>
                <a:gd name="T52" fmla="*/ 449 w 635"/>
                <a:gd name="T53" fmla="*/ 265 h 409"/>
                <a:gd name="T54" fmla="*/ 348 w 635"/>
                <a:gd name="T55" fmla="*/ 248 h 409"/>
                <a:gd name="T56" fmla="*/ 248 w 635"/>
                <a:gd name="T57" fmla="*/ 194 h 409"/>
                <a:gd name="T58" fmla="*/ 272 w 635"/>
                <a:gd name="T59" fmla="*/ 187 h 409"/>
                <a:gd name="T60" fmla="*/ 209 w 635"/>
                <a:gd name="T61" fmla="*/ 127 h 409"/>
                <a:gd name="T62" fmla="*/ 149 w 635"/>
                <a:gd name="T63" fmla="*/ 2 h 409"/>
                <a:gd name="T64" fmla="*/ 195 w 635"/>
                <a:gd name="T65" fmla="*/ 24 h 409"/>
                <a:gd name="T66" fmla="*/ 299 w 635"/>
                <a:gd name="T67" fmla="*/ 110 h 409"/>
                <a:gd name="T68" fmla="*/ 317 w 635"/>
                <a:gd name="T69" fmla="*/ 13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5" h="409">
                  <a:moveTo>
                    <a:pt x="317" y="133"/>
                  </a:moveTo>
                  <a:cubicBezTo>
                    <a:pt x="315" y="129"/>
                    <a:pt x="313" y="124"/>
                    <a:pt x="312" y="120"/>
                  </a:cubicBezTo>
                  <a:cubicBezTo>
                    <a:pt x="308" y="100"/>
                    <a:pt x="304" y="80"/>
                    <a:pt x="302" y="60"/>
                  </a:cubicBezTo>
                  <a:cubicBezTo>
                    <a:pt x="301" y="55"/>
                    <a:pt x="307" y="49"/>
                    <a:pt x="310" y="43"/>
                  </a:cubicBezTo>
                  <a:cubicBezTo>
                    <a:pt x="315" y="46"/>
                    <a:pt x="322" y="48"/>
                    <a:pt x="326" y="53"/>
                  </a:cubicBezTo>
                  <a:cubicBezTo>
                    <a:pt x="332" y="60"/>
                    <a:pt x="336" y="68"/>
                    <a:pt x="342" y="76"/>
                  </a:cubicBezTo>
                  <a:cubicBezTo>
                    <a:pt x="370" y="121"/>
                    <a:pt x="405" y="159"/>
                    <a:pt x="448" y="191"/>
                  </a:cubicBezTo>
                  <a:cubicBezTo>
                    <a:pt x="476" y="211"/>
                    <a:pt x="507" y="223"/>
                    <a:pt x="541" y="229"/>
                  </a:cubicBezTo>
                  <a:cubicBezTo>
                    <a:pt x="557" y="232"/>
                    <a:pt x="572" y="241"/>
                    <a:pt x="588" y="249"/>
                  </a:cubicBezTo>
                  <a:cubicBezTo>
                    <a:pt x="591" y="250"/>
                    <a:pt x="592" y="256"/>
                    <a:pt x="594" y="260"/>
                  </a:cubicBezTo>
                  <a:cubicBezTo>
                    <a:pt x="607" y="260"/>
                    <a:pt x="616" y="270"/>
                    <a:pt x="619" y="284"/>
                  </a:cubicBezTo>
                  <a:cubicBezTo>
                    <a:pt x="621" y="294"/>
                    <a:pt x="629" y="302"/>
                    <a:pt x="633" y="312"/>
                  </a:cubicBezTo>
                  <a:cubicBezTo>
                    <a:pt x="635" y="315"/>
                    <a:pt x="634" y="319"/>
                    <a:pt x="631" y="325"/>
                  </a:cubicBezTo>
                  <a:cubicBezTo>
                    <a:pt x="622" y="315"/>
                    <a:pt x="614" y="305"/>
                    <a:pt x="605" y="295"/>
                  </a:cubicBezTo>
                  <a:cubicBezTo>
                    <a:pt x="603" y="296"/>
                    <a:pt x="601" y="297"/>
                    <a:pt x="599" y="298"/>
                  </a:cubicBezTo>
                  <a:cubicBezTo>
                    <a:pt x="599" y="309"/>
                    <a:pt x="598" y="321"/>
                    <a:pt x="598" y="333"/>
                  </a:cubicBezTo>
                  <a:cubicBezTo>
                    <a:pt x="597" y="333"/>
                    <a:pt x="593" y="330"/>
                    <a:pt x="590" y="329"/>
                  </a:cubicBezTo>
                  <a:cubicBezTo>
                    <a:pt x="576" y="330"/>
                    <a:pt x="561" y="332"/>
                    <a:pt x="545" y="334"/>
                  </a:cubicBezTo>
                  <a:cubicBezTo>
                    <a:pt x="552" y="350"/>
                    <a:pt x="577" y="354"/>
                    <a:pt x="568" y="376"/>
                  </a:cubicBezTo>
                  <a:cubicBezTo>
                    <a:pt x="554" y="379"/>
                    <a:pt x="542" y="373"/>
                    <a:pt x="532" y="362"/>
                  </a:cubicBezTo>
                  <a:cubicBezTo>
                    <a:pt x="520" y="347"/>
                    <a:pt x="505" y="349"/>
                    <a:pt x="489" y="352"/>
                  </a:cubicBezTo>
                  <a:cubicBezTo>
                    <a:pt x="484" y="353"/>
                    <a:pt x="481" y="358"/>
                    <a:pt x="476" y="361"/>
                  </a:cubicBezTo>
                  <a:cubicBezTo>
                    <a:pt x="489" y="370"/>
                    <a:pt x="501" y="377"/>
                    <a:pt x="511" y="386"/>
                  </a:cubicBezTo>
                  <a:cubicBezTo>
                    <a:pt x="515" y="389"/>
                    <a:pt x="515" y="397"/>
                    <a:pt x="517" y="403"/>
                  </a:cubicBezTo>
                  <a:cubicBezTo>
                    <a:pt x="511" y="404"/>
                    <a:pt x="502" y="409"/>
                    <a:pt x="498" y="406"/>
                  </a:cubicBezTo>
                  <a:cubicBezTo>
                    <a:pt x="487" y="400"/>
                    <a:pt x="478" y="391"/>
                    <a:pt x="469" y="383"/>
                  </a:cubicBezTo>
                  <a:cubicBezTo>
                    <a:pt x="440" y="359"/>
                    <a:pt x="410" y="338"/>
                    <a:pt x="368" y="342"/>
                  </a:cubicBezTo>
                  <a:cubicBezTo>
                    <a:pt x="368" y="344"/>
                    <a:pt x="367" y="346"/>
                    <a:pt x="367" y="348"/>
                  </a:cubicBezTo>
                  <a:cubicBezTo>
                    <a:pt x="367" y="350"/>
                    <a:pt x="368" y="352"/>
                    <a:pt x="368" y="351"/>
                  </a:cubicBezTo>
                  <a:cubicBezTo>
                    <a:pt x="345" y="358"/>
                    <a:pt x="322" y="363"/>
                    <a:pt x="299" y="370"/>
                  </a:cubicBezTo>
                  <a:cubicBezTo>
                    <a:pt x="251" y="385"/>
                    <a:pt x="203" y="393"/>
                    <a:pt x="154" y="380"/>
                  </a:cubicBezTo>
                  <a:cubicBezTo>
                    <a:pt x="138" y="376"/>
                    <a:pt x="123" y="367"/>
                    <a:pt x="110" y="358"/>
                  </a:cubicBezTo>
                  <a:cubicBezTo>
                    <a:pt x="99" y="351"/>
                    <a:pt x="101" y="341"/>
                    <a:pt x="114" y="338"/>
                  </a:cubicBezTo>
                  <a:cubicBezTo>
                    <a:pt x="131" y="334"/>
                    <a:pt x="149" y="334"/>
                    <a:pt x="166" y="332"/>
                  </a:cubicBezTo>
                  <a:cubicBezTo>
                    <a:pt x="179" y="330"/>
                    <a:pt x="191" y="328"/>
                    <a:pt x="203" y="325"/>
                  </a:cubicBezTo>
                  <a:cubicBezTo>
                    <a:pt x="207" y="324"/>
                    <a:pt x="211" y="318"/>
                    <a:pt x="212" y="314"/>
                  </a:cubicBezTo>
                  <a:cubicBezTo>
                    <a:pt x="212" y="312"/>
                    <a:pt x="207" y="307"/>
                    <a:pt x="203" y="306"/>
                  </a:cubicBezTo>
                  <a:cubicBezTo>
                    <a:pt x="183" y="299"/>
                    <a:pt x="161" y="295"/>
                    <a:pt x="141" y="288"/>
                  </a:cubicBezTo>
                  <a:cubicBezTo>
                    <a:pt x="110" y="276"/>
                    <a:pt x="79" y="266"/>
                    <a:pt x="50" y="251"/>
                  </a:cubicBezTo>
                  <a:cubicBezTo>
                    <a:pt x="27" y="240"/>
                    <a:pt x="13" y="218"/>
                    <a:pt x="5" y="193"/>
                  </a:cubicBezTo>
                  <a:cubicBezTo>
                    <a:pt x="0" y="177"/>
                    <a:pt x="11" y="164"/>
                    <a:pt x="28" y="169"/>
                  </a:cubicBezTo>
                  <a:cubicBezTo>
                    <a:pt x="44" y="173"/>
                    <a:pt x="59" y="179"/>
                    <a:pt x="74" y="187"/>
                  </a:cubicBezTo>
                  <a:cubicBezTo>
                    <a:pt x="115" y="209"/>
                    <a:pt x="158" y="225"/>
                    <a:pt x="204" y="233"/>
                  </a:cubicBezTo>
                  <a:cubicBezTo>
                    <a:pt x="210" y="234"/>
                    <a:pt x="216" y="238"/>
                    <a:pt x="221" y="242"/>
                  </a:cubicBezTo>
                  <a:cubicBezTo>
                    <a:pt x="230" y="249"/>
                    <a:pt x="239" y="258"/>
                    <a:pt x="249" y="264"/>
                  </a:cubicBezTo>
                  <a:cubicBezTo>
                    <a:pt x="242" y="239"/>
                    <a:pt x="203" y="226"/>
                    <a:pt x="222" y="188"/>
                  </a:cubicBezTo>
                  <a:cubicBezTo>
                    <a:pt x="232" y="194"/>
                    <a:pt x="242" y="198"/>
                    <a:pt x="250" y="205"/>
                  </a:cubicBezTo>
                  <a:cubicBezTo>
                    <a:pt x="286" y="233"/>
                    <a:pt x="323" y="259"/>
                    <a:pt x="367" y="270"/>
                  </a:cubicBezTo>
                  <a:cubicBezTo>
                    <a:pt x="391" y="276"/>
                    <a:pt x="417" y="278"/>
                    <a:pt x="442" y="277"/>
                  </a:cubicBezTo>
                  <a:cubicBezTo>
                    <a:pt x="481" y="274"/>
                    <a:pt x="518" y="273"/>
                    <a:pt x="554" y="291"/>
                  </a:cubicBezTo>
                  <a:cubicBezTo>
                    <a:pt x="557" y="292"/>
                    <a:pt x="560" y="292"/>
                    <a:pt x="563" y="293"/>
                  </a:cubicBezTo>
                  <a:cubicBezTo>
                    <a:pt x="564" y="291"/>
                    <a:pt x="564" y="290"/>
                    <a:pt x="565" y="289"/>
                  </a:cubicBezTo>
                  <a:cubicBezTo>
                    <a:pt x="557" y="284"/>
                    <a:pt x="550" y="276"/>
                    <a:pt x="541" y="275"/>
                  </a:cubicBezTo>
                  <a:cubicBezTo>
                    <a:pt x="511" y="271"/>
                    <a:pt x="480" y="269"/>
                    <a:pt x="449" y="265"/>
                  </a:cubicBezTo>
                  <a:cubicBezTo>
                    <a:pt x="438" y="264"/>
                    <a:pt x="427" y="262"/>
                    <a:pt x="416" y="260"/>
                  </a:cubicBezTo>
                  <a:cubicBezTo>
                    <a:pt x="393" y="256"/>
                    <a:pt x="371" y="252"/>
                    <a:pt x="348" y="248"/>
                  </a:cubicBezTo>
                  <a:cubicBezTo>
                    <a:pt x="340" y="246"/>
                    <a:pt x="330" y="246"/>
                    <a:pt x="323" y="242"/>
                  </a:cubicBezTo>
                  <a:cubicBezTo>
                    <a:pt x="298" y="226"/>
                    <a:pt x="273" y="210"/>
                    <a:pt x="248" y="194"/>
                  </a:cubicBezTo>
                  <a:cubicBezTo>
                    <a:pt x="249" y="192"/>
                    <a:pt x="249" y="191"/>
                    <a:pt x="250" y="189"/>
                  </a:cubicBezTo>
                  <a:cubicBezTo>
                    <a:pt x="256" y="189"/>
                    <a:pt x="262" y="188"/>
                    <a:pt x="272" y="187"/>
                  </a:cubicBezTo>
                  <a:cubicBezTo>
                    <a:pt x="266" y="178"/>
                    <a:pt x="261" y="169"/>
                    <a:pt x="255" y="163"/>
                  </a:cubicBezTo>
                  <a:cubicBezTo>
                    <a:pt x="240" y="150"/>
                    <a:pt x="224" y="138"/>
                    <a:pt x="209" y="127"/>
                  </a:cubicBezTo>
                  <a:cubicBezTo>
                    <a:pt x="176" y="102"/>
                    <a:pt x="149" y="73"/>
                    <a:pt x="141" y="30"/>
                  </a:cubicBezTo>
                  <a:cubicBezTo>
                    <a:pt x="139" y="21"/>
                    <a:pt x="143" y="10"/>
                    <a:pt x="149" y="2"/>
                  </a:cubicBezTo>
                  <a:cubicBezTo>
                    <a:pt x="150" y="0"/>
                    <a:pt x="165" y="4"/>
                    <a:pt x="172" y="7"/>
                  </a:cubicBezTo>
                  <a:cubicBezTo>
                    <a:pt x="180" y="11"/>
                    <a:pt x="187" y="18"/>
                    <a:pt x="195" y="24"/>
                  </a:cubicBezTo>
                  <a:cubicBezTo>
                    <a:pt x="226" y="47"/>
                    <a:pt x="257" y="71"/>
                    <a:pt x="288" y="95"/>
                  </a:cubicBezTo>
                  <a:cubicBezTo>
                    <a:pt x="292" y="99"/>
                    <a:pt x="296" y="105"/>
                    <a:pt x="299" y="110"/>
                  </a:cubicBezTo>
                  <a:cubicBezTo>
                    <a:pt x="304" y="118"/>
                    <a:pt x="308" y="127"/>
                    <a:pt x="313" y="135"/>
                  </a:cubicBezTo>
                  <a:cubicBezTo>
                    <a:pt x="314" y="134"/>
                    <a:pt x="316" y="134"/>
                    <a:pt x="31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1"/>
            <p:cNvSpPr/>
            <p:nvPr/>
          </p:nvSpPr>
          <p:spPr bwMode="auto">
            <a:xfrm>
              <a:off x="3740" y="2051"/>
              <a:ext cx="779" cy="613"/>
            </a:xfrm>
            <a:custGeom>
              <a:avLst/>
              <a:gdLst>
                <a:gd name="T0" fmla="*/ 544 w 574"/>
                <a:gd name="T1" fmla="*/ 367 h 453"/>
                <a:gd name="T2" fmla="*/ 511 w 574"/>
                <a:gd name="T3" fmla="*/ 375 h 453"/>
                <a:gd name="T4" fmla="*/ 452 w 574"/>
                <a:gd name="T5" fmla="*/ 423 h 453"/>
                <a:gd name="T6" fmla="*/ 363 w 574"/>
                <a:gd name="T7" fmla="*/ 450 h 453"/>
                <a:gd name="T8" fmla="*/ 345 w 574"/>
                <a:gd name="T9" fmla="*/ 437 h 453"/>
                <a:gd name="T10" fmla="*/ 338 w 574"/>
                <a:gd name="T11" fmla="*/ 385 h 453"/>
                <a:gd name="T12" fmla="*/ 335 w 574"/>
                <a:gd name="T13" fmla="*/ 356 h 453"/>
                <a:gd name="T14" fmla="*/ 294 w 574"/>
                <a:gd name="T15" fmla="*/ 315 h 453"/>
                <a:gd name="T16" fmla="*/ 282 w 574"/>
                <a:gd name="T17" fmla="*/ 373 h 453"/>
                <a:gd name="T18" fmla="*/ 173 w 574"/>
                <a:gd name="T19" fmla="*/ 353 h 453"/>
                <a:gd name="T20" fmla="*/ 106 w 574"/>
                <a:gd name="T21" fmla="*/ 335 h 453"/>
                <a:gd name="T22" fmla="*/ 61 w 574"/>
                <a:gd name="T23" fmla="*/ 288 h 453"/>
                <a:gd name="T24" fmla="*/ 12 w 574"/>
                <a:gd name="T25" fmla="*/ 208 h 453"/>
                <a:gd name="T26" fmla="*/ 40 w 574"/>
                <a:gd name="T27" fmla="*/ 104 h 453"/>
                <a:gd name="T28" fmla="*/ 72 w 574"/>
                <a:gd name="T29" fmla="*/ 34 h 453"/>
                <a:gd name="T30" fmla="*/ 130 w 574"/>
                <a:gd name="T31" fmla="*/ 79 h 453"/>
                <a:gd name="T32" fmla="*/ 188 w 574"/>
                <a:gd name="T33" fmla="*/ 136 h 453"/>
                <a:gd name="T34" fmla="*/ 219 w 574"/>
                <a:gd name="T35" fmla="*/ 127 h 453"/>
                <a:gd name="T36" fmla="*/ 303 w 574"/>
                <a:gd name="T37" fmla="*/ 123 h 453"/>
                <a:gd name="T38" fmla="*/ 364 w 574"/>
                <a:gd name="T39" fmla="*/ 128 h 453"/>
                <a:gd name="T40" fmla="*/ 403 w 574"/>
                <a:gd name="T41" fmla="*/ 63 h 453"/>
                <a:gd name="T42" fmla="*/ 428 w 574"/>
                <a:gd name="T43" fmla="*/ 44 h 453"/>
                <a:gd name="T44" fmla="*/ 461 w 574"/>
                <a:gd name="T45" fmla="*/ 44 h 453"/>
                <a:gd name="T46" fmla="*/ 484 w 574"/>
                <a:gd name="T47" fmla="*/ 19 h 453"/>
                <a:gd name="T48" fmla="*/ 570 w 574"/>
                <a:gd name="T49" fmla="*/ 38 h 453"/>
                <a:gd name="T50" fmla="*/ 532 w 574"/>
                <a:gd name="T51" fmla="*/ 73 h 453"/>
                <a:gd name="T52" fmla="*/ 472 w 574"/>
                <a:gd name="T53" fmla="*/ 99 h 453"/>
                <a:gd name="T54" fmla="*/ 480 w 574"/>
                <a:gd name="T55" fmla="*/ 55 h 453"/>
                <a:gd name="T56" fmla="*/ 441 w 574"/>
                <a:gd name="T57" fmla="*/ 88 h 453"/>
                <a:gd name="T58" fmla="*/ 395 w 574"/>
                <a:gd name="T59" fmla="*/ 161 h 453"/>
                <a:gd name="T60" fmla="*/ 277 w 574"/>
                <a:gd name="T61" fmla="*/ 156 h 453"/>
                <a:gd name="T62" fmla="*/ 259 w 574"/>
                <a:gd name="T63" fmla="*/ 155 h 453"/>
                <a:gd name="T64" fmla="*/ 193 w 574"/>
                <a:gd name="T65" fmla="*/ 163 h 453"/>
                <a:gd name="T66" fmla="*/ 273 w 574"/>
                <a:gd name="T67" fmla="*/ 245 h 453"/>
                <a:gd name="T68" fmla="*/ 349 w 574"/>
                <a:gd name="T69" fmla="*/ 308 h 453"/>
                <a:gd name="T70" fmla="*/ 456 w 574"/>
                <a:gd name="T71" fmla="*/ 357 h 453"/>
                <a:gd name="T72" fmla="*/ 526 w 574"/>
                <a:gd name="T73" fmla="*/ 31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" h="453">
                  <a:moveTo>
                    <a:pt x="526" y="318"/>
                  </a:moveTo>
                  <a:cubicBezTo>
                    <a:pt x="532" y="334"/>
                    <a:pt x="538" y="350"/>
                    <a:pt x="544" y="367"/>
                  </a:cubicBezTo>
                  <a:cubicBezTo>
                    <a:pt x="548" y="380"/>
                    <a:pt x="540" y="382"/>
                    <a:pt x="530" y="380"/>
                  </a:cubicBezTo>
                  <a:cubicBezTo>
                    <a:pt x="524" y="379"/>
                    <a:pt x="518" y="376"/>
                    <a:pt x="511" y="375"/>
                  </a:cubicBezTo>
                  <a:cubicBezTo>
                    <a:pt x="484" y="367"/>
                    <a:pt x="461" y="381"/>
                    <a:pt x="455" y="409"/>
                  </a:cubicBezTo>
                  <a:cubicBezTo>
                    <a:pt x="454" y="413"/>
                    <a:pt x="453" y="418"/>
                    <a:pt x="452" y="423"/>
                  </a:cubicBezTo>
                  <a:cubicBezTo>
                    <a:pt x="446" y="442"/>
                    <a:pt x="438" y="447"/>
                    <a:pt x="420" y="441"/>
                  </a:cubicBezTo>
                  <a:cubicBezTo>
                    <a:pt x="399" y="433"/>
                    <a:pt x="380" y="432"/>
                    <a:pt x="363" y="450"/>
                  </a:cubicBezTo>
                  <a:cubicBezTo>
                    <a:pt x="361" y="452"/>
                    <a:pt x="353" y="453"/>
                    <a:pt x="350" y="451"/>
                  </a:cubicBezTo>
                  <a:cubicBezTo>
                    <a:pt x="347" y="448"/>
                    <a:pt x="344" y="441"/>
                    <a:pt x="345" y="437"/>
                  </a:cubicBezTo>
                  <a:cubicBezTo>
                    <a:pt x="346" y="429"/>
                    <a:pt x="351" y="422"/>
                    <a:pt x="354" y="414"/>
                  </a:cubicBezTo>
                  <a:cubicBezTo>
                    <a:pt x="363" y="395"/>
                    <a:pt x="359" y="387"/>
                    <a:pt x="338" y="385"/>
                  </a:cubicBezTo>
                  <a:cubicBezTo>
                    <a:pt x="336" y="385"/>
                    <a:pt x="334" y="384"/>
                    <a:pt x="330" y="383"/>
                  </a:cubicBezTo>
                  <a:cubicBezTo>
                    <a:pt x="332" y="374"/>
                    <a:pt x="334" y="365"/>
                    <a:pt x="335" y="356"/>
                  </a:cubicBezTo>
                  <a:cubicBezTo>
                    <a:pt x="336" y="344"/>
                    <a:pt x="337" y="332"/>
                    <a:pt x="333" y="322"/>
                  </a:cubicBezTo>
                  <a:cubicBezTo>
                    <a:pt x="327" y="302"/>
                    <a:pt x="308" y="299"/>
                    <a:pt x="294" y="315"/>
                  </a:cubicBezTo>
                  <a:cubicBezTo>
                    <a:pt x="293" y="317"/>
                    <a:pt x="292" y="318"/>
                    <a:pt x="291" y="319"/>
                  </a:cubicBezTo>
                  <a:cubicBezTo>
                    <a:pt x="267" y="340"/>
                    <a:pt x="266" y="341"/>
                    <a:pt x="282" y="373"/>
                  </a:cubicBezTo>
                  <a:cubicBezTo>
                    <a:pt x="271" y="369"/>
                    <a:pt x="262" y="368"/>
                    <a:pt x="256" y="363"/>
                  </a:cubicBezTo>
                  <a:cubicBezTo>
                    <a:pt x="230" y="341"/>
                    <a:pt x="203" y="340"/>
                    <a:pt x="173" y="353"/>
                  </a:cubicBezTo>
                  <a:cubicBezTo>
                    <a:pt x="141" y="365"/>
                    <a:pt x="125" y="361"/>
                    <a:pt x="109" y="340"/>
                  </a:cubicBezTo>
                  <a:cubicBezTo>
                    <a:pt x="108" y="338"/>
                    <a:pt x="106" y="337"/>
                    <a:pt x="106" y="335"/>
                  </a:cubicBezTo>
                  <a:cubicBezTo>
                    <a:pt x="101" y="318"/>
                    <a:pt x="92" y="308"/>
                    <a:pt x="74" y="305"/>
                  </a:cubicBezTo>
                  <a:cubicBezTo>
                    <a:pt x="69" y="304"/>
                    <a:pt x="66" y="293"/>
                    <a:pt x="61" y="288"/>
                  </a:cubicBezTo>
                  <a:cubicBezTo>
                    <a:pt x="57" y="282"/>
                    <a:pt x="53" y="275"/>
                    <a:pt x="47" y="272"/>
                  </a:cubicBezTo>
                  <a:cubicBezTo>
                    <a:pt x="19" y="260"/>
                    <a:pt x="7" y="238"/>
                    <a:pt x="12" y="208"/>
                  </a:cubicBezTo>
                  <a:cubicBezTo>
                    <a:pt x="14" y="201"/>
                    <a:pt x="14" y="192"/>
                    <a:pt x="12" y="185"/>
                  </a:cubicBezTo>
                  <a:cubicBezTo>
                    <a:pt x="0" y="147"/>
                    <a:pt x="7" y="124"/>
                    <a:pt x="40" y="104"/>
                  </a:cubicBezTo>
                  <a:cubicBezTo>
                    <a:pt x="40" y="88"/>
                    <a:pt x="38" y="73"/>
                    <a:pt x="40" y="58"/>
                  </a:cubicBezTo>
                  <a:cubicBezTo>
                    <a:pt x="43" y="42"/>
                    <a:pt x="55" y="35"/>
                    <a:pt x="72" y="34"/>
                  </a:cubicBezTo>
                  <a:cubicBezTo>
                    <a:pt x="92" y="33"/>
                    <a:pt x="113" y="36"/>
                    <a:pt x="120" y="55"/>
                  </a:cubicBezTo>
                  <a:cubicBezTo>
                    <a:pt x="123" y="63"/>
                    <a:pt x="134" y="70"/>
                    <a:pt x="130" y="79"/>
                  </a:cubicBezTo>
                  <a:cubicBezTo>
                    <a:pt x="158" y="83"/>
                    <a:pt x="172" y="111"/>
                    <a:pt x="197" y="115"/>
                  </a:cubicBezTo>
                  <a:cubicBezTo>
                    <a:pt x="193" y="123"/>
                    <a:pt x="191" y="130"/>
                    <a:pt x="188" y="136"/>
                  </a:cubicBezTo>
                  <a:cubicBezTo>
                    <a:pt x="189" y="137"/>
                    <a:pt x="190" y="138"/>
                    <a:pt x="192" y="138"/>
                  </a:cubicBezTo>
                  <a:cubicBezTo>
                    <a:pt x="197" y="125"/>
                    <a:pt x="205" y="124"/>
                    <a:pt x="219" y="127"/>
                  </a:cubicBezTo>
                  <a:cubicBezTo>
                    <a:pt x="242" y="131"/>
                    <a:pt x="268" y="136"/>
                    <a:pt x="291" y="121"/>
                  </a:cubicBezTo>
                  <a:cubicBezTo>
                    <a:pt x="293" y="119"/>
                    <a:pt x="301" y="120"/>
                    <a:pt x="303" y="123"/>
                  </a:cubicBezTo>
                  <a:cubicBezTo>
                    <a:pt x="314" y="136"/>
                    <a:pt x="327" y="139"/>
                    <a:pt x="343" y="134"/>
                  </a:cubicBezTo>
                  <a:cubicBezTo>
                    <a:pt x="349" y="132"/>
                    <a:pt x="355" y="130"/>
                    <a:pt x="364" y="128"/>
                  </a:cubicBezTo>
                  <a:cubicBezTo>
                    <a:pt x="368" y="112"/>
                    <a:pt x="371" y="93"/>
                    <a:pt x="379" y="76"/>
                  </a:cubicBezTo>
                  <a:cubicBezTo>
                    <a:pt x="381" y="69"/>
                    <a:pt x="394" y="67"/>
                    <a:pt x="403" y="63"/>
                  </a:cubicBezTo>
                  <a:cubicBezTo>
                    <a:pt x="404" y="65"/>
                    <a:pt x="405" y="68"/>
                    <a:pt x="407" y="73"/>
                  </a:cubicBezTo>
                  <a:cubicBezTo>
                    <a:pt x="415" y="62"/>
                    <a:pt x="420" y="51"/>
                    <a:pt x="428" y="44"/>
                  </a:cubicBezTo>
                  <a:cubicBezTo>
                    <a:pt x="436" y="37"/>
                    <a:pt x="447" y="34"/>
                    <a:pt x="459" y="28"/>
                  </a:cubicBezTo>
                  <a:cubicBezTo>
                    <a:pt x="460" y="36"/>
                    <a:pt x="460" y="40"/>
                    <a:pt x="461" y="44"/>
                  </a:cubicBezTo>
                  <a:cubicBezTo>
                    <a:pt x="463" y="43"/>
                    <a:pt x="465" y="43"/>
                    <a:pt x="466" y="42"/>
                  </a:cubicBezTo>
                  <a:cubicBezTo>
                    <a:pt x="472" y="35"/>
                    <a:pt x="477" y="26"/>
                    <a:pt x="484" y="19"/>
                  </a:cubicBezTo>
                  <a:cubicBezTo>
                    <a:pt x="497" y="5"/>
                    <a:pt x="514" y="0"/>
                    <a:pt x="532" y="5"/>
                  </a:cubicBezTo>
                  <a:cubicBezTo>
                    <a:pt x="551" y="9"/>
                    <a:pt x="564" y="19"/>
                    <a:pt x="570" y="38"/>
                  </a:cubicBezTo>
                  <a:cubicBezTo>
                    <a:pt x="574" y="52"/>
                    <a:pt x="570" y="62"/>
                    <a:pt x="556" y="66"/>
                  </a:cubicBezTo>
                  <a:cubicBezTo>
                    <a:pt x="548" y="69"/>
                    <a:pt x="540" y="70"/>
                    <a:pt x="532" y="73"/>
                  </a:cubicBezTo>
                  <a:cubicBezTo>
                    <a:pt x="513" y="78"/>
                    <a:pt x="505" y="89"/>
                    <a:pt x="508" y="106"/>
                  </a:cubicBezTo>
                  <a:cubicBezTo>
                    <a:pt x="495" y="111"/>
                    <a:pt x="481" y="111"/>
                    <a:pt x="472" y="99"/>
                  </a:cubicBezTo>
                  <a:cubicBezTo>
                    <a:pt x="460" y="82"/>
                    <a:pt x="469" y="69"/>
                    <a:pt x="484" y="58"/>
                  </a:cubicBezTo>
                  <a:cubicBezTo>
                    <a:pt x="483" y="57"/>
                    <a:pt x="481" y="56"/>
                    <a:pt x="480" y="55"/>
                  </a:cubicBezTo>
                  <a:cubicBezTo>
                    <a:pt x="475" y="58"/>
                    <a:pt x="470" y="62"/>
                    <a:pt x="465" y="66"/>
                  </a:cubicBezTo>
                  <a:cubicBezTo>
                    <a:pt x="457" y="73"/>
                    <a:pt x="449" y="81"/>
                    <a:pt x="441" y="88"/>
                  </a:cubicBezTo>
                  <a:cubicBezTo>
                    <a:pt x="421" y="104"/>
                    <a:pt x="405" y="122"/>
                    <a:pt x="405" y="150"/>
                  </a:cubicBezTo>
                  <a:cubicBezTo>
                    <a:pt x="405" y="154"/>
                    <a:pt x="400" y="160"/>
                    <a:pt x="395" y="161"/>
                  </a:cubicBezTo>
                  <a:cubicBezTo>
                    <a:pt x="360" y="174"/>
                    <a:pt x="325" y="172"/>
                    <a:pt x="289" y="164"/>
                  </a:cubicBezTo>
                  <a:cubicBezTo>
                    <a:pt x="285" y="163"/>
                    <a:pt x="282" y="158"/>
                    <a:pt x="277" y="156"/>
                  </a:cubicBezTo>
                  <a:cubicBezTo>
                    <a:pt x="274" y="154"/>
                    <a:pt x="269" y="155"/>
                    <a:pt x="265" y="155"/>
                  </a:cubicBezTo>
                  <a:cubicBezTo>
                    <a:pt x="263" y="154"/>
                    <a:pt x="261" y="156"/>
                    <a:pt x="259" y="155"/>
                  </a:cubicBezTo>
                  <a:cubicBezTo>
                    <a:pt x="256" y="155"/>
                    <a:pt x="254" y="153"/>
                    <a:pt x="251" y="152"/>
                  </a:cubicBezTo>
                  <a:cubicBezTo>
                    <a:pt x="225" y="141"/>
                    <a:pt x="203" y="145"/>
                    <a:pt x="193" y="163"/>
                  </a:cubicBezTo>
                  <a:cubicBezTo>
                    <a:pt x="182" y="183"/>
                    <a:pt x="189" y="215"/>
                    <a:pt x="211" y="227"/>
                  </a:cubicBezTo>
                  <a:cubicBezTo>
                    <a:pt x="230" y="237"/>
                    <a:pt x="252" y="244"/>
                    <a:pt x="273" y="245"/>
                  </a:cubicBezTo>
                  <a:cubicBezTo>
                    <a:pt x="295" y="246"/>
                    <a:pt x="311" y="254"/>
                    <a:pt x="323" y="269"/>
                  </a:cubicBezTo>
                  <a:cubicBezTo>
                    <a:pt x="333" y="281"/>
                    <a:pt x="341" y="295"/>
                    <a:pt x="349" y="308"/>
                  </a:cubicBezTo>
                  <a:cubicBezTo>
                    <a:pt x="356" y="319"/>
                    <a:pt x="362" y="331"/>
                    <a:pt x="369" y="342"/>
                  </a:cubicBezTo>
                  <a:cubicBezTo>
                    <a:pt x="393" y="374"/>
                    <a:pt x="422" y="379"/>
                    <a:pt x="456" y="357"/>
                  </a:cubicBezTo>
                  <a:cubicBezTo>
                    <a:pt x="477" y="344"/>
                    <a:pt x="498" y="331"/>
                    <a:pt x="519" y="319"/>
                  </a:cubicBezTo>
                  <a:cubicBezTo>
                    <a:pt x="520" y="318"/>
                    <a:pt x="521" y="318"/>
                    <a:pt x="526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"/>
            <p:cNvSpPr/>
            <p:nvPr/>
          </p:nvSpPr>
          <p:spPr bwMode="auto">
            <a:xfrm>
              <a:off x="3678" y="1115"/>
              <a:ext cx="1066" cy="607"/>
            </a:xfrm>
            <a:custGeom>
              <a:avLst/>
              <a:gdLst>
                <a:gd name="T0" fmla="*/ 465 w 786"/>
                <a:gd name="T1" fmla="*/ 166 h 449"/>
                <a:gd name="T2" fmla="*/ 512 w 786"/>
                <a:gd name="T3" fmla="*/ 241 h 449"/>
                <a:gd name="T4" fmla="*/ 510 w 786"/>
                <a:gd name="T5" fmla="*/ 264 h 449"/>
                <a:gd name="T6" fmla="*/ 517 w 786"/>
                <a:gd name="T7" fmla="*/ 289 h 449"/>
                <a:gd name="T8" fmla="*/ 540 w 786"/>
                <a:gd name="T9" fmla="*/ 285 h 449"/>
                <a:gd name="T10" fmla="*/ 589 w 786"/>
                <a:gd name="T11" fmla="*/ 194 h 449"/>
                <a:gd name="T12" fmla="*/ 596 w 786"/>
                <a:gd name="T13" fmla="*/ 137 h 449"/>
                <a:gd name="T14" fmla="*/ 656 w 786"/>
                <a:gd name="T15" fmla="*/ 67 h 449"/>
                <a:gd name="T16" fmla="*/ 665 w 786"/>
                <a:gd name="T17" fmla="*/ 59 h 449"/>
                <a:gd name="T18" fmla="*/ 786 w 786"/>
                <a:gd name="T19" fmla="*/ 0 h 449"/>
                <a:gd name="T20" fmla="*/ 785 w 786"/>
                <a:gd name="T21" fmla="*/ 4 h 449"/>
                <a:gd name="T22" fmla="*/ 640 w 786"/>
                <a:gd name="T23" fmla="*/ 159 h 449"/>
                <a:gd name="T24" fmla="*/ 603 w 786"/>
                <a:gd name="T25" fmla="*/ 256 h 449"/>
                <a:gd name="T26" fmla="*/ 579 w 786"/>
                <a:gd name="T27" fmla="*/ 302 h 449"/>
                <a:gd name="T28" fmla="*/ 383 w 786"/>
                <a:gd name="T29" fmla="*/ 376 h 449"/>
                <a:gd name="T30" fmla="*/ 367 w 786"/>
                <a:gd name="T31" fmla="*/ 405 h 449"/>
                <a:gd name="T32" fmla="*/ 326 w 786"/>
                <a:gd name="T33" fmla="*/ 429 h 449"/>
                <a:gd name="T34" fmla="*/ 308 w 786"/>
                <a:gd name="T35" fmla="*/ 435 h 449"/>
                <a:gd name="T36" fmla="*/ 253 w 786"/>
                <a:gd name="T37" fmla="*/ 439 h 449"/>
                <a:gd name="T38" fmla="*/ 202 w 786"/>
                <a:gd name="T39" fmla="*/ 405 h 449"/>
                <a:gd name="T40" fmla="*/ 139 w 786"/>
                <a:gd name="T41" fmla="*/ 353 h 449"/>
                <a:gd name="T42" fmla="*/ 58 w 786"/>
                <a:gd name="T43" fmla="*/ 335 h 449"/>
                <a:gd name="T44" fmla="*/ 0 w 786"/>
                <a:gd name="T45" fmla="*/ 345 h 449"/>
                <a:gd name="T46" fmla="*/ 68 w 786"/>
                <a:gd name="T47" fmla="*/ 312 h 449"/>
                <a:gd name="T48" fmla="*/ 186 w 786"/>
                <a:gd name="T49" fmla="*/ 342 h 449"/>
                <a:gd name="T50" fmla="*/ 242 w 786"/>
                <a:gd name="T51" fmla="*/ 371 h 449"/>
                <a:gd name="T52" fmla="*/ 284 w 786"/>
                <a:gd name="T53" fmla="*/ 375 h 449"/>
                <a:gd name="T54" fmla="*/ 298 w 786"/>
                <a:gd name="T55" fmla="*/ 350 h 449"/>
                <a:gd name="T56" fmla="*/ 263 w 786"/>
                <a:gd name="T57" fmla="*/ 306 h 449"/>
                <a:gd name="T58" fmla="*/ 219 w 786"/>
                <a:gd name="T59" fmla="*/ 284 h 449"/>
                <a:gd name="T60" fmla="*/ 163 w 786"/>
                <a:gd name="T61" fmla="*/ 224 h 449"/>
                <a:gd name="T62" fmla="*/ 117 w 786"/>
                <a:gd name="T63" fmla="*/ 140 h 449"/>
                <a:gd name="T64" fmla="*/ 184 w 786"/>
                <a:gd name="T65" fmla="*/ 189 h 449"/>
                <a:gd name="T66" fmla="*/ 197 w 786"/>
                <a:gd name="T67" fmla="*/ 222 h 449"/>
                <a:gd name="T68" fmla="*/ 230 w 786"/>
                <a:gd name="T69" fmla="*/ 249 h 449"/>
                <a:gd name="T70" fmla="*/ 250 w 786"/>
                <a:gd name="T71" fmla="*/ 253 h 449"/>
                <a:gd name="T72" fmla="*/ 316 w 786"/>
                <a:gd name="T73" fmla="*/ 300 h 449"/>
                <a:gd name="T74" fmla="*/ 335 w 786"/>
                <a:gd name="T75" fmla="*/ 338 h 449"/>
                <a:gd name="T76" fmla="*/ 352 w 786"/>
                <a:gd name="T77" fmla="*/ 309 h 449"/>
                <a:gd name="T78" fmla="*/ 325 w 786"/>
                <a:gd name="T79" fmla="*/ 220 h 449"/>
                <a:gd name="T80" fmla="*/ 304 w 786"/>
                <a:gd name="T81" fmla="*/ 194 h 449"/>
                <a:gd name="T82" fmla="*/ 383 w 786"/>
                <a:gd name="T83" fmla="*/ 279 h 449"/>
                <a:gd name="T84" fmla="*/ 417 w 786"/>
                <a:gd name="T85" fmla="*/ 315 h 449"/>
                <a:gd name="T86" fmla="*/ 459 w 786"/>
                <a:gd name="T87" fmla="*/ 285 h 449"/>
                <a:gd name="T88" fmla="*/ 465 w 786"/>
                <a:gd name="T89" fmla="*/ 16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6" h="449">
                  <a:moveTo>
                    <a:pt x="465" y="166"/>
                  </a:moveTo>
                  <a:cubicBezTo>
                    <a:pt x="489" y="186"/>
                    <a:pt x="508" y="209"/>
                    <a:pt x="512" y="241"/>
                  </a:cubicBezTo>
                  <a:cubicBezTo>
                    <a:pt x="513" y="249"/>
                    <a:pt x="514" y="258"/>
                    <a:pt x="510" y="264"/>
                  </a:cubicBezTo>
                  <a:cubicBezTo>
                    <a:pt x="503" y="276"/>
                    <a:pt x="510" y="285"/>
                    <a:pt x="517" y="289"/>
                  </a:cubicBezTo>
                  <a:cubicBezTo>
                    <a:pt x="522" y="292"/>
                    <a:pt x="535" y="290"/>
                    <a:pt x="540" y="285"/>
                  </a:cubicBezTo>
                  <a:cubicBezTo>
                    <a:pt x="567" y="261"/>
                    <a:pt x="586" y="232"/>
                    <a:pt x="589" y="194"/>
                  </a:cubicBezTo>
                  <a:cubicBezTo>
                    <a:pt x="591" y="175"/>
                    <a:pt x="593" y="156"/>
                    <a:pt x="596" y="137"/>
                  </a:cubicBezTo>
                  <a:cubicBezTo>
                    <a:pt x="602" y="102"/>
                    <a:pt x="621" y="77"/>
                    <a:pt x="656" y="67"/>
                  </a:cubicBezTo>
                  <a:cubicBezTo>
                    <a:pt x="660" y="66"/>
                    <a:pt x="664" y="62"/>
                    <a:pt x="665" y="59"/>
                  </a:cubicBezTo>
                  <a:cubicBezTo>
                    <a:pt x="691" y="8"/>
                    <a:pt x="736" y="2"/>
                    <a:pt x="786" y="0"/>
                  </a:cubicBezTo>
                  <a:cubicBezTo>
                    <a:pt x="786" y="2"/>
                    <a:pt x="786" y="4"/>
                    <a:pt x="785" y="4"/>
                  </a:cubicBezTo>
                  <a:cubicBezTo>
                    <a:pt x="707" y="28"/>
                    <a:pt x="669" y="90"/>
                    <a:pt x="640" y="159"/>
                  </a:cubicBezTo>
                  <a:cubicBezTo>
                    <a:pt x="626" y="191"/>
                    <a:pt x="616" y="224"/>
                    <a:pt x="603" y="256"/>
                  </a:cubicBezTo>
                  <a:cubicBezTo>
                    <a:pt x="596" y="272"/>
                    <a:pt x="588" y="288"/>
                    <a:pt x="579" y="302"/>
                  </a:cubicBezTo>
                  <a:cubicBezTo>
                    <a:pt x="535" y="378"/>
                    <a:pt x="468" y="403"/>
                    <a:pt x="383" y="376"/>
                  </a:cubicBezTo>
                  <a:cubicBezTo>
                    <a:pt x="377" y="386"/>
                    <a:pt x="373" y="396"/>
                    <a:pt x="367" y="405"/>
                  </a:cubicBezTo>
                  <a:cubicBezTo>
                    <a:pt x="357" y="419"/>
                    <a:pt x="345" y="429"/>
                    <a:pt x="326" y="429"/>
                  </a:cubicBezTo>
                  <a:cubicBezTo>
                    <a:pt x="320" y="429"/>
                    <a:pt x="313" y="432"/>
                    <a:pt x="308" y="435"/>
                  </a:cubicBezTo>
                  <a:cubicBezTo>
                    <a:pt x="290" y="448"/>
                    <a:pt x="271" y="449"/>
                    <a:pt x="253" y="439"/>
                  </a:cubicBezTo>
                  <a:cubicBezTo>
                    <a:pt x="235" y="429"/>
                    <a:pt x="218" y="418"/>
                    <a:pt x="202" y="405"/>
                  </a:cubicBezTo>
                  <a:cubicBezTo>
                    <a:pt x="181" y="388"/>
                    <a:pt x="163" y="364"/>
                    <a:pt x="139" y="353"/>
                  </a:cubicBezTo>
                  <a:cubicBezTo>
                    <a:pt x="115" y="341"/>
                    <a:pt x="85" y="337"/>
                    <a:pt x="58" y="335"/>
                  </a:cubicBezTo>
                  <a:cubicBezTo>
                    <a:pt x="40" y="334"/>
                    <a:pt x="21" y="341"/>
                    <a:pt x="0" y="345"/>
                  </a:cubicBezTo>
                  <a:cubicBezTo>
                    <a:pt x="20" y="324"/>
                    <a:pt x="42" y="315"/>
                    <a:pt x="68" y="312"/>
                  </a:cubicBezTo>
                  <a:cubicBezTo>
                    <a:pt x="111" y="308"/>
                    <a:pt x="150" y="320"/>
                    <a:pt x="186" y="342"/>
                  </a:cubicBezTo>
                  <a:cubicBezTo>
                    <a:pt x="204" y="353"/>
                    <a:pt x="223" y="364"/>
                    <a:pt x="242" y="371"/>
                  </a:cubicBezTo>
                  <a:cubicBezTo>
                    <a:pt x="255" y="376"/>
                    <a:pt x="270" y="376"/>
                    <a:pt x="284" y="375"/>
                  </a:cubicBezTo>
                  <a:cubicBezTo>
                    <a:pt x="296" y="374"/>
                    <a:pt x="302" y="364"/>
                    <a:pt x="298" y="350"/>
                  </a:cubicBezTo>
                  <a:cubicBezTo>
                    <a:pt x="293" y="330"/>
                    <a:pt x="280" y="316"/>
                    <a:pt x="263" y="306"/>
                  </a:cubicBezTo>
                  <a:cubicBezTo>
                    <a:pt x="249" y="298"/>
                    <a:pt x="234" y="291"/>
                    <a:pt x="219" y="284"/>
                  </a:cubicBezTo>
                  <a:cubicBezTo>
                    <a:pt x="192" y="271"/>
                    <a:pt x="171" y="252"/>
                    <a:pt x="163" y="224"/>
                  </a:cubicBezTo>
                  <a:cubicBezTo>
                    <a:pt x="154" y="194"/>
                    <a:pt x="150" y="162"/>
                    <a:pt x="117" y="140"/>
                  </a:cubicBezTo>
                  <a:cubicBezTo>
                    <a:pt x="160" y="144"/>
                    <a:pt x="174" y="155"/>
                    <a:pt x="184" y="189"/>
                  </a:cubicBezTo>
                  <a:cubicBezTo>
                    <a:pt x="188" y="200"/>
                    <a:pt x="192" y="211"/>
                    <a:pt x="197" y="222"/>
                  </a:cubicBezTo>
                  <a:cubicBezTo>
                    <a:pt x="203" y="236"/>
                    <a:pt x="215" y="245"/>
                    <a:pt x="230" y="249"/>
                  </a:cubicBezTo>
                  <a:cubicBezTo>
                    <a:pt x="237" y="250"/>
                    <a:pt x="243" y="252"/>
                    <a:pt x="250" y="253"/>
                  </a:cubicBezTo>
                  <a:cubicBezTo>
                    <a:pt x="282" y="255"/>
                    <a:pt x="303" y="272"/>
                    <a:pt x="316" y="300"/>
                  </a:cubicBezTo>
                  <a:cubicBezTo>
                    <a:pt x="321" y="311"/>
                    <a:pt x="327" y="322"/>
                    <a:pt x="335" y="338"/>
                  </a:cubicBezTo>
                  <a:cubicBezTo>
                    <a:pt x="342" y="326"/>
                    <a:pt x="351" y="318"/>
                    <a:pt x="352" y="309"/>
                  </a:cubicBezTo>
                  <a:cubicBezTo>
                    <a:pt x="357" y="276"/>
                    <a:pt x="353" y="244"/>
                    <a:pt x="325" y="220"/>
                  </a:cubicBezTo>
                  <a:cubicBezTo>
                    <a:pt x="316" y="213"/>
                    <a:pt x="309" y="203"/>
                    <a:pt x="304" y="194"/>
                  </a:cubicBezTo>
                  <a:cubicBezTo>
                    <a:pt x="338" y="215"/>
                    <a:pt x="373" y="235"/>
                    <a:pt x="383" y="279"/>
                  </a:cubicBezTo>
                  <a:cubicBezTo>
                    <a:pt x="388" y="296"/>
                    <a:pt x="396" y="313"/>
                    <a:pt x="417" y="315"/>
                  </a:cubicBezTo>
                  <a:cubicBezTo>
                    <a:pt x="439" y="318"/>
                    <a:pt x="449" y="301"/>
                    <a:pt x="459" y="285"/>
                  </a:cubicBezTo>
                  <a:cubicBezTo>
                    <a:pt x="481" y="247"/>
                    <a:pt x="483" y="207"/>
                    <a:pt x="46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"/>
            <p:cNvSpPr/>
            <p:nvPr/>
          </p:nvSpPr>
          <p:spPr bwMode="auto">
            <a:xfrm>
              <a:off x="3039" y="1892"/>
              <a:ext cx="799" cy="1223"/>
            </a:xfrm>
            <a:custGeom>
              <a:avLst/>
              <a:gdLst>
                <a:gd name="T0" fmla="*/ 43 w 589"/>
                <a:gd name="T1" fmla="*/ 23 h 905"/>
                <a:gd name="T2" fmla="*/ 107 w 589"/>
                <a:gd name="T3" fmla="*/ 72 h 905"/>
                <a:gd name="T4" fmla="*/ 86 w 589"/>
                <a:gd name="T5" fmla="*/ 138 h 905"/>
                <a:gd name="T6" fmla="*/ 107 w 589"/>
                <a:gd name="T7" fmla="*/ 180 h 905"/>
                <a:gd name="T8" fmla="*/ 73 w 589"/>
                <a:gd name="T9" fmla="*/ 202 h 905"/>
                <a:gd name="T10" fmla="*/ 91 w 589"/>
                <a:gd name="T11" fmla="*/ 222 h 905"/>
                <a:gd name="T12" fmla="*/ 96 w 589"/>
                <a:gd name="T13" fmla="*/ 261 h 905"/>
                <a:gd name="T14" fmla="*/ 74 w 589"/>
                <a:gd name="T15" fmla="*/ 335 h 905"/>
                <a:gd name="T16" fmla="*/ 105 w 589"/>
                <a:gd name="T17" fmla="*/ 348 h 905"/>
                <a:gd name="T18" fmla="*/ 142 w 589"/>
                <a:gd name="T19" fmla="*/ 379 h 905"/>
                <a:gd name="T20" fmla="*/ 76 w 589"/>
                <a:gd name="T21" fmla="*/ 446 h 905"/>
                <a:gd name="T22" fmla="*/ 102 w 589"/>
                <a:gd name="T23" fmla="*/ 460 h 905"/>
                <a:gd name="T24" fmla="*/ 101 w 589"/>
                <a:gd name="T25" fmla="*/ 493 h 905"/>
                <a:gd name="T26" fmla="*/ 136 w 589"/>
                <a:gd name="T27" fmla="*/ 532 h 905"/>
                <a:gd name="T28" fmla="*/ 165 w 589"/>
                <a:gd name="T29" fmla="*/ 654 h 905"/>
                <a:gd name="T30" fmla="*/ 181 w 589"/>
                <a:gd name="T31" fmla="*/ 682 h 905"/>
                <a:gd name="T32" fmla="*/ 212 w 589"/>
                <a:gd name="T33" fmla="*/ 733 h 905"/>
                <a:gd name="T34" fmla="*/ 238 w 589"/>
                <a:gd name="T35" fmla="*/ 695 h 905"/>
                <a:gd name="T36" fmla="*/ 250 w 589"/>
                <a:gd name="T37" fmla="*/ 738 h 905"/>
                <a:gd name="T38" fmla="*/ 276 w 589"/>
                <a:gd name="T39" fmla="*/ 816 h 905"/>
                <a:gd name="T40" fmla="*/ 295 w 589"/>
                <a:gd name="T41" fmla="*/ 773 h 905"/>
                <a:gd name="T42" fmla="*/ 312 w 589"/>
                <a:gd name="T43" fmla="*/ 797 h 905"/>
                <a:gd name="T44" fmla="*/ 376 w 589"/>
                <a:gd name="T45" fmla="*/ 866 h 905"/>
                <a:gd name="T46" fmla="*/ 367 w 589"/>
                <a:gd name="T47" fmla="*/ 816 h 905"/>
                <a:gd name="T48" fmla="*/ 435 w 589"/>
                <a:gd name="T49" fmla="*/ 865 h 905"/>
                <a:gd name="T50" fmla="*/ 451 w 589"/>
                <a:gd name="T51" fmla="*/ 850 h 905"/>
                <a:gd name="T52" fmla="*/ 460 w 589"/>
                <a:gd name="T53" fmla="*/ 828 h 905"/>
                <a:gd name="T54" fmla="*/ 452 w 589"/>
                <a:gd name="T55" fmla="*/ 840 h 905"/>
                <a:gd name="T56" fmla="*/ 568 w 589"/>
                <a:gd name="T57" fmla="*/ 844 h 905"/>
                <a:gd name="T58" fmla="*/ 545 w 589"/>
                <a:gd name="T59" fmla="*/ 838 h 905"/>
                <a:gd name="T60" fmla="*/ 547 w 589"/>
                <a:gd name="T61" fmla="*/ 774 h 905"/>
                <a:gd name="T62" fmla="*/ 501 w 589"/>
                <a:gd name="T63" fmla="*/ 756 h 905"/>
                <a:gd name="T64" fmla="*/ 452 w 589"/>
                <a:gd name="T65" fmla="*/ 745 h 905"/>
                <a:gd name="T66" fmla="*/ 387 w 589"/>
                <a:gd name="T67" fmla="*/ 696 h 905"/>
                <a:gd name="T68" fmla="*/ 360 w 589"/>
                <a:gd name="T69" fmla="*/ 709 h 905"/>
                <a:gd name="T70" fmla="*/ 296 w 589"/>
                <a:gd name="T71" fmla="*/ 687 h 905"/>
                <a:gd name="T72" fmla="*/ 305 w 589"/>
                <a:gd name="T73" fmla="*/ 621 h 905"/>
                <a:gd name="T74" fmla="*/ 312 w 589"/>
                <a:gd name="T75" fmla="*/ 575 h 905"/>
                <a:gd name="T76" fmla="*/ 352 w 589"/>
                <a:gd name="T77" fmla="*/ 651 h 905"/>
                <a:gd name="T78" fmla="*/ 549 w 589"/>
                <a:gd name="T79" fmla="*/ 749 h 905"/>
                <a:gd name="T80" fmla="*/ 534 w 589"/>
                <a:gd name="T81" fmla="*/ 893 h 905"/>
                <a:gd name="T82" fmla="*/ 169 w 589"/>
                <a:gd name="T83" fmla="*/ 736 h 905"/>
                <a:gd name="T84" fmla="*/ 60 w 589"/>
                <a:gd name="T85" fmla="*/ 254 h 905"/>
                <a:gd name="T86" fmla="*/ 0 w 589"/>
                <a:gd name="T87" fmla="*/ 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9" h="905">
                  <a:moveTo>
                    <a:pt x="0" y="6"/>
                  </a:moveTo>
                  <a:cubicBezTo>
                    <a:pt x="21" y="0"/>
                    <a:pt x="33" y="10"/>
                    <a:pt x="43" y="23"/>
                  </a:cubicBezTo>
                  <a:cubicBezTo>
                    <a:pt x="55" y="38"/>
                    <a:pt x="68" y="54"/>
                    <a:pt x="80" y="69"/>
                  </a:cubicBezTo>
                  <a:cubicBezTo>
                    <a:pt x="88" y="78"/>
                    <a:pt x="96" y="80"/>
                    <a:pt x="107" y="72"/>
                  </a:cubicBezTo>
                  <a:cubicBezTo>
                    <a:pt x="121" y="63"/>
                    <a:pt x="126" y="64"/>
                    <a:pt x="138" y="76"/>
                  </a:cubicBezTo>
                  <a:cubicBezTo>
                    <a:pt x="107" y="85"/>
                    <a:pt x="96" y="112"/>
                    <a:pt x="86" y="138"/>
                  </a:cubicBezTo>
                  <a:cubicBezTo>
                    <a:pt x="83" y="146"/>
                    <a:pt x="82" y="155"/>
                    <a:pt x="82" y="164"/>
                  </a:cubicBezTo>
                  <a:cubicBezTo>
                    <a:pt x="83" y="179"/>
                    <a:pt x="93" y="185"/>
                    <a:pt x="107" y="180"/>
                  </a:cubicBezTo>
                  <a:cubicBezTo>
                    <a:pt x="114" y="177"/>
                    <a:pt x="120" y="174"/>
                    <a:pt x="127" y="172"/>
                  </a:cubicBezTo>
                  <a:cubicBezTo>
                    <a:pt x="111" y="185"/>
                    <a:pt x="106" y="214"/>
                    <a:pt x="73" y="202"/>
                  </a:cubicBezTo>
                  <a:cubicBezTo>
                    <a:pt x="74" y="204"/>
                    <a:pt x="74" y="206"/>
                    <a:pt x="75" y="208"/>
                  </a:cubicBezTo>
                  <a:cubicBezTo>
                    <a:pt x="81" y="212"/>
                    <a:pt x="86" y="217"/>
                    <a:pt x="91" y="222"/>
                  </a:cubicBezTo>
                  <a:cubicBezTo>
                    <a:pt x="88" y="229"/>
                    <a:pt x="84" y="235"/>
                    <a:pt x="82" y="241"/>
                  </a:cubicBezTo>
                  <a:cubicBezTo>
                    <a:pt x="76" y="257"/>
                    <a:pt x="79" y="261"/>
                    <a:pt x="96" y="261"/>
                  </a:cubicBezTo>
                  <a:cubicBezTo>
                    <a:pt x="104" y="261"/>
                    <a:pt x="113" y="263"/>
                    <a:pt x="122" y="266"/>
                  </a:cubicBezTo>
                  <a:cubicBezTo>
                    <a:pt x="88" y="278"/>
                    <a:pt x="79" y="306"/>
                    <a:pt x="74" y="335"/>
                  </a:cubicBezTo>
                  <a:cubicBezTo>
                    <a:pt x="72" y="350"/>
                    <a:pt x="76" y="354"/>
                    <a:pt x="92" y="351"/>
                  </a:cubicBezTo>
                  <a:cubicBezTo>
                    <a:pt x="96" y="351"/>
                    <a:pt x="100" y="349"/>
                    <a:pt x="105" y="348"/>
                  </a:cubicBezTo>
                  <a:cubicBezTo>
                    <a:pt x="133" y="340"/>
                    <a:pt x="144" y="348"/>
                    <a:pt x="145" y="378"/>
                  </a:cubicBezTo>
                  <a:cubicBezTo>
                    <a:pt x="144" y="379"/>
                    <a:pt x="142" y="379"/>
                    <a:pt x="142" y="379"/>
                  </a:cubicBezTo>
                  <a:cubicBezTo>
                    <a:pt x="123" y="355"/>
                    <a:pt x="102" y="357"/>
                    <a:pt x="91" y="387"/>
                  </a:cubicBezTo>
                  <a:cubicBezTo>
                    <a:pt x="84" y="406"/>
                    <a:pt x="80" y="426"/>
                    <a:pt x="76" y="446"/>
                  </a:cubicBezTo>
                  <a:cubicBezTo>
                    <a:pt x="75" y="452"/>
                    <a:pt x="79" y="462"/>
                    <a:pt x="84" y="466"/>
                  </a:cubicBezTo>
                  <a:cubicBezTo>
                    <a:pt x="86" y="468"/>
                    <a:pt x="96" y="463"/>
                    <a:pt x="102" y="460"/>
                  </a:cubicBezTo>
                  <a:cubicBezTo>
                    <a:pt x="112" y="453"/>
                    <a:pt x="119" y="440"/>
                    <a:pt x="131" y="445"/>
                  </a:cubicBezTo>
                  <a:cubicBezTo>
                    <a:pt x="121" y="461"/>
                    <a:pt x="108" y="476"/>
                    <a:pt x="101" y="493"/>
                  </a:cubicBezTo>
                  <a:cubicBezTo>
                    <a:pt x="94" y="510"/>
                    <a:pt x="88" y="530"/>
                    <a:pt x="100" y="549"/>
                  </a:cubicBezTo>
                  <a:cubicBezTo>
                    <a:pt x="113" y="543"/>
                    <a:pt x="124" y="538"/>
                    <a:pt x="136" y="532"/>
                  </a:cubicBezTo>
                  <a:cubicBezTo>
                    <a:pt x="110" y="570"/>
                    <a:pt x="122" y="607"/>
                    <a:pt x="134" y="644"/>
                  </a:cubicBezTo>
                  <a:cubicBezTo>
                    <a:pt x="139" y="659"/>
                    <a:pt x="151" y="662"/>
                    <a:pt x="165" y="654"/>
                  </a:cubicBezTo>
                  <a:cubicBezTo>
                    <a:pt x="170" y="650"/>
                    <a:pt x="174" y="646"/>
                    <a:pt x="180" y="641"/>
                  </a:cubicBezTo>
                  <a:cubicBezTo>
                    <a:pt x="180" y="656"/>
                    <a:pt x="179" y="669"/>
                    <a:pt x="181" y="682"/>
                  </a:cubicBezTo>
                  <a:cubicBezTo>
                    <a:pt x="182" y="695"/>
                    <a:pt x="186" y="709"/>
                    <a:pt x="192" y="720"/>
                  </a:cubicBezTo>
                  <a:cubicBezTo>
                    <a:pt x="196" y="726"/>
                    <a:pt x="206" y="733"/>
                    <a:pt x="212" y="733"/>
                  </a:cubicBezTo>
                  <a:cubicBezTo>
                    <a:pt x="219" y="732"/>
                    <a:pt x="227" y="723"/>
                    <a:pt x="231" y="717"/>
                  </a:cubicBezTo>
                  <a:cubicBezTo>
                    <a:pt x="235" y="711"/>
                    <a:pt x="236" y="702"/>
                    <a:pt x="238" y="695"/>
                  </a:cubicBezTo>
                  <a:cubicBezTo>
                    <a:pt x="239" y="694"/>
                    <a:pt x="241" y="694"/>
                    <a:pt x="243" y="694"/>
                  </a:cubicBezTo>
                  <a:cubicBezTo>
                    <a:pt x="245" y="709"/>
                    <a:pt x="251" y="724"/>
                    <a:pt x="250" y="738"/>
                  </a:cubicBezTo>
                  <a:cubicBezTo>
                    <a:pt x="248" y="762"/>
                    <a:pt x="255" y="782"/>
                    <a:pt x="264" y="803"/>
                  </a:cubicBezTo>
                  <a:cubicBezTo>
                    <a:pt x="267" y="808"/>
                    <a:pt x="273" y="816"/>
                    <a:pt x="276" y="816"/>
                  </a:cubicBezTo>
                  <a:cubicBezTo>
                    <a:pt x="282" y="815"/>
                    <a:pt x="290" y="809"/>
                    <a:pt x="292" y="804"/>
                  </a:cubicBezTo>
                  <a:cubicBezTo>
                    <a:pt x="295" y="795"/>
                    <a:pt x="295" y="784"/>
                    <a:pt x="295" y="773"/>
                  </a:cubicBezTo>
                  <a:cubicBezTo>
                    <a:pt x="295" y="760"/>
                    <a:pt x="294" y="745"/>
                    <a:pt x="316" y="740"/>
                  </a:cubicBezTo>
                  <a:cubicBezTo>
                    <a:pt x="300" y="760"/>
                    <a:pt x="302" y="779"/>
                    <a:pt x="312" y="797"/>
                  </a:cubicBezTo>
                  <a:cubicBezTo>
                    <a:pt x="313" y="800"/>
                    <a:pt x="315" y="802"/>
                    <a:pt x="317" y="804"/>
                  </a:cubicBezTo>
                  <a:cubicBezTo>
                    <a:pt x="336" y="825"/>
                    <a:pt x="356" y="846"/>
                    <a:pt x="376" y="866"/>
                  </a:cubicBezTo>
                  <a:cubicBezTo>
                    <a:pt x="377" y="867"/>
                    <a:pt x="379" y="867"/>
                    <a:pt x="383" y="869"/>
                  </a:cubicBezTo>
                  <a:cubicBezTo>
                    <a:pt x="377" y="850"/>
                    <a:pt x="372" y="833"/>
                    <a:pt x="367" y="816"/>
                  </a:cubicBezTo>
                  <a:cubicBezTo>
                    <a:pt x="369" y="815"/>
                    <a:pt x="370" y="814"/>
                    <a:pt x="372" y="814"/>
                  </a:cubicBezTo>
                  <a:cubicBezTo>
                    <a:pt x="384" y="842"/>
                    <a:pt x="412" y="850"/>
                    <a:pt x="435" y="865"/>
                  </a:cubicBezTo>
                  <a:cubicBezTo>
                    <a:pt x="439" y="868"/>
                    <a:pt x="445" y="867"/>
                    <a:pt x="450" y="868"/>
                  </a:cubicBezTo>
                  <a:cubicBezTo>
                    <a:pt x="451" y="862"/>
                    <a:pt x="453" y="855"/>
                    <a:pt x="451" y="850"/>
                  </a:cubicBezTo>
                  <a:cubicBezTo>
                    <a:pt x="444" y="830"/>
                    <a:pt x="444" y="830"/>
                    <a:pt x="449" y="820"/>
                  </a:cubicBezTo>
                  <a:cubicBezTo>
                    <a:pt x="453" y="823"/>
                    <a:pt x="456" y="825"/>
                    <a:pt x="460" y="828"/>
                  </a:cubicBezTo>
                  <a:cubicBezTo>
                    <a:pt x="458" y="828"/>
                    <a:pt x="456" y="828"/>
                    <a:pt x="454" y="829"/>
                  </a:cubicBezTo>
                  <a:cubicBezTo>
                    <a:pt x="454" y="833"/>
                    <a:pt x="451" y="838"/>
                    <a:pt x="452" y="840"/>
                  </a:cubicBezTo>
                  <a:cubicBezTo>
                    <a:pt x="462" y="858"/>
                    <a:pt x="497" y="874"/>
                    <a:pt x="516" y="868"/>
                  </a:cubicBezTo>
                  <a:cubicBezTo>
                    <a:pt x="534" y="862"/>
                    <a:pt x="551" y="852"/>
                    <a:pt x="568" y="844"/>
                  </a:cubicBezTo>
                  <a:cubicBezTo>
                    <a:pt x="568" y="842"/>
                    <a:pt x="567" y="841"/>
                    <a:pt x="567" y="839"/>
                  </a:cubicBezTo>
                  <a:cubicBezTo>
                    <a:pt x="560" y="839"/>
                    <a:pt x="553" y="838"/>
                    <a:pt x="545" y="838"/>
                  </a:cubicBezTo>
                  <a:cubicBezTo>
                    <a:pt x="566" y="818"/>
                    <a:pt x="556" y="796"/>
                    <a:pt x="551" y="775"/>
                  </a:cubicBezTo>
                  <a:cubicBezTo>
                    <a:pt x="550" y="774"/>
                    <a:pt x="548" y="774"/>
                    <a:pt x="547" y="774"/>
                  </a:cubicBezTo>
                  <a:cubicBezTo>
                    <a:pt x="544" y="782"/>
                    <a:pt x="542" y="790"/>
                    <a:pt x="539" y="802"/>
                  </a:cubicBezTo>
                  <a:cubicBezTo>
                    <a:pt x="532" y="778"/>
                    <a:pt x="523" y="761"/>
                    <a:pt x="501" y="756"/>
                  </a:cubicBezTo>
                  <a:cubicBezTo>
                    <a:pt x="491" y="776"/>
                    <a:pt x="521" y="797"/>
                    <a:pt x="495" y="816"/>
                  </a:cubicBezTo>
                  <a:cubicBezTo>
                    <a:pt x="493" y="784"/>
                    <a:pt x="478" y="762"/>
                    <a:pt x="452" y="745"/>
                  </a:cubicBezTo>
                  <a:cubicBezTo>
                    <a:pt x="443" y="762"/>
                    <a:pt x="450" y="784"/>
                    <a:pt x="428" y="795"/>
                  </a:cubicBezTo>
                  <a:cubicBezTo>
                    <a:pt x="440" y="751"/>
                    <a:pt x="414" y="724"/>
                    <a:pt x="387" y="696"/>
                  </a:cubicBezTo>
                  <a:cubicBezTo>
                    <a:pt x="387" y="718"/>
                    <a:pt x="409" y="743"/>
                    <a:pt x="372" y="761"/>
                  </a:cubicBezTo>
                  <a:cubicBezTo>
                    <a:pt x="392" y="735"/>
                    <a:pt x="375" y="723"/>
                    <a:pt x="360" y="709"/>
                  </a:cubicBezTo>
                  <a:cubicBezTo>
                    <a:pt x="350" y="699"/>
                    <a:pt x="341" y="686"/>
                    <a:pt x="333" y="675"/>
                  </a:cubicBezTo>
                  <a:cubicBezTo>
                    <a:pt x="322" y="679"/>
                    <a:pt x="309" y="687"/>
                    <a:pt x="296" y="687"/>
                  </a:cubicBezTo>
                  <a:cubicBezTo>
                    <a:pt x="287" y="688"/>
                    <a:pt x="278" y="677"/>
                    <a:pt x="270" y="670"/>
                  </a:cubicBezTo>
                  <a:cubicBezTo>
                    <a:pt x="305" y="667"/>
                    <a:pt x="311" y="657"/>
                    <a:pt x="305" y="621"/>
                  </a:cubicBezTo>
                  <a:cubicBezTo>
                    <a:pt x="303" y="611"/>
                    <a:pt x="302" y="600"/>
                    <a:pt x="302" y="590"/>
                  </a:cubicBezTo>
                  <a:cubicBezTo>
                    <a:pt x="303" y="585"/>
                    <a:pt x="309" y="580"/>
                    <a:pt x="312" y="575"/>
                  </a:cubicBezTo>
                  <a:cubicBezTo>
                    <a:pt x="316" y="580"/>
                    <a:pt x="323" y="584"/>
                    <a:pt x="324" y="590"/>
                  </a:cubicBezTo>
                  <a:cubicBezTo>
                    <a:pt x="327" y="613"/>
                    <a:pt x="338" y="633"/>
                    <a:pt x="352" y="651"/>
                  </a:cubicBezTo>
                  <a:cubicBezTo>
                    <a:pt x="387" y="695"/>
                    <a:pt x="433" y="717"/>
                    <a:pt x="487" y="727"/>
                  </a:cubicBezTo>
                  <a:cubicBezTo>
                    <a:pt x="509" y="732"/>
                    <a:pt x="530" y="738"/>
                    <a:pt x="549" y="749"/>
                  </a:cubicBezTo>
                  <a:cubicBezTo>
                    <a:pt x="582" y="767"/>
                    <a:pt x="589" y="801"/>
                    <a:pt x="586" y="835"/>
                  </a:cubicBezTo>
                  <a:cubicBezTo>
                    <a:pt x="583" y="867"/>
                    <a:pt x="562" y="883"/>
                    <a:pt x="534" y="893"/>
                  </a:cubicBezTo>
                  <a:cubicBezTo>
                    <a:pt x="497" y="905"/>
                    <a:pt x="459" y="898"/>
                    <a:pt x="422" y="895"/>
                  </a:cubicBezTo>
                  <a:cubicBezTo>
                    <a:pt x="310" y="886"/>
                    <a:pt x="235" y="819"/>
                    <a:pt x="169" y="736"/>
                  </a:cubicBezTo>
                  <a:cubicBezTo>
                    <a:pt x="107" y="659"/>
                    <a:pt x="79" y="568"/>
                    <a:pt x="59" y="473"/>
                  </a:cubicBezTo>
                  <a:cubicBezTo>
                    <a:pt x="43" y="400"/>
                    <a:pt x="48" y="327"/>
                    <a:pt x="60" y="254"/>
                  </a:cubicBezTo>
                  <a:cubicBezTo>
                    <a:pt x="68" y="203"/>
                    <a:pt x="68" y="153"/>
                    <a:pt x="56" y="102"/>
                  </a:cubicBezTo>
                  <a:cubicBezTo>
                    <a:pt x="47" y="66"/>
                    <a:pt x="31" y="3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"/>
            <p:cNvSpPr/>
            <p:nvPr/>
          </p:nvSpPr>
          <p:spPr bwMode="auto">
            <a:xfrm>
              <a:off x="4716" y="3072"/>
              <a:ext cx="575" cy="425"/>
            </a:xfrm>
            <a:custGeom>
              <a:avLst/>
              <a:gdLst>
                <a:gd name="T0" fmla="*/ 70 w 424"/>
                <a:gd name="T1" fmla="*/ 314 h 314"/>
                <a:gd name="T2" fmla="*/ 23 w 424"/>
                <a:gd name="T3" fmla="*/ 312 h 314"/>
                <a:gd name="T4" fmla="*/ 11 w 424"/>
                <a:gd name="T5" fmla="*/ 310 h 314"/>
                <a:gd name="T6" fmla="*/ 19 w 424"/>
                <a:gd name="T7" fmla="*/ 269 h 314"/>
                <a:gd name="T8" fmla="*/ 45 w 424"/>
                <a:gd name="T9" fmla="*/ 253 h 314"/>
                <a:gd name="T10" fmla="*/ 61 w 424"/>
                <a:gd name="T11" fmla="*/ 252 h 314"/>
                <a:gd name="T12" fmla="*/ 95 w 424"/>
                <a:gd name="T13" fmla="*/ 229 h 314"/>
                <a:gd name="T14" fmla="*/ 120 w 424"/>
                <a:gd name="T15" fmla="*/ 200 h 314"/>
                <a:gd name="T16" fmla="*/ 145 w 424"/>
                <a:gd name="T17" fmla="*/ 178 h 314"/>
                <a:gd name="T18" fmla="*/ 190 w 424"/>
                <a:gd name="T19" fmla="*/ 150 h 314"/>
                <a:gd name="T20" fmla="*/ 199 w 424"/>
                <a:gd name="T21" fmla="*/ 142 h 314"/>
                <a:gd name="T22" fmla="*/ 221 w 424"/>
                <a:gd name="T23" fmla="*/ 121 h 314"/>
                <a:gd name="T24" fmla="*/ 245 w 424"/>
                <a:gd name="T25" fmla="*/ 51 h 314"/>
                <a:gd name="T26" fmla="*/ 304 w 424"/>
                <a:gd name="T27" fmla="*/ 2 h 314"/>
                <a:gd name="T28" fmla="*/ 324 w 424"/>
                <a:gd name="T29" fmla="*/ 6 h 314"/>
                <a:gd name="T30" fmla="*/ 316 w 424"/>
                <a:gd name="T31" fmla="*/ 65 h 314"/>
                <a:gd name="T32" fmla="*/ 307 w 424"/>
                <a:gd name="T33" fmla="*/ 73 h 314"/>
                <a:gd name="T34" fmla="*/ 284 w 424"/>
                <a:gd name="T35" fmla="*/ 97 h 314"/>
                <a:gd name="T36" fmla="*/ 255 w 424"/>
                <a:gd name="T37" fmla="*/ 106 h 314"/>
                <a:gd name="T38" fmla="*/ 279 w 424"/>
                <a:gd name="T39" fmla="*/ 120 h 314"/>
                <a:gd name="T40" fmla="*/ 248 w 424"/>
                <a:gd name="T41" fmla="*/ 184 h 314"/>
                <a:gd name="T42" fmla="*/ 291 w 424"/>
                <a:gd name="T43" fmla="*/ 172 h 314"/>
                <a:gd name="T44" fmla="*/ 309 w 424"/>
                <a:gd name="T45" fmla="*/ 158 h 314"/>
                <a:gd name="T46" fmla="*/ 365 w 424"/>
                <a:gd name="T47" fmla="*/ 121 h 314"/>
                <a:gd name="T48" fmla="*/ 370 w 424"/>
                <a:gd name="T49" fmla="*/ 117 h 314"/>
                <a:gd name="T50" fmla="*/ 405 w 424"/>
                <a:gd name="T51" fmla="*/ 109 h 314"/>
                <a:gd name="T52" fmla="*/ 424 w 424"/>
                <a:gd name="T53" fmla="*/ 143 h 314"/>
                <a:gd name="T54" fmla="*/ 387 w 424"/>
                <a:gd name="T55" fmla="*/ 173 h 314"/>
                <a:gd name="T56" fmla="*/ 361 w 424"/>
                <a:gd name="T57" fmla="*/ 197 h 314"/>
                <a:gd name="T58" fmla="*/ 352 w 424"/>
                <a:gd name="T59" fmla="*/ 201 h 314"/>
                <a:gd name="T60" fmla="*/ 287 w 424"/>
                <a:gd name="T61" fmla="*/ 231 h 314"/>
                <a:gd name="T62" fmla="*/ 243 w 424"/>
                <a:gd name="T63" fmla="*/ 230 h 314"/>
                <a:gd name="T64" fmla="*/ 242 w 424"/>
                <a:gd name="T65" fmla="*/ 235 h 314"/>
                <a:gd name="T66" fmla="*/ 255 w 424"/>
                <a:gd name="T67" fmla="*/ 246 h 314"/>
                <a:gd name="T68" fmla="*/ 311 w 424"/>
                <a:gd name="T69" fmla="*/ 259 h 314"/>
                <a:gd name="T70" fmla="*/ 362 w 424"/>
                <a:gd name="T71" fmla="*/ 242 h 314"/>
                <a:gd name="T72" fmla="*/ 403 w 424"/>
                <a:gd name="T73" fmla="*/ 247 h 314"/>
                <a:gd name="T74" fmla="*/ 411 w 424"/>
                <a:gd name="T75" fmla="*/ 273 h 314"/>
                <a:gd name="T76" fmla="*/ 402 w 424"/>
                <a:gd name="T77" fmla="*/ 283 h 314"/>
                <a:gd name="T78" fmla="*/ 341 w 424"/>
                <a:gd name="T79" fmla="*/ 304 h 314"/>
                <a:gd name="T80" fmla="*/ 288 w 424"/>
                <a:gd name="T81" fmla="*/ 304 h 314"/>
                <a:gd name="T82" fmla="*/ 222 w 424"/>
                <a:gd name="T83" fmla="*/ 277 h 314"/>
                <a:gd name="T84" fmla="*/ 200 w 424"/>
                <a:gd name="T85" fmla="*/ 278 h 314"/>
                <a:gd name="T86" fmla="*/ 140 w 424"/>
                <a:gd name="T87" fmla="*/ 284 h 314"/>
                <a:gd name="T88" fmla="*/ 121 w 424"/>
                <a:gd name="T89" fmla="*/ 285 h 314"/>
                <a:gd name="T90" fmla="*/ 107 w 424"/>
                <a:gd name="T91" fmla="*/ 290 h 314"/>
                <a:gd name="T92" fmla="*/ 70 w 424"/>
                <a:gd name="T93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314">
                  <a:moveTo>
                    <a:pt x="70" y="314"/>
                  </a:moveTo>
                  <a:cubicBezTo>
                    <a:pt x="49" y="296"/>
                    <a:pt x="43" y="296"/>
                    <a:pt x="23" y="312"/>
                  </a:cubicBezTo>
                  <a:cubicBezTo>
                    <a:pt x="21" y="314"/>
                    <a:pt x="13" y="313"/>
                    <a:pt x="11" y="310"/>
                  </a:cubicBezTo>
                  <a:cubicBezTo>
                    <a:pt x="0" y="299"/>
                    <a:pt x="5" y="277"/>
                    <a:pt x="19" y="269"/>
                  </a:cubicBezTo>
                  <a:cubicBezTo>
                    <a:pt x="28" y="264"/>
                    <a:pt x="36" y="257"/>
                    <a:pt x="45" y="253"/>
                  </a:cubicBezTo>
                  <a:cubicBezTo>
                    <a:pt x="50" y="251"/>
                    <a:pt x="56" y="251"/>
                    <a:pt x="61" y="252"/>
                  </a:cubicBezTo>
                  <a:cubicBezTo>
                    <a:pt x="83" y="254"/>
                    <a:pt x="91" y="250"/>
                    <a:pt x="95" y="229"/>
                  </a:cubicBezTo>
                  <a:cubicBezTo>
                    <a:pt x="98" y="213"/>
                    <a:pt x="104" y="205"/>
                    <a:pt x="120" y="200"/>
                  </a:cubicBezTo>
                  <a:cubicBezTo>
                    <a:pt x="128" y="198"/>
                    <a:pt x="135" y="187"/>
                    <a:pt x="145" y="178"/>
                  </a:cubicBezTo>
                  <a:cubicBezTo>
                    <a:pt x="165" y="181"/>
                    <a:pt x="182" y="175"/>
                    <a:pt x="190" y="150"/>
                  </a:cubicBezTo>
                  <a:cubicBezTo>
                    <a:pt x="191" y="147"/>
                    <a:pt x="196" y="145"/>
                    <a:pt x="199" y="142"/>
                  </a:cubicBezTo>
                  <a:cubicBezTo>
                    <a:pt x="207" y="135"/>
                    <a:pt x="217" y="130"/>
                    <a:pt x="221" y="121"/>
                  </a:cubicBezTo>
                  <a:cubicBezTo>
                    <a:pt x="230" y="99"/>
                    <a:pt x="238" y="75"/>
                    <a:pt x="245" y="51"/>
                  </a:cubicBezTo>
                  <a:cubicBezTo>
                    <a:pt x="255" y="16"/>
                    <a:pt x="270" y="9"/>
                    <a:pt x="304" y="2"/>
                  </a:cubicBezTo>
                  <a:cubicBezTo>
                    <a:pt x="310" y="0"/>
                    <a:pt x="317" y="5"/>
                    <a:pt x="324" y="6"/>
                  </a:cubicBezTo>
                  <a:cubicBezTo>
                    <a:pt x="302" y="41"/>
                    <a:pt x="301" y="50"/>
                    <a:pt x="316" y="65"/>
                  </a:cubicBezTo>
                  <a:cubicBezTo>
                    <a:pt x="313" y="68"/>
                    <a:pt x="310" y="72"/>
                    <a:pt x="307" y="73"/>
                  </a:cubicBezTo>
                  <a:cubicBezTo>
                    <a:pt x="294" y="77"/>
                    <a:pt x="287" y="85"/>
                    <a:pt x="284" y="97"/>
                  </a:cubicBezTo>
                  <a:cubicBezTo>
                    <a:pt x="281" y="113"/>
                    <a:pt x="268" y="102"/>
                    <a:pt x="255" y="106"/>
                  </a:cubicBezTo>
                  <a:cubicBezTo>
                    <a:pt x="264" y="111"/>
                    <a:pt x="270" y="115"/>
                    <a:pt x="279" y="120"/>
                  </a:cubicBezTo>
                  <a:cubicBezTo>
                    <a:pt x="269" y="140"/>
                    <a:pt x="259" y="161"/>
                    <a:pt x="248" y="184"/>
                  </a:cubicBezTo>
                  <a:cubicBezTo>
                    <a:pt x="266" y="187"/>
                    <a:pt x="279" y="182"/>
                    <a:pt x="291" y="172"/>
                  </a:cubicBezTo>
                  <a:cubicBezTo>
                    <a:pt x="297" y="167"/>
                    <a:pt x="303" y="162"/>
                    <a:pt x="309" y="158"/>
                  </a:cubicBezTo>
                  <a:cubicBezTo>
                    <a:pt x="327" y="146"/>
                    <a:pt x="346" y="133"/>
                    <a:pt x="365" y="121"/>
                  </a:cubicBezTo>
                  <a:cubicBezTo>
                    <a:pt x="367" y="120"/>
                    <a:pt x="368" y="117"/>
                    <a:pt x="370" y="117"/>
                  </a:cubicBezTo>
                  <a:cubicBezTo>
                    <a:pt x="382" y="114"/>
                    <a:pt x="395" y="107"/>
                    <a:pt x="405" y="109"/>
                  </a:cubicBezTo>
                  <a:cubicBezTo>
                    <a:pt x="420" y="113"/>
                    <a:pt x="423" y="129"/>
                    <a:pt x="424" y="143"/>
                  </a:cubicBezTo>
                  <a:cubicBezTo>
                    <a:pt x="401" y="145"/>
                    <a:pt x="393" y="151"/>
                    <a:pt x="387" y="173"/>
                  </a:cubicBezTo>
                  <a:cubicBezTo>
                    <a:pt x="382" y="187"/>
                    <a:pt x="375" y="195"/>
                    <a:pt x="361" y="197"/>
                  </a:cubicBezTo>
                  <a:cubicBezTo>
                    <a:pt x="358" y="198"/>
                    <a:pt x="354" y="199"/>
                    <a:pt x="352" y="201"/>
                  </a:cubicBezTo>
                  <a:cubicBezTo>
                    <a:pt x="334" y="220"/>
                    <a:pt x="311" y="226"/>
                    <a:pt x="287" y="231"/>
                  </a:cubicBezTo>
                  <a:cubicBezTo>
                    <a:pt x="272" y="235"/>
                    <a:pt x="259" y="242"/>
                    <a:pt x="243" y="230"/>
                  </a:cubicBezTo>
                  <a:cubicBezTo>
                    <a:pt x="243" y="232"/>
                    <a:pt x="242" y="233"/>
                    <a:pt x="242" y="235"/>
                  </a:cubicBezTo>
                  <a:cubicBezTo>
                    <a:pt x="246" y="239"/>
                    <a:pt x="250" y="244"/>
                    <a:pt x="255" y="246"/>
                  </a:cubicBezTo>
                  <a:cubicBezTo>
                    <a:pt x="274" y="251"/>
                    <a:pt x="293" y="259"/>
                    <a:pt x="311" y="259"/>
                  </a:cubicBezTo>
                  <a:cubicBezTo>
                    <a:pt x="328" y="258"/>
                    <a:pt x="346" y="249"/>
                    <a:pt x="362" y="242"/>
                  </a:cubicBezTo>
                  <a:cubicBezTo>
                    <a:pt x="377" y="235"/>
                    <a:pt x="392" y="237"/>
                    <a:pt x="403" y="247"/>
                  </a:cubicBezTo>
                  <a:cubicBezTo>
                    <a:pt x="409" y="253"/>
                    <a:pt x="410" y="264"/>
                    <a:pt x="411" y="273"/>
                  </a:cubicBezTo>
                  <a:cubicBezTo>
                    <a:pt x="412" y="276"/>
                    <a:pt x="406" y="281"/>
                    <a:pt x="402" y="283"/>
                  </a:cubicBezTo>
                  <a:cubicBezTo>
                    <a:pt x="382" y="291"/>
                    <a:pt x="362" y="300"/>
                    <a:pt x="341" y="304"/>
                  </a:cubicBezTo>
                  <a:cubicBezTo>
                    <a:pt x="324" y="308"/>
                    <a:pt x="304" y="308"/>
                    <a:pt x="288" y="304"/>
                  </a:cubicBezTo>
                  <a:cubicBezTo>
                    <a:pt x="265" y="298"/>
                    <a:pt x="244" y="285"/>
                    <a:pt x="222" y="277"/>
                  </a:cubicBezTo>
                  <a:cubicBezTo>
                    <a:pt x="216" y="275"/>
                    <a:pt x="207" y="275"/>
                    <a:pt x="200" y="278"/>
                  </a:cubicBezTo>
                  <a:cubicBezTo>
                    <a:pt x="181" y="287"/>
                    <a:pt x="161" y="289"/>
                    <a:pt x="140" y="284"/>
                  </a:cubicBezTo>
                  <a:cubicBezTo>
                    <a:pt x="134" y="282"/>
                    <a:pt x="127" y="284"/>
                    <a:pt x="121" y="285"/>
                  </a:cubicBezTo>
                  <a:cubicBezTo>
                    <a:pt x="116" y="286"/>
                    <a:pt x="112" y="290"/>
                    <a:pt x="107" y="290"/>
                  </a:cubicBezTo>
                  <a:cubicBezTo>
                    <a:pt x="89" y="289"/>
                    <a:pt x="76" y="294"/>
                    <a:pt x="70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"/>
            <p:cNvSpPr/>
            <p:nvPr/>
          </p:nvSpPr>
          <p:spPr bwMode="auto">
            <a:xfrm>
              <a:off x="4796" y="800"/>
              <a:ext cx="393" cy="595"/>
            </a:xfrm>
            <a:custGeom>
              <a:avLst/>
              <a:gdLst>
                <a:gd name="T0" fmla="*/ 16 w 290"/>
                <a:gd name="T1" fmla="*/ 393 h 440"/>
                <a:gd name="T2" fmla="*/ 6 w 290"/>
                <a:gd name="T3" fmla="*/ 351 h 440"/>
                <a:gd name="T4" fmla="*/ 29 w 290"/>
                <a:gd name="T5" fmla="*/ 320 h 440"/>
                <a:gd name="T6" fmla="*/ 78 w 290"/>
                <a:gd name="T7" fmla="*/ 286 h 440"/>
                <a:gd name="T8" fmla="*/ 88 w 290"/>
                <a:gd name="T9" fmla="*/ 251 h 440"/>
                <a:gd name="T10" fmla="*/ 84 w 290"/>
                <a:gd name="T11" fmla="*/ 205 h 440"/>
                <a:gd name="T12" fmla="*/ 87 w 290"/>
                <a:gd name="T13" fmla="*/ 169 h 440"/>
                <a:gd name="T14" fmla="*/ 92 w 290"/>
                <a:gd name="T15" fmla="*/ 132 h 440"/>
                <a:gd name="T16" fmla="*/ 84 w 290"/>
                <a:gd name="T17" fmla="*/ 102 h 440"/>
                <a:gd name="T18" fmla="*/ 64 w 290"/>
                <a:gd name="T19" fmla="*/ 59 h 440"/>
                <a:gd name="T20" fmla="*/ 61 w 290"/>
                <a:gd name="T21" fmla="*/ 46 h 440"/>
                <a:gd name="T22" fmla="*/ 88 w 290"/>
                <a:gd name="T23" fmla="*/ 0 h 440"/>
                <a:gd name="T24" fmla="*/ 113 w 290"/>
                <a:gd name="T25" fmla="*/ 43 h 440"/>
                <a:gd name="T26" fmla="*/ 119 w 290"/>
                <a:gd name="T27" fmla="*/ 48 h 440"/>
                <a:gd name="T28" fmla="*/ 147 w 290"/>
                <a:gd name="T29" fmla="*/ 77 h 440"/>
                <a:gd name="T30" fmla="*/ 180 w 290"/>
                <a:gd name="T31" fmla="*/ 115 h 440"/>
                <a:gd name="T32" fmla="*/ 206 w 290"/>
                <a:gd name="T33" fmla="*/ 152 h 440"/>
                <a:gd name="T34" fmla="*/ 218 w 290"/>
                <a:gd name="T35" fmla="*/ 179 h 440"/>
                <a:gd name="T36" fmla="*/ 235 w 290"/>
                <a:gd name="T37" fmla="*/ 222 h 440"/>
                <a:gd name="T38" fmla="*/ 247 w 290"/>
                <a:gd name="T39" fmla="*/ 249 h 440"/>
                <a:gd name="T40" fmla="*/ 271 w 290"/>
                <a:gd name="T41" fmla="*/ 285 h 440"/>
                <a:gd name="T42" fmla="*/ 279 w 290"/>
                <a:gd name="T43" fmla="*/ 315 h 440"/>
                <a:gd name="T44" fmla="*/ 290 w 290"/>
                <a:gd name="T45" fmla="*/ 364 h 440"/>
                <a:gd name="T46" fmla="*/ 238 w 290"/>
                <a:gd name="T47" fmla="*/ 347 h 440"/>
                <a:gd name="T48" fmla="*/ 202 w 290"/>
                <a:gd name="T49" fmla="*/ 266 h 440"/>
                <a:gd name="T50" fmla="*/ 197 w 290"/>
                <a:gd name="T51" fmla="*/ 267 h 440"/>
                <a:gd name="T52" fmla="*/ 195 w 290"/>
                <a:gd name="T53" fmla="*/ 281 h 440"/>
                <a:gd name="T54" fmla="*/ 184 w 290"/>
                <a:gd name="T55" fmla="*/ 326 h 440"/>
                <a:gd name="T56" fmla="*/ 166 w 290"/>
                <a:gd name="T57" fmla="*/ 371 h 440"/>
                <a:gd name="T58" fmla="*/ 148 w 290"/>
                <a:gd name="T59" fmla="*/ 393 h 440"/>
                <a:gd name="T60" fmla="*/ 137 w 290"/>
                <a:gd name="T61" fmla="*/ 436 h 440"/>
                <a:gd name="T62" fmla="*/ 102 w 290"/>
                <a:gd name="T63" fmla="*/ 393 h 440"/>
                <a:gd name="T64" fmla="*/ 114 w 290"/>
                <a:gd name="T65" fmla="*/ 370 h 440"/>
                <a:gd name="T66" fmla="*/ 149 w 290"/>
                <a:gd name="T67" fmla="*/ 295 h 440"/>
                <a:gd name="T68" fmla="*/ 150 w 290"/>
                <a:gd name="T69" fmla="*/ 268 h 440"/>
                <a:gd name="T70" fmla="*/ 145 w 290"/>
                <a:gd name="T71" fmla="*/ 269 h 440"/>
                <a:gd name="T72" fmla="*/ 120 w 290"/>
                <a:gd name="T73" fmla="*/ 310 h 440"/>
                <a:gd name="T74" fmla="*/ 65 w 290"/>
                <a:gd name="T75" fmla="*/ 358 h 440"/>
                <a:gd name="T76" fmla="*/ 61 w 290"/>
                <a:gd name="T77" fmla="*/ 360 h 440"/>
                <a:gd name="T78" fmla="*/ 16 w 290"/>
                <a:gd name="T79" fmla="*/ 39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0" h="440">
                  <a:moveTo>
                    <a:pt x="16" y="393"/>
                  </a:moveTo>
                  <a:cubicBezTo>
                    <a:pt x="1" y="382"/>
                    <a:pt x="0" y="366"/>
                    <a:pt x="6" y="351"/>
                  </a:cubicBezTo>
                  <a:cubicBezTo>
                    <a:pt x="11" y="340"/>
                    <a:pt x="20" y="329"/>
                    <a:pt x="29" y="320"/>
                  </a:cubicBezTo>
                  <a:cubicBezTo>
                    <a:pt x="44" y="307"/>
                    <a:pt x="61" y="297"/>
                    <a:pt x="78" y="286"/>
                  </a:cubicBezTo>
                  <a:cubicBezTo>
                    <a:pt x="92" y="277"/>
                    <a:pt x="96" y="265"/>
                    <a:pt x="88" y="251"/>
                  </a:cubicBezTo>
                  <a:cubicBezTo>
                    <a:pt x="79" y="236"/>
                    <a:pt x="79" y="222"/>
                    <a:pt x="84" y="205"/>
                  </a:cubicBezTo>
                  <a:cubicBezTo>
                    <a:pt x="88" y="194"/>
                    <a:pt x="86" y="181"/>
                    <a:pt x="87" y="169"/>
                  </a:cubicBezTo>
                  <a:cubicBezTo>
                    <a:pt x="88" y="156"/>
                    <a:pt x="89" y="144"/>
                    <a:pt x="92" y="132"/>
                  </a:cubicBezTo>
                  <a:cubicBezTo>
                    <a:pt x="96" y="119"/>
                    <a:pt x="94" y="110"/>
                    <a:pt x="84" y="102"/>
                  </a:cubicBezTo>
                  <a:cubicBezTo>
                    <a:pt x="69" y="91"/>
                    <a:pt x="59" y="79"/>
                    <a:pt x="64" y="59"/>
                  </a:cubicBezTo>
                  <a:cubicBezTo>
                    <a:pt x="65" y="55"/>
                    <a:pt x="63" y="50"/>
                    <a:pt x="61" y="46"/>
                  </a:cubicBezTo>
                  <a:cubicBezTo>
                    <a:pt x="49" y="23"/>
                    <a:pt x="59" y="5"/>
                    <a:pt x="88" y="0"/>
                  </a:cubicBezTo>
                  <a:cubicBezTo>
                    <a:pt x="84" y="22"/>
                    <a:pt x="93" y="36"/>
                    <a:pt x="113" y="43"/>
                  </a:cubicBezTo>
                  <a:cubicBezTo>
                    <a:pt x="115" y="44"/>
                    <a:pt x="119" y="47"/>
                    <a:pt x="119" y="48"/>
                  </a:cubicBezTo>
                  <a:cubicBezTo>
                    <a:pt x="119" y="67"/>
                    <a:pt x="134" y="71"/>
                    <a:pt x="147" y="77"/>
                  </a:cubicBezTo>
                  <a:cubicBezTo>
                    <a:pt x="164" y="84"/>
                    <a:pt x="176" y="97"/>
                    <a:pt x="180" y="115"/>
                  </a:cubicBezTo>
                  <a:cubicBezTo>
                    <a:pt x="184" y="131"/>
                    <a:pt x="191" y="143"/>
                    <a:pt x="206" y="152"/>
                  </a:cubicBezTo>
                  <a:cubicBezTo>
                    <a:pt x="213" y="156"/>
                    <a:pt x="217" y="169"/>
                    <a:pt x="218" y="179"/>
                  </a:cubicBezTo>
                  <a:cubicBezTo>
                    <a:pt x="219" y="196"/>
                    <a:pt x="219" y="211"/>
                    <a:pt x="235" y="222"/>
                  </a:cubicBezTo>
                  <a:cubicBezTo>
                    <a:pt x="242" y="227"/>
                    <a:pt x="242" y="240"/>
                    <a:pt x="247" y="249"/>
                  </a:cubicBezTo>
                  <a:cubicBezTo>
                    <a:pt x="254" y="261"/>
                    <a:pt x="262" y="274"/>
                    <a:pt x="271" y="285"/>
                  </a:cubicBezTo>
                  <a:cubicBezTo>
                    <a:pt x="280" y="294"/>
                    <a:pt x="285" y="302"/>
                    <a:pt x="279" y="315"/>
                  </a:cubicBezTo>
                  <a:cubicBezTo>
                    <a:pt x="268" y="338"/>
                    <a:pt x="271" y="347"/>
                    <a:pt x="290" y="364"/>
                  </a:cubicBezTo>
                  <a:cubicBezTo>
                    <a:pt x="268" y="378"/>
                    <a:pt x="247" y="370"/>
                    <a:pt x="238" y="347"/>
                  </a:cubicBezTo>
                  <a:cubicBezTo>
                    <a:pt x="228" y="319"/>
                    <a:pt x="214" y="293"/>
                    <a:pt x="202" y="266"/>
                  </a:cubicBezTo>
                  <a:cubicBezTo>
                    <a:pt x="200" y="267"/>
                    <a:pt x="198" y="267"/>
                    <a:pt x="197" y="267"/>
                  </a:cubicBezTo>
                  <a:cubicBezTo>
                    <a:pt x="196" y="272"/>
                    <a:pt x="194" y="277"/>
                    <a:pt x="195" y="281"/>
                  </a:cubicBezTo>
                  <a:cubicBezTo>
                    <a:pt x="199" y="298"/>
                    <a:pt x="191" y="311"/>
                    <a:pt x="184" y="326"/>
                  </a:cubicBezTo>
                  <a:cubicBezTo>
                    <a:pt x="176" y="340"/>
                    <a:pt x="173" y="357"/>
                    <a:pt x="166" y="371"/>
                  </a:cubicBezTo>
                  <a:cubicBezTo>
                    <a:pt x="162" y="379"/>
                    <a:pt x="156" y="388"/>
                    <a:pt x="148" y="393"/>
                  </a:cubicBezTo>
                  <a:cubicBezTo>
                    <a:pt x="132" y="405"/>
                    <a:pt x="127" y="420"/>
                    <a:pt x="137" y="436"/>
                  </a:cubicBezTo>
                  <a:cubicBezTo>
                    <a:pt x="112" y="440"/>
                    <a:pt x="94" y="417"/>
                    <a:pt x="102" y="393"/>
                  </a:cubicBezTo>
                  <a:cubicBezTo>
                    <a:pt x="104" y="384"/>
                    <a:pt x="111" y="377"/>
                    <a:pt x="114" y="370"/>
                  </a:cubicBezTo>
                  <a:cubicBezTo>
                    <a:pt x="126" y="345"/>
                    <a:pt x="139" y="320"/>
                    <a:pt x="149" y="295"/>
                  </a:cubicBezTo>
                  <a:cubicBezTo>
                    <a:pt x="152" y="288"/>
                    <a:pt x="150" y="277"/>
                    <a:pt x="150" y="268"/>
                  </a:cubicBezTo>
                  <a:cubicBezTo>
                    <a:pt x="147" y="269"/>
                    <a:pt x="145" y="269"/>
                    <a:pt x="145" y="269"/>
                  </a:cubicBezTo>
                  <a:cubicBezTo>
                    <a:pt x="146" y="289"/>
                    <a:pt x="127" y="297"/>
                    <a:pt x="120" y="310"/>
                  </a:cubicBezTo>
                  <a:cubicBezTo>
                    <a:pt x="107" y="335"/>
                    <a:pt x="78" y="337"/>
                    <a:pt x="65" y="358"/>
                  </a:cubicBezTo>
                  <a:cubicBezTo>
                    <a:pt x="65" y="360"/>
                    <a:pt x="62" y="360"/>
                    <a:pt x="61" y="360"/>
                  </a:cubicBezTo>
                  <a:cubicBezTo>
                    <a:pt x="29" y="367"/>
                    <a:pt x="29" y="367"/>
                    <a:pt x="16" y="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3161" y="888"/>
              <a:ext cx="438" cy="510"/>
            </a:xfrm>
            <a:custGeom>
              <a:avLst/>
              <a:gdLst>
                <a:gd name="T0" fmla="*/ 223 w 323"/>
                <a:gd name="T1" fmla="*/ 179 h 377"/>
                <a:gd name="T2" fmla="*/ 214 w 323"/>
                <a:gd name="T3" fmla="*/ 198 h 377"/>
                <a:gd name="T4" fmla="*/ 177 w 323"/>
                <a:gd name="T5" fmla="*/ 262 h 377"/>
                <a:gd name="T6" fmla="*/ 140 w 323"/>
                <a:gd name="T7" fmla="*/ 317 h 377"/>
                <a:gd name="T8" fmla="*/ 129 w 323"/>
                <a:gd name="T9" fmla="*/ 325 h 377"/>
                <a:gd name="T10" fmla="*/ 98 w 323"/>
                <a:gd name="T11" fmla="*/ 329 h 377"/>
                <a:gd name="T12" fmla="*/ 159 w 323"/>
                <a:gd name="T13" fmla="*/ 220 h 377"/>
                <a:gd name="T14" fmla="*/ 221 w 323"/>
                <a:gd name="T15" fmla="*/ 126 h 377"/>
                <a:gd name="T16" fmla="*/ 231 w 323"/>
                <a:gd name="T17" fmla="*/ 109 h 377"/>
                <a:gd name="T18" fmla="*/ 227 w 323"/>
                <a:gd name="T19" fmla="*/ 106 h 377"/>
                <a:gd name="T20" fmla="*/ 208 w 323"/>
                <a:gd name="T21" fmla="*/ 132 h 377"/>
                <a:gd name="T22" fmla="*/ 147 w 323"/>
                <a:gd name="T23" fmla="*/ 220 h 377"/>
                <a:gd name="T24" fmla="*/ 97 w 323"/>
                <a:gd name="T25" fmla="*/ 308 h 377"/>
                <a:gd name="T26" fmla="*/ 55 w 323"/>
                <a:gd name="T27" fmla="*/ 344 h 377"/>
                <a:gd name="T28" fmla="*/ 84 w 323"/>
                <a:gd name="T29" fmla="*/ 242 h 377"/>
                <a:gd name="T30" fmla="*/ 152 w 323"/>
                <a:gd name="T31" fmla="*/ 167 h 377"/>
                <a:gd name="T32" fmla="*/ 50 w 323"/>
                <a:gd name="T33" fmla="*/ 315 h 377"/>
                <a:gd name="T34" fmla="*/ 13 w 323"/>
                <a:gd name="T35" fmla="*/ 377 h 377"/>
                <a:gd name="T36" fmla="*/ 8 w 323"/>
                <a:gd name="T37" fmla="*/ 365 h 377"/>
                <a:gd name="T38" fmla="*/ 96 w 323"/>
                <a:gd name="T39" fmla="*/ 182 h 377"/>
                <a:gd name="T40" fmla="*/ 202 w 323"/>
                <a:gd name="T41" fmla="*/ 84 h 377"/>
                <a:gd name="T42" fmla="*/ 259 w 323"/>
                <a:gd name="T43" fmla="*/ 19 h 377"/>
                <a:gd name="T44" fmla="*/ 323 w 323"/>
                <a:gd name="T45" fmla="*/ 0 h 377"/>
                <a:gd name="T46" fmla="*/ 282 w 323"/>
                <a:gd name="T47" fmla="*/ 71 h 377"/>
                <a:gd name="T48" fmla="*/ 285 w 323"/>
                <a:gd name="T49" fmla="*/ 119 h 377"/>
                <a:gd name="T50" fmla="*/ 257 w 323"/>
                <a:gd name="T51" fmla="*/ 219 h 377"/>
                <a:gd name="T52" fmla="*/ 211 w 323"/>
                <a:gd name="T53" fmla="*/ 289 h 377"/>
                <a:gd name="T54" fmla="*/ 208 w 323"/>
                <a:gd name="T55" fmla="*/ 297 h 377"/>
                <a:gd name="T56" fmla="*/ 145 w 323"/>
                <a:gd name="T57" fmla="*/ 323 h 377"/>
                <a:gd name="T58" fmla="*/ 162 w 323"/>
                <a:gd name="T59" fmla="*/ 292 h 377"/>
                <a:gd name="T60" fmla="*/ 192 w 323"/>
                <a:gd name="T61" fmla="*/ 257 h 377"/>
                <a:gd name="T62" fmla="*/ 228 w 323"/>
                <a:gd name="T63" fmla="*/ 181 h 377"/>
                <a:gd name="T64" fmla="*/ 223 w 323"/>
                <a:gd name="T65" fmla="*/ 17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3" h="377">
                  <a:moveTo>
                    <a:pt x="223" y="179"/>
                  </a:moveTo>
                  <a:cubicBezTo>
                    <a:pt x="220" y="185"/>
                    <a:pt x="215" y="192"/>
                    <a:pt x="214" y="198"/>
                  </a:cubicBezTo>
                  <a:cubicBezTo>
                    <a:pt x="207" y="224"/>
                    <a:pt x="192" y="243"/>
                    <a:pt x="177" y="262"/>
                  </a:cubicBezTo>
                  <a:cubicBezTo>
                    <a:pt x="163" y="279"/>
                    <a:pt x="152" y="299"/>
                    <a:pt x="140" y="317"/>
                  </a:cubicBezTo>
                  <a:cubicBezTo>
                    <a:pt x="137" y="320"/>
                    <a:pt x="133" y="324"/>
                    <a:pt x="129" y="325"/>
                  </a:cubicBezTo>
                  <a:cubicBezTo>
                    <a:pt x="119" y="327"/>
                    <a:pt x="109" y="328"/>
                    <a:pt x="98" y="329"/>
                  </a:cubicBezTo>
                  <a:cubicBezTo>
                    <a:pt x="115" y="290"/>
                    <a:pt x="126" y="249"/>
                    <a:pt x="159" y="220"/>
                  </a:cubicBezTo>
                  <a:cubicBezTo>
                    <a:pt x="188" y="194"/>
                    <a:pt x="213" y="165"/>
                    <a:pt x="221" y="126"/>
                  </a:cubicBezTo>
                  <a:cubicBezTo>
                    <a:pt x="223" y="120"/>
                    <a:pt x="227" y="114"/>
                    <a:pt x="231" y="109"/>
                  </a:cubicBezTo>
                  <a:cubicBezTo>
                    <a:pt x="230" y="108"/>
                    <a:pt x="228" y="107"/>
                    <a:pt x="227" y="106"/>
                  </a:cubicBezTo>
                  <a:cubicBezTo>
                    <a:pt x="221" y="114"/>
                    <a:pt x="211" y="122"/>
                    <a:pt x="208" y="132"/>
                  </a:cubicBezTo>
                  <a:cubicBezTo>
                    <a:pt x="196" y="168"/>
                    <a:pt x="174" y="195"/>
                    <a:pt x="147" y="220"/>
                  </a:cubicBezTo>
                  <a:cubicBezTo>
                    <a:pt x="122" y="244"/>
                    <a:pt x="105" y="274"/>
                    <a:pt x="97" y="308"/>
                  </a:cubicBezTo>
                  <a:cubicBezTo>
                    <a:pt x="92" y="332"/>
                    <a:pt x="78" y="341"/>
                    <a:pt x="55" y="344"/>
                  </a:cubicBezTo>
                  <a:cubicBezTo>
                    <a:pt x="52" y="306"/>
                    <a:pt x="62" y="271"/>
                    <a:pt x="84" y="242"/>
                  </a:cubicBezTo>
                  <a:cubicBezTo>
                    <a:pt x="105" y="214"/>
                    <a:pt x="131" y="190"/>
                    <a:pt x="152" y="167"/>
                  </a:cubicBezTo>
                  <a:cubicBezTo>
                    <a:pt x="101" y="190"/>
                    <a:pt x="51" y="256"/>
                    <a:pt x="50" y="315"/>
                  </a:cubicBezTo>
                  <a:cubicBezTo>
                    <a:pt x="49" y="345"/>
                    <a:pt x="35" y="362"/>
                    <a:pt x="13" y="377"/>
                  </a:cubicBezTo>
                  <a:cubicBezTo>
                    <a:pt x="11" y="372"/>
                    <a:pt x="8" y="369"/>
                    <a:pt x="8" y="365"/>
                  </a:cubicBezTo>
                  <a:cubicBezTo>
                    <a:pt x="0" y="281"/>
                    <a:pt x="17" y="214"/>
                    <a:pt x="96" y="182"/>
                  </a:cubicBezTo>
                  <a:cubicBezTo>
                    <a:pt x="144" y="162"/>
                    <a:pt x="176" y="128"/>
                    <a:pt x="202" y="84"/>
                  </a:cubicBezTo>
                  <a:cubicBezTo>
                    <a:pt x="216" y="59"/>
                    <a:pt x="238" y="38"/>
                    <a:pt x="259" y="19"/>
                  </a:cubicBezTo>
                  <a:cubicBezTo>
                    <a:pt x="275" y="4"/>
                    <a:pt x="297" y="0"/>
                    <a:pt x="323" y="0"/>
                  </a:cubicBezTo>
                  <a:cubicBezTo>
                    <a:pt x="298" y="20"/>
                    <a:pt x="284" y="42"/>
                    <a:pt x="282" y="71"/>
                  </a:cubicBezTo>
                  <a:cubicBezTo>
                    <a:pt x="281" y="87"/>
                    <a:pt x="283" y="103"/>
                    <a:pt x="285" y="119"/>
                  </a:cubicBezTo>
                  <a:cubicBezTo>
                    <a:pt x="292" y="157"/>
                    <a:pt x="286" y="189"/>
                    <a:pt x="257" y="219"/>
                  </a:cubicBezTo>
                  <a:cubicBezTo>
                    <a:pt x="238" y="238"/>
                    <a:pt x="226" y="265"/>
                    <a:pt x="211" y="289"/>
                  </a:cubicBezTo>
                  <a:cubicBezTo>
                    <a:pt x="210" y="291"/>
                    <a:pt x="209" y="294"/>
                    <a:pt x="208" y="297"/>
                  </a:cubicBezTo>
                  <a:cubicBezTo>
                    <a:pt x="194" y="328"/>
                    <a:pt x="181" y="334"/>
                    <a:pt x="145" y="323"/>
                  </a:cubicBezTo>
                  <a:cubicBezTo>
                    <a:pt x="150" y="313"/>
                    <a:pt x="155" y="302"/>
                    <a:pt x="162" y="292"/>
                  </a:cubicBezTo>
                  <a:cubicBezTo>
                    <a:pt x="171" y="280"/>
                    <a:pt x="182" y="269"/>
                    <a:pt x="192" y="257"/>
                  </a:cubicBezTo>
                  <a:cubicBezTo>
                    <a:pt x="212" y="236"/>
                    <a:pt x="224" y="210"/>
                    <a:pt x="228" y="181"/>
                  </a:cubicBezTo>
                  <a:cubicBezTo>
                    <a:pt x="226" y="180"/>
                    <a:pt x="225" y="179"/>
                    <a:pt x="223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3172" y="2173"/>
              <a:ext cx="635" cy="324"/>
            </a:xfrm>
            <a:custGeom>
              <a:avLst/>
              <a:gdLst>
                <a:gd name="T0" fmla="*/ 3 w 468"/>
                <a:gd name="T1" fmla="*/ 5 h 240"/>
                <a:gd name="T2" fmla="*/ 105 w 468"/>
                <a:gd name="T3" fmla="*/ 2 h 240"/>
                <a:gd name="T4" fmla="*/ 140 w 468"/>
                <a:gd name="T5" fmla="*/ 1 h 240"/>
                <a:gd name="T6" fmla="*/ 202 w 468"/>
                <a:gd name="T7" fmla="*/ 36 h 240"/>
                <a:gd name="T8" fmla="*/ 372 w 468"/>
                <a:gd name="T9" fmla="*/ 125 h 240"/>
                <a:gd name="T10" fmla="*/ 422 w 468"/>
                <a:gd name="T11" fmla="*/ 125 h 240"/>
                <a:gd name="T12" fmla="*/ 409 w 468"/>
                <a:gd name="T13" fmla="*/ 142 h 240"/>
                <a:gd name="T14" fmla="*/ 266 w 468"/>
                <a:gd name="T15" fmla="*/ 117 h 240"/>
                <a:gd name="T16" fmla="*/ 248 w 468"/>
                <a:gd name="T17" fmla="*/ 110 h 240"/>
                <a:gd name="T18" fmla="*/ 328 w 468"/>
                <a:gd name="T19" fmla="*/ 147 h 240"/>
                <a:gd name="T20" fmla="*/ 408 w 468"/>
                <a:gd name="T21" fmla="*/ 150 h 240"/>
                <a:gd name="T22" fmla="*/ 428 w 468"/>
                <a:gd name="T23" fmla="*/ 169 h 240"/>
                <a:gd name="T24" fmla="*/ 308 w 468"/>
                <a:gd name="T25" fmla="*/ 168 h 240"/>
                <a:gd name="T26" fmla="*/ 316 w 468"/>
                <a:gd name="T27" fmla="*/ 173 h 240"/>
                <a:gd name="T28" fmla="*/ 414 w 468"/>
                <a:gd name="T29" fmla="*/ 181 h 240"/>
                <a:gd name="T30" fmla="*/ 468 w 468"/>
                <a:gd name="T31" fmla="*/ 193 h 240"/>
                <a:gd name="T32" fmla="*/ 455 w 468"/>
                <a:gd name="T33" fmla="*/ 202 h 240"/>
                <a:gd name="T34" fmla="*/ 269 w 468"/>
                <a:gd name="T35" fmla="*/ 209 h 240"/>
                <a:gd name="T36" fmla="*/ 184 w 468"/>
                <a:gd name="T37" fmla="*/ 152 h 240"/>
                <a:gd name="T38" fmla="*/ 77 w 468"/>
                <a:gd name="T39" fmla="*/ 81 h 240"/>
                <a:gd name="T40" fmla="*/ 0 w 468"/>
                <a:gd name="T41" fmla="*/ 11 h 240"/>
                <a:gd name="T42" fmla="*/ 3 w 468"/>
                <a:gd name="T43" fmla="*/ 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8" h="240">
                  <a:moveTo>
                    <a:pt x="3" y="5"/>
                  </a:moveTo>
                  <a:cubicBezTo>
                    <a:pt x="37" y="4"/>
                    <a:pt x="71" y="3"/>
                    <a:pt x="105" y="2"/>
                  </a:cubicBezTo>
                  <a:cubicBezTo>
                    <a:pt x="117" y="1"/>
                    <a:pt x="129" y="0"/>
                    <a:pt x="140" y="1"/>
                  </a:cubicBezTo>
                  <a:cubicBezTo>
                    <a:pt x="166" y="3"/>
                    <a:pt x="184" y="17"/>
                    <a:pt x="202" y="36"/>
                  </a:cubicBezTo>
                  <a:cubicBezTo>
                    <a:pt x="248" y="86"/>
                    <a:pt x="303" y="120"/>
                    <a:pt x="372" y="125"/>
                  </a:cubicBezTo>
                  <a:cubicBezTo>
                    <a:pt x="388" y="126"/>
                    <a:pt x="404" y="125"/>
                    <a:pt x="422" y="125"/>
                  </a:cubicBezTo>
                  <a:cubicBezTo>
                    <a:pt x="424" y="134"/>
                    <a:pt x="422" y="140"/>
                    <a:pt x="409" y="142"/>
                  </a:cubicBezTo>
                  <a:cubicBezTo>
                    <a:pt x="359" y="150"/>
                    <a:pt x="311" y="138"/>
                    <a:pt x="266" y="117"/>
                  </a:cubicBezTo>
                  <a:cubicBezTo>
                    <a:pt x="260" y="115"/>
                    <a:pt x="254" y="111"/>
                    <a:pt x="248" y="110"/>
                  </a:cubicBezTo>
                  <a:cubicBezTo>
                    <a:pt x="271" y="131"/>
                    <a:pt x="298" y="143"/>
                    <a:pt x="328" y="147"/>
                  </a:cubicBezTo>
                  <a:cubicBezTo>
                    <a:pt x="354" y="151"/>
                    <a:pt x="381" y="150"/>
                    <a:pt x="408" y="150"/>
                  </a:cubicBezTo>
                  <a:cubicBezTo>
                    <a:pt x="421" y="150"/>
                    <a:pt x="429" y="153"/>
                    <a:pt x="428" y="169"/>
                  </a:cubicBezTo>
                  <a:cubicBezTo>
                    <a:pt x="388" y="187"/>
                    <a:pt x="349" y="173"/>
                    <a:pt x="308" y="168"/>
                  </a:cubicBezTo>
                  <a:cubicBezTo>
                    <a:pt x="311" y="169"/>
                    <a:pt x="313" y="172"/>
                    <a:pt x="316" y="173"/>
                  </a:cubicBezTo>
                  <a:cubicBezTo>
                    <a:pt x="348" y="187"/>
                    <a:pt x="381" y="192"/>
                    <a:pt x="414" y="181"/>
                  </a:cubicBezTo>
                  <a:cubicBezTo>
                    <a:pt x="435" y="174"/>
                    <a:pt x="451" y="180"/>
                    <a:pt x="468" y="193"/>
                  </a:cubicBezTo>
                  <a:cubicBezTo>
                    <a:pt x="463" y="197"/>
                    <a:pt x="460" y="201"/>
                    <a:pt x="455" y="202"/>
                  </a:cubicBezTo>
                  <a:cubicBezTo>
                    <a:pt x="394" y="224"/>
                    <a:pt x="331" y="240"/>
                    <a:pt x="269" y="209"/>
                  </a:cubicBezTo>
                  <a:cubicBezTo>
                    <a:pt x="239" y="194"/>
                    <a:pt x="212" y="171"/>
                    <a:pt x="184" y="152"/>
                  </a:cubicBezTo>
                  <a:cubicBezTo>
                    <a:pt x="148" y="128"/>
                    <a:pt x="111" y="107"/>
                    <a:pt x="77" y="81"/>
                  </a:cubicBezTo>
                  <a:cubicBezTo>
                    <a:pt x="50" y="60"/>
                    <a:pt x="26" y="35"/>
                    <a:pt x="0" y="11"/>
                  </a:cubicBezTo>
                  <a:cubicBezTo>
                    <a:pt x="1" y="9"/>
                    <a:pt x="2" y="7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3799" y="2685"/>
              <a:ext cx="445" cy="805"/>
            </a:xfrm>
            <a:custGeom>
              <a:avLst/>
              <a:gdLst>
                <a:gd name="T0" fmla="*/ 15 w 328"/>
                <a:gd name="T1" fmla="*/ 564 h 595"/>
                <a:gd name="T2" fmla="*/ 52 w 328"/>
                <a:gd name="T3" fmla="*/ 541 h 595"/>
                <a:gd name="T4" fmla="*/ 268 w 328"/>
                <a:gd name="T5" fmla="*/ 259 h 595"/>
                <a:gd name="T6" fmla="*/ 162 w 328"/>
                <a:gd name="T7" fmla="*/ 85 h 595"/>
                <a:gd name="T8" fmla="*/ 63 w 328"/>
                <a:gd name="T9" fmla="*/ 27 h 595"/>
                <a:gd name="T10" fmla="*/ 46 w 328"/>
                <a:gd name="T11" fmla="*/ 17 h 595"/>
                <a:gd name="T12" fmla="*/ 91 w 328"/>
                <a:gd name="T13" fmla="*/ 2 h 595"/>
                <a:gd name="T14" fmla="*/ 112 w 328"/>
                <a:gd name="T15" fmla="*/ 9 h 595"/>
                <a:gd name="T16" fmla="*/ 137 w 328"/>
                <a:gd name="T17" fmla="*/ 25 h 595"/>
                <a:gd name="T18" fmla="*/ 143 w 328"/>
                <a:gd name="T19" fmla="*/ 27 h 595"/>
                <a:gd name="T20" fmla="*/ 203 w 328"/>
                <a:gd name="T21" fmla="*/ 66 h 595"/>
                <a:gd name="T22" fmla="*/ 230 w 328"/>
                <a:gd name="T23" fmla="*/ 86 h 595"/>
                <a:gd name="T24" fmla="*/ 287 w 328"/>
                <a:gd name="T25" fmla="*/ 155 h 595"/>
                <a:gd name="T26" fmla="*/ 308 w 328"/>
                <a:gd name="T27" fmla="*/ 198 h 595"/>
                <a:gd name="T28" fmla="*/ 316 w 328"/>
                <a:gd name="T29" fmla="*/ 280 h 595"/>
                <a:gd name="T30" fmla="*/ 317 w 328"/>
                <a:gd name="T31" fmla="*/ 313 h 595"/>
                <a:gd name="T32" fmla="*/ 297 w 328"/>
                <a:gd name="T33" fmla="*/ 405 h 595"/>
                <a:gd name="T34" fmla="*/ 259 w 328"/>
                <a:gd name="T35" fmla="*/ 465 h 595"/>
                <a:gd name="T36" fmla="*/ 212 w 328"/>
                <a:gd name="T37" fmla="*/ 510 h 595"/>
                <a:gd name="T38" fmla="*/ 158 w 328"/>
                <a:gd name="T39" fmla="*/ 551 h 595"/>
                <a:gd name="T40" fmla="*/ 127 w 328"/>
                <a:gd name="T41" fmla="*/ 564 h 595"/>
                <a:gd name="T42" fmla="*/ 124 w 328"/>
                <a:gd name="T43" fmla="*/ 565 h 595"/>
                <a:gd name="T44" fmla="*/ 29 w 328"/>
                <a:gd name="T45" fmla="*/ 591 h 595"/>
                <a:gd name="T46" fmla="*/ 0 w 328"/>
                <a:gd name="T47" fmla="*/ 594 h 595"/>
                <a:gd name="T48" fmla="*/ 11 w 328"/>
                <a:gd name="T49" fmla="*/ 570 h 595"/>
                <a:gd name="T50" fmla="*/ 15 w 328"/>
                <a:gd name="T51" fmla="*/ 56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8" h="595">
                  <a:moveTo>
                    <a:pt x="15" y="564"/>
                  </a:moveTo>
                  <a:cubicBezTo>
                    <a:pt x="23" y="549"/>
                    <a:pt x="36" y="544"/>
                    <a:pt x="52" y="541"/>
                  </a:cubicBezTo>
                  <a:cubicBezTo>
                    <a:pt x="176" y="522"/>
                    <a:pt x="282" y="377"/>
                    <a:pt x="268" y="259"/>
                  </a:cubicBezTo>
                  <a:cubicBezTo>
                    <a:pt x="260" y="184"/>
                    <a:pt x="224" y="126"/>
                    <a:pt x="162" y="85"/>
                  </a:cubicBezTo>
                  <a:cubicBezTo>
                    <a:pt x="130" y="64"/>
                    <a:pt x="96" y="46"/>
                    <a:pt x="63" y="27"/>
                  </a:cubicBezTo>
                  <a:cubicBezTo>
                    <a:pt x="58" y="24"/>
                    <a:pt x="53" y="21"/>
                    <a:pt x="46" y="17"/>
                  </a:cubicBezTo>
                  <a:cubicBezTo>
                    <a:pt x="63" y="11"/>
                    <a:pt x="76" y="5"/>
                    <a:pt x="91" y="2"/>
                  </a:cubicBezTo>
                  <a:cubicBezTo>
                    <a:pt x="97" y="0"/>
                    <a:pt x="105" y="6"/>
                    <a:pt x="112" y="9"/>
                  </a:cubicBezTo>
                  <a:cubicBezTo>
                    <a:pt x="120" y="14"/>
                    <a:pt x="128" y="20"/>
                    <a:pt x="137" y="25"/>
                  </a:cubicBezTo>
                  <a:cubicBezTo>
                    <a:pt x="138" y="26"/>
                    <a:pt x="141" y="26"/>
                    <a:pt x="143" y="27"/>
                  </a:cubicBezTo>
                  <a:cubicBezTo>
                    <a:pt x="163" y="40"/>
                    <a:pt x="183" y="53"/>
                    <a:pt x="203" y="66"/>
                  </a:cubicBezTo>
                  <a:cubicBezTo>
                    <a:pt x="212" y="72"/>
                    <a:pt x="224" y="77"/>
                    <a:pt x="230" y="86"/>
                  </a:cubicBezTo>
                  <a:cubicBezTo>
                    <a:pt x="248" y="110"/>
                    <a:pt x="277" y="125"/>
                    <a:pt x="287" y="155"/>
                  </a:cubicBezTo>
                  <a:cubicBezTo>
                    <a:pt x="292" y="170"/>
                    <a:pt x="306" y="183"/>
                    <a:pt x="308" y="198"/>
                  </a:cubicBezTo>
                  <a:cubicBezTo>
                    <a:pt x="311" y="225"/>
                    <a:pt x="328" y="251"/>
                    <a:pt x="316" y="280"/>
                  </a:cubicBezTo>
                  <a:cubicBezTo>
                    <a:pt x="312" y="289"/>
                    <a:pt x="318" y="302"/>
                    <a:pt x="317" y="313"/>
                  </a:cubicBezTo>
                  <a:cubicBezTo>
                    <a:pt x="311" y="344"/>
                    <a:pt x="307" y="375"/>
                    <a:pt x="297" y="405"/>
                  </a:cubicBezTo>
                  <a:cubicBezTo>
                    <a:pt x="289" y="427"/>
                    <a:pt x="274" y="447"/>
                    <a:pt x="259" y="465"/>
                  </a:cubicBezTo>
                  <a:cubicBezTo>
                    <a:pt x="246" y="482"/>
                    <a:pt x="230" y="498"/>
                    <a:pt x="212" y="510"/>
                  </a:cubicBezTo>
                  <a:cubicBezTo>
                    <a:pt x="192" y="522"/>
                    <a:pt x="175" y="537"/>
                    <a:pt x="158" y="551"/>
                  </a:cubicBezTo>
                  <a:cubicBezTo>
                    <a:pt x="150" y="558"/>
                    <a:pt x="138" y="560"/>
                    <a:pt x="127" y="564"/>
                  </a:cubicBezTo>
                  <a:cubicBezTo>
                    <a:pt x="126" y="564"/>
                    <a:pt x="124" y="564"/>
                    <a:pt x="124" y="565"/>
                  </a:cubicBezTo>
                  <a:cubicBezTo>
                    <a:pt x="97" y="591"/>
                    <a:pt x="59" y="577"/>
                    <a:pt x="29" y="591"/>
                  </a:cubicBezTo>
                  <a:cubicBezTo>
                    <a:pt x="21" y="595"/>
                    <a:pt x="12" y="593"/>
                    <a:pt x="0" y="594"/>
                  </a:cubicBezTo>
                  <a:cubicBezTo>
                    <a:pt x="5" y="583"/>
                    <a:pt x="8" y="577"/>
                    <a:pt x="11" y="570"/>
                  </a:cubicBezTo>
                  <a:cubicBezTo>
                    <a:pt x="12" y="568"/>
                    <a:pt x="13" y="566"/>
                    <a:pt x="15" y="5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3158" y="1202"/>
              <a:ext cx="689" cy="783"/>
            </a:xfrm>
            <a:custGeom>
              <a:avLst/>
              <a:gdLst>
                <a:gd name="T0" fmla="*/ 166 w 508"/>
                <a:gd name="T1" fmla="*/ 161 h 579"/>
                <a:gd name="T2" fmla="*/ 185 w 508"/>
                <a:gd name="T3" fmla="*/ 188 h 579"/>
                <a:gd name="T4" fmla="*/ 200 w 508"/>
                <a:gd name="T5" fmla="*/ 221 h 579"/>
                <a:gd name="T6" fmla="*/ 226 w 508"/>
                <a:gd name="T7" fmla="*/ 225 h 579"/>
                <a:gd name="T8" fmla="*/ 285 w 508"/>
                <a:gd name="T9" fmla="*/ 105 h 579"/>
                <a:gd name="T10" fmla="*/ 267 w 508"/>
                <a:gd name="T11" fmla="*/ 64 h 579"/>
                <a:gd name="T12" fmla="*/ 290 w 508"/>
                <a:gd name="T13" fmla="*/ 68 h 579"/>
                <a:gd name="T14" fmla="*/ 306 w 508"/>
                <a:gd name="T15" fmla="*/ 96 h 579"/>
                <a:gd name="T16" fmla="*/ 314 w 508"/>
                <a:gd name="T17" fmla="*/ 116 h 579"/>
                <a:gd name="T18" fmla="*/ 349 w 508"/>
                <a:gd name="T19" fmla="*/ 123 h 579"/>
                <a:gd name="T20" fmla="*/ 382 w 508"/>
                <a:gd name="T21" fmla="*/ 4 h 579"/>
                <a:gd name="T22" fmla="*/ 407 w 508"/>
                <a:gd name="T23" fmla="*/ 19 h 579"/>
                <a:gd name="T24" fmla="*/ 415 w 508"/>
                <a:gd name="T25" fmla="*/ 58 h 579"/>
                <a:gd name="T26" fmla="*/ 453 w 508"/>
                <a:gd name="T27" fmla="*/ 73 h 579"/>
                <a:gd name="T28" fmla="*/ 479 w 508"/>
                <a:gd name="T29" fmla="*/ 52 h 579"/>
                <a:gd name="T30" fmla="*/ 508 w 508"/>
                <a:gd name="T31" fmla="*/ 95 h 579"/>
                <a:gd name="T32" fmla="*/ 421 w 508"/>
                <a:gd name="T33" fmla="*/ 130 h 579"/>
                <a:gd name="T34" fmla="*/ 124 w 508"/>
                <a:gd name="T35" fmla="*/ 368 h 579"/>
                <a:gd name="T36" fmla="*/ 70 w 508"/>
                <a:gd name="T37" fmla="*/ 441 h 579"/>
                <a:gd name="T38" fmla="*/ 56 w 508"/>
                <a:gd name="T39" fmla="*/ 450 h 579"/>
                <a:gd name="T40" fmla="*/ 48 w 508"/>
                <a:gd name="T41" fmla="*/ 477 h 579"/>
                <a:gd name="T42" fmla="*/ 15 w 508"/>
                <a:gd name="T43" fmla="*/ 562 h 579"/>
                <a:gd name="T44" fmla="*/ 8 w 508"/>
                <a:gd name="T45" fmla="*/ 579 h 579"/>
                <a:gd name="T46" fmla="*/ 2 w 508"/>
                <a:gd name="T47" fmla="*/ 578 h 579"/>
                <a:gd name="T48" fmla="*/ 2 w 508"/>
                <a:gd name="T49" fmla="*/ 519 h 579"/>
                <a:gd name="T50" fmla="*/ 15 w 508"/>
                <a:gd name="T51" fmla="*/ 476 h 579"/>
                <a:gd name="T52" fmla="*/ 29 w 508"/>
                <a:gd name="T53" fmla="*/ 432 h 579"/>
                <a:gd name="T54" fmla="*/ 3 w 508"/>
                <a:gd name="T55" fmla="*/ 365 h 579"/>
                <a:gd name="T56" fmla="*/ 35 w 508"/>
                <a:gd name="T57" fmla="*/ 373 h 579"/>
                <a:gd name="T58" fmla="*/ 40 w 508"/>
                <a:gd name="T59" fmla="*/ 384 h 579"/>
                <a:gd name="T60" fmla="*/ 58 w 508"/>
                <a:gd name="T61" fmla="*/ 405 h 579"/>
                <a:gd name="T62" fmla="*/ 79 w 508"/>
                <a:gd name="T63" fmla="*/ 383 h 579"/>
                <a:gd name="T64" fmla="*/ 96 w 508"/>
                <a:gd name="T65" fmla="*/ 294 h 579"/>
                <a:gd name="T66" fmla="*/ 73 w 508"/>
                <a:gd name="T67" fmla="*/ 257 h 579"/>
                <a:gd name="T68" fmla="*/ 110 w 508"/>
                <a:gd name="T69" fmla="*/ 273 h 579"/>
                <a:gd name="T70" fmla="*/ 121 w 508"/>
                <a:gd name="T71" fmla="*/ 295 h 579"/>
                <a:gd name="T72" fmla="*/ 147 w 508"/>
                <a:gd name="T73" fmla="*/ 295 h 579"/>
                <a:gd name="T74" fmla="*/ 161 w 508"/>
                <a:gd name="T75" fmla="*/ 164 h 579"/>
                <a:gd name="T76" fmla="*/ 166 w 508"/>
                <a:gd name="T77" fmla="*/ 1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8" h="579">
                  <a:moveTo>
                    <a:pt x="166" y="161"/>
                  </a:moveTo>
                  <a:cubicBezTo>
                    <a:pt x="172" y="170"/>
                    <a:pt x="180" y="178"/>
                    <a:pt x="185" y="188"/>
                  </a:cubicBezTo>
                  <a:cubicBezTo>
                    <a:pt x="191" y="198"/>
                    <a:pt x="195" y="210"/>
                    <a:pt x="200" y="221"/>
                  </a:cubicBezTo>
                  <a:cubicBezTo>
                    <a:pt x="207" y="233"/>
                    <a:pt x="217" y="234"/>
                    <a:pt x="226" y="225"/>
                  </a:cubicBezTo>
                  <a:cubicBezTo>
                    <a:pt x="258" y="191"/>
                    <a:pt x="281" y="153"/>
                    <a:pt x="285" y="105"/>
                  </a:cubicBezTo>
                  <a:cubicBezTo>
                    <a:pt x="286" y="89"/>
                    <a:pt x="282" y="74"/>
                    <a:pt x="267" y="64"/>
                  </a:cubicBezTo>
                  <a:cubicBezTo>
                    <a:pt x="276" y="56"/>
                    <a:pt x="285" y="61"/>
                    <a:pt x="290" y="68"/>
                  </a:cubicBezTo>
                  <a:cubicBezTo>
                    <a:pt x="297" y="76"/>
                    <a:pt x="301" y="87"/>
                    <a:pt x="306" y="96"/>
                  </a:cubicBezTo>
                  <a:cubicBezTo>
                    <a:pt x="309" y="103"/>
                    <a:pt x="311" y="110"/>
                    <a:pt x="314" y="116"/>
                  </a:cubicBezTo>
                  <a:cubicBezTo>
                    <a:pt x="323" y="133"/>
                    <a:pt x="334" y="135"/>
                    <a:pt x="349" y="123"/>
                  </a:cubicBezTo>
                  <a:cubicBezTo>
                    <a:pt x="381" y="98"/>
                    <a:pt x="400" y="42"/>
                    <a:pt x="382" y="4"/>
                  </a:cubicBezTo>
                  <a:cubicBezTo>
                    <a:pt x="396" y="0"/>
                    <a:pt x="404" y="8"/>
                    <a:pt x="407" y="19"/>
                  </a:cubicBezTo>
                  <a:cubicBezTo>
                    <a:pt x="411" y="32"/>
                    <a:pt x="412" y="45"/>
                    <a:pt x="415" y="58"/>
                  </a:cubicBezTo>
                  <a:cubicBezTo>
                    <a:pt x="420" y="82"/>
                    <a:pt x="433" y="87"/>
                    <a:pt x="453" y="73"/>
                  </a:cubicBezTo>
                  <a:cubicBezTo>
                    <a:pt x="462" y="67"/>
                    <a:pt x="470" y="60"/>
                    <a:pt x="479" y="52"/>
                  </a:cubicBezTo>
                  <a:cubicBezTo>
                    <a:pt x="489" y="66"/>
                    <a:pt x="498" y="79"/>
                    <a:pt x="508" y="95"/>
                  </a:cubicBezTo>
                  <a:cubicBezTo>
                    <a:pt x="479" y="107"/>
                    <a:pt x="450" y="118"/>
                    <a:pt x="421" y="130"/>
                  </a:cubicBezTo>
                  <a:cubicBezTo>
                    <a:pt x="300" y="181"/>
                    <a:pt x="205" y="265"/>
                    <a:pt x="124" y="368"/>
                  </a:cubicBezTo>
                  <a:cubicBezTo>
                    <a:pt x="105" y="391"/>
                    <a:pt x="88" y="416"/>
                    <a:pt x="70" y="441"/>
                  </a:cubicBezTo>
                  <a:cubicBezTo>
                    <a:pt x="67" y="445"/>
                    <a:pt x="61" y="447"/>
                    <a:pt x="56" y="450"/>
                  </a:cubicBezTo>
                  <a:cubicBezTo>
                    <a:pt x="54" y="458"/>
                    <a:pt x="52" y="468"/>
                    <a:pt x="48" y="477"/>
                  </a:cubicBezTo>
                  <a:cubicBezTo>
                    <a:pt x="37" y="505"/>
                    <a:pt x="26" y="533"/>
                    <a:pt x="15" y="562"/>
                  </a:cubicBezTo>
                  <a:cubicBezTo>
                    <a:pt x="12" y="567"/>
                    <a:pt x="10" y="573"/>
                    <a:pt x="8" y="579"/>
                  </a:cubicBezTo>
                  <a:cubicBezTo>
                    <a:pt x="6" y="579"/>
                    <a:pt x="4" y="578"/>
                    <a:pt x="2" y="578"/>
                  </a:cubicBezTo>
                  <a:cubicBezTo>
                    <a:pt x="2" y="558"/>
                    <a:pt x="0" y="538"/>
                    <a:pt x="2" y="519"/>
                  </a:cubicBezTo>
                  <a:cubicBezTo>
                    <a:pt x="4" y="504"/>
                    <a:pt x="11" y="490"/>
                    <a:pt x="15" y="476"/>
                  </a:cubicBezTo>
                  <a:cubicBezTo>
                    <a:pt x="20" y="461"/>
                    <a:pt x="26" y="447"/>
                    <a:pt x="29" y="432"/>
                  </a:cubicBezTo>
                  <a:cubicBezTo>
                    <a:pt x="33" y="405"/>
                    <a:pt x="34" y="379"/>
                    <a:pt x="3" y="365"/>
                  </a:cubicBezTo>
                  <a:cubicBezTo>
                    <a:pt x="20" y="359"/>
                    <a:pt x="27" y="361"/>
                    <a:pt x="35" y="373"/>
                  </a:cubicBezTo>
                  <a:cubicBezTo>
                    <a:pt x="37" y="377"/>
                    <a:pt x="38" y="381"/>
                    <a:pt x="40" y="384"/>
                  </a:cubicBezTo>
                  <a:cubicBezTo>
                    <a:pt x="46" y="391"/>
                    <a:pt x="52" y="398"/>
                    <a:pt x="58" y="405"/>
                  </a:cubicBezTo>
                  <a:cubicBezTo>
                    <a:pt x="65" y="398"/>
                    <a:pt x="77" y="392"/>
                    <a:pt x="79" y="383"/>
                  </a:cubicBezTo>
                  <a:cubicBezTo>
                    <a:pt x="87" y="354"/>
                    <a:pt x="92" y="324"/>
                    <a:pt x="96" y="294"/>
                  </a:cubicBezTo>
                  <a:cubicBezTo>
                    <a:pt x="98" y="279"/>
                    <a:pt x="92" y="265"/>
                    <a:pt x="73" y="257"/>
                  </a:cubicBezTo>
                  <a:cubicBezTo>
                    <a:pt x="92" y="253"/>
                    <a:pt x="102" y="260"/>
                    <a:pt x="110" y="273"/>
                  </a:cubicBezTo>
                  <a:cubicBezTo>
                    <a:pt x="114" y="280"/>
                    <a:pt x="116" y="288"/>
                    <a:pt x="121" y="295"/>
                  </a:cubicBezTo>
                  <a:cubicBezTo>
                    <a:pt x="129" y="308"/>
                    <a:pt x="139" y="309"/>
                    <a:pt x="147" y="295"/>
                  </a:cubicBezTo>
                  <a:cubicBezTo>
                    <a:pt x="169" y="253"/>
                    <a:pt x="182" y="210"/>
                    <a:pt x="161" y="164"/>
                  </a:cubicBezTo>
                  <a:cubicBezTo>
                    <a:pt x="162" y="163"/>
                    <a:pt x="164" y="162"/>
                    <a:pt x="166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"/>
            <p:cNvSpPr/>
            <p:nvPr/>
          </p:nvSpPr>
          <p:spPr bwMode="auto">
            <a:xfrm>
              <a:off x="4075" y="3232"/>
              <a:ext cx="626" cy="374"/>
            </a:xfrm>
            <a:custGeom>
              <a:avLst/>
              <a:gdLst>
                <a:gd name="T0" fmla="*/ 0 w 461"/>
                <a:gd name="T1" fmla="*/ 262 h 277"/>
                <a:gd name="T2" fmla="*/ 18 w 461"/>
                <a:gd name="T3" fmla="*/ 246 h 277"/>
                <a:gd name="T4" fmla="*/ 107 w 461"/>
                <a:gd name="T5" fmla="*/ 167 h 277"/>
                <a:gd name="T6" fmla="*/ 129 w 461"/>
                <a:gd name="T7" fmla="*/ 140 h 277"/>
                <a:gd name="T8" fmla="*/ 144 w 461"/>
                <a:gd name="T9" fmla="*/ 111 h 277"/>
                <a:gd name="T10" fmla="*/ 187 w 461"/>
                <a:gd name="T11" fmla="*/ 93 h 277"/>
                <a:gd name="T12" fmla="*/ 115 w 461"/>
                <a:gd name="T13" fmla="*/ 3 h 277"/>
                <a:gd name="T14" fmla="*/ 117 w 461"/>
                <a:gd name="T15" fmla="*/ 0 h 277"/>
                <a:gd name="T16" fmla="*/ 182 w 461"/>
                <a:gd name="T17" fmla="*/ 46 h 277"/>
                <a:gd name="T18" fmla="*/ 210 w 461"/>
                <a:gd name="T19" fmla="*/ 44 h 277"/>
                <a:gd name="T20" fmla="*/ 210 w 461"/>
                <a:gd name="T21" fmla="*/ 14 h 277"/>
                <a:gd name="T22" fmla="*/ 229 w 461"/>
                <a:gd name="T23" fmla="*/ 43 h 277"/>
                <a:gd name="T24" fmla="*/ 210 w 461"/>
                <a:gd name="T25" fmla="*/ 65 h 277"/>
                <a:gd name="T26" fmla="*/ 218 w 461"/>
                <a:gd name="T27" fmla="*/ 67 h 277"/>
                <a:gd name="T28" fmla="*/ 255 w 461"/>
                <a:gd name="T29" fmla="*/ 67 h 277"/>
                <a:gd name="T30" fmla="*/ 270 w 461"/>
                <a:gd name="T31" fmla="*/ 54 h 277"/>
                <a:gd name="T32" fmla="*/ 280 w 461"/>
                <a:gd name="T33" fmla="*/ 30 h 277"/>
                <a:gd name="T34" fmla="*/ 306 w 461"/>
                <a:gd name="T35" fmla="*/ 25 h 277"/>
                <a:gd name="T36" fmla="*/ 311 w 461"/>
                <a:gd name="T37" fmla="*/ 53 h 277"/>
                <a:gd name="T38" fmla="*/ 309 w 461"/>
                <a:gd name="T39" fmla="*/ 38 h 277"/>
                <a:gd name="T40" fmla="*/ 297 w 461"/>
                <a:gd name="T41" fmla="*/ 30 h 277"/>
                <a:gd name="T42" fmla="*/ 286 w 461"/>
                <a:gd name="T43" fmla="*/ 37 h 277"/>
                <a:gd name="T44" fmla="*/ 293 w 461"/>
                <a:gd name="T45" fmla="*/ 63 h 277"/>
                <a:gd name="T46" fmla="*/ 319 w 461"/>
                <a:gd name="T47" fmla="*/ 55 h 277"/>
                <a:gd name="T48" fmla="*/ 369 w 461"/>
                <a:gd name="T49" fmla="*/ 24 h 277"/>
                <a:gd name="T50" fmla="*/ 461 w 461"/>
                <a:gd name="T51" fmla="*/ 44 h 277"/>
                <a:gd name="T52" fmla="*/ 453 w 461"/>
                <a:gd name="T53" fmla="*/ 44 h 277"/>
                <a:gd name="T54" fmla="*/ 287 w 461"/>
                <a:gd name="T55" fmla="*/ 90 h 277"/>
                <a:gd name="T56" fmla="*/ 279 w 461"/>
                <a:gd name="T57" fmla="*/ 107 h 277"/>
                <a:gd name="T58" fmla="*/ 273 w 461"/>
                <a:gd name="T59" fmla="*/ 149 h 277"/>
                <a:gd name="T60" fmla="*/ 193 w 461"/>
                <a:gd name="T61" fmla="*/ 222 h 277"/>
                <a:gd name="T62" fmla="*/ 96 w 461"/>
                <a:gd name="T63" fmla="*/ 253 h 277"/>
                <a:gd name="T64" fmla="*/ 66 w 461"/>
                <a:gd name="T65" fmla="*/ 267 h 277"/>
                <a:gd name="T66" fmla="*/ 0 w 461"/>
                <a:gd name="T67" fmla="*/ 26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277">
                  <a:moveTo>
                    <a:pt x="0" y="262"/>
                  </a:moveTo>
                  <a:cubicBezTo>
                    <a:pt x="7" y="256"/>
                    <a:pt x="14" y="252"/>
                    <a:pt x="18" y="246"/>
                  </a:cubicBezTo>
                  <a:cubicBezTo>
                    <a:pt x="41" y="211"/>
                    <a:pt x="70" y="185"/>
                    <a:pt x="107" y="167"/>
                  </a:cubicBezTo>
                  <a:cubicBezTo>
                    <a:pt x="117" y="162"/>
                    <a:pt x="123" y="150"/>
                    <a:pt x="129" y="140"/>
                  </a:cubicBezTo>
                  <a:cubicBezTo>
                    <a:pt x="135" y="131"/>
                    <a:pt x="139" y="120"/>
                    <a:pt x="144" y="111"/>
                  </a:cubicBezTo>
                  <a:cubicBezTo>
                    <a:pt x="156" y="91"/>
                    <a:pt x="166" y="88"/>
                    <a:pt x="187" y="93"/>
                  </a:cubicBezTo>
                  <a:cubicBezTo>
                    <a:pt x="163" y="63"/>
                    <a:pt x="139" y="33"/>
                    <a:pt x="115" y="3"/>
                  </a:cubicBezTo>
                  <a:cubicBezTo>
                    <a:pt x="115" y="2"/>
                    <a:pt x="116" y="1"/>
                    <a:pt x="117" y="0"/>
                  </a:cubicBezTo>
                  <a:cubicBezTo>
                    <a:pt x="139" y="15"/>
                    <a:pt x="161" y="30"/>
                    <a:pt x="182" y="46"/>
                  </a:cubicBezTo>
                  <a:cubicBezTo>
                    <a:pt x="192" y="52"/>
                    <a:pt x="201" y="52"/>
                    <a:pt x="210" y="44"/>
                  </a:cubicBezTo>
                  <a:cubicBezTo>
                    <a:pt x="220" y="35"/>
                    <a:pt x="220" y="25"/>
                    <a:pt x="210" y="14"/>
                  </a:cubicBezTo>
                  <a:cubicBezTo>
                    <a:pt x="224" y="20"/>
                    <a:pt x="231" y="31"/>
                    <a:pt x="229" y="43"/>
                  </a:cubicBezTo>
                  <a:cubicBezTo>
                    <a:pt x="228" y="51"/>
                    <a:pt x="217" y="58"/>
                    <a:pt x="210" y="65"/>
                  </a:cubicBezTo>
                  <a:cubicBezTo>
                    <a:pt x="211" y="65"/>
                    <a:pt x="215" y="67"/>
                    <a:pt x="218" y="67"/>
                  </a:cubicBezTo>
                  <a:cubicBezTo>
                    <a:pt x="231" y="68"/>
                    <a:pt x="243" y="69"/>
                    <a:pt x="255" y="67"/>
                  </a:cubicBezTo>
                  <a:cubicBezTo>
                    <a:pt x="261" y="66"/>
                    <a:pt x="267" y="59"/>
                    <a:pt x="270" y="54"/>
                  </a:cubicBezTo>
                  <a:cubicBezTo>
                    <a:pt x="275" y="46"/>
                    <a:pt x="274" y="35"/>
                    <a:pt x="280" y="30"/>
                  </a:cubicBezTo>
                  <a:cubicBezTo>
                    <a:pt x="286" y="25"/>
                    <a:pt x="299" y="22"/>
                    <a:pt x="306" y="25"/>
                  </a:cubicBezTo>
                  <a:cubicBezTo>
                    <a:pt x="317" y="28"/>
                    <a:pt x="317" y="39"/>
                    <a:pt x="311" y="53"/>
                  </a:cubicBezTo>
                  <a:cubicBezTo>
                    <a:pt x="310" y="46"/>
                    <a:pt x="311" y="41"/>
                    <a:pt x="309" y="38"/>
                  </a:cubicBezTo>
                  <a:cubicBezTo>
                    <a:pt x="306" y="34"/>
                    <a:pt x="301" y="30"/>
                    <a:pt x="297" y="30"/>
                  </a:cubicBezTo>
                  <a:cubicBezTo>
                    <a:pt x="294" y="30"/>
                    <a:pt x="288" y="34"/>
                    <a:pt x="286" y="37"/>
                  </a:cubicBezTo>
                  <a:cubicBezTo>
                    <a:pt x="280" y="48"/>
                    <a:pt x="284" y="58"/>
                    <a:pt x="293" y="63"/>
                  </a:cubicBezTo>
                  <a:cubicBezTo>
                    <a:pt x="304" y="70"/>
                    <a:pt x="318" y="66"/>
                    <a:pt x="319" y="55"/>
                  </a:cubicBezTo>
                  <a:cubicBezTo>
                    <a:pt x="325" y="25"/>
                    <a:pt x="350" y="26"/>
                    <a:pt x="369" y="24"/>
                  </a:cubicBezTo>
                  <a:cubicBezTo>
                    <a:pt x="399" y="21"/>
                    <a:pt x="429" y="30"/>
                    <a:pt x="461" y="44"/>
                  </a:cubicBezTo>
                  <a:cubicBezTo>
                    <a:pt x="456" y="44"/>
                    <a:pt x="454" y="45"/>
                    <a:pt x="453" y="44"/>
                  </a:cubicBezTo>
                  <a:cubicBezTo>
                    <a:pt x="387" y="22"/>
                    <a:pt x="336" y="53"/>
                    <a:pt x="287" y="90"/>
                  </a:cubicBezTo>
                  <a:cubicBezTo>
                    <a:pt x="282" y="93"/>
                    <a:pt x="281" y="101"/>
                    <a:pt x="279" y="107"/>
                  </a:cubicBezTo>
                  <a:cubicBezTo>
                    <a:pt x="277" y="121"/>
                    <a:pt x="277" y="136"/>
                    <a:pt x="273" y="149"/>
                  </a:cubicBezTo>
                  <a:cubicBezTo>
                    <a:pt x="262" y="190"/>
                    <a:pt x="238" y="215"/>
                    <a:pt x="193" y="222"/>
                  </a:cubicBezTo>
                  <a:cubicBezTo>
                    <a:pt x="160" y="228"/>
                    <a:pt x="128" y="242"/>
                    <a:pt x="96" y="253"/>
                  </a:cubicBezTo>
                  <a:cubicBezTo>
                    <a:pt x="85" y="256"/>
                    <a:pt x="76" y="262"/>
                    <a:pt x="66" y="267"/>
                  </a:cubicBezTo>
                  <a:cubicBezTo>
                    <a:pt x="39" y="277"/>
                    <a:pt x="26" y="276"/>
                    <a:pt x="0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1"/>
            <p:cNvSpPr/>
            <p:nvPr/>
          </p:nvSpPr>
          <p:spPr bwMode="auto">
            <a:xfrm>
              <a:off x="4294" y="2658"/>
              <a:ext cx="373" cy="483"/>
            </a:xfrm>
            <a:custGeom>
              <a:avLst/>
              <a:gdLst>
                <a:gd name="T0" fmla="*/ 0 w 275"/>
                <a:gd name="T1" fmla="*/ 234 h 357"/>
                <a:gd name="T2" fmla="*/ 38 w 275"/>
                <a:gd name="T3" fmla="*/ 262 h 357"/>
                <a:gd name="T4" fmla="*/ 93 w 275"/>
                <a:gd name="T5" fmla="*/ 270 h 357"/>
                <a:gd name="T6" fmla="*/ 105 w 275"/>
                <a:gd name="T7" fmla="*/ 208 h 357"/>
                <a:gd name="T8" fmla="*/ 79 w 275"/>
                <a:gd name="T9" fmla="*/ 151 h 357"/>
                <a:gd name="T10" fmla="*/ 59 w 275"/>
                <a:gd name="T11" fmla="*/ 90 h 357"/>
                <a:gd name="T12" fmla="*/ 74 w 275"/>
                <a:gd name="T13" fmla="*/ 26 h 357"/>
                <a:gd name="T14" fmla="*/ 93 w 275"/>
                <a:gd name="T15" fmla="*/ 0 h 357"/>
                <a:gd name="T16" fmla="*/ 87 w 275"/>
                <a:gd name="T17" fmla="*/ 41 h 357"/>
                <a:gd name="T18" fmla="*/ 118 w 275"/>
                <a:gd name="T19" fmla="*/ 124 h 357"/>
                <a:gd name="T20" fmla="*/ 172 w 275"/>
                <a:gd name="T21" fmla="*/ 157 h 357"/>
                <a:gd name="T22" fmla="*/ 193 w 275"/>
                <a:gd name="T23" fmla="*/ 177 h 357"/>
                <a:gd name="T24" fmla="*/ 235 w 275"/>
                <a:gd name="T25" fmla="*/ 237 h 357"/>
                <a:gd name="T26" fmla="*/ 258 w 275"/>
                <a:gd name="T27" fmla="*/ 265 h 357"/>
                <a:gd name="T28" fmla="*/ 257 w 275"/>
                <a:gd name="T29" fmla="*/ 314 h 357"/>
                <a:gd name="T30" fmla="*/ 205 w 275"/>
                <a:gd name="T31" fmla="*/ 333 h 357"/>
                <a:gd name="T32" fmla="*/ 175 w 275"/>
                <a:gd name="T33" fmla="*/ 343 h 357"/>
                <a:gd name="T34" fmla="*/ 121 w 275"/>
                <a:gd name="T35" fmla="*/ 342 h 357"/>
                <a:gd name="T36" fmla="*/ 89 w 275"/>
                <a:gd name="T37" fmla="*/ 330 h 357"/>
                <a:gd name="T38" fmla="*/ 44 w 275"/>
                <a:gd name="T39" fmla="*/ 302 h 357"/>
                <a:gd name="T40" fmla="*/ 29 w 275"/>
                <a:gd name="T41" fmla="*/ 269 h 357"/>
                <a:gd name="T42" fmla="*/ 0 w 275"/>
                <a:gd name="T43" fmla="*/ 23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357">
                  <a:moveTo>
                    <a:pt x="0" y="234"/>
                  </a:moveTo>
                  <a:cubicBezTo>
                    <a:pt x="18" y="233"/>
                    <a:pt x="31" y="243"/>
                    <a:pt x="38" y="262"/>
                  </a:cubicBezTo>
                  <a:cubicBezTo>
                    <a:pt x="51" y="293"/>
                    <a:pt x="70" y="295"/>
                    <a:pt x="93" y="270"/>
                  </a:cubicBezTo>
                  <a:cubicBezTo>
                    <a:pt x="109" y="251"/>
                    <a:pt x="113" y="231"/>
                    <a:pt x="105" y="208"/>
                  </a:cubicBezTo>
                  <a:cubicBezTo>
                    <a:pt x="97" y="189"/>
                    <a:pt x="87" y="170"/>
                    <a:pt x="79" y="151"/>
                  </a:cubicBezTo>
                  <a:cubicBezTo>
                    <a:pt x="71" y="131"/>
                    <a:pt x="63" y="111"/>
                    <a:pt x="59" y="90"/>
                  </a:cubicBezTo>
                  <a:cubicBezTo>
                    <a:pt x="54" y="67"/>
                    <a:pt x="60" y="45"/>
                    <a:pt x="74" y="26"/>
                  </a:cubicBezTo>
                  <a:cubicBezTo>
                    <a:pt x="79" y="17"/>
                    <a:pt x="84" y="8"/>
                    <a:pt x="93" y="0"/>
                  </a:cubicBezTo>
                  <a:cubicBezTo>
                    <a:pt x="91" y="14"/>
                    <a:pt x="91" y="28"/>
                    <a:pt x="87" y="41"/>
                  </a:cubicBezTo>
                  <a:cubicBezTo>
                    <a:pt x="77" y="77"/>
                    <a:pt x="88" y="104"/>
                    <a:pt x="118" y="124"/>
                  </a:cubicBezTo>
                  <a:cubicBezTo>
                    <a:pt x="135" y="137"/>
                    <a:pt x="149" y="154"/>
                    <a:pt x="172" y="157"/>
                  </a:cubicBezTo>
                  <a:cubicBezTo>
                    <a:pt x="180" y="159"/>
                    <a:pt x="187" y="170"/>
                    <a:pt x="193" y="177"/>
                  </a:cubicBezTo>
                  <a:cubicBezTo>
                    <a:pt x="207" y="197"/>
                    <a:pt x="220" y="218"/>
                    <a:pt x="235" y="237"/>
                  </a:cubicBezTo>
                  <a:cubicBezTo>
                    <a:pt x="242" y="247"/>
                    <a:pt x="249" y="257"/>
                    <a:pt x="258" y="265"/>
                  </a:cubicBezTo>
                  <a:cubicBezTo>
                    <a:pt x="275" y="282"/>
                    <a:pt x="274" y="296"/>
                    <a:pt x="257" y="314"/>
                  </a:cubicBezTo>
                  <a:cubicBezTo>
                    <a:pt x="242" y="331"/>
                    <a:pt x="226" y="334"/>
                    <a:pt x="205" y="333"/>
                  </a:cubicBezTo>
                  <a:cubicBezTo>
                    <a:pt x="195" y="332"/>
                    <a:pt x="183" y="337"/>
                    <a:pt x="175" y="343"/>
                  </a:cubicBezTo>
                  <a:cubicBezTo>
                    <a:pt x="160" y="355"/>
                    <a:pt x="135" y="357"/>
                    <a:pt x="121" y="342"/>
                  </a:cubicBezTo>
                  <a:cubicBezTo>
                    <a:pt x="112" y="333"/>
                    <a:pt x="103" y="329"/>
                    <a:pt x="89" y="330"/>
                  </a:cubicBezTo>
                  <a:cubicBezTo>
                    <a:pt x="68" y="331"/>
                    <a:pt x="53" y="320"/>
                    <a:pt x="44" y="302"/>
                  </a:cubicBezTo>
                  <a:cubicBezTo>
                    <a:pt x="38" y="291"/>
                    <a:pt x="36" y="279"/>
                    <a:pt x="29" y="269"/>
                  </a:cubicBezTo>
                  <a:cubicBezTo>
                    <a:pt x="21" y="256"/>
                    <a:pt x="9" y="245"/>
                    <a:pt x="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2"/>
            <p:cNvSpPr/>
            <p:nvPr/>
          </p:nvSpPr>
          <p:spPr bwMode="auto">
            <a:xfrm>
              <a:off x="3223" y="3271"/>
              <a:ext cx="623" cy="330"/>
            </a:xfrm>
            <a:custGeom>
              <a:avLst/>
              <a:gdLst>
                <a:gd name="T0" fmla="*/ 439 w 459"/>
                <a:gd name="T1" fmla="*/ 131 h 244"/>
                <a:gd name="T2" fmla="*/ 435 w 459"/>
                <a:gd name="T3" fmla="*/ 137 h 244"/>
                <a:gd name="T4" fmla="*/ 413 w 459"/>
                <a:gd name="T5" fmla="*/ 157 h 244"/>
                <a:gd name="T6" fmla="*/ 300 w 459"/>
                <a:gd name="T7" fmla="*/ 187 h 244"/>
                <a:gd name="T8" fmla="*/ 271 w 459"/>
                <a:gd name="T9" fmla="*/ 183 h 244"/>
                <a:gd name="T10" fmla="*/ 235 w 459"/>
                <a:gd name="T11" fmla="*/ 198 h 244"/>
                <a:gd name="T12" fmla="*/ 221 w 459"/>
                <a:gd name="T13" fmla="*/ 216 h 244"/>
                <a:gd name="T14" fmla="*/ 165 w 459"/>
                <a:gd name="T15" fmla="*/ 235 h 244"/>
                <a:gd name="T16" fmla="*/ 111 w 459"/>
                <a:gd name="T17" fmla="*/ 208 h 244"/>
                <a:gd name="T18" fmla="*/ 36 w 459"/>
                <a:gd name="T19" fmla="*/ 181 h 244"/>
                <a:gd name="T20" fmla="*/ 0 w 459"/>
                <a:gd name="T21" fmla="*/ 170 h 244"/>
                <a:gd name="T22" fmla="*/ 38 w 459"/>
                <a:gd name="T23" fmla="*/ 162 h 244"/>
                <a:gd name="T24" fmla="*/ 82 w 459"/>
                <a:gd name="T25" fmla="*/ 171 h 244"/>
                <a:gd name="T26" fmla="*/ 117 w 459"/>
                <a:gd name="T27" fmla="*/ 185 h 244"/>
                <a:gd name="T28" fmla="*/ 138 w 459"/>
                <a:gd name="T29" fmla="*/ 178 h 244"/>
                <a:gd name="T30" fmla="*/ 133 w 459"/>
                <a:gd name="T31" fmla="*/ 159 h 244"/>
                <a:gd name="T32" fmla="*/ 104 w 459"/>
                <a:gd name="T33" fmla="*/ 129 h 244"/>
                <a:gd name="T34" fmla="*/ 77 w 459"/>
                <a:gd name="T35" fmla="*/ 94 h 244"/>
                <a:gd name="T36" fmla="*/ 81 w 459"/>
                <a:gd name="T37" fmla="*/ 90 h 244"/>
                <a:gd name="T38" fmla="*/ 150 w 459"/>
                <a:gd name="T39" fmla="*/ 143 h 244"/>
                <a:gd name="T40" fmla="*/ 193 w 459"/>
                <a:gd name="T41" fmla="*/ 168 h 244"/>
                <a:gd name="T42" fmla="*/ 222 w 459"/>
                <a:gd name="T43" fmla="*/ 159 h 244"/>
                <a:gd name="T44" fmla="*/ 226 w 459"/>
                <a:gd name="T45" fmla="*/ 126 h 244"/>
                <a:gd name="T46" fmla="*/ 200 w 459"/>
                <a:gd name="T47" fmla="*/ 93 h 244"/>
                <a:gd name="T48" fmla="*/ 148 w 459"/>
                <a:gd name="T49" fmla="*/ 19 h 244"/>
                <a:gd name="T50" fmla="*/ 222 w 459"/>
                <a:gd name="T51" fmla="*/ 71 h 244"/>
                <a:gd name="T52" fmla="*/ 243 w 459"/>
                <a:gd name="T53" fmla="*/ 88 h 244"/>
                <a:gd name="T54" fmla="*/ 268 w 459"/>
                <a:gd name="T55" fmla="*/ 118 h 244"/>
                <a:gd name="T56" fmla="*/ 292 w 459"/>
                <a:gd name="T57" fmla="*/ 141 h 244"/>
                <a:gd name="T58" fmla="*/ 347 w 459"/>
                <a:gd name="T59" fmla="*/ 137 h 244"/>
                <a:gd name="T60" fmla="*/ 325 w 459"/>
                <a:gd name="T61" fmla="*/ 90 h 244"/>
                <a:gd name="T62" fmla="*/ 306 w 459"/>
                <a:gd name="T63" fmla="*/ 80 h 244"/>
                <a:gd name="T64" fmla="*/ 264 w 459"/>
                <a:gd name="T65" fmla="*/ 0 h 244"/>
                <a:gd name="T66" fmla="*/ 279 w 459"/>
                <a:gd name="T67" fmla="*/ 26 h 244"/>
                <a:gd name="T68" fmla="*/ 333 w 459"/>
                <a:gd name="T69" fmla="*/ 60 h 244"/>
                <a:gd name="T70" fmla="*/ 387 w 459"/>
                <a:gd name="T71" fmla="*/ 91 h 244"/>
                <a:gd name="T72" fmla="*/ 419 w 459"/>
                <a:gd name="T73" fmla="*/ 93 h 244"/>
                <a:gd name="T74" fmla="*/ 437 w 459"/>
                <a:gd name="T75" fmla="*/ 37 h 244"/>
                <a:gd name="T76" fmla="*/ 436 w 459"/>
                <a:gd name="T77" fmla="*/ 18 h 244"/>
                <a:gd name="T78" fmla="*/ 448 w 459"/>
                <a:gd name="T79" fmla="*/ 99 h 244"/>
                <a:gd name="T80" fmla="*/ 439 w 459"/>
                <a:gd name="T81" fmla="*/ 13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9" h="244">
                  <a:moveTo>
                    <a:pt x="439" y="131"/>
                  </a:moveTo>
                  <a:cubicBezTo>
                    <a:pt x="437" y="133"/>
                    <a:pt x="436" y="135"/>
                    <a:pt x="435" y="137"/>
                  </a:cubicBezTo>
                  <a:cubicBezTo>
                    <a:pt x="428" y="144"/>
                    <a:pt x="421" y="151"/>
                    <a:pt x="413" y="157"/>
                  </a:cubicBezTo>
                  <a:cubicBezTo>
                    <a:pt x="380" y="186"/>
                    <a:pt x="343" y="198"/>
                    <a:pt x="300" y="187"/>
                  </a:cubicBezTo>
                  <a:cubicBezTo>
                    <a:pt x="290" y="185"/>
                    <a:pt x="280" y="181"/>
                    <a:pt x="271" y="183"/>
                  </a:cubicBezTo>
                  <a:cubicBezTo>
                    <a:pt x="258" y="185"/>
                    <a:pt x="246" y="191"/>
                    <a:pt x="235" y="198"/>
                  </a:cubicBezTo>
                  <a:cubicBezTo>
                    <a:pt x="229" y="201"/>
                    <a:pt x="226" y="210"/>
                    <a:pt x="221" y="216"/>
                  </a:cubicBezTo>
                  <a:cubicBezTo>
                    <a:pt x="205" y="237"/>
                    <a:pt x="191" y="244"/>
                    <a:pt x="165" y="235"/>
                  </a:cubicBezTo>
                  <a:cubicBezTo>
                    <a:pt x="146" y="229"/>
                    <a:pt x="128" y="219"/>
                    <a:pt x="111" y="208"/>
                  </a:cubicBezTo>
                  <a:cubicBezTo>
                    <a:pt x="88" y="192"/>
                    <a:pt x="65" y="181"/>
                    <a:pt x="36" y="181"/>
                  </a:cubicBezTo>
                  <a:cubicBezTo>
                    <a:pt x="24" y="182"/>
                    <a:pt x="11" y="176"/>
                    <a:pt x="0" y="170"/>
                  </a:cubicBezTo>
                  <a:cubicBezTo>
                    <a:pt x="12" y="167"/>
                    <a:pt x="25" y="162"/>
                    <a:pt x="38" y="162"/>
                  </a:cubicBezTo>
                  <a:cubicBezTo>
                    <a:pt x="52" y="163"/>
                    <a:pt x="67" y="167"/>
                    <a:pt x="82" y="171"/>
                  </a:cubicBezTo>
                  <a:cubicBezTo>
                    <a:pt x="94" y="175"/>
                    <a:pt x="105" y="183"/>
                    <a:pt x="117" y="185"/>
                  </a:cubicBezTo>
                  <a:cubicBezTo>
                    <a:pt x="123" y="187"/>
                    <a:pt x="133" y="183"/>
                    <a:pt x="138" y="178"/>
                  </a:cubicBezTo>
                  <a:cubicBezTo>
                    <a:pt x="140" y="176"/>
                    <a:pt x="137" y="164"/>
                    <a:pt x="133" y="159"/>
                  </a:cubicBezTo>
                  <a:cubicBezTo>
                    <a:pt x="124" y="149"/>
                    <a:pt x="113" y="140"/>
                    <a:pt x="104" y="129"/>
                  </a:cubicBezTo>
                  <a:cubicBezTo>
                    <a:pt x="95" y="118"/>
                    <a:pt x="86" y="106"/>
                    <a:pt x="77" y="94"/>
                  </a:cubicBezTo>
                  <a:cubicBezTo>
                    <a:pt x="79" y="93"/>
                    <a:pt x="80" y="91"/>
                    <a:pt x="81" y="90"/>
                  </a:cubicBezTo>
                  <a:cubicBezTo>
                    <a:pt x="104" y="108"/>
                    <a:pt x="126" y="126"/>
                    <a:pt x="150" y="143"/>
                  </a:cubicBezTo>
                  <a:cubicBezTo>
                    <a:pt x="163" y="153"/>
                    <a:pt x="178" y="163"/>
                    <a:pt x="193" y="168"/>
                  </a:cubicBezTo>
                  <a:cubicBezTo>
                    <a:pt x="201" y="170"/>
                    <a:pt x="217" y="166"/>
                    <a:pt x="222" y="159"/>
                  </a:cubicBezTo>
                  <a:cubicBezTo>
                    <a:pt x="228" y="151"/>
                    <a:pt x="230" y="135"/>
                    <a:pt x="226" y="126"/>
                  </a:cubicBezTo>
                  <a:cubicBezTo>
                    <a:pt x="221" y="113"/>
                    <a:pt x="210" y="102"/>
                    <a:pt x="200" y="93"/>
                  </a:cubicBezTo>
                  <a:cubicBezTo>
                    <a:pt x="171" y="67"/>
                    <a:pt x="156" y="48"/>
                    <a:pt x="148" y="19"/>
                  </a:cubicBezTo>
                  <a:cubicBezTo>
                    <a:pt x="164" y="48"/>
                    <a:pt x="192" y="61"/>
                    <a:pt x="222" y="71"/>
                  </a:cubicBezTo>
                  <a:cubicBezTo>
                    <a:pt x="230" y="74"/>
                    <a:pt x="237" y="81"/>
                    <a:pt x="243" y="88"/>
                  </a:cubicBezTo>
                  <a:cubicBezTo>
                    <a:pt x="252" y="97"/>
                    <a:pt x="259" y="108"/>
                    <a:pt x="268" y="118"/>
                  </a:cubicBezTo>
                  <a:cubicBezTo>
                    <a:pt x="275" y="126"/>
                    <a:pt x="283" y="134"/>
                    <a:pt x="292" y="141"/>
                  </a:cubicBezTo>
                  <a:cubicBezTo>
                    <a:pt x="313" y="155"/>
                    <a:pt x="338" y="152"/>
                    <a:pt x="347" y="137"/>
                  </a:cubicBezTo>
                  <a:cubicBezTo>
                    <a:pt x="356" y="122"/>
                    <a:pt x="348" y="103"/>
                    <a:pt x="325" y="90"/>
                  </a:cubicBezTo>
                  <a:cubicBezTo>
                    <a:pt x="319" y="86"/>
                    <a:pt x="313" y="83"/>
                    <a:pt x="306" y="80"/>
                  </a:cubicBezTo>
                  <a:cubicBezTo>
                    <a:pt x="273" y="65"/>
                    <a:pt x="263" y="38"/>
                    <a:pt x="264" y="0"/>
                  </a:cubicBezTo>
                  <a:cubicBezTo>
                    <a:pt x="270" y="11"/>
                    <a:pt x="274" y="19"/>
                    <a:pt x="279" y="26"/>
                  </a:cubicBezTo>
                  <a:cubicBezTo>
                    <a:pt x="291" y="46"/>
                    <a:pt x="309" y="59"/>
                    <a:pt x="333" y="60"/>
                  </a:cubicBezTo>
                  <a:cubicBezTo>
                    <a:pt x="357" y="60"/>
                    <a:pt x="375" y="69"/>
                    <a:pt x="387" y="91"/>
                  </a:cubicBezTo>
                  <a:cubicBezTo>
                    <a:pt x="396" y="108"/>
                    <a:pt x="406" y="108"/>
                    <a:pt x="419" y="93"/>
                  </a:cubicBezTo>
                  <a:cubicBezTo>
                    <a:pt x="433" y="77"/>
                    <a:pt x="438" y="58"/>
                    <a:pt x="437" y="37"/>
                  </a:cubicBezTo>
                  <a:cubicBezTo>
                    <a:pt x="437" y="31"/>
                    <a:pt x="437" y="26"/>
                    <a:pt x="436" y="18"/>
                  </a:cubicBezTo>
                  <a:cubicBezTo>
                    <a:pt x="459" y="45"/>
                    <a:pt x="456" y="72"/>
                    <a:pt x="448" y="99"/>
                  </a:cubicBezTo>
                  <a:cubicBezTo>
                    <a:pt x="444" y="110"/>
                    <a:pt x="442" y="121"/>
                    <a:pt x="439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3271" y="2055"/>
              <a:ext cx="511" cy="281"/>
            </a:xfrm>
            <a:custGeom>
              <a:avLst/>
              <a:gdLst>
                <a:gd name="T0" fmla="*/ 0 w 377"/>
                <a:gd name="T1" fmla="*/ 13 h 208"/>
                <a:gd name="T2" fmla="*/ 102 w 377"/>
                <a:gd name="T3" fmla="*/ 12 h 208"/>
                <a:gd name="T4" fmla="*/ 179 w 377"/>
                <a:gd name="T5" fmla="*/ 46 h 208"/>
                <a:gd name="T6" fmla="*/ 303 w 377"/>
                <a:gd name="T7" fmla="*/ 60 h 208"/>
                <a:gd name="T8" fmla="*/ 377 w 377"/>
                <a:gd name="T9" fmla="*/ 43 h 208"/>
                <a:gd name="T10" fmla="*/ 356 w 377"/>
                <a:gd name="T11" fmla="*/ 65 h 208"/>
                <a:gd name="T12" fmla="*/ 233 w 377"/>
                <a:gd name="T13" fmla="*/ 76 h 208"/>
                <a:gd name="T14" fmla="*/ 298 w 377"/>
                <a:gd name="T15" fmla="*/ 80 h 208"/>
                <a:gd name="T16" fmla="*/ 349 w 377"/>
                <a:gd name="T17" fmla="*/ 73 h 208"/>
                <a:gd name="T18" fmla="*/ 374 w 377"/>
                <a:gd name="T19" fmla="*/ 85 h 208"/>
                <a:gd name="T20" fmla="*/ 349 w 377"/>
                <a:gd name="T21" fmla="*/ 112 h 208"/>
                <a:gd name="T22" fmla="*/ 275 w 377"/>
                <a:gd name="T23" fmla="*/ 103 h 208"/>
                <a:gd name="T24" fmla="*/ 185 w 377"/>
                <a:gd name="T25" fmla="*/ 82 h 208"/>
                <a:gd name="T26" fmla="*/ 351 w 377"/>
                <a:gd name="T27" fmla="*/ 123 h 208"/>
                <a:gd name="T28" fmla="*/ 341 w 377"/>
                <a:gd name="T29" fmla="*/ 154 h 208"/>
                <a:gd name="T30" fmla="*/ 328 w 377"/>
                <a:gd name="T31" fmla="*/ 157 h 208"/>
                <a:gd name="T32" fmla="*/ 250 w 377"/>
                <a:gd name="T33" fmla="*/ 144 h 208"/>
                <a:gd name="T34" fmla="*/ 231 w 377"/>
                <a:gd name="T35" fmla="*/ 139 h 208"/>
                <a:gd name="T36" fmla="*/ 229 w 377"/>
                <a:gd name="T37" fmla="*/ 145 h 208"/>
                <a:gd name="T38" fmla="*/ 278 w 377"/>
                <a:gd name="T39" fmla="*/ 161 h 208"/>
                <a:gd name="T40" fmla="*/ 327 w 377"/>
                <a:gd name="T41" fmla="*/ 166 h 208"/>
                <a:gd name="T42" fmla="*/ 352 w 377"/>
                <a:gd name="T43" fmla="*/ 192 h 208"/>
                <a:gd name="T44" fmla="*/ 329 w 377"/>
                <a:gd name="T45" fmla="*/ 205 h 208"/>
                <a:gd name="T46" fmla="*/ 172 w 377"/>
                <a:gd name="T47" fmla="*/ 150 h 208"/>
                <a:gd name="T48" fmla="*/ 120 w 377"/>
                <a:gd name="T49" fmla="*/ 100 h 208"/>
                <a:gd name="T50" fmla="*/ 17 w 377"/>
                <a:gd name="T51" fmla="*/ 22 h 208"/>
                <a:gd name="T52" fmla="*/ 0 w 377"/>
                <a:gd name="T53" fmla="*/ 1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7" h="208">
                  <a:moveTo>
                    <a:pt x="0" y="13"/>
                  </a:moveTo>
                  <a:cubicBezTo>
                    <a:pt x="36" y="5"/>
                    <a:pt x="70" y="0"/>
                    <a:pt x="102" y="12"/>
                  </a:cubicBezTo>
                  <a:cubicBezTo>
                    <a:pt x="129" y="21"/>
                    <a:pt x="154" y="33"/>
                    <a:pt x="179" y="46"/>
                  </a:cubicBezTo>
                  <a:cubicBezTo>
                    <a:pt x="219" y="67"/>
                    <a:pt x="261" y="68"/>
                    <a:pt x="303" y="60"/>
                  </a:cubicBezTo>
                  <a:cubicBezTo>
                    <a:pt x="328" y="56"/>
                    <a:pt x="352" y="49"/>
                    <a:pt x="377" y="43"/>
                  </a:cubicBezTo>
                  <a:cubicBezTo>
                    <a:pt x="377" y="59"/>
                    <a:pt x="372" y="64"/>
                    <a:pt x="356" y="65"/>
                  </a:cubicBezTo>
                  <a:cubicBezTo>
                    <a:pt x="316" y="67"/>
                    <a:pt x="276" y="72"/>
                    <a:pt x="233" y="76"/>
                  </a:cubicBezTo>
                  <a:cubicBezTo>
                    <a:pt x="256" y="86"/>
                    <a:pt x="277" y="83"/>
                    <a:pt x="298" y="80"/>
                  </a:cubicBezTo>
                  <a:cubicBezTo>
                    <a:pt x="315" y="78"/>
                    <a:pt x="332" y="74"/>
                    <a:pt x="349" y="73"/>
                  </a:cubicBezTo>
                  <a:cubicBezTo>
                    <a:pt x="359" y="72"/>
                    <a:pt x="373" y="68"/>
                    <a:pt x="374" y="85"/>
                  </a:cubicBezTo>
                  <a:cubicBezTo>
                    <a:pt x="375" y="100"/>
                    <a:pt x="364" y="113"/>
                    <a:pt x="349" y="112"/>
                  </a:cubicBezTo>
                  <a:cubicBezTo>
                    <a:pt x="324" y="110"/>
                    <a:pt x="299" y="108"/>
                    <a:pt x="275" y="103"/>
                  </a:cubicBezTo>
                  <a:cubicBezTo>
                    <a:pt x="245" y="98"/>
                    <a:pt x="216" y="89"/>
                    <a:pt x="185" y="82"/>
                  </a:cubicBezTo>
                  <a:cubicBezTo>
                    <a:pt x="206" y="99"/>
                    <a:pt x="267" y="114"/>
                    <a:pt x="351" y="123"/>
                  </a:cubicBezTo>
                  <a:cubicBezTo>
                    <a:pt x="347" y="134"/>
                    <a:pt x="345" y="144"/>
                    <a:pt x="341" y="154"/>
                  </a:cubicBezTo>
                  <a:cubicBezTo>
                    <a:pt x="339" y="156"/>
                    <a:pt x="332" y="158"/>
                    <a:pt x="328" y="157"/>
                  </a:cubicBezTo>
                  <a:cubicBezTo>
                    <a:pt x="302" y="153"/>
                    <a:pt x="276" y="149"/>
                    <a:pt x="250" y="144"/>
                  </a:cubicBezTo>
                  <a:cubicBezTo>
                    <a:pt x="243" y="143"/>
                    <a:pt x="237" y="141"/>
                    <a:pt x="231" y="139"/>
                  </a:cubicBezTo>
                  <a:cubicBezTo>
                    <a:pt x="230" y="141"/>
                    <a:pt x="230" y="143"/>
                    <a:pt x="229" y="145"/>
                  </a:cubicBezTo>
                  <a:cubicBezTo>
                    <a:pt x="245" y="150"/>
                    <a:pt x="261" y="157"/>
                    <a:pt x="278" y="161"/>
                  </a:cubicBezTo>
                  <a:cubicBezTo>
                    <a:pt x="294" y="164"/>
                    <a:pt x="310" y="165"/>
                    <a:pt x="327" y="166"/>
                  </a:cubicBezTo>
                  <a:cubicBezTo>
                    <a:pt x="342" y="167"/>
                    <a:pt x="352" y="176"/>
                    <a:pt x="352" y="192"/>
                  </a:cubicBezTo>
                  <a:cubicBezTo>
                    <a:pt x="351" y="207"/>
                    <a:pt x="338" y="204"/>
                    <a:pt x="329" y="205"/>
                  </a:cubicBezTo>
                  <a:cubicBezTo>
                    <a:pt x="269" y="208"/>
                    <a:pt x="217" y="188"/>
                    <a:pt x="172" y="150"/>
                  </a:cubicBezTo>
                  <a:cubicBezTo>
                    <a:pt x="154" y="134"/>
                    <a:pt x="136" y="118"/>
                    <a:pt x="120" y="100"/>
                  </a:cubicBezTo>
                  <a:cubicBezTo>
                    <a:pt x="90" y="67"/>
                    <a:pt x="56" y="42"/>
                    <a:pt x="17" y="22"/>
                  </a:cubicBezTo>
                  <a:cubicBezTo>
                    <a:pt x="12" y="20"/>
                    <a:pt x="8" y="17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4"/>
            <p:cNvSpPr/>
            <p:nvPr/>
          </p:nvSpPr>
          <p:spPr bwMode="auto">
            <a:xfrm>
              <a:off x="2681" y="3157"/>
              <a:ext cx="498" cy="322"/>
            </a:xfrm>
            <a:custGeom>
              <a:avLst/>
              <a:gdLst>
                <a:gd name="T0" fmla="*/ 321 w 367"/>
                <a:gd name="T1" fmla="*/ 109 h 238"/>
                <a:gd name="T2" fmla="*/ 367 w 367"/>
                <a:gd name="T3" fmla="*/ 90 h 238"/>
                <a:gd name="T4" fmla="*/ 358 w 367"/>
                <a:gd name="T5" fmla="*/ 113 h 238"/>
                <a:gd name="T6" fmla="*/ 348 w 367"/>
                <a:gd name="T7" fmla="*/ 122 h 238"/>
                <a:gd name="T8" fmla="*/ 324 w 367"/>
                <a:gd name="T9" fmla="*/ 146 h 238"/>
                <a:gd name="T10" fmla="*/ 352 w 367"/>
                <a:gd name="T11" fmla="*/ 163 h 238"/>
                <a:gd name="T12" fmla="*/ 351 w 367"/>
                <a:gd name="T13" fmla="*/ 169 h 238"/>
                <a:gd name="T14" fmla="*/ 329 w 367"/>
                <a:gd name="T15" fmla="*/ 166 h 238"/>
                <a:gd name="T16" fmla="*/ 314 w 367"/>
                <a:gd name="T17" fmla="*/ 141 h 238"/>
                <a:gd name="T18" fmla="*/ 288 w 367"/>
                <a:gd name="T19" fmla="*/ 138 h 238"/>
                <a:gd name="T20" fmla="*/ 264 w 367"/>
                <a:gd name="T21" fmla="*/ 133 h 238"/>
                <a:gd name="T22" fmla="*/ 204 w 367"/>
                <a:gd name="T23" fmla="*/ 108 h 238"/>
                <a:gd name="T24" fmla="*/ 110 w 367"/>
                <a:gd name="T25" fmla="*/ 78 h 238"/>
                <a:gd name="T26" fmla="*/ 141 w 367"/>
                <a:gd name="T27" fmla="*/ 90 h 238"/>
                <a:gd name="T28" fmla="*/ 217 w 367"/>
                <a:gd name="T29" fmla="*/ 128 h 238"/>
                <a:gd name="T30" fmla="*/ 255 w 367"/>
                <a:gd name="T31" fmla="*/ 142 h 238"/>
                <a:gd name="T32" fmla="*/ 275 w 367"/>
                <a:gd name="T33" fmla="*/ 145 h 238"/>
                <a:gd name="T34" fmla="*/ 311 w 367"/>
                <a:gd name="T35" fmla="*/ 177 h 238"/>
                <a:gd name="T36" fmla="*/ 312 w 367"/>
                <a:gd name="T37" fmla="*/ 238 h 238"/>
                <a:gd name="T38" fmla="*/ 305 w 367"/>
                <a:gd name="T39" fmla="*/ 222 h 238"/>
                <a:gd name="T40" fmla="*/ 270 w 367"/>
                <a:gd name="T41" fmla="*/ 197 h 238"/>
                <a:gd name="T42" fmla="*/ 182 w 367"/>
                <a:gd name="T43" fmla="*/ 168 h 238"/>
                <a:gd name="T44" fmla="*/ 145 w 367"/>
                <a:gd name="T45" fmla="*/ 154 h 238"/>
                <a:gd name="T46" fmla="*/ 97 w 367"/>
                <a:gd name="T47" fmla="*/ 121 h 238"/>
                <a:gd name="T48" fmla="*/ 69 w 367"/>
                <a:gd name="T49" fmla="*/ 76 h 238"/>
                <a:gd name="T50" fmla="*/ 0 w 367"/>
                <a:gd name="T51" fmla="*/ 15 h 238"/>
                <a:gd name="T52" fmla="*/ 122 w 367"/>
                <a:gd name="T53" fmla="*/ 21 h 238"/>
                <a:gd name="T54" fmla="*/ 149 w 367"/>
                <a:gd name="T55" fmla="*/ 37 h 238"/>
                <a:gd name="T56" fmla="*/ 244 w 367"/>
                <a:gd name="T57" fmla="*/ 65 h 238"/>
                <a:gd name="T58" fmla="*/ 280 w 367"/>
                <a:gd name="T59" fmla="*/ 70 h 238"/>
                <a:gd name="T60" fmla="*/ 321 w 367"/>
                <a:gd name="T61" fmla="*/ 10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7" h="238">
                  <a:moveTo>
                    <a:pt x="321" y="109"/>
                  </a:moveTo>
                  <a:cubicBezTo>
                    <a:pt x="336" y="102"/>
                    <a:pt x="351" y="96"/>
                    <a:pt x="367" y="90"/>
                  </a:cubicBezTo>
                  <a:cubicBezTo>
                    <a:pt x="364" y="99"/>
                    <a:pt x="362" y="106"/>
                    <a:pt x="358" y="113"/>
                  </a:cubicBezTo>
                  <a:cubicBezTo>
                    <a:pt x="356" y="117"/>
                    <a:pt x="351" y="122"/>
                    <a:pt x="348" y="122"/>
                  </a:cubicBezTo>
                  <a:cubicBezTo>
                    <a:pt x="331" y="122"/>
                    <a:pt x="324" y="133"/>
                    <a:pt x="324" y="146"/>
                  </a:cubicBezTo>
                  <a:cubicBezTo>
                    <a:pt x="324" y="162"/>
                    <a:pt x="337" y="166"/>
                    <a:pt x="352" y="163"/>
                  </a:cubicBezTo>
                  <a:cubicBezTo>
                    <a:pt x="352" y="165"/>
                    <a:pt x="352" y="167"/>
                    <a:pt x="351" y="169"/>
                  </a:cubicBezTo>
                  <a:cubicBezTo>
                    <a:pt x="344" y="168"/>
                    <a:pt x="335" y="169"/>
                    <a:pt x="329" y="166"/>
                  </a:cubicBezTo>
                  <a:cubicBezTo>
                    <a:pt x="318" y="161"/>
                    <a:pt x="308" y="153"/>
                    <a:pt x="314" y="141"/>
                  </a:cubicBezTo>
                  <a:cubicBezTo>
                    <a:pt x="305" y="140"/>
                    <a:pt x="296" y="140"/>
                    <a:pt x="288" y="138"/>
                  </a:cubicBezTo>
                  <a:cubicBezTo>
                    <a:pt x="280" y="137"/>
                    <a:pt x="272" y="134"/>
                    <a:pt x="264" y="133"/>
                  </a:cubicBezTo>
                  <a:cubicBezTo>
                    <a:pt x="241" y="130"/>
                    <a:pt x="222" y="122"/>
                    <a:pt x="204" y="108"/>
                  </a:cubicBezTo>
                  <a:cubicBezTo>
                    <a:pt x="177" y="86"/>
                    <a:pt x="144" y="80"/>
                    <a:pt x="110" y="78"/>
                  </a:cubicBezTo>
                  <a:cubicBezTo>
                    <a:pt x="120" y="82"/>
                    <a:pt x="131" y="85"/>
                    <a:pt x="141" y="90"/>
                  </a:cubicBezTo>
                  <a:cubicBezTo>
                    <a:pt x="166" y="102"/>
                    <a:pt x="191" y="116"/>
                    <a:pt x="217" y="128"/>
                  </a:cubicBezTo>
                  <a:cubicBezTo>
                    <a:pt x="229" y="134"/>
                    <a:pt x="242" y="138"/>
                    <a:pt x="255" y="142"/>
                  </a:cubicBezTo>
                  <a:cubicBezTo>
                    <a:pt x="261" y="144"/>
                    <a:pt x="268" y="145"/>
                    <a:pt x="275" y="145"/>
                  </a:cubicBezTo>
                  <a:cubicBezTo>
                    <a:pt x="295" y="147"/>
                    <a:pt x="308" y="156"/>
                    <a:pt x="311" y="177"/>
                  </a:cubicBezTo>
                  <a:cubicBezTo>
                    <a:pt x="313" y="197"/>
                    <a:pt x="314" y="217"/>
                    <a:pt x="312" y="238"/>
                  </a:cubicBezTo>
                  <a:cubicBezTo>
                    <a:pt x="310" y="233"/>
                    <a:pt x="307" y="228"/>
                    <a:pt x="305" y="222"/>
                  </a:cubicBezTo>
                  <a:cubicBezTo>
                    <a:pt x="301" y="202"/>
                    <a:pt x="289" y="196"/>
                    <a:pt x="270" y="197"/>
                  </a:cubicBezTo>
                  <a:cubicBezTo>
                    <a:pt x="237" y="198"/>
                    <a:pt x="208" y="189"/>
                    <a:pt x="182" y="168"/>
                  </a:cubicBezTo>
                  <a:cubicBezTo>
                    <a:pt x="172" y="160"/>
                    <a:pt x="158" y="157"/>
                    <a:pt x="145" y="154"/>
                  </a:cubicBezTo>
                  <a:cubicBezTo>
                    <a:pt x="125" y="149"/>
                    <a:pt x="109" y="139"/>
                    <a:pt x="97" y="121"/>
                  </a:cubicBezTo>
                  <a:cubicBezTo>
                    <a:pt x="88" y="106"/>
                    <a:pt x="79" y="91"/>
                    <a:pt x="69" y="76"/>
                  </a:cubicBezTo>
                  <a:cubicBezTo>
                    <a:pt x="53" y="49"/>
                    <a:pt x="34" y="24"/>
                    <a:pt x="0" y="15"/>
                  </a:cubicBezTo>
                  <a:cubicBezTo>
                    <a:pt x="41" y="15"/>
                    <a:pt x="82" y="0"/>
                    <a:pt x="122" y="21"/>
                  </a:cubicBezTo>
                  <a:cubicBezTo>
                    <a:pt x="131" y="26"/>
                    <a:pt x="140" y="31"/>
                    <a:pt x="149" y="37"/>
                  </a:cubicBezTo>
                  <a:cubicBezTo>
                    <a:pt x="178" y="56"/>
                    <a:pt x="208" y="67"/>
                    <a:pt x="244" y="65"/>
                  </a:cubicBezTo>
                  <a:cubicBezTo>
                    <a:pt x="256" y="64"/>
                    <a:pt x="268" y="67"/>
                    <a:pt x="280" y="70"/>
                  </a:cubicBezTo>
                  <a:cubicBezTo>
                    <a:pt x="300" y="75"/>
                    <a:pt x="310" y="86"/>
                    <a:pt x="32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"/>
            <p:cNvSpPr/>
            <p:nvPr/>
          </p:nvSpPr>
          <p:spPr bwMode="auto">
            <a:xfrm>
              <a:off x="3297" y="2399"/>
              <a:ext cx="598" cy="215"/>
            </a:xfrm>
            <a:custGeom>
              <a:avLst/>
              <a:gdLst>
                <a:gd name="T0" fmla="*/ 258 w 441"/>
                <a:gd name="T1" fmla="*/ 113 h 159"/>
                <a:gd name="T2" fmla="*/ 421 w 441"/>
                <a:gd name="T3" fmla="*/ 79 h 159"/>
                <a:gd name="T4" fmla="*/ 441 w 441"/>
                <a:gd name="T5" fmla="*/ 101 h 159"/>
                <a:gd name="T6" fmla="*/ 324 w 441"/>
                <a:gd name="T7" fmla="*/ 153 h 159"/>
                <a:gd name="T8" fmla="*/ 181 w 441"/>
                <a:gd name="T9" fmla="*/ 127 h 159"/>
                <a:gd name="T10" fmla="*/ 120 w 441"/>
                <a:gd name="T11" fmla="*/ 94 h 159"/>
                <a:gd name="T12" fmla="*/ 0 w 441"/>
                <a:gd name="T13" fmla="*/ 50 h 159"/>
                <a:gd name="T14" fmla="*/ 160 w 441"/>
                <a:gd name="T15" fmla="*/ 42 h 159"/>
                <a:gd name="T16" fmla="*/ 264 w 441"/>
                <a:gd name="T17" fmla="*/ 68 h 159"/>
                <a:gd name="T18" fmla="*/ 377 w 441"/>
                <a:gd name="T19" fmla="*/ 34 h 159"/>
                <a:gd name="T20" fmla="*/ 391 w 441"/>
                <a:gd name="T21" fmla="*/ 55 h 159"/>
                <a:gd name="T22" fmla="*/ 295 w 441"/>
                <a:gd name="T23" fmla="*/ 85 h 159"/>
                <a:gd name="T24" fmla="*/ 196 w 441"/>
                <a:gd name="T25" fmla="*/ 84 h 159"/>
                <a:gd name="T26" fmla="*/ 233 w 441"/>
                <a:gd name="T27" fmla="*/ 92 h 159"/>
                <a:gd name="T28" fmla="*/ 384 w 441"/>
                <a:gd name="T29" fmla="*/ 68 h 159"/>
                <a:gd name="T30" fmla="*/ 418 w 441"/>
                <a:gd name="T31" fmla="*/ 67 h 159"/>
                <a:gd name="T32" fmla="*/ 343 w 441"/>
                <a:gd name="T33" fmla="*/ 106 h 159"/>
                <a:gd name="T34" fmla="*/ 258 w 441"/>
                <a:gd name="T35" fmla="*/ 107 h 159"/>
                <a:gd name="T36" fmla="*/ 258 w 441"/>
                <a:gd name="T37" fmla="*/ 1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" h="159">
                  <a:moveTo>
                    <a:pt x="258" y="113"/>
                  </a:moveTo>
                  <a:cubicBezTo>
                    <a:pt x="316" y="120"/>
                    <a:pt x="373" y="125"/>
                    <a:pt x="421" y="79"/>
                  </a:cubicBezTo>
                  <a:cubicBezTo>
                    <a:pt x="428" y="87"/>
                    <a:pt x="434" y="93"/>
                    <a:pt x="441" y="101"/>
                  </a:cubicBezTo>
                  <a:cubicBezTo>
                    <a:pt x="407" y="132"/>
                    <a:pt x="368" y="148"/>
                    <a:pt x="324" y="153"/>
                  </a:cubicBezTo>
                  <a:cubicBezTo>
                    <a:pt x="274" y="159"/>
                    <a:pt x="226" y="150"/>
                    <a:pt x="181" y="127"/>
                  </a:cubicBezTo>
                  <a:cubicBezTo>
                    <a:pt x="160" y="116"/>
                    <a:pt x="140" y="105"/>
                    <a:pt x="120" y="94"/>
                  </a:cubicBezTo>
                  <a:cubicBezTo>
                    <a:pt x="83" y="73"/>
                    <a:pt x="47" y="48"/>
                    <a:pt x="0" y="50"/>
                  </a:cubicBezTo>
                  <a:cubicBezTo>
                    <a:pt x="36" y="20"/>
                    <a:pt x="118" y="0"/>
                    <a:pt x="160" y="42"/>
                  </a:cubicBezTo>
                  <a:cubicBezTo>
                    <a:pt x="186" y="67"/>
                    <a:pt x="227" y="68"/>
                    <a:pt x="264" y="68"/>
                  </a:cubicBezTo>
                  <a:cubicBezTo>
                    <a:pt x="304" y="67"/>
                    <a:pt x="341" y="57"/>
                    <a:pt x="377" y="34"/>
                  </a:cubicBezTo>
                  <a:cubicBezTo>
                    <a:pt x="381" y="41"/>
                    <a:pt x="386" y="48"/>
                    <a:pt x="391" y="55"/>
                  </a:cubicBezTo>
                  <a:cubicBezTo>
                    <a:pt x="362" y="78"/>
                    <a:pt x="329" y="84"/>
                    <a:pt x="295" y="85"/>
                  </a:cubicBezTo>
                  <a:cubicBezTo>
                    <a:pt x="262" y="86"/>
                    <a:pt x="229" y="85"/>
                    <a:pt x="196" y="84"/>
                  </a:cubicBezTo>
                  <a:cubicBezTo>
                    <a:pt x="208" y="87"/>
                    <a:pt x="221" y="90"/>
                    <a:pt x="233" y="92"/>
                  </a:cubicBezTo>
                  <a:cubicBezTo>
                    <a:pt x="286" y="101"/>
                    <a:pt x="337" y="97"/>
                    <a:pt x="384" y="68"/>
                  </a:cubicBezTo>
                  <a:cubicBezTo>
                    <a:pt x="398" y="59"/>
                    <a:pt x="403" y="60"/>
                    <a:pt x="418" y="67"/>
                  </a:cubicBezTo>
                  <a:cubicBezTo>
                    <a:pt x="397" y="89"/>
                    <a:pt x="373" y="104"/>
                    <a:pt x="343" y="106"/>
                  </a:cubicBezTo>
                  <a:cubicBezTo>
                    <a:pt x="314" y="108"/>
                    <a:pt x="286" y="107"/>
                    <a:pt x="258" y="107"/>
                  </a:cubicBezTo>
                  <a:cubicBezTo>
                    <a:pt x="258" y="109"/>
                    <a:pt x="258" y="111"/>
                    <a:pt x="258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"/>
            <p:cNvSpPr/>
            <p:nvPr/>
          </p:nvSpPr>
          <p:spPr bwMode="auto">
            <a:xfrm>
              <a:off x="3339" y="2531"/>
              <a:ext cx="671" cy="172"/>
            </a:xfrm>
            <a:custGeom>
              <a:avLst/>
              <a:gdLst>
                <a:gd name="T0" fmla="*/ 331 w 495"/>
                <a:gd name="T1" fmla="*/ 95 h 127"/>
                <a:gd name="T2" fmla="*/ 457 w 495"/>
                <a:gd name="T3" fmla="*/ 38 h 127"/>
                <a:gd name="T4" fmla="*/ 466 w 495"/>
                <a:gd name="T5" fmla="*/ 22 h 127"/>
                <a:gd name="T6" fmla="*/ 495 w 495"/>
                <a:gd name="T7" fmla="*/ 0 h 127"/>
                <a:gd name="T8" fmla="*/ 489 w 495"/>
                <a:gd name="T9" fmla="*/ 33 h 127"/>
                <a:gd name="T10" fmla="*/ 379 w 495"/>
                <a:gd name="T11" fmla="*/ 121 h 127"/>
                <a:gd name="T12" fmla="*/ 261 w 495"/>
                <a:gd name="T13" fmla="*/ 109 h 127"/>
                <a:gd name="T14" fmla="*/ 201 w 495"/>
                <a:gd name="T15" fmla="*/ 106 h 127"/>
                <a:gd name="T16" fmla="*/ 93 w 495"/>
                <a:gd name="T17" fmla="*/ 94 h 127"/>
                <a:gd name="T18" fmla="*/ 0 w 495"/>
                <a:gd name="T19" fmla="*/ 75 h 127"/>
                <a:gd name="T20" fmla="*/ 96 w 495"/>
                <a:gd name="T21" fmla="*/ 18 h 127"/>
                <a:gd name="T22" fmla="*/ 128 w 495"/>
                <a:gd name="T23" fmla="*/ 28 h 127"/>
                <a:gd name="T24" fmla="*/ 283 w 495"/>
                <a:gd name="T25" fmla="*/ 66 h 127"/>
                <a:gd name="T26" fmla="*/ 260 w 495"/>
                <a:gd name="T27" fmla="*/ 72 h 127"/>
                <a:gd name="T28" fmla="*/ 261 w 495"/>
                <a:gd name="T29" fmla="*/ 77 h 127"/>
                <a:gd name="T30" fmla="*/ 363 w 495"/>
                <a:gd name="T31" fmla="*/ 64 h 127"/>
                <a:gd name="T32" fmla="*/ 426 w 495"/>
                <a:gd name="T33" fmla="*/ 26 h 127"/>
                <a:gd name="T34" fmla="*/ 459 w 495"/>
                <a:gd name="T35" fmla="*/ 13 h 127"/>
                <a:gd name="T36" fmla="*/ 331 w 495"/>
                <a:gd name="T37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127">
                  <a:moveTo>
                    <a:pt x="331" y="95"/>
                  </a:moveTo>
                  <a:cubicBezTo>
                    <a:pt x="379" y="90"/>
                    <a:pt x="427" y="85"/>
                    <a:pt x="457" y="38"/>
                  </a:cubicBezTo>
                  <a:cubicBezTo>
                    <a:pt x="460" y="33"/>
                    <a:pt x="463" y="28"/>
                    <a:pt x="466" y="22"/>
                  </a:cubicBezTo>
                  <a:cubicBezTo>
                    <a:pt x="472" y="3"/>
                    <a:pt x="472" y="3"/>
                    <a:pt x="495" y="0"/>
                  </a:cubicBezTo>
                  <a:cubicBezTo>
                    <a:pt x="493" y="12"/>
                    <a:pt x="493" y="23"/>
                    <a:pt x="489" y="33"/>
                  </a:cubicBezTo>
                  <a:cubicBezTo>
                    <a:pt x="470" y="85"/>
                    <a:pt x="433" y="114"/>
                    <a:pt x="379" y="121"/>
                  </a:cubicBezTo>
                  <a:cubicBezTo>
                    <a:pt x="339" y="127"/>
                    <a:pt x="300" y="121"/>
                    <a:pt x="261" y="109"/>
                  </a:cubicBezTo>
                  <a:cubicBezTo>
                    <a:pt x="243" y="103"/>
                    <a:pt x="221" y="104"/>
                    <a:pt x="201" y="106"/>
                  </a:cubicBezTo>
                  <a:cubicBezTo>
                    <a:pt x="164" y="110"/>
                    <a:pt x="129" y="107"/>
                    <a:pt x="93" y="94"/>
                  </a:cubicBezTo>
                  <a:cubicBezTo>
                    <a:pt x="63" y="83"/>
                    <a:pt x="31" y="81"/>
                    <a:pt x="0" y="75"/>
                  </a:cubicBezTo>
                  <a:cubicBezTo>
                    <a:pt x="23" y="46"/>
                    <a:pt x="54" y="23"/>
                    <a:pt x="96" y="18"/>
                  </a:cubicBezTo>
                  <a:cubicBezTo>
                    <a:pt x="106" y="17"/>
                    <a:pt x="119" y="22"/>
                    <a:pt x="128" y="28"/>
                  </a:cubicBezTo>
                  <a:cubicBezTo>
                    <a:pt x="177" y="56"/>
                    <a:pt x="228" y="68"/>
                    <a:pt x="283" y="66"/>
                  </a:cubicBezTo>
                  <a:cubicBezTo>
                    <a:pt x="276" y="68"/>
                    <a:pt x="268" y="70"/>
                    <a:pt x="260" y="72"/>
                  </a:cubicBezTo>
                  <a:cubicBezTo>
                    <a:pt x="261" y="74"/>
                    <a:pt x="261" y="76"/>
                    <a:pt x="261" y="77"/>
                  </a:cubicBezTo>
                  <a:cubicBezTo>
                    <a:pt x="295" y="73"/>
                    <a:pt x="329" y="70"/>
                    <a:pt x="363" y="64"/>
                  </a:cubicBezTo>
                  <a:cubicBezTo>
                    <a:pt x="388" y="59"/>
                    <a:pt x="408" y="45"/>
                    <a:pt x="426" y="26"/>
                  </a:cubicBezTo>
                  <a:cubicBezTo>
                    <a:pt x="438" y="12"/>
                    <a:pt x="440" y="12"/>
                    <a:pt x="459" y="13"/>
                  </a:cubicBezTo>
                  <a:cubicBezTo>
                    <a:pt x="436" y="73"/>
                    <a:pt x="381" y="79"/>
                    <a:pt x="33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"/>
            <p:cNvSpPr/>
            <p:nvPr/>
          </p:nvSpPr>
          <p:spPr bwMode="auto">
            <a:xfrm>
              <a:off x="3443" y="3623"/>
              <a:ext cx="308" cy="399"/>
            </a:xfrm>
            <a:custGeom>
              <a:avLst/>
              <a:gdLst>
                <a:gd name="T0" fmla="*/ 227 w 227"/>
                <a:gd name="T1" fmla="*/ 22 h 295"/>
                <a:gd name="T2" fmla="*/ 200 w 227"/>
                <a:gd name="T3" fmla="*/ 73 h 295"/>
                <a:gd name="T4" fmla="*/ 192 w 227"/>
                <a:gd name="T5" fmla="*/ 89 h 295"/>
                <a:gd name="T6" fmla="*/ 149 w 227"/>
                <a:gd name="T7" fmla="*/ 109 h 295"/>
                <a:gd name="T8" fmla="*/ 127 w 227"/>
                <a:gd name="T9" fmla="*/ 109 h 295"/>
                <a:gd name="T10" fmla="*/ 166 w 227"/>
                <a:gd name="T11" fmla="*/ 159 h 295"/>
                <a:gd name="T12" fmla="*/ 177 w 227"/>
                <a:gd name="T13" fmla="*/ 187 h 295"/>
                <a:gd name="T14" fmla="*/ 170 w 227"/>
                <a:gd name="T15" fmla="*/ 185 h 295"/>
                <a:gd name="T16" fmla="*/ 145 w 227"/>
                <a:gd name="T17" fmla="*/ 202 h 295"/>
                <a:gd name="T18" fmla="*/ 126 w 227"/>
                <a:gd name="T19" fmla="*/ 218 h 295"/>
                <a:gd name="T20" fmla="*/ 97 w 227"/>
                <a:gd name="T21" fmla="*/ 196 h 295"/>
                <a:gd name="T22" fmla="*/ 69 w 227"/>
                <a:gd name="T23" fmla="*/ 165 h 295"/>
                <a:gd name="T24" fmla="*/ 57 w 227"/>
                <a:gd name="T25" fmla="*/ 165 h 295"/>
                <a:gd name="T26" fmla="*/ 70 w 227"/>
                <a:gd name="T27" fmla="*/ 176 h 295"/>
                <a:gd name="T28" fmla="*/ 85 w 227"/>
                <a:gd name="T29" fmla="*/ 211 h 295"/>
                <a:gd name="T30" fmla="*/ 80 w 227"/>
                <a:gd name="T31" fmla="*/ 249 h 295"/>
                <a:gd name="T32" fmla="*/ 61 w 227"/>
                <a:gd name="T33" fmla="*/ 269 h 295"/>
                <a:gd name="T34" fmla="*/ 22 w 227"/>
                <a:gd name="T35" fmla="*/ 295 h 295"/>
                <a:gd name="T36" fmla="*/ 14 w 227"/>
                <a:gd name="T37" fmla="*/ 245 h 295"/>
                <a:gd name="T38" fmla="*/ 19 w 227"/>
                <a:gd name="T39" fmla="*/ 224 h 295"/>
                <a:gd name="T40" fmla="*/ 21 w 227"/>
                <a:gd name="T41" fmla="*/ 186 h 295"/>
                <a:gd name="T42" fmla="*/ 18 w 227"/>
                <a:gd name="T43" fmla="*/ 169 h 295"/>
                <a:gd name="T44" fmla="*/ 41 w 227"/>
                <a:gd name="T45" fmla="*/ 139 h 295"/>
                <a:gd name="T46" fmla="*/ 91 w 227"/>
                <a:gd name="T47" fmla="*/ 96 h 295"/>
                <a:gd name="T48" fmla="*/ 91 w 227"/>
                <a:gd name="T49" fmla="*/ 58 h 295"/>
                <a:gd name="T50" fmla="*/ 104 w 227"/>
                <a:gd name="T51" fmla="*/ 58 h 295"/>
                <a:gd name="T52" fmla="*/ 141 w 227"/>
                <a:gd name="T53" fmla="*/ 27 h 295"/>
                <a:gd name="T54" fmla="*/ 172 w 227"/>
                <a:gd name="T55" fmla="*/ 3 h 295"/>
                <a:gd name="T56" fmla="*/ 200 w 227"/>
                <a:gd name="T57" fmla="*/ 4 h 295"/>
                <a:gd name="T58" fmla="*/ 227 w 227"/>
                <a:gd name="T59" fmla="*/ 2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95">
                  <a:moveTo>
                    <a:pt x="227" y="22"/>
                  </a:moveTo>
                  <a:cubicBezTo>
                    <a:pt x="196" y="26"/>
                    <a:pt x="185" y="46"/>
                    <a:pt x="200" y="73"/>
                  </a:cubicBezTo>
                  <a:cubicBezTo>
                    <a:pt x="205" y="83"/>
                    <a:pt x="199" y="86"/>
                    <a:pt x="192" y="89"/>
                  </a:cubicBezTo>
                  <a:cubicBezTo>
                    <a:pt x="178" y="96"/>
                    <a:pt x="164" y="104"/>
                    <a:pt x="149" y="109"/>
                  </a:cubicBezTo>
                  <a:cubicBezTo>
                    <a:pt x="143" y="111"/>
                    <a:pt x="136" y="109"/>
                    <a:pt x="127" y="109"/>
                  </a:cubicBezTo>
                  <a:cubicBezTo>
                    <a:pt x="140" y="126"/>
                    <a:pt x="154" y="142"/>
                    <a:pt x="166" y="159"/>
                  </a:cubicBezTo>
                  <a:cubicBezTo>
                    <a:pt x="171" y="167"/>
                    <a:pt x="173" y="178"/>
                    <a:pt x="177" y="187"/>
                  </a:cubicBezTo>
                  <a:cubicBezTo>
                    <a:pt x="175" y="186"/>
                    <a:pt x="173" y="185"/>
                    <a:pt x="170" y="185"/>
                  </a:cubicBezTo>
                  <a:cubicBezTo>
                    <a:pt x="162" y="190"/>
                    <a:pt x="153" y="196"/>
                    <a:pt x="145" y="202"/>
                  </a:cubicBezTo>
                  <a:cubicBezTo>
                    <a:pt x="138" y="207"/>
                    <a:pt x="130" y="219"/>
                    <a:pt x="126" y="218"/>
                  </a:cubicBezTo>
                  <a:cubicBezTo>
                    <a:pt x="115" y="214"/>
                    <a:pt x="105" y="205"/>
                    <a:pt x="97" y="196"/>
                  </a:cubicBezTo>
                  <a:cubicBezTo>
                    <a:pt x="87" y="187"/>
                    <a:pt x="79" y="175"/>
                    <a:pt x="69" y="165"/>
                  </a:cubicBezTo>
                  <a:cubicBezTo>
                    <a:pt x="68" y="163"/>
                    <a:pt x="64" y="165"/>
                    <a:pt x="57" y="165"/>
                  </a:cubicBezTo>
                  <a:cubicBezTo>
                    <a:pt x="63" y="170"/>
                    <a:pt x="68" y="172"/>
                    <a:pt x="70" y="176"/>
                  </a:cubicBezTo>
                  <a:cubicBezTo>
                    <a:pt x="76" y="188"/>
                    <a:pt x="83" y="199"/>
                    <a:pt x="85" y="211"/>
                  </a:cubicBezTo>
                  <a:cubicBezTo>
                    <a:pt x="86" y="224"/>
                    <a:pt x="84" y="237"/>
                    <a:pt x="80" y="249"/>
                  </a:cubicBezTo>
                  <a:cubicBezTo>
                    <a:pt x="77" y="257"/>
                    <a:pt x="68" y="269"/>
                    <a:pt x="61" y="269"/>
                  </a:cubicBezTo>
                  <a:cubicBezTo>
                    <a:pt x="42" y="270"/>
                    <a:pt x="28" y="275"/>
                    <a:pt x="22" y="295"/>
                  </a:cubicBezTo>
                  <a:cubicBezTo>
                    <a:pt x="0" y="276"/>
                    <a:pt x="0" y="267"/>
                    <a:pt x="14" y="245"/>
                  </a:cubicBezTo>
                  <a:cubicBezTo>
                    <a:pt x="17" y="240"/>
                    <a:pt x="18" y="231"/>
                    <a:pt x="19" y="224"/>
                  </a:cubicBezTo>
                  <a:cubicBezTo>
                    <a:pt x="20" y="211"/>
                    <a:pt x="21" y="199"/>
                    <a:pt x="21" y="186"/>
                  </a:cubicBezTo>
                  <a:cubicBezTo>
                    <a:pt x="21" y="180"/>
                    <a:pt x="20" y="174"/>
                    <a:pt x="18" y="169"/>
                  </a:cubicBezTo>
                  <a:cubicBezTo>
                    <a:pt x="12" y="152"/>
                    <a:pt x="23" y="138"/>
                    <a:pt x="41" y="139"/>
                  </a:cubicBezTo>
                  <a:cubicBezTo>
                    <a:pt x="71" y="139"/>
                    <a:pt x="87" y="127"/>
                    <a:pt x="91" y="96"/>
                  </a:cubicBezTo>
                  <a:cubicBezTo>
                    <a:pt x="93" y="84"/>
                    <a:pt x="91" y="71"/>
                    <a:pt x="91" y="58"/>
                  </a:cubicBezTo>
                  <a:cubicBezTo>
                    <a:pt x="95" y="58"/>
                    <a:pt x="99" y="58"/>
                    <a:pt x="104" y="58"/>
                  </a:cubicBezTo>
                  <a:cubicBezTo>
                    <a:pt x="129" y="59"/>
                    <a:pt x="138" y="51"/>
                    <a:pt x="141" y="27"/>
                  </a:cubicBezTo>
                  <a:cubicBezTo>
                    <a:pt x="144" y="4"/>
                    <a:pt x="149" y="0"/>
                    <a:pt x="172" y="3"/>
                  </a:cubicBezTo>
                  <a:cubicBezTo>
                    <a:pt x="182" y="5"/>
                    <a:pt x="191" y="4"/>
                    <a:pt x="200" y="4"/>
                  </a:cubicBezTo>
                  <a:cubicBezTo>
                    <a:pt x="213" y="4"/>
                    <a:pt x="223" y="9"/>
                    <a:pt x="22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"/>
            <p:cNvSpPr/>
            <p:nvPr/>
          </p:nvSpPr>
          <p:spPr bwMode="auto">
            <a:xfrm>
              <a:off x="4096" y="885"/>
              <a:ext cx="423" cy="199"/>
            </a:xfrm>
            <a:custGeom>
              <a:avLst/>
              <a:gdLst>
                <a:gd name="T0" fmla="*/ 116 w 312"/>
                <a:gd name="T1" fmla="*/ 81 h 147"/>
                <a:gd name="T2" fmla="*/ 248 w 312"/>
                <a:gd name="T3" fmla="*/ 114 h 147"/>
                <a:gd name="T4" fmla="*/ 210 w 312"/>
                <a:gd name="T5" fmla="*/ 142 h 147"/>
                <a:gd name="T6" fmla="*/ 101 w 312"/>
                <a:gd name="T7" fmla="*/ 95 h 147"/>
                <a:gd name="T8" fmla="*/ 12 w 312"/>
                <a:gd name="T9" fmla="*/ 65 h 147"/>
                <a:gd name="T10" fmla="*/ 2 w 312"/>
                <a:gd name="T11" fmla="*/ 67 h 147"/>
                <a:gd name="T12" fmla="*/ 0 w 312"/>
                <a:gd name="T13" fmla="*/ 66 h 147"/>
                <a:gd name="T14" fmla="*/ 68 w 312"/>
                <a:gd name="T15" fmla="*/ 15 h 147"/>
                <a:gd name="T16" fmla="*/ 95 w 312"/>
                <a:gd name="T17" fmla="*/ 18 h 147"/>
                <a:gd name="T18" fmla="*/ 192 w 312"/>
                <a:gd name="T19" fmla="*/ 14 h 147"/>
                <a:gd name="T20" fmla="*/ 299 w 312"/>
                <a:gd name="T21" fmla="*/ 34 h 147"/>
                <a:gd name="T22" fmla="*/ 312 w 312"/>
                <a:gd name="T23" fmla="*/ 49 h 147"/>
                <a:gd name="T24" fmla="*/ 309 w 312"/>
                <a:gd name="T25" fmla="*/ 55 h 147"/>
                <a:gd name="T26" fmla="*/ 289 w 312"/>
                <a:gd name="T27" fmla="*/ 48 h 147"/>
                <a:gd name="T28" fmla="*/ 175 w 312"/>
                <a:gd name="T29" fmla="*/ 38 h 147"/>
                <a:gd name="T30" fmla="*/ 291 w 312"/>
                <a:gd name="T31" fmla="*/ 59 h 147"/>
                <a:gd name="T32" fmla="*/ 257 w 312"/>
                <a:gd name="T33" fmla="*/ 74 h 147"/>
                <a:gd name="T34" fmla="*/ 237 w 312"/>
                <a:gd name="T35" fmla="*/ 71 h 147"/>
                <a:gd name="T36" fmla="*/ 144 w 312"/>
                <a:gd name="T37" fmla="*/ 52 h 147"/>
                <a:gd name="T38" fmla="*/ 88 w 312"/>
                <a:gd name="T39" fmla="*/ 46 h 147"/>
                <a:gd name="T40" fmla="*/ 243 w 312"/>
                <a:gd name="T41" fmla="*/ 82 h 147"/>
                <a:gd name="T42" fmla="*/ 267 w 312"/>
                <a:gd name="T43" fmla="*/ 92 h 147"/>
                <a:gd name="T44" fmla="*/ 242 w 312"/>
                <a:gd name="T45" fmla="*/ 105 h 147"/>
                <a:gd name="T46" fmla="*/ 134 w 312"/>
                <a:gd name="T47" fmla="*/ 84 h 147"/>
                <a:gd name="T48" fmla="*/ 121 w 312"/>
                <a:gd name="T49" fmla="*/ 79 h 147"/>
                <a:gd name="T50" fmla="*/ 116 w 312"/>
                <a:gd name="T51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2" h="147">
                  <a:moveTo>
                    <a:pt x="116" y="81"/>
                  </a:moveTo>
                  <a:cubicBezTo>
                    <a:pt x="158" y="103"/>
                    <a:pt x="198" y="126"/>
                    <a:pt x="248" y="114"/>
                  </a:cubicBezTo>
                  <a:cubicBezTo>
                    <a:pt x="238" y="130"/>
                    <a:pt x="227" y="140"/>
                    <a:pt x="210" y="142"/>
                  </a:cubicBezTo>
                  <a:cubicBezTo>
                    <a:pt x="165" y="147"/>
                    <a:pt x="127" y="130"/>
                    <a:pt x="101" y="95"/>
                  </a:cubicBezTo>
                  <a:cubicBezTo>
                    <a:pt x="77" y="63"/>
                    <a:pt x="46" y="61"/>
                    <a:pt x="12" y="65"/>
                  </a:cubicBezTo>
                  <a:cubicBezTo>
                    <a:pt x="8" y="66"/>
                    <a:pt x="5" y="67"/>
                    <a:pt x="2" y="67"/>
                  </a:cubicBezTo>
                  <a:cubicBezTo>
                    <a:pt x="2" y="67"/>
                    <a:pt x="1" y="67"/>
                    <a:pt x="0" y="66"/>
                  </a:cubicBezTo>
                  <a:cubicBezTo>
                    <a:pt x="15" y="39"/>
                    <a:pt x="37" y="20"/>
                    <a:pt x="68" y="15"/>
                  </a:cubicBezTo>
                  <a:cubicBezTo>
                    <a:pt x="77" y="13"/>
                    <a:pt x="87" y="15"/>
                    <a:pt x="95" y="18"/>
                  </a:cubicBezTo>
                  <a:cubicBezTo>
                    <a:pt x="128" y="31"/>
                    <a:pt x="161" y="25"/>
                    <a:pt x="192" y="14"/>
                  </a:cubicBezTo>
                  <a:cubicBezTo>
                    <a:pt x="232" y="0"/>
                    <a:pt x="267" y="6"/>
                    <a:pt x="299" y="34"/>
                  </a:cubicBezTo>
                  <a:cubicBezTo>
                    <a:pt x="304" y="38"/>
                    <a:pt x="308" y="44"/>
                    <a:pt x="312" y="49"/>
                  </a:cubicBezTo>
                  <a:cubicBezTo>
                    <a:pt x="311" y="51"/>
                    <a:pt x="310" y="53"/>
                    <a:pt x="309" y="55"/>
                  </a:cubicBezTo>
                  <a:cubicBezTo>
                    <a:pt x="303" y="53"/>
                    <a:pt x="295" y="52"/>
                    <a:pt x="289" y="48"/>
                  </a:cubicBezTo>
                  <a:cubicBezTo>
                    <a:pt x="253" y="21"/>
                    <a:pt x="214" y="30"/>
                    <a:pt x="175" y="38"/>
                  </a:cubicBezTo>
                  <a:cubicBezTo>
                    <a:pt x="214" y="43"/>
                    <a:pt x="256" y="29"/>
                    <a:pt x="291" y="59"/>
                  </a:cubicBezTo>
                  <a:cubicBezTo>
                    <a:pt x="280" y="80"/>
                    <a:pt x="278" y="81"/>
                    <a:pt x="257" y="74"/>
                  </a:cubicBezTo>
                  <a:cubicBezTo>
                    <a:pt x="251" y="72"/>
                    <a:pt x="244" y="71"/>
                    <a:pt x="237" y="71"/>
                  </a:cubicBezTo>
                  <a:cubicBezTo>
                    <a:pt x="205" y="71"/>
                    <a:pt x="174" y="65"/>
                    <a:pt x="144" y="52"/>
                  </a:cubicBezTo>
                  <a:cubicBezTo>
                    <a:pt x="127" y="45"/>
                    <a:pt x="110" y="39"/>
                    <a:pt x="88" y="46"/>
                  </a:cubicBezTo>
                  <a:cubicBezTo>
                    <a:pt x="142" y="57"/>
                    <a:pt x="188" y="87"/>
                    <a:pt x="243" y="82"/>
                  </a:cubicBezTo>
                  <a:cubicBezTo>
                    <a:pt x="251" y="81"/>
                    <a:pt x="267" y="89"/>
                    <a:pt x="267" y="92"/>
                  </a:cubicBezTo>
                  <a:cubicBezTo>
                    <a:pt x="265" y="105"/>
                    <a:pt x="252" y="104"/>
                    <a:pt x="242" y="105"/>
                  </a:cubicBezTo>
                  <a:cubicBezTo>
                    <a:pt x="204" y="108"/>
                    <a:pt x="168" y="101"/>
                    <a:pt x="134" y="84"/>
                  </a:cubicBezTo>
                  <a:cubicBezTo>
                    <a:pt x="130" y="82"/>
                    <a:pt x="125" y="81"/>
                    <a:pt x="121" y="79"/>
                  </a:cubicBezTo>
                  <a:cubicBezTo>
                    <a:pt x="120" y="79"/>
                    <a:pt x="120" y="79"/>
                    <a:pt x="116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9"/>
            <p:cNvSpPr/>
            <p:nvPr/>
          </p:nvSpPr>
          <p:spPr bwMode="auto">
            <a:xfrm>
              <a:off x="3294" y="365"/>
              <a:ext cx="380" cy="714"/>
            </a:xfrm>
            <a:custGeom>
              <a:avLst/>
              <a:gdLst>
                <a:gd name="T0" fmla="*/ 138 w 280"/>
                <a:gd name="T1" fmla="*/ 181 h 528"/>
                <a:gd name="T2" fmla="*/ 129 w 280"/>
                <a:gd name="T3" fmla="*/ 170 h 528"/>
                <a:gd name="T4" fmla="*/ 113 w 280"/>
                <a:gd name="T5" fmla="*/ 161 h 528"/>
                <a:gd name="T6" fmla="*/ 102 w 280"/>
                <a:gd name="T7" fmla="*/ 176 h 528"/>
                <a:gd name="T8" fmla="*/ 117 w 280"/>
                <a:gd name="T9" fmla="*/ 252 h 528"/>
                <a:gd name="T10" fmla="*/ 134 w 280"/>
                <a:gd name="T11" fmla="*/ 275 h 528"/>
                <a:gd name="T12" fmla="*/ 131 w 280"/>
                <a:gd name="T13" fmla="*/ 279 h 528"/>
                <a:gd name="T14" fmla="*/ 110 w 280"/>
                <a:gd name="T15" fmla="*/ 270 h 528"/>
                <a:gd name="T16" fmla="*/ 75 w 280"/>
                <a:gd name="T17" fmla="*/ 283 h 528"/>
                <a:gd name="T18" fmla="*/ 105 w 280"/>
                <a:gd name="T19" fmla="*/ 371 h 528"/>
                <a:gd name="T20" fmla="*/ 83 w 280"/>
                <a:gd name="T21" fmla="*/ 374 h 528"/>
                <a:gd name="T22" fmla="*/ 55 w 280"/>
                <a:gd name="T23" fmla="*/ 387 h 528"/>
                <a:gd name="T24" fmla="*/ 81 w 280"/>
                <a:gd name="T25" fmla="*/ 465 h 528"/>
                <a:gd name="T26" fmla="*/ 59 w 280"/>
                <a:gd name="T27" fmla="*/ 455 h 528"/>
                <a:gd name="T28" fmla="*/ 27 w 280"/>
                <a:gd name="T29" fmla="*/ 466 h 528"/>
                <a:gd name="T30" fmla="*/ 23 w 280"/>
                <a:gd name="T31" fmla="*/ 493 h 528"/>
                <a:gd name="T32" fmla="*/ 47 w 280"/>
                <a:gd name="T33" fmla="*/ 522 h 528"/>
                <a:gd name="T34" fmla="*/ 0 w 280"/>
                <a:gd name="T35" fmla="*/ 505 h 528"/>
                <a:gd name="T36" fmla="*/ 36 w 280"/>
                <a:gd name="T37" fmla="*/ 395 h 528"/>
                <a:gd name="T38" fmla="*/ 90 w 280"/>
                <a:gd name="T39" fmla="*/ 177 h 528"/>
                <a:gd name="T40" fmla="*/ 118 w 280"/>
                <a:gd name="T41" fmla="*/ 97 h 528"/>
                <a:gd name="T42" fmla="*/ 209 w 280"/>
                <a:gd name="T43" fmla="*/ 20 h 528"/>
                <a:gd name="T44" fmla="*/ 280 w 280"/>
                <a:gd name="T45" fmla="*/ 0 h 528"/>
                <a:gd name="T46" fmla="*/ 235 w 280"/>
                <a:gd name="T47" fmla="*/ 105 h 528"/>
                <a:gd name="T48" fmla="*/ 223 w 280"/>
                <a:gd name="T49" fmla="*/ 84 h 528"/>
                <a:gd name="T50" fmla="*/ 194 w 280"/>
                <a:gd name="T51" fmla="*/ 82 h 528"/>
                <a:gd name="T52" fmla="*/ 177 w 280"/>
                <a:gd name="T53" fmla="*/ 136 h 528"/>
                <a:gd name="T54" fmla="*/ 158 w 280"/>
                <a:gd name="T55" fmla="*/ 107 h 528"/>
                <a:gd name="T56" fmla="*/ 138 w 280"/>
                <a:gd name="T57" fmla="*/ 181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528">
                  <a:moveTo>
                    <a:pt x="138" y="181"/>
                  </a:moveTo>
                  <a:cubicBezTo>
                    <a:pt x="135" y="178"/>
                    <a:pt x="133" y="173"/>
                    <a:pt x="129" y="170"/>
                  </a:cubicBezTo>
                  <a:cubicBezTo>
                    <a:pt x="124" y="167"/>
                    <a:pt x="117" y="160"/>
                    <a:pt x="113" y="161"/>
                  </a:cubicBezTo>
                  <a:cubicBezTo>
                    <a:pt x="109" y="163"/>
                    <a:pt x="104" y="170"/>
                    <a:pt x="102" y="176"/>
                  </a:cubicBezTo>
                  <a:cubicBezTo>
                    <a:pt x="94" y="204"/>
                    <a:pt x="102" y="229"/>
                    <a:pt x="117" y="252"/>
                  </a:cubicBezTo>
                  <a:cubicBezTo>
                    <a:pt x="122" y="260"/>
                    <a:pt x="128" y="267"/>
                    <a:pt x="134" y="275"/>
                  </a:cubicBezTo>
                  <a:cubicBezTo>
                    <a:pt x="133" y="277"/>
                    <a:pt x="132" y="278"/>
                    <a:pt x="131" y="279"/>
                  </a:cubicBezTo>
                  <a:cubicBezTo>
                    <a:pt x="124" y="276"/>
                    <a:pt x="117" y="274"/>
                    <a:pt x="110" y="270"/>
                  </a:cubicBezTo>
                  <a:cubicBezTo>
                    <a:pt x="93" y="259"/>
                    <a:pt x="82" y="263"/>
                    <a:pt x="75" y="283"/>
                  </a:cubicBezTo>
                  <a:cubicBezTo>
                    <a:pt x="65" y="313"/>
                    <a:pt x="78" y="353"/>
                    <a:pt x="105" y="371"/>
                  </a:cubicBezTo>
                  <a:cubicBezTo>
                    <a:pt x="99" y="382"/>
                    <a:pt x="91" y="379"/>
                    <a:pt x="83" y="374"/>
                  </a:cubicBezTo>
                  <a:cubicBezTo>
                    <a:pt x="64" y="363"/>
                    <a:pt x="58" y="365"/>
                    <a:pt x="55" y="387"/>
                  </a:cubicBezTo>
                  <a:cubicBezTo>
                    <a:pt x="50" y="416"/>
                    <a:pt x="56" y="443"/>
                    <a:pt x="81" y="465"/>
                  </a:cubicBezTo>
                  <a:cubicBezTo>
                    <a:pt x="74" y="461"/>
                    <a:pt x="66" y="459"/>
                    <a:pt x="59" y="455"/>
                  </a:cubicBezTo>
                  <a:cubicBezTo>
                    <a:pt x="42" y="444"/>
                    <a:pt x="33" y="447"/>
                    <a:pt x="27" y="466"/>
                  </a:cubicBezTo>
                  <a:cubicBezTo>
                    <a:pt x="24" y="475"/>
                    <a:pt x="23" y="484"/>
                    <a:pt x="23" y="493"/>
                  </a:cubicBezTo>
                  <a:cubicBezTo>
                    <a:pt x="22" y="510"/>
                    <a:pt x="33" y="518"/>
                    <a:pt x="47" y="522"/>
                  </a:cubicBezTo>
                  <a:cubicBezTo>
                    <a:pt x="27" y="528"/>
                    <a:pt x="20" y="501"/>
                    <a:pt x="0" y="505"/>
                  </a:cubicBezTo>
                  <a:cubicBezTo>
                    <a:pt x="12" y="467"/>
                    <a:pt x="26" y="432"/>
                    <a:pt x="36" y="395"/>
                  </a:cubicBezTo>
                  <a:cubicBezTo>
                    <a:pt x="55" y="323"/>
                    <a:pt x="71" y="249"/>
                    <a:pt x="90" y="177"/>
                  </a:cubicBezTo>
                  <a:cubicBezTo>
                    <a:pt x="97" y="150"/>
                    <a:pt x="107" y="123"/>
                    <a:pt x="118" y="97"/>
                  </a:cubicBezTo>
                  <a:cubicBezTo>
                    <a:pt x="136" y="59"/>
                    <a:pt x="168" y="33"/>
                    <a:pt x="209" y="20"/>
                  </a:cubicBezTo>
                  <a:cubicBezTo>
                    <a:pt x="231" y="13"/>
                    <a:pt x="253" y="7"/>
                    <a:pt x="280" y="0"/>
                  </a:cubicBezTo>
                  <a:cubicBezTo>
                    <a:pt x="256" y="34"/>
                    <a:pt x="234" y="63"/>
                    <a:pt x="235" y="105"/>
                  </a:cubicBezTo>
                  <a:cubicBezTo>
                    <a:pt x="231" y="98"/>
                    <a:pt x="227" y="91"/>
                    <a:pt x="223" y="84"/>
                  </a:cubicBezTo>
                  <a:cubicBezTo>
                    <a:pt x="213" y="67"/>
                    <a:pt x="206" y="66"/>
                    <a:pt x="194" y="82"/>
                  </a:cubicBezTo>
                  <a:cubicBezTo>
                    <a:pt x="182" y="97"/>
                    <a:pt x="175" y="114"/>
                    <a:pt x="177" y="136"/>
                  </a:cubicBezTo>
                  <a:cubicBezTo>
                    <a:pt x="171" y="126"/>
                    <a:pt x="164" y="116"/>
                    <a:pt x="158" y="107"/>
                  </a:cubicBezTo>
                  <a:cubicBezTo>
                    <a:pt x="138" y="117"/>
                    <a:pt x="130" y="151"/>
                    <a:pt x="138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0"/>
            <p:cNvSpPr/>
            <p:nvPr/>
          </p:nvSpPr>
          <p:spPr bwMode="auto">
            <a:xfrm>
              <a:off x="4556" y="2366"/>
              <a:ext cx="219" cy="637"/>
            </a:xfrm>
            <a:custGeom>
              <a:avLst/>
              <a:gdLst>
                <a:gd name="T0" fmla="*/ 136 w 162"/>
                <a:gd name="T1" fmla="*/ 242 h 471"/>
                <a:gd name="T2" fmla="*/ 158 w 162"/>
                <a:gd name="T3" fmla="*/ 324 h 471"/>
                <a:gd name="T4" fmla="*/ 140 w 162"/>
                <a:gd name="T5" fmla="*/ 386 h 471"/>
                <a:gd name="T6" fmla="*/ 108 w 162"/>
                <a:gd name="T7" fmla="*/ 426 h 471"/>
                <a:gd name="T8" fmla="*/ 81 w 162"/>
                <a:gd name="T9" fmla="*/ 471 h 471"/>
                <a:gd name="T10" fmla="*/ 57 w 162"/>
                <a:gd name="T11" fmla="*/ 436 h 471"/>
                <a:gd name="T12" fmla="*/ 8 w 162"/>
                <a:gd name="T13" fmla="*/ 366 h 471"/>
                <a:gd name="T14" fmla="*/ 2 w 162"/>
                <a:gd name="T15" fmla="*/ 344 h 471"/>
                <a:gd name="T16" fmla="*/ 21 w 162"/>
                <a:gd name="T17" fmla="*/ 301 h 471"/>
                <a:gd name="T18" fmla="*/ 33 w 162"/>
                <a:gd name="T19" fmla="*/ 229 h 471"/>
                <a:gd name="T20" fmla="*/ 45 w 162"/>
                <a:gd name="T21" fmla="*/ 88 h 471"/>
                <a:gd name="T22" fmla="*/ 67 w 162"/>
                <a:gd name="T23" fmla="*/ 0 h 471"/>
                <a:gd name="T24" fmla="*/ 74 w 162"/>
                <a:gd name="T25" fmla="*/ 35 h 471"/>
                <a:gd name="T26" fmla="*/ 68 w 162"/>
                <a:gd name="T27" fmla="*/ 96 h 471"/>
                <a:gd name="T28" fmla="*/ 71 w 162"/>
                <a:gd name="T29" fmla="*/ 183 h 471"/>
                <a:gd name="T30" fmla="*/ 61 w 162"/>
                <a:gd name="T31" fmla="*/ 293 h 471"/>
                <a:gd name="T32" fmla="*/ 42 w 162"/>
                <a:gd name="T33" fmla="*/ 374 h 471"/>
                <a:gd name="T34" fmla="*/ 55 w 162"/>
                <a:gd name="T35" fmla="*/ 408 h 471"/>
                <a:gd name="T36" fmla="*/ 77 w 162"/>
                <a:gd name="T37" fmla="*/ 407 h 471"/>
                <a:gd name="T38" fmla="*/ 110 w 162"/>
                <a:gd name="T39" fmla="*/ 375 h 471"/>
                <a:gd name="T40" fmla="*/ 138 w 162"/>
                <a:gd name="T41" fmla="*/ 313 h 471"/>
                <a:gd name="T42" fmla="*/ 133 w 162"/>
                <a:gd name="T43" fmla="*/ 243 h 471"/>
                <a:gd name="T44" fmla="*/ 136 w 162"/>
                <a:gd name="T45" fmla="*/ 24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471">
                  <a:moveTo>
                    <a:pt x="136" y="242"/>
                  </a:moveTo>
                  <a:cubicBezTo>
                    <a:pt x="143" y="269"/>
                    <a:pt x="152" y="296"/>
                    <a:pt x="158" y="324"/>
                  </a:cubicBezTo>
                  <a:cubicBezTo>
                    <a:pt x="162" y="347"/>
                    <a:pt x="155" y="368"/>
                    <a:pt x="140" y="386"/>
                  </a:cubicBezTo>
                  <a:cubicBezTo>
                    <a:pt x="130" y="400"/>
                    <a:pt x="117" y="412"/>
                    <a:pt x="108" y="426"/>
                  </a:cubicBezTo>
                  <a:cubicBezTo>
                    <a:pt x="98" y="439"/>
                    <a:pt x="91" y="454"/>
                    <a:pt x="81" y="471"/>
                  </a:cubicBezTo>
                  <a:cubicBezTo>
                    <a:pt x="73" y="459"/>
                    <a:pt x="64" y="448"/>
                    <a:pt x="57" y="436"/>
                  </a:cubicBezTo>
                  <a:cubicBezTo>
                    <a:pt x="43" y="410"/>
                    <a:pt x="32" y="384"/>
                    <a:pt x="8" y="366"/>
                  </a:cubicBezTo>
                  <a:cubicBezTo>
                    <a:pt x="3" y="362"/>
                    <a:pt x="0" y="350"/>
                    <a:pt x="2" y="344"/>
                  </a:cubicBezTo>
                  <a:cubicBezTo>
                    <a:pt x="6" y="329"/>
                    <a:pt x="14" y="315"/>
                    <a:pt x="21" y="301"/>
                  </a:cubicBezTo>
                  <a:cubicBezTo>
                    <a:pt x="34" y="278"/>
                    <a:pt x="39" y="253"/>
                    <a:pt x="33" y="229"/>
                  </a:cubicBezTo>
                  <a:cubicBezTo>
                    <a:pt x="20" y="180"/>
                    <a:pt x="28" y="134"/>
                    <a:pt x="45" y="88"/>
                  </a:cubicBezTo>
                  <a:cubicBezTo>
                    <a:pt x="55" y="60"/>
                    <a:pt x="60" y="30"/>
                    <a:pt x="67" y="0"/>
                  </a:cubicBezTo>
                  <a:cubicBezTo>
                    <a:pt x="70" y="11"/>
                    <a:pt x="74" y="23"/>
                    <a:pt x="74" y="35"/>
                  </a:cubicBezTo>
                  <a:cubicBezTo>
                    <a:pt x="74" y="55"/>
                    <a:pt x="69" y="76"/>
                    <a:pt x="68" y="96"/>
                  </a:cubicBezTo>
                  <a:cubicBezTo>
                    <a:pt x="68" y="125"/>
                    <a:pt x="67" y="154"/>
                    <a:pt x="71" y="183"/>
                  </a:cubicBezTo>
                  <a:cubicBezTo>
                    <a:pt x="77" y="221"/>
                    <a:pt x="76" y="257"/>
                    <a:pt x="61" y="293"/>
                  </a:cubicBezTo>
                  <a:cubicBezTo>
                    <a:pt x="51" y="319"/>
                    <a:pt x="45" y="347"/>
                    <a:pt x="42" y="374"/>
                  </a:cubicBezTo>
                  <a:cubicBezTo>
                    <a:pt x="40" y="385"/>
                    <a:pt x="49" y="398"/>
                    <a:pt x="55" y="408"/>
                  </a:cubicBezTo>
                  <a:cubicBezTo>
                    <a:pt x="61" y="417"/>
                    <a:pt x="70" y="416"/>
                    <a:pt x="77" y="407"/>
                  </a:cubicBezTo>
                  <a:cubicBezTo>
                    <a:pt x="88" y="396"/>
                    <a:pt x="98" y="385"/>
                    <a:pt x="110" y="375"/>
                  </a:cubicBezTo>
                  <a:cubicBezTo>
                    <a:pt x="130" y="359"/>
                    <a:pt x="139" y="338"/>
                    <a:pt x="138" y="313"/>
                  </a:cubicBezTo>
                  <a:cubicBezTo>
                    <a:pt x="138" y="289"/>
                    <a:pt x="135" y="266"/>
                    <a:pt x="133" y="243"/>
                  </a:cubicBezTo>
                  <a:cubicBezTo>
                    <a:pt x="134" y="243"/>
                    <a:pt x="135" y="242"/>
                    <a:pt x="136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1"/>
            <p:cNvSpPr/>
            <p:nvPr/>
          </p:nvSpPr>
          <p:spPr bwMode="auto">
            <a:xfrm>
              <a:off x="4392" y="939"/>
              <a:ext cx="511" cy="259"/>
            </a:xfrm>
            <a:custGeom>
              <a:avLst/>
              <a:gdLst>
                <a:gd name="T0" fmla="*/ 364 w 377"/>
                <a:gd name="T1" fmla="*/ 135 h 191"/>
                <a:gd name="T2" fmla="*/ 361 w 377"/>
                <a:gd name="T3" fmla="*/ 126 h 191"/>
                <a:gd name="T4" fmla="*/ 356 w 377"/>
                <a:gd name="T5" fmla="*/ 113 h 191"/>
                <a:gd name="T6" fmla="*/ 335 w 377"/>
                <a:gd name="T7" fmla="*/ 94 h 191"/>
                <a:gd name="T8" fmla="*/ 330 w 377"/>
                <a:gd name="T9" fmla="*/ 87 h 191"/>
                <a:gd name="T10" fmla="*/ 294 w 377"/>
                <a:gd name="T11" fmla="*/ 65 h 191"/>
                <a:gd name="T12" fmla="*/ 253 w 377"/>
                <a:gd name="T13" fmla="*/ 46 h 191"/>
                <a:gd name="T14" fmla="*/ 226 w 377"/>
                <a:gd name="T15" fmla="*/ 51 h 191"/>
                <a:gd name="T16" fmla="*/ 210 w 377"/>
                <a:gd name="T17" fmla="*/ 62 h 191"/>
                <a:gd name="T18" fmla="*/ 171 w 377"/>
                <a:gd name="T19" fmla="*/ 52 h 191"/>
                <a:gd name="T20" fmla="*/ 157 w 377"/>
                <a:gd name="T21" fmla="*/ 36 h 191"/>
                <a:gd name="T22" fmla="*/ 129 w 377"/>
                <a:gd name="T23" fmla="*/ 43 h 191"/>
                <a:gd name="T24" fmla="*/ 151 w 377"/>
                <a:gd name="T25" fmla="*/ 70 h 191"/>
                <a:gd name="T26" fmla="*/ 136 w 377"/>
                <a:gd name="T27" fmla="*/ 49 h 191"/>
                <a:gd name="T28" fmla="*/ 138 w 377"/>
                <a:gd name="T29" fmla="*/ 43 h 191"/>
                <a:gd name="T30" fmla="*/ 162 w 377"/>
                <a:gd name="T31" fmla="*/ 50 h 191"/>
                <a:gd name="T32" fmla="*/ 165 w 377"/>
                <a:gd name="T33" fmla="*/ 71 h 191"/>
                <a:gd name="T34" fmla="*/ 143 w 377"/>
                <a:gd name="T35" fmla="*/ 84 h 191"/>
                <a:gd name="T36" fmla="*/ 119 w 377"/>
                <a:gd name="T37" fmla="*/ 73 h 191"/>
                <a:gd name="T38" fmla="*/ 87 w 377"/>
                <a:gd name="T39" fmla="*/ 71 h 191"/>
                <a:gd name="T40" fmla="*/ 64 w 377"/>
                <a:gd name="T41" fmla="*/ 89 h 191"/>
                <a:gd name="T42" fmla="*/ 67 w 377"/>
                <a:gd name="T43" fmla="*/ 123 h 191"/>
                <a:gd name="T44" fmla="*/ 82 w 377"/>
                <a:gd name="T45" fmla="*/ 121 h 191"/>
                <a:gd name="T46" fmla="*/ 82 w 377"/>
                <a:gd name="T47" fmla="*/ 116 h 191"/>
                <a:gd name="T48" fmla="*/ 65 w 377"/>
                <a:gd name="T49" fmla="*/ 112 h 191"/>
                <a:gd name="T50" fmla="*/ 62 w 377"/>
                <a:gd name="T51" fmla="*/ 108 h 191"/>
                <a:gd name="T52" fmla="*/ 79 w 377"/>
                <a:gd name="T53" fmla="*/ 96 h 191"/>
                <a:gd name="T54" fmla="*/ 96 w 377"/>
                <a:gd name="T55" fmla="*/ 110 h 191"/>
                <a:gd name="T56" fmla="*/ 87 w 377"/>
                <a:gd name="T57" fmla="*/ 134 h 191"/>
                <a:gd name="T58" fmla="*/ 65 w 377"/>
                <a:gd name="T59" fmla="*/ 137 h 191"/>
                <a:gd name="T60" fmla="*/ 29 w 377"/>
                <a:gd name="T61" fmla="*/ 161 h 191"/>
                <a:gd name="T62" fmla="*/ 0 w 377"/>
                <a:gd name="T63" fmla="*/ 191 h 191"/>
                <a:gd name="T64" fmla="*/ 39 w 377"/>
                <a:gd name="T65" fmla="*/ 99 h 191"/>
                <a:gd name="T66" fmla="*/ 95 w 377"/>
                <a:gd name="T67" fmla="*/ 20 h 191"/>
                <a:gd name="T68" fmla="*/ 185 w 377"/>
                <a:gd name="T69" fmla="*/ 18 h 191"/>
                <a:gd name="T70" fmla="*/ 276 w 377"/>
                <a:gd name="T71" fmla="*/ 30 h 191"/>
                <a:gd name="T72" fmla="*/ 371 w 377"/>
                <a:gd name="T73" fmla="*/ 59 h 191"/>
                <a:gd name="T74" fmla="*/ 376 w 377"/>
                <a:gd name="T75" fmla="*/ 92 h 191"/>
                <a:gd name="T76" fmla="*/ 367 w 377"/>
                <a:gd name="T77" fmla="*/ 132 h 191"/>
                <a:gd name="T78" fmla="*/ 364 w 377"/>
                <a:gd name="T79" fmla="*/ 13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7" h="191">
                  <a:moveTo>
                    <a:pt x="364" y="135"/>
                  </a:moveTo>
                  <a:cubicBezTo>
                    <a:pt x="363" y="132"/>
                    <a:pt x="362" y="129"/>
                    <a:pt x="361" y="126"/>
                  </a:cubicBezTo>
                  <a:cubicBezTo>
                    <a:pt x="359" y="121"/>
                    <a:pt x="357" y="112"/>
                    <a:pt x="356" y="113"/>
                  </a:cubicBezTo>
                  <a:cubicBezTo>
                    <a:pt x="342" y="114"/>
                    <a:pt x="339" y="103"/>
                    <a:pt x="335" y="94"/>
                  </a:cubicBezTo>
                  <a:cubicBezTo>
                    <a:pt x="334" y="91"/>
                    <a:pt x="331" y="90"/>
                    <a:pt x="330" y="87"/>
                  </a:cubicBezTo>
                  <a:cubicBezTo>
                    <a:pt x="324" y="72"/>
                    <a:pt x="304" y="79"/>
                    <a:pt x="294" y="65"/>
                  </a:cubicBezTo>
                  <a:cubicBezTo>
                    <a:pt x="286" y="54"/>
                    <a:pt x="267" y="50"/>
                    <a:pt x="253" y="46"/>
                  </a:cubicBezTo>
                  <a:cubicBezTo>
                    <a:pt x="245" y="44"/>
                    <a:pt x="235" y="48"/>
                    <a:pt x="226" y="51"/>
                  </a:cubicBezTo>
                  <a:cubicBezTo>
                    <a:pt x="220" y="54"/>
                    <a:pt x="216" y="59"/>
                    <a:pt x="210" y="62"/>
                  </a:cubicBezTo>
                  <a:cubicBezTo>
                    <a:pt x="192" y="74"/>
                    <a:pt x="181" y="70"/>
                    <a:pt x="171" y="52"/>
                  </a:cubicBezTo>
                  <a:cubicBezTo>
                    <a:pt x="168" y="46"/>
                    <a:pt x="163" y="39"/>
                    <a:pt x="157" y="36"/>
                  </a:cubicBezTo>
                  <a:cubicBezTo>
                    <a:pt x="147" y="30"/>
                    <a:pt x="131" y="35"/>
                    <a:pt x="129" y="43"/>
                  </a:cubicBezTo>
                  <a:cubicBezTo>
                    <a:pt x="125" y="53"/>
                    <a:pt x="134" y="64"/>
                    <a:pt x="151" y="70"/>
                  </a:cubicBezTo>
                  <a:cubicBezTo>
                    <a:pt x="145" y="61"/>
                    <a:pt x="140" y="55"/>
                    <a:pt x="136" y="49"/>
                  </a:cubicBezTo>
                  <a:cubicBezTo>
                    <a:pt x="136" y="47"/>
                    <a:pt x="137" y="45"/>
                    <a:pt x="138" y="43"/>
                  </a:cubicBezTo>
                  <a:cubicBezTo>
                    <a:pt x="146" y="45"/>
                    <a:pt x="156" y="45"/>
                    <a:pt x="162" y="50"/>
                  </a:cubicBezTo>
                  <a:cubicBezTo>
                    <a:pt x="166" y="54"/>
                    <a:pt x="168" y="66"/>
                    <a:pt x="165" y="71"/>
                  </a:cubicBezTo>
                  <a:cubicBezTo>
                    <a:pt x="160" y="77"/>
                    <a:pt x="151" y="84"/>
                    <a:pt x="143" y="84"/>
                  </a:cubicBezTo>
                  <a:cubicBezTo>
                    <a:pt x="135" y="84"/>
                    <a:pt x="125" y="79"/>
                    <a:pt x="119" y="73"/>
                  </a:cubicBezTo>
                  <a:cubicBezTo>
                    <a:pt x="108" y="62"/>
                    <a:pt x="99" y="60"/>
                    <a:pt x="87" y="71"/>
                  </a:cubicBezTo>
                  <a:cubicBezTo>
                    <a:pt x="79" y="77"/>
                    <a:pt x="72" y="83"/>
                    <a:pt x="64" y="89"/>
                  </a:cubicBezTo>
                  <a:cubicBezTo>
                    <a:pt x="52" y="100"/>
                    <a:pt x="52" y="118"/>
                    <a:pt x="67" y="123"/>
                  </a:cubicBezTo>
                  <a:cubicBezTo>
                    <a:pt x="71" y="125"/>
                    <a:pt x="77" y="122"/>
                    <a:pt x="82" y="121"/>
                  </a:cubicBezTo>
                  <a:cubicBezTo>
                    <a:pt x="82" y="120"/>
                    <a:pt x="82" y="118"/>
                    <a:pt x="82" y="116"/>
                  </a:cubicBezTo>
                  <a:cubicBezTo>
                    <a:pt x="76" y="115"/>
                    <a:pt x="71" y="114"/>
                    <a:pt x="65" y="112"/>
                  </a:cubicBezTo>
                  <a:cubicBezTo>
                    <a:pt x="64" y="111"/>
                    <a:pt x="63" y="109"/>
                    <a:pt x="62" y="108"/>
                  </a:cubicBezTo>
                  <a:cubicBezTo>
                    <a:pt x="68" y="104"/>
                    <a:pt x="74" y="95"/>
                    <a:pt x="79" y="96"/>
                  </a:cubicBezTo>
                  <a:cubicBezTo>
                    <a:pt x="85" y="97"/>
                    <a:pt x="95" y="104"/>
                    <a:pt x="96" y="110"/>
                  </a:cubicBezTo>
                  <a:cubicBezTo>
                    <a:pt x="97" y="117"/>
                    <a:pt x="92" y="128"/>
                    <a:pt x="87" y="134"/>
                  </a:cubicBezTo>
                  <a:cubicBezTo>
                    <a:pt x="82" y="138"/>
                    <a:pt x="72" y="137"/>
                    <a:pt x="65" y="137"/>
                  </a:cubicBezTo>
                  <a:cubicBezTo>
                    <a:pt x="43" y="136"/>
                    <a:pt x="33" y="141"/>
                    <a:pt x="29" y="161"/>
                  </a:cubicBezTo>
                  <a:cubicBezTo>
                    <a:pt x="26" y="178"/>
                    <a:pt x="19" y="188"/>
                    <a:pt x="0" y="191"/>
                  </a:cubicBezTo>
                  <a:cubicBezTo>
                    <a:pt x="22" y="164"/>
                    <a:pt x="36" y="133"/>
                    <a:pt x="39" y="99"/>
                  </a:cubicBezTo>
                  <a:cubicBezTo>
                    <a:pt x="43" y="62"/>
                    <a:pt x="65" y="39"/>
                    <a:pt x="95" y="20"/>
                  </a:cubicBezTo>
                  <a:cubicBezTo>
                    <a:pt x="124" y="0"/>
                    <a:pt x="156" y="5"/>
                    <a:pt x="185" y="18"/>
                  </a:cubicBezTo>
                  <a:cubicBezTo>
                    <a:pt x="215" y="31"/>
                    <a:pt x="243" y="37"/>
                    <a:pt x="276" y="30"/>
                  </a:cubicBezTo>
                  <a:cubicBezTo>
                    <a:pt x="311" y="23"/>
                    <a:pt x="342" y="43"/>
                    <a:pt x="371" y="59"/>
                  </a:cubicBezTo>
                  <a:cubicBezTo>
                    <a:pt x="377" y="62"/>
                    <a:pt x="377" y="81"/>
                    <a:pt x="376" y="92"/>
                  </a:cubicBezTo>
                  <a:cubicBezTo>
                    <a:pt x="375" y="106"/>
                    <a:pt x="370" y="119"/>
                    <a:pt x="367" y="132"/>
                  </a:cubicBezTo>
                  <a:cubicBezTo>
                    <a:pt x="366" y="133"/>
                    <a:pt x="365" y="134"/>
                    <a:pt x="36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3822" y="983"/>
              <a:ext cx="384" cy="328"/>
            </a:xfrm>
            <a:custGeom>
              <a:avLst/>
              <a:gdLst>
                <a:gd name="T0" fmla="*/ 93 w 283"/>
                <a:gd name="T1" fmla="*/ 81 h 243"/>
                <a:gd name="T2" fmla="*/ 146 w 283"/>
                <a:gd name="T3" fmla="*/ 94 h 243"/>
                <a:gd name="T4" fmla="*/ 154 w 283"/>
                <a:gd name="T5" fmla="*/ 124 h 243"/>
                <a:gd name="T6" fmla="*/ 181 w 283"/>
                <a:gd name="T7" fmla="*/ 135 h 243"/>
                <a:gd name="T8" fmla="*/ 220 w 283"/>
                <a:gd name="T9" fmla="*/ 27 h 243"/>
                <a:gd name="T10" fmla="*/ 239 w 283"/>
                <a:gd name="T11" fmla="*/ 45 h 243"/>
                <a:gd name="T12" fmla="*/ 253 w 283"/>
                <a:gd name="T13" fmla="*/ 50 h 243"/>
                <a:gd name="T14" fmla="*/ 259 w 283"/>
                <a:gd name="T15" fmla="*/ 36 h 243"/>
                <a:gd name="T16" fmla="*/ 254 w 283"/>
                <a:gd name="T17" fmla="*/ 5 h 243"/>
                <a:gd name="T18" fmla="*/ 281 w 283"/>
                <a:gd name="T19" fmla="*/ 27 h 243"/>
                <a:gd name="T20" fmla="*/ 250 w 283"/>
                <a:gd name="T21" fmla="*/ 99 h 243"/>
                <a:gd name="T22" fmla="*/ 138 w 283"/>
                <a:gd name="T23" fmla="*/ 191 h 243"/>
                <a:gd name="T24" fmla="*/ 64 w 283"/>
                <a:gd name="T25" fmla="*/ 235 h 243"/>
                <a:gd name="T26" fmla="*/ 1 w 283"/>
                <a:gd name="T27" fmla="*/ 210 h 243"/>
                <a:gd name="T28" fmla="*/ 5 w 283"/>
                <a:gd name="T29" fmla="*/ 193 h 243"/>
                <a:gd name="T30" fmla="*/ 9 w 283"/>
                <a:gd name="T31" fmla="*/ 117 h 243"/>
                <a:gd name="T32" fmla="*/ 37 w 283"/>
                <a:gd name="T33" fmla="*/ 141 h 243"/>
                <a:gd name="T34" fmla="*/ 50 w 283"/>
                <a:gd name="T35" fmla="*/ 181 h 243"/>
                <a:gd name="T36" fmla="*/ 72 w 283"/>
                <a:gd name="T37" fmla="*/ 191 h 243"/>
                <a:gd name="T38" fmla="*/ 129 w 283"/>
                <a:gd name="T39" fmla="*/ 105 h 243"/>
                <a:gd name="T40" fmla="*/ 93 w 283"/>
                <a:gd name="T41" fmla="*/ 8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43">
                  <a:moveTo>
                    <a:pt x="93" y="81"/>
                  </a:moveTo>
                  <a:cubicBezTo>
                    <a:pt x="110" y="63"/>
                    <a:pt x="139" y="72"/>
                    <a:pt x="146" y="94"/>
                  </a:cubicBezTo>
                  <a:cubicBezTo>
                    <a:pt x="149" y="104"/>
                    <a:pt x="150" y="114"/>
                    <a:pt x="154" y="124"/>
                  </a:cubicBezTo>
                  <a:cubicBezTo>
                    <a:pt x="158" y="139"/>
                    <a:pt x="167" y="142"/>
                    <a:pt x="181" y="135"/>
                  </a:cubicBezTo>
                  <a:cubicBezTo>
                    <a:pt x="215" y="120"/>
                    <a:pt x="235" y="62"/>
                    <a:pt x="220" y="27"/>
                  </a:cubicBezTo>
                  <a:cubicBezTo>
                    <a:pt x="226" y="33"/>
                    <a:pt x="232" y="39"/>
                    <a:pt x="239" y="45"/>
                  </a:cubicBezTo>
                  <a:cubicBezTo>
                    <a:pt x="243" y="48"/>
                    <a:pt x="249" y="49"/>
                    <a:pt x="253" y="50"/>
                  </a:cubicBezTo>
                  <a:cubicBezTo>
                    <a:pt x="255" y="46"/>
                    <a:pt x="259" y="41"/>
                    <a:pt x="259" y="36"/>
                  </a:cubicBezTo>
                  <a:cubicBezTo>
                    <a:pt x="258" y="25"/>
                    <a:pt x="255" y="15"/>
                    <a:pt x="254" y="5"/>
                  </a:cubicBezTo>
                  <a:cubicBezTo>
                    <a:pt x="272" y="0"/>
                    <a:pt x="283" y="8"/>
                    <a:pt x="281" y="27"/>
                  </a:cubicBezTo>
                  <a:cubicBezTo>
                    <a:pt x="278" y="54"/>
                    <a:pt x="267" y="78"/>
                    <a:pt x="250" y="99"/>
                  </a:cubicBezTo>
                  <a:cubicBezTo>
                    <a:pt x="218" y="137"/>
                    <a:pt x="183" y="169"/>
                    <a:pt x="138" y="191"/>
                  </a:cubicBezTo>
                  <a:cubicBezTo>
                    <a:pt x="113" y="204"/>
                    <a:pt x="89" y="221"/>
                    <a:pt x="64" y="235"/>
                  </a:cubicBezTo>
                  <a:cubicBezTo>
                    <a:pt x="49" y="243"/>
                    <a:pt x="7" y="226"/>
                    <a:pt x="1" y="210"/>
                  </a:cubicBezTo>
                  <a:cubicBezTo>
                    <a:pt x="0" y="205"/>
                    <a:pt x="2" y="198"/>
                    <a:pt x="5" y="193"/>
                  </a:cubicBezTo>
                  <a:cubicBezTo>
                    <a:pt x="17" y="169"/>
                    <a:pt x="24" y="144"/>
                    <a:pt x="9" y="117"/>
                  </a:cubicBezTo>
                  <a:cubicBezTo>
                    <a:pt x="24" y="119"/>
                    <a:pt x="31" y="125"/>
                    <a:pt x="37" y="141"/>
                  </a:cubicBezTo>
                  <a:cubicBezTo>
                    <a:pt x="43" y="154"/>
                    <a:pt x="45" y="168"/>
                    <a:pt x="50" y="181"/>
                  </a:cubicBezTo>
                  <a:cubicBezTo>
                    <a:pt x="54" y="191"/>
                    <a:pt x="61" y="198"/>
                    <a:pt x="72" y="191"/>
                  </a:cubicBezTo>
                  <a:cubicBezTo>
                    <a:pt x="104" y="171"/>
                    <a:pt x="126" y="144"/>
                    <a:pt x="129" y="105"/>
                  </a:cubicBezTo>
                  <a:cubicBezTo>
                    <a:pt x="130" y="82"/>
                    <a:pt x="118" y="73"/>
                    <a:pt x="93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2934" y="2462"/>
              <a:ext cx="352" cy="794"/>
            </a:xfrm>
            <a:custGeom>
              <a:avLst/>
              <a:gdLst>
                <a:gd name="T0" fmla="*/ 259 w 259"/>
                <a:gd name="T1" fmla="*/ 584 h 587"/>
                <a:gd name="T2" fmla="*/ 217 w 259"/>
                <a:gd name="T3" fmla="*/ 567 h 587"/>
                <a:gd name="T4" fmla="*/ 160 w 259"/>
                <a:gd name="T5" fmla="*/ 507 h 587"/>
                <a:gd name="T6" fmla="*/ 152 w 259"/>
                <a:gd name="T7" fmla="*/ 499 h 587"/>
                <a:gd name="T8" fmla="*/ 102 w 259"/>
                <a:gd name="T9" fmla="*/ 414 h 587"/>
                <a:gd name="T10" fmla="*/ 61 w 259"/>
                <a:gd name="T11" fmla="*/ 330 h 587"/>
                <a:gd name="T12" fmla="*/ 20 w 259"/>
                <a:gd name="T13" fmla="*/ 201 h 587"/>
                <a:gd name="T14" fmla="*/ 16 w 259"/>
                <a:gd name="T15" fmla="*/ 138 h 587"/>
                <a:gd name="T16" fmla="*/ 10 w 259"/>
                <a:gd name="T17" fmla="*/ 113 h 587"/>
                <a:gd name="T18" fmla="*/ 13 w 259"/>
                <a:gd name="T19" fmla="*/ 30 h 587"/>
                <a:gd name="T20" fmla="*/ 19 w 259"/>
                <a:gd name="T21" fmla="*/ 0 h 587"/>
                <a:gd name="T22" fmla="*/ 259 w 259"/>
                <a:gd name="T23" fmla="*/ 58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587">
                  <a:moveTo>
                    <a:pt x="259" y="584"/>
                  </a:moveTo>
                  <a:cubicBezTo>
                    <a:pt x="243" y="587"/>
                    <a:pt x="229" y="584"/>
                    <a:pt x="217" y="567"/>
                  </a:cubicBezTo>
                  <a:cubicBezTo>
                    <a:pt x="200" y="545"/>
                    <a:pt x="179" y="527"/>
                    <a:pt x="160" y="507"/>
                  </a:cubicBezTo>
                  <a:cubicBezTo>
                    <a:pt x="157" y="504"/>
                    <a:pt x="154" y="502"/>
                    <a:pt x="152" y="499"/>
                  </a:cubicBezTo>
                  <a:cubicBezTo>
                    <a:pt x="135" y="470"/>
                    <a:pt x="118" y="443"/>
                    <a:pt x="102" y="414"/>
                  </a:cubicBezTo>
                  <a:cubicBezTo>
                    <a:pt x="87" y="386"/>
                    <a:pt x="73" y="359"/>
                    <a:pt x="61" y="330"/>
                  </a:cubicBezTo>
                  <a:cubicBezTo>
                    <a:pt x="43" y="288"/>
                    <a:pt x="21" y="249"/>
                    <a:pt x="20" y="201"/>
                  </a:cubicBezTo>
                  <a:cubicBezTo>
                    <a:pt x="19" y="180"/>
                    <a:pt x="10" y="160"/>
                    <a:pt x="16" y="138"/>
                  </a:cubicBezTo>
                  <a:cubicBezTo>
                    <a:pt x="18" y="131"/>
                    <a:pt x="9" y="121"/>
                    <a:pt x="10" y="113"/>
                  </a:cubicBezTo>
                  <a:cubicBezTo>
                    <a:pt x="11" y="86"/>
                    <a:pt x="0" y="58"/>
                    <a:pt x="13" y="30"/>
                  </a:cubicBezTo>
                  <a:cubicBezTo>
                    <a:pt x="18" y="21"/>
                    <a:pt x="17" y="9"/>
                    <a:pt x="19" y="0"/>
                  </a:cubicBezTo>
                  <a:cubicBezTo>
                    <a:pt x="23" y="226"/>
                    <a:pt x="108" y="417"/>
                    <a:pt x="259" y="5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3378" y="1710"/>
              <a:ext cx="309" cy="190"/>
            </a:xfrm>
            <a:custGeom>
              <a:avLst/>
              <a:gdLst>
                <a:gd name="T0" fmla="*/ 0 w 228"/>
                <a:gd name="T1" fmla="*/ 0 h 140"/>
                <a:gd name="T2" fmla="*/ 125 w 228"/>
                <a:gd name="T3" fmla="*/ 34 h 140"/>
                <a:gd name="T4" fmla="*/ 206 w 228"/>
                <a:gd name="T5" fmla="*/ 78 h 140"/>
                <a:gd name="T6" fmla="*/ 148 w 228"/>
                <a:gd name="T7" fmla="*/ 64 h 140"/>
                <a:gd name="T8" fmla="*/ 146 w 228"/>
                <a:gd name="T9" fmla="*/ 68 h 140"/>
                <a:gd name="T10" fmla="*/ 228 w 228"/>
                <a:gd name="T11" fmla="*/ 96 h 140"/>
                <a:gd name="T12" fmla="*/ 87 w 228"/>
                <a:gd name="T13" fmla="*/ 65 h 140"/>
                <a:gd name="T14" fmla="*/ 85 w 228"/>
                <a:gd name="T15" fmla="*/ 69 h 140"/>
                <a:gd name="T16" fmla="*/ 109 w 228"/>
                <a:gd name="T17" fmla="*/ 84 h 140"/>
                <a:gd name="T18" fmla="*/ 140 w 228"/>
                <a:gd name="T19" fmla="*/ 95 h 140"/>
                <a:gd name="T20" fmla="*/ 170 w 228"/>
                <a:gd name="T21" fmla="*/ 135 h 140"/>
                <a:gd name="T22" fmla="*/ 98 w 228"/>
                <a:gd name="T23" fmla="*/ 103 h 140"/>
                <a:gd name="T24" fmla="*/ 96 w 228"/>
                <a:gd name="T25" fmla="*/ 107 h 140"/>
                <a:gd name="T26" fmla="*/ 159 w 228"/>
                <a:gd name="T27" fmla="*/ 140 h 140"/>
                <a:gd name="T28" fmla="*/ 39 w 228"/>
                <a:gd name="T29" fmla="*/ 88 h 140"/>
                <a:gd name="T30" fmla="*/ 12 w 228"/>
                <a:gd name="T31" fmla="*/ 39 h 140"/>
                <a:gd name="T32" fmla="*/ 0 w 228"/>
                <a:gd name="T3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140">
                  <a:moveTo>
                    <a:pt x="0" y="0"/>
                  </a:moveTo>
                  <a:cubicBezTo>
                    <a:pt x="40" y="29"/>
                    <a:pt x="83" y="28"/>
                    <a:pt x="125" y="34"/>
                  </a:cubicBezTo>
                  <a:cubicBezTo>
                    <a:pt x="161" y="40"/>
                    <a:pt x="179" y="49"/>
                    <a:pt x="206" y="78"/>
                  </a:cubicBezTo>
                  <a:cubicBezTo>
                    <a:pt x="186" y="73"/>
                    <a:pt x="167" y="68"/>
                    <a:pt x="148" y="64"/>
                  </a:cubicBezTo>
                  <a:cubicBezTo>
                    <a:pt x="147" y="65"/>
                    <a:pt x="147" y="66"/>
                    <a:pt x="146" y="68"/>
                  </a:cubicBezTo>
                  <a:cubicBezTo>
                    <a:pt x="174" y="77"/>
                    <a:pt x="201" y="87"/>
                    <a:pt x="228" y="96"/>
                  </a:cubicBezTo>
                  <a:cubicBezTo>
                    <a:pt x="176" y="104"/>
                    <a:pt x="131" y="85"/>
                    <a:pt x="87" y="65"/>
                  </a:cubicBezTo>
                  <a:cubicBezTo>
                    <a:pt x="86" y="67"/>
                    <a:pt x="85" y="68"/>
                    <a:pt x="85" y="69"/>
                  </a:cubicBezTo>
                  <a:cubicBezTo>
                    <a:pt x="93" y="74"/>
                    <a:pt x="100" y="80"/>
                    <a:pt x="109" y="84"/>
                  </a:cubicBezTo>
                  <a:cubicBezTo>
                    <a:pt x="119" y="89"/>
                    <a:pt x="130" y="91"/>
                    <a:pt x="140" y="95"/>
                  </a:cubicBezTo>
                  <a:cubicBezTo>
                    <a:pt x="167" y="102"/>
                    <a:pt x="167" y="102"/>
                    <a:pt x="170" y="135"/>
                  </a:cubicBezTo>
                  <a:cubicBezTo>
                    <a:pt x="144" y="124"/>
                    <a:pt x="121" y="113"/>
                    <a:pt x="98" y="103"/>
                  </a:cubicBezTo>
                  <a:cubicBezTo>
                    <a:pt x="97" y="104"/>
                    <a:pt x="96" y="105"/>
                    <a:pt x="96" y="107"/>
                  </a:cubicBezTo>
                  <a:cubicBezTo>
                    <a:pt x="117" y="118"/>
                    <a:pt x="138" y="129"/>
                    <a:pt x="159" y="140"/>
                  </a:cubicBezTo>
                  <a:cubicBezTo>
                    <a:pt x="116" y="129"/>
                    <a:pt x="72" y="118"/>
                    <a:pt x="39" y="88"/>
                  </a:cubicBezTo>
                  <a:cubicBezTo>
                    <a:pt x="26" y="76"/>
                    <a:pt x="20" y="56"/>
                    <a:pt x="12" y="39"/>
                  </a:cubicBezTo>
                  <a:cubicBezTo>
                    <a:pt x="7" y="28"/>
                    <a:pt x="5" y="1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4341" y="1963"/>
              <a:ext cx="270" cy="375"/>
            </a:xfrm>
            <a:custGeom>
              <a:avLst/>
              <a:gdLst>
                <a:gd name="T0" fmla="*/ 98 w 199"/>
                <a:gd name="T1" fmla="*/ 52 h 277"/>
                <a:gd name="T2" fmla="*/ 102 w 199"/>
                <a:gd name="T3" fmla="*/ 26 h 277"/>
                <a:gd name="T4" fmla="*/ 112 w 199"/>
                <a:gd name="T5" fmla="*/ 53 h 277"/>
                <a:gd name="T6" fmla="*/ 147 w 199"/>
                <a:gd name="T7" fmla="*/ 0 h 277"/>
                <a:gd name="T8" fmla="*/ 151 w 199"/>
                <a:gd name="T9" fmla="*/ 1 h 277"/>
                <a:gd name="T10" fmla="*/ 140 w 199"/>
                <a:gd name="T11" fmla="*/ 60 h 277"/>
                <a:gd name="T12" fmla="*/ 145 w 199"/>
                <a:gd name="T13" fmla="*/ 64 h 277"/>
                <a:gd name="T14" fmla="*/ 188 w 199"/>
                <a:gd name="T15" fmla="*/ 29 h 277"/>
                <a:gd name="T16" fmla="*/ 190 w 199"/>
                <a:gd name="T17" fmla="*/ 30 h 277"/>
                <a:gd name="T18" fmla="*/ 163 w 199"/>
                <a:gd name="T19" fmla="*/ 78 h 277"/>
                <a:gd name="T20" fmla="*/ 199 w 199"/>
                <a:gd name="T21" fmla="*/ 98 h 277"/>
                <a:gd name="T22" fmla="*/ 142 w 199"/>
                <a:gd name="T23" fmla="*/ 150 h 277"/>
                <a:gd name="T24" fmla="*/ 143 w 199"/>
                <a:gd name="T25" fmla="*/ 225 h 277"/>
                <a:gd name="T26" fmla="*/ 98 w 199"/>
                <a:gd name="T27" fmla="*/ 197 h 277"/>
                <a:gd name="T28" fmla="*/ 74 w 199"/>
                <a:gd name="T29" fmla="*/ 272 h 277"/>
                <a:gd name="T30" fmla="*/ 71 w 199"/>
                <a:gd name="T31" fmla="*/ 272 h 277"/>
                <a:gd name="T32" fmla="*/ 66 w 199"/>
                <a:gd name="T33" fmla="*/ 225 h 277"/>
                <a:gd name="T34" fmla="*/ 61 w 199"/>
                <a:gd name="T35" fmla="*/ 223 h 277"/>
                <a:gd name="T36" fmla="*/ 19 w 199"/>
                <a:gd name="T37" fmla="*/ 277 h 277"/>
                <a:gd name="T38" fmla="*/ 29 w 199"/>
                <a:gd name="T39" fmla="*/ 212 h 277"/>
                <a:gd name="T40" fmla="*/ 0 w 199"/>
                <a:gd name="T41" fmla="*/ 226 h 277"/>
                <a:gd name="T42" fmla="*/ 33 w 199"/>
                <a:gd name="T43" fmla="*/ 181 h 277"/>
                <a:gd name="T44" fmla="*/ 87 w 199"/>
                <a:gd name="T45" fmla="*/ 161 h 277"/>
                <a:gd name="T46" fmla="*/ 75 w 199"/>
                <a:gd name="T47" fmla="*/ 159 h 277"/>
                <a:gd name="T48" fmla="*/ 74 w 199"/>
                <a:gd name="T49" fmla="*/ 154 h 277"/>
                <a:gd name="T50" fmla="*/ 101 w 199"/>
                <a:gd name="T51" fmla="*/ 144 h 277"/>
                <a:gd name="T52" fmla="*/ 132 w 199"/>
                <a:gd name="T53" fmla="*/ 95 h 277"/>
                <a:gd name="T54" fmla="*/ 131 w 199"/>
                <a:gd name="T55" fmla="*/ 87 h 277"/>
                <a:gd name="T56" fmla="*/ 104 w 199"/>
                <a:gd name="T57" fmla="*/ 54 h 277"/>
                <a:gd name="T58" fmla="*/ 98 w 199"/>
                <a:gd name="T59" fmla="*/ 5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" h="277">
                  <a:moveTo>
                    <a:pt x="98" y="52"/>
                  </a:moveTo>
                  <a:cubicBezTo>
                    <a:pt x="99" y="44"/>
                    <a:pt x="100" y="37"/>
                    <a:pt x="102" y="26"/>
                  </a:cubicBezTo>
                  <a:cubicBezTo>
                    <a:pt x="106" y="36"/>
                    <a:pt x="108" y="43"/>
                    <a:pt x="112" y="53"/>
                  </a:cubicBezTo>
                  <a:cubicBezTo>
                    <a:pt x="125" y="34"/>
                    <a:pt x="136" y="17"/>
                    <a:pt x="147" y="0"/>
                  </a:cubicBezTo>
                  <a:cubicBezTo>
                    <a:pt x="148" y="0"/>
                    <a:pt x="149" y="1"/>
                    <a:pt x="151" y="1"/>
                  </a:cubicBezTo>
                  <a:cubicBezTo>
                    <a:pt x="147" y="21"/>
                    <a:pt x="144" y="41"/>
                    <a:pt x="140" y="60"/>
                  </a:cubicBezTo>
                  <a:cubicBezTo>
                    <a:pt x="142" y="61"/>
                    <a:pt x="143" y="62"/>
                    <a:pt x="145" y="64"/>
                  </a:cubicBezTo>
                  <a:cubicBezTo>
                    <a:pt x="159" y="52"/>
                    <a:pt x="174" y="40"/>
                    <a:pt x="188" y="29"/>
                  </a:cubicBezTo>
                  <a:cubicBezTo>
                    <a:pt x="189" y="29"/>
                    <a:pt x="190" y="30"/>
                    <a:pt x="190" y="30"/>
                  </a:cubicBezTo>
                  <a:cubicBezTo>
                    <a:pt x="181" y="46"/>
                    <a:pt x="172" y="62"/>
                    <a:pt x="163" y="78"/>
                  </a:cubicBezTo>
                  <a:cubicBezTo>
                    <a:pt x="174" y="84"/>
                    <a:pt x="185" y="90"/>
                    <a:pt x="199" y="98"/>
                  </a:cubicBezTo>
                  <a:cubicBezTo>
                    <a:pt x="170" y="109"/>
                    <a:pt x="152" y="126"/>
                    <a:pt x="142" y="150"/>
                  </a:cubicBezTo>
                  <a:cubicBezTo>
                    <a:pt x="131" y="174"/>
                    <a:pt x="127" y="199"/>
                    <a:pt x="143" y="225"/>
                  </a:cubicBezTo>
                  <a:cubicBezTo>
                    <a:pt x="117" y="231"/>
                    <a:pt x="113" y="204"/>
                    <a:pt x="98" y="197"/>
                  </a:cubicBezTo>
                  <a:cubicBezTo>
                    <a:pt x="90" y="222"/>
                    <a:pt x="82" y="247"/>
                    <a:pt x="74" y="272"/>
                  </a:cubicBezTo>
                  <a:cubicBezTo>
                    <a:pt x="73" y="272"/>
                    <a:pt x="72" y="272"/>
                    <a:pt x="71" y="272"/>
                  </a:cubicBezTo>
                  <a:cubicBezTo>
                    <a:pt x="69" y="256"/>
                    <a:pt x="68" y="241"/>
                    <a:pt x="66" y="225"/>
                  </a:cubicBezTo>
                  <a:cubicBezTo>
                    <a:pt x="64" y="224"/>
                    <a:pt x="63" y="223"/>
                    <a:pt x="61" y="223"/>
                  </a:cubicBezTo>
                  <a:cubicBezTo>
                    <a:pt x="48" y="239"/>
                    <a:pt x="35" y="256"/>
                    <a:pt x="19" y="277"/>
                  </a:cubicBezTo>
                  <a:cubicBezTo>
                    <a:pt x="23" y="253"/>
                    <a:pt x="26" y="234"/>
                    <a:pt x="29" y="212"/>
                  </a:cubicBezTo>
                  <a:cubicBezTo>
                    <a:pt x="19" y="217"/>
                    <a:pt x="11" y="220"/>
                    <a:pt x="0" y="226"/>
                  </a:cubicBezTo>
                  <a:cubicBezTo>
                    <a:pt x="12" y="209"/>
                    <a:pt x="23" y="195"/>
                    <a:pt x="33" y="181"/>
                  </a:cubicBezTo>
                  <a:cubicBezTo>
                    <a:pt x="64" y="187"/>
                    <a:pt x="71" y="184"/>
                    <a:pt x="87" y="161"/>
                  </a:cubicBezTo>
                  <a:cubicBezTo>
                    <a:pt x="82" y="160"/>
                    <a:pt x="79" y="159"/>
                    <a:pt x="75" y="159"/>
                  </a:cubicBezTo>
                  <a:cubicBezTo>
                    <a:pt x="74" y="157"/>
                    <a:pt x="74" y="156"/>
                    <a:pt x="74" y="154"/>
                  </a:cubicBezTo>
                  <a:cubicBezTo>
                    <a:pt x="83" y="151"/>
                    <a:pt x="92" y="145"/>
                    <a:pt x="101" y="144"/>
                  </a:cubicBezTo>
                  <a:cubicBezTo>
                    <a:pt x="136" y="138"/>
                    <a:pt x="143" y="122"/>
                    <a:pt x="132" y="95"/>
                  </a:cubicBezTo>
                  <a:cubicBezTo>
                    <a:pt x="131" y="92"/>
                    <a:pt x="130" y="89"/>
                    <a:pt x="131" y="87"/>
                  </a:cubicBezTo>
                  <a:cubicBezTo>
                    <a:pt x="133" y="67"/>
                    <a:pt x="124" y="56"/>
                    <a:pt x="104" y="54"/>
                  </a:cubicBezTo>
                  <a:cubicBezTo>
                    <a:pt x="102" y="54"/>
                    <a:pt x="100" y="53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3474" y="539"/>
              <a:ext cx="656" cy="391"/>
            </a:xfrm>
            <a:custGeom>
              <a:avLst/>
              <a:gdLst>
                <a:gd name="T0" fmla="*/ 473 w 483"/>
                <a:gd name="T1" fmla="*/ 289 h 289"/>
                <a:gd name="T2" fmla="*/ 457 w 483"/>
                <a:gd name="T3" fmla="*/ 244 h 289"/>
                <a:gd name="T4" fmla="*/ 439 w 483"/>
                <a:gd name="T5" fmla="*/ 180 h 289"/>
                <a:gd name="T6" fmla="*/ 434 w 483"/>
                <a:gd name="T7" fmla="*/ 173 h 289"/>
                <a:gd name="T8" fmla="*/ 426 w 483"/>
                <a:gd name="T9" fmla="*/ 168 h 289"/>
                <a:gd name="T10" fmla="*/ 390 w 483"/>
                <a:gd name="T11" fmla="*/ 99 h 289"/>
                <a:gd name="T12" fmla="*/ 352 w 483"/>
                <a:gd name="T13" fmla="*/ 65 h 289"/>
                <a:gd name="T14" fmla="*/ 343 w 483"/>
                <a:gd name="T15" fmla="*/ 59 h 289"/>
                <a:gd name="T16" fmla="*/ 335 w 483"/>
                <a:gd name="T17" fmla="*/ 59 h 289"/>
                <a:gd name="T18" fmla="*/ 279 w 483"/>
                <a:gd name="T19" fmla="*/ 40 h 289"/>
                <a:gd name="T20" fmla="*/ 222 w 483"/>
                <a:gd name="T21" fmla="*/ 32 h 289"/>
                <a:gd name="T22" fmla="*/ 170 w 483"/>
                <a:gd name="T23" fmla="*/ 27 h 289"/>
                <a:gd name="T24" fmla="*/ 109 w 483"/>
                <a:gd name="T25" fmla="*/ 36 h 289"/>
                <a:gd name="T26" fmla="*/ 74 w 483"/>
                <a:gd name="T27" fmla="*/ 58 h 289"/>
                <a:gd name="T28" fmla="*/ 44 w 483"/>
                <a:gd name="T29" fmla="*/ 75 h 289"/>
                <a:gd name="T30" fmla="*/ 0 w 483"/>
                <a:gd name="T31" fmla="*/ 105 h 289"/>
                <a:gd name="T32" fmla="*/ 22 w 483"/>
                <a:gd name="T33" fmla="*/ 78 h 289"/>
                <a:gd name="T34" fmla="*/ 210 w 483"/>
                <a:gd name="T35" fmla="*/ 10 h 289"/>
                <a:gd name="T36" fmla="*/ 416 w 483"/>
                <a:gd name="T37" fmla="*/ 102 h 289"/>
                <a:gd name="T38" fmla="*/ 482 w 483"/>
                <a:gd name="T39" fmla="*/ 266 h 289"/>
                <a:gd name="T40" fmla="*/ 473 w 483"/>
                <a:gd name="T4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289">
                  <a:moveTo>
                    <a:pt x="473" y="289"/>
                  </a:moveTo>
                  <a:cubicBezTo>
                    <a:pt x="467" y="272"/>
                    <a:pt x="457" y="258"/>
                    <a:pt x="457" y="244"/>
                  </a:cubicBezTo>
                  <a:cubicBezTo>
                    <a:pt x="458" y="220"/>
                    <a:pt x="429" y="206"/>
                    <a:pt x="439" y="180"/>
                  </a:cubicBezTo>
                  <a:cubicBezTo>
                    <a:pt x="440" y="179"/>
                    <a:pt x="436" y="175"/>
                    <a:pt x="434" y="173"/>
                  </a:cubicBezTo>
                  <a:cubicBezTo>
                    <a:pt x="431" y="171"/>
                    <a:pt x="426" y="170"/>
                    <a:pt x="426" y="168"/>
                  </a:cubicBezTo>
                  <a:cubicBezTo>
                    <a:pt x="423" y="138"/>
                    <a:pt x="397" y="120"/>
                    <a:pt x="390" y="99"/>
                  </a:cubicBezTo>
                  <a:cubicBezTo>
                    <a:pt x="375" y="85"/>
                    <a:pt x="364" y="75"/>
                    <a:pt x="352" y="65"/>
                  </a:cubicBezTo>
                  <a:cubicBezTo>
                    <a:pt x="349" y="62"/>
                    <a:pt x="346" y="61"/>
                    <a:pt x="343" y="59"/>
                  </a:cubicBezTo>
                  <a:cubicBezTo>
                    <a:pt x="340" y="59"/>
                    <a:pt x="336" y="60"/>
                    <a:pt x="335" y="59"/>
                  </a:cubicBezTo>
                  <a:cubicBezTo>
                    <a:pt x="319" y="42"/>
                    <a:pt x="297" y="46"/>
                    <a:pt x="279" y="40"/>
                  </a:cubicBezTo>
                  <a:cubicBezTo>
                    <a:pt x="261" y="35"/>
                    <a:pt x="241" y="35"/>
                    <a:pt x="222" y="32"/>
                  </a:cubicBezTo>
                  <a:cubicBezTo>
                    <a:pt x="205" y="31"/>
                    <a:pt x="187" y="32"/>
                    <a:pt x="170" y="27"/>
                  </a:cubicBezTo>
                  <a:cubicBezTo>
                    <a:pt x="148" y="21"/>
                    <a:pt x="129" y="32"/>
                    <a:pt x="109" y="36"/>
                  </a:cubicBezTo>
                  <a:cubicBezTo>
                    <a:pt x="96" y="39"/>
                    <a:pt x="82" y="42"/>
                    <a:pt x="74" y="58"/>
                  </a:cubicBezTo>
                  <a:cubicBezTo>
                    <a:pt x="70" y="67"/>
                    <a:pt x="54" y="69"/>
                    <a:pt x="44" y="75"/>
                  </a:cubicBezTo>
                  <a:cubicBezTo>
                    <a:pt x="30" y="85"/>
                    <a:pt x="16" y="96"/>
                    <a:pt x="0" y="105"/>
                  </a:cubicBezTo>
                  <a:cubicBezTo>
                    <a:pt x="7" y="96"/>
                    <a:pt x="14" y="86"/>
                    <a:pt x="22" y="78"/>
                  </a:cubicBezTo>
                  <a:cubicBezTo>
                    <a:pt x="73" y="25"/>
                    <a:pt x="135" y="0"/>
                    <a:pt x="210" y="10"/>
                  </a:cubicBezTo>
                  <a:cubicBezTo>
                    <a:pt x="288" y="21"/>
                    <a:pt x="360" y="44"/>
                    <a:pt x="416" y="102"/>
                  </a:cubicBezTo>
                  <a:cubicBezTo>
                    <a:pt x="460" y="148"/>
                    <a:pt x="478" y="204"/>
                    <a:pt x="482" y="266"/>
                  </a:cubicBezTo>
                  <a:cubicBezTo>
                    <a:pt x="483" y="274"/>
                    <a:pt x="476" y="282"/>
                    <a:pt x="473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3260" y="1839"/>
              <a:ext cx="346" cy="243"/>
            </a:xfrm>
            <a:custGeom>
              <a:avLst/>
              <a:gdLst>
                <a:gd name="T0" fmla="*/ 110 w 255"/>
                <a:gd name="T1" fmla="*/ 108 h 180"/>
                <a:gd name="T2" fmla="*/ 137 w 255"/>
                <a:gd name="T3" fmla="*/ 124 h 180"/>
                <a:gd name="T4" fmla="*/ 214 w 255"/>
                <a:gd name="T5" fmla="*/ 139 h 180"/>
                <a:gd name="T6" fmla="*/ 255 w 255"/>
                <a:gd name="T7" fmla="*/ 145 h 180"/>
                <a:gd name="T8" fmla="*/ 144 w 255"/>
                <a:gd name="T9" fmla="*/ 144 h 180"/>
                <a:gd name="T10" fmla="*/ 143 w 255"/>
                <a:gd name="T11" fmla="*/ 147 h 180"/>
                <a:gd name="T12" fmla="*/ 166 w 255"/>
                <a:gd name="T13" fmla="*/ 159 h 180"/>
                <a:gd name="T14" fmla="*/ 154 w 255"/>
                <a:gd name="T15" fmla="*/ 180 h 180"/>
                <a:gd name="T16" fmla="*/ 99 w 255"/>
                <a:gd name="T17" fmla="*/ 155 h 180"/>
                <a:gd name="T18" fmla="*/ 55 w 255"/>
                <a:gd name="T19" fmla="*/ 102 h 180"/>
                <a:gd name="T20" fmla="*/ 0 w 255"/>
                <a:gd name="T21" fmla="*/ 0 h 180"/>
                <a:gd name="T22" fmla="*/ 56 w 255"/>
                <a:gd name="T23" fmla="*/ 21 h 180"/>
                <a:gd name="T24" fmla="*/ 65 w 255"/>
                <a:gd name="T25" fmla="*/ 32 h 180"/>
                <a:gd name="T26" fmla="*/ 153 w 255"/>
                <a:gd name="T27" fmla="*/ 109 h 180"/>
                <a:gd name="T28" fmla="*/ 217 w 255"/>
                <a:gd name="T29" fmla="*/ 128 h 180"/>
                <a:gd name="T30" fmla="*/ 113 w 255"/>
                <a:gd name="T31" fmla="*/ 103 h 180"/>
                <a:gd name="T32" fmla="*/ 110 w 255"/>
                <a:gd name="T33" fmla="*/ 10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180">
                  <a:moveTo>
                    <a:pt x="110" y="108"/>
                  </a:moveTo>
                  <a:cubicBezTo>
                    <a:pt x="119" y="114"/>
                    <a:pt x="127" y="122"/>
                    <a:pt x="137" y="124"/>
                  </a:cubicBezTo>
                  <a:cubicBezTo>
                    <a:pt x="162" y="130"/>
                    <a:pt x="188" y="134"/>
                    <a:pt x="214" y="139"/>
                  </a:cubicBezTo>
                  <a:cubicBezTo>
                    <a:pt x="228" y="141"/>
                    <a:pt x="242" y="142"/>
                    <a:pt x="255" y="145"/>
                  </a:cubicBezTo>
                  <a:cubicBezTo>
                    <a:pt x="218" y="150"/>
                    <a:pt x="181" y="157"/>
                    <a:pt x="144" y="144"/>
                  </a:cubicBezTo>
                  <a:cubicBezTo>
                    <a:pt x="144" y="145"/>
                    <a:pt x="143" y="146"/>
                    <a:pt x="143" y="147"/>
                  </a:cubicBezTo>
                  <a:cubicBezTo>
                    <a:pt x="150" y="151"/>
                    <a:pt x="158" y="155"/>
                    <a:pt x="166" y="159"/>
                  </a:cubicBezTo>
                  <a:cubicBezTo>
                    <a:pt x="163" y="165"/>
                    <a:pt x="159" y="171"/>
                    <a:pt x="154" y="180"/>
                  </a:cubicBezTo>
                  <a:cubicBezTo>
                    <a:pt x="134" y="178"/>
                    <a:pt x="114" y="170"/>
                    <a:pt x="99" y="155"/>
                  </a:cubicBezTo>
                  <a:cubicBezTo>
                    <a:pt x="83" y="139"/>
                    <a:pt x="67" y="121"/>
                    <a:pt x="55" y="102"/>
                  </a:cubicBezTo>
                  <a:cubicBezTo>
                    <a:pt x="35" y="70"/>
                    <a:pt x="19" y="36"/>
                    <a:pt x="0" y="0"/>
                  </a:cubicBezTo>
                  <a:cubicBezTo>
                    <a:pt x="20" y="8"/>
                    <a:pt x="38" y="14"/>
                    <a:pt x="56" y="21"/>
                  </a:cubicBezTo>
                  <a:cubicBezTo>
                    <a:pt x="60" y="23"/>
                    <a:pt x="63" y="28"/>
                    <a:pt x="65" y="32"/>
                  </a:cubicBezTo>
                  <a:cubicBezTo>
                    <a:pt x="81" y="73"/>
                    <a:pt x="113" y="95"/>
                    <a:pt x="153" y="109"/>
                  </a:cubicBezTo>
                  <a:cubicBezTo>
                    <a:pt x="173" y="117"/>
                    <a:pt x="194" y="122"/>
                    <a:pt x="217" y="128"/>
                  </a:cubicBezTo>
                  <a:cubicBezTo>
                    <a:pt x="178" y="131"/>
                    <a:pt x="146" y="116"/>
                    <a:pt x="113" y="103"/>
                  </a:cubicBezTo>
                  <a:cubicBezTo>
                    <a:pt x="112" y="105"/>
                    <a:pt x="111" y="107"/>
                    <a:pt x="11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4113" y="2307"/>
              <a:ext cx="281" cy="180"/>
            </a:xfrm>
            <a:custGeom>
              <a:avLst/>
              <a:gdLst>
                <a:gd name="T0" fmla="*/ 0 w 207"/>
                <a:gd name="T1" fmla="*/ 44 h 133"/>
                <a:gd name="T2" fmla="*/ 16 w 207"/>
                <a:gd name="T3" fmla="*/ 2 h 133"/>
                <a:gd name="T4" fmla="*/ 122 w 207"/>
                <a:gd name="T5" fmla="*/ 54 h 133"/>
                <a:gd name="T6" fmla="*/ 196 w 207"/>
                <a:gd name="T7" fmla="*/ 91 h 133"/>
                <a:gd name="T8" fmla="*/ 206 w 207"/>
                <a:gd name="T9" fmla="*/ 101 h 133"/>
                <a:gd name="T10" fmla="*/ 201 w 207"/>
                <a:gd name="T11" fmla="*/ 116 h 133"/>
                <a:gd name="T12" fmla="*/ 166 w 207"/>
                <a:gd name="T13" fmla="*/ 133 h 133"/>
                <a:gd name="T14" fmla="*/ 131 w 207"/>
                <a:gd name="T15" fmla="*/ 97 h 133"/>
                <a:gd name="T16" fmla="*/ 125 w 207"/>
                <a:gd name="T17" fmla="*/ 100 h 133"/>
                <a:gd name="T18" fmla="*/ 128 w 207"/>
                <a:gd name="T19" fmla="*/ 130 h 133"/>
                <a:gd name="T20" fmla="*/ 84 w 207"/>
                <a:gd name="T21" fmla="*/ 97 h 133"/>
                <a:gd name="T22" fmla="*/ 0 w 207"/>
                <a:gd name="T23" fmla="*/ 4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133">
                  <a:moveTo>
                    <a:pt x="0" y="44"/>
                  </a:moveTo>
                  <a:cubicBezTo>
                    <a:pt x="6" y="28"/>
                    <a:pt x="11" y="15"/>
                    <a:pt x="16" y="2"/>
                  </a:cubicBezTo>
                  <a:cubicBezTo>
                    <a:pt x="60" y="0"/>
                    <a:pt x="95" y="18"/>
                    <a:pt x="122" y="54"/>
                  </a:cubicBezTo>
                  <a:cubicBezTo>
                    <a:pt x="140" y="78"/>
                    <a:pt x="162" y="97"/>
                    <a:pt x="196" y="91"/>
                  </a:cubicBezTo>
                  <a:cubicBezTo>
                    <a:pt x="199" y="91"/>
                    <a:pt x="206" y="97"/>
                    <a:pt x="206" y="101"/>
                  </a:cubicBezTo>
                  <a:cubicBezTo>
                    <a:pt x="207" y="106"/>
                    <a:pt x="204" y="113"/>
                    <a:pt x="201" y="116"/>
                  </a:cubicBezTo>
                  <a:cubicBezTo>
                    <a:pt x="189" y="123"/>
                    <a:pt x="176" y="128"/>
                    <a:pt x="166" y="133"/>
                  </a:cubicBezTo>
                  <a:cubicBezTo>
                    <a:pt x="153" y="120"/>
                    <a:pt x="142" y="108"/>
                    <a:pt x="131" y="97"/>
                  </a:cubicBezTo>
                  <a:cubicBezTo>
                    <a:pt x="129" y="98"/>
                    <a:pt x="127" y="99"/>
                    <a:pt x="125" y="100"/>
                  </a:cubicBezTo>
                  <a:cubicBezTo>
                    <a:pt x="126" y="110"/>
                    <a:pt x="127" y="120"/>
                    <a:pt x="128" y="130"/>
                  </a:cubicBezTo>
                  <a:cubicBezTo>
                    <a:pt x="108" y="126"/>
                    <a:pt x="96" y="111"/>
                    <a:pt x="84" y="97"/>
                  </a:cubicBezTo>
                  <a:cubicBezTo>
                    <a:pt x="62" y="71"/>
                    <a:pt x="36" y="51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39"/>
            <p:cNvSpPr/>
            <p:nvPr/>
          </p:nvSpPr>
          <p:spPr bwMode="auto">
            <a:xfrm>
              <a:off x="3879" y="2065"/>
              <a:ext cx="327" cy="144"/>
            </a:xfrm>
            <a:custGeom>
              <a:avLst/>
              <a:gdLst>
                <a:gd name="T0" fmla="*/ 176 w 241"/>
                <a:gd name="T1" fmla="*/ 3 h 107"/>
                <a:gd name="T2" fmla="*/ 241 w 241"/>
                <a:gd name="T3" fmla="*/ 44 h 107"/>
                <a:gd name="T4" fmla="*/ 215 w 241"/>
                <a:gd name="T5" fmla="*/ 50 h 107"/>
                <a:gd name="T6" fmla="*/ 191 w 241"/>
                <a:gd name="T7" fmla="*/ 83 h 107"/>
                <a:gd name="T8" fmla="*/ 171 w 241"/>
                <a:gd name="T9" fmla="*/ 105 h 107"/>
                <a:gd name="T10" fmla="*/ 118 w 241"/>
                <a:gd name="T11" fmla="*/ 103 h 107"/>
                <a:gd name="T12" fmla="*/ 0 w 241"/>
                <a:gd name="T13" fmla="*/ 13 h 107"/>
                <a:gd name="T14" fmla="*/ 44 w 241"/>
                <a:gd name="T15" fmla="*/ 30 h 107"/>
                <a:gd name="T16" fmla="*/ 78 w 241"/>
                <a:gd name="T17" fmla="*/ 61 h 107"/>
                <a:gd name="T18" fmla="*/ 106 w 241"/>
                <a:gd name="T19" fmla="*/ 77 h 107"/>
                <a:gd name="T20" fmla="*/ 134 w 241"/>
                <a:gd name="T21" fmla="*/ 70 h 107"/>
                <a:gd name="T22" fmla="*/ 130 w 241"/>
                <a:gd name="T23" fmla="*/ 42 h 107"/>
                <a:gd name="T24" fmla="*/ 111 w 241"/>
                <a:gd name="T25" fmla="*/ 20 h 107"/>
                <a:gd name="T26" fmla="*/ 134 w 241"/>
                <a:gd name="T27" fmla="*/ 30 h 107"/>
                <a:gd name="T28" fmla="*/ 150 w 241"/>
                <a:gd name="T29" fmla="*/ 42 h 107"/>
                <a:gd name="T30" fmla="*/ 180 w 241"/>
                <a:gd name="T31" fmla="*/ 44 h 107"/>
                <a:gd name="T32" fmla="*/ 181 w 241"/>
                <a:gd name="T33" fmla="*/ 11 h 107"/>
                <a:gd name="T34" fmla="*/ 176 w 241"/>
                <a:gd name="T3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107">
                  <a:moveTo>
                    <a:pt x="176" y="3"/>
                  </a:moveTo>
                  <a:cubicBezTo>
                    <a:pt x="211" y="0"/>
                    <a:pt x="237" y="17"/>
                    <a:pt x="241" y="44"/>
                  </a:cubicBezTo>
                  <a:cubicBezTo>
                    <a:pt x="232" y="46"/>
                    <a:pt x="221" y="45"/>
                    <a:pt x="215" y="50"/>
                  </a:cubicBezTo>
                  <a:cubicBezTo>
                    <a:pt x="205" y="59"/>
                    <a:pt x="193" y="71"/>
                    <a:pt x="191" y="83"/>
                  </a:cubicBezTo>
                  <a:cubicBezTo>
                    <a:pt x="189" y="99"/>
                    <a:pt x="183" y="104"/>
                    <a:pt x="171" y="105"/>
                  </a:cubicBezTo>
                  <a:cubicBezTo>
                    <a:pt x="153" y="106"/>
                    <a:pt x="135" y="107"/>
                    <a:pt x="118" y="103"/>
                  </a:cubicBezTo>
                  <a:cubicBezTo>
                    <a:pt x="86" y="96"/>
                    <a:pt x="20" y="43"/>
                    <a:pt x="0" y="13"/>
                  </a:cubicBezTo>
                  <a:cubicBezTo>
                    <a:pt x="18" y="11"/>
                    <a:pt x="31" y="19"/>
                    <a:pt x="44" y="30"/>
                  </a:cubicBezTo>
                  <a:cubicBezTo>
                    <a:pt x="55" y="40"/>
                    <a:pt x="66" y="51"/>
                    <a:pt x="78" y="61"/>
                  </a:cubicBezTo>
                  <a:cubicBezTo>
                    <a:pt x="86" y="68"/>
                    <a:pt x="96" y="75"/>
                    <a:pt x="106" y="77"/>
                  </a:cubicBezTo>
                  <a:cubicBezTo>
                    <a:pt x="115" y="79"/>
                    <a:pt x="127" y="76"/>
                    <a:pt x="134" y="70"/>
                  </a:cubicBezTo>
                  <a:cubicBezTo>
                    <a:pt x="143" y="62"/>
                    <a:pt x="137" y="50"/>
                    <a:pt x="130" y="42"/>
                  </a:cubicBezTo>
                  <a:cubicBezTo>
                    <a:pt x="124" y="35"/>
                    <a:pt x="117" y="29"/>
                    <a:pt x="111" y="20"/>
                  </a:cubicBezTo>
                  <a:cubicBezTo>
                    <a:pt x="119" y="23"/>
                    <a:pt x="127" y="26"/>
                    <a:pt x="134" y="30"/>
                  </a:cubicBezTo>
                  <a:cubicBezTo>
                    <a:pt x="140" y="33"/>
                    <a:pt x="144" y="38"/>
                    <a:pt x="150" y="42"/>
                  </a:cubicBezTo>
                  <a:cubicBezTo>
                    <a:pt x="160" y="47"/>
                    <a:pt x="170" y="54"/>
                    <a:pt x="180" y="44"/>
                  </a:cubicBezTo>
                  <a:cubicBezTo>
                    <a:pt x="189" y="34"/>
                    <a:pt x="188" y="22"/>
                    <a:pt x="181" y="11"/>
                  </a:cubicBezTo>
                  <a:cubicBezTo>
                    <a:pt x="180" y="9"/>
                    <a:pt x="178" y="7"/>
                    <a:pt x="17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40"/>
            <p:cNvSpPr/>
            <p:nvPr/>
          </p:nvSpPr>
          <p:spPr bwMode="auto">
            <a:xfrm>
              <a:off x="3073" y="409"/>
              <a:ext cx="389" cy="689"/>
            </a:xfrm>
            <a:custGeom>
              <a:avLst/>
              <a:gdLst>
                <a:gd name="T0" fmla="*/ 287 w 287"/>
                <a:gd name="T1" fmla="*/ 7 h 509"/>
                <a:gd name="T2" fmla="*/ 278 w 287"/>
                <a:gd name="T3" fmla="*/ 12 h 509"/>
                <a:gd name="T4" fmla="*/ 149 w 287"/>
                <a:gd name="T5" fmla="*/ 198 h 509"/>
                <a:gd name="T6" fmla="*/ 126 w 287"/>
                <a:gd name="T7" fmla="*/ 297 h 509"/>
                <a:gd name="T8" fmla="*/ 0 w 287"/>
                <a:gd name="T9" fmla="*/ 509 h 509"/>
                <a:gd name="T10" fmla="*/ 25 w 287"/>
                <a:gd name="T11" fmla="*/ 479 h 509"/>
                <a:gd name="T12" fmla="*/ 68 w 287"/>
                <a:gd name="T13" fmla="*/ 433 h 509"/>
                <a:gd name="T14" fmla="*/ 91 w 287"/>
                <a:gd name="T15" fmla="*/ 356 h 509"/>
                <a:gd name="T16" fmla="*/ 104 w 287"/>
                <a:gd name="T17" fmla="*/ 299 h 509"/>
                <a:gd name="T18" fmla="*/ 126 w 287"/>
                <a:gd name="T19" fmla="*/ 226 h 509"/>
                <a:gd name="T20" fmla="*/ 128 w 287"/>
                <a:gd name="T21" fmla="*/ 214 h 509"/>
                <a:gd name="T22" fmla="*/ 128 w 287"/>
                <a:gd name="T23" fmla="*/ 204 h 509"/>
                <a:gd name="T24" fmla="*/ 156 w 287"/>
                <a:gd name="T25" fmla="*/ 136 h 509"/>
                <a:gd name="T26" fmla="*/ 192 w 287"/>
                <a:gd name="T27" fmla="*/ 74 h 509"/>
                <a:gd name="T28" fmla="*/ 244 w 287"/>
                <a:gd name="T29" fmla="*/ 26 h 509"/>
                <a:gd name="T30" fmla="*/ 260 w 287"/>
                <a:gd name="T31" fmla="*/ 15 h 509"/>
                <a:gd name="T32" fmla="*/ 282 w 287"/>
                <a:gd name="T33" fmla="*/ 0 h 509"/>
                <a:gd name="T34" fmla="*/ 287 w 287"/>
                <a:gd name="T35" fmla="*/ 7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509">
                  <a:moveTo>
                    <a:pt x="287" y="7"/>
                  </a:moveTo>
                  <a:cubicBezTo>
                    <a:pt x="284" y="9"/>
                    <a:pt x="281" y="11"/>
                    <a:pt x="278" y="12"/>
                  </a:cubicBezTo>
                  <a:cubicBezTo>
                    <a:pt x="208" y="55"/>
                    <a:pt x="173" y="124"/>
                    <a:pt x="149" y="198"/>
                  </a:cubicBezTo>
                  <a:cubicBezTo>
                    <a:pt x="138" y="230"/>
                    <a:pt x="133" y="264"/>
                    <a:pt x="126" y="297"/>
                  </a:cubicBezTo>
                  <a:cubicBezTo>
                    <a:pt x="108" y="381"/>
                    <a:pt x="81" y="460"/>
                    <a:pt x="0" y="509"/>
                  </a:cubicBezTo>
                  <a:cubicBezTo>
                    <a:pt x="4" y="494"/>
                    <a:pt x="11" y="486"/>
                    <a:pt x="25" y="479"/>
                  </a:cubicBezTo>
                  <a:cubicBezTo>
                    <a:pt x="43" y="469"/>
                    <a:pt x="61" y="455"/>
                    <a:pt x="68" y="433"/>
                  </a:cubicBezTo>
                  <a:cubicBezTo>
                    <a:pt x="76" y="407"/>
                    <a:pt x="84" y="382"/>
                    <a:pt x="91" y="356"/>
                  </a:cubicBezTo>
                  <a:cubicBezTo>
                    <a:pt x="97" y="337"/>
                    <a:pt x="99" y="318"/>
                    <a:pt x="104" y="299"/>
                  </a:cubicBezTo>
                  <a:cubicBezTo>
                    <a:pt x="111" y="275"/>
                    <a:pt x="119" y="251"/>
                    <a:pt x="126" y="226"/>
                  </a:cubicBezTo>
                  <a:cubicBezTo>
                    <a:pt x="127" y="222"/>
                    <a:pt x="128" y="218"/>
                    <a:pt x="128" y="214"/>
                  </a:cubicBezTo>
                  <a:cubicBezTo>
                    <a:pt x="128" y="210"/>
                    <a:pt x="126" y="207"/>
                    <a:pt x="128" y="204"/>
                  </a:cubicBezTo>
                  <a:cubicBezTo>
                    <a:pt x="137" y="181"/>
                    <a:pt x="145" y="158"/>
                    <a:pt x="156" y="136"/>
                  </a:cubicBezTo>
                  <a:cubicBezTo>
                    <a:pt x="167" y="115"/>
                    <a:pt x="177" y="92"/>
                    <a:pt x="192" y="74"/>
                  </a:cubicBezTo>
                  <a:cubicBezTo>
                    <a:pt x="206" y="55"/>
                    <a:pt x="226" y="41"/>
                    <a:pt x="244" y="26"/>
                  </a:cubicBezTo>
                  <a:cubicBezTo>
                    <a:pt x="248" y="21"/>
                    <a:pt x="254" y="19"/>
                    <a:pt x="260" y="15"/>
                  </a:cubicBezTo>
                  <a:cubicBezTo>
                    <a:pt x="267" y="10"/>
                    <a:pt x="274" y="5"/>
                    <a:pt x="282" y="0"/>
                  </a:cubicBezTo>
                  <a:cubicBezTo>
                    <a:pt x="283" y="2"/>
                    <a:pt x="285" y="5"/>
                    <a:pt x="28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41"/>
            <p:cNvSpPr/>
            <p:nvPr/>
          </p:nvSpPr>
          <p:spPr bwMode="auto">
            <a:xfrm>
              <a:off x="4474" y="1793"/>
              <a:ext cx="722" cy="199"/>
            </a:xfrm>
            <a:custGeom>
              <a:avLst/>
              <a:gdLst>
                <a:gd name="T0" fmla="*/ 16 w 532"/>
                <a:gd name="T1" fmla="*/ 147 h 147"/>
                <a:gd name="T2" fmla="*/ 12 w 532"/>
                <a:gd name="T3" fmla="*/ 120 h 147"/>
                <a:gd name="T4" fmla="*/ 126 w 532"/>
                <a:gd name="T5" fmla="*/ 95 h 147"/>
                <a:gd name="T6" fmla="*/ 170 w 532"/>
                <a:gd name="T7" fmla="*/ 106 h 147"/>
                <a:gd name="T8" fmla="*/ 243 w 532"/>
                <a:gd name="T9" fmla="*/ 95 h 147"/>
                <a:gd name="T10" fmla="*/ 275 w 532"/>
                <a:gd name="T11" fmla="*/ 72 h 147"/>
                <a:gd name="T12" fmla="*/ 387 w 532"/>
                <a:gd name="T13" fmla="*/ 28 h 147"/>
                <a:gd name="T14" fmla="*/ 531 w 532"/>
                <a:gd name="T15" fmla="*/ 0 h 147"/>
                <a:gd name="T16" fmla="*/ 532 w 532"/>
                <a:gd name="T17" fmla="*/ 5 h 147"/>
                <a:gd name="T18" fmla="*/ 480 w 532"/>
                <a:gd name="T19" fmla="*/ 23 h 147"/>
                <a:gd name="T20" fmla="*/ 394 w 532"/>
                <a:gd name="T21" fmla="*/ 33 h 147"/>
                <a:gd name="T22" fmla="*/ 281 w 532"/>
                <a:gd name="T23" fmla="*/ 83 h 147"/>
                <a:gd name="T24" fmla="*/ 169 w 532"/>
                <a:gd name="T25" fmla="*/ 120 h 147"/>
                <a:gd name="T26" fmla="*/ 72 w 532"/>
                <a:gd name="T27" fmla="*/ 114 h 147"/>
                <a:gd name="T28" fmla="*/ 57 w 532"/>
                <a:gd name="T29" fmla="*/ 104 h 147"/>
                <a:gd name="T30" fmla="*/ 16 w 532"/>
                <a:gd name="T3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2" h="147">
                  <a:moveTo>
                    <a:pt x="16" y="147"/>
                  </a:moveTo>
                  <a:cubicBezTo>
                    <a:pt x="0" y="137"/>
                    <a:pt x="2" y="129"/>
                    <a:pt x="12" y="120"/>
                  </a:cubicBezTo>
                  <a:cubicBezTo>
                    <a:pt x="45" y="91"/>
                    <a:pt x="85" y="90"/>
                    <a:pt x="126" y="95"/>
                  </a:cubicBezTo>
                  <a:cubicBezTo>
                    <a:pt x="141" y="97"/>
                    <a:pt x="155" y="102"/>
                    <a:pt x="170" y="106"/>
                  </a:cubicBezTo>
                  <a:cubicBezTo>
                    <a:pt x="196" y="113"/>
                    <a:pt x="220" y="109"/>
                    <a:pt x="243" y="95"/>
                  </a:cubicBezTo>
                  <a:cubicBezTo>
                    <a:pt x="254" y="88"/>
                    <a:pt x="265" y="81"/>
                    <a:pt x="275" y="72"/>
                  </a:cubicBezTo>
                  <a:cubicBezTo>
                    <a:pt x="308" y="44"/>
                    <a:pt x="344" y="30"/>
                    <a:pt x="387" y="28"/>
                  </a:cubicBezTo>
                  <a:cubicBezTo>
                    <a:pt x="436" y="26"/>
                    <a:pt x="485" y="22"/>
                    <a:pt x="531" y="0"/>
                  </a:cubicBezTo>
                  <a:cubicBezTo>
                    <a:pt x="531" y="2"/>
                    <a:pt x="532" y="4"/>
                    <a:pt x="532" y="5"/>
                  </a:cubicBezTo>
                  <a:cubicBezTo>
                    <a:pt x="515" y="11"/>
                    <a:pt x="498" y="20"/>
                    <a:pt x="480" y="23"/>
                  </a:cubicBezTo>
                  <a:cubicBezTo>
                    <a:pt x="452" y="29"/>
                    <a:pt x="423" y="32"/>
                    <a:pt x="394" y="33"/>
                  </a:cubicBezTo>
                  <a:cubicBezTo>
                    <a:pt x="349" y="33"/>
                    <a:pt x="311" y="52"/>
                    <a:pt x="281" y="83"/>
                  </a:cubicBezTo>
                  <a:cubicBezTo>
                    <a:pt x="249" y="116"/>
                    <a:pt x="211" y="122"/>
                    <a:pt x="169" y="120"/>
                  </a:cubicBezTo>
                  <a:cubicBezTo>
                    <a:pt x="136" y="117"/>
                    <a:pt x="104" y="116"/>
                    <a:pt x="72" y="114"/>
                  </a:cubicBezTo>
                  <a:cubicBezTo>
                    <a:pt x="67" y="113"/>
                    <a:pt x="63" y="108"/>
                    <a:pt x="57" y="104"/>
                  </a:cubicBezTo>
                  <a:cubicBezTo>
                    <a:pt x="45" y="117"/>
                    <a:pt x="30" y="133"/>
                    <a:pt x="16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42"/>
            <p:cNvSpPr/>
            <p:nvPr/>
          </p:nvSpPr>
          <p:spPr bwMode="auto">
            <a:xfrm>
              <a:off x="4358" y="2346"/>
              <a:ext cx="210" cy="538"/>
            </a:xfrm>
            <a:custGeom>
              <a:avLst/>
              <a:gdLst>
                <a:gd name="T0" fmla="*/ 155 w 155"/>
                <a:gd name="T1" fmla="*/ 398 h 398"/>
                <a:gd name="T2" fmla="*/ 122 w 155"/>
                <a:gd name="T3" fmla="*/ 358 h 398"/>
                <a:gd name="T4" fmla="*/ 105 w 155"/>
                <a:gd name="T5" fmla="*/ 232 h 398"/>
                <a:gd name="T6" fmla="*/ 92 w 155"/>
                <a:gd name="T7" fmla="*/ 130 h 398"/>
                <a:gd name="T8" fmla="*/ 32 w 155"/>
                <a:gd name="T9" fmla="*/ 44 h 398"/>
                <a:gd name="T10" fmla="*/ 0 w 155"/>
                <a:gd name="T11" fmla="*/ 18 h 398"/>
                <a:gd name="T12" fmla="*/ 13 w 155"/>
                <a:gd name="T13" fmla="*/ 0 h 398"/>
                <a:gd name="T14" fmla="*/ 117 w 155"/>
                <a:gd name="T15" fmla="*/ 236 h 398"/>
                <a:gd name="T16" fmla="*/ 117 w 155"/>
                <a:gd name="T17" fmla="*/ 304 h 398"/>
                <a:gd name="T18" fmla="*/ 147 w 155"/>
                <a:gd name="T19" fmla="*/ 384 h 398"/>
                <a:gd name="T20" fmla="*/ 154 w 155"/>
                <a:gd name="T21" fmla="*/ 398 h 398"/>
                <a:gd name="T22" fmla="*/ 155 w 155"/>
                <a:gd name="T23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398">
                  <a:moveTo>
                    <a:pt x="155" y="398"/>
                  </a:moveTo>
                  <a:cubicBezTo>
                    <a:pt x="139" y="389"/>
                    <a:pt x="128" y="376"/>
                    <a:pt x="122" y="358"/>
                  </a:cubicBezTo>
                  <a:cubicBezTo>
                    <a:pt x="109" y="317"/>
                    <a:pt x="104" y="275"/>
                    <a:pt x="105" y="232"/>
                  </a:cubicBezTo>
                  <a:cubicBezTo>
                    <a:pt x="105" y="198"/>
                    <a:pt x="104" y="163"/>
                    <a:pt x="92" y="130"/>
                  </a:cubicBezTo>
                  <a:cubicBezTo>
                    <a:pt x="80" y="95"/>
                    <a:pt x="61" y="66"/>
                    <a:pt x="32" y="44"/>
                  </a:cubicBezTo>
                  <a:cubicBezTo>
                    <a:pt x="22" y="36"/>
                    <a:pt x="12" y="27"/>
                    <a:pt x="0" y="18"/>
                  </a:cubicBezTo>
                  <a:cubicBezTo>
                    <a:pt x="5" y="12"/>
                    <a:pt x="9" y="6"/>
                    <a:pt x="13" y="0"/>
                  </a:cubicBezTo>
                  <a:cubicBezTo>
                    <a:pt x="84" y="63"/>
                    <a:pt x="127" y="138"/>
                    <a:pt x="117" y="236"/>
                  </a:cubicBezTo>
                  <a:cubicBezTo>
                    <a:pt x="115" y="258"/>
                    <a:pt x="116" y="281"/>
                    <a:pt x="117" y="304"/>
                  </a:cubicBezTo>
                  <a:cubicBezTo>
                    <a:pt x="119" y="333"/>
                    <a:pt x="131" y="359"/>
                    <a:pt x="147" y="384"/>
                  </a:cubicBezTo>
                  <a:cubicBezTo>
                    <a:pt x="150" y="388"/>
                    <a:pt x="152" y="393"/>
                    <a:pt x="154" y="398"/>
                  </a:cubicBezTo>
                  <a:lnTo>
                    <a:pt x="155" y="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43"/>
            <p:cNvSpPr/>
            <p:nvPr/>
          </p:nvSpPr>
          <p:spPr bwMode="auto">
            <a:xfrm>
              <a:off x="4405" y="1202"/>
              <a:ext cx="87" cy="105"/>
            </a:xfrm>
            <a:custGeom>
              <a:avLst/>
              <a:gdLst>
                <a:gd name="T0" fmla="*/ 9 w 64"/>
                <a:gd name="T1" fmla="*/ 9 h 78"/>
                <a:gd name="T2" fmla="*/ 54 w 64"/>
                <a:gd name="T3" fmla="*/ 15 h 78"/>
                <a:gd name="T4" fmla="*/ 44 w 64"/>
                <a:gd name="T5" fmla="*/ 71 h 78"/>
                <a:gd name="T6" fmla="*/ 5 w 64"/>
                <a:gd name="T7" fmla="*/ 78 h 78"/>
                <a:gd name="T8" fmla="*/ 0 w 64"/>
                <a:gd name="T9" fmla="*/ 62 h 78"/>
                <a:gd name="T10" fmla="*/ 9 w 64"/>
                <a:gd name="T11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8">
                  <a:moveTo>
                    <a:pt x="9" y="9"/>
                  </a:moveTo>
                  <a:cubicBezTo>
                    <a:pt x="24" y="0"/>
                    <a:pt x="43" y="1"/>
                    <a:pt x="54" y="15"/>
                  </a:cubicBezTo>
                  <a:cubicBezTo>
                    <a:pt x="64" y="28"/>
                    <a:pt x="60" y="62"/>
                    <a:pt x="44" y="71"/>
                  </a:cubicBezTo>
                  <a:cubicBezTo>
                    <a:pt x="33" y="77"/>
                    <a:pt x="18" y="77"/>
                    <a:pt x="5" y="78"/>
                  </a:cubicBezTo>
                  <a:cubicBezTo>
                    <a:pt x="4" y="78"/>
                    <a:pt x="0" y="67"/>
                    <a:pt x="0" y="62"/>
                  </a:cubicBezTo>
                  <a:cubicBezTo>
                    <a:pt x="2" y="46"/>
                    <a:pt x="5" y="3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4"/>
            <p:cNvSpPr/>
            <p:nvPr/>
          </p:nvSpPr>
          <p:spPr bwMode="auto">
            <a:xfrm>
              <a:off x="3755" y="1390"/>
              <a:ext cx="88" cy="119"/>
            </a:xfrm>
            <a:custGeom>
              <a:avLst/>
              <a:gdLst>
                <a:gd name="T0" fmla="*/ 29 w 65"/>
                <a:gd name="T1" fmla="*/ 88 h 88"/>
                <a:gd name="T2" fmla="*/ 0 w 65"/>
                <a:gd name="T3" fmla="*/ 11 h 88"/>
                <a:gd name="T4" fmla="*/ 52 w 65"/>
                <a:gd name="T5" fmla="*/ 20 h 88"/>
                <a:gd name="T6" fmla="*/ 29 w 65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88">
                  <a:moveTo>
                    <a:pt x="29" y="88"/>
                  </a:moveTo>
                  <a:cubicBezTo>
                    <a:pt x="11" y="65"/>
                    <a:pt x="1" y="40"/>
                    <a:pt x="0" y="11"/>
                  </a:cubicBezTo>
                  <a:cubicBezTo>
                    <a:pt x="14" y="0"/>
                    <a:pt x="41" y="4"/>
                    <a:pt x="52" y="20"/>
                  </a:cubicBezTo>
                  <a:cubicBezTo>
                    <a:pt x="65" y="38"/>
                    <a:pt x="54" y="71"/>
                    <a:pt x="29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5"/>
            <p:cNvSpPr/>
            <p:nvPr/>
          </p:nvSpPr>
          <p:spPr bwMode="auto">
            <a:xfrm>
              <a:off x="3170" y="1382"/>
              <a:ext cx="90" cy="123"/>
            </a:xfrm>
            <a:custGeom>
              <a:avLst/>
              <a:gdLst>
                <a:gd name="T0" fmla="*/ 33 w 66"/>
                <a:gd name="T1" fmla="*/ 91 h 91"/>
                <a:gd name="T2" fmla="*/ 6 w 66"/>
                <a:gd name="T3" fmla="*/ 64 h 91"/>
                <a:gd name="T4" fmla="*/ 40 w 66"/>
                <a:gd name="T5" fmla="*/ 0 h 91"/>
                <a:gd name="T6" fmla="*/ 64 w 66"/>
                <a:gd name="T7" fmla="*/ 37 h 91"/>
                <a:gd name="T8" fmla="*/ 64 w 66"/>
                <a:gd name="T9" fmla="*/ 50 h 91"/>
                <a:gd name="T10" fmla="*/ 33 w 66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91">
                  <a:moveTo>
                    <a:pt x="33" y="91"/>
                  </a:moveTo>
                  <a:cubicBezTo>
                    <a:pt x="21" y="91"/>
                    <a:pt x="11" y="81"/>
                    <a:pt x="6" y="64"/>
                  </a:cubicBezTo>
                  <a:cubicBezTo>
                    <a:pt x="0" y="43"/>
                    <a:pt x="13" y="18"/>
                    <a:pt x="40" y="0"/>
                  </a:cubicBezTo>
                  <a:cubicBezTo>
                    <a:pt x="41" y="17"/>
                    <a:pt x="47" y="31"/>
                    <a:pt x="64" y="37"/>
                  </a:cubicBezTo>
                  <a:cubicBezTo>
                    <a:pt x="65" y="38"/>
                    <a:pt x="66" y="47"/>
                    <a:pt x="64" y="50"/>
                  </a:cubicBezTo>
                  <a:cubicBezTo>
                    <a:pt x="55" y="63"/>
                    <a:pt x="45" y="75"/>
                    <a:pt x="3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46"/>
            <p:cNvSpPr/>
            <p:nvPr/>
          </p:nvSpPr>
          <p:spPr bwMode="auto">
            <a:xfrm>
              <a:off x="3607" y="1445"/>
              <a:ext cx="90" cy="89"/>
            </a:xfrm>
            <a:custGeom>
              <a:avLst/>
              <a:gdLst>
                <a:gd name="T0" fmla="*/ 0 w 66"/>
                <a:gd name="T1" fmla="*/ 65 h 66"/>
                <a:gd name="T2" fmla="*/ 3 w 66"/>
                <a:gd name="T3" fmla="*/ 8 h 66"/>
                <a:gd name="T4" fmla="*/ 53 w 66"/>
                <a:gd name="T5" fmla="*/ 12 h 66"/>
                <a:gd name="T6" fmla="*/ 59 w 66"/>
                <a:gd name="T7" fmla="*/ 58 h 66"/>
                <a:gd name="T8" fmla="*/ 45 w 66"/>
                <a:gd name="T9" fmla="*/ 65 h 66"/>
                <a:gd name="T10" fmla="*/ 0 w 66"/>
                <a:gd name="T11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0" y="65"/>
                  </a:moveTo>
                  <a:cubicBezTo>
                    <a:pt x="8" y="47"/>
                    <a:pt x="21" y="28"/>
                    <a:pt x="3" y="8"/>
                  </a:cubicBezTo>
                  <a:cubicBezTo>
                    <a:pt x="20" y="0"/>
                    <a:pt x="42" y="1"/>
                    <a:pt x="53" y="12"/>
                  </a:cubicBezTo>
                  <a:cubicBezTo>
                    <a:pt x="62" y="20"/>
                    <a:pt x="66" y="45"/>
                    <a:pt x="59" y="58"/>
                  </a:cubicBezTo>
                  <a:cubicBezTo>
                    <a:pt x="58" y="62"/>
                    <a:pt x="50" y="65"/>
                    <a:pt x="45" y="65"/>
                  </a:cubicBezTo>
                  <a:cubicBezTo>
                    <a:pt x="31" y="66"/>
                    <a:pt x="16" y="65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7"/>
            <p:cNvSpPr/>
            <p:nvPr/>
          </p:nvSpPr>
          <p:spPr bwMode="auto">
            <a:xfrm>
              <a:off x="3283" y="1748"/>
              <a:ext cx="94" cy="87"/>
            </a:xfrm>
            <a:custGeom>
              <a:avLst/>
              <a:gdLst>
                <a:gd name="T0" fmla="*/ 18 w 69"/>
                <a:gd name="T1" fmla="*/ 64 h 64"/>
                <a:gd name="T2" fmla="*/ 3 w 69"/>
                <a:gd name="T3" fmla="*/ 30 h 64"/>
                <a:gd name="T4" fmla="*/ 1 w 69"/>
                <a:gd name="T5" fmla="*/ 19 h 64"/>
                <a:gd name="T6" fmla="*/ 33 w 69"/>
                <a:gd name="T7" fmla="*/ 1 h 64"/>
                <a:gd name="T8" fmla="*/ 56 w 69"/>
                <a:gd name="T9" fmla="*/ 18 h 64"/>
                <a:gd name="T10" fmla="*/ 30 w 69"/>
                <a:gd name="T11" fmla="*/ 63 h 64"/>
                <a:gd name="T12" fmla="*/ 18 w 6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4">
                  <a:moveTo>
                    <a:pt x="18" y="64"/>
                  </a:moveTo>
                  <a:cubicBezTo>
                    <a:pt x="12" y="51"/>
                    <a:pt x="7" y="41"/>
                    <a:pt x="3" y="30"/>
                  </a:cubicBezTo>
                  <a:cubicBezTo>
                    <a:pt x="2" y="27"/>
                    <a:pt x="0" y="20"/>
                    <a:pt x="1" y="19"/>
                  </a:cubicBezTo>
                  <a:cubicBezTo>
                    <a:pt x="11" y="12"/>
                    <a:pt x="22" y="3"/>
                    <a:pt x="33" y="1"/>
                  </a:cubicBezTo>
                  <a:cubicBezTo>
                    <a:pt x="40" y="0"/>
                    <a:pt x="52" y="10"/>
                    <a:pt x="56" y="18"/>
                  </a:cubicBezTo>
                  <a:cubicBezTo>
                    <a:pt x="69" y="43"/>
                    <a:pt x="59" y="60"/>
                    <a:pt x="30" y="63"/>
                  </a:cubicBezTo>
                  <a:cubicBezTo>
                    <a:pt x="25" y="63"/>
                    <a:pt x="21" y="64"/>
                    <a:pt x="1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48"/>
            <p:cNvSpPr/>
            <p:nvPr/>
          </p:nvSpPr>
          <p:spPr bwMode="auto">
            <a:xfrm>
              <a:off x="3936" y="1265"/>
              <a:ext cx="93" cy="95"/>
            </a:xfrm>
            <a:custGeom>
              <a:avLst/>
              <a:gdLst>
                <a:gd name="T0" fmla="*/ 50 w 69"/>
                <a:gd name="T1" fmla="*/ 70 h 70"/>
                <a:gd name="T2" fmla="*/ 0 w 69"/>
                <a:gd name="T3" fmla="*/ 26 h 70"/>
                <a:gd name="T4" fmla="*/ 34 w 69"/>
                <a:gd name="T5" fmla="*/ 5 h 70"/>
                <a:gd name="T6" fmla="*/ 58 w 69"/>
                <a:gd name="T7" fmla="*/ 17 h 70"/>
                <a:gd name="T8" fmla="*/ 50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50" y="70"/>
                  </a:moveTo>
                  <a:cubicBezTo>
                    <a:pt x="29" y="61"/>
                    <a:pt x="4" y="57"/>
                    <a:pt x="0" y="26"/>
                  </a:cubicBezTo>
                  <a:cubicBezTo>
                    <a:pt x="9" y="20"/>
                    <a:pt x="21" y="11"/>
                    <a:pt x="34" y="5"/>
                  </a:cubicBezTo>
                  <a:cubicBezTo>
                    <a:pt x="45" y="0"/>
                    <a:pt x="52" y="8"/>
                    <a:pt x="58" y="17"/>
                  </a:cubicBezTo>
                  <a:cubicBezTo>
                    <a:pt x="69" y="35"/>
                    <a:pt x="66" y="54"/>
                    <a:pt x="5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49"/>
            <p:cNvSpPr/>
            <p:nvPr/>
          </p:nvSpPr>
          <p:spPr bwMode="auto">
            <a:xfrm>
              <a:off x="3426" y="3221"/>
              <a:ext cx="76" cy="107"/>
            </a:xfrm>
            <a:custGeom>
              <a:avLst/>
              <a:gdLst>
                <a:gd name="T0" fmla="*/ 31 w 56"/>
                <a:gd name="T1" fmla="*/ 0 h 79"/>
                <a:gd name="T2" fmla="*/ 44 w 56"/>
                <a:gd name="T3" fmla="*/ 18 h 79"/>
                <a:gd name="T4" fmla="*/ 56 w 56"/>
                <a:gd name="T5" fmla="*/ 29 h 79"/>
                <a:gd name="T6" fmla="*/ 36 w 56"/>
                <a:gd name="T7" fmla="*/ 79 h 79"/>
                <a:gd name="T8" fmla="*/ 1 w 56"/>
                <a:gd name="T9" fmla="*/ 31 h 79"/>
                <a:gd name="T10" fmla="*/ 31 w 56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9">
                  <a:moveTo>
                    <a:pt x="31" y="0"/>
                  </a:moveTo>
                  <a:cubicBezTo>
                    <a:pt x="36" y="7"/>
                    <a:pt x="40" y="13"/>
                    <a:pt x="44" y="18"/>
                  </a:cubicBezTo>
                  <a:cubicBezTo>
                    <a:pt x="49" y="23"/>
                    <a:pt x="55" y="28"/>
                    <a:pt x="56" y="29"/>
                  </a:cubicBezTo>
                  <a:cubicBezTo>
                    <a:pt x="49" y="47"/>
                    <a:pt x="43" y="63"/>
                    <a:pt x="36" y="79"/>
                  </a:cubicBezTo>
                  <a:cubicBezTo>
                    <a:pt x="19" y="74"/>
                    <a:pt x="0" y="50"/>
                    <a:pt x="1" y="31"/>
                  </a:cubicBezTo>
                  <a:cubicBezTo>
                    <a:pt x="1" y="15"/>
                    <a:pt x="9" y="7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50"/>
            <p:cNvSpPr/>
            <p:nvPr/>
          </p:nvSpPr>
          <p:spPr bwMode="auto">
            <a:xfrm>
              <a:off x="4200" y="1334"/>
              <a:ext cx="88" cy="104"/>
            </a:xfrm>
            <a:custGeom>
              <a:avLst/>
              <a:gdLst>
                <a:gd name="T0" fmla="*/ 65 w 65"/>
                <a:gd name="T1" fmla="*/ 46 h 77"/>
                <a:gd name="T2" fmla="*/ 51 w 65"/>
                <a:gd name="T3" fmla="*/ 69 h 77"/>
                <a:gd name="T4" fmla="*/ 33 w 65"/>
                <a:gd name="T5" fmla="*/ 76 h 77"/>
                <a:gd name="T6" fmla="*/ 23 w 65"/>
                <a:gd name="T7" fmla="*/ 61 h 77"/>
                <a:gd name="T8" fmla="*/ 6 w 65"/>
                <a:gd name="T9" fmla="*/ 30 h 77"/>
                <a:gd name="T10" fmla="*/ 10 w 65"/>
                <a:gd name="T11" fmla="*/ 9 h 77"/>
                <a:gd name="T12" fmla="*/ 65 w 65"/>
                <a:gd name="T1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65" y="46"/>
                  </a:moveTo>
                  <a:cubicBezTo>
                    <a:pt x="60" y="54"/>
                    <a:pt x="57" y="63"/>
                    <a:pt x="51" y="69"/>
                  </a:cubicBezTo>
                  <a:cubicBezTo>
                    <a:pt x="47" y="74"/>
                    <a:pt x="39" y="77"/>
                    <a:pt x="33" y="76"/>
                  </a:cubicBezTo>
                  <a:cubicBezTo>
                    <a:pt x="29" y="75"/>
                    <a:pt x="26" y="66"/>
                    <a:pt x="23" y="61"/>
                  </a:cubicBezTo>
                  <a:cubicBezTo>
                    <a:pt x="17" y="51"/>
                    <a:pt x="13" y="40"/>
                    <a:pt x="6" y="30"/>
                  </a:cubicBezTo>
                  <a:cubicBezTo>
                    <a:pt x="0" y="21"/>
                    <a:pt x="0" y="14"/>
                    <a:pt x="10" y="9"/>
                  </a:cubicBezTo>
                  <a:cubicBezTo>
                    <a:pt x="33" y="0"/>
                    <a:pt x="63" y="20"/>
                    <a:pt x="6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51"/>
            <p:cNvSpPr/>
            <p:nvPr/>
          </p:nvSpPr>
          <p:spPr bwMode="auto">
            <a:xfrm>
              <a:off x="4079" y="1150"/>
              <a:ext cx="97" cy="102"/>
            </a:xfrm>
            <a:custGeom>
              <a:avLst/>
              <a:gdLst>
                <a:gd name="T0" fmla="*/ 51 w 71"/>
                <a:gd name="T1" fmla="*/ 75 h 75"/>
                <a:gd name="T2" fmla="*/ 0 w 71"/>
                <a:gd name="T3" fmla="*/ 53 h 75"/>
                <a:gd name="T4" fmla="*/ 39 w 71"/>
                <a:gd name="T5" fmla="*/ 9 h 75"/>
                <a:gd name="T6" fmla="*/ 60 w 71"/>
                <a:gd name="T7" fmla="*/ 17 h 75"/>
                <a:gd name="T8" fmla="*/ 51 w 71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5">
                  <a:moveTo>
                    <a:pt x="51" y="75"/>
                  </a:moveTo>
                  <a:cubicBezTo>
                    <a:pt x="31" y="66"/>
                    <a:pt x="14" y="59"/>
                    <a:pt x="0" y="53"/>
                  </a:cubicBezTo>
                  <a:cubicBezTo>
                    <a:pt x="14" y="38"/>
                    <a:pt x="25" y="22"/>
                    <a:pt x="39" y="9"/>
                  </a:cubicBezTo>
                  <a:cubicBezTo>
                    <a:pt x="48" y="0"/>
                    <a:pt x="56" y="9"/>
                    <a:pt x="60" y="17"/>
                  </a:cubicBezTo>
                  <a:cubicBezTo>
                    <a:pt x="71" y="38"/>
                    <a:pt x="61" y="56"/>
                    <a:pt x="5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52"/>
            <p:cNvSpPr/>
            <p:nvPr/>
          </p:nvSpPr>
          <p:spPr bwMode="auto">
            <a:xfrm>
              <a:off x="3700" y="428"/>
              <a:ext cx="91" cy="98"/>
            </a:xfrm>
            <a:custGeom>
              <a:avLst/>
              <a:gdLst>
                <a:gd name="T0" fmla="*/ 67 w 67"/>
                <a:gd name="T1" fmla="*/ 41 h 72"/>
                <a:gd name="T2" fmla="*/ 34 w 67"/>
                <a:gd name="T3" fmla="*/ 70 h 72"/>
                <a:gd name="T4" fmla="*/ 12 w 67"/>
                <a:gd name="T5" fmla="*/ 52 h 72"/>
                <a:gd name="T6" fmla="*/ 27 w 67"/>
                <a:gd name="T7" fmla="*/ 4 h 72"/>
                <a:gd name="T8" fmla="*/ 37 w 67"/>
                <a:gd name="T9" fmla="*/ 2 h 72"/>
                <a:gd name="T10" fmla="*/ 67 w 67"/>
                <a:gd name="T11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2">
                  <a:moveTo>
                    <a:pt x="67" y="41"/>
                  </a:moveTo>
                  <a:cubicBezTo>
                    <a:pt x="55" y="52"/>
                    <a:pt x="46" y="64"/>
                    <a:pt x="34" y="70"/>
                  </a:cubicBezTo>
                  <a:cubicBezTo>
                    <a:pt x="31" y="72"/>
                    <a:pt x="17" y="60"/>
                    <a:pt x="12" y="52"/>
                  </a:cubicBezTo>
                  <a:cubicBezTo>
                    <a:pt x="0" y="30"/>
                    <a:pt x="6" y="12"/>
                    <a:pt x="27" y="4"/>
                  </a:cubicBezTo>
                  <a:cubicBezTo>
                    <a:pt x="30" y="2"/>
                    <a:pt x="36" y="0"/>
                    <a:pt x="37" y="2"/>
                  </a:cubicBezTo>
                  <a:cubicBezTo>
                    <a:pt x="47" y="14"/>
                    <a:pt x="56" y="26"/>
                    <a:pt x="6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53"/>
            <p:cNvSpPr/>
            <p:nvPr/>
          </p:nvSpPr>
          <p:spPr bwMode="auto">
            <a:xfrm>
              <a:off x="3468" y="1582"/>
              <a:ext cx="67" cy="107"/>
            </a:xfrm>
            <a:custGeom>
              <a:avLst/>
              <a:gdLst>
                <a:gd name="T0" fmla="*/ 50 w 50"/>
                <a:gd name="T1" fmla="*/ 71 h 79"/>
                <a:gd name="T2" fmla="*/ 1 w 50"/>
                <a:gd name="T3" fmla="*/ 79 h 79"/>
                <a:gd name="T4" fmla="*/ 0 w 50"/>
                <a:gd name="T5" fmla="*/ 10 h 79"/>
                <a:gd name="T6" fmla="*/ 44 w 50"/>
                <a:gd name="T7" fmla="*/ 14 h 79"/>
                <a:gd name="T8" fmla="*/ 47 w 50"/>
                <a:gd name="T9" fmla="*/ 24 h 79"/>
                <a:gd name="T10" fmla="*/ 50 w 5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9">
                  <a:moveTo>
                    <a:pt x="50" y="71"/>
                  </a:moveTo>
                  <a:cubicBezTo>
                    <a:pt x="34" y="73"/>
                    <a:pt x="19" y="76"/>
                    <a:pt x="1" y="79"/>
                  </a:cubicBezTo>
                  <a:cubicBezTo>
                    <a:pt x="4" y="56"/>
                    <a:pt x="18" y="32"/>
                    <a:pt x="0" y="10"/>
                  </a:cubicBezTo>
                  <a:cubicBezTo>
                    <a:pt x="15" y="0"/>
                    <a:pt x="34" y="2"/>
                    <a:pt x="44" y="14"/>
                  </a:cubicBezTo>
                  <a:cubicBezTo>
                    <a:pt x="46" y="17"/>
                    <a:pt x="47" y="21"/>
                    <a:pt x="47" y="24"/>
                  </a:cubicBezTo>
                  <a:cubicBezTo>
                    <a:pt x="42" y="49"/>
                    <a:pt x="42" y="49"/>
                    <a:pt x="50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54"/>
            <p:cNvSpPr/>
            <p:nvPr/>
          </p:nvSpPr>
          <p:spPr bwMode="auto">
            <a:xfrm>
              <a:off x="3238" y="3136"/>
              <a:ext cx="82" cy="100"/>
            </a:xfrm>
            <a:custGeom>
              <a:avLst/>
              <a:gdLst>
                <a:gd name="T0" fmla="*/ 40 w 60"/>
                <a:gd name="T1" fmla="*/ 74 h 74"/>
                <a:gd name="T2" fmla="*/ 9 w 60"/>
                <a:gd name="T3" fmla="*/ 41 h 74"/>
                <a:gd name="T4" fmla="*/ 16 w 60"/>
                <a:gd name="T5" fmla="*/ 11 h 74"/>
                <a:gd name="T6" fmla="*/ 53 w 60"/>
                <a:gd name="T7" fmla="*/ 7 h 74"/>
                <a:gd name="T8" fmla="*/ 55 w 60"/>
                <a:gd name="T9" fmla="*/ 53 h 74"/>
                <a:gd name="T10" fmla="*/ 40 w 60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4">
                  <a:moveTo>
                    <a:pt x="40" y="74"/>
                  </a:moveTo>
                  <a:cubicBezTo>
                    <a:pt x="29" y="62"/>
                    <a:pt x="18" y="52"/>
                    <a:pt x="9" y="41"/>
                  </a:cubicBezTo>
                  <a:cubicBezTo>
                    <a:pt x="0" y="29"/>
                    <a:pt x="6" y="19"/>
                    <a:pt x="16" y="11"/>
                  </a:cubicBezTo>
                  <a:cubicBezTo>
                    <a:pt x="27" y="2"/>
                    <a:pt x="45" y="0"/>
                    <a:pt x="53" y="7"/>
                  </a:cubicBezTo>
                  <a:cubicBezTo>
                    <a:pt x="58" y="12"/>
                    <a:pt x="60" y="46"/>
                    <a:pt x="55" y="53"/>
                  </a:cubicBezTo>
                  <a:cubicBezTo>
                    <a:pt x="51" y="59"/>
                    <a:pt x="46" y="65"/>
                    <a:pt x="4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55"/>
            <p:cNvSpPr/>
            <p:nvPr/>
          </p:nvSpPr>
          <p:spPr bwMode="auto">
            <a:xfrm>
              <a:off x="3092" y="2825"/>
              <a:ext cx="89" cy="77"/>
            </a:xfrm>
            <a:custGeom>
              <a:avLst/>
              <a:gdLst>
                <a:gd name="T0" fmla="*/ 57 w 66"/>
                <a:gd name="T1" fmla="*/ 57 h 57"/>
                <a:gd name="T2" fmla="*/ 6 w 66"/>
                <a:gd name="T3" fmla="*/ 49 h 57"/>
                <a:gd name="T4" fmla="*/ 0 w 66"/>
                <a:gd name="T5" fmla="*/ 43 h 57"/>
                <a:gd name="T6" fmla="*/ 16 w 66"/>
                <a:gd name="T7" fmla="*/ 8 h 57"/>
                <a:gd name="T8" fmla="*/ 44 w 66"/>
                <a:gd name="T9" fmla="*/ 2 h 57"/>
                <a:gd name="T10" fmla="*/ 60 w 66"/>
                <a:gd name="T11" fmla="*/ 28 h 57"/>
                <a:gd name="T12" fmla="*/ 57 w 66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7">
                  <a:moveTo>
                    <a:pt x="57" y="57"/>
                  </a:moveTo>
                  <a:cubicBezTo>
                    <a:pt x="39" y="54"/>
                    <a:pt x="23" y="52"/>
                    <a:pt x="6" y="49"/>
                  </a:cubicBezTo>
                  <a:cubicBezTo>
                    <a:pt x="4" y="48"/>
                    <a:pt x="0" y="44"/>
                    <a:pt x="0" y="43"/>
                  </a:cubicBezTo>
                  <a:cubicBezTo>
                    <a:pt x="5" y="31"/>
                    <a:pt x="8" y="17"/>
                    <a:pt x="16" y="8"/>
                  </a:cubicBezTo>
                  <a:cubicBezTo>
                    <a:pt x="22" y="2"/>
                    <a:pt x="35" y="0"/>
                    <a:pt x="44" y="2"/>
                  </a:cubicBezTo>
                  <a:cubicBezTo>
                    <a:pt x="56" y="5"/>
                    <a:pt x="66" y="12"/>
                    <a:pt x="60" y="28"/>
                  </a:cubicBezTo>
                  <a:cubicBezTo>
                    <a:pt x="56" y="38"/>
                    <a:pt x="58" y="48"/>
                    <a:pt x="5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56"/>
            <p:cNvSpPr/>
            <p:nvPr/>
          </p:nvSpPr>
          <p:spPr bwMode="auto">
            <a:xfrm>
              <a:off x="4336" y="1283"/>
              <a:ext cx="80" cy="99"/>
            </a:xfrm>
            <a:custGeom>
              <a:avLst/>
              <a:gdLst>
                <a:gd name="T0" fmla="*/ 43 w 59"/>
                <a:gd name="T1" fmla="*/ 73 h 73"/>
                <a:gd name="T2" fmla="*/ 7 w 59"/>
                <a:gd name="T3" fmla="*/ 3 h 73"/>
                <a:gd name="T4" fmla="*/ 48 w 59"/>
                <a:gd name="T5" fmla="*/ 24 h 73"/>
                <a:gd name="T6" fmla="*/ 43 w 59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3">
                  <a:moveTo>
                    <a:pt x="43" y="73"/>
                  </a:moveTo>
                  <a:cubicBezTo>
                    <a:pt x="0" y="54"/>
                    <a:pt x="0" y="54"/>
                    <a:pt x="7" y="3"/>
                  </a:cubicBezTo>
                  <a:cubicBezTo>
                    <a:pt x="25" y="0"/>
                    <a:pt x="38" y="10"/>
                    <a:pt x="48" y="24"/>
                  </a:cubicBezTo>
                  <a:cubicBezTo>
                    <a:pt x="59" y="41"/>
                    <a:pt x="52" y="57"/>
                    <a:pt x="4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57"/>
            <p:cNvSpPr/>
            <p:nvPr/>
          </p:nvSpPr>
          <p:spPr bwMode="auto">
            <a:xfrm>
              <a:off x="3385" y="1591"/>
              <a:ext cx="87" cy="87"/>
            </a:xfrm>
            <a:custGeom>
              <a:avLst/>
              <a:gdLst>
                <a:gd name="T0" fmla="*/ 13 w 64"/>
                <a:gd name="T1" fmla="*/ 63 h 64"/>
                <a:gd name="T2" fmla="*/ 0 w 64"/>
                <a:gd name="T3" fmla="*/ 41 h 64"/>
                <a:gd name="T4" fmla="*/ 31 w 64"/>
                <a:gd name="T5" fmla="*/ 9 h 64"/>
                <a:gd name="T6" fmla="*/ 54 w 64"/>
                <a:gd name="T7" fmla="*/ 10 h 64"/>
                <a:gd name="T8" fmla="*/ 55 w 64"/>
                <a:gd name="T9" fmla="*/ 60 h 64"/>
                <a:gd name="T10" fmla="*/ 44 w 64"/>
                <a:gd name="T11" fmla="*/ 63 h 64"/>
                <a:gd name="T12" fmla="*/ 13 w 64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13" y="63"/>
                  </a:moveTo>
                  <a:cubicBezTo>
                    <a:pt x="10" y="57"/>
                    <a:pt x="5" y="50"/>
                    <a:pt x="0" y="41"/>
                  </a:cubicBezTo>
                  <a:cubicBezTo>
                    <a:pt x="10" y="31"/>
                    <a:pt x="21" y="20"/>
                    <a:pt x="31" y="9"/>
                  </a:cubicBezTo>
                  <a:cubicBezTo>
                    <a:pt x="39" y="0"/>
                    <a:pt x="46" y="1"/>
                    <a:pt x="54" y="10"/>
                  </a:cubicBezTo>
                  <a:cubicBezTo>
                    <a:pt x="63" y="20"/>
                    <a:pt x="64" y="48"/>
                    <a:pt x="55" y="60"/>
                  </a:cubicBezTo>
                  <a:cubicBezTo>
                    <a:pt x="53" y="62"/>
                    <a:pt x="47" y="63"/>
                    <a:pt x="44" y="63"/>
                  </a:cubicBezTo>
                  <a:cubicBezTo>
                    <a:pt x="34" y="64"/>
                    <a:pt x="24" y="63"/>
                    <a:pt x="1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58"/>
            <p:cNvSpPr/>
            <p:nvPr/>
          </p:nvSpPr>
          <p:spPr bwMode="auto">
            <a:xfrm>
              <a:off x="4189" y="642"/>
              <a:ext cx="93" cy="92"/>
            </a:xfrm>
            <a:custGeom>
              <a:avLst/>
              <a:gdLst>
                <a:gd name="T0" fmla="*/ 68 w 68"/>
                <a:gd name="T1" fmla="*/ 40 h 68"/>
                <a:gd name="T2" fmla="*/ 49 w 68"/>
                <a:gd name="T3" fmla="*/ 68 h 68"/>
                <a:gd name="T4" fmla="*/ 7 w 68"/>
                <a:gd name="T5" fmla="*/ 45 h 68"/>
                <a:gd name="T6" fmla="*/ 2 w 68"/>
                <a:gd name="T7" fmla="*/ 30 h 68"/>
                <a:gd name="T8" fmla="*/ 22 w 68"/>
                <a:gd name="T9" fmla="*/ 8 h 68"/>
                <a:gd name="T10" fmla="*/ 52 w 68"/>
                <a:gd name="T11" fmla="*/ 14 h 68"/>
                <a:gd name="T12" fmla="*/ 68 w 68"/>
                <a:gd name="T13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68" y="40"/>
                  </a:moveTo>
                  <a:cubicBezTo>
                    <a:pt x="60" y="51"/>
                    <a:pt x="53" y="61"/>
                    <a:pt x="49" y="68"/>
                  </a:cubicBezTo>
                  <a:cubicBezTo>
                    <a:pt x="34" y="60"/>
                    <a:pt x="20" y="54"/>
                    <a:pt x="7" y="45"/>
                  </a:cubicBezTo>
                  <a:cubicBezTo>
                    <a:pt x="3" y="43"/>
                    <a:pt x="0" y="33"/>
                    <a:pt x="2" y="30"/>
                  </a:cubicBezTo>
                  <a:cubicBezTo>
                    <a:pt x="7" y="22"/>
                    <a:pt x="15" y="15"/>
                    <a:pt x="22" y="8"/>
                  </a:cubicBezTo>
                  <a:cubicBezTo>
                    <a:pt x="33" y="0"/>
                    <a:pt x="44" y="2"/>
                    <a:pt x="52" y="14"/>
                  </a:cubicBezTo>
                  <a:cubicBezTo>
                    <a:pt x="57" y="22"/>
                    <a:pt x="63" y="31"/>
                    <a:pt x="6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59"/>
            <p:cNvSpPr/>
            <p:nvPr/>
          </p:nvSpPr>
          <p:spPr bwMode="auto">
            <a:xfrm>
              <a:off x="3952" y="3267"/>
              <a:ext cx="88" cy="85"/>
            </a:xfrm>
            <a:custGeom>
              <a:avLst/>
              <a:gdLst>
                <a:gd name="T0" fmla="*/ 51 w 65"/>
                <a:gd name="T1" fmla="*/ 0 h 63"/>
                <a:gd name="T2" fmla="*/ 65 w 65"/>
                <a:gd name="T3" fmla="*/ 33 h 63"/>
                <a:gd name="T4" fmla="*/ 38 w 65"/>
                <a:gd name="T5" fmla="*/ 56 h 63"/>
                <a:gd name="T6" fmla="*/ 7 w 65"/>
                <a:gd name="T7" fmla="*/ 52 h 63"/>
                <a:gd name="T8" fmla="*/ 0 w 65"/>
                <a:gd name="T9" fmla="*/ 17 h 63"/>
                <a:gd name="T10" fmla="*/ 7 w 65"/>
                <a:gd name="T11" fmla="*/ 12 h 63"/>
                <a:gd name="T12" fmla="*/ 51 w 6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3">
                  <a:moveTo>
                    <a:pt x="51" y="0"/>
                  </a:moveTo>
                  <a:cubicBezTo>
                    <a:pt x="56" y="11"/>
                    <a:pt x="60" y="21"/>
                    <a:pt x="65" y="33"/>
                  </a:cubicBezTo>
                  <a:cubicBezTo>
                    <a:pt x="57" y="40"/>
                    <a:pt x="48" y="49"/>
                    <a:pt x="38" y="56"/>
                  </a:cubicBezTo>
                  <a:cubicBezTo>
                    <a:pt x="27" y="63"/>
                    <a:pt x="13" y="63"/>
                    <a:pt x="7" y="52"/>
                  </a:cubicBezTo>
                  <a:cubicBezTo>
                    <a:pt x="1" y="42"/>
                    <a:pt x="1" y="29"/>
                    <a:pt x="0" y="17"/>
                  </a:cubicBezTo>
                  <a:cubicBezTo>
                    <a:pt x="0" y="15"/>
                    <a:pt x="6" y="12"/>
                    <a:pt x="7" y="12"/>
                  </a:cubicBezTo>
                  <a:cubicBezTo>
                    <a:pt x="24" y="20"/>
                    <a:pt x="38" y="12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60"/>
            <p:cNvSpPr/>
            <p:nvPr/>
          </p:nvSpPr>
          <p:spPr bwMode="auto">
            <a:xfrm>
              <a:off x="3312" y="3032"/>
              <a:ext cx="80" cy="88"/>
            </a:xfrm>
            <a:custGeom>
              <a:avLst/>
              <a:gdLst>
                <a:gd name="T0" fmla="*/ 59 w 59"/>
                <a:gd name="T1" fmla="*/ 53 h 65"/>
                <a:gd name="T2" fmla="*/ 10 w 59"/>
                <a:gd name="T3" fmla="*/ 65 h 65"/>
                <a:gd name="T4" fmla="*/ 15 w 59"/>
                <a:gd name="T5" fmla="*/ 20 h 65"/>
                <a:gd name="T6" fmla="*/ 59 w 59"/>
                <a:gd name="T7" fmla="*/ 10 h 65"/>
                <a:gd name="T8" fmla="*/ 59 w 59"/>
                <a:gd name="T9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5">
                  <a:moveTo>
                    <a:pt x="59" y="53"/>
                  </a:moveTo>
                  <a:cubicBezTo>
                    <a:pt x="43" y="57"/>
                    <a:pt x="27" y="61"/>
                    <a:pt x="10" y="65"/>
                  </a:cubicBezTo>
                  <a:cubicBezTo>
                    <a:pt x="0" y="49"/>
                    <a:pt x="1" y="35"/>
                    <a:pt x="15" y="20"/>
                  </a:cubicBezTo>
                  <a:cubicBezTo>
                    <a:pt x="30" y="2"/>
                    <a:pt x="39" y="0"/>
                    <a:pt x="59" y="10"/>
                  </a:cubicBezTo>
                  <a:cubicBezTo>
                    <a:pt x="59" y="24"/>
                    <a:pt x="59" y="39"/>
                    <a:pt x="5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61"/>
            <p:cNvSpPr/>
            <p:nvPr/>
          </p:nvSpPr>
          <p:spPr bwMode="auto">
            <a:xfrm>
              <a:off x="3420" y="3102"/>
              <a:ext cx="88" cy="108"/>
            </a:xfrm>
            <a:custGeom>
              <a:avLst/>
              <a:gdLst>
                <a:gd name="T0" fmla="*/ 43 w 65"/>
                <a:gd name="T1" fmla="*/ 0 h 80"/>
                <a:gd name="T2" fmla="*/ 65 w 65"/>
                <a:gd name="T3" fmla="*/ 39 h 80"/>
                <a:gd name="T4" fmla="*/ 40 w 65"/>
                <a:gd name="T5" fmla="*/ 69 h 80"/>
                <a:gd name="T6" fmla="*/ 23 w 65"/>
                <a:gd name="T7" fmla="*/ 67 h 80"/>
                <a:gd name="T8" fmla="*/ 43 w 65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0">
                  <a:moveTo>
                    <a:pt x="43" y="0"/>
                  </a:moveTo>
                  <a:cubicBezTo>
                    <a:pt x="52" y="15"/>
                    <a:pt x="59" y="28"/>
                    <a:pt x="65" y="39"/>
                  </a:cubicBezTo>
                  <a:cubicBezTo>
                    <a:pt x="57" y="49"/>
                    <a:pt x="48" y="59"/>
                    <a:pt x="40" y="69"/>
                  </a:cubicBezTo>
                  <a:cubicBezTo>
                    <a:pt x="33" y="80"/>
                    <a:pt x="28" y="72"/>
                    <a:pt x="23" y="67"/>
                  </a:cubicBezTo>
                  <a:cubicBezTo>
                    <a:pt x="0" y="42"/>
                    <a:pt x="10" y="8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62"/>
            <p:cNvSpPr/>
            <p:nvPr/>
          </p:nvSpPr>
          <p:spPr bwMode="auto">
            <a:xfrm>
              <a:off x="3690" y="1457"/>
              <a:ext cx="91" cy="91"/>
            </a:xfrm>
            <a:custGeom>
              <a:avLst/>
              <a:gdLst>
                <a:gd name="T0" fmla="*/ 0 w 67"/>
                <a:gd name="T1" fmla="*/ 67 h 67"/>
                <a:gd name="T2" fmla="*/ 10 w 67"/>
                <a:gd name="T3" fmla="*/ 35 h 67"/>
                <a:gd name="T4" fmla="*/ 7 w 67"/>
                <a:gd name="T5" fmla="*/ 4 h 67"/>
                <a:gd name="T6" fmla="*/ 61 w 67"/>
                <a:gd name="T7" fmla="*/ 26 h 67"/>
                <a:gd name="T8" fmla="*/ 50 w 67"/>
                <a:gd name="T9" fmla="*/ 50 h 67"/>
                <a:gd name="T10" fmla="*/ 0 w 6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cubicBezTo>
                    <a:pt x="4" y="55"/>
                    <a:pt x="9" y="45"/>
                    <a:pt x="10" y="35"/>
                  </a:cubicBezTo>
                  <a:cubicBezTo>
                    <a:pt x="12" y="25"/>
                    <a:pt x="8" y="15"/>
                    <a:pt x="7" y="4"/>
                  </a:cubicBezTo>
                  <a:cubicBezTo>
                    <a:pt x="28" y="0"/>
                    <a:pt x="53" y="10"/>
                    <a:pt x="61" y="26"/>
                  </a:cubicBezTo>
                  <a:cubicBezTo>
                    <a:pt x="67" y="40"/>
                    <a:pt x="64" y="46"/>
                    <a:pt x="50" y="50"/>
                  </a:cubicBezTo>
                  <a:cubicBezTo>
                    <a:pt x="34" y="55"/>
                    <a:pt x="19" y="60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63"/>
            <p:cNvSpPr/>
            <p:nvPr/>
          </p:nvSpPr>
          <p:spPr bwMode="auto">
            <a:xfrm>
              <a:off x="3245" y="2953"/>
              <a:ext cx="72" cy="89"/>
            </a:xfrm>
            <a:custGeom>
              <a:avLst/>
              <a:gdLst>
                <a:gd name="T0" fmla="*/ 6 w 53"/>
                <a:gd name="T1" fmla="*/ 66 h 66"/>
                <a:gd name="T2" fmla="*/ 1 w 53"/>
                <a:gd name="T3" fmla="*/ 41 h 66"/>
                <a:gd name="T4" fmla="*/ 46 w 53"/>
                <a:gd name="T5" fmla="*/ 10 h 66"/>
                <a:gd name="T6" fmla="*/ 53 w 53"/>
                <a:gd name="T7" fmla="*/ 25 h 66"/>
                <a:gd name="T8" fmla="*/ 50 w 53"/>
                <a:gd name="T9" fmla="*/ 57 h 66"/>
                <a:gd name="T10" fmla="*/ 6 w 53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6">
                  <a:moveTo>
                    <a:pt x="6" y="66"/>
                  </a:moveTo>
                  <a:cubicBezTo>
                    <a:pt x="4" y="58"/>
                    <a:pt x="1" y="50"/>
                    <a:pt x="1" y="41"/>
                  </a:cubicBezTo>
                  <a:cubicBezTo>
                    <a:pt x="0" y="17"/>
                    <a:pt x="24" y="0"/>
                    <a:pt x="46" y="10"/>
                  </a:cubicBezTo>
                  <a:cubicBezTo>
                    <a:pt x="50" y="12"/>
                    <a:pt x="53" y="20"/>
                    <a:pt x="53" y="25"/>
                  </a:cubicBezTo>
                  <a:cubicBezTo>
                    <a:pt x="53" y="36"/>
                    <a:pt x="51" y="47"/>
                    <a:pt x="50" y="57"/>
                  </a:cubicBezTo>
                  <a:cubicBezTo>
                    <a:pt x="37" y="60"/>
                    <a:pt x="23" y="63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64"/>
            <p:cNvSpPr/>
            <p:nvPr/>
          </p:nvSpPr>
          <p:spPr bwMode="auto">
            <a:xfrm>
              <a:off x="4510" y="1111"/>
              <a:ext cx="78" cy="91"/>
            </a:xfrm>
            <a:custGeom>
              <a:avLst/>
              <a:gdLst>
                <a:gd name="T0" fmla="*/ 1 w 58"/>
                <a:gd name="T1" fmla="*/ 63 h 67"/>
                <a:gd name="T2" fmla="*/ 4 w 58"/>
                <a:gd name="T3" fmla="*/ 29 h 67"/>
                <a:gd name="T4" fmla="*/ 23 w 58"/>
                <a:gd name="T5" fmla="*/ 0 h 67"/>
                <a:gd name="T6" fmla="*/ 48 w 58"/>
                <a:gd name="T7" fmla="*/ 21 h 67"/>
                <a:gd name="T8" fmla="*/ 14 w 58"/>
                <a:gd name="T9" fmla="*/ 65 h 67"/>
                <a:gd name="T10" fmla="*/ 1 w 58"/>
                <a:gd name="T1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7">
                  <a:moveTo>
                    <a:pt x="1" y="63"/>
                  </a:moveTo>
                  <a:cubicBezTo>
                    <a:pt x="2" y="51"/>
                    <a:pt x="0" y="39"/>
                    <a:pt x="4" y="29"/>
                  </a:cubicBezTo>
                  <a:cubicBezTo>
                    <a:pt x="8" y="19"/>
                    <a:pt x="16" y="10"/>
                    <a:pt x="23" y="0"/>
                  </a:cubicBezTo>
                  <a:cubicBezTo>
                    <a:pt x="32" y="7"/>
                    <a:pt x="44" y="12"/>
                    <a:pt x="48" y="21"/>
                  </a:cubicBezTo>
                  <a:cubicBezTo>
                    <a:pt x="58" y="44"/>
                    <a:pt x="39" y="67"/>
                    <a:pt x="14" y="65"/>
                  </a:cubicBezTo>
                  <a:cubicBezTo>
                    <a:pt x="10" y="64"/>
                    <a:pt x="6" y="64"/>
                    <a:pt x="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65"/>
            <p:cNvSpPr/>
            <p:nvPr/>
          </p:nvSpPr>
          <p:spPr bwMode="auto">
            <a:xfrm>
              <a:off x="3047" y="2745"/>
              <a:ext cx="88" cy="84"/>
            </a:xfrm>
            <a:custGeom>
              <a:avLst/>
              <a:gdLst>
                <a:gd name="T0" fmla="*/ 65 w 65"/>
                <a:gd name="T1" fmla="*/ 21 h 62"/>
                <a:gd name="T2" fmla="*/ 58 w 65"/>
                <a:gd name="T3" fmla="*/ 47 h 62"/>
                <a:gd name="T4" fmla="*/ 26 w 65"/>
                <a:gd name="T5" fmla="*/ 56 h 62"/>
                <a:gd name="T6" fmla="*/ 2 w 65"/>
                <a:gd name="T7" fmla="*/ 47 h 62"/>
                <a:gd name="T8" fmla="*/ 20 w 65"/>
                <a:gd name="T9" fmla="*/ 11 h 62"/>
                <a:gd name="T10" fmla="*/ 65 w 65"/>
                <a:gd name="T1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65" y="21"/>
                  </a:moveTo>
                  <a:cubicBezTo>
                    <a:pt x="63" y="30"/>
                    <a:pt x="62" y="40"/>
                    <a:pt x="58" y="47"/>
                  </a:cubicBezTo>
                  <a:cubicBezTo>
                    <a:pt x="52" y="59"/>
                    <a:pt x="38" y="62"/>
                    <a:pt x="26" y="56"/>
                  </a:cubicBezTo>
                  <a:cubicBezTo>
                    <a:pt x="19" y="52"/>
                    <a:pt x="11" y="50"/>
                    <a:pt x="2" y="47"/>
                  </a:cubicBezTo>
                  <a:cubicBezTo>
                    <a:pt x="0" y="32"/>
                    <a:pt x="7" y="20"/>
                    <a:pt x="20" y="11"/>
                  </a:cubicBezTo>
                  <a:cubicBezTo>
                    <a:pt x="37" y="0"/>
                    <a:pt x="50" y="11"/>
                    <a:pt x="6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66"/>
            <p:cNvSpPr/>
            <p:nvPr/>
          </p:nvSpPr>
          <p:spPr bwMode="auto">
            <a:xfrm>
              <a:off x="4200" y="749"/>
              <a:ext cx="105" cy="78"/>
            </a:xfrm>
            <a:custGeom>
              <a:avLst/>
              <a:gdLst>
                <a:gd name="T0" fmla="*/ 46 w 77"/>
                <a:gd name="T1" fmla="*/ 58 h 58"/>
                <a:gd name="T2" fmla="*/ 0 w 77"/>
                <a:gd name="T3" fmla="*/ 31 h 58"/>
                <a:gd name="T4" fmla="*/ 11 w 77"/>
                <a:gd name="T5" fmla="*/ 12 h 58"/>
                <a:gd name="T6" fmla="*/ 69 w 77"/>
                <a:gd name="T7" fmla="*/ 17 h 58"/>
                <a:gd name="T8" fmla="*/ 68 w 77"/>
                <a:gd name="T9" fmla="*/ 35 h 58"/>
                <a:gd name="T10" fmla="*/ 46 w 77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8">
                  <a:moveTo>
                    <a:pt x="46" y="58"/>
                  </a:moveTo>
                  <a:cubicBezTo>
                    <a:pt x="33" y="50"/>
                    <a:pt x="18" y="41"/>
                    <a:pt x="0" y="31"/>
                  </a:cubicBezTo>
                  <a:cubicBezTo>
                    <a:pt x="3" y="26"/>
                    <a:pt x="5" y="17"/>
                    <a:pt x="11" y="12"/>
                  </a:cubicBezTo>
                  <a:cubicBezTo>
                    <a:pt x="24" y="0"/>
                    <a:pt x="57" y="4"/>
                    <a:pt x="69" y="17"/>
                  </a:cubicBezTo>
                  <a:cubicBezTo>
                    <a:pt x="75" y="23"/>
                    <a:pt x="77" y="28"/>
                    <a:pt x="68" y="35"/>
                  </a:cubicBezTo>
                  <a:cubicBezTo>
                    <a:pt x="60" y="42"/>
                    <a:pt x="53" y="51"/>
                    <a:pt x="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67"/>
            <p:cNvSpPr/>
            <p:nvPr/>
          </p:nvSpPr>
          <p:spPr bwMode="auto">
            <a:xfrm>
              <a:off x="3240" y="3045"/>
              <a:ext cx="70" cy="96"/>
            </a:xfrm>
            <a:custGeom>
              <a:avLst/>
              <a:gdLst>
                <a:gd name="T0" fmla="*/ 52 w 52"/>
                <a:gd name="T1" fmla="*/ 1 h 71"/>
                <a:gd name="T2" fmla="*/ 52 w 52"/>
                <a:gd name="T3" fmla="*/ 59 h 71"/>
                <a:gd name="T4" fmla="*/ 39 w 52"/>
                <a:gd name="T5" fmla="*/ 60 h 71"/>
                <a:gd name="T6" fmla="*/ 6 w 52"/>
                <a:gd name="T7" fmla="*/ 51 h 71"/>
                <a:gd name="T8" fmla="*/ 29 w 52"/>
                <a:gd name="T9" fmla="*/ 3 h 71"/>
                <a:gd name="T10" fmla="*/ 52 w 52"/>
                <a:gd name="T11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1">
                  <a:moveTo>
                    <a:pt x="52" y="1"/>
                  </a:moveTo>
                  <a:cubicBezTo>
                    <a:pt x="52" y="22"/>
                    <a:pt x="52" y="40"/>
                    <a:pt x="52" y="59"/>
                  </a:cubicBezTo>
                  <a:cubicBezTo>
                    <a:pt x="48" y="60"/>
                    <a:pt x="44" y="60"/>
                    <a:pt x="39" y="60"/>
                  </a:cubicBezTo>
                  <a:cubicBezTo>
                    <a:pt x="27" y="62"/>
                    <a:pt x="12" y="71"/>
                    <a:pt x="6" y="51"/>
                  </a:cubicBezTo>
                  <a:cubicBezTo>
                    <a:pt x="0" y="27"/>
                    <a:pt x="8" y="9"/>
                    <a:pt x="29" y="3"/>
                  </a:cubicBezTo>
                  <a:cubicBezTo>
                    <a:pt x="37" y="0"/>
                    <a:pt x="46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68"/>
            <p:cNvSpPr/>
            <p:nvPr/>
          </p:nvSpPr>
          <p:spPr bwMode="auto">
            <a:xfrm>
              <a:off x="3335" y="1341"/>
              <a:ext cx="77" cy="72"/>
            </a:xfrm>
            <a:custGeom>
              <a:avLst/>
              <a:gdLst>
                <a:gd name="T0" fmla="*/ 57 w 57"/>
                <a:gd name="T1" fmla="*/ 19 h 53"/>
                <a:gd name="T2" fmla="*/ 27 w 57"/>
                <a:gd name="T3" fmla="*/ 46 h 53"/>
                <a:gd name="T4" fmla="*/ 24 w 57"/>
                <a:gd name="T5" fmla="*/ 46 h 53"/>
                <a:gd name="T6" fmla="*/ 3 w 57"/>
                <a:gd name="T7" fmla="*/ 42 h 53"/>
                <a:gd name="T8" fmla="*/ 2 w 57"/>
                <a:gd name="T9" fmla="*/ 5 h 53"/>
                <a:gd name="T10" fmla="*/ 13 w 57"/>
                <a:gd name="T11" fmla="*/ 0 h 53"/>
                <a:gd name="T12" fmla="*/ 46 w 57"/>
                <a:gd name="T13" fmla="*/ 4 h 53"/>
                <a:gd name="T14" fmla="*/ 57 w 57"/>
                <a:gd name="T15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3">
                  <a:moveTo>
                    <a:pt x="57" y="19"/>
                  </a:moveTo>
                  <a:cubicBezTo>
                    <a:pt x="55" y="42"/>
                    <a:pt x="48" y="48"/>
                    <a:pt x="27" y="46"/>
                  </a:cubicBezTo>
                  <a:cubicBezTo>
                    <a:pt x="26" y="46"/>
                    <a:pt x="25" y="46"/>
                    <a:pt x="24" y="46"/>
                  </a:cubicBezTo>
                  <a:cubicBezTo>
                    <a:pt x="16" y="47"/>
                    <a:pt x="6" y="53"/>
                    <a:pt x="3" y="42"/>
                  </a:cubicBezTo>
                  <a:cubicBezTo>
                    <a:pt x="0" y="30"/>
                    <a:pt x="1" y="18"/>
                    <a:pt x="2" y="5"/>
                  </a:cubicBezTo>
                  <a:cubicBezTo>
                    <a:pt x="2" y="3"/>
                    <a:pt x="9" y="0"/>
                    <a:pt x="13" y="0"/>
                  </a:cubicBezTo>
                  <a:cubicBezTo>
                    <a:pt x="24" y="0"/>
                    <a:pt x="36" y="0"/>
                    <a:pt x="46" y="4"/>
                  </a:cubicBezTo>
                  <a:cubicBezTo>
                    <a:pt x="51" y="5"/>
                    <a:pt x="54" y="13"/>
                    <a:pt x="5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69"/>
            <p:cNvSpPr/>
            <p:nvPr/>
          </p:nvSpPr>
          <p:spPr bwMode="auto">
            <a:xfrm>
              <a:off x="3236" y="1455"/>
              <a:ext cx="88" cy="85"/>
            </a:xfrm>
            <a:custGeom>
              <a:avLst/>
              <a:gdLst>
                <a:gd name="T0" fmla="*/ 51 w 65"/>
                <a:gd name="T1" fmla="*/ 63 h 63"/>
                <a:gd name="T2" fmla="*/ 26 w 65"/>
                <a:gd name="T3" fmla="*/ 59 h 63"/>
                <a:gd name="T4" fmla="*/ 3 w 65"/>
                <a:gd name="T5" fmla="*/ 33 h 63"/>
                <a:gd name="T6" fmla="*/ 17 w 65"/>
                <a:gd name="T7" fmla="*/ 0 h 63"/>
                <a:gd name="T8" fmla="*/ 40 w 65"/>
                <a:gd name="T9" fmla="*/ 17 h 63"/>
                <a:gd name="T10" fmla="*/ 51 w 65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51" y="63"/>
                  </a:moveTo>
                  <a:cubicBezTo>
                    <a:pt x="43" y="61"/>
                    <a:pt x="34" y="59"/>
                    <a:pt x="26" y="59"/>
                  </a:cubicBezTo>
                  <a:cubicBezTo>
                    <a:pt x="8" y="57"/>
                    <a:pt x="0" y="51"/>
                    <a:pt x="3" y="33"/>
                  </a:cubicBezTo>
                  <a:cubicBezTo>
                    <a:pt x="5" y="22"/>
                    <a:pt x="12" y="11"/>
                    <a:pt x="17" y="0"/>
                  </a:cubicBezTo>
                  <a:cubicBezTo>
                    <a:pt x="27" y="7"/>
                    <a:pt x="33" y="13"/>
                    <a:pt x="40" y="17"/>
                  </a:cubicBezTo>
                  <a:cubicBezTo>
                    <a:pt x="64" y="32"/>
                    <a:pt x="65" y="38"/>
                    <a:pt x="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70"/>
            <p:cNvSpPr/>
            <p:nvPr/>
          </p:nvSpPr>
          <p:spPr bwMode="auto">
            <a:xfrm>
              <a:off x="4088" y="1248"/>
              <a:ext cx="70" cy="100"/>
            </a:xfrm>
            <a:custGeom>
              <a:avLst/>
              <a:gdLst>
                <a:gd name="T0" fmla="*/ 16 w 52"/>
                <a:gd name="T1" fmla="*/ 0 h 74"/>
                <a:gd name="T2" fmla="*/ 48 w 52"/>
                <a:gd name="T3" fmla="*/ 30 h 74"/>
                <a:gd name="T4" fmla="*/ 22 w 52"/>
                <a:gd name="T5" fmla="*/ 74 h 74"/>
                <a:gd name="T6" fmla="*/ 19 w 52"/>
                <a:gd name="T7" fmla="*/ 73 h 74"/>
                <a:gd name="T8" fmla="*/ 1 w 52"/>
                <a:gd name="T9" fmla="*/ 38 h 74"/>
                <a:gd name="T10" fmla="*/ 16 w 5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4">
                  <a:moveTo>
                    <a:pt x="16" y="0"/>
                  </a:moveTo>
                  <a:cubicBezTo>
                    <a:pt x="31" y="1"/>
                    <a:pt x="45" y="13"/>
                    <a:pt x="48" y="30"/>
                  </a:cubicBezTo>
                  <a:cubicBezTo>
                    <a:pt x="52" y="49"/>
                    <a:pt x="42" y="64"/>
                    <a:pt x="22" y="74"/>
                  </a:cubicBezTo>
                  <a:cubicBezTo>
                    <a:pt x="21" y="74"/>
                    <a:pt x="19" y="73"/>
                    <a:pt x="19" y="73"/>
                  </a:cubicBezTo>
                  <a:cubicBezTo>
                    <a:pt x="12" y="61"/>
                    <a:pt x="1" y="50"/>
                    <a:pt x="1" y="38"/>
                  </a:cubicBezTo>
                  <a:cubicBezTo>
                    <a:pt x="0" y="27"/>
                    <a:pt x="10" y="14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71"/>
            <p:cNvSpPr/>
            <p:nvPr/>
          </p:nvSpPr>
          <p:spPr bwMode="auto">
            <a:xfrm>
              <a:off x="3137" y="1495"/>
              <a:ext cx="90" cy="96"/>
            </a:xfrm>
            <a:custGeom>
              <a:avLst/>
              <a:gdLst>
                <a:gd name="T0" fmla="*/ 24 w 67"/>
                <a:gd name="T1" fmla="*/ 0 h 71"/>
                <a:gd name="T2" fmla="*/ 67 w 67"/>
                <a:gd name="T3" fmla="*/ 21 h 71"/>
                <a:gd name="T4" fmla="*/ 50 w 67"/>
                <a:gd name="T5" fmla="*/ 44 h 71"/>
                <a:gd name="T6" fmla="*/ 40 w 67"/>
                <a:gd name="T7" fmla="*/ 71 h 71"/>
                <a:gd name="T8" fmla="*/ 24 w 6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1">
                  <a:moveTo>
                    <a:pt x="24" y="0"/>
                  </a:moveTo>
                  <a:cubicBezTo>
                    <a:pt x="39" y="7"/>
                    <a:pt x="53" y="14"/>
                    <a:pt x="67" y="21"/>
                  </a:cubicBezTo>
                  <a:cubicBezTo>
                    <a:pt x="61" y="28"/>
                    <a:pt x="54" y="35"/>
                    <a:pt x="50" y="44"/>
                  </a:cubicBezTo>
                  <a:cubicBezTo>
                    <a:pt x="45" y="52"/>
                    <a:pt x="43" y="62"/>
                    <a:pt x="40" y="71"/>
                  </a:cubicBezTo>
                  <a:cubicBezTo>
                    <a:pt x="8" y="63"/>
                    <a:pt x="0" y="27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72"/>
            <p:cNvSpPr/>
            <p:nvPr/>
          </p:nvSpPr>
          <p:spPr bwMode="auto">
            <a:xfrm>
              <a:off x="3926" y="3130"/>
              <a:ext cx="102" cy="86"/>
            </a:xfrm>
            <a:custGeom>
              <a:avLst/>
              <a:gdLst>
                <a:gd name="T0" fmla="*/ 75 w 75"/>
                <a:gd name="T1" fmla="*/ 32 h 63"/>
                <a:gd name="T2" fmla="*/ 11 w 75"/>
                <a:gd name="T3" fmla="*/ 44 h 63"/>
                <a:gd name="T4" fmla="*/ 11 w 75"/>
                <a:gd name="T5" fmla="*/ 21 h 63"/>
                <a:gd name="T6" fmla="*/ 75 w 75"/>
                <a:gd name="T7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63">
                  <a:moveTo>
                    <a:pt x="75" y="32"/>
                  </a:moveTo>
                  <a:cubicBezTo>
                    <a:pt x="59" y="58"/>
                    <a:pt x="31" y="63"/>
                    <a:pt x="11" y="44"/>
                  </a:cubicBezTo>
                  <a:cubicBezTo>
                    <a:pt x="2" y="37"/>
                    <a:pt x="0" y="30"/>
                    <a:pt x="11" y="21"/>
                  </a:cubicBezTo>
                  <a:cubicBezTo>
                    <a:pt x="37" y="0"/>
                    <a:pt x="38" y="0"/>
                    <a:pt x="7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73"/>
            <p:cNvSpPr/>
            <p:nvPr/>
          </p:nvSpPr>
          <p:spPr bwMode="auto">
            <a:xfrm>
              <a:off x="3842" y="1406"/>
              <a:ext cx="71" cy="88"/>
            </a:xfrm>
            <a:custGeom>
              <a:avLst/>
              <a:gdLst>
                <a:gd name="T0" fmla="*/ 3 w 52"/>
                <a:gd name="T1" fmla="*/ 5 h 65"/>
                <a:gd name="T2" fmla="*/ 36 w 52"/>
                <a:gd name="T3" fmla="*/ 22 h 65"/>
                <a:gd name="T4" fmla="*/ 50 w 52"/>
                <a:gd name="T5" fmla="*/ 42 h 65"/>
                <a:gd name="T6" fmla="*/ 51 w 52"/>
                <a:gd name="T7" fmla="*/ 65 h 65"/>
                <a:gd name="T8" fmla="*/ 32 w 52"/>
                <a:gd name="T9" fmla="*/ 63 h 65"/>
                <a:gd name="T10" fmla="*/ 0 w 52"/>
                <a:gd name="T11" fmla="*/ 54 h 65"/>
                <a:gd name="T12" fmla="*/ 3 w 52"/>
                <a:gd name="T13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5">
                  <a:moveTo>
                    <a:pt x="3" y="5"/>
                  </a:moveTo>
                  <a:cubicBezTo>
                    <a:pt x="16" y="2"/>
                    <a:pt x="31" y="0"/>
                    <a:pt x="36" y="22"/>
                  </a:cubicBezTo>
                  <a:cubicBezTo>
                    <a:pt x="38" y="29"/>
                    <a:pt x="47" y="35"/>
                    <a:pt x="50" y="42"/>
                  </a:cubicBezTo>
                  <a:cubicBezTo>
                    <a:pt x="52" y="49"/>
                    <a:pt x="51" y="58"/>
                    <a:pt x="51" y="65"/>
                  </a:cubicBezTo>
                  <a:cubicBezTo>
                    <a:pt x="45" y="64"/>
                    <a:pt x="38" y="64"/>
                    <a:pt x="32" y="63"/>
                  </a:cubicBezTo>
                  <a:cubicBezTo>
                    <a:pt x="21" y="60"/>
                    <a:pt x="10" y="57"/>
                    <a:pt x="0" y="54"/>
                  </a:cubicBezTo>
                  <a:cubicBezTo>
                    <a:pt x="1" y="38"/>
                    <a:pt x="2" y="22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74"/>
            <p:cNvSpPr/>
            <p:nvPr/>
          </p:nvSpPr>
          <p:spPr bwMode="auto">
            <a:xfrm>
              <a:off x="3651" y="3216"/>
              <a:ext cx="73" cy="97"/>
            </a:xfrm>
            <a:custGeom>
              <a:avLst/>
              <a:gdLst>
                <a:gd name="T0" fmla="*/ 36 w 54"/>
                <a:gd name="T1" fmla="*/ 72 h 72"/>
                <a:gd name="T2" fmla="*/ 6 w 54"/>
                <a:gd name="T3" fmla="*/ 49 h 72"/>
                <a:gd name="T4" fmla="*/ 9 w 54"/>
                <a:gd name="T5" fmla="*/ 8 h 72"/>
                <a:gd name="T6" fmla="*/ 44 w 54"/>
                <a:gd name="T7" fmla="*/ 13 h 72"/>
                <a:gd name="T8" fmla="*/ 45 w 54"/>
                <a:gd name="T9" fmla="*/ 39 h 72"/>
                <a:gd name="T10" fmla="*/ 36 w 54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2">
                  <a:moveTo>
                    <a:pt x="36" y="72"/>
                  </a:moveTo>
                  <a:cubicBezTo>
                    <a:pt x="21" y="72"/>
                    <a:pt x="12" y="63"/>
                    <a:pt x="6" y="49"/>
                  </a:cubicBezTo>
                  <a:cubicBezTo>
                    <a:pt x="0" y="36"/>
                    <a:pt x="1" y="21"/>
                    <a:pt x="9" y="8"/>
                  </a:cubicBezTo>
                  <a:cubicBezTo>
                    <a:pt x="14" y="0"/>
                    <a:pt x="35" y="3"/>
                    <a:pt x="44" y="13"/>
                  </a:cubicBezTo>
                  <a:cubicBezTo>
                    <a:pt x="49" y="21"/>
                    <a:pt x="54" y="28"/>
                    <a:pt x="45" y="39"/>
                  </a:cubicBezTo>
                  <a:cubicBezTo>
                    <a:pt x="39" y="48"/>
                    <a:pt x="39" y="61"/>
                    <a:pt x="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75"/>
            <p:cNvSpPr/>
            <p:nvPr/>
          </p:nvSpPr>
          <p:spPr bwMode="auto">
            <a:xfrm>
              <a:off x="4405" y="1314"/>
              <a:ext cx="64" cy="87"/>
            </a:xfrm>
            <a:custGeom>
              <a:avLst/>
              <a:gdLst>
                <a:gd name="T0" fmla="*/ 43 w 47"/>
                <a:gd name="T1" fmla="*/ 64 h 64"/>
                <a:gd name="T2" fmla="*/ 2 w 47"/>
                <a:gd name="T3" fmla="*/ 64 h 64"/>
                <a:gd name="T4" fmla="*/ 0 w 47"/>
                <a:gd name="T5" fmla="*/ 61 h 64"/>
                <a:gd name="T6" fmla="*/ 12 w 47"/>
                <a:gd name="T7" fmla="*/ 13 h 64"/>
                <a:gd name="T8" fmla="*/ 29 w 47"/>
                <a:gd name="T9" fmla="*/ 2 h 64"/>
                <a:gd name="T10" fmla="*/ 46 w 47"/>
                <a:gd name="T11" fmla="*/ 17 h 64"/>
                <a:gd name="T12" fmla="*/ 43 w 4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4">
                  <a:moveTo>
                    <a:pt x="43" y="64"/>
                  </a:moveTo>
                  <a:cubicBezTo>
                    <a:pt x="27" y="64"/>
                    <a:pt x="15" y="64"/>
                    <a:pt x="2" y="64"/>
                  </a:cubicBezTo>
                  <a:cubicBezTo>
                    <a:pt x="2" y="64"/>
                    <a:pt x="0" y="62"/>
                    <a:pt x="0" y="61"/>
                  </a:cubicBezTo>
                  <a:cubicBezTo>
                    <a:pt x="4" y="45"/>
                    <a:pt x="7" y="28"/>
                    <a:pt x="12" y="13"/>
                  </a:cubicBezTo>
                  <a:cubicBezTo>
                    <a:pt x="14" y="7"/>
                    <a:pt x="24" y="0"/>
                    <a:pt x="29" y="2"/>
                  </a:cubicBezTo>
                  <a:cubicBezTo>
                    <a:pt x="36" y="4"/>
                    <a:pt x="45" y="11"/>
                    <a:pt x="46" y="17"/>
                  </a:cubicBezTo>
                  <a:cubicBezTo>
                    <a:pt x="47" y="33"/>
                    <a:pt x="44" y="49"/>
                    <a:pt x="4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76"/>
            <p:cNvSpPr/>
            <p:nvPr/>
          </p:nvSpPr>
          <p:spPr bwMode="auto">
            <a:xfrm>
              <a:off x="4111" y="622"/>
              <a:ext cx="88" cy="78"/>
            </a:xfrm>
            <a:custGeom>
              <a:avLst/>
              <a:gdLst>
                <a:gd name="T0" fmla="*/ 45 w 65"/>
                <a:gd name="T1" fmla="*/ 58 h 58"/>
                <a:gd name="T2" fmla="*/ 1 w 65"/>
                <a:gd name="T3" fmla="*/ 36 h 58"/>
                <a:gd name="T4" fmla="*/ 21 w 65"/>
                <a:gd name="T5" fmla="*/ 6 h 58"/>
                <a:gd name="T6" fmla="*/ 63 w 65"/>
                <a:gd name="T7" fmla="*/ 11 h 58"/>
                <a:gd name="T8" fmla="*/ 63 w 65"/>
                <a:gd name="T9" fmla="*/ 25 h 58"/>
                <a:gd name="T10" fmla="*/ 45 w 65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8">
                  <a:moveTo>
                    <a:pt x="45" y="58"/>
                  </a:moveTo>
                  <a:cubicBezTo>
                    <a:pt x="32" y="51"/>
                    <a:pt x="18" y="44"/>
                    <a:pt x="1" y="36"/>
                  </a:cubicBezTo>
                  <a:cubicBezTo>
                    <a:pt x="0" y="23"/>
                    <a:pt x="8" y="12"/>
                    <a:pt x="21" y="6"/>
                  </a:cubicBezTo>
                  <a:cubicBezTo>
                    <a:pt x="35" y="0"/>
                    <a:pt x="50" y="1"/>
                    <a:pt x="63" y="11"/>
                  </a:cubicBezTo>
                  <a:cubicBezTo>
                    <a:pt x="65" y="13"/>
                    <a:pt x="65" y="21"/>
                    <a:pt x="63" y="25"/>
                  </a:cubicBezTo>
                  <a:cubicBezTo>
                    <a:pt x="58" y="36"/>
                    <a:pt x="51" y="47"/>
                    <a:pt x="4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77"/>
            <p:cNvSpPr/>
            <p:nvPr/>
          </p:nvSpPr>
          <p:spPr bwMode="auto">
            <a:xfrm>
              <a:off x="3791" y="1606"/>
              <a:ext cx="94" cy="91"/>
            </a:xfrm>
            <a:custGeom>
              <a:avLst/>
              <a:gdLst>
                <a:gd name="T0" fmla="*/ 0 w 70"/>
                <a:gd name="T1" fmla="*/ 37 h 67"/>
                <a:gd name="T2" fmla="*/ 40 w 70"/>
                <a:gd name="T3" fmla="*/ 5 h 67"/>
                <a:gd name="T4" fmla="*/ 70 w 70"/>
                <a:gd name="T5" fmla="*/ 17 h 67"/>
                <a:gd name="T6" fmla="*/ 56 w 70"/>
                <a:gd name="T7" fmla="*/ 34 h 67"/>
                <a:gd name="T8" fmla="*/ 40 w 70"/>
                <a:gd name="T9" fmla="*/ 52 h 67"/>
                <a:gd name="T10" fmla="*/ 13 w 70"/>
                <a:gd name="T11" fmla="*/ 56 h 67"/>
                <a:gd name="T12" fmla="*/ 0 w 70"/>
                <a:gd name="T13" fmla="*/ 3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7">
                  <a:moveTo>
                    <a:pt x="0" y="37"/>
                  </a:moveTo>
                  <a:cubicBezTo>
                    <a:pt x="14" y="26"/>
                    <a:pt x="26" y="15"/>
                    <a:pt x="40" y="5"/>
                  </a:cubicBezTo>
                  <a:cubicBezTo>
                    <a:pt x="47" y="0"/>
                    <a:pt x="70" y="8"/>
                    <a:pt x="70" y="17"/>
                  </a:cubicBezTo>
                  <a:cubicBezTo>
                    <a:pt x="70" y="23"/>
                    <a:pt x="61" y="28"/>
                    <a:pt x="56" y="34"/>
                  </a:cubicBezTo>
                  <a:cubicBezTo>
                    <a:pt x="51" y="40"/>
                    <a:pt x="44" y="45"/>
                    <a:pt x="40" y="52"/>
                  </a:cubicBezTo>
                  <a:cubicBezTo>
                    <a:pt x="33" y="65"/>
                    <a:pt x="22" y="67"/>
                    <a:pt x="13" y="56"/>
                  </a:cubicBezTo>
                  <a:cubicBezTo>
                    <a:pt x="9" y="50"/>
                    <a:pt x="5" y="44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78"/>
            <p:cNvSpPr/>
            <p:nvPr/>
          </p:nvSpPr>
          <p:spPr bwMode="auto">
            <a:xfrm>
              <a:off x="4246" y="1267"/>
              <a:ext cx="87" cy="97"/>
            </a:xfrm>
            <a:custGeom>
              <a:avLst/>
              <a:gdLst>
                <a:gd name="T0" fmla="*/ 55 w 64"/>
                <a:gd name="T1" fmla="*/ 48 h 72"/>
                <a:gd name="T2" fmla="*/ 26 w 64"/>
                <a:gd name="T3" fmla="*/ 22 h 72"/>
                <a:gd name="T4" fmla="*/ 21 w 64"/>
                <a:gd name="T5" fmla="*/ 23 h 72"/>
                <a:gd name="T6" fmla="*/ 36 w 64"/>
                <a:gd name="T7" fmla="*/ 72 h 72"/>
                <a:gd name="T8" fmla="*/ 0 w 64"/>
                <a:gd name="T9" fmla="*/ 47 h 72"/>
                <a:gd name="T10" fmla="*/ 13 w 64"/>
                <a:gd name="T11" fmla="*/ 12 h 72"/>
                <a:gd name="T12" fmla="*/ 44 w 64"/>
                <a:gd name="T13" fmla="*/ 1 h 72"/>
                <a:gd name="T14" fmla="*/ 61 w 64"/>
                <a:gd name="T15" fmla="*/ 24 h 72"/>
                <a:gd name="T16" fmla="*/ 61 w 64"/>
                <a:gd name="T17" fmla="*/ 46 h 72"/>
                <a:gd name="T18" fmla="*/ 55 w 64"/>
                <a:gd name="T19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72">
                  <a:moveTo>
                    <a:pt x="55" y="48"/>
                  </a:moveTo>
                  <a:cubicBezTo>
                    <a:pt x="45" y="39"/>
                    <a:pt x="35" y="30"/>
                    <a:pt x="26" y="22"/>
                  </a:cubicBezTo>
                  <a:cubicBezTo>
                    <a:pt x="24" y="22"/>
                    <a:pt x="23" y="22"/>
                    <a:pt x="21" y="23"/>
                  </a:cubicBezTo>
                  <a:cubicBezTo>
                    <a:pt x="26" y="39"/>
                    <a:pt x="31" y="56"/>
                    <a:pt x="36" y="72"/>
                  </a:cubicBezTo>
                  <a:cubicBezTo>
                    <a:pt x="24" y="63"/>
                    <a:pt x="12" y="55"/>
                    <a:pt x="0" y="47"/>
                  </a:cubicBezTo>
                  <a:cubicBezTo>
                    <a:pt x="4" y="35"/>
                    <a:pt x="5" y="21"/>
                    <a:pt x="13" y="12"/>
                  </a:cubicBezTo>
                  <a:cubicBezTo>
                    <a:pt x="20" y="5"/>
                    <a:pt x="34" y="0"/>
                    <a:pt x="44" y="1"/>
                  </a:cubicBezTo>
                  <a:cubicBezTo>
                    <a:pt x="51" y="2"/>
                    <a:pt x="58" y="15"/>
                    <a:pt x="61" y="24"/>
                  </a:cubicBezTo>
                  <a:cubicBezTo>
                    <a:pt x="64" y="30"/>
                    <a:pt x="61" y="39"/>
                    <a:pt x="61" y="46"/>
                  </a:cubicBezTo>
                  <a:cubicBezTo>
                    <a:pt x="59" y="47"/>
                    <a:pt x="57" y="48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79"/>
            <p:cNvSpPr/>
            <p:nvPr/>
          </p:nvSpPr>
          <p:spPr bwMode="auto">
            <a:xfrm>
              <a:off x="3478" y="3168"/>
              <a:ext cx="75" cy="92"/>
            </a:xfrm>
            <a:custGeom>
              <a:avLst/>
              <a:gdLst>
                <a:gd name="T0" fmla="*/ 55 w 55"/>
                <a:gd name="T1" fmla="*/ 32 h 68"/>
                <a:gd name="T2" fmla="*/ 42 w 55"/>
                <a:gd name="T3" fmla="*/ 53 h 68"/>
                <a:gd name="T4" fmla="*/ 20 w 55"/>
                <a:gd name="T5" fmla="*/ 60 h 68"/>
                <a:gd name="T6" fmla="*/ 5 w 55"/>
                <a:gd name="T7" fmla="*/ 23 h 68"/>
                <a:gd name="T8" fmla="*/ 39 w 55"/>
                <a:gd name="T9" fmla="*/ 2 h 68"/>
                <a:gd name="T10" fmla="*/ 47 w 55"/>
                <a:gd name="T11" fmla="*/ 10 h 68"/>
                <a:gd name="T12" fmla="*/ 55 w 55"/>
                <a:gd name="T13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8">
                  <a:moveTo>
                    <a:pt x="55" y="32"/>
                  </a:moveTo>
                  <a:cubicBezTo>
                    <a:pt x="51" y="39"/>
                    <a:pt x="44" y="46"/>
                    <a:pt x="42" y="53"/>
                  </a:cubicBezTo>
                  <a:cubicBezTo>
                    <a:pt x="37" y="68"/>
                    <a:pt x="29" y="65"/>
                    <a:pt x="20" y="60"/>
                  </a:cubicBezTo>
                  <a:cubicBezTo>
                    <a:pt x="7" y="52"/>
                    <a:pt x="0" y="35"/>
                    <a:pt x="5" y="23"/>
                  </a:cubicBezTo>
                  <a:cubicBezTo>
                    <a:pt x="9" y="12"/>
                    <a:pt x="27" y="0"/>
                    <a:pt x="39" y="2"/>
                  </a:cubicBezTo>
                  <a:cubicBezTo>
                    <a:pt x="42" y="2"/>
                    <a:pt x="45" y="6"/>
                    <a:pt x="47" y="10"/>
                  </a:cubicBezTo>
                  <a:cubicBezTo>
                    <a:pt x="50" y="17"/>
                    <a:pt x="53" y="25"/>
                    <a:pt x="5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80"/>
            <p:cNvSpPr/>
            <p:nvPr/>
          </p:nvSpPr>
          <p:spPr bwMode="auto">
            <a:xfrm>
              <a:off x="3378" y="3151"/>
              <a:ext cx="69" cy="93"/>
            </a:xfrm>
            <a:custGeom>
              <a:avLst/>
              <a:gdLst>
                <a:gd name="T0" fmla="*/ 51 w 51"/>
                <a:gd name="T1" fmla="*/ 45 h 69"/>
                <a:gd name="T2" fmla="*/ 27 w 51"/>
                <a:gd name="T3" fmla="*/ 69 h 69"/>
                <a:gd name="T4" fmla="*/ 10 w 51"/>
                <a:gd name="T5" fmla="*/ 60 h 69"/>
                <a:gd name="T6" fmla="*/ 3 w 51"/>
                <a:gd name="T7" fmla="*/ 24 h 69"/>
                <a:gd name="T8" fmla="*/ 27 w 51"/>
                <a:gd name="T9" fmla="*/ 0 h 69"/>
                <a:gd name="T10" fmla="*/ 37 w 51"/>
                <a:gd name="T11" fmla="*/ 13 h 69"/>
                <a:gd name="T12" fmla="*/ 51 w 51"/>
                <a:gd name="T13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9">
                  <a:moveTo>
                    <a:pt x="51" y="45"/>
                  </a:moveTo>
                  <a:cubicBezTo>
                    <a:pt x="43" y="52"/>
                    <a:pt x="35" y="61"/>
                    <a:pt x="27" y="69"/>
                  </a:cubicBezTo>
                  <a:cubicBezTo>
                    <a:pt x="22" y="67"/>
                    <a:pt x="12" y="65"/>
                    <a:pt x="10" y="60"/>
                  </a:cubicBezTo>
                  <a:cubicBezTo>
                    <a:pt x="5" y="49"/>
                    <a:pt x="0" y="35"/>
                    <a:pt x="3" y="24"/>
                  </a:cubicBezTo>
                  <a:cubicBezTo>
                    <a:pt x="5" y="14"/>
                    <a:pt x="19" y="8"/>
                    <a:pt x="27" y="0"/>
                  </a:cubicBezTo>
                  <a:cubicBezTo>
                    <a:pt x="31" y="5"/>
                    <a:pt x="35" y="9"/>
                    <a:pt x="37" y="13"/>
                  </a:cubicBezTo>
                  <a:cubicBezTo>
                    <a:pt x="42" y="23"/>
                    <a:pt x="46" y="34"/>
                    <a:pt x="5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81"/>
            <p:cNvSpPr/>
            <p:nvPr/>
          </p:nvSpPr>
          <p:spPr bwMode="auto">
            <a:xfrm>
              <a:off x="4569" y="1056"/>
              <a:ext cx="83" cy="74"/>
            </a:xfrm>
            <a:custGeom>
              <a:avLst/>
              <a:gdLst>
                <a:gd name="T0" fmla="*/ 0 w 61"/>
                <a:gd name="T1" fmla="*/ 41 h 55"/>
                <a:gd name="T2" fmla="*/ 7 w 61"/>
                <a:gd name="T3" fmla="*/ 23 h 55"/>
                <a:gd name="T4" fmla="*/ 40 w 61"/>
                <a:gd name="T5" fmla="*/ 1 h 55"/>
                <a:gd name="T6" fmla="*/ 59 w 61"/>
                <a:gd name="T7" fmla="*/ 32 h 55"/>
                <a:gd name="T8" fmla="*/ 53 w 61"/>
                <a:gd name="T9" fmla="*/ 46 h 55"/>
                <a:gd name="T10" fmla="*/ 0 w 61"/>
                <a:gd name="T1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5">
                  <a:moveTo>
                    <a:pt x="0" y="41"/>
                  </a:moveTo>
                  <a:cubicBezTo>
                    <a:pt x="3" y="35"/>
                    <a:pt x="5" y="30"/>
                    <a:pt x="7" y="23"/>
                  </a:cubicBezTo>
                  <a:cubicBezTo>
                    <a:pt x="11" y="10"/>
                    <a:pt x="27" y="0"/>
                    <a:pt x="40" y="1"/>
                  </a:cubicBezTo>
                  <a:cubicBezTo>
                    <a:pt x="50" y="3"/>
                    <a:pt x="61" y="19"/>
                    <a:pt x="59" y="32"/>
                  </a:cubicBezTo>
                  <a:cubicBezTo>
                    <a:pt x="59" y="37"/>
                    <a:pt x="56" y="43"/>
                    <a:pt x="53" y="46"/>
                  </a:cubicBezTo>
                  <a:cubicBezTo>
                    <a:pt x="43" y="55"/>
                    <a:pt x="10" y="52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82"/>
            <p:cNvSpPr/>
            <p:nvPr/>
          </p:nvSpPr>
          <p:spPr bwMode="auto">
            <a:xfrm>
              <a:off x="3226" y="3271"/>
              <a:ext cx="68" cy="92"/>
            </a:xfrm>
            <a:custGeom>
              <a:avLst/>
              <a:gdLst>
                <a:gd name="T0" fmla="*/ 41 w 50"/>
                <a:gd name="T1" fmla="*/ 0 h 68"/>
                <a:gd name="T2" fmla="*/ 49 w 50"/>
                <a:gd name="T3" fmla="*/ 34 h 68"/>
                <a:gd name="T4" fmla="*/ 44 w 50"/>
                <a:gd name="T5" fmla="*/ 50 h 68"/>
                <a:gd name="T6" fmla="*/ 19 w 50"/>
                <a:gd name="T7" fmla="*/ 68 h 68"/>
                <a:gd name="T8" fmla="*/ 6 w 50"/>
                <a:gd name="T9" fmla="*/ 20 h 68"/>
                <a:gd name="T10" fmla="*/ 41 w 50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8">
                  <a:moveTo>
                    <a:pt x="41" y="0"/>
                  </a:moveTo>
                  <a:cubicBezTo>
                    <a:pt x="44" y="12"/>
                    <a:pt x="48" y="23"/>
                    <a:pt x="49" y="34"/>
                  </a:cubicBezTo>
                  <a:cubicBezTo>
                    <a:pt x="50" y="39"/>
                    <a:pt x="47" y="46"/>
                    <a:pt x="44" y="50"/>
                  </a:cubicBezTo>
                  <a:cubicBezTo>
                    <a:pt x="37" y="57"/>
                    <a:pt x="28" y="62"/>
                    <a:pt x="19" y="68"/>
                  </a:cubicBezTo>
                  <a:cubicBezTo>
                    <a:pt x="5" y="55"/>
                    <a:pt x="0" y="36"/>
                    <a:pt x="6" y="20"/>
                  </a:cubicBezTo>
                  <a:cubicBezTo>
                    <a:pt x="13" y="4"/>
                    <a:pt x="26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83"/>
            <p:cNvSpPr/>
            <p:nvPr/>
          </p:nvSpPr>
          <p:spPr bwMode="auto">
            <a:xfrm>
              <a:off x="4109" y="1296"/>
              <a:ext cx="94" cy="94"/>
            </a:xfrm>
            <a:custGeom>
              <a:avLst/>
              <a:gdLst>
                <a:gd name="T0" fmla="*/ 47 w 69"/>
                <a:gd name="T1" fmla="*/ 2 h 69"/>
                <a:gd name="T2" fmla="*/ 65 w 69"/>
                <a:gd name="T3" fmla="*/ 16 h 69"/>
                <a:gd name="T4" fmla="*/ 51 w 69"/>
                <a:gd name="T5" fmla="*/ 59 h 69"/>
                <a:gd name="T6" fmla="*/ 0 w 69"/>
                <a:gd name="T7" fmla="*/ 53 h 69"/>
                <a:gd name="T8" fmla="*/ 29 w 69"/>
                <a:gd name="T9" fmla="*/ 33 h 69"/>
                <a:gd name="T10" fmla="*/ 47 w 69"/>
                <a:gd name="T11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9">
                  <a:moveTo>
                    <a:pt x="47" y="2"/>
                  </a:moveTo>
                  <a:cubicBezTo>
                    <a:pt x="56" y="0"/>
                    <a:pt x="62" y="6"/>
                    <a:pt x="65" y="16"/>
                  </a:cubicBezTo>
                  <a:cubicBezTo>
                    <a:pt x="69" y="32"/>
                    <a:pt x="63" y="51"/>
                    <a:pt x="51" y="59"/>
                  </a:cubicBezTo>
                  <a:cubicBezTo>
                    <a:pt x="35" y="69"/>
                    <a:pt x="16" y="68"/>
                    <a:pt x="0" y="53"/>
                  </a:cubicBezTo>
                  <a:cubicBezTo>
                    <a:pt x="10" y="46"/>
                    <a:pt x="21" y="41"/>
                    <a:pt x="29" y="33"/>
                  </a:cubicBezTo>
                  <a:cubicBezTo>
                    <a:pt x="37" y="25"/>
                    <a:pt x="41" y="14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84"/>
            <p:cNvSpPr/>
            <p:nvPr/>
          </p:nvSpPr>
          <p:spPr bwMode="auto">
            <a:xfrm>
              <a:off x="3712" y="3183"/>
              <a:ext cx="76" cy="80"/>
            </a:xfrm>
            <a:custGeom>
              <a:avLst/>
              <a:gdLst>
                <a:gd name="T0" fmla="*/ 41 w 56"/>
                <a:gd name="T1" fmla="*/ 43 h 59"/>
                <a:gd name="T2" fmla="*/ 42 w 56"/>
                <a:gd name="T3" fmla="*/ 59 h 59"/>
                <a:gd name="T4" fmla="*/ 26 w 56"/>
                <a:gd name="T5" fmla="*/ 55 h 59"/>
                <a:gd name="T6" fmla="*/ 9 w 56"/>
                <a:gd name="T7" fmla="*/ 0 h 59"/>
                <a:gd name="T8" fmla="*/ 45 w 56"/>
                <a:gd name="T9" fmla="*/ 0 h 59"/>
                <a:gd name="T10" fmla="*/ 41 w 56"/>
                <a:gd name="T1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9">
                  <a:moveTo>
                    <a:pt x="41" y="43"/>
                  </a:moveTo>
                  <a:cubicBezTo>
                    <a:pt x="41" y="49"/>
                    <a:pt x="41" y="54"/>
                    <a:pt x="42" y="59"/>
                  </a:cubicBezTo>
                  <a:cubicBezTo>
                    <a:pt x="36" y="58"/>
                    <a:pt x="30" y="58"/>
                    <a:pt x="26" y="55"/>
                  </a:cubicBezTo>
                  <a:cubicBezTo>
                    <a:pt x="5" y="41"/>
                    <a:pt x="0" y="23"/>
                    <a:pt x="9" y="0"/>
                  </a:cubicBezTo>
                  <a:cubicBezTo>
                    <a:pt x="21" y="0"/>
                    <a:pt x="33" y="0"/>
                    <a:pt x="45" y="0"/>
                  </a:cubicBezTo>
                  <a:cubicBezTo>
                    <a:pt x="56" y="38"/>
                    <a:pt x="55" y="39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85"/>
            <p:cNvSpPr/>
            <p:nvPr/>
          </p:nvSpPr>
          <p:spPr bwMode="auto">
            <a:xfrm>
              <a:off x="4024" y="1303"/>
              <a:ext cx="74" cy="100"/>
            </a:xfrm>
            <a:custGeom>
              <a:avLst/>
              <a:gdLst>
                <a:gd name="T0" fmla="*/ 33 w 55"/>
                <a:gd name="T1" fmla="*/ 74 h 74"/>
                <a:gd name="T2" fmla="*/ 0 w 55"/>
                <a:gd name="T3" fmla="*/ 46 h 74"/>
                <a:gd name="T4" fmla="*/ 11 w 55"/>
                <a:gd name="T5" fmla="*/ 0 h 74"/>
                <a:gd name="T6" fmla="*/ 55 w 55"/>
                <a:gd name="T7" fmla="*/ 44 h 74"/>
                <a:gd name="T8" fmla="*/ 38 w 55"/>
                <a:gd name="T9" fmla="*/ 20 h 74"/>
                <a:gd name="T10" fmla="*/ 33 w 55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33" y="74"/>
                  </a:moveTo>
                  <a:cubicBezTo>
                    <a:pt x="20" y="63"/>
                    <a:pt x="9" y="54"/>
                    <a:pt x="0" y="46"/>
                  </a:cubicBezTo>
                  <a:cubicBezTo>
                    <a:pt x="4" y="31"/>
                    <a:pt x="7" y="16"/>
                    <a:pt x="11" y="0"/>
                  </a:cubicBezTo>
                  <a:cubicBezTo>
                    <a:pt x="35" y="1"/>
                    <a:pt x="53" y="16"/>
                    <a:pt x="55" y="44"/>
                  </a:cubicBezTo>
                  <a:cubicBezTo>
                    <a:pt x="48" y="34"/>
                    <a:pt x="44" y="28"/>
                    <a:pt x="38" y="20"/>
                  </a:cubicBezTo>
                  <a:cubicBezTo>
                    <a:pt x="30" y="38"/>
                    <a:pt x="49" y="58"/>
                    <a:pt x="3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86"/>
            <p:cNvSpPr/>
            <p:nvPr/>
          </p:nvSpPr>
          <p:spPr bwMode="auto">
            <a:xfrm>
              <a:off x="3961" y="497"/>
              <a:ext cx="79" cy="73"/>
            </a:xfrm>
            <a:custGeom>
              <a:avLst/>
              <a:gdLst>
                <a:gd name="T0" fmla="*/ 53 w 58"/>
                <a:gd name="T1" fmla="*/ 8 h 54"/>
                <a:gd name="T2" fmla="*/ 57 w 58"/>
                <a:gd name="T3" fmla="*/ 35 h 54"/>
                <a:gd name="T4" fmla="*/ 50 w 58"/>
                <a:gd name="T5" fmla="*/ 51 h 54"/>
                <a:gd name="T6" fmla="*/ 12 w 58"/>
                <a:gd name="T7" fmla="*/ 53 h 54"/>
                <a:gd name="T8" fmla="*/ 5 w 58"/>
                <a:gd name="T9" fmla="*/ 43 h 54"/>
                <a:gd name="T10" fmla="*/ 53 w 58"/>
                <a:gd name="T11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4">
                  <a:moveTo>
                    <a:pt x="53" y="8"/>
                  </a:moveTo>
                  <a:cubicBezTo>
                    <a:pt x="55" y="18"/>
                    <a:pt x="58" y="27"/>
                    <a:pt x="57" y="35"/>
                  </a:cubicBezTo>
                  <a:cubicBezTo>
                    <a:pt x="57" y="41"/>
                    <a:pt x="53" y="51"/>
                    <a:pt x="50" y="51"/>
                  </a:cubicBezTo>
                  <a:cubicBezTo>
                    <a:pt x="37" y="54"/>
                    <a:pt x="24" y="54"/>
                    <a:pt x="12" y="53"/>
                  </a:cubicBezTo>
                  <a:cubicBezTo>
                    <a:pt x="9" y="53"/>
                    <a:pt x="6" y="47"/>
                    <a:pt x="5" y="43"/>
                  </a:cubicBezTo>
                  <a:cubicBezTo>
                    <a:pt x="0" y="16"/>
                    <a:pt x="22" y="0"/>
                    <a:pt x="5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87"/>
            <p:cNvSpPr/>
            <p:nvPr/>
          </p:nvSpPr>
          <p:spPr bwMode="auto">
            <a:xfrm>
              <a:off x="3865" y="3302"/>
              <a:ext cx="80" cy="70"/>
            </a:xfrm>
            <a:custGeom>
              <a:avLst/>
              <a:gdLst>
                <a:gd name="T0" fmla="*/ 8 w 59"/>
                <a:gd name="T1" fmla="*/ 3 h 52"/>
                <a:gd name="T2" fmla="*/ 51 w 59"/>
                <a:gd name="T3" fmla="*/ 0 h 52"/>
                <a:gd name="T4" fmla="*/ 58 w 59"/>
                <a:gd name="T5" fmla="*/ 29 h 52"/>
                <a:gd name="T6" fmla="*/ 55 w 59"/>
                <a:gd name="T7" fmla="*/ 40 h 52"/>
                <a:gd name="T8" fmla="*/ 13 w 59"/>
                <a:gd name="T9" fmla="*/ 41 h 52"/>
                <a:gd name="T10" fmla="*/ 8 w 59"/>
                <a:gd name="T1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2">
                  <a:moveTo>
                    <a:pt x="8" y="3"/>
                  </a:moveTo>
                  <a:cubicBezTo>
                    <a:pt x="25" y="2"/>
                    <a:pt x="38" y="1"/>
                    <a:pt x="51" y="0"/>
                  </a:cubicBezTo>
                  <a:cubicBezTo>
                    <a:pt x="53" y="8"/>
                    <a:pt x="56" y="18"/>
                    <a:pt x="58" y="29"/>
                  </a:cubicBezTo>
                  <a:cubicBezTo>
                    <a:pt x="59" y="32"/>
                    <a:pt x="58" y="37"/>
                    <a:pt x="55" y="40"/>
                  </a:cubicBezTo>
                  <a:cubicBezTo>
                    <a:pt x="43" y="52"/>
                    <a:pt x="25" y="52"/>
                    <a:pt x="13" y="41"/>
                  </a:cubicBezTo>
                  <a:cubicBezTo>
                    <a:pt x="1" y="31"/>
                    <a:pt x="0" y="16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88"/>
            <p:cNvSpPr/>
            <p:nvPr/>
          </p:nvSpPr>
          <p:spPr bwMode="auto">
            <a:xfrm>
              <a:off x="3271" y="1372"/>
              <a:ext cx="66" cy="100"/>
            </a:xfrm>
            <a:custGeom>
              <a:avLst/>
              <a:gdLst>
                <a:gd name="T0" fmla="*/ 33 w 49"/>
                <a:gd name="T1" fmla="*/ 0 h 74"/>
                <a:gd name="T2" fmla="*/ 49 w 49"/>
                <a:gd name="T3" fmla="*/ 32 h 74"/>
                <a:gd name="T4" fmla="*/ 24 w 49"/>
                <a:gd name="T5" fmla="*/ 74 h 74"/>
                <a:gd name="T6" fmla="*/ 1 w 49"/>
                <a:gd name="T7" fmla="*/ 37 h 74"/>
                <a:gd name="T8" fmla="*/ 33 w 4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4">
                  <a:moveTo>
                    <a:pt x="33" y="0"/>
                  </a:moveTo>
                  <a:cubicBezTo>
                    <a:pt x="38" y="12"/>
                    <a:pt x="43" y="21"/>
                    <a:pt x="49" y="32"/>
                  </a:cubicBezTo>
                  <a:cubicBezTo>
                    <a:pt x="42" y="45"/>
                    <a:pt x="33" y="59"/>
                    <a:pt x="24" y="74"/>
                  </a:cubicBezTo>
                  <a:cubicBezTo>
                    <a:pt x="8" y="66"/>
                    <a:pt x="2" y="53"/>
                    <a:pt x="1" y="37"/>
                  </a:cubicBezTo>
                  <a:cubicBezTo>
                    <a:pt x="0" y="16"/>
                    <a:pt x="17" y="9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89"/>
            <p:cNvSpPr/>
            <p:nvPr/>
          </p:nvSpPr>
          <p:spPr bwMode="auto">
            <a:xfrm>
              <a:off x="4001" y="1225"/>
              <a:ext cx="95" cy="70"/>
            </a:xfrm>
            <a:custGeom>
              <a:avLst/>
              <a:gdLst>
                <a:gd name="T0" fmla="*/ 2 w 70"/>
                <a:gd name="T1" fmla="*/ 23 h 52"/>
                <a:gd name="T2" fmla="*/ 33 w 70"/>
                <a:gd name="T3" fmla="*/ 5 h 52"/>
                <a:gd name="T4" fmla="*/ 60 w 70"/>
                <a:gd name="T5" fmla="*/ 12 h 52"/>
                <a:gd name="T6" fmla="*/ 60 w 70"/>
                <a:gd name="T7" fmla="*/ 48 h 52"/>
                <a:gd name="T8" fmla="*/ 46 w 70"/>
                <a:gd name="T9" fmla="*/ 50 h 52"/>
                <a:gd name="T10" fmla="*/ 0 w 70"/>
                <a:gd name="T11" fmla="*/ 30 h 52"/>
                <a:gd name="T12" fmla="*/ 2 w 70"/>
                <a:gd name="T13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2">
                  <a:moveTo>
                    <a:pt x="2" y="23"/>
                  </a:moveTo>
                  <a:cubicBezTo>
                    <a:pt x="12" y="17"/>
                    <a:pt x="22" y="10"/>
                    <a:pt x="33" y="5"/>
                  </a:cubicBezTo>
                  <a:cubicBezTo>
                    <a:pt x="44" y="0"/>
                    <a:pt x="54" y="2"/>
                    <a:pt x="60" y="12"/>
                  </a:cubicBezTo>
                  <a:cubicBezTo>
                    <a:pt x="68" y="24"/>
                    <a:pt x="70" y="37"/>
                    <a:pt x="60" y="48"/>
                  </a:cubicBezTo>
                  <a:cubicBezTo>
                    <a:pt x="58" y="51"/>
                    <a:pt x="50" y="52"/>
                    <a:pt x="46" y="50"/>
                  </a:cubicBezTo>
                  <a:cubicBezTo>
                    <a:pt x="30" y="44"/>
                    <a:pt x="15" y="37"/>
                    <a:pt x="0" y="30"/>
                  </a:cubicBezTo>
                  <a:cubicBezTo>
                    <a:pt x="0" y="27"/>
                    <a:pt x="1" y="25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90"/>
            <p:cNvSpPr/>
            <p:nvPr/>
          </p:nvSpPr>
          <p:spPr bwMode="auto">
            <a:xfrm>
              <a:off x="3618" y="1536"/>
              <a:ext cx="84" cy="103"/>
            </a:xfrm>
            <a:custGeom>
              <a:avLst/>
              <a:gdLst>
                <a:gd name="T0" fmla="*/ 0 w 62"/>
                <a:gd name="T1" fmla="*/ 9 h 76"/>
                <a:gd name="T2" fmla="*/ 48 w 62"/>
                <a:gd name="T3" fmla="*/ 16 h 76"/>
                <a:gd name="T4" fmla="*/ 10 w 62"/>
                <a:gd name="T5" fmla="*/ 45 h 76"/>
                <a:gd name="T6" fmla="*/ 62 w 62"/>
                <a:gd name="T7" fmla="*/ 45 h 76"/>
                <a:gd name="T8" fmla="*/ 49 w 62"/>
                <a:gd name="T9" fmla="*/ 76 h 76"/>
                <a:gd name="T10" fmla="*/ 13 w 62"/>
                <a:gd name="T11" fmla="*/ 64 h 76"/>
                <a:gd name="T12" fmla="*/ 0 w 62"/>
                <a:gd name="T1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6">
                  <a:moveTo>
                    <a:pt x="0" y="9"/>
                  </a:moveTo>
                  <a:cubicBezTo>
                    <a:pt x="15" y="0"/>
                    <a:pt x="31" y="2"/>
                    <a:pt x="48" y="16"/>
                  </a:cubicBezTo>
                  <a:cubicBezTo>
                    <a:pt x="37" y="25"/>
                    <a:pt x="26" y="33"/>
                    <a:pt x="10" y="45"/>
                  </a:cubicBezTo>
                  <a:cubicBezTo>
                    <a:pt x="29" y="45"/>
                    <a:pt x="43" y="45"/>
                    <a:pt x="62" y="45"/>
                  </a:cubicBezTo>
                  <a:cubicBezTo>
                    <a:pt x="57" y="57"/>
                    <a:pt x="53" y="67"/>
                    <a:pt x="49" y="76"/>
                  </a:cubicBezTo>
                  <a:cubicBezTo>
                    <a:pt x="35" y="71"/>
                    <a:pt x="23" y="67"/>
                    <a:pt x="13" y="64"/>
                  </a:cubicBezTo>
                  <a:cubicBezTo>
                    <a:pt x="9" y="46"/>
                    <a:pt x="5" y="2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91"/>
            <p:cNvSpPr/>
            <p:nvPr/>
          </p:nvSpPr>
          <p:spPr bwMode="auto">
            <a:xfrm>
              <a:off x="4136" y="707"/>
              <a:ext cx="93" cy="78"/>
            </a:xfrm>
            <a:custGeom>
              <a:avLst/>
              <a:gdLst>
                <a:gd name="T0" fmla="*/ 38 w 68"/>
                <a:gd name="T1" fmla="*/ 58 h 58"/>
                <a:gd name="T2" fmla="*/ 11 w 68"/>
                <a:gd name="T3" fmla="*/ 44 h 58"/>
                <a:gd name="T4" fmla="*/ 5 w 68"/>
                <a:gd name="T5" fmla="*/ 25 h 58"/>
                <a:gd name="T6" fmla="*/ 68 w 68"/>
                <a:gd name="T7" fmla="*/ 17 h 58"/>
                <a:gd name="T8" fmla="*/ 30 w 68"/>
                <a:gd name="T9" fmla="*/ 49 h 58"/>
                <a:gd name="T10" fmla="*/ 38 w 68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8">
                  <a:moveTo>
                    <a:pt x="38" y="58"/>
                  </a:moveTo>
                  <a:cubicBezTo>
                    <a:pt x="29" y="53"/>
                    <a:pt x="20" y="48"/>
                    <a:pt x="11" y="44"/>
                  </a:cubicBezTo>
                  <a:cubicBezTo>
                    <a:pt x="2" y="40"/>
                    <a:pt x="0" y="34"/>
                    <a:pt x="5" y="25"/>
                  </a:cubicBezTo>
                  <a:cubicBezTo>
                    <a:pt x="18" y="2"/>
                    <a:pt x="52" y="0"/>
                    <a:pt x="68" y="17"/>
                  </a:cubicBezTo>
                  <a:cubicBezTo>
                    <a:pt x="55" y="28"/>
                    <a:pt x="43" y="38"/>
                    <a:pt x="30" y="49"/>
                  </a:cubicBezTo>
                  <a:cubicBezTo>
                    <a:pt x="33" y="52"/>
                    <a:pt x="36" y="55"/>
                    <a:pt x="3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92"/>
            <p:cNvSpPr/>
            <p:nvPr/>
          </p:nvSpPr>
          <p:spPr bwMode="auto">
            <a:xfrm>
              <a:off x="3936" y="2869"/>
              <a:ext cx="74" cy="83"/>
            </a:xfrm>
            <a:custGeom>
              <a:avLst/>
              <a:gdLst>
                <a:gd name="T0" fmla="*/ 3 w 55"/>
                <a:gd name="T1" fmla="*/ 15 h 61"/>
                <a:gd name="T2" fmla="*/ 29 w 55"/>
                <a:gd name="T3" fmla="*/ 5 h 61"/>
                <a:gd name="T4" fmla="*/ 51 w 55"/>
                <a:gd name="T5" fmla="*/ 17 h 61"/>
                <a:gd name="T6" fmla="*/ 26 w 55"/>
                <a:gd name="T7" fmla="*/ 57 h 61"/>
                <a:gd name="T8" fmla="*/ 2 w 55"/>
                <a:gd name="T9" fmla="*/ 34 h 61"/>
                <a:gd name="T10" fmla="*/ 3 w 55"/>
                <a:gd name="T11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1">
                  <a:moveTo>
                    <a:pt x="3" y="15"/>
                  </a:moveTo>
                  <a:cubicBezTo>
                    <a:pt x="13" y="11"/>
                    <a:pt x="21" y="8"/>
                    <a:pt x="29" y="5"/>
                  </a:cubicBezTo>
                  <a:cubicBezTo>
                    <a:pt x="41" y="0"/>
                    <a:pt x="48" y="5"/>
                    <a:pt x="51" y="17"/>
                  </a:cubicBezTo>
                  <a:cubicBezTo>
                    <a:pt x="55" y="37"/>
                    <a:pt x="46" y="53"/>
                    <a:pt x="26" y="57"/>
                  </a:cubicBezTo>
                  <a:cubicBezTo>
                    <a:pt x="8" y="61"/>
                    <a:pt x="0" y="53"/>
                    <a:pt x="2" y="34"/>
                  </a:cubicBezTo>
                  <a:cubicBezTo>
                    <a:pt x="3" y="28"/>
                    <a:pt x="3" y="21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93"/>
            <p:cNvSpPr/>
            <p:nvPr/>
          </p:nvSpPr>
          <p:spPr bwMode="auto">
            <a:xfrm>
              <a:off x="3184" y="3393"/>
              <a:ext cx="92" cy="62"/>
            </a:xfrm>
            <a:custGeom>
              <a:avLst/>
              <a:gdLst>
                <a:gd name="T0" fmla="*/ 68 w 68"/>
                <a:gd name="T1" fmla="*/ 38 h 46"/>
                <a:gd name="T2" fmla="*/ 27 w 68"/>
                <a:gd name="T3" fmla="*/ 45 h 46"/>
                <a:gd name="T4" fmla="*/ 0 w 68"/>
                <a:gd name="T5" fmla="*/ 17 h 46"/>
                <a:gd name="T6" fmla="*/ 17 w 68"/>
                <a:gd name="T7" fmla="*/ 2 h 46"/>
                <a:gd name="T8" fmla="*/ 33 w 68"/>
                <a:gd name="T9" fmla="*/ 5 h 46"/>
                <a:gd name="T10" fmla="*/ 48 w 68"/>
                <a:gd name="T11" fmla="*/ 3 h 46"/>
                <a:gd name="T12" fmla="*/ 68 w 68"/>
                <a:gd name="T13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6">
                  <a:moveTo>
                    <a:pt x="68" y="38"/>
                  </a:moveTo>
                  <a:cubicBezTo>
                    <a:pt x="54" y="41"/>
                    <a:pt x="40" y="46"/>
                    <a:pt x="27" y="45"/>
                  </a:cubicBezTo>
                  <a:cubicBezTo>
                    <a:pt x="11" y="45"/>
                    <a:pt x="0" y="31"/>
                    <a:pt x="0" y="17"/>
                  </a:cubicBezTo>
                  <a:cubicBezTo>
                    <a:pt x="1" y="6"/>
                    <a:pt x="5" y="0"/>
                    <a:pt x="17" y="2"/>
                  </a:cubicBezTo>
                  <a:cubicBezTo>
                    <a:pt x="22" y="3"/>
                    <a:pt x="28" y="4"/>
                    <a:pt x="33" y="5"/>
                  </a:cubicBezTo>
                  <a:cubicBezTo>
                    <a:pt x="38" y="5"/>
                    <a:pt x="43" y="4"/>
                    <a:pt x="48" y="3"/>
                  </a:cubicBezTo>
                  <a:cubicBezTo>
                    <a:pt x="54" y="13"/>
                    <a:pt x="59" y="23"/>
                    <a:pt x="6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94"/>
            <p:cNvSpPr/>
            <p:nvPr/>
          </p:nvSpPr>
          <p:spPr bwMode="auto">
            <a:xfrm>
              <a:off x="3538" y="1534"/>
              <a:ext cx="86" cy="83"/>
            </a:xfrm>
            <a:custGeom>
              <a:avLst/>
              <a:gdLst>
                <a:gd name="T0" fmla="*/ 0 w 63"/>
                <a:gd name="T1" fmla="*/ 37 h 61"/>
                <a:gd name="T2" fmla="*/ 10 w 63"/>
                <a:gd name="T3" fmla="*/ 10 h 61"/>
                <a:gd name="T4" fmla="*/ 36 w 63"/>
                <a:gd name="T5" fmla="*/ 6 h 61"/>
                <a:gd name="T6" fmla="*/ 57 w 63"/>
                <a:gd name="T7" fmla="*/ 61 h 61"/>
                <a:gd name="T8" fmla="*/ 0 w 63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1">
                  <a:moveTo>
                    <a:pt x="0" y="37"/>
                  </a:moveTo>
                  <a:cubicBezTo>
                    <a:pt x="3" y="30"/>
                    <a:pt x="4" y="19"/>
                    <a:pt x="10" y="10"/>
                  </a:cubicBezTo>
                  <a:cubicBezTo>
                    <a:pt x="16" y="1"/>
                    <a:pt x="26" y="0"/>
                    <a:pt x="36" y="6"/>
                  </a:cubicBezTo>
                  <a:cubicBezTo>
                    <a:pt x="55" y="17"/>
                    <a:pt x="63" y="40"/>
                    <a:pt x="57" y="61"/>
                  </a:cubicBezTo>
                  <a:cubicBezTo>
                    <a:pt x="39" y="54"/>
                    <a:pt x="21" y="4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5"/>
            <p:cNvSpPr/>
            <p:nvPr/>
          </p:nvSpPr>
          <p:spPr bwMode="auto">
            <a:xfrm>
              <a:off x="3306" y="3201"/>
              <a:ext cx="94" cy="78"/>
            </a:xfrm>
            <a:custGeom>
              <a:avLst/>
              <a:gdLst>
                <a:gd name="T0" fmla="*/ 68 w 69"/>
                <a:gd name="T1" fmla="*/ 58 h 58"/>
                <a:gd name="T2" fmla="*/ 8 w 69"/>
                <a:gd name="T3" fmla="*/ 40 h 58"/>
                <a:gd name="T4" fmla="*/ 2 w 69"/>
                <a:gd name="T5" fmla="*/ 24 h 58"/>
                <a:gd name="T6" fmla="*/ 26 w 69"/>
                <a:gd name="T7" fmla="*/ 3 h 58"/>
                <a:gd name="T8" fmla="*/ 41 w 69"/>
                <a:gd name="T9" fmla="*/ 5 h 58"/>
                <a:gd name="T10" fmla="*/ 68 w 69"/>
                <a:gd name="T11" fmla="*/ 53 h 58"/>
                <a:gd name="T12" fmla="*/ 68 w 69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58">
                  <a:moveTo>
                    <a:pt x="68" y="58"/>
                  </a:moveTo>
                  <a:cubicBezTo>
                    <a:pt x="47" y="52"/>
                    <a:pt x="27" y="47"/>
                    <a:pt x="8" y="40"/>
                  </a:cubicBezTo>
                  <a:cubicBezTo>
                    <a:pt x="4" y="39"/>
                    <a:pt x="0" y="27"/>
                    <a:pt x="2" y="24"/>
                  </a:cubicBezTo>
                  <a:cubicBezTo>
                    <a:pt x="9" y="16"/>
                    <a:pt x="17" y="8"/>
                    <a:pt x="26" y="3"/>
                  </a:cubicBezTo>
                  <a:cubicBezTo>
                    <a:pt x="30" y="0"/>
                    <a:pt x="39" y="2"/>
                    <a:pt x="41" y="5"/>
                  </a:cubicBezTo>
                  <a:cubicBezTo>
                    <a:pt x="51" y="20"/>
                    <a:pt x="59" y="37"/>
                    <a:pt x="68" y="53"/>
                  </a:cubicBezTo>
                  <a:cubicBezTo>
                    <a:pt x="69" y="54"/>
                    <a:pt x="68" y="57"/>
                    <a:pt x="6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96"/>
            <p:cNvSpPr/>
            <p:nvPr/>
          </p:nvSpPr>
          <p:spPr bwMode="auto">
            <a:xfrm>
              <a:off x="3156" y="1598"/>
              <a:ext cx="89" cy="85"/>
            </a:xfrm>
            <a:custGeom>
              <a:avLst/>
              <a:gdLst>
                <a:gd name="T0" fmla="*/ 66 w 66"/>
                <a:gd name="T1" fmla="*/ 42 h 63"/>
                <a:gd name="T2" fmla="*/ 24 w 66"/>
                <a:gd name="T3" fmla="*/ 55 h 63"/>
                <a:gd name="T4" fmla="*/ 6 w 66"/>
                <a:gd name="T5" fmla="*/ 0 h 63"/>
                <a:gd name="T6" fmla="*/ 45 w 66"/>
                <a:gd name="T7" fmla="*/ 27 h 63"/>
                <a:gd name="T8" fmla="*/ 66 w 66"/>
                <a:gd name="T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3">
                  <a:moveTo>
                    <a:pt x="66" y="42"/>
                  </a:moveTo>
                  <a:cubicBezTo>
                    <a:pt x="53" y="59"/>
                    <a:pt x="40" y="63"/>
                    <a:pt x="24" y="55"/>
                  </a:cubicBezTo>
                  <a:cubicBezTo>
                    <a:pt x="7" y="47"/>
                    <a:pt x="0" y="26"/>
                    <a:pt x="6" y="0"/>
                  </a:cubicBezTo>
                  <a:cubicBezTo>
                    <a:pt x="21" y="6"/>
                    <a:pt x="38" y="9"/>
                    <a:pt x="45" y="27"/>
                  </a:cubicBezTo>
                  <a:cubicBezTo>
                    <a:pt x="48" y="34"/>
                    <a:pt x="58" y="37"/>
                    <a:pt x="6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97"/>
            <p:cNvSpPr/>
            <p:nvPr/>
          </p:nvSpPr>
          <p:spPr bwMode="auto">
            <a:xfrm>
              <a:off x="4632" y="1041"/>
              <a:ext cx="89" cy="72"/>
            </a:xfrm>
            <a:custGeom>
              <a:avLst/>
              <a:gdLst>
                <a:gd name="T0" fmla="*/ 21 w 66"/>
                <a:gd name="T1" fmla="*/ 53 h 53"/>
                <a:gd name="T2" fmla="*/ 0 w 66"/>
                <a:gd name="T3" fmla="*/ 1 h 53"/>
                <a:gd name="T4" fmla="*/ 40 w 66"/>
                <a:gd name="T5" fmla="*/ 1 h 53"/>
                <a:gd name="T6" fmla="*/ 64 w 66"/>
                <a:gd name="T7" fmla="*/ 18 h 53"/>
                <a:gd name="T8" fmla="*/ 50 w 66"/>
                <a:gd name="T9" fmla="*/ 46 h 53"/>
                <a:gd name="T10" fmla="*/ 21 w 6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21" y="53"/>
                  </a:moveTo>
                  <a:cubicBezTo>
                    <a:pt x="24" y="30"/>
                    <a:pt x="16" y="14"/>
                    <a:pt x="0" y="1"/>
                  </a:cubicBezTo>
                  <a:cubicBezTo>
                    <a:pt x="13" y="1"/>
                    <a:pt x="27" y="2"/>
                    <a:pt x="40" y="1"/>
                  </a:cubicBezTo>
                  <a:cubicBezTo>
                    <a:pt x="53" y="0"/>
                    <a:pt x="61" y="5"/>
                    <a:pt x="64" y="18"/>
                  </a:cubicBezTo>
                  <a:cubicBezTo>
                    <a:pt x="66" y="31"/>
                    <a:pt x="64" y="42"/>
                    <a:pt x="50" y="46"/>
                  </a:cubicBezTo>
                  <a:cubicBezTo>
                    <a:pt x="42" y="49"/>
                    <a:pt x="33" y="50"/>
                    <a:pt x="2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98"/>
            <p:cNvSpPr/>
            <p:nvPr/>
          </p:nvSpPr>
          <p:spPr bwMode="auto">
            <a:xfrm>
              <a:off x="3173" y="3038"/>
              <a:ext cx="67" cy="76"/>
            </a:xfrm>
            <a:custGeom>
              <a:avLst/>
              <a:gdLst>
                <a:gd name="T0" fmla="*/ 43 w 49"/>
                <a:gd name="T1" fmla="*/ 56 h 56"/>
                <a:gd name="T2" fmla="*/ 10 w 49"/>
                <a:gd name="T3" fmla="*/ 53 h 56"/>
                <a:gd name="T4" fmla="*/ 0 w 49"/>
                <a:gd name="T5" fmla="*/ 38 h 56"/>
                <a:gd name="T6" fmla="*/ 7 w 49"/>
                <a:gd name="T7" fmla="*/ 11 h 56"/>
                <a:gd name="T8" fmla="*/ 43 w 49"/>
                <a:gd name="T9" fmla="*/ 8 h 56"/>
                <a:gd name="T10" fmla="*/ 48 w 49"/>
                <a:gd name="T11" fmla="*/ 22 h 56"/>
                <a:gd name="T12" fmla="*/ 43 w 49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6">
                  <a:moveTo>
                    <a:pt x="43" y="56"/>
                  </a:moveTo>
                  <a:cubicBezTo>
                    <a:pt x="33" y="55"/>
                    <a:pt x="21" y="55"/>
                    <a:pt x="10" y="53"/>
                  </a:cubicBezTo>
                  <a:cubicBezTo>
                    <a:pt x="6" y="51"/>
                    <a:pt x="0" y="43"/>
                    <a:pt x="0" y="38"/>
                  </a:cubicBezTo>
                  <a:cubicBezTo>
                    <a:pt x="0" y="29"/>
                    <a:pt x="1" y="17"/>
                    <a:pt x="7" y="11"/>
                  </a:cubicBezTo>
                  <a:cubicBezTo>
                    <a:pt x="17" y="0"/>
                    <a:pt x="31" y="1"/>
                    <a:pt x="43" y="8"/>
                  </a:cubicBezTo>
                  <a:cubicBezTo>
                    <a:pt x="46" y="10"/>
                    <a:pt x="49" y="17"/>
                    <a:pt x="48" y="22"/>
                  </a:cubicBezTo>
                  <a:cubicBezTo>
                    <a:pt x="48" y="33"/>
                    <a:pt x="45" y="45"/>
                    <a:pt x="4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99"/>
            <p:cNvSpPr/>
            <p:nvPr/>
          </p:nvSpPr>
          <p:spPr bwMode="auto">
            <a:xfrm>
              <a:off x="3894" y="462"/>
              <a:ext cx="78" cy="66"/>
            </a:xfrm>
            <a:custGeom>
              <a:avLst/>
              <a:gdLst>
                <a:gd name="T0" fmla="*/ 6 w 58"/>
                <a:gd name="T1" fmla="*/ 49 h 49"/>
                <a:gd name="T2" fmla="*/ 12 w 58"/>
                <a:gd name="T3" fmla="*/ 9 h 49"/>
                <a:gd name="T4" fmla="*/ 45 w 58"/>
                <a:gd name="T5" fmla="*/ 4 h 49"/>
                <a:gd name="T6" fmla="*/ 58 w 58"/>
                <a:gd name="T7" fmla="*/ 30 h 49"/>
                <a:gd name="T8" fmla="*/ 38 w 58"/>
                <a:gd name="T9" fmla="*/ 44 h 49"/>
                <a:gd name="T10" fmla="*/ 6 w 58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9">
                  <a:moveTo>
                    <a:pt x="6" y="49"/>
                  </a:moveTo>
                  <a:cubicBezTo>
                    <a:pt x="2" y="35"/>
                    <a:pt x="0" y="19"/>
                    <a:pt x="12" y="9"/>
                  </a:cubicBezTo>
                  <a:cubicBezTo>
                    <a:pt x="20" y="3"/>
                    <a:pt x="36" y="0"/>
                    <a:pt x="45" y="4"/>
                  </a:cubicBezTo>
                  <a:cubicBezTo>
                    <a:pt x="52" y="6"/>
                    <a:pt x="57" y="21"/>
                    <a:pt x="58" y="30"/>
                  </a:cubicBezTo>
                  <a:cubicBezTo>
                    <a:pt x="58" y="38"/>
                    <a:pt x="51" y="46"/>
                    <a:pt x="38" y="44"/>
                  </a:cubicBezTo>
                  <a:cubicBezTo>
                    <a:pt x="28" y="43"/>
                    <a:pt x="18" y="47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00"/>
            <p:cNvSpPr/>
            <p:nvPr/>
          </p:nvSpPr>
          <p:spPr bwMode="auto">
            <a:xfrm>
              <a:off x="3346" y="3625"/>
              <a:ext cx="71" cy="72"/>
            </a:xfrm>
            <a:custGeom>
              <a:avLst/>
              <a:gdLst>
                <a:gd name="T0" fmla="*/ 0 w 53"/>
                <a:gd name="T1" fmla="*/ 4 h 53"/>
                <a:gd name="T2" fmla="*/ 44 w 53"/>
                <a:gd name="T3" fmla="*/ 0 h 53"/>
                <a:gd name="T4" fmla="*/ 45 w 53"/>
                <a:gd name="T5" fmla="*/ 36 h 53"/>
                <a:gd name="T6" fmla="*/ 12 w 53"/>
                <a:gd name="T7" fmla="*/ 49 h 53"/>
                <a:gd name="T8" fmla="*/ 2 w 53"/>
                <a:gd name="T9" fmla="*/ 38 h 53"/>
                <a:gd name="T10" fmla="*/ 0 w 53"/>
                <a:gd name="T11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0" y="4"/>
                  </a:moveTo>
                  <a:cubicBezTo>
                    <a:pt x="14" y="2"/>
                    <a:pt x="27" y="1"/>
                    <a:pt x="44" y="0"/>
                  </a:cubicBezTo>
                  <a:cubicBezTo>
                    <a:pt x="52" y="10"/>
                    <a:pt x="53" y="23"/>
                    <a:pt x="45" y="36"/>
                  </a:cubicBezTo>
                  <a:cubicBezTo>
                    <a:pt x="37" y="48"/>
                    <a:pt x="26" y="53"/>
                    <a:pt x="12" y="49"/>
                  </a:cubicBezTo>
                  <a:cubicBezTo>
                    <a:pt x="8" y="47"/>
                    <a:pt x="3" y="42"/>
                    <a:pt x="2" y="38"/>
                  </a:cubicBezTo>
                  <a:cubicBezTo>
                    <a:pt x="1" y="27"/>
                    <a:pt x="1" y="1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01"/>
            <p:cNvSpPr/>
            <p:nvPr/>
          </p:nvSpPr>
          <p:spPr bwMode="auto">
            <a:xfrm>
              <a:off x="3792" y="438"/>
              <a:ext cx="73" cy="85"/>
            </a:xfrm>
            <a:custGeom>
              <a:avLst/>
              <a:gdLst>
                <a:gd name="T0" fmla="*/ 54 w 54"/>
                <a:gd name="T1" fmla="*/ 34 h 63"/>
                <a:gd name="T2" fmla="*/ 20 w 54"/>
                <a:gd name="T3" fmla="*/ 63 h 63"/>
                <a:gd name="T4" fmla="*/ 1 w 54"/>
                <a:gd name="T5" fmla="*/ 31 h 63"/>
                <a:gd name="T6" fmla="*/ 29 w 54"/>
                <a:gd name="T7" fmla="*/ 0 h 63"/>
                <a:gd name="T8" fmla="*/ 41 w 54"/>
                <a:gd name="T9" fmla="*/ 7 h 63"/>
                <a:gd name="T10" fmla="*/ 54 w 54"/>
                <a:gd name="T11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3">
                  <a:moveTo>
                    <a:pt x="54" y="34"/>
                  </a:moveTo>
                  <a:cubicBezTo>
                    <a:pt x="43" y="43"/>
                    <a:pt x="33" y="52"/>
                    <a:pt x="20" y="63"/>
                  </a:cubicBezTo>
                  <a:cubicBezTo>
                    <a:pt x="6" y="58"/>
                    <a:pt x="2" y="45"/>
                    <a:pt x="1" y="31"/>
                  </a:cubicBezTo>
                  <a:cubicBezTo>
                    <a:pt x="0" y="18"/>
                    <a:pt x="17" y="1"/>
                    <a:pt x="29" y="0"/>
                  </a:cubicBezTo>
                  <a:cubicBezTo>
                    <a:pt x="33" y="0"/>
                    <a:pt x="39" y="4"/>
                    <a:pt x="41" y="7"/>
                  </a:cubicBezTo>
                  <a:cubicBezTo>
                    <a:pt x="46" y="16"/>
                    <a:pt x="50" y="26"/>
                    <a:pt x="5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02"/>
            <p:cNvSpPr/>
            <p:nvPr/>
          </p:nvSpPr>
          <p:spPr bwMode="auto">
            <a:xfrm>
              <a:off x="3100" y="1140"/>
              <a:ext cx="98" cy="62"/>
            </a:xfrm>
            <a:custGeom>
              <a:avLst/>
              <a:gdLst>
                <a:gd name="T0" fmla="*/ 51 w 72"/>
                <a:gd name="T1" fmla="*/ 0 h 46"/>
                <a:gd name="T2" fmla="*/ 55 w 72"/>
                <a:gd name="T3" fmla="*/ 7 h 46"/>
                <a:gd name="T4" fmla="*/ 59 w 72"/>
                <a:gd name="T5" fmla="*/ 37 h 46"/>
                <a:gd name="T6" fmla="*/ 13 w 72"/>
                <a:gd name="T7" fmla="*/ 35 h 46"/>
                <a:gd name="T8" fmla="*/ 7 w 72"/>
                <a:gd name="T9" fmla="*/ 0 h 46"/>
                <a:gd name="T10" fmla="*/ 30 w 72"/>
                <a:gd name="T11" fmla="*/ 3 h 46"/>
                <a:gd name="T12" fmla="*/ 51 w 7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6">
                  <a:moveTo>
                    <a:pt x="51" y="0"/>
                  </a:moveTo>
                  <a:cubicBezTo>
                    <a:pt x="53" y="2"/>
                    <a:pt x="54" y="5"/>
                    <a:pt x="55" y="7"/>
                  </a:cubicBezTo>
                  <a:cubicBezTo>
                    <a:pt x="58" y="17"/>
                    <a:pt x="72" y="26"/>
                    <a:pt x="59" y="37"/>
                  </a:cubicBezTo>
                  <a:cubicBezTo>
                    <a:pt x="50" y="46"/>
                    <a:pt x="25" y="44"/>
                    <a:pt x="13" y="35"/>
                  </a:cubicBezTo>
                  <a:cubicBezTo>
                    <a:pt x="0" y="25"/>
                    <a:pt x="1" y="13"/>
                    <a:pt x="7" y="0"/>
                  </a:cubicBezTo>
                  <a:cubicBezTo>
                    <a:pt x="15" y="1"/>
                    <a:pt x="23" y="3"/>
                    <a:pt x="30" y="3"/>
                  </a:cubicBezTo>
                  <a:cubicBezTo>
                    <a:pt x="37" y="3"/>
                    <a:pt x="44" y="1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03"/>
            <p:cNvSpPr/>
            <p:nvPr/>
          </p:nvSpPr>
          <p:spPr bwMode="auto">
            <a:xfrm>
              <a:off x="3785" y="3180"/>
              <a:ext cx="94" cy="64"/>
            </a:xfrm>
            <a:custGeom>
              <a:avLst/>
              <a:gdLst>
                <a:gd name="T0" fmla="*/ 4 w 69"/>
                <a:gd name="T1" fmla="*/ 0 h 47"/>
                <a:gd name="T2" fmla="*/ 57 w 69"/>
                <a:gd name="T3" fmla="*/ 0 h 47"/>
                <a:gd name="T4" fmla="*/ 50 w 69"/>
                <a:gd name="T5" fmla="*/ 37 h 47"/>
                <a:gd name="T6" fmla="*/ 15 w 69"/>
                <a:gd name="T7" fmla="*/ 38 h 47"/>
                <a:gd name="T8" fmla="*/ 4 w 6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7">
                  <a:moveTo>
                    <a:pt x="4" y="0"/>
                  </a:moveTo>
                  <a:cubicBezTo>
                    <a:pt x="22" y="0"/>
                    <a:pt x="39" y="0"/>
                    <a:pt x="57" y="0"/>
                  </a:cubicBezTo>
                  <a:cubicBezTo>
                    <a:pt x="57" y="11"/>
                    <a:pt x="69" y="26"/>
                    <a:pt x="50" y="37"/>
                  </a:cubicBezTo>
                  <a:cubicBezTo>
                    <a:pt x="38" y="44"/>
                    <a:pt x="26" y="47"/>
                    <a:pt x="15" y="38"/>
                  </a:cubicBezTo>
                  <a:cubicBezTo>
                    <a:pt x="2" y="28"/>
                    <a:pt x="0" y="1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04"/>
            <p:cNvSpPr/>
            <p:nvPr/>
          </p:nvSpPr>
          <p:spPr bwMode="auto">
            <a:xfrm>
              <a:off x="3663" y="378"/>
              <a:ext cx="71" cy="88"/>
            </a:xfrm>
            <a:custGeom>
              <a:avLst/>
              <a:gdLst>
                <a:gd name="T0" fmla="*/ 19 w 52"/>
                <a:gd name="T1" fmla="*/ 65 h 65"/>
                <a:gd name="T2" fmla="*/ 1 w 52"/>
                <a:gd name="T3" fmla="*/ 30 h 65"/>
                <a:gd name="T4" fmla="*/ 30 w 52"/>
                <a:gd name="T5" fmla="*/ 0 h 65"/>
                <a:gd name="T6" fmla="*/ 41 w 52"/>
                <a:gd name="T7" fmla="*/ 7 h 65"/>
                <a:gd name="T8" fmla="*/ 52 w 52"/>
                <a:gd name="T9" fmla="*/ 26 h 65"/>
                <a:gd name="T10" fmla="*/ 19 w 52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5">
                  <a:moveTo>
                    <a:pt x="19" y="65"/>
                  </a:moveTo>
                  <a:cubicBezTo>
                    <a:pt x="6" y="58"/>
                    <a:pt x="0" y="46"/>
                    <a:pt x="1" y="30"/>
                  </a:cubicBezTo>
                  <a:cubicBezTo>
                    <a:pt x="1" y="16"/>
                    <a:pt x="16" y="2"/>
                    <a:pt x="30" y="0"/>
                  </a:cubicBezTo>
                  <a:cubicBezTo>
                    <a:pt x="34" y="0"/>
                    <a:pt x="39" y="3"/>
                    <a:pt x="41" y="7"/>
                  </a:cubicBezTo>
                  <a:cubicBezTo>
                    <a:pt x="46" y="13"/>
                    <a:pt x="49" y="21"/>
                    <a:pt x="52" y="26"/>
                  </a:cubicBezTo>
                  <a:cubicBezTo>
                    <a:pt x="42" y="39"/>
                    <a:pt x="31" y="52"/>
                    <a:pt x="1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05"/>
            <p:cNvSpPr/>
            <p:nvPr/>
          </p:nvSpPr>
          <p:spPr bwMode="auto">
            <a:xfrm>
              <a:off x="3857" y="3091"/>
              <a:ext cx="98" cy="70"/>
            </a:xfrm>
            <a:custGeom>
              <a:avLst/>
              <a:gdLst>
                <a:gd name="T0" fmla="*/ 24 w 72"/>
                <a:gd name="T1" fmla="*/ 0 h 52"/>
                <a:gd name="T2" fmla="*/ 61 w 72"/>
                <a:gd name="T3" fmla="*/ 18 h 52"/>
                <a:gd name="T4" fmla="*/ 62 w 72"/>
                <a:gd name="T5" fmla="*/ 40 h 52"/>
                <a:gd name="T6" fmla="*/ 6 w 72"/>
                <a:gd name="T7" fmla="*/ 36 h 52"/>
                <a:gd name="T8" fmla="*/ 7 w 72"/>
                <a:gd name="T9" fmla="*/ 19 h 52"/>
                <a:gd name="T10" fmla="*/ 24 w 7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2">
                  <a:moveTo>
                    <a:pt x="24" y="0"/>
                  </a:moveTo>
                  <a:cubicBezTo>
                    <a:pt x="36" y="6"/>
                    <a:pt x="49" y="12"/>
                    <a:pt x="61" y="18"/>
                  </a:cubicBezTo>
                  <a:cubicBezTo>
                    <a:pt x="72" y="24"/>
                    <a:pt x="72" y="32"/>
                    <a:pt x="62" y="40"/>
                  </a:cubicBezTo>
                  <a:cubicBezTo>
                    <a:pt x="46" y="52"/>
                    <a:pt x="21" y="51"/>
                    <a:pt x="6" y="36"/>
                  </a:cubicBezTo>
                  <a:cubicBezTo>
                    <a:pt x="1" y="30"/>
                    <a:pt x="0" y="25"/>
                    <a:pt x="7" y="19"/>
                  </a:cubicBezTo>
                  <a:cubicBezTo>
                    <a:pt x="13" y="13"/>
                    <a:pt x="18" y="6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06"/>
            <p:cNvSpPr/>
            <p:nvPr/>
          </p:nvSpPr>
          <p:spPr bwMode="auto">
            <a:xfrm>
              <a:off x="4025" y="553"/>
              <a:ext cx="71" cy="75"/>
            </a:xfrm>
            <a:custGeom>
              <a:avLst/>
              <a:gdLst>
                <a:gd name="T0" fmla="*/ 52 w 52"/>
                <a:gd name="T1" fmla="*/ 5 h 56"/>
                <a:gd name="T2" fmla="*/ 52 w 52"/>
                <a:gd name="T3" fmla="*/ 47 h 56"/>
                <a:gd name="T4" fmla="*/ 14 w 52"/>
                <a:gd name="T5" fmla="*/ 56 h 56"/>
                <a:gd name="T6" fmla="*/ 7 w 52"/>
                <a:gd name="T7" fmla="*/ 19 h 56"/>
                <a:gd name="T8" fmla="*/ 52 w 52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6">
                  <a:moveTo>
                    <a:pt x="52" y="5"/>
                  </a:moveTo>
                  <a:cubicBezTo>
                    <a:pt x="52" y="19"/>
                    <a:pt x="52" y="33"/>
                    <a:pt x="52" y="47"/>
                  </a:cubicBezTo>
                  <a:cubicBezTo>
                    <a:pt x="41" y="50"/>
                    <a:pt x="28" y="53"/>
                    <a:pt x="14" y="56"/>
                  </a:cubicBezTo>
                  <a:cubicBezTo>
                    <a:pt x="5" y="45"/>
                    <a:pt x="0" y="32"/>
                    <a:pt x="7" y="19"/>
                  </a:cubicBezTo>
                  <a:cubicBezTo>
                    <a:pt x="13" y="6"/>
                    <a:pt x="33" y="0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07"/>
            <p:cNvSpPr/>
            <p:nvPr/>
          </p:nvSpPr>
          <p:spPr bwMode="auto">
            <a:xfrm>
              <a:off x="3713" y="3667"/>
              <a:ext cx="96" cy="80"/>
            </a:xfrm>
            <a:custGeom>
              <a:avLst/>
              <a:gdLst>
                <a:gd name="T0" fmla="*/ 71 w 71"/>
                <a:gd name="T1" fmla="*/ 59 h 59"/>
                <a:gd name="T2" fmla="*/ 8 w 71"/>
                <a:gd name="T3" fmla="*/ 35 h 59"/>
                <a:gd name="T4" fmla="*/ 0 w 71"/>
                <a:gd name="T5" fmla="*/ 25 h 59"/>
                <a:gd name="T6" fmla="*/ 12 w 71"/>
                <a:gd name="T7" fmla="*/ 3 h 59"/>
                <a:gd name="T8" fmla="*/ 31 w 71"/>
                <a:gd name="T9" fmla="*/ 4 h 59"/>
                <a:gd name="T10" fmla="*/ 64 w 71"/>
                <a:gd name="T11" fmla="*/ 32 h 59"/>
                <a:gd name="T12" fmla="*/ 71 w 71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9">
                  <a:moveTo>
                    <a:pt x="71" y="59"/>
                  </a:moveTo>
                  <a:cubicBezTo>
                    <a:pt x="50" y="45"/>
                    <a:pt x="33" y="31"/>
                    <a:pt x="8" y="35"/>
                  </a:cubicBezTo>
                  <a:cubicBezTo>
                    <a:pt x="6" y="35"/>
                    <a:pt x="0" y="27"/>
                    <a:pt x="0" y="25"/>
                  </a:cubicBezTo>
                  <a:cubicBezTo>
                    <a:pt x="3" y="17"/>
                    <a:pt x="6" y="8"/>
                    <a:pt x="12" y="3"/>
                  </a:cubicBezTo>
                  <a:cubicBezTo>
                    <a:pt x="16" y="0"/>
                    <a:pt x="26" y="1"/>
                    <a:pt x="31" y="4"/>
                  </a:cubicBezTo>
                  <a:cubicBezTo>
                    <a:pt x="43" y="12"/>
                    <a:pt x="55" y="21"/>
                    <a:pt x="64" y="32"/>
                  </a:cubicBezTo>
                  <a:cubicBezTo>
                    <a:pt x="70" y="38"/>
                    <a:pt x="69" y="50"/>
                    <a:pt x="7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08"/>
            <p:cNvSpPr/>
            <p:nvPr/>
          </p:nvSpPr>
          <p:spPr bwMode="auto">
            <a:xfrm>
              <a:off x="3799" y="2772"/>
              <a:ext cx="76" cy="92"/>
            </a:xfrm>
            <a:custGeom>
              <a:avLst/>
              <a:gdLst>
                <a:gd name="T0" fmla="*/ 0 w 56"/>
                <a:gd name="T1" fmla="*/ 25 h 68"/>
                <a:gd name="T2" fmla="*/ 17 w 56"/>
                <a:gd name="T3" fmla="*/ 14 h 68"/>
                <a:gd name="T4" fmla="*/ 42 w 56"/>
                <a:gd name="T5" fmla="*/ 18 h 68"/>
                <a:gd name="T6" fmla="*/ 25 w 56"/>
                <a:gd name="T7" fmla="*/ 64 h 68"/>
                <a:gd name="T8" fmla="*/ 5 w 56"/>
                <a:gd name="T9" fmla="*/ 48 h 68"/>
                <a:gd name="T10" fmla="*/ 4 w 56"/>
                <a:gd name="T11" fmla="*/ 37 h 68"/>
                <a:gd name="T12" fmla="*/ 0 w 56"/>
                <a:gd name="T13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8">
                  <a:moveTo>
                    <a:pt x="0" y="25"/>
                  </a:moveTo>
                  <a:cubicBezTo>
                    <a:pt x="6" y="21"/>
                    <a:pt x="13" y="19"/>
                    <a:pt x="17" y="14"/>
                  </a:cubicBezTo>
                  <a:cubicBezTo>
                    <a:pt x="29" y="0"/>
                    <a:pt x="36" y="8"/>
                    <a:pt x="42" y="18"/>
                  </a:cubicBezTo>
                  <a:cubicBezTo>
                    <a:pt x="56" y="39"/>
                    <a:pt x="48" y="59"/>
                    <a:pt x="25" y="64"/>
                  </a:cubicBezTo>
                  <a:cubicBezTo>
                    <a:pt x="7" y="68"/>
                    <a:pt x="5" y="66"/>
                    <a:pt x="5" y="48"/>
                  </a:cubicBezTo>
                  <a:cubicBezTo>
                    <a:pt x="6" y="44"/>
                    <a:pt x="5" y="40"/>
                    <a:pt x="4" y="37"/>
                  </a:cubicBezTo>
                  <a:cubicBezTo>
                    <a:pt x="3" y="33"/>
                    <a:pt x="1" y="29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09"/>
            <p:cNvSpPr/>
            <p:nvPr/>
          </p:nvSpPr>
          <p:spPr bwMode="auto">
            <a:xfrm>
              <a:off x="3979" y="2917"/>
              <a:ext cx="73" cy="81"/>
            </a:xfrm>
            <a:custGeom>
              <a:avLst/>
              <a:gdLst>
                <a:gd name="T0" fmla="*/ 11 w 54"/>
                <a:gd name="T1" fmla="*/ 60 h 60"/>
                <a:gd name="T2" fmla="*/ 0 w 54"/>
                <a:gd name="T3" fmla="*/ 54 h 60"/>
                <a:gd name="T4" fmla="*/ 9 w 54"/>
                <a:gd name="T5" fmla="*/ 28 h 60"/>
                <a:gd name="T6" fmla="*/ 21 w 54"/>
                <a:gd name="T7" fmla="*/ 14 h 60"/>
                <a:gd name="T8" fmla="*/ 47 w 54"/>
                <a:gd name="T9" fmla="*/ 8 h 60"/>
                <a:gd name="T10" fmla="*/ 54 w 54"/>
                <a:gd name="T11" fmla="*/ 25 h 60"/>
                <a:gd name="T12" fmla="*/ 11 w 54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0">
                  <a:moveTo>
                    <a:pt x="11" y="60"/>
                  </a:moveTo>
                  <a:cubicBezTo>
                    <a:pt x="9" y="59"/>
                    <a:pt x="0" y="56"/>
                    <a:pt x="0" y="54"/>
                  </a:cubicBezTo>
                  <a:cubicBezTo>
                    <a:pt x="1" y="45"/>
                    <a:pt x="4" y="36"/>
                    <a:pt x="9" y="28"/>
                  </a:cubicBezTo>
                  <a:cubicBezTo>
                    <a:pt x="11" y="23"/>
                    <a:pt x="19" y="19"/>
                    <a:pt x="21" y="14"/>
                  </a:cubicBezTo>
                  <a:cubicBezTo>
                    <a:pt x="27" y="0"/>
                    <a:pt x="39" y="7"/>
                    <a:pt x="47" y="8"/>
                  </a:cubicBezTo>
                  <a:cubicBezTo>
                    <a:pt x="50" y="8"/>
                    <a:pt x="54" y="19"/>
                    <a:pt x="54" y="25"/>
                  </a:cubicBezTo>
                  <a:cubicBezTo>
                    <a:pt x="52" y="47"/>
                    <a:pt x="38" y="60"/>
                    <a:pt x="1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10"/>
            <p:cNvSpPr/>
            <p:nvPr/>
          </p:nvSpPr>
          <p:spPr bwMode="auto">
            <a:xfrm>
              <a:off x="3643" y="1394"/>
              <a:ext cx="112" cy="59"/>
            </a:xfrm>
            <a:custGeom>
              <a:avLst/>
              <a:gdLst>
                <a:gd name="T0" fmla="*/ 77 w 83"/>
                <a:gd name="T1" fmla="*/ 44 h 44"/>
                <a:gd name="T2" fmla="*/ 1 w 83"/>
                <a:gd name="T3" fmla="*/ 34 h 44"/>
                <a:gd name="T4" fmla="*/ 0 w 83"/>
                <a:gd name="T5" fmla="*/ 25 h 44"/>
                <a:gd name="T6" fmla="*/ 53 w 83"/>
                <a:gd name="T7" fmla="*/ 4 h 44"/>
                <a:gd name="T8" fmla="*/ 77 w 83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">
                  <a:moveTo>
                    <a:pt x="77" y="44"/>
                  </a:moveTo>
                  <a:cubicBezTo>
                    <a:pt x="52" y="41"/>
                    <a:pt x="26" y="37"/>
                    <a:pt x="1" y="34"/>
                  </a:cubicBezTo>
                  <a:cubicBezTo>
                    <a:pt x="0" y="31"/>
                    <a:pt x="0" y="28"/>
                    <a:pt x="0" y="25"/>
                  </a:cubicBezTo>
                  <a:cubicBezTo>
                    <a:pt x="17" y="18"/>
                    <a:pt x="35" y="8"/>
                    <a:pt x="53" y="4"/>
                  </a:cubicBezTo>
                  <a:cubicBezTo>
                    <a:pt x="70" y="0"/>
                    <a:pt x="83" y="21"/>
                    <a:pt x="7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11"/>
            <p:cNvSpPr/>
            <p:nvPr/>
          </p:nvSpPr>
          <p:spPr bwMode="auto">
            <a:xfrm>
              <a:off x="3325" y="3121"/>
              <a:ext cx="92" cy="70"/>
            </a:xfrm>
            <a:custGeom>
              <a:avLst/>
              <a:gdLst>
                <a:gd name="T0" fmla="*/ 68 w 68"/>
                <a:gd name="T1" fmla="*/ 5 h 52"/>
                <a:gd name="T2" fmla="*/ 30 w 68"/>
                <a:gd name="T3" fmla="*/ 52 h 52"/>
                <a:gd name="T4" fmla="*/ 1 w 68"/>
                <a:gd name="T5" fmla="*/ 32 h 52"/>
                <a:gd name="T6" fmla="*/ 30 w 68"/>
                <a:gd name="T7" fmla="*/ 0 h 52"/>
                <a:gd name="T8" fmla="*/ 68 w 6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2">
                  <a:moveTo>
                    <a:pt x="68" y="5"/>
                  </a:moveTo>
                  <a:cubicBezTo>
                    <a:pt x="50" y="19"/>
                    <a:pt x="30" y="27"/>
                    <a:pt x="30" y="52"/>
                  </a:cubicBezTo>
                  <a:cubicBezTo>
                    <a:pt x="3" y="51"/>
                    <a:pt x="2" y="50"/>
                    <a:pt x="1" y="32"/>
                  </a:cubicBezTo>
                  <a:cubicBezTo>
                    <a:pt x="0" y="12"/>
                    <a:pt x="10" y="1"/>
                    <a:pt x="30" y="0"/>
                  </a:cubicBezTo>
                  <a:cubicBezTo>
                    <a:pt x="43" y="0"/>
                    <a:pt x="55" y="3"/>
                    <a:pt x="6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12"/>
            <p:cNvSpPr/>
            <p:nvPr/>
          </p:nvSpPr>
          <p:spPr bwMode="auto">
            <a:xfrm>
              <a:off x="3147" y="2903"/>
              <a:ext cx="74" cy="79"/>
            </a:xfrm>
            <a:custGeom>
              <a:avLst/>
              <a:gdLst>
                <a:gd name="T0" fmla="*/ 49 w 54"/>
                <a:gd name="T1" fmla="*/ 2 h 58"/>
                <a:gd name="T2" fmla="*/ 33 w 54"/>
                <a:gd name="T3" fmla="*/ 49 h 58"/>
                <a:gd name="T4" fmla="*/ 0 w 54"/>
                <a:gd name="T5" fmla="*/ 47 h 58"/>
                <a:gd name="T6" fmla="*/ 4 w 54"/>
                <a:gd name="T7" fmla="*/ 22 h 58"/>
                <a:gd name="T8" fmla="*/ 49 w 54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49" y="2"/>
                  </a:moveTo>
                  <a:cubicBezTo>
                    <a:pt x="54" y="23"/>
                    <a:pt x="52" y="38"/>
                    <a:pt x="33" y="49"/>
                  </a:cubicBezTo>
                  <a:cubicBezTo>
                    <a:pt x="20" y="58"/>
                    <a:pt x="11" y="48"/>
                    <a:pt x="0" y="47"/>
                  </a:cubicBezTo>
                  <a:cubicBezTo>
                    <a:pt x="1" y="39"/>
                    <a:pt x="0" y="29"/>
                    <a:pt x="4" y="22"/>
                  </a:cubicBezTo>
                  <a:cubicBezTo>
                    <a:pt x="14" y="6"/>
                    <a:pt x="30" y="0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13"/>
            <p:cNvSpPr/>
            <p:nvPr/>
          </p:nvSpPr>
          <p:spPr bwMode="auto">
            <a:xfrm>
              <a:off x="4511" y="3174"/>
              <a:ext cx="85" cy="82"/>
            </a:xfrm>
            <a:custGeom>
              <a:avLst/>
              <a:gdLst>
                <a:gd name="T0" fmla="*/ 0 w 63"/>
                <a:gd name="T1" fmla="*/ 30 h 61"/>
                <a:gd name="T2" fmla="*/ 17 w 63"/>
                <a:gd name="T3" fmla="*/ 16 h 61"/>
                <a:gd name="T4" fmla="*/ 29 w 63"/>
                <a:gd name="T5" fmla="*/ 0 h 61"/>
                <a:gd name="T6" fmla="*/ 55 w 63"/>
                <a:gd name="T7" fmla="*/ 41 h 61"/>
                <a:gd name="T8" fmla="*/ 19 w 63"/>
                <a:gd name="T9" fmla="*/ 47 h 61"/>
                <a:gd name="T10" fmla="*/ 0 w 63"/>
                <a:gd name="T1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1">
                  <a:moveTo>
                    <a:pt x="0" y="30"/>
                  </a:moveTo>
                  <a:cubicBezTo>
                    <a:pt x="6" y="25"/>
                    <a:pt x="12" y="21"/>
                    <a:pt x="17" y="16"/>
                  </a:cubicBezTo>
                  <a:cubicBezTo>
                    <a:pt x="22" y="12"/>
                    <a:pt x="25" y="6"/>
                    <a:pt x="29" y="0"/>
                  </a:cubicBezTo>
                  <a:cubicBezTo>
                    <a:pt x="54" y="7"/>
                    <a:pt x="63" y="22"/>
                    <a:pt x="55" y="41"/>
                  </a:cubicBezTo>
                  <a:cubicBezTo>
                    <a:pt x="48" y="59"/>
                    <a:pt x="31" y="61"/>
                    <a:pt x="19" y="47"/>
                  </a:cubicBezTo>
                  <a:cubicBezTo>
                    <a:pt x="14" y="42"/>
                    <a:pt x="8" y="37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14"/>
            <p:cNvSpPr/>
            <p:nvPr/>
          </p:nvSpPr>
          <p:spPr bwMode="auto">
            <a:xfrm>
              <a:off x="3203" y="1540"/>
              <a:ext cx="72" cy="104"/>
            </a:xfrm>
            <a:custGeom>
              <a:avLst/>
              <a:gdLst>
                <a:gd name="T0" fmla="*/ 21 w 53"/>
                <a:gd name="T1" fmla="*/ 0 h 77"/>
                <a:gd name="T2" fmla="*/ 12 w 53"/>
                <a:gd name="T3" fmla="*/ 41 h 77"/>
                <a:gd name="T4" fmla="*/ 31 w 53"/>
                <a:gd name="T5" fmla="*/ 53 h 77"/>
                <a:gd name="T6" fmla="*/ 34 w 53"/>
                <a:gd name="T7" fmla="*/ 49 h 77"/>
                <a:gd name="T8" fmla="*/ 29 w 53"/>
                <a:gd name="T9" fmla="*/ 42 h 77"/>
                <a:gd name="T10" fmla="*/ 27 w 53"/>
                <a:gd name="T11" fmla="*/ 24 h 77"/>
                <a:gd name="T12" fmla="*/ 48 w 53"/>
                <a:gd name="T13" fmla="*/ 27 h 77"/>
                <a:gd name="T14" fmla="*/ 53 w 53"/>
                <a:gd name="T15" fmla="*/ 69 h 77"/>
                <a:gd name="T16" fmla="*/ 45 w 53"/>
                <a:gd name="T17" fmla="*/ 75 h 77"/>
                <a:gd name="T18" fmla="*/ 5 w 53"/>
                <a:gd name="T19" fmla="*/ 46 h 77"/>
                <a:gd name="T20" fmla="*/ 21 w 53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77">
                  <a:moveTo>
                    <a:pt x="21" y="0"/>
                  </a:moveTo>
                  <a:cubicBezTo>
                    <a:pt x="18" y="13"/>
                    <a:pt x="13" y="27"/>
                    <a:pt x="12" y="41"/>
                  </a:cubicBezTo>
                  <a:cubicBezTo>
                    <a:pt x="12" y="45"/>
                    <a:pt x="24" y="49"/>
                    <a:pt x="31" y="53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2" y="46"/>
                    <a:pt x="31" y="43"/>
                    <a:pt x="29" y="42"/>
                  </a:cubicBezTo>
                  <a:cubicBezTo>
                    <a:pt x="23" y="36"/>
                    <a:pt x="18" y="31"/>
                    <a:pt x="27" y="24"/>
                  </a:cubicBezTo>
                  <a:cubicBezTo>
                    <a:pt x="35" y="19"/>
                    <a:pt x="45" y="17"/>
                    <a:pt x="48" y="27"/>
                  </a:cubicBezTo>
                  <a:cubicBezTo>
                    <a:pt x="52" y="40"/>
                    <a:pt x="52" y="55"/>
                    <a:pt x="53" y="69"/>
                  </a:cubicBezTo>
                  <a:cubicBezTo>
                    <a:pt x="53" y="71"/>
                    <a:pt x="48" y="74"/>
                    <a:pt x="45" y="75"/>
                  </a:cubicBezTo>
                  <a:cubicBezTo>
                    <a:pt x="29" y="77"/>
                    <a:pt x="10" y="64"/>
                    <a:pt x="5" y="46"/>
                  </a:cubicBezTo>
                  <a:cubicBezTo>
                    <a:pt x="0" y="28"/>
                    <a:pt x="8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15"/>
            <p:cNvSpPr/>
            <p:nvPr/>
          </p:nvSpPr>
          <p:spPr bwMode="auto">
            <a:xfrm>
              <a:off x="3705" y="3264"/>
              <a:ext cx="72" cy="96"/>
            </a:xfrm>
            <a:custGeom>
              <a:avLst/>
              <a:gdLst>
                <a:gd name="T0" fmla="*/ 49 w 53"/>
                <a:gd name="T1" fmla="*/ 63 h 71"/>
                <a:gd name="T2" fmla="*/ 18 w 53"/>
                <a:gd name="T3" fmla="*/ 0 h 71"/>
                <a:gd name="T4" fmla="*/ 49 w 53"/>
                <a:gd name="T5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71">
                  <a:moveTo>
                    <a:pt x="49" y="63"/>
                  </a:moveTo>
                  <a:cubicBezTo>
                    <a:pt x="17" y="71"/>
                    <a:pt x="0" y="33"/>
                    <a:pt x="18" y="0"/>
                  </a:cubicBezTo>
                  <a:cubicBezTo>
                    <a:pt x="51" y="11"/>
                    <a:pt x="53" y="16"/>
                    <a:pt x="49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16"/>
            <p:cNvSpPr/>
            <p:nvPr/>
          </p:nvSpPr>
          <p:spPr bwMode="auto">
            <a:xfrm>
              <a:off x="4586" y="3133"/>
              <a:ext cx="66" cy="92"/>
            </a:xfrm>
            <a:custGeom>
              <a:avLst/>
              <a:gdLst>
                <a:gd name="T0" fmla="*/ 0 w 49"/>
                <a:gd name="T1" fmla="*/ 29 h 68"/>
                <a:gd name="T2" fmla="*/ 13 w 49"/>
                <a:gd name="T3" fmla="*/ 13 h 68"/>
                <a:gd name="T4" fmla="*/ 37 w 49"/>
                <a:gd name="T5" fmla="*/ 12 h 68"/>
                <a:gd name="T6" fmla="*/ 43 w 49"/>
                <a:gd name="T7" fmla="*/ 49 h 68"/>
                <a:gd name="T8" fmla="*/ 15 w 49"/>
                <a:gd name="T9" fmla="*/ 68 h 68"/>
                <a:gd name="T10" fmla="*/ 0 w 49"/>
                <a:gd name="T1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8">
                  <a:moveTo>
                    <a:pt x="0" y="29"/>
                  </a:moveTo>
                  <a:cubicBezTo>
                    <a:pt x="3" y="25"/>
                    <a:pt x="9" y="19"/>
                    <a:pt x="13" y="13"/>
                  </a:cubicBezTo>
                  <a:cubicBezTo>
                    <a:pt x="21" y="0"/>
                    <a:pt x="29" y="4"/>
                    <a:pt x="37" y="12"/>
                  </a:cubicBezTo>
                  <a:cubicBezTo>
                    <a:pt x="46" y="23"/>
                    <a:pt x="49" y="36"/>
                    <a:pt x="43" y="49"/>
                  </a:cubicBezTo>
                  <a:cubicBezTo>
                    <a:pt x="37" y="61"/>
                    <a:pt x="27" y="68"/>
                    <a:pt x="15" y="68"/>
                  </a:cubicBezTo>
                  <a:cubicBezTo>
                    <a:pt x="10" y="54"/>
                    <a:pt x="5" y="42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17"/>
            <p:cNvSpPr/>
            <p:nvPr/>
          </p:nvSpPr>
          <p:spPr bwMode="auto">
            <a:xfrm>
              <a:off x="3515" y="2718"/>
              <a:ext cx="90" cy="63"/>
            </a:xfrm>
            <a:custGeom>
              <a:avLst/>
              <a:gdLst>
                <a:gd name="T0" fmla="*/ 66 w 66"/>
                <a:gd name="T1" fmla="*/ 16 h 47"/>
                <a:gd name="T2" fmla="*/ 38 w 66"/>
                <a:gd name="T3" fmla="*/ 47 h 47"/>
                <a:gd name="T4" fmla="*/ 0 w 66"/>
                <a:gd name="T5" fmla="*/ 21 h 47"/>
                <a:gd name="T6" fmla="*/ 43 w 66"/>
                <a:gd name="T7" fmla="*/ 0 h 47"/>
                <a:gd name="T8" fmla="*/ 66 w 66"/>
                <a:gd name="T9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7">
                  <a:moveTo>
                    <a:pt x="66" y="16"/>
                  </a:moveTo>
                  <a:cubicBezTo>
                    <a:pt x="62" y="38"/>
                    <a:pt x="53" y="47"/>
                    <a:pt x="38" y="47"/>
                  </a:cubicBezTo>
                  <a:cubicBezTo>
                    <a:pt x="20" y="47"/>
                    <a:pt x="4" y="36"/>
                    <a:pt x="0" y="21"/>
                  </a:cubicBezTo>
                  <a:cubicBezTo>
                    <a:pt x="14" y="15"/>
                    <a:pt x="27" y="8"/>
                    <a:pt x="43" y="0"/>
                  </a:cubicBezTo>
                  <a:cubicBezTo>
                    <a:pt x="48" y="3"/>
                    <a:pt x="56" y="9"/>
                    <a:pt x="6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18"/>
            <p:cNvSpPr/>
            <p:nvPr/>
          </p:nvSpPr>
          <p:spPr bwMode="auto">
            <a:xfrm>
              <a:off x="3989" y="3193"/>
              <a:ext cx="92" cy="64"/>
            </a:xfrm>
            <a:custGeom>
              <a:avLst/>
              <a:gdLst>
                <a:gd name="T0" fmla="*/ 68 w 68"/>
                <a:gd name="T1" fmla="*/ 24 h 48"/>
                <a:gd name="T2" fmla="*/ 41 w 68"/>
                <a:gd name="T3" fmla="*/ 47 h 48"/>
                <a:gd name="T4" fmla="*/ 0 w 68"/>
                <a:gd name="T5" fmla="*/ 23 h 48"/>
                <a:gd name="T6" fmla="*/ 34 w 68"/>
                <a:gd name="T7" fmla="*/ 0 h 48"/>
                <a:gd name="T8" fmla="*/ 68 w 6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8">
                  <a:moveTo>
                    <a:pt x="68" y="24"/>
                  </a:moveTo>
                  <a:cubicBezTo>
                    <a:pt x="65" y="37"/>
                    <a:pt x="55" y="46"/>
                    <a:pt x="41" y="47"/>
                  </a:cubicBezTo>
                  <a:cubicBezTo>
                    <a:pt x="22" y="48"/>
                    <a:pt x="8" y="39"/>
                    <a:pt x="0" y="23"/>
                  </a:cubicBezTo>
                  <a:cubicBezTo>
                    <a:pt x="12" y="15"/>
                    <a:pt x="23" y="8"/>
                    <a:pt x="34" y="0"/>
                  </a:cubicBezTo>
                  <a:cubicBezTo>
                    <a:pt x="44" y="7"/>
                    <a:pt x="55" y="15"/>
                    <a:pt x="6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19"/>
            <p:cNvSpPr/>
            <p:nvPr/>
          </p:nvSpPr>
          <p:spPr bwMode="auto">
            <a:xfrm>
              <a:off x="3284" y="768"/>
              <a:ext cx="79" cy="69"/>
            </a:xfrm>
            <a:custGeom>
              <a:avLst/>
              <a:gdLst>
                <a:gd name="T0" fmla="*/ 0 w 58"/>
                <a:gd name="T1" fmla="*/ 25 h 51"/>
                <a:gd name="T2" fmla="*/ 27 w 58"/>
                <a:gd name="T3" fmla="*/ 4 h 51"/>
                <a:gd name="T4" fmla="*/ 58 w 58"/>
                <a:gd name="T5" fmla="*/ 3 h 51"/>
                <a:gd name="T6" fmla="*/ 31 w 58"/>
                <a:gd name="T7" fmla="*/ 49 h 51"/>
                <a:gd name="T8" fmla="*/ 0 w 58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1">
                  <a:moveTo>
                    <a:pt x="0" y="25"/>
                  </a:moveTo>
                  <a:cubicBezTo>
                    <a:pt x="9" y="18"/>
                    <a:pt x="17" y="8"/>
                    <a:pt x="27" y="4"/>
                  </a:cubicBezTo>
                  <a:cubicBezTo>
                    <a:pt x="36" y="0"/>
                    <a:pt x="48" y="3"/>
                    <a:pt x="58" y="3"/>
                  </a:cubicBezTo>
                  <a:cubicBezTo>
                    <a:pt x="56" y="30"/>
                    <a:pt x="46" y="47"/>
                    <a:pt x="31" y="49"/>
                  </a:cubicBezTo>
                  <a:cubicBezTo>
                    <a:pt x="17" y="51"/>
                    <a:pt x="7" y="43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20"/>
            <p:cNvSpPr/>
            <p:nvPr/>
          </p:nvSpPr>
          <p:spPr bwMode="auto">
            <a:xfrm>
              <a:off x="4436" y="1129"/>
              <a:ext cx="74" cy="82"/>
            </a:xfrm>
            <a:custGeom>
              <a:avLst/>
              <a:gdLst>
                <a:gd name="T0" fmla="*/ 54 w 54"/>
                <a:gd name="T1" fmla="*/ 23 h 61"/>
                <a:gd name="T2" fmla="*/ 30 w 54"/>
                <a:gd name="T3" fmla="*/ 56 h 61"/>
                <a:gd name="T4" fmla="*/ 0 w 54"/>
                <a:gd name="T5" fmla="*/ 36 h 61"/>
                <a:gd name="T6" fmla="*/ 27 w 54"/>
                <a:gd name="T7" fmla="*/ 5 h 61"/>
                <a:gd name="T8" fmla="*/ 50 w 54"/>
                <a:gd name="T9" fmla="*/ 20 h 61"/>
                <a:gd name="T10" fmla="*/ 54 w 54"/>
                <a:gd name="T1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1">
                  <a:moveTo>
                    <a:pt x="54" y="23"/>
                  </a:moveTo>
                  <a:cubicBezTo>
                    <a:pt x="46" y="35"/>
                    <a:pt x="40" y="48"/>
                    <a:pt x="30" y="56"/>
                  </a:cubicBezTo>
                  <a:cubicBezTo>
                    <a:pt x="24" y="61"/>
                    <a:pt x="0" y="42"/>
                    <a:pt x="0" y="36"/>
                  </a:cubicBezTo>
                  <a:cubicBezTo>
                    <a:pt x="1" y="20"/>
                    <a:pt x="15" y="3"/>
                    <a:pt x="27" y="5"/>
                  </a:cubicBezTo>
                  <a:cubicBezTo>
                    <a:pt x="36" y="7"/>
                    <a:pt x="53" y="0"/>
                    <a:pt x="50" y="20"/>
                  </a:cubicBezTo>
                  <a:cubicBezTo>
                    <a:pt x="51" y="21"/>
                    <a:pt x="53" y="22"/>
                    <a:pt x="5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21"/>
            <p:cNvSpPr/>
            <p:nvPr/>
          </p:nvSpPr>
          <p:spPr bwMode="auto">
            <a:xfrm>
              <a:off x="4158" y="811"/>
              <a:ext cx="94" cy="62"/>
            </a:xfrm>
            <a:custGeom>
              <a:avLst/>
              <a:gdLst>
                <a:gd name="T0" fmla="*/ 0 w 69"/>
                <a:gd name="T1" fmla="*/ 26 h 46"/>
                <a:gd name="T2" fmla="*/ 32 w 69"/>
                <a:gd name="T3" fmla="*/ 1 h 46"/>
                <a:gd name="T4" fmla="*/ 69 w 69"/>
                <a:gd name="T5" fmla="*/ 26 h 46"/>
                <a:gd name="T6" fmla="*/ 40 w 69"/>
                <a:gd name="T7" fmla="*/ 46 h 46"/>
                <a:gd name="T8" fmla="*/ 0 w 69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6">
                  <a:moveTo>
                    <a:pt x="0" y="26"/>
                  </a:moveTo>
                  <a:cubicBezTo>
                    <a:pt x="3" y="11"/>
                    <a:pt x="14" y="2"/>
                    <a:pt x="32" y="1"/>
                  </a:cubicBezTo>
                  <a:cubicBezTo>
                    <a:pt x="47" y="0"/>
                    <a:pt x="63" y="11"/>
                    <a:pt x="69" y="26"/>
                  </a:cubicBezTo>
                  <a:cubicBezTo>
                    <a:pt x="59" y="33"/>
                    <a:pt x="49" y="40"/>
                    <a:pt x="40" y="46"/>
                  </a:cubicBezTo>
                  <a:cubicBezTo>
                    <a:pt x="28" y="39"/>
                    <a:pt x="15" y="33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22"/>
            <p:cNvSpPr/>
            <p:nvPr/>
          </p:nvSpPr>
          <p:spPr bwMode="auto">
            <a:xfrm>
              <a:off x="3082" y="2688"/>
              <a:ext cx="88" cy="76"/>
            </a:xfrm>
            <a:custGeom>
              <a:avLst/>
              <a:gdLst>
                <a:gd name="T0" fmla="*/ 0 w 65"/>
                <a:gd name="T1" fmla="*/ 35 h 56"/>
                <a:gd name="T2" fmla="*/ 15 w 65"/>
                <a:gd name="T3" fmla="*/ 15 h 56"/>
                <a:gd name="T4" fmla="*/ 43 w 65"/>
                <a:gd name="T5" fmla="*/ 9 h 56"/>
                <a:gd name="T6" fmla="*/ 63 w 65"/>
                <a:gd name="T7" fmla="*/ 41 h 56"/>
                <a:gd name="T8" fmla="*/ 36 w 65"/>
                <a:gd name="T9" fmla="*/ 52 h 56"/>
                <a:gd name="T10" fmla="*/ 0 w 65"/>
                <a:gd name="T11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6">
                  <a:moveTo>
                    <a:pt x="0" y="35"/>
                  </a:moveTo>
                  <a:cubicBezTo>
                    <a:pt x="5" y="28"/>
                    <a:pt x="9" y="20"/>
                    <a:pt x="15" y="15"/>
                  </a:cubicBezTo>
                  <a:cubicBezTo>
                    <a:pt x="23" y="7"/>
                    <a:pt x="34" y="0"/>
                    <a:pt x="43" y="9"/>
                  </a:cubicBezTo>
                  <a:cubicBezTo>
                    <a:pt x="52" y="17"/>
                    <a:pt x="59" y="29"/>
                    <a:pt x="63" y="41"/>
                  </a:cubicBezTo>
                  <a:cubicBezTo>
                    <a:pt x="65" y="48"/>
                    <a:pt x="46" y="56"/>
                    <a:pt x="36" y="52"/>
                  </a:cubicBezTo>
                  <a:cubicBezTo>
                    <a:pt x="25" y="47"/>
                    <a:pt x="15" y="42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23"/>
            <p:cNvSpPr/>
            <p:nvPr/>
          </p:nvSpPr>
          <p:spPr bwMode="auto">
            <a:xfrm>
              <a:off x="3866" y="3229"/>
              <a:ext cx="75" cy="72"/>
            </a:xfrm>
            <a:custGeom>
              <a:avLst/>
              <a:gdLst>
                <a:gd name="T0" fmla="*/ 7 w 55"/>
                <a:gd name="T1" fmla="*/ 0 h 53"/>
                <a:gd name="T2" fmla="*/ 29 w 55"/>
                <a:gd name="T3" fmla="*/ 6 h 53"/>
                <a:gd name="T4" fmla="*/ 55 w 55"/>
                <a:gd name="T5" fmla="*/ 6 h 53"/>
                <a:gd name="T6" fmla="*/ 49 w 55"/>
                <a:gd name="T7" fmla="*/ 38 h 53"/>
                <a:gd name="T8" fmla="*/ 15 w 55"/>
                <a:gd name="T9" fmla="*/ 44 h 53"/>
                <a:gd name="T10" fmla="*/ 7 w 55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3">
                  <a:moveTo>
                    <a:pt x="7" y="0"/>
                  </a:moveTo>
                  <a:cubicBezTo>
                    <a:pt x="16" y="2"/>
                    <a:pt x="22" y="5"/>
                    <a:pt x="29" y="6"/>
                  </a:cubicBezTo>
                  <a:cubicBezTo>
                    <a:pt x="36" y="7"/>
                    <a:pt x="43" y="6"/>
                    <a:pt x="55" y="6"/>
                  </a:cubicBezTo>
                  <a:cubicBezTo>
                    <a:pt x="53" y="17"/>
                    <a:pt x="55" y="31"/>
                    <a:pt x="49" y="38"/>
                  </a:cubicBezTo>
                  <a:cubicBezTo>
                    <a:pt x="42" y="47"/>
                    <a:pt x="28" y="53"/>
                    <a:pt x="15" y="44"/>
                  </a:cubicBezTo>
                  <a:cubicBezTo>
                    <a:pt x="0" y="32"/>
                    <a:pt x="2" y="1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24"/>
            <p:cNvSpPr/>
            <p:nvPr/>
          </p:nvSpPr>
          <p:spPr bwMode="auto">
            <a:xfrm>
              <a:off x="4096" y="540"/>
              <a:ext cx="72" cy="83"/>
            </a:xfrm>
            <a:custGeom>
              <a:avLst/>
              <a:gdLst>
                <a:gd name="T0" fmla="*/ 45 w 53"/>
                <a:gd name="T1" fmla="*/ 50 h 61"/>
                <a:gd name="T2" fmla="*/ 19 w 53"/>
                <a:gd name="T3" fmla="*/ 61 h 61"/>
                <a:gd name="T4" fmla="*/ 21 w 53"/>
                <a:gd name="T5" fmla="*/ 7 h 61"/>
                <a:gd name="T6" fmla="*/ 42 w 53"/>
                <a:gd name="T7" fmla="*/ 6 h 61"/>
                <a:gd name="T8" fmla="*/ 49 w 53"/>
                <a:gd name="T9" fmla="*/ 27 h 61"/>
                <a:gd name="T10" fmla="*/ 45 w 53"/>
                <a:gd name="T11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1">
                  <a:moveTo>
                    <a:pt x="45" y="50"/>
                  </a:moveTo>
                  <a:cubicBezTo>
                    <a:pt x="36" y="54"/>
                    <a:pt x="28" y="58"/>
                    <a:pt x="19" y="61"/>
                  </a:cubicBezTo>
                  <a:cubicBezTo>
                    <a:pt x="0" y="39"/>
                    <a:pt x="1" y="21"/>
                    <a:pt x="21" y="7"/>
                  </a:cubicBezTo>
                  <a:cubicBezTo>
                    <a:pt x="28" y="2"/>
                    <a:pt x="34" y="0"/>
                    <a:pt x="42" y="6"/>
                  </a:cubicBezTo>
                  <a:cubicBezTo>
                    <a:pt x="50" y="12"/>
                    <a:pt x="53" y="17"/>
                    <a:pt x="49" y="27"/>
                  </a:cubicBezTo>
                  <a:cubicBezTo>
                    <a:pt x="47" y="34"/>
                    <a:pt x="47" y="41"/>
                    <a:pt x="4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25"/>
            <p:cNvSpPr/>
            <p:nvPr/>
          </p:nvSpPr>
          <p:spPr bwMode="auto">
            <a:xfrm>
              <a:off x="3481" y="3279"/>
              <a:ext cx="82" cy="92"/>
            </a:xfrm>
            <a:custGeom>
              <a:avLst/>
              <a:gdLst>
                <a:gd name="T0" fmla="*/ 28 w 60"/>
                <a:gd name="T1" fmla="*/ 0 h 68"/>
                <a:gd name="T2" fmla="*/ 56 w 60"/>
                <a:gd name="T3" fmla="*/ 46 h 68"/>
                <a:gd name="T4" fmla="*/ 60 w 60"/>
                <a:gd name="T5" fmla="*/ 44 h 68"/>
                <a:gd name="T6" fmla="*/ 55 w 60"/>
                <a:gd name="T7" fmla="*/ 68 h 68"/>
                <a:gd name="T8" fmla="*/ 16 w 60"/>
                <a:gd name="T9" fmla="*/ 47 h 68"/>
                <a:gd name="T10" fmla="*/ 28 w 60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8">
                  <a:moveTo>
                    <a:pt x="28" y="0"/>
                  </a:moveTo>
                  <a:cubicBezTo>
                    <a:pt x="38" y="17"/>
                    <a:pt x="47" y="31"/>
                    <a:pt x="56" y="46"/>
                  </a:cubicBezTo>
                  <a:cubicBezTo>
                    <a:pt x="57" y="45"/>
                    <a:pt x="59" y="45"/>
                    <a:pt x="60" y="44"/>
                  </a:cubicBezTo>
                  <a:cubicBezTo>
                    <a:pt x="58" y="51"/>
                    <a:pt x="57" y="58"/>
                    <a:pt x="55" y="68"/>
                  </a:cubicBezTo>
                  <a:cubicBezTo>
                    <a:pt x="41" y="61"/>
                    <a:pt x="28" y="54"/>
                    <a:pt x="16" y="47"/>
                  </a:cubicBezTo>
                  <a:cubicBezTo>
                    <a:pt x="0" y="37"/>
                    <a:pt x="5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26"/>
            <p:cNvSpPr/>
            <p:nvPr/>
          </p:nvSpPr>
          <p:spPr bwMode="auto">
            <a:xfrm>
              <a:off x="3497" y="3648"/>
              <a:ext cx="59" cy="100"/>
            </a:xfrm>
            <a:custGeom>
              <a:avLst/>
              <a:gdLst>
                <a:gd name="T0" fmla="*/ 0 w 43"/>
                <a:gd name="T1" fmla="*/ 0 h 74"/>
                <a:gd name="T2" fmla="*/ 37 w 43"/>
                <a:gd name="T3" fmla="*/ 33 h 74"/>
                <a:gd name="T4" fmla="*/ 41 w 43"/>
                <a:gd name="T5" fmla="*/ 55 h 74"/>
                <a:gd name="T6" fmla="*/ 19 w 43"/>
                <a:gd name="T7" fmla="*/ 72 h 74"/>
                <a:gd name="T8" fmla="*/ 7 w 43"/>
                <a:gd name="T9" fmla="*/ 71 h 74"/>
                <a:gd name="T10" fmla="*/ 0 w 43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4">
                  <a:moveTo>
                    <a:pt x="0" y="0"/>
                  </a:moveTo>
                  <a:cubicBezTo>
                    <a:pt x="15" y="13"/>
                    <a:pt x="27" y="22"/>
                    <a:pt x="37" y="33"/>
                  </a:cubicBezTo>
                  <a:cubicBezTo>
                    <a:pt x="41" y="38"/>
                    <a:pt x="43" y="49"/>
                    <a:pt x="41" y="55"/>
                  </a:cubicBezTo>
                  <a:cubicBezTo>
                    <a:pt x="37" y="63"/>
                    <a:pt x="27" y="68"/>
                    <a:pt x="19" y="72"/>
                  </a:cubicBezTo>
                  <a:cubicBezTo>
                    <a:pt x="15" y="74"/>
                    <a:pt x="9" y="72"/>
                    <a:pt x="7" y="71"/>
                  </a:cubicBezTo>
                  <a:cubicBezTo>
                    <a:pt x="4" y="47"/>
                    <a:pt x="2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27"/>
            <p:cNvSpPr/>
            <p:nvPr/>
          </p:nvSpPr>
          <p:spPr bwMode="auto">
            <a:xfrm>
              <a:off x="3655" y="3121"/>
              <a:ext cx="76" cy="96"/>
            </a:xfrm>
            <a:custGeom>
              <a:avLst/>
              <a:gdLst>
                <a:gd name="T0" fmla="*/ 32 w 56"/>
                <a:gd name="T1" fmla="*/ 71 h 71"/>
                <a:gd name="T2" fmla="*/ 2 w 56"/>
                <a:gd name="T3" fmla="*/ 25 h 71"/>
                <a:gd name="T4" fmla="*/ 28 w 56"/>
                <a:gd name="T5" fmla="*/ 0 h 71"/>
                <a:gd name="T6" fmla="*/ 32 w 5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71">
                  <a:moveTo>
                    <a:pt x="32" y="71"/>
                  </a:moveTo>
                  <a:cubicBezTo>
                    <a:pt x="13" y="62"/>
                    <a:pt x="3" y="46"/>
                    <a:pt x="2" y="25"/>
                  </a:cubicBezTo>
                  <a:cubicBezTo>
                    <a:pt x="0" y="4"/>
                    <a:pt x="5" y="0"/>
                    <a:pt x="28" y="0"/>
                  </a:cubicBezTo>
                  <a:cubicBezTo>
                    <a:pt x="24" y="24"/>
                    <a:pt x="56" y="44"/>
                    <a:pt x="3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28"/>
            <p:cNvSpPr/>
            <p:nvPr/>
          </p:nvSpPr>
          <p:spPr bwMode="auto">
            <a:xfrm>
              <a:off x="3773" y="2872"/>
              <a:ext cx="88" cy="61"/>
            </a:xfrm>
            <a:custGeom>
              <a:avLst/>
              <a:gdLst>
                <a:gd name="T0" fmla="*/ 0 w 65"/>
                <a:gd name="T1" fmla="*/ 4 h 45"/>
                <a:gd name="T2" fmla="*/ 24 w 65"/>
                <a:gd name="T3" fmla="*/ 0 h 45"/>
                <a:gd name="T4" fmla="*/ 47 w 65"/>
                <a:gd name="T5" fmla="*/ 1 h 45"/>
                <a:gd name="T6" fmla="*/ 63 w 65"/>
                <a:gd name="T7" fmla="*/ 6 h 45"/>
                <a:gd name="T8" fmla="*/ 63 w 65"/>
                <a:gd name="T9" fmla="*/ 35 h 45"/>
                <a:gd name="T10" fmla="*/ 45 w 65"/>
                <a:gd name="T11" fmla="*/ 45 h 45"/>
                <a:gd name="T12" fmla="*/ 40 w 65"/>
                <a:gd name="T13" fmla="*/ 42 h 45"/>
                <a:gd name="T14" fmla="*/ 0 w 65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45">
                  <a:moveTo>
                    <a:pt x="0" y="4"/>
                  </a:moveTo>
                  <a:cubicBezTo>
                    <a:pt x="9" y="3"/>
                    <a:pt x="16" y="1"/>
                    <a:pt x="24" y="0"/>
                  </a:cubicBezTo>
                  <a:cubicBezTo>
                    <a:pt x="31" y="0"/>
                    <a:pt x="39" y="0"/>
                    <a:pt x="47" y="1"/>
                  </a:cubicBezTo>
                  <a:cubicBezTo>
                    <a:pt x="52" y="1"/>
                    <a:pt x="62" y="3"/>
                    <a:pt x="63" y="6"/>
                  </a:cubicBezTo>
                  <a:cubicBezTo>
                    <a:pt x="65" y="15"/>
                    <a:pt x="65" y="26"/>
                    <a:pt x="63" y="35"/>
                  </a:cubicBezTo>
                  <a:cubicBezTo>
                    <a:pt x="61" y="40"/>
                    <a:pt x="52" y="42"/>
                    <a:pt x="45" y="45"/>
                  </a:cubicBezTo>
                  <a:cubicBezTo>
                    <a:pt x="44" y="45"/>
                    <a:pt x="41" y="44"/>
                    <a:pt x="40" y="42"/>
                  </a:cubicBezTo>
                  <a:cubicBezTo>
                    <a:pt x="28" y="31"/>
                    <a:pt x="16" y="2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29"/>
            <p:cNvSpPr/>
            <p:nvPr/>
          </p:nvSpPr>
          <p:spPr bwMode="auto">
            <a:xfrm>
              <a:off x="3997" y="2994"/>
              <a:ext cx="82" cy="77"/>
            </a:xfrm>
            <a:custGeom>
              <a:avLst/>
              <a:gdLst>
                <a:gd name="T0" fmla="*/ 0 w 61"/>
                <a:gd name="T1" fmla="*/ 43 h 57"/>
                <a:gd name="T2" fmla="*/ 9 w 61"/>
                <a:gd name="T3" fmla="*/ 29 h 57"/>
                <a:gd name="T4" fmla="*/ 58 w 61"/>
                <a:gd name="T5" fmla="*/ 18 h 57"/>
                <a:gd name="T6" fmla="*/ 59 w 61"/>
                <a:gd name="T7" fmla="*/ 33 h 57"/>
                <a:gd name="T8" fmla="*/ 0 w 61"/>
                <a:gd name="T9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43"/>
                  </a:moveTo>
                  <a:cubicBezTo>
                    <a:pt x="3" y="38"/>
                    <a:pt x="6" y="34"/>
                    <a:pt x="9" y="29"/>
                  </a:cubicBezTo>
                  <a:cubicBezTo>
                    <a:pt x="27" y="1"/>
                    <a:pt x="30" y="0"/>
                    <a:pt x="58" y="18"/>
                  </a:cubicBezTo>
                  <a:cubicBezTo>
                    <a:pt x="61" y="19"/>
                    <a:pt x="61" y="29"/>
                    <a:pt x="59" y="33"/>
                  </a:cubicBezTo>
                  <a:cubicBezTo>
                    <a:pt x="47" y="53"/>
                    <a:pt x="21" y="57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30"/>
            <p:cNvSpPr/>
            <p:nvPr/>
          </p:nvSpPr>
          <p:spPr bwMode="auto">
            <a:xfrm>
              <a:off x="3055" y="2534"/>
              <a:ext cx="69" cy="85"/>
            </a:xfrm>
            <a:custGeom>
              <a:avLst/>
              <a:gdLst>
                <a:gd name="T0" fmla="*/ 46 w 51"/>
                <a:gd name="T1" fmla="*/ 63 h 63"/>
                <a:gd name="T2" fmla="*/ 22 w 51"/>
                <a:gd name="T3" fmla="*/ 46 h 63"/>
                <a:gd name="T4" fmla="*/ 13 w 51"/>
                <a:gd name="T5" fmla="*/ 37 h 63"/>
                <a:gd name="T6" fmla="*/ 1 w 51"/>
                <a:gd name="T7" fmla="*/ 21 h 63"/>
                <a:gd name="T8" fmla="*/ 25 w 51"/>
                <a:gd name="T9" fmla="*/ 2 h 63"/>
                <a:gd name="T10" fmla="*/ 42 w 51"/>
                <a:gd name="T11" fmla="*/ 15 h 63"/>
                <a:gd name="T12" fmla="*/ 49 w 51"/>
                <a:gd name="T13" fmla="*/ 42 h 63"/>
                <a:gd name="T14" fmla="*/ 51 w 51"/>
                <a:gd name="T15" fmla="*/ 58 h 63"/>
                <a:gd name="T16" fmla="*/ 46 w 5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46" y="63"/>
                  </a:moveTo>
                  <a:cubicBezTo>
                    <a:pt x="38" y="57"/>
                    <a:pt x="30" y="52"/>
                    <a:pt x="22" y="46"/>
                  </a:cubicBezTo>
                  <a:cubicBezTo>
                    <a:pt x="19" y="43"/>
                    <a:pt x="15" y="40"/>
                    <a:pt x="13" y="37"/>
                  </a:cubicBezTo>
                  <a:cubicBezTo>
                    <a:pt x="8" y="32"/>
                    <a:pt x="0" y="23"/>
                    <a:pt x="1" y="21"/>
                  </a:cubicBezTo>
                  <a:cubicBezTo>
                    <a:pt x="8" y="13"/>
                    <a:pt x="16" y="6"/>
                    <a:pt x="25" y="2"/>
                  </a:cubicBezTo>
                  <a:cubicBezTo>
                    <a:pt x="28" y="0"/>
                    <a:pt x="39" y="9"/>
                    <a:pt x="42" y="15"/>
                  </a:cubicBezTo>
                  <a:cubicBezTo>
                    <a:pt x="46" y="23"/>
                    <a:pt x="47" y="33"/>
                    <a:pt x="49" y="42"/>
                  </a:cubicBezTo>
                  <a:cubicBezTo>
                    <a:pt x="50" y="47"/>
                    <a:pt x="50" y="53"/>
                    <a:pt x="51" y="58"/>
                  </a:cubicBezTo>
                  <a:cubicBezTo>
                    <a:pt x="49" y="60"/>
                    <a:pt x="48" y="61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31"/>
            <p:cNvSpPr/>
            <p:nvPr/>
          </p:nvSpPr>
          <p:spPr bwMode="auto">
            <a:xfrm>
              <a:off x="4679" y="3194"/>
              <a:ext cx="64" cy="82"/>
            </a:xfrm>
            <a:custGeom>
              <a:avLst/>
              <a:gdLst>
                <a:gd name="T0" fmla="*/ 3 w 47"/>
                <a:gd name="T1" fmla="*/ 52 h 61"/>
                <a:gd name="T2" fmla="*/ 4 w 47"/>
                <a:gd name="T3" fmla="*/ 34 h 61"/>
                <a:gd name="T4" fmla="*/ 0 w 47"/>
                <a:gd name="T5" fmla="*/ 17 h 61"/>
                <a:gd name="T6" fmla="*/ 21 w 47"/>
                <a:gd name="T7" fmla="*/ 7 h 61"/>
                <a:gd name="T8" fmla="*/ 46 w 47"/>
                <a:gd name="T9" fmla="*/ 23 h 61"/>
                <a:gd name="T10" fmla="*/ 3 w 47"/>
                <a:gd name="T1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1">
                  <a:moveTo>
                    <a:pt x="3" y="52"/>
                  </a:moveTo>
                  <a:cubicBezTo>
                    <a:pt x="4" y="46"/>
                    <a:pt x="5" y="40"/>
                    <a:pt x="4" y="34"/>
                  </a:cubicBezTo>
                  <a:cubicBezTo>
                    <a:pt x="4" y="28"/>
                    <a:pt x="2" y="22"/>
                    <a:pt x="0" y="17"/>
                  </a:cubicBezTo>
                  <a:cubicBezTo>
                    <a:pt x="7" y="13"/>
                    <a:pt x="14" y="10"/>
                    <a:pt x="21" y="7"/>
                  </a:cubicBezTo>
                  <a:cubicBezTo>
                    <a:pt x="35" y="0"/>
                    <a:pt x="45" y="7"/>
                    <a:pt x="46" y="23"/>
                  </a:cubicBezTo>
                  <a:cubicBezTo>
                    <a:pt x="47" y="48"/>
                    <a:pt x="30" y="61"/>
                    <a:pt x="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32"/>
            <p:cNvSpPr/>
            <p:nvPr/>
          </p:nvSpPr>
          <p:spPr bwMode="auto">
            <a:xfrm>
              <a:off x="3702" y="3111"/>
              <a:ext cx="82" cy="64"/>
            </a:xfrm>
            <a:custGeom>
              <a:avLst/>
              <a:gdLst>
                <a:gd name="T0" fmla="*/ 48 w 60"/>
                <a:gd name="T1" fmla="*/ 0 h 47"/>
                <a:gd name="T2" fmla="*/ 55 w 60"/>
                <a:gd name="T3" fmla="*/ 27 h 47"/>
                <a:gd name="T4" fmla="*/ 43 w 60"/>
                <a:gd name="T5" fmla="*/ 46 h 47"/>
                <a:gd name="T6" fmla="*/ 4 w 60"/>
                <a:gd name="T7" fmla="*/ 26 h 47"/>
                <a:gd name="T8" fmla="*/ 15 w 60"/>
                <a:gd name="T9" fmla="*/ 6 h 47"/>
                <a:gd name="T10" fmla="*/ 48 w 6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7">
                  <a:moveTo>
                    <a:pt x="48" y="0"/>
                  </a:moveTo>
                  <a:cubicBezTo>
                    <a:pt x="51" y="11"/>
                    <a:pt x="53" y="19"/>
                    <a:pt x="55" y="27"/>
                  </a:cubicBezTo>
                  <a:cubicBezTo>
                    <a:pt x="60" y="40"/>
                    <a:pt x="54" y="45"/>
                    <a:pt x="43" y="46"/>
                  </a:cubicBezTo>
                  <a:cubicBezTo>
                    <a:pt x="26" y="47"/>
                    <a:pt x="8" y="39"/>
                    <a:pt x="4" y="26"/>
                  </a:cubicBezTo>
                  <a:cubicBezTo>
                    <a:pt x="0" y="16"/>
                    <a:pt x="0" y="8"/>
                    <a:pt x="15" y="6"/>
                  </a:cubicBezTo>
                  <a:cubicBezTo>
                    <a:pt x="25" y="5"/>
                    <a:pt x="36" y="2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33"/>
            <p:cNvSpPr/>
            <p:nvPr/>
          </p:nvSpPr>
          <p:spPr bwMode="auto">
            <a:xfrm>
              <a:off x="3398" y="3044"/>
              <a:ext cx="85" cy="77"/>
            </a:xfrm>
            <a:custGeom>
              <a:avLst/>
              <a:gdLst>
                <a:gd name="T0" fmla="*/ 16 w 62"/>
                <a:gd name="T1" fmla="*/ 57 h 57"/>
                <a:gd name="T2" fmla="*/ 2 w 62"/>
                <a:gd name="T3" fmla="*/ 15 h 57"/>
                <a:gd name="T4" fmla="*/ 23 w 62"/>
                <a:gd name="T5" fmla="*/ 7 h 57"/>
                <a:gd name="T6" fmla="*/ 62 w 62"/>
                <a:gd name="T7" fmla="*/ 30 h 57"/>
                <a:gd name="T8" fmla="*/ 16 w 6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7">
                  <a:moveTo>
                    <a:pt x="16" y="57"/>
                  </a:moveTo>
                  <a:cubicBezTo>
                    <a:pt x="3" y="47"/>
                    <a:pt x="0" y="32"/>
                    <a:pt x="2" y="15"/>
                  </a:cubicBezTo>
                  <a:cubicBezTo>
                    <a:pt x="5" y="2"/>
                    <a:pt x="12" y="0"/>
                    <a:pt x="23" y="7"/>
                  </a:cubicBezTo>
                  <a:cubicBezTo>
                    <a:pt x="36" y="15"/>
                    <a:pt x="50" y="22"/>
                    <a:pt x="62" y="30"/>
                  </a:cubicBezTo>
                  <a:cubicBezTo>
                    <a:pt x="48" y="38"/>
                    <a:pt x="33" y="47"/>
                    <a:pt x="1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34"/>
            <p:cNvSpPr/>
            <p:nvPr/>
          </p:nvSpPr>
          <p:spPr bwMode="auto">
            <a:xfrm>
              <a:off x="3541" y="1457"/>
              <a:ext cx="80" cy="75"/>
            </a:xfrm>
            <a:custGeom>
              <a:avLst/>
              <a:gdLst>
                <a:gd name="T0" fmla="*/ 27 w 59"/>
                <a:gd name="T1" fmla="*/ 55 h 55"/>
                <a:gd name="T2" fmla="*/ 1 w 59"/>
                <a:gd name="T3" fmla="*/ 45 h 55"/>
                <a:gd name="T4" fmla="*/ 4 w 59"/>
                <a:gd name="T5" fmla="*/ 30 h 55"/>
                <a:gd name="T6" fmla="*/ 35 w 59"/>
                <a:gd name="T7" fmla="*/ 6 h 55"/>
                <a:gd name="T8" fmla="*/ 51 w 59"/>
                <a:gd name="T9" fmla="*/ 12 h 55"/>
                <a:gd name="T10" fmla="*/ 27 w 5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5">
                  <a:moveTo>
                    <a:pt x="27" y="55"/>
                  </a:moveTo>
                  <a:cubicBezTo>
                    <a:pt x="18" y="52"/>
                    <a:pt x="9" y="49"/>
                    <a:pt x="1" y="45"/>
                  </a:cubicBezTo>
                  <a:cubicBezTo>
                    <a:pt x="0" y="44"/>
                    <a:pt x="1" y="33"/>
                    <a:pt x="4" y="30"/>
                  </a:cubicBezTo>
                  <a:cubicBezTo>
                    <a:pt x="13" y="21"/>
                    <a:pt x="24" y="14"/>
                    <a:pt x="35" y="6"/>
                  </a:cubicBezTo>
                  <a:cubicBezTo>
                    <a:pt x="43" y="0"/>
                    <a:pt x="48" y="3"/>
                    <a:pt x="51" y="12"/>
                  </a:cubicBezTo>
                  <a:cubicBezTo>
                    <a:pt x="59" y="29"/>
                    <a:pt x="46" y="51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35"/>
            <p:cNvSpPr/>
            <p:nvPr/>
          </p:nvSpPr>
          <p:spPr bwMode="auto">
            <a:xfrm>
              <a:off x="4166" y="1150"/>
              <a:ext cx="67" cy="83"/>
            </a:xfrm>
            <a:custGeom>
              <a:avLst/>
              <a:gdLst>
                <a:gd name="T0" fmla="*/ 0 w 49"/>
                <a:gd name="T1" fmla="*/ 6 h 61"/>
                <a:gd name="T2" fmla="*/ 45 w 49"/>
                <a:gd name="T3" fmla="*/ 14 h 61"/>
                <a:gd name="T4" fmla="*/ 43 w 49"/>
                <a:gd name="T5" fmla="*/ 61 h 61"/>
                <a:gd name="T6" fmla="*/ 0 w 49"/>
                <a:gd name="T7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61">
                  <a:moveTo>
                    <a:pt x="0" y="6"/>
                  </a:moveTo>
                  <a:cubicBezTo>
                    <a:pt x="17" y="0"/>
                    <a:pt x="42" y="2"/>
                    <a:pt x="45" y="14"/>
                  </a:cubicBezTo>
                  <a:cubicBezTo>
                    <a:pt x="49" y="28"/>
                    <a:pt x="44" y="45"/>
                    <a:pt x="43" y="61"/>
                  </a:cubicBezTo>
                  <a:cubicBezTo>
                    <a:pt x="11" y="52"/>
                    <a:pt x="11" y="2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36"/>
            <p:cNvSpPr/>
            <p:nvPr/>
          </p:nvSpPr>
          <p:spPr bwMode="auto">
            <a:xfrm>
              <a:off x="4290" y="3137"/>
              <a:ext cx="72" cy="72"/>
            </a:xfrm>
            <a:custGeom>
              <a:avLst/>
              <a:gdLst>
                <a:gd name="T0" fmla="*/ 41 w 53"/>
                <a:gd name="T1" fmla="*/ 0 h 53"/>
                <a:gd name="T2" fmla="*/ 42 w 53"/>
                <a:gd name="T3" fmla="*/ 41 h 53"/>
                <a:gd name="T4" fmla="*/ 0 w 53"/>
                <a:gd name="T5" fmla="*/ 51 h 53"/>
                <a:gd name="T6" fmla="*/ 9 w 53"/>
                <a:gd name="T7" fmla="*/ 7 h 53"/>
                <a:gd name="T8" fmla="*/ 41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1" y="0"/>
                  </a:moveTo>
                  <a:cubicBezTo>
                    <a:pt x="48" y="13"/>
                    <a:pt x="53" y="28"/>
                    <a:pt x="42" y="41"/>
                  </a:cubicBezTo>
                  <a:cubicBezTo>
                    <a:pt x="31" y="53"/>
                    <a:pt x="16" y="52"/>
                    <a:pt x="0" y="51"/>
                  </a:cubicBezTo>
                  <a:cubicBezTo>
                    <a:pt x="3" y="35"/>
                    <a:pt x="6" y="21"/>
                    <a:pt x="9" y="7"/>
                  </a:cubicBezTo>
                  <a:cubicBezTo>
                    <a:pt x="19" y="5"/>
                    <a:pt x="30" y="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37"/>
            <p:cNvSpPr/>
            <p:nvPr/>
          </p:nvSpPr>
          <p:spPr bwMode="auto">
            <a:xfrm>
              <a:off x="4223" y="3138"/>
              <a:ext cx="64" cy="73"/>
            </a:xfrm>
            <a:custGeom>
              <a:avLst/>
              <a:gdLst>
                <a:gd name="T0" fmla="*/ 47 w 47"/>
                <a:gd name="T1" fmla="*/ 12 h 54"/>
                <a:gd name="T2" fmla="*/ 15 w 47"/>
                <a:gd name="T3" fmla="*/ 54 h 54"/>
                <a:gd name="T4" fmla="*/ 1 w 47"/>
                <a:gd name="T5" fmla="*/ 39 h 54"/>
                <a:gd name="T6" fmla="*/ 35 w 47"/>
                <a:gd name="T7" fmla="*/ 1 h 54"/>
                <a:gd name="T8" fmla="*/ 47 w 47"/>
                <a:gd name="T9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47" y="12"/>
                  </a:moveTo>
                  <a:cubicBezTo>
                    <a:pt x="47" y="37"/>
                    <a:pt x="31" y="54"/>
                    <a:pt x="15" y="54"/>
                  </a:cubicBezTo>
                  <a:cubicBezTo>
                    <a:pt x="5" y="54"/>
                    <a:pt x="0" y="49"/>
                    <a:pt x="1" y="39"/>
                  </a:cubicBezTo>
                  <a:cubicBezTo>
                    <a:pt x="1" y="18"/>
                    <a:pt x="17" y="0"/>
                    <a:pt x="35" y="1"/>
                  </a:cubicBezTo>
                  <a:cubicBezTo>
                    <a:pt x="40" y="2"/>
                    <a:pt x="45" y="10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38"/>
            <p:cNvSpPr/>
            <p:nvPr/>
          </p:nvSpPr>
          <p:spPr bwMode="auto">
            <a:xfrm>
              <a:off x="3421" y="3625"/>
              <a:ext cx="71" cy="73"/>
            </a:xfrm>
            <a:custGeom>
              <a:avLst/>
              <a:gdLst>
                <a:gd name="T0" fmla="*/ 5 w 52"/>
                <a:gd name="T1" fmla="*/ 12 h 54"/>
                <a:gd name="T2" fmla="*/ 43 w 52"/>
                <a:gd name="T3" fmla="*/ 0 h 54"/>
                <a:gd name="T4" fmla="*/ 43 w 52"/>
                <a:gd name="T5" fmla="*/ 38 h 54"/>
                <a:gd name="T6" fmla="*/ 6 w 52"/>
                <a:gd name="T7" fmla="*/ 48 h 54"/>
                <a:gd name="T8" fmla="*/ 0 w 52"/>
                <a:gd name="T9" fmla="*/ 39 h 54"/>
                <a:gd name="T10" fmla="*/ 5 w 52"/>
                <a:gd name="T1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4">
                  <a:moveTo>
                    <a:pt x="5" y="12"/>
                  </a:moveTo>
                  <a:cubicBezTo>
                    <a:pt x="17" y="8"/>
                    <a:pt x="29" y="4"/>
                    <a:pt x="43" y="0"/>
                  </a:cubicBezTo>
                  <a:cubicBezTo>
                    <a:pt x="52" y="11"/>
                    <a:pt x="51" y="25"/>
                    <a:pt x="43" y="38"/>
                  </a:cubicBezTo>
                  <a:cubicBezTo>
                    <a:pt x="36" y="49"/>
                    <a:pt x="19" y="54"/>
                    <a:pt x="6" y="48"/>
                  </a:cubicBezTo>
                  <a:cubicBezTo>
                    <a:pt x="3" y="47"/>
                    <a:pt x="0" y="42"/>
                    <a:pt x="0" y="39"/>
                  </a:cubicBezTo>
                  <a:cubicBezTo>
                    <a:pt x="1" y="29"/>
                    <a:pt x="3" y="20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39"/>
            <p:cNvSpPr/>
            <p:nvPr/>
          </p:nvSpPr>
          <p:spPr bwMode="auto">
            <a:xfrm>
              <a:off x="4404" y="3163"/>
              <a:ext cx="72" cy="86"/>
            </a:xfrm>
            <a:custGeom>
              <a:avLst/>
              <a:gdLst>
                <a:gd name="T0" fmla="*/ 30 w 53"/>
                <a:gd name="T1" fmla="*/ 0 h 64"/>
                <a:gd name="T2" fmla="*/ 52 w 53"/>
                <a:gd name="T3" fmla="*/ 33 h 64"/>
                <a:gd name="T4" fmla="*/ 29 w 53"/>
                <a:gd name="T5" fmla="*/ 61 h 64"/>
                <a:gd name="T6" fmla="*/ 13 w 53"/>
                <a:gd name="T7" fmla="*/ 53 h 64"/>
                <a:gd name="T8" fmla="*/ 30 w 5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4">
                  <a:moveTo>
                    <a:pt x="30" y="0"/>
                  </a:moveTo>
                  <a:cubicBezTo>
                    <a:pt x="43" y="8"/>
                    <a:pt x="53" y="17"/>
                    <a:pt x="52" y="33"/>
                  </a:cubicBezTo>
                  <a:cubicBezTo>
                    <a:pt x="50" y="47"/>
                    <a:pt x="42" y="56"/>
                    <a:pt x="29" y="61"/>
                  </a:cubicBezTo>
                  <a:cubicBezTo>
                    <a:pt x="21" y="64"/>
                    <a:pt x="18" y="61"/>
                    <a:pt x="13" y="53"/>
                  </a:cubicBezTo>
                  <a:cubicBezTo>
                    <a:pt x="0" y="29"/>
                    <a:pt x="18" y="1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40"/>
            <p:cNvSpPr/>
            <p:nvPr/>
          </p:nvSpPr>
          <p:spPr bwMode="auto">
            <a:xfrm>
              <a:off x="3550" y="3133"/>
              <a:ext cx="63" cy="91"/>
            </a:xfrm>
            <a:custGeom>
              <a:avLst/>
              <a:gdLst>
                <a:gd name="T0" fmla="*/ 17 w 46"/>
                <a:gd name="T1" fmla="*/ 0 h 67"/>
                <a:gd name="T2" fmla="*/ 46 w 46"/>
                <a:gd name="T3" fmla="*/ 21 h 67"/>
                <a:gd name="T4" fmla="*/ 28 w 46"/>
                <a:gd name="T5" fmla="*/ 66 h 67"/>
                <a:gd name="T6" fmla="*/ 7 w 46"/>
                <a:gd name="T7" fmla="*/ 44 h 67"/>
                <a:gd name="T8" fmla="*/ 17 w 4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7">
                  <a:moveTo>
                    <a:pt x="17" y="0"/>
                  </a:moveTo>
                  <a:cubicBezTo>
                    <a:pt x="27" y="7"/>
                    <a:pt x="37" y="14"/>
                    <a:pt x="46" y="21"/>
                  </a:cubicBezTo>
                  <a:cubicBezTo>
                    <a:pt x="40" y="35"/>
                    <a:pt x="35" y="49"/>
                    <a:pt x="28" y="66"/>
                  </a:cubicBezTo>
                  <a:cubicBezTo>
                    <a:pt x="16" y="67"/>
                    <a:pt x="11" y="56"/>
                    <a:pt x="7" y="44"/>
                  </a:cubicBezTo>
                  <a:cubicBezTo>
                    <a:pt x="0" y="24"/>
                    <a:pt x="3" y="1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41"/>
            <p:cNvSpPr/>
            <p:nvPr/>
          </p:nvSpPr>
          <p:spPr bwMode="auto">
            <a:xfrm>
              <a:off x="3164" y="2062"/>
              <a:ext cx="72" cy="59"/>
            </a:xfrm>
            <a:custGeom>
              <a:avLst/>
              <a:gdLst>
                <a:gd name="T0" fmla="*/ 51 w 53"/>
                <a:gd name="T1" fmla="*/ 32 h 44"/>
                <a:gd name="T2" fmla="*/ 12 w 53"/>
                <a:gd name="T3" fmla="*/ 43 h 44"/>
                <a:gd name="T4" fmla="*/ 0 w 53"/>
                <a:gd name="T5" fmla="*/ 39 h 44"/>
                <a:gd name="T6" fmla="*/ 9 w 53"/>
                <a:gd name="T7" fmla="*/ 5 h 44"/>
                <a:gd name="T8" fmla="*/ 36 w 53"/>
                <a:gd name="T9" fmla="*/ 2 h 44"/>
                <a:gd name="T10" fmla="*/ 52 w 53"/>
                <a:gd name="T11" fmla="*/ 28 h 44"/>
                <a:gd name="T12" fmla="*/ 51 w 53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4">
                  <a:moveTo>
                    <a:pt x="51" y="32"/>
                  </a:moveTo>
                  <a:cubicBezTo>
                    <a:pt x="37" y="36"/>
                    <a:pt x="25" y="41"/>
                    <a:pt x="12" y="43"/>
                  </a:cubicBezTo>
                  <a:cubicBezTo>
                    <a:pt x="9" y="44"/>
                    <a:pt x="0" y="40"/>
                    <a:pt x="0" y="39"/>
                  </a:cubicBezTo>
                  <a:cubicBezTo>
                    <a:pt x="2" y="27"/>
                    <a:pt x="3" y="14"/>
                    <a:pt x="9" y="5"/>
                  </a:cubicBezTo>
                  <a:cubicBezTo>
                    <a:pt x="13" y="0"/>
                    <a:pt x="27" y="0"/>
                    <a:pt x="36" y="2"/>
                  </a:cubicBezTo>
                  <a:cubicBezTo>
                    <a:pt x="48" y="5"/>
                    <a:pt x="53" y="15"/>
                    <a:pt x="52" y="28"/>
                  </a:cubicBezTo>
                  <a:cubicBezTo>
                    <a:pt x="52" y="29"/>
                    <a:pt x="52" y="31"/>
                    <a:pt x="5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42"/>
            <p:cNvSpPr/>
            <p:nvPr/>
          </p:nvSpPr>
          <p:spPr bwMode="auto">
            <a:xfrm>
              <a:off x="3306" y="691"/>
              <a:ext cx="73" cy="69"/>
            </a:xfrm>
            <a:custGeom>
              <a:avLst/>
              <a:gdLst>
                <a:gd name="T0" fmla="*/ 54 w 54"/>
                <a:gd name="T1" fmla="*/ 16 h 51"/>
                <a:gd name="T2" fmla="*/ 50 w 54"/>
                <a:gd name="T3" fmla="*/ 35 h 51"/>
                <a:gd name="T4" fmla="*/ 40 w 54"/>
                <a:gd name="T5" fmla="*/ 51 h 51"/>
                <a:gd name="T6" fmla="*/ 15 w 54"/>
                <a:gd name="T7" fmla="*/ 42 h 51"/>
                <a:gd name="T8" fmla="*/ 0 w 54"/>
                <a:gd name="T9" fmla="*/ 18 h 51"/>
                <a:gd name="T10" fmla="*/ 54 w 54"/>
                <a:gd name="T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1">
                  <a:moveTo>
                    <a:pt x="54" y="16"/>
                  </a:moveTo>
                  <a:cubicBezTo>
                    <a:pt x="53" y="22"/>
                    <a:pt x="52" y="29"/>
                    <a:pt x="50" y="35"/>
                  </a:cubicBezTo>
                  <a:cubicBezTo>
                    <a:pt x="47" y="41"/>
                    <a:pt x="43" y="51"/>
                    <a:pt x="40" y="51"/>
                  </a:cubicBezTo>
                  <a:cubicBezTo>
                    <a:pt x="32" y="51"/>
                    <a:pt x="22" y="48"/>
                    <a:pt x="15" y="42"/>
                  </a:cubicBezTo>
                  <a:cubicBezTo>
                    <a:pt x="8" y="36"/>
                    <a:pt x="5" y="26"/>
                    <a:pt x="0" y="18"/>
                  </a:cubicBezTo>
                  <a:cubicBezTo>
                    <a:pt x="18" y="2"/>
                    <a:pt x="35" y="0"/>
                    <a:pt x="5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43"/>
            <p:cNvSpPr/>
            <p:nvPr/>
          </p:nvSpPr>
          <p:spPr bwMode="auto">
            <a:xfrm>
              <a:off x="3481" y="1686"/>
              <a:ext cx="84" cy="57"/>
            </a:xfrm>
            <a:custGeom>
              <a:avLst/>
              <a:gdLst>
                <a:gd name="T0" fmla="*/ 62 w 62"/>
                <a:gd name="T1" fmla="*/ 42 h 42"/>
                <a:gd name="T2" fmla="*/ 17 w 62"/>
                <a:gd name="T3" fmla="*/ 39 h 42"/>
                <a:gd name="T4" fmla="*/ 2 w 62"/>
                <a:gd name="T5" fmla="*/ 14 h 42"/>
                <a:gd name="T6" fmla="*/ 17 w 62"/>
                <a:gd name="T7" fmla="*/ 3 h 42"/>
                <a:gd name="T8" fmla="*/ 62 w 6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42"/>
                  </a:moveTo>
                  <a:cubicBezTo>
                    <a:pt x="46" y="41"/>
                    <a:pt x="31" y="41"/>
                    <a:pt x="17" y="39"/>
                  </a:cubicBezTo>
                  <a:cubicBezTo>
                    <a:pt x="0" y="38"/>
                    <a:pt x="5" y="23"/>
                    <a:pt x="2" y="14"/>
                  </a:cubicBezTo>
                  <a:cubicBezTo>
                    <a:pt x="1" y="12"/>
                    <a:pt x="11" y="4"/>
                    <a:pt x="17" y="3"/>
                  </a:cubicBezTo>
                  <a:cubicBezTo>
                    <a:pt x="38" y="0"/>
                    <a:pt x="56" y="15"/>
                    <a:pt x="6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44"/>
            <p:cNvSpPr/>
            <p:nvPr/>
          </p:nvSpPr>
          <p:spPr bwMode="auto">
            <a:xfrm>
              <a:off x="3065" y="2619"/>
              <a:ext cx="80" cy="72"/>
            </a:xfrm>
            <a:custGeom>
              <a:avLst/>
              <a:gdLst>
                <a:gd name="T0" fmla="*/ 56 w 59"/>
                <a:gd name="T1" fmla="*/ 53 h 53"/>
                <a:gd name="T2" fmla="*/ 0 w 59"/>
                <a:gd name="T3" fmla="*/ 30 h 53"/>
                <a:gd name="T4" fmla="*/ 29 w 59"/>
                <a:gd name="T5" fmla="*/ 2 h 53"/>
                <a:gd name="T6" fmla="*/ 59 w 59"/>
                <a:gd name="T7" fmla="*/ 47 h 53"/>
                <a:gd name="T8" fmla="*/ 56 w 5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3">
                  <a:moveTo>
                    <a:pt x="56" y="53"/>
                  </a:moveTo>
                  <a:cubicBezTo>
                    <a:pt x="37" y="45"/>
                    <a:pt x="19" y="38"/>
                    <a:pt x="0" y="30"/>
                  </a:cubicBezTo>
                  <a:cubicBezTo>
                    <a:pt x="5" y="12"/>
                    <a:pt x="17" y="0"/>
                    <a:pt x="29" y="2"/>
                  </a:cubicBezTo>
                  <a:cubicBezTo>
                    <a:pt x="54" y="7"/>
                    <a:pt x="53" y="29"/>
                    <a:pt x="59" y="47"/>
                  </a:cubicBezTo>
                  <a:cubicBezTo>
                    <a:pt x="58" y="49"/>
                    <a:pt x="57" y="51"/>
                    <a:pt x="5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45"/>
            <p:cNvSpPr/>
            <p:nvPr/>
          </p:nvSpPr>
          <p:spPr bwMode="auto">
            <a:xfrm>
              <a:off x="4051" y="3038"/>
              <a:ext cx="83" cy="69"/>
            </a:xfrm>
            <a:custGeom>
              <a:avLst/>
              <a:gdLst>
                <a:gd name="T0" fmla="*/ 32 w 61"/>
                <a:gd name="T1" fmla="*/ 0 h 51"/>
                <a:gd name="T2" fmla="*/ 61 w 61"/>
                <a:gd name="T3" fmla="*/ 14 h 51"/>
                <a:gd name="T4" fmla="*/ 37 w 61"/>
                <a:gd name="T5" fmla="*/ 46 h 51"/>
                <a:gd name="T6" fmla="*/ 0 w 61"/>
                <a:gd name="T7" fmla="*/ 30 h 51"/>
                <a:gd name="T8" fmla="*/ 32 w 6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1">
                  <a:moveTo>
                    <a:pt x="32" y="0"/>
                  </a:moveTo>
                  <a:cubicBezTo>
                    <a:pt x="42" y="5"/>
                    <a:pt x="50" y="9"/>
                    <a:pt x="61" y="14"/>
                  </a:cubicBezTo>
                  <a:cubicBezTo>
                    <a:pt x="57" y="27"/>
                    <a:pt x="54" y="41"/>
                    <a:pt x="37" y="46"/>
                  </a:cubicBezTo>
                  <a:cubicBezTo>
                    <a:pt x="21" y="51"/>
                    <a:pt x="10" y="43"/>
                    <a:pt x="0" y="30"/>
                  </a:cubicBezTo>
                  <a:cubicBezTo>
                    <a:pt x="11" y="20"/>
                    <a:pt x="22" y="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46"/>
            <p:cNvSpPr/>
            <p:nvPr/>
          </p:nvSpPr>
          <p:spPr bwMode="auto">
            <a:xfrm>
              <a:off x="4054" y="2940"/>
              <a:ext cx="72" cy="66"/>
            </a:xfrm>
            <a:custGeom>
              <a:avLst/>
              <a:gdLst>
                <a:gd name="T0" fmla="*/ 0 w 53"/>
                <a:gd name="T1" fmla="*/ 39 h 49"/>
                <a:gd name="T2" fmla="*/ 10 w 53"/>
                <a:gd name="T3" fmla="*/ 3 h 49"/>
                <a:gd name="T4" fmla="*/ 46 w 53"/>
                <a:gd name="T5" fmla="*/ 0 h 49"/>
                <a:gd name="T6" fmla="*/ 40 w 53"/>
                <a:gd name="T7" fmla="*/ 38 h 49"/>
                <a:gd name="T8" fmla="*/ 0 w 53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9">
                  <a:moveTo>
                    <a:pt x="0" y="39"/>
                  </a:moveTo>
                  <a:cubicBezTo>
                    <a:pt x="3" y="27"/>
                    <a:pt x="7" y="16"/>
                    <a:pt x="10" y="3"/>
                  </a:cubicBezTo>
                  <a:cubicBezTo>
                    <a:pt x="21" y="2"/>
                    <a:pt x="33" y="1"/>
                    <a:pt x="46" y="0"/>
                  </a:cubicBezTo>
                  <a:cubicBezTo>
                    <a:pt x="53" y="13"/>
                    <a:pt x="52" y="27"/>
                    <a:pt x="40" y="38"/>
                  </a:cubicBezTo>
                  <a:cubicBezTo>
                    <a:pt x="29" y="49"/>
                    <a:pt x="15" y="48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47"/>
            <p:cNvSpPr/>
            <p:nvPr/>
          </p:nvSpPr>
          <p:spPr bwMode="auto">
            <a:xfrm>
              <a:off x="3271" y="3573"/>
              <a:ext cx="72" cy="58"/>
            </a:xfrm>
            <a:custGeom>
              <a:avLst/>
              <a:gdLst>
                <a:gd name="T0" fmla="*/ 3 w 53"/>
                <a:gd name="T1" fmla="*/ 0 h 43"/>
                <a:gd name="T2" fmla="*/ 47 w 53"/>
                <a:gd name="T3" fmla="*/ 0 h 43"/>
                <a:gd name="T4" fmla="*/ 42 w 53"/>
                <a:gd name="T5" fmla="*/ 33 h 43"/>
                <a:gd name="T6" fmla="*/ 5 w 53"/>
                <a:gd name="T7" fmla="*/ 37 h 43"/>
                <a:gd name="T8" fmla="*/ 0 w 53"/>
                <a:gd name="T9" fmla="*/ 26 h 43"/>
                <a:gd name="T10" fmla="*/ 3 w 5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3">
                  <a:moveTo>
                    <a:pt x="3" y="0"/>
                  </a:moveTo>
                  <a:cubicBezTo>
                    <a:pt x="17" y="0"/>
                    <a:pt x="31" y="0"/>
                    <a:pt x="47" y="0"/>
                  </a:cubicBezTo>
                  <a:cubicBezTo>
                    <a:pt x="53" y="11"/>
                    <a:pt x="52" y="23"/>
                    <a:pt x="42" y="33"/>
                  </a:cubicBezTo>
                  <a:cubicBezTo>
                    <a:pt x="31" y="43"/>
                    <a:pt x="18" y="43"/>
                    <a:pt x="5" y="37"/>
                  </a:cubicBezTo>
                  <a:cubicBezTo>
                    <a:pt x="2" y="36"/>
                    <a:pt x="0" y="30"/>
                    <a:pt x="0" y="26"/>
                  </a:cubicBezTo>
                  <a:cubicBezTo>
                    <a:pt x="0" y="17"/>
                    <a:pt x="2" y="8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48"/>
            <p:cNvSpPr/>
            <p:nvPr/>
          </p:nvSpPr>
          <p:spPr bwMode="auto">
            <a:xfrm>
              <a:off x="3187" y="3555"/>
              <a:ext cx="83" cy="72"/>
            </a:xfrm>
            <a:custGeom>
              <a:avLst/>
              <a:gdLst>
                <a:gd name="T0" fmla="*/ 0 w 61"/>
                <a:gd name="T1" fmla="*/ 22 h 53"/>
                <a:gd name="T2" fmla="*/ 8 w 61"/>
                <a:gd name="T3" fmla="*/ 0 h 53"/>
                <a:gd name="T4" fmla="*/ 47 w 61"/>
                <a:gd name="T5" fmla="*/ 8 h 53"/>
                <a:gd name="T6" fmla="*/ 55 w 61"/>
                <a:gd name="T7" fmla="*/ 34 h 53"/>
                <a:gd name="T8" fmla="*/ 35 w 61"/>
                <a:gd name="T9" fmla="*/ 46 h 53"/>
                <a:gd name="T10" fmla="*/ 0 w 61"/>
                <a:gd name="T11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3">
                  <a:moveTo>
                    <a:pt x="0" y="22"/>
                  </a:moveTo>
                  <a:cubicBezTo>
                    <a:pt x="4" y="13"/>
                    <a:pt x="6" y="6"/>
                    <a:pt x="8" y="0"/>
                  </a:cubicBezTo>
                  <a:cubicBezTo>
                    <a:pt x="21" y="3"/>
                    <a:pt x="34" y="4"/>
                    <a:pt x="47" y="8"/>
                  </a:cubicBezTo>
                  <a:cubicBezTo>
                    <a:pt x="61" y="12"/>
                    <a:pt x="57" y="24"/>
                    <a:pt x="55" y="34"/>
                  </a:cubicBezTo>
                  <a:cubicBezTo>
                    <a:pt x="52" y="43"/>
                    <a:pt x="47" y="53"/>
                    <a:pt x="35" y="46"/>
                  </a:cubicBezTo>
                  <a:cubicBezTo>
                    <a:pt x="22" y="39"/>
                    <a:pt x="11" y="30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49"/>
            <p:cNvSpPr/>
            <p:nvPr/>
          </p:nvSpPr>
          <p:spPr bwMode="auto">
            <a:xfrm>
              <a:off x="3124" y="3445"/>
              <a:ext cx="94" cy="69"/>
            </a:xfrm>
            <a:custGeom>
              <a:avLst/>
              <a:gdLst>
                <a:gd name="T0" fmla="*/ 64 w 69"/>
                <a:gd name="T1" fmla="*/ 26 h 51"/>
                <a:gd name="T2" fmla="*/ 33 w 69"/>
                <a:gd name="T3" fmla="*/ 16 h 51"/>
                <a:gd name="T4" fmla="*/ 29 w 69"/>
                <a:gd name="T5" fmla="*/ 19 h 51"/>
                <a:gd name="T6" fmla="*/ 53 w 69"/>
                <a:gd name="T7" fmla="*/ 47 h 51"/>
                <a:gd name="T8" fmla="*/ 26 w 69"/>
                <a:gd name="T9" fmla="*/ 49 h 51"/>
                <a:gd name="T10" fmla="*/ 0 w 69"/>
                <a:gd name="T11" fmla="*/ 17 h 51"/>
                <a:gd name="T12" fmla="*/ 44 w 69"/>
                <a:gd name="T13" fmla="*/ 0 h 51"/>
                <a:gd name="T14" fmla="*/ 69 w 69"/>
                <a:gd name="T15" fmla="*/ 20 h 51"/>
                <a:gd name="T16" fmla="*/ 64 w 69"/>
                <a:gd name="T1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1">
                  <a:moveTo>
                    <a:pt x="64" y="26"/>
                  </a:moveTo>
                  <a:cubicBezTo>
                    <a:pt x="54" y="23"/>
                    <a:pt x="43" y="19"/>
                    <a:pt x="33" y="16"/>
                  </a:cubicBezTo>
                  <a:cubicBezTo>
                    <a:pt x="32" y="17"/>
                    <a:pt x="30" y="18"/>
                    <a:pt x="29" y="19"/>
                  </a:cubicBezTo>
                  <a:cubicBezTo>
                    <a:pt x="36" y="27"/>
                    <a:pt x="43" y="35"/>
                    <a:pt x="53" y="47"/>
                  </a:cubicBezTo>
                  <a:cubicBezTo>
                    <a:pt x="43" y="48"/>
                    <a:pt x="34" y="51"/>
                    <a:pt x="26" y="49"/>
                  </a:cubicBezTo>
                  <a:cubicBezTo>
                    <a:pt x="10" y="44"/>
                    <a:pt x="1" y="32"/>
                    <a:pt x="0" y="17"/>
                  </a:cubicBezTo>
                  <a:cubicBezTo>
                    <a:pt x="14" y="12"/>
                    <a:pt x="27" y="6"/>
                    <a:pt x="44" y="0"/>
                  </a:cubicBezTo>
                  <a:cubicBezTo>
                    <a:pt x="49" y="4"/>
                    <a:pt x="59" y="12"/>
                    <a:pt x="69" y="20"/>
                  </a:cubicBezTo>
                  <a:cubicBezTo>
                    <a:pt x="67" y="22"/>
                    <a:pt x="66" y="24"/>
                    <a:pt x="6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50"/>
            <p:cNvSpPr/>
            <p:nvPr/>
          </p:nvSpPr>
          <p:spPr bwMode="auto">
            <a:xfrm>
              <a:off x="3603" y="3163"/>
              <a:ext cx="63" cy="92"/>
            </a:xfrm>
            <a:custGeom>
              <a:avLst/>
              <a:gdLst>
                <a:gd name="T0" fmla="*/ 26 w 46"/>
                <a:gd name="T1" fmla="*/ 0 h 68"/>
                <a:gd name="T2" fmla="*/ 40 w 46"/>
                <a:gd name="T3" fmla="*/ 21 h 68"/>
                <a:gd name="T4" fmla="*/ 37 w 46"/>
                <a:gd name="T5" fmla="*/ 45 h 68"/>
                <a:gd name="T6" fmla="*/ 25 w 46"/>
                <a:gd name="T7" fmla="*/ 68 h 68"/>
                <a:gd name="T8" fmla="*/ 3 w 46"/>
                <a:gd name="T9" fmla="*/ 37 h 68"/>
                <a:gd name="T10" fmla="*/ 26 w 46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8">
                  <a:moveTo>
                    <a:pt x="26" y="0"/>
                  </a:moveTo>
                  <a:cubicBezTo>
                    <a:pt x="31" y="8"/>
                    <a:pt x="35" y="14"/>
                    <a:pt x="40" y="21"/>
                  </a:cubicBezTo>
                  <a:cubicBezTo>
                    <a:pt x="45" y="30"/>
                    <a:pt x="46" y="37"/>
                    <a:pt x="37" y="45"/>
                  </a:cubicBezTo>
                  <a:cubicBezTo>
                    <a:pt x="31" y="50"/>
                    <a:pt x="29" y="60"/>
                    <a:pt x="25" y="68"/>
                  </a:cubicBezTo>
                  <a:cubicBezTo>
                    <a:pt x="11" y="62"/>
                    <a:pt x="5" y="51"/>
                    <a:pt x="3" y="37"/>
                  </a:cubicBezTo>
                  <a:cubicBezTo>
                    <a:pt x="0" y="18"/>
                    <a:pt x="13" y="9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51"/>
            <p:cNvSpPr/>
            <p:nvPr/>
          </p:nvSpPr>
          <p:spPr bwMode="auto">
            <a:xfrm>
              <a:off x="3894" y="2937"/>
              <a:ext cx="76" cy="84"/>
            </a:xfrm>
            <a:custGeom>
              <a:avLst/>
              <a:gdLst>
                <a:gd name="T0" fmla="*/ 56 w 56"/>
                <a:gd name="T1" fmla="*/ 17 h 62"/>
                <a:gd name="T2" fmla="*/ 0 w 56"/>
                <a:gd name="T3" fmla="*/ 52 h 62"/>
                <a:gd name="T4" fmla="*/ 16 w 56"/>
                <a:gd name="T5" fmla="*/ 15 h 62"/>
                <a:gd name="T6" fmla="*/ 56 w 56"/>
                <a:gd name="T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2">
                  <a:moveTo>
                    <a:pt x="56" y="17"/>
                  </a:moveTo>
                  <a:cubicBezTo>
                    <a:pt x="53" y="49"/>
                    <a:pt x="31" y="62"/>
                    <a:pt x="0" y="52"/>
                  </a:cubicBezTo>
                  <a:cubicBezTo>
                    <a:pt x="5" y="40"/>
                    <a:pt x="7" y="25"/>
                    <a:pt x="16" y="15"/>
                  </a:cubicBezTo>
                  <a:cubicBezTo>
                    <a:pt x="28" y="0"/>
                    <a:pt x="41" y="22"/>
                    <a:pt x="5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52"/>
            <p:cNvSpPr/>
            <p:nvPr/>
          </p:nvSpPr>
          <p:spPr bwMode="auto">
            <a:xfrm>
              <a:off x="4079" y="688"/>
              <a:ext cx="78" cy="80"/>
            </a:xfrm>
            <a:custGeom>
              <a:avLst/>
              <a:gdLst>
                <a:gd name="T0" fmla="*/ 27 w 57"/>
                <a:gd name="T1" fmla="*/ 59 h 59"/>
                <a:gd name="T2" fmla="*/ 7 w 57"/>
                <a:gd name="T3" fmla="*/ 30 h 59"/>
                <a:gd name="T4" fmla="*/ 20 w 57"/>
                <a:gd name="T5" fmla="*/ 3 h 59"/>
                <a:gd name="T6" fmla="*/ 57 w 57"/>
                <a:gd name="T7" fmla="*/ 12 h 59"/>
                <a:gd name="T8" fmla="*/ 27 w 5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27" y="59"/>
                  </a:moveTo>
                  <a:cubicBezTo>
                    <a:pt x="20" y="49"/>
                    <a:pt x="13" y="40"/>
                    <a:pt x="7" y="30"/>
                  </a:cubicBezTo>
                  <a:cubicBezTo>
                    <a:pt x="0" y="16"/>
                    <a:pt x="5" y="6"/>
                    <a:pt x="20" y="3"/>
                  </a:cubicBezTo>
                  <a:cubicBezTo>
                    <a:pt x="34" y="0"/>
                    <a:pt x="47" y="1"/>
                    <a:pt x="57" y="12"/>
                  </a:cubicBezTo>
                  <a:cubicBezTo>
                    <a:pt x="47" y="28"/>
                    <a:pt x="37" y="43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53"/>
            <p:cNvSpPr/>
            <p:nvPr/>
          </p:nvSpPr>
          <p:spPr bwMode="auto">
            <a:xfrm>
              <a:off x="3074" y="2906"/>
              <a:ext cx="69" cy="77"/>
            </a:xfrm>
            <a:custGeom>
              <a:avLst/>
              <a:gdLst>
                <a:gd name="T0" fmla="*/ 26 w 51"/>
                <a:gd name="T1" fmla="*/ 57 h 57"/>
                <a:gd name="T2" fmla="*/ 0 w 51"/>
                <a:gd name="T3" fmla="*/ 1 h 57"/>
                <a:gd name="T4" fmla="*/ 45 w 51"/>
                <a:gd name="T5" fmla="*/ 1 h 57"/>
                <a:gd name="T6" fmla="*/ 50 w 51"/>
                <a:gd name="T7" fmla="*/ 14 h 57"/>
                <a:gd name="T8" fmla="*/ 42 w 51"/>
                <a:gd name="T9" fmla="*/ 42 h 57"/>
                <a:gd name="T10" fmla="*/ 26 w 51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7">
                  <a:moveTo>
                    <a:pt x="26" y="57"/>
                  </a:moveTo>
                  <a:cubicBezTo>
                    <a:pt x="17" y="38"/>
                    <a:pt x="10" y="22"/>
                    <a:pt x="0" y="1"/>
                  </a:cubicBezTo>
                  <a:cubicBezTo>
                    <a:pt x="17" y="1"/>
                    <a:pt x="31" y="0"/>
                    <a:pt x="45" y="1"/>
                  </a:cubicBezTo>
                  <a:cubicBezTo>
                    <a:pt x="47" y="1"/>
                    <a:pt x="51" y="10"/>
                    <a:pt x="50" y="14"/>
                  </a:cubicBezTo>
                  <a:cubicBezTo>
                    <a:pt x="49" y="24"/>
                    <a:pt x="46" y="34"/>
                    <a:pt x="42" y="42"/>
                  </a:cubicBezTo>
                  <a:cubicBezTo>
                    <a:pt x="39" y="48"/>
                    <a:pt x="33" y="51"/>
                    <a:pt x="2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54"/>
            <p:cNvSpPr/>
            <p:nvPr/>
          </p:nvSpPr>
          <p:spPr bwMode="auto">
            <a:xfrm>
              <a:off x="4063" y="1399"/>
              <a:ext cx="69" cy="85"/>
            </a:xfrm>
            <a:custGeom>
              <a:avLst/>
              <a:gdLst>
                <a:gd name="T0" fmla="*/ 51 w 51"/>
                <a:gd name="T1" fmla="*/ 38 h 63"/>
                <a:gd name="T2" fmla="*/ 35 w 51"/>
                <a:gd name="T3" fmla="*/ 61 h 63"/>
                <a:gd name="T4" fmla="*/ 19 w 51"/>
                <a:gd name="T5" fmla="*/ 54 h 63"/>
                <a:gd name="T6" fmla="*/ 4 w 51"/>
                <a:gd name="T7" fmla="*/ 14 h 63"/>
                <a:gd name="T8" fmla="*/ 21 w 51"/>
                <a:gd name="T9" fmla="*/ 8 h 63"/>
                <a:gd name="T10" fmla="*/ 51 w 51"/>
                <a:gd name="T11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3">
                  <a:moveTo>
                    <a:pt x="51" y="38"/>
                  </a:moveTo>
                  <a:cubicBezTo>
                    <a:pt x="44" y="48"/>
                    <a:pt x="41" y="56"/>
                    <a:pt x="35" y="61"/>
                  </a:cubicBezTo>
                  <a:cubicBezTo>
                    <a:pt x="33" y="63"/>
                    <a:pt x="24" y="57"/>
                    <a:pt x="19" y="54"/>
                  </a:cubicBezTo>
                  <a:cubicBezTo>
                    <a:pt x="0" y="46"/>
                    <a:pt x="0" y="30"/>
                    <a:pt x="4" y="14"/>
                  </a:cubicBezTo>
                  <a:cubicBezTo>
                    <a:pt x="7" y="5"/>
                    <a:pt x="12" y="0"/>
                    <a:pt x="21" y="8"/>
                  </a:cubicBezTo>
                  <a:cubicBezTo>
                    <a:pt x="31" y="18"/>
                    <a:pt x="40" y="28"/>
                    <a:pt x="5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55"/>
            <p:cNvSpPr/>
            <p:nvPr/>
          </p:nvSpPr>
          <p:spPr bwMode="auto">
            <a:xfrm>
              <a:off x="4269" y="800"/>
              <a:ext cx="75" cy="70"/>
            </a:xfrm>
            <a:custGeom>
              <a:avLst/>
              <a:gdLst>
                <a:gd name="T0" fmla="*/ 55 w 55"/>
                <a:gd name="T1" fmla="*/ 31 h 52"/>
                <a:gd name="T2" fmla="*/ 27 w 55"/>
                <a:gd name="T3" fmla="*/ 52 h 52"/>
                <a:gd name="T4" fmla="*/ 4 w 55"/>
                <a:gd name="T5" fmla="*/ 27 h 52"/>
                <a:gd name="T6" fmla="*/ 35 w 55"/>
                <a:gd name="T7" fmla="*/ 1 h 52"/>
                <a:gd name="T8" fmla="*/ 55 w 55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2">
                  <a:moveTo>
                    <a:pt x="55" y="31"/>
                  </a:moveTo>
                  <a:cubicBezTo>
                    <a:pt x="45" y="39"/>
                    <a:pt x="37" y="45"/>
                    <a:pt x="27" y="52"/>
                  </a:cubicBezTo>
                  <a:cubicBezTo>
                    <a:pt x="20" y="43"/>
                    <a:pt x="0" y="47"/>
                    <a:pt x="4" y="27"/>
                  </a:cubicBezTo>
                  <a:cubicBezTo>
                    <a:pt x="6" y="14"/>
                    <a:pt x="24" y="0"/>
                    <a:pt x="35" y="1"/>
                  </a:cubicBezTo>
                  <a:cubicBezTo>
                    <a:pt x="54" y="3"/>
                    <a:pt x="49" y="20"/>
                    <a:pt x="5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56"/>
            <p:cNvSpPr/>
            <p:nvPr/>
          </p:nvSpPr>
          <p:spPr bwMode="auto">
            <a:xfrm>
              <a:off x="3176" y="2961"/>
              <a:ext cx="68" cy="71"/>
            </a:xfrm>
            <a:custGeom>
              <a:avLst/>
              <a:gdLst>
                <a:gd name="T0" fmla="*/ 50 w 50"/>
                <a:gd name="T1" fmla="*/ 3 h 52"/>
                <a:gd name="T2" fmla="*/ 41 w 50"/>
                <a:gd name="T3" fmla="*/ 52 h 52"/>
                <a:gd name="T4" fmla="*/ 6 w 50"/>
                <a:gd name="T5" fmla="*/ 52 h 52"/>
                <a:gd name="T6" fmla="*/ 50 w 50"/>
                <a:gd name="T7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50" y="3"/>
                  </a:moveTo>
                  <a:cubicBezTo>
                    <a:pt x="47" y="19"/>
                    <a:pt x="44" y="35"/>
                    <a:pt x="41" y="52"/>
                  </a:cubicBezTo>
                  <a:cubicBezTo>
                    <a:pt x="30" y="52"/>
                    <a:pt x="18" y="52"/>
                    <a:pt x="6" y="52"/>
                  </a:cubicBezTo>
                  <a:cubicBezTo>
                    <a:pt x="0" y="22"/>
                    <a:pt x="20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57"/>
            <p:cNvSpPr/>
            <p:nvPr/>
          </p:nvSpPr>
          <p:spPr bwMode="auto">
            <a:xfrm>
              <a:off x="3295" y="3262"/>
              <a:ext cx="84" cy="71"/>
            </a:xfrm>
            <a:custGeom>
              <a:avLst/>
              <a:gdLst>
                <a:gd name="T0" fmla="*/ 62 w 62"/>
                <a:gd name="T1" fmla="*/ 22 h 53"/>
                <a:gd name="T2" fmla="*/ 14 w 62"/>
                <a:gd name="T3" fmla="*/ 53 h 53"/>
                <a:gd name="T4" fmla="*/ 2 w 62"/>
                <a:gd name="T5" fmla="*/ 19 h 53"/>
                <a:gd name="T6" fmla="*/ 19 w 62"/>
                <a:gd name="T7" fmla="*/ 4 h 53"/>
                <a:gd name="T8" fmla="*/ 60 w 62"/>
                <a:gd name="T9" fmla="*/ 16 h 53"/>
                <a:gd name="T10" fmla="*/ 62 w 62"/>
                <a:gd name="T11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53">
                  <a:moveTo>
                    <a:pt x="62" y="22"/>
                  </a:moveTo>
                  <a:cubicBezTo>
                    <a:pt x="47" y="32"/>
                    <a:pt x="32" y="41"/>
                    <a:pt x="14" y="53"/>
                  </a:cubicBezTo>
                  <a:cubicBezTo>
                    <a:pt x="10" y="42"/>
                    <a:pt x="5" y="31"/>
                    <a:pt x="2" y="19"/>
                  </a:cubicBezTo>
                  <a:cubicBezTo>
                    <a:pt x="0" y="6"/>
                    <a:pt x="7" y="0"/>
                    <a:pt x="19" y="4"/>
                  </a:cubicBezTo>
                  <a:cubicBezTo>
                    <a:pt x="33" y="7"/>
                    <a:pt x="46" y="12"/>
                    <a:pt x="60" y="16"/>
                  </a:cubicBezTo>
                  <a:cubicBezTo>
                    <a:pt x="61" y="18"/>
                    <a:pt x="61" y="20"/>
                    <a:pt x="6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58"/>
            <p:cNvSpPr/>
            <p:nvPr/>
          </p:nvSpPr>
          <p:spPr bwMode="auto">
            <a:xfrm>
              <a:off x="3240" y="2328"/>
              <a:ext cx="62" cy="96"/>
            </a:xfrm>
            <a:custGeom>
              <a:avLst/>
              <a:gdLst>
                <a:gd name="T0" fmla="*/ 33 w 46"/>
                <a:gd name="T1" fmla="*/ 71 h 71"/>
                <a:gd name="T2" fmla="*/ 9 w 46"/>
                <a:gd name="T3" fmla="*/ 38 h 71"/>
                <a:gd name="T4" fmla="*/ 12 w 46"/>
                <a:gd name="T5" fmla="*/ 14 h 71"/>
                <a:gd name="T6" fmla="*/ 42 w 46"/>
                <a:gd name="T7" fmla="*/ 0 h 71"/>
                <a:gd name="T8" fmla="*/ 45 w 46"/>
                <a:gd name="T9" fmla="*/ 15 h 71"/>
                <a:gd name="T10" fmla="*/ 33 w 46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71">
                  <a:moveTo>
                    <a:pt x="33" y="71"/>
                  </a:moveTo>
                  <a:cubicBezTo>
                    <a:pt x="24" y="59"/>
                    <a:pt x="18" y="48"/>
                    <a:pt x="9" y="38"/>
                  </a:cubicBezTo>
                  <a:cubicBezTo>
                    <a:pt x="0" y="28"/>
                    <a:pt x="5" y="20"/>
                    <a:pt x="12" y="14"/>
                  </a:cubicBezTo>
                  <a:cubicBezTo>
                    <a:pt x="21" y="8"/>
                    <a:pt x="32" y="5"/>
                    <a:pt x="42" y="0"/>
                  </a:cubicBezTo>
                  <a:cubicBezTo>
                    <a:pt x="43" y="5"/>
                    <a:pt x="46" y="10"/>
                    <a:pt x="45" y="15"/>
                  </a:cubicBezTo>
                  <a:cubicBezTo>
                    <a:pt x="42" y="34"/>
                    <a:pt x="37" y="52"/>
                    <a:pt x="3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59"/>
            <p:cNvSpPr/>
            <p:nvPr/>
          </p:nvSpPr>
          <p:spPr bwMode="auto">
            <a:xfrm>
              <a:off x="3700" y="2723"/>
              <a:ext cx="74" cy="84"/>
            </a:xfrm>
            <a:custGeom>
              <a:avLst/>
              <a:gdLst>
                <a:gd name="T0" fmla="*/ 0 w 55"/>
                <a:gd name="T1" fmla="*/ 27 h 62"/>
                <a:gd name="T2" fmla="*/ 35 w 55"/>
                <a:gd name="T3" fmla="*/ 13 h 62"/>
                <a:gd name="T4" fmla="*/ 49 w 55"/>
                <a:gd name="T5" fmla="*/ 39 h 62"/>
                <a:gd name="T6" fmla="*/ 25 w 55"/>
                <a:gd name="T7" fmla="*/ 60 h 62"/>
                <a:gd name="T8" fmla="*/ 0 w 55"/>
                <a:gd name="T9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0" y="27"/>
                  </a:moveTo>
                  <a:cubicBezTo>
                    <a:pt x="15" y="24"/>
                    <a:pt x="17" y="0"/>
                    <a:pt x="35" y="13"/>
                  </a:cubicBezTo>
                  <a:cubicBezTo>
                    <a:pt x="44" y="20"/>
                    <a:pt x="55" y="27"/>
                    <a:pt x="49" y="39"/>
                  </a:cubicBezTo>
                  <a:cubicBezTo>
                    <a:pt x="44" y="48"/>
                    <a:pt x="34" y="59"/>
                    <a:pt x="25" y="60"/>
                  </a:cubicBezTo>
                  <a:cubicBezTo>
                    <a:pt x="4" y="62"/>
                    <a:pt x="12" y="38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60"/>
            <p:cNvSpPr/>
            <p:nvPr/>
          </p:nvSpPr>
          <p:spPr bwMode="auto">
            <a:xfrm>
              <a:off x="3887" y="2749"/>
              <a:ext cx="88" cy="64"/>
            </a:xfrm>
            <a:custGeom>
              <a:avLst/>
              <a:gdLst>
                <a:gd name="T0" fmla="*/ 65 w 65"/>
                <a:gd name="T1" fmla="*/ 27 h 47"/>
                <a:gd name="T2" fmla="*/ 54 w 65"/>
                <a:gd name="T3" fmla="*/ 45 h 47"/>
                <a:gd name="T4" fmla="*/ 29 w 65"/>
                <a:gd name="T5" fmla="*/ 45 h 47"/>
                <a:gd name="T6" fmla="*/ 16 w 65"/>
                <a:gd name="T7" fmla="*/ 31 h 47"/>
                <a:gd name="T8" fmla="*/ 0 w 65"/>
                <a:gd name="T9" fmla="*/ 22 h 47"/>
                <a:gd name="T10" fmla="*/ 17 w 65"/>
                <a:gd name="T11" fmla="*/ 0 h 47"/>
                <a:gd name="T12" fmla="*/ 65 w 65"/>
                <a:gd name="T13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7">
                  <a:moveTo>
                    <a:pt x="65" y="27"/>
                  </a:moveTo>
                  <a:cubicBezTo>
                    <a:pt x="61" y="34"/>
                    <a:pt x="58" y="43"/>
                    <a:pt x="54" y="45"/>
                  </a:cubicBezTo>
                  <a:cubicBezTo>
                    <a:pt x="46" y="47"/>
                    <a:pt x="37" y="47"/>
                    <a:pt x="29" y="45"/>
                  </a:cubicBezTo>
                  <a:cubicBezTo>
                    <a:pt x="24" y="43"/>
                    <a:pt x="21" y="35"/>
                    <a:pt x="16" y="31"/>
                  </a:cubicBezTo>
                  <a:cubicBezTo>
                    <a:pt x="11" y="27"/>
                    <a:pt x="5" y="25"/>
                    <a:pt x="0" y="22"/>
                  </a:cubicBezTo>
                  <a:cubicBezTo>
                    <a:pt x="5" y="15"/>
                    <a:pt x="11" y="8"/>
                    <a:pt x="17" y="0"/>
                  </a:cubicBezTo>
                  <a:cubicBezTo>
                    <a:pt x="33" y="9"/>
                    <a:pt x="48" y="18"/>
                    <a:pt x="6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61"/>
            <p:cNvSpPr/>
            <p:nvPr/>
          </p:nvSpPr>
          <p:spPr bwMode="auto">
            <a:xfrm>
              <a:off x="3450" y="1509"/>
              <a:ext cx="88" cy="76"/>
            </a:xfrm>
            <a:custGeom>
              <a:avLst/>
              <a:gdLst>
                <a:gd name="T0" fmla="*/ 0 w 65"/>
                <a:gd name="T1" fmla="*/ 51 h 56"/>
                <a:gd name="T2" fmla="*/ 57 w 65"/>
                <a:gd name="T3" fmla="*/ 0 h 56"/>
                <a:gd name="T4" fmla="*/ 64 w 65"/>
                <a:gd name="T5" fmla="*/ 32 h 56"/>
                <a:gd name="T6" fmla="*/ 39 w 65"/>
                <a:gd name="T7" fmla="*/ 51 h 56"/>
                <a:gd name="T8" fmla="*/ 16 w 65"/>
                <a:gd name="T9" fmla="*/ 53 h 56"/>
                <a:gd name="T10" fmla="*/ 2 w 65"/>
                <a:gd name="T11" fmla="*/ 56 h 56"/>
                <a:gd name="T12" fmla="*/ 0 w 65"/>
                <a:gd name="T13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6">
                  <a:moveTo>
                    <a:pt x="0" y="51"/>
                  </a:moveTo>
                  <a:cubicBezTo>
                    <a:pt x="18" y="35"/>
                    <a:pt x="36" y="19"/>
                    <a:pt x="57" y="0"/>
                  </a:cubicBezTo>
                  <a:cubicBezTo>
                    <a:pt x="60" y="13"/>
                    <a:pt x="63" y="22"/>
                    <a:pt x="64" y="32"/>
                  </a:cubicBezTo>
                  <a:cubicBezTo>
                    <a:pt x="65" y="51"/>
                    <a:pt x="58" y="55"/>
                    <a:pt x="39" y="51"/>
                  </a:cubicBezTo>
                  <a:cubicBezTo>
                    <a:pt x="32" y="50"/>
                    <a:pt x="23" y="52"/>
                    <a:pt x="16" y="53"/>
                  </a:cubicBezTo>
                  <a:cubicBezTo>
                    <a:pt x="11" y="53"/>
                    <a:pt x="7" y="55"/>
                    <a:pt x="2" y="56"/>
                  </a:cubicBezTo>
                  <a:cubicBezTo>
                    <a:pt x="2" y="54"/>
                    <a:pt x="1" y="53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62"/>
            <p:cNvSpPr/>
            <p:nvPr/>
          </p:nvSpPr>
          <p:spPr bwMode="auto">
            <a:xfrm>
              <a:off x="4237" y="3055"/>
              <a:ext cx="60" cy="81"/>
            </a:xfrm>
            <a:custGeom>
              <a:avLst/>
              <a:gdLst>
                <a:gd name="T0" fmla="*/ 5 w 44"/>
                <a:gd name="T1" fmla="*/ 60 h 60"/>
                <a:gd name="T2" fmla="*/ 1 w 44"/>
                <a:gd name="T3" fmla="*/ 24 h 60"/>
                <a:gd name="T4" fmla="*/ 16 w 44"/>
                <a:gd name="T5" fmla="*/ 5 h 60"/>
                <a:gd name="T6" fmla="*/ 30 w 44"/>
                <a:gd name="T7" fmla="*/ 0 h 60"/>
                <a:gd name="T8" fmla="*/ 39 w 44"/>
                <a:gd name="T9" fmla="*/ 32 h 60"/>
                <a:gd name="T10" fmla="*/ 5 w 44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5" y="60"/>
                  </a:moveTo>
                  <a:cubicBezTo>
                    <a:pt x="3" y="47"/>
                    <a:pt x="2" y="36"/>
                    <a:pt x="1" y="24"/>
                  </a:cubicBezTo>
                  <a:cubicBezTo>
                    <a:pt x="0" y="13"/>
                    <a:pt x="2" y="5"/>
                    <a:pt x="16" y="5"/>
                  </a:cubicBezTo>
                  <a:cubicBezTo>
                    <a:pt x="20" y="5"/>
                    <a:pt x="25" y="2"/>
                    <a:pt x="30" y="0"/>
                  </a:cubicBezTo>
                  <a:cubicBezTo>
                    <a:pt x="40" y="9"/>
                    <a:pt x="44" y="19"/>
                    <a:pt x="39" y="32"/>
                  </a:cubicBezTo>
                  <a:cubicBezTo>
                    <a:pt x="33" y="49"/>
                    <a:pt x="21" y="56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63"/>
            <p:cNvSpPr/>
            <p:nvPr/>
          </p:nvSpPr>
          <p:spPr bwMode="auto">
            <a:xfrm>
              <a:off x="3217" y="1007"/>
              <a:ext cx="73" cy="92"/>
            </a:xfrm>
            <a:custGeom>
              <a:avLst/>
              <a:gdLst>
                <a:gd name="T0" fmla="*/ 54 w 54"/>
                <a:gd name="T1" fmla="*/ 11 h 68"/>
                <a:gd name="T2" fmla="*/ 36 w 54"/>
                <a:gd name="T3" fmla="*/ 52 h 68"/>
                <a:gd name="T4" fmla="*/ 10 w 54"/>
                <a:gd name="T5" fmla="*/ 53 h 68"/>
                <a:gd name="T6" fmla="*/ 0 w 54"/>
                <a:gd name="T7" fmla="*/ 19 h 68"/>
                <a:gd name="T8" fmla="*/ 54 w 54"/>
                <a:gd name="T9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8">
                  <a:moveTo>
                    <a:pt x="54" y="11"/>
                  </a:moveTo>
                  <a:cubicBezTo>
                    <a:pt x="47" y="27"/>
                    <a:pt x="42" y="40"/>
                    <a:pt x="36" y="52"/>
                  </a:cubicBezTo>
                  <a:cubicBezTo>
                    <a:pt x="28" y="67"/>
                    <a:pt x="18" y="68"/>
                    <a:pt x="10" y="53"/>
                  </a:cubicBezTo>
                  <a:cubicBezTo>
                    <a:pt x="5" y="44"/>
                    <a:pt x="4" y="33"/>
                    <a:pt x="0" y="19"/>
                  </a:cubicBezTo>
                  <a:cubicBezTo>
                    <a:pt x="22" y="26"/>
                    <a:pt x="33" y="0"/>
                    <a:pt x="5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64"/>
            <p:cNvSpPr/>
            <p:nvPr/>
          </p:nvSpPr>
          <p:spPr bwMode="auto">
            <a:xfrm>
              <a:off x="4263" y="2896"/>
              <a:ext cx="69" cy="69"/>
            </a:xfrm>
            <a:custGeom>
              <a:avLst/>
              <a:gdLst>
                <a:gd name="T0" fmla="*/ 9 w 51"/>
                <a:gd name="T1" fmla="*/ 0 h 51"/>
                <a:gd name="T2" fmla="*/ 43 w 51"/>
                <a:gd name="T3" fmla="*/ 20 h 51"/>
                <a:gd name="T4" fmla="*/ 48 w 51"/>
                <a:gd name="T5" fmla="*/ 41 h 51"/>
                <a:gd name="T6" fmla="*/ 29 w 51"/>
                <a:gd name="T7" fmla="*/ 50 h 51"/>
                <a:gd name="T8" fmla="*/ 6 w 51"/>
                <a:gd name="T9" fmla="*/ 16 h 51"/>
                <a:gd name="T10" fmla="*/ 9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9" y="0"/>
                  </a:moveTo>
                  <a:cubicBezTo>
                    <a:pt x="22" y="7"/>
                    <a:pt x="34" y="12"/>
                    <a:pt x="43" y="20"/>
                  </a:cubicBezTo>
                  <a:cubicBezTo>
                    <a:pt x="48" y="25"/>
                    <a:pt x="51" y="36"/>
                    <a:pt x="48" y="41"/>
                  </a:cubicBezTo>
                  <a:cubicBezTo>
                    <a:pt x="46" y="46"/>
                    <a:pt x="36" y="51"/>
                    <a:pt x="29" y="50"/>
                  </a:cubicBezTo>
                  <a:cubicBezTo>
                    <a:pt x="4" y="48"/>
                    <a:pt x="0" y="40"/>
                    <a:pt x="6" y="16"/>
                  </a:cubicBezTo>
                  <a:cubicBezTo>
                    <a:pt x="7" y="12"/>
                    <a:pt x="7" y="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65"/>
            <p:cNvSpPr/>
            <p:nvPr/>
          </p:nvSpPr>
          <p:spPr bwMode="auto">
            <a:xfrm>
              <a:off x="3872" y="2875"/>
              <a:ext cx="60" cy="78"/>
            </a:xfrm>
            <a:custGeom>
              <a:avLst/>
              <a:gdLst>
                <a:gd name="T0" fmla="*/ 32 w 44"/>
                <a:gd name="T1" fmla="*/ 0 h 58"/>
                <a:gd name="T2" fmla="*/ 33 w 44"/>
                <a:gd name="T3" fmla="*/ 47 h 58"/>
                <a:gd name="T4" fmla="*/ 0 w 44"/>
                <a:gd name="T5" fmla="*/ 46 h 58"/>
                <a:gd name="T6" fmla="*/ 3 w 44"/>
                <a:gd name="T7" fmla="*/ 10 h 58"/>
                <a:gd name="T8" fmla="*/ 32 w 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8">
                  <a:moveTo>
                    <a:pt x="32" y="0"/>
                  </a:moveTo>
                  <a:cubicBezTo>
                    <a:pt x="43" y="17"/>
                    <a:pt x="44" y="36"/>
                    <a:pt x="33" y="47"/>
                  </a:cubicBezTo>
                  <a:cubicBezTo>
                    <a:pt x="22" y="58"/>
                    <a:pt x="11" y="52"/>
                    <a:pt x="0" y="46"/>
                  </a:cubicBezTo>
                  <a:cubicBezTo>
                    <a:pt x="1" y="34"/>
                    <a:pt x="2" y="22"/>
                    <a:pt x="3" y="10"/>
                  </a:cubicBezTo>
                  <a:cubicBezTo>
                    <a:pt x="12" y="7"/>
                    <a:pt x="22" y="4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66"/>
            <p:cNvSpPr/>
            <p:nvPr/>
          </p:nvSpPr>
          <p:spPr bwMode="auto">
            <a:xfrm>
              <a:off x="3852" y="398"/>
              <a:ext cx="58" cy="83"/>
            </a:xfrm>
            <a:custGeom>
              <a:avLst/>
              <a:gdLst>
                <a:gd name="T0" fmla="*/ 41 w 43"/>
                <a:gd name="T1" fmla="*/ 4 h 61"/>
                <a:gd name="T2" fmla="*/ 43 w 43"/>
                <a:gd name="T3" fmla="*/ 42 h 61"/>
                <a:gd name="T4" fmla="*/ 26 w 43"/>
                <a:gd name="T5" fmla="*/ 61 h 61"/>
                <a:gd name="T6" fmla="*/ 7 w 43"/>
                <a:gd name="T7" fmla="*/ 17 h 61"/>
                <a:gd name="T8" fmla="*/ 41 w 43"/>
                <a:gd name="T9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41" y="4"/>
                  </a:moveTo>
                  <a:cubicBezTo>
                    <a:pt x="42" y="16"/>
                    <a:pt x="42" y="28"/>
                    <a:pt x="43" y="42"/>
                  </a:cubicBezTo>
                  <a:cubicBezTo>
                    <a:pt x="39" y="47"/>
                    <a:pt x="32" y="54"/>
                    <a:pt x="26" y="61"/>
                  </a:cubicBezTo>
                  <a:cubicBezTo>
                    <a:pt x="7" y="46"/>
                    <a:pt x="0" y="30"/>
                    <a:pt x="7" y="17"/>
                  </a:cubicBezTo>
                  <a:cubicBezTo>
                    <a:pt x="13" y="5"/>
                    <a:pt x="25" y="0"/>
                    <a:pt x="4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67"/>
            <p:cNvSpPr/>
            <p:nvPr/>
          </p:nvSpPr>
          <p:spPr bwMode="auto">
            <a:xfrm>
              <a:off x="3833" y="500"/>
              <a:ext cx="62" cy="69"/>
            </a:xfrm>
            <a:custGeom>
              <a:avLst/>
              <a:gdLst>
                <a:gd name="T0" fmla="*/ 46 w 46"/>
                <a:gd name="T1" fmla="*/ 51 h 51"/>
                <a:gd name="T2" fmla="*/ 1 w 46"/>
                <a:gd name="T3" fmla="*/ 27 h 51"/>
                <a:gd name="T4" fmla="*/ 38 w 46"/>
                <a:gd name="T5" fmla="*/ 0 h 51"/>
                <a:gd name="T6" fmla="*/ 46 w 46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1">
                  <a:moveTo>
                    <a:pt x="46" y="51"/>
                  </a:moveTo>
                  <a:cubicBezTo>
                    <a:pt x="15" y="49"/>
                    <a:pt x="1" y="41"/>
                    <a:pt x="1" y="27"/>
                  </a:cubicBezTo>
                  <a:cubicBezTo>
                    <a:pt x="0" y="13"/>
                    <a:pt x="13" y="3"/>
                    <a:pt x="38" y="0"/>
                  </a:cubicBezTo>
                  <a:cubicBezTo>
                    <a:pt x="41" y="17"/>
                    <a:pt x="43" y="33"/>
                    <a:pt x="4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68"/>
            <p:cNvSpPr/>
            <p:nvPr/>
          </p:nvSpPr>
          <p:spPr bwMode="auto">
            <a:xfrm>
              <a:off x="3196" y="1887"/>
              <a:ext cx="75" cy="63"/>
            </a:xfrm>
            <a:custGeom>
              <a:avLst/>
              <a:gdLst>
                <a:gd name="T0" fmla="*/ 0 w 55"/>
                <a:gd name="T1" fmla="*/ 41 h 46"/>
                <a:gd name="T2" fmla="*/ 17 w 55"/>
                <a:gd name="T3" fmla="*/ 4 h 46"/>
                <a:gd name="T4" fmla="*/ 22 w 55"/>
                <a:gd name="T5" fmla="*/ 1 h 46"/>
                <a:gd name="T6" fmla="*/ 46 w 55"/>
                <a:gd name="T7" fmla="*/ 12 h 46"/>
                <a:gd name="T8" fmla="*/ 53 w 55"/>
                <a:gd name="T9" fmla="*/ 33 h 46"/>
                <a:gd name="T10" fmla="*/ 29 w 55"/>
                <a:gd name="T11" fmla="*/ 44 h 46"/>
                <a:gd name="T12" fmla="*/ 0 w 55"/>
                <a:gd name="T13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6">
                  <a:moveTo>
                    <a:pt x="0" y="41"/>
                  </a:moveTo>
                  <a:cubicBezTo>
                    <a:pt x="6" y="28"/>
                    <a:pt x="11" y="16"/>
                    <a:pt x="17" y="4"/>
                  </a:cubicBezTo>
                  <a:cubicBezTo>
                    <a:pt x="18" y="2"/>
                    <a:pt x="21" y="0"/>
                    <a:pt x="22" y="1"/>
                  </a:cubicBezTo>
                  <a:cubicBezTo>
                    <a:pt x="31" y="4"/>
                    <a:pt x="41" y="6"/>
                    <a:pt x="46" y="12"/>
                  </a:cubicBezTo>
                  <a:cubicBezTo>
                    <a:pt x="51" y="17"/>
                    <a:pt x="55" y="29"/>
                    <a:pt x="53" y="33"/>
                  </a:cubicBezTo>
                  <a:cubicBezTo>
                    <a:pt x="48" y="39"/>
                    <a:pt x="37" y="43"/>
                    <a:pt x="29" y="44"/>
                  </a:cubicBezTo>
                  <a:cubicBezTo>
                    <a:pt x="21" y="46"/>
                    <a:pt x="12" y="43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69"/>
            <p:cNvSpPr/>
            <p:nvPr/>
          </p:nvSpPr>
          <p:spPr bwMode="auto">
            <a:xfrm>
              <a:off x="3147" y="1062"/>
              <a:ext cx="83" cy="59"/>
            </a:xfrm>
            <a:custGeom>
              <a:avLst/>
              <a:gdLst>
                <a:gd name="T0" fmla="*/ 46 w 61"/>
                <a:gd name="T1" fmla="*/ 0 h 43"/>
                <a:gd name="T2" fmla="*/ 61 w 61"/>
                <a:gd name="T3" fmla="*/ 32 h 43"/>
                <a:gd name="T4" fmla="*/ 32 w 61"/>
                <a:gd name="T5" fmla="*/ 41 h 43"/>
                <a:gd name="T6" fmla="*/ 0 w 61"/>
                <a:gd name="T7" fmla="*/ 11 h 43"/>
                <a:gd name="T8" fmla="*/ 46 w 6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3">
                  <a:moveTo>
                    <a:pt x="46" y="0"/>
                  </a:moveTo>
                  <a:cubicBezTo>
                    <a:pt x="50" y="9"/>
                    <a:pt x="55" y="19"/>
                    <a:pt x="61" y="32"/>
                  </a:cubicBezTo>
                  <a:cubicBezTo>
                    <a:pt x="52" y="35"/>
                    <a:pt x="41" y="43"/>
                    <a:pt x="32" y="41"/>
                  </a:cubicBezTo>
                  <a:cubicBezTo>
                    <a:pt x="6" y="35"/>
                    <a:pt x="1" y="29"/>
                    <a:pt x="0" y="11"/>
                  </a:cubicBezTo>
                  <a:cubicBezTo>
                    <a:pt x="15" y="7"/>
                    <a:pt x="30" y="4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70"/>
            <p:cNvSpPr/>
            <p:nvPr/>
          </p:nvSpPr>
          <p:spPr bwMode="auto">
            <a:xfrm>
              <a:off x="3320" y="1430"/>
              <a:ext cx="62" cy="95"/>
            </a:xfrm>
            <a:custGeom>
              <a:avLst/>
              <a:gdLst>
                <a:gd name="T0" fmla="*/ 38 w 46"/>
                <a:gd name="T1" fmla="*/ 70 h 70"/>
                <a:gd name="T2" fmla="*/ 4 w 46"/>
                <a:gd name="T3" fmla="*/ 29 h 70"/>
                <a:gd name="T4" fmla="*/ 38 w 46"/>
                <a:gd name="T5" fmla="*/ 26 h 70"/>
                <a:gd name="T6" fmla="*/ 26 w 46"/>
                <a:gd name="T7" fmla="*/ 24 h 70"/>
                <a:gd name="T8" fmla="*/ 15 w 46"/>
                <a:gd name="T9" fmla="*/ 13 h 70"/>
                <a:gd name="T10" fmla="*/ 22 w 46"/>
                <a:gd name="T11" fmla="*/ 0 h 70"/>
                <a:gd name="T12" fmla="*/ 36 w 46"/>
                <a:gd name="T13" fmla="*/ 9 h 70"/>
                <a:gd name="T14" fmla="*/ 38 w 46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0">
                  <a:moveTo>
                    <a:pt x="38" y="70"/>
                  </a:moveTo>
                  <a:cubicBezTo>
                    <a:pt x="11" y="64"/>
                    <a:pt x="0" y="51"/>
                    <a:pt x="4" y="29"/>
                  </a:cubicBezTo>
                  <a:cubicBezTo>
                    <a:pt x="15" y="33"/>
                    <a:pt x="26" y="40"/>
                    <a:pt x="38" y="26"/>
                  </a:cubicBezTo>
                  <a:cubicBezTo>
                    <a:pt x="33" y="25"/>
                    <a:pt x="29" y="25"/>
                    <a:pt x="26" y="24"/>
                  </a:cubicBezTo>
                  <a:cubicBezTo>
                    <a:pt x="22" y="21"/>
                    <a:pt x="15" y="17"/>
                    <a:pt x="15" y="13"/>
                  </a:cubicBezTo>
                  <a:cubicBezTo>
                    <a:pt x="14" y="9"/>
                    <a:pt x="19" y="4"/>
                    <a:pt x="22" y="0"/>
                  </a:cubicBezTo>
                  <a:cubicBezTo>
                    <a:pt x="27" y="3"/>
                    <a:pt x="33" y="5"/>
                    <a:pt x="36" y="9"/>
                  </a:cubicBezTo>
                  <a:cubicBezTo>
                    <a:pt x="46" y="28"/>
                    <a:pt x="42" y="48"/>
                    <a:pt x="3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71"/>
            <p:cNvSpPr/>
            <p:nvPr/>
          </p:nvSpPr>
          <p:spPr bwMode="auto">
            <a:xfrm>
              <a:off x="4044" y="3144"/>
              <a:ext cx="87" cy="59"/>
            </a:xfrm>
            <a:custGeom>
              <a:avLst/>
              <a:gdLst>
                <a:gd name="T0" fmla="*/ 0 w 64"/>
                <a:gd name="T1" fmla="*/ 23 h 44"/>
                <a:gd name="T2" fmla="*/ 22 w 64"/>
                <a:gd name="T3" fmla="*/ 15 h 44"/>
                <a:gd name="T4" fmla="*/ 39 w 64"/>
                <a:gd name="T5" fmla="*/ 0 h 44"/>
                <a:gd name="T6" fmla="*/ 64 w 64"/>
                <a:gd name="T7" fmla="*/ 21 h 44"/>
                <a:gd name="T8" fmla="*/ 33 w 64"/>
                <a:gd name="T9" fmla="*/ 44 h 44"/>
                <a:gd name="T10" fmla="*/ 0 w 64"/>
                <a:gd name="T11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4">
                  <a:moveTo>
                    <a:pt x="0" y="23"/>
                  </a:moveTo>
                  <a:cubicBezTo>
                    <a:pt x="8" y="20"/>
                    <a:pt x="16" y="18"/>
                    <a:pt x="22" y="15"/>
                  </a:cubicBezTo>
                  <a:cubicBezTo>
                    <a:pt x="28" y="11"/>
                    <a:pt x="34" y="5"/>
                    <a:pt x="39" y="0"/>
                  </a:cubicBezTo>
                  <a:cubicBezTo>
                    <a:pt x="47" y="6"/>
                    <a:pt x="55" y="13"/>
                    <a:pt x="64" y="21"/>
                  </a:cubicBezTo>
                  <a:cubicBezTo>
                    <a:pt x="60" y="37"/>
                    <a:pt x="48" y="43"/>
                    <a:pt x="33" y="44"/>
                  </a:cubicBezTo>
                  <a:cubicBezTo>
                    <a:pt x="18" y="44"/>
                    <a:pt x="6" y="39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72"/>
            <p:cNvSpPr/>
            <p:nvPr/>
          </p:nvSpPr>
          <p:spPr bwMode="auto">
            <a:xfrm>
              <a:off x="3317" y="540"/>
              <a:ext cx="58" cy="78"/>
            </a:xfrm>
            <a:custGeom>
              <a:avLst/>
              <a:gdLst>
                <a:gd name="T0" fmla="*/ 38 w 43"/>
                <a:gd name="T1" fmla="*/ 18 h 57"/>
                <a:gd name="T2" fmla="*/ 40 w 43"/>
                <a:gd name="T3" fmla="*/ 34 h 57"/>
                <a:gd name="T4" fmla="*/ 30 w 43"/>
                <a:gd name="T5" fmla="*/ 55 h 57"/>
                <a:gd name="T6" fmla="*/ 4 w 43"/>
                <a:gd name="T7" fmla="*/ 52 h 57"/>
                <a:gd name="T8" fmla="*/ 0 w 43"/>
                <a:gd name="T9" fmla="*/ 46 h 57"/>
                <a:gd name="T10" fmla="*/ 24 w 43"/>
                <a:gd name="T11" fmla="*/ 1 h 57"/>
                <a:gd name="T12" fmla="*/ 34 w 43"/>
                <a:gd name="T13" fmla="*/ 3 h 57"/>
                <a:gd name="T14" fmla="*/ 40 w 43"/>
                <a:gd name="T15" fmla="*/ 17 h 57"/>
                <a:gd name="T16" fmla="*/ 38 w 43"/>
                <a:gd name="T17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38" y="18"/>
                  </a:moveTo>
                  <a:cubicBezTo>
                    <a:pt x="39" y="24"/>
                    <a:pt x="39" y="29"/>
                    <a:pt x="40" y="34"/>
                  </a:cubicBezTo>
                  <a:cubicBezTo>
                    <a:pt x="43" y="45"/>
                    <a:pt x="40" y="53"/>
                    <a:pt x="30" y="55"/>
                  </a:cubicBezTo>
                  <a:cubicBezTo>
                    <a:pt x="22" y="57"/>
                    <a:pt x="13" y="54"/>
                    <a:pt x="4" y="52"/>
                  </a:cubicBezTo>
                  <a:cubicBezTo>
                    <a:pt x="3" y="52"/>
                    <a:pt x="0" y="47"/>
                    <a:pt x="0" y="46"/>
                  </a:cubicBezTo>
                  <a:cubicBezTo>
                    <a:pt x="8" y="31"/>
                    <a:pt x="16" y="16"/>
                    <a:pt x="24" y="1"/>
                  </a:cubicBezTo>
                  <a:cubicBezTo>
                    <a:pt x="25" y="0"/>
                    <a:pt x="33" y="1"/>
                    <a:pt x="34" y="3"/>
                  </a:cubicBezTo>
                  <a:cubicBezTo>
                    <a:pt x="37" y="7"/>
                    <a:pt x="38" y="12"/>
                    <a:pt x="40" y="17"/>
                  </a:cubicBezTo>
                  <a:cubicBezTo>
                    <a:pt x="40" y="18"/>
                    <a:pt x="39" y="18"/>
                    <a:pt x="3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73"/>
            <p:cNvSpPr/>
            <p:nvPr/>
          </p:nvSpPr>
          <p:spPr bwMode="auto">
            <a:xfrm>
              <a:off x="3017" y="2666"/>
              <a:ext cx="82" cy="72"/>
            </a:xfrm>
            <a:custGeom>
              <a:avLst/>
              <a:gdLst>
                <a:gd name="T0" fmla="*/ 60 w 60"/>
                <a:gd name="T1" fmla="*/ 19 h 53"/>
                <a:gd name="T2" fmla="*/ 37 w 60"/>
                <a:gd name="T3" fmla="*/ 53 h 53"/>
                <a:gd name="T4" fmla="*/ 14 w 60"/>
                <a:gd name="T5" fmla="*/ 41 h 53"/>
                <a:gd name="T6" fmla="*/ 7 w 60"/>
                <a:gd name="T7" fmla="*/ 21 h 53"/>
                <a:gd name="T8" fmla="*/ 60 w 60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60" y="19"/>
                  </a:moveTo>
                  <a:cubicBezTo>
                    <a:pt x="52" y="31"/>
                    <a:pt x="45" y="42"/>
                    <a:pt x="37" y="53"/>
                  </a:cubicBezTo>
                  <a:cubicBezTo>
                    <a:pt x="30" y="49"/>
                    <a:pt x="22" y="43"/>
                    <a:pt x="14" y="41"/>
                  </a:cubicBezTo>
                  <a:cubicBezTo>
                    <a:pt x="0" y="37"/>
                    <a:pt x="0" y="31"/>
                    <a:pt x="7" y="21"/>
                  </a:cubicBezTo>
                  <a:cubicBezTo>
                    <a:pt x="21" y="1"/>
                    <a:pt x="39" y="0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74"/>
            <p:cNvSpPr/>
            <p:nvPr/>
          </p:nvSpPr>
          <p:spPr bwMode="auto">
            <a:xfrm>
              <a:off x="4751" y="3230"/>
              <a:ext cx="69" cy="73"/>
            </a:xfrm>
            <a:custGeom>
              <a:avLst/>
              <a:gdLst>
                <a:gd name="T0" fmla="*/ 51 w 51"/>
                <a:gd name="T1" fmla="*/ 29 h 54"/>
                <a:gd name="T2" fmla="*/ 42 w 51"/>
                <a:gd name="T3" fmla="*/ 45 h 54"/>
                <a:gd name="T4" fmla="*/ 21 w 51"/>
                <a:gd name="T5" fmla="*/ 42 h 54"/>
                <a:gd name="T6" fmla="*/ 4 w 51"/>
                <a:gd name="T7" fmla="*/ 21 h 54"/>
                <a:gd name="T8" fmla="*/ 1 w 51"/>
                <a:gd name="T9" fmla="*/ 10 h 54"/>
                <a:gd name="T10" fmla="*/ 10 w 51"/>
                <a:gd name="T11" fmla="*/ 6 h 54"/>
                <a:gd name="T12" fmla="*/ 26 w 51"/>
                <a:gd name="T13" fmla="*/ 4 h 54"/>
                <a:gd name="T14" fmla="*/ 51 w 51"/>
                <a:gd name="T15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4">
                  <a:moveTo>
                    <a:pt x="51" y="29"/>
                  </a:moveTo>
                  <a:cubicBezTo>
                    <a:pt x="50" y="31"/>
                    <a:pt x="47" y="40"/>
                    <a:pt x="42" y="45"/>
                  </a:cubicBezTo>
                  <a:cubicBezTo>
                    <a:pt x="36" y="52"/>
                    <a:pt x="28" y="54"/>
                    <a:pt x="21" y="42"/>
                  </a:cubicBezTo>
                  <a:cubicBezTo>
                    <a:pt x="17" y="34"/>
                    <a:pt x="10" y="28"/>
                    <a:pt x="4" y="21"/>
                  </a:cubicBezTo>
                  <a:cubicBezTo>
                    <a:pt x="2" y="18"/>
                    <a:pt x="0" y="13"/>
                    <a:pt x="1" y="10"/>
                  </a:cubicBezTo>
                  <a:cubicBezTo>
                    <a:pt x="1" y="8"/>
                    <a:pt x="6" y="6"/>
                    <a:pt x="10" y="6"/>
                  </a:cubicBezTo>
                  <a:cubicBezTo>
                    <a:pt x="15" y="5"/>
                    <a:pt x="21" y="5"/>
                    <a:pt x="26" y="4"/>
                  </a:cubicBezTo>
                  <a:cubicBezTo>
                    <a:pt x="46" y="0"/>
                    <a:pt x="51" y="3"/>
                    <a:pt x="5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75"/>
            <p:cNvSpPr/>
            <p:nvPr/>
          </p:nvSpPr>
          <p:spPr bwMode="auto">
            <a:xfrm>
              <a:off x="3150" y="2301"/>
              <a:ext cx="84" cy="49"/>
            </a:xfrm>
            <a:custGeom>
              <a:avLst/>
              <a:gdLst>
                <a:gd name="T0" fmla="*/ 62 w 62"/>
                <a:gd name="T1" fmla="*/ 33 h 36"/>
                <a:gd name="T2" fmla="*/ 3 w 62"/>
                <a:gd name="T3" fmla="*/ 36 h 36"/>
                <a:gd name="T4" fmla="*/ 13 w 62"/>
                <a:gd name="T5" fmla="*/ 5 h 36"/>
                <a:gd name="T6" fmla="*/ 38 w 62"/>
                <a:gd name="T7" fmla="*/ 3 h 36"/>
                <a:gd name="T8" fmla="*/ 62 w 62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6">
                  <a:moveTo>
                    <a:pt x="62" y="33"/>
                  </a:moveTo>
                  <a:cubicBezTo>
                    <a:pt x="42" y="34"/>
                    <a:pt x="23" y="35"/>
                    <a:pt x="3" y="36"/>
                  </a:cubicBezTo>
                  <a:cubicBezTo>
                    <a:pt x="0" y="26"/>
                    <a:pt x="3" y="13"/>
                    <a:pt x="13" y="5"/>
                  </a:cubicBezTo>
                  <a:cubicBezTo>
                    <a:pt x="19" y="1"/>
                    <a:pt x="30" y="0"/>
                    <a:pt x="38" y="3"/>
                  </a:cubicBezTo>
                  <a:cubicBezTo>
                    <a:pt x="53" y="8"/>
                    <a:pt x="61" y="20"/>
                    <a:pt x="6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176"/>
            <p:cNvSpPr/>
            <p:nvPr/>
          </p:nvSpPr>
          <p:spPr bwMode="auto">
            <a:xfrm>
              <a:off x="4200" y="1444"/>
              <a:ext cx="65" cy="84"/>
            </a:xfrm>
            <a:custGeom>
              <a:avLst/>
              <a:gdLst>
                <a:gd name="T0" fmla="*/ 22 w 48"/>
                <a:gd name="T1" fmla="*/ 0 h 62"/>
                <a:gd name="T2" fmla="*/ 47 w 48"/>
                <a:gd name="T3" fmla="*/ 28 h 62"/>
                <a:gd name="T4" fmla="*/ 34 w 48"/>
                <a:gd name="T5" fmla="*/ 54 h 62"/>
                <a:gd name="T6" fmla="*/ 12 w 48"/>
                <a:gd name="T7" fmla="*/ 47 h 62"/>
                <a:gd name="T8" fmla="*/ 22 w 4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22" y="0"/>
                  </a:moveTo>
                  <a:cubicBezTo>
                    <a:pt x="37" y="4"/>
                    <a:pt x="48" y="13"/>
                    <a:pt x="47" y="28"/>
                  </a:cubicBezTo>
                  <a:cubicBezTo>
                    <a:pt x="47" y="37"/>
                    <a:pt x="41" y="47"/>
                    <a:pt x="34" y="54"/>
                  </a:cubicBezTo>
                  <a:cubicBezTo>
                    <a:pt x="26" y="62"/>
                    <a:pt x="19" y="58"/>
                    <a:pt x="12" y="47"/>
                  </a:cubicBezTo>
                  <a:cubicBezTo>
                    <a:pt x="0" y="28"/>
                    <a:pt x="16" y="16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77"/>
            <p:cNvSpPr/>
            <p:nvPr/>
          </p:nvSpPr>
          <p:spPr bwMode="auto">
            <a:xfrm>
              <a:off x="3179" y="2826"/>
              <a:ext cx="70" cy="87"/>
            </a:xfrm>
            <a:custGeom>
              <a:avLst/>
              <a:gdLst>
                <a:gd name="T0" fmla="*/ 52 w 52"/>
                <a:gd name="T1" fmla="*/ 43 h 64"/>
                <a:gd name="T2" fmla="*/ 4 w 52"/>
                <a:gd name="T3" fmla="*/ 51 h 64"/>
                <a:gd name="T4" fmla="*/ 0 w 52"/>
                <a:gd name="T5" fmla="*/ 47 h 64"/>
                <a:gd name="T6" fmla="*/ 13 w 52"/>
                <a:gd name="T7" fmla="*/ 11 h 64"/>
                <a:gd name="T8" fmla="*/ 35 w 52"/>
                <a:gd name="T9" fmla="*/ 13 h 64"/>
                <a:gd name="T10" fmla="*/ 52 w 52"/>
                <a:gd name="T11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4">
                  <a:moveTo>
                    <a:pt x="52" y="43"/>
                  </a:moveTo>
                  <a:cubicBezTo>
                    <a:pt x="37" y="64"/>
                    <a:pt x="19" y="41"/>
                    <a:pt x="4" y="51"/>
                  </a:cubicBezTo>
                  <a:cubicBezTo>
                    <a:pt x="2" y="49"/>
                    <a:pt x="1" y="48"/>
                    <a:pt x="0" y="47"/>
                  </a:cubicBezTo>
                  <a:cubicBezTo>
                    <a:pt x="4" y="35"/>
                    <a:pt x="6" y="22"/>
                    <a:pt x="13" y="11"/>
                  </a:cubicBezTo>
                  <a:cubicBezTo>
                    <a:pt x="19" y="0"/>
                    <a:pt x="29" y="4"/>
                    <a:pt x="35" y="13"/>
                  </a:cubicBezTo>
                  <a:cubicBezTo>
                    <a:pt x="41" y="22"/>
                    <a:pt x="46" y="32"/>
                    <a:pt x="5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78"/>
            <p:cNvSpPr/>
            <p:nvPr/>
          </p:nvSpPr>
          <p:spPr bwMode="auto">
            <a:xfrm>
              <a:off x="3112" y="2982"/>
              <a:ext cx="60" cy="82"/>
            </a:xfrm>
            <a:custGeom>
              <a:avLst/>
              <a:gdLst>
                <a:gd name="T0" fmla="*/ 32 w 44"/>
                <a:gd name="T1" fmla="*/ 61 h 61"/>
                <a:gd name="T2" fmla="*/ 8 w 44"/>
                <a:gd name="T3" fmla="*/ 24 h 61"/>
                <a:gd name="T4" fmla="*/ 23 w 44"/>
                <a:gd name="T5" fmla="*/ 0 h 61"/>
                <a:gd name="T6" fmla="*/ 44 w 44"/>
                <a:gd name="T7" fmla="*/ 2 h 61"/>
                <a:gd name="T8" fmla="*/ 40 w 44"/>
                <a:gd name="T9" fmla="*/ 60 h 61"/>
                <a:gd name="T10" fmla="*/ 32 w 44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1">
                  <a:moveTo>
                    <a:pt x="32" y="61"/>
                  </a:moveTo>
                  <a:cubicBezTo>
                    <a:pt x="24" y="49"/>
                    <a:pt x="15" y="37"/>
                    <a:pt x="8" y="24"/>
                  </a:cubicBezTo>
                  <a:cubicBezTo>
                    <a:pt x="0" y="8"/>
                    <a:pt x="5" y="1"/>
                    <a:pt x="23" y="0"/>
                  </a:cubicBezTo>
                  <a:cubicBezTo>
                    <a:pt x="30" y="0"/>
                    <a:pt x="37" y="2"/>
                    <a:pt x="44" y="2"/>
                  </a:cubicBezTo>
                  <a:cubicBezTo>
                    <a:pt x="43" y="23"/>
                    <a:pt x="41" y="42"/>
                    <a:pt x="40" y="60"/>
                  </a:cubicBezTo>
                  <a:cubicBezTo>
                    <a:pt x="37" y="61"/>
                    <a:pt x="35" y="61"/>
                    <a:pt x="3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79"/>
            <p:cNvSpPr/>
            <p:nvPr/>
          </p:nvSpPr>
          <p:spPr bwMode="auto">
            <a:xfrm>
              <a:off x="4655" y="3130"/>
              <a:ext cx="70" cy="67"/>
            </a:xfrm>
            <a:custGeom>
              <a:avLst/>
              <a:gdLst>
                <a:gd name="T0" fmla="*/ 0 w 52"/>
                <a:gd name="T1" fmla="*/ 15 h 49"/>
                <a:gd name="T2" fmla="*/ 42 w 52"/>
                <a:gd name="T3" fmla="*/ 18 h 49"/>
                <a:gd name="T4" fmla="*/ 42 w 52"/>
                <a:gd name="T5" fmla="*/ 43 h 49"/>
                <a:gd name="T6" fmla="*/ 11 w 52"/>
                <a:gd name="T7" fmla="*/ 48 h 49"/>
                <a:gd name="T8" fmla="*/ 3 w 52"/>
                <a:gd name="T9" fmla="*/ 30 h 49"/>
                <a:gd name="T10" fmla="*/ 0 w 52"/>
                <a:gd name="T1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9">
                  <a:moveTo>
                    <a:pt x="0" y="15"/>
                  </a:moveTo>
                  <a:cubicBezTo>
                    <a:pt x="15" y="0"/>
                    <a:pt x="29" y="8"/>
                    <a:pt x="42" y="18"/>
                  </a:cubicBezTo>
                  <a:cubicBezTo>
                    <a:pt x="52" y="27"/>
                    <a:pt x="52" y="37"/>
                    <a:pt x="42" y="43"/>
                  </a:cubicBezTo>
                  <a:cubicBezTo>
                    <a:pt x="33" y="48"/>
                    <a:pt x="21" y="49"/>
                    <a:pt x="11" y="48"/>
                  </a:cubicBezTo>
                  <a:cubicBezTo>
                    <a:pt x="8" y="48"/>
                    <a:pt x="5" y="36"/>
                    <a:pt x="3" y="30"/>
                  </a:cubicBezTo>
                  <a:cubicBezTo>
                    <a:pt x="1" y="25"/>
                    <a:pt x="1" y="1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80"/>
            <p:cNvSpPr/>
            <p:nvPr/>
          </p:nvSpPr>
          <p:spPr bwMode="auto">
            <a:xfrm>
              <a:off x="4828" y="3271"/>
              <a:ext cx="76" cy="68"/>
            </a:xfrm>
            <a:custGeom>
              <a:avLst/>
              <a:gdLst>
                <a:gd name="T0" fmla="*/ 48 w 56"/>
                <a:gd name="T1" fmla="*/ 0 h 50"/>
                <a:gd name="T2" fmla="*/ 44 w 56"/>
                <a:gd name="T3" fmla="*/ 37 h 50"/>
                <a:gd name="T4" fmla="*/ 15 w 56"/>
                <a:gd name="T5" fmla="*/ 34 h 50"/>
                <a:gd name="T6" fmla="*/ 5 w 56"/>
                <a:gd name="T7" fmla="*/ 21 h 50"/>
                <a:gd name="T8" fmla="*/ 0 w 56"/>
                <a:gd name="T9" fmla="*/ 11 h 50"/>
                <a:gd name="T10" fmla="*/ 9 w 56"/>
                <a:gd name="T11" fmla="*/ 7 h 50"/>
                <a:gd name="T12" fmla="*/ 48 w 5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0">
                  <a:moveTo>
                    <a:pt x="48" y="0"/>
                  </a:moveTo>
                  <a:cubicBezTo>
                    <a:pt x="56" y="13"/>
                    <a:pt x="55" y="25"/>
                    <a:pt x="44" y="37"/>
                  </a:cubicBezTo>
                  <a:cubicBezTo>
                    <a:pt x="33" y="50"/>
                    <a:pt x="24" y="49"/>
                    <a:pt x="15" y="34"/>
                  </a:cubicBezTo>
                  <a:cubicBezTo>
                    <a:pt x="12" y="29"/>
                    <a:pt x="8" y="26"/>
                    <a:pt x="5" y="21"/>
                  </a:cubicBezTo>
                  <a:cubicBezTo>
                    <a:pt x="3" y="18"/>
                    <a:pt x="1" y="14"/>
                    <a:pt x="0" y="11"/>
                  </a:cubicBezTo>
                  <a:cubicBezTo>
                    <a:pt x="3" y="9"/>
                    <a:pt x="6" y="7"/>
                    <a:pt x="9" y="7"/>
                  </a:cubicBezTo>
                  <a:cubicBezTo>
                    <a:pt x="21" y="4"/>
                    <a:pt x="34" y="2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81"/>
            <p:cNvSpPr/>
            <p:nvPr/>
          </p:nvSpPr>
          <p:spPr bwMode="auto">
            <a:xfrm>
              <a:off x="3606" y="2719"/>
              <a:ext cx="69" cy="72"/>
            </a:xfrm>
            <a:custGeom>
              <a:avLst/>
              <a:gdLst>
                <a:gd name="T0" fmla="*/ 0 w 51"/>
                <a:gd name="T1" fmla="*/ 46 h 53"/>
                <a:gd name="T2" fmla="*/ 41 w 51"/>
                <a:gd name="T3" fmla="*/ 0 h 53"/>
                <a:gd name="T4" fmla="*/ 41 w 51"/>
                <a:gd name="T5" fmla="*/ 42 h 53"/>
                <a:gd name="T6" fmla="*/ 0 w 51"/>
                <a:gd name="T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3">
                  <a:moveTo>
                    <a:pt x="0" y="46"/>
                  </a:moveTo>
                  <a:cubicBezTo>
                    <a:pt x="1" y="18"/>
                    <a:pt x="22" y="9"/>
                    <a:pt x="41" y="0"/>
                  </a:cubicBezTo>
                  <a:cubicBezTo>
                    <a:pt x="51" y="14"/>
                    <a:pt x="51" y="30"/>
                    <a:pt x="41" y="42"/>
                  </a:cubicBezTo>
                  <a:cubicBezTo>
                    <a:pt x="32" y="52"/>
                    <a:pt x="16" y="53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82"/>
            <p:cNvSpPr/>
            <p:nvPr/>
          </p:nvSpPr>
          <p:spPr bwMode="auto">
            <a:xfrm>
              <a:off x="4154" y="1378"/>
              <a:ext cx="72" cy="85"/>
            </a:xfrm>
            <a:custGeom>
              <a:avLst/>
              <a:gdLst>
                <a:gd name="T0" fmla="*/ 38 w 53"/>
                <a:gd name="T1" fmla="*/ 63 h 63"/>
                <a:gd name="T2" fmla="*/ 0 w 53"/>
                <a:gd name="T3" fmla="*/ 17 h 63"/>
                <a:gd name="T4" fmla="*/ 20 w 53"/>
                <a:gd name="T5" fmla="*/ 8 h 63"/>
                <a:gd name="T6" fmla="*/ 45 w 53"/>
                <a:gd name="T7" fmla="*/ 18 h 63"/>
                <a:gd name="T8" fmla="*/ 38 w 5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38" y="63"/>
                  </a:moveTo>
                  <a:cubicBezTo>
                    <a:pt x="25" y="47"/>
                    <a:pt x="12" y="32"/>
                    <a:pt x="0" y="17"/>
                  </a:cubicBezTo>
                  <a:cubicBezTo>
                    <a:pt x="6" y="14"/>
                    <a:pt x="13" y="12"/>
                    <a:pt x="20" y="8"/>
                  </a:cubicBezTo>
                  <a:cubicBezTo>
                    <a:pt x="35" y="0"/>
                    <a:pt x="40" y="1"/>
                    <a:pt x="45" y="18"/>
                  </a:cubicBezTo>
                  <a:cubicBezTo>
                    <a:pt x="50" y="33"/>
                    <a:pt x="53" y="49"/>
                    <a:pt x="3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83"/>
            <p:cNvSpPr/>
            <p:nvPr/>
          </p:nvSpPr>
          <p:spPr bwMode="auto">
            <a:xfrm>
              <a:off x="3241" y="872"/>
              <a:ext cx="79" cy="62"/>
            </a:xfrm>
            <a:custGeom>
              <a:avLst/>
              <a:gdLst>
                <a:gd name="T0" fmla="*/ 3 w 58"/>
                <a:gd name="T1" fmla="*/ 14 h 46"/>
                <a:gd name="T2" fmla="*/ 36 w 58"/>
                <a:gd name="T3" fmla="*/ 0 h 46"/>
                <a:gd name="T4" fmla="*/ 53 w 58"/>
                <a:gd name="T5" fmla="*/ 25 h 46"/>
                <a:gd name="T6" fmla="*/ 39 w 58"/>
                <a:gd name="T7" fmla="*/ 45 h 46"/>
                <a:gd name="T8" fmla="*/ 3 w 58"/>
                <a:gd name="T9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6">
                  <a:moveTo>
                    <a:pt x="3" y="14"/>
                  </a:moveTo>
                  <a:cubicBezTo>
                    <a:pt x="15" y="9"/>
                    <a:pt x="26" y="4"/>
                    <a:pt x="36" y="0"/>
                  </a:cubicBezTo>
                  <a:cubicBezTo>
                    <a:pt x="42" y="8"/>
                    <a:pt x="47" y="17"/>
                    <a:pt x="53" y="25"/>
                  </a:cubicBezTo>
                  <a:cubicBezTo>
                    <a:pt x="58" y="34"/>
                    <a:pt x="52" y="44"/>
                    <a:pt x="39" y="45"/>
                  </a:cubicBezTo>
                  <a:cubicBezTo>
                    <a:pt x="20" y="46"/>
                    <a:pt x="0" y="40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84"/>
            <p:cNvSpPr/>
            <p:nvPr/>
          </p:nvSpPr>
          <p:spPr bwMode="auto">
            <a:xfrm>
              <a:off x="4366" y="3132"/>
              <a:ext cx="69" cy="65"/>
            </a:xfrm>
            <a:custGeom>
              <a:avLst/>
              <a:gdLst>
                <a:gd name="T0" fmla="*/ 0 w 51"/>
                <a:gd name="T1" fmla="*/ 42 h 48"/>
                <a:gd name="T2" fmla="*/ 2 w 51"/>
                <a:gd name="T3" fmla="*/ 27 h 48"/>
                <a:gd name="T4" fmla="*/ 2 w 51"/>
                <a:gd name="T5" fmla="*/ 12 h 48"/>
                <a:gd name="T6" fmla="*/ 43 w 51"/>
                <a:gd name="T7" fmla="*/ 0 h 48"/>
                <a:gd name="T8" fmla="*/ 44 w 51"/>
                <a:gd name="T9" fmla="*/ 28 h 48"/>
                <a:gd name="T10" fmla="*/ 0 w 51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8">
                  <a:moveTo>
                    <a:pt x="0" y="42"/>
                  </a:moveTo>
                  <a:cubicBezTo>
                    <a:pt x="1" y="37"/>
                    <a:pt x="2" y="32"/>
                    <a:pt x="2" y="27"/>
                  </a:cubicBezTo>
                  <a:cubicBezTo>
                    <a:pt x="3" y="22"/>
                    <a:pt x="2" y="17"/>
                    <a:pt x="2" y="12"/>
                  </a:cubicBezTo>
                  <a:cubicBezTo>
                    <a:pt x="15" y="8"/>
                    <a:pt x="28" y="4"/>
                    <a:pt x="43" y="0"/>
                  </a:cubicBezTo>
                  <a:cubicBezTo>
                    <a:pt x="51" y="7"/>
                    <a:pt x="50" y="17"/>
                    <a:pt x="44" y="28"/>
                  </a:cubicBezTo>
                  <a:cubicBezTo>
                    <a:pt x="35" y="45"/>
                    <a:pt x="24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85"/>
            <p:cNvSpPr/>
            <p:nvPr/>
          </p:nvSpPr>
          <p:spPr bwMode="auto">
            <a:xfrm>
              <a:off x="4771" y="1045"/>
              <a:ext cx="94" cy="74"/>
            </a:xfrm>
            <a:custGeom>
              <a:avLst/>
              <a:gdLst>
                <a:gd name="T0" fmla="*/ 69 w 69"/>
                <a:gd name="T1" fmla="*/ 47 h 55"/>
                <a:gd name="T2" fmla="*/ 15 w 69"/>
                <a:gd name="T3" fmla="*/ 30 h 55"/>
                <a:gd name="T4" fmla="*/ 0 w 69"/>
                <a:gd name="T5" fmla="*/ 13 h 55"/>
                <a:gd name="T6" fmla="*/ 55 w 69"/>
                <a:gd name="T7" fmla="*/ 32 h 55"/>
                <a:gd name="T8" fmla="*/ 69 w 69"/>
                <a:gd name="T9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9" y="47"/>
                  </a:moveTo>
                  <a:cubicBezTo>
                    <a:pt x="50" y="55"/>
                    <a:pt x="26" y="48"/>
                    <a:pt x="15" y="30"/>
                  </a:cubicBezTo>
                  <a:cubicBezTo>
                    <a:pt x="11" y="24"/>
                    <a:pt x="5" y="18"/>
                    <a:pt x="0" y="13"/>
                  </a:cubicBezTo>
                  <a:cubicBezTo>
                    <a:pt x="24" y="0"/>
                    <a:pt x="44" y="7"/>
                    <a:pt x="55" y="32"/>
                  </a:cubicBezTo>
                  <a:cubicBezTo>
                    <a:pt x="58" y="38"/>
                    <a:pt x="64" y="42"/>
                    <a:pt x="6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86"/>
            <p:cNvSpPr/>
            <p:nvPr/>
          </p:nvSpPr>
          <p:spPr bwMode="auto">
            <a:xfrm>
              <a:off x="3942" y="1357"/>
              <a:ext cx="68" cy="76"/>
            </a:xfrm>
            <a:custGeom>
              <a:avLst/>
              <a:gdLst>
                <a:gd name="T0" fmla="*/ 13 w 50"/>
                <a:gd name="T1" fmla="*/ 0 h 56"/>
                <a:gd name="T2" fmla="*/ 39 w 50"/>
                <a:gd name="T3" fmla="*/ 51 h 56"/>
                <a:gd name="T4" fmla="*/ 26 w 50"/>
                <a:gd name="T5" fmla="*/ 54 h 56"/>
                <a:gd name="T6" fmla="*/ 13 w 50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6">
                  <a:moveTo>
                    <a:pt x="13" y="0"/>
                  </a:moveTo>
                  <a:cubicBezTo>
                    <a:pt x="38" y="2"/>
                    <a:pt x="50" y="30"/>
                    <a:pt x="39" y="51"/>
                  </a:cubicBezTo>
                  <a:cubicBezTo>
                    <a:pt x="38" y="54"/>
                    <a:pt x="29" y="56"/>
                    <a:pt x="26" y="54"/>
                  </a:cubicBezTo>
                  <a:cubicBezTo>
                    <a:pt x="3" y="43"/>
                    <a:pt x="0" y="29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87"/>
            <p:cNvSpPr/>
            <p:nvPr/>
          </p:nvSpPr>
          <p:spPr bwMode="auto">
            <a:xfrm>
              <a:off x="3811" y="2700"/>
              <a:ext cx="77" cy="75"/>
            </a:xfrm>
            <a:custGeom>
              <a:avLst/>
              <a:gdLst>
                <a:gd name="T0" fmla="*/ 0 w 57"/>
                <a:gd name="T1" fmla="*/ 11 h 55"/>
                <a:gd name="T2" fmla="*/ 54 w 57"/>
                <a:gd name="T3" fmla="*/ 26 h 55"/>
                <a:gd name="T4" fmla="*/ 55 w 57"/>
                <a:gd name="T5" fmla="*/ 43 h 55"/>
                <a:gd name="T6" fmla="*/ 19 w 57"/>
                <a:gd name="T7" fmla="*/ 38 h 55"/>
                <a:gd name="T8" fmla="*/ 0 w 57"/>
                <a:gd name="T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0" y="11"/>
                  </a:moveTo>
                  <a:cubicBezTo>
                    <a:pt x="22" y="0"/>
                    <a:pt x="39" y="11"/>
                    <a:pt x="54" y="26"/>
                  </a:cubicBezTo>
                  <a:cubicBezTo>
                    <a:pt x="57" y="29"/>
                    <a:pt x="57" y="39"/>
                    <a:pt x="55" y="43"/>
                  </a:cubicBezTo>
                  <a:cubicBezTo>
                    <a:pt x="46" y="55"/>
                    <a:pt x="26" y="52"/>
                    <a:pt x="19" y="38"/>
                  </a:cubicBezTo>
                  <a:cubicBezTo>
                    <a:pt x="14" y="29"/>
                    <a:pt x="6" y="2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88"/>
            <p:cNvSpPr/>
            <p:nvPr/>
          </p:nvSpPr>
          <p:spPr bwMode="auto">
            <a:xfrm>
              <a:off x="3869" y="2791"/>
              <a:ext cx="48" cy="85"/>
            </a:xfrm>
            <a:custGeom>
              <a:avLst/>
              <a:gdLst>
                <a:gd name="T0" fmla="*/ 0 w 35"/>
                <a:gd name="T1" fmla="*/ 55 h 63"/>
                <a:gd name="T2" fmla="*/ 4 w 35"/>
                <a:gd name="T3" fmla="*/ 0 h 63"/>
                <a:gd name="T4" fmla="*/ 33 w 35"/>
                <a:gd name="T5" fmla="*/ 23 h 63"/>
                <a:gd name="T6" fmla="*/ 27 w 35"/>
                <a:gd name="T7" fmla="*/ 53 h 63"/>
                <a:gd name="T8" fmla="*/ 0 w 35"/>
                <a:gd name="T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3">
                  <a:moveTo>
                    <a:pt x="0" y="55"/>
                  </a:moveTo>
                  <a:cubicBezTo>
                    <a:pt x="2" y="35"/>
                    <a:pt x="3" y="18"/>
                    <a:pt x="4" y="0"/>
                  </a:cubicBezTo>
                  <a:cubicBezTo>
                    <a:pt x="17" y="2"/>
                    <a:pt x="31" y="7"/>
                    <a:pt x="33" y="23"/>
                  </a:cubicBezTo>
                  <a:cubicBezTo>
                    <a:pt x="35" y="33"/>
                    <a:pt x="32" y="46"/>
                    <a:pt x="27" y="53"/>
                  </a:cubicBezTo>
                  <a:cubicBezTo>
                    <a:pt x="19" y="63"/>
                    <a:pt x="7" y="59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89"/>
            <p:cNvSpPr/>
            <p:nvPr/>
          </p:nvSpPr>
          <p:spPr bwMode="auto">
            <a:xfrm>
              <a:off x="3956" y="3068"/>
              <a:ext cx="83" cy="65"/>
            </a:xfrm>
            <a:custGeom>
              <a:avLst/>
              <a:gdLst>
                <a:gd name="T0" fmla="*/ 0 w 61"/>
                <a:gd name="T1" fmla="*/ 32 h 48"/>
                <a:gd name="T2" fmla="*/ 27 w 61"/>
                <a:gd name="T3" fmla="*/ 0 h 48"/>
                <a:gd name="T4" fmla="*/ 40 w 61"/>
                <a:gd name="T5" fmla="*/ 3 h 48"/>
                <a:gd name="T6" fmla="*/ 50 w 61"/>
                <a:gd name="T7" fmla="*/ 30 h 48"/>
                <a:gd name="T8" fmla="*/ 0 w 61"/>
                <a:gd name="T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8">
                  <a:moveTo>
                    <a:pt x="0" y="32"/>
                  </a:moveTo>
                  <a:cubicBezTo>
                    <a:pt x="9" y="22"/>
                    <a:pt x="17" y="12"/>
                    <a:pt x="27" y="0"/>
                  </a:cubicBezTo>
                  <a:cubicBezTo>
                    <a:pt x="30" y="1"/>
                    <a:pt x="35" y="2"/>
                    <a:pt x="40" y="3"/>
                  </a:cubicBezTo>
                  <a:cubicBezTo>
                    <a:pt x="58" y="7"/>
                    <a:pt x="61" y="15"/>
                    <a:pt x="50" y="30"/>
                  </a:cubicBezTo>
                  <a:cubicBezTo>
                    <a:pt x="37" y="47"/>
                    <a:pt x="15" y="48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90"/>
            <p:cNvSpPr/>
            <p:nvPr/>
          </p:nvSpPr>
          <p:spPr bwMode="auto">
            <a:xfrm>
              <a:off x="3781" y="3107"/>
              <a:ext cx="81" cy="67"/>
            </a:xfrm>
            <a:custGeom>
              <a:avLst/>
              <a:gdLst>
                <a:gd name="T0" fmla="*/ 60 w 60"/>
                <a:gd name="T1" fmla="*/ 39 h 49"/>
                <a:gd name="T2" fmla="*/ 15 w 60"/>
                <a:gd name="T3" fmla="*/ 40 h 49"/>
                <a:gd name="T4" fmla="*/ 1 w 60"/>
                <a:gd name="T5" fmla="*/ 0 h 49"/>
                <a:gd name="T6" fmla="*/ 57 w 60"/>
                <a:gd name="T7" fmla="*/ 30 h 49"/>
                <a:gd name="T8" fmla="*/ 60 w 60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9">
                  <a:moveTo>
                    <a:pt x="60" y="39"/>
                  </a:moveTo>
                  <a:cubicBezTo>
                    <a:pt x="44" y="45"/>
                    <a:pt x="29" y="49"/>
                    <a:pt x="15" y="40"/>
                  </a:cubicBezTo>
                  <a:cubicBezTo>
                    <a:pt x="2" y="32"/>
                    <a:pt x="0" y="16"/>
                    <a:pt x="1" y="0"/>
                  </a:cubicBezTo>
                  <a:cubicBezTo>
                    <a:pt x="16" y="17"/>
                    <a:pt x="45" y="7"/>
                    <a:pt x="57" y="30"/>
                  </a:cubicBezTo>
                  <a:cubicBezTo>
                    <a:pt x="58" y="32"/>
                    <a:pt x="58" y="34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91"/>
            <p:cNvSpPr/>
            <p:nvPr/>
          </p:nvSpPr>
          <p:spPr bwMode="auto">
            <a:xfrm>
              <a:off x="3184" y="2512"/>
              <a:ext cx="87" cy="67"/>
            </a:xfrm>
            <a:custGeom>
              <a:avLst/>
              <a:gdLst>
                <a:gd name="T0" fmla="*/ 46 w 64"/>
                <a:gd name="T1" fmla="*/ 23 h 49"/>
                <a:gd name="T2" fmla="*/ 28 w 64"/>
                <a:gd name="T3" fmla="*/ 13 h 49"/>
                <a:gd name="T4" fmla="*/ 25 w 64"/>
                <a:gd name="T5" fmla="*/ 15 h 49"/>
                <a:gd name="T6" fmla="*/ 33 w 64"/>
                <a:gd name="T7" fmla="*/ 28 h 49"/>
                <a:gd name="T8" fmla="*/ 61 w 64"/>
                <a:gd name="T9" fmla="*/ 21 h 49"/>
                <a:gd name="T10" fmla="*/ 64 w 64"/>
                <a:gd name="T11" fmla="*/ 31 h 49"/>
                <a:gd name="T12" fmla="*/ 33 w 64"/>
                <a:gd name="T13" fmla="*/ 49 h 49"/>
                <a:gd name="T14" fmla="*/ 0 w 64"/>
                <a:gd name="T15" fmla="*/ 36 h 49"/>
                <a:gd name="T16" fmla="*/ 23 w 64"/>
                <a:gd name="T17" fmla="*/ 3 h 49"/>
                <a:gd name="T18" fmla="*/ 45 w 64"/>
                <a:gd name="T19" fmla="*/ 5 h 49"/>
                <a:gd name="T20" fmla="*/ 46 w 64"/>
                <a:gd name="T2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9">
                  <a:moveTo>
                    <a:pt x="46" y="23"/>
                  </a:moveTo>
                  <a:cubicBezTo>
                    <a:pt x="37" y="18"/>
                    <a:pt x="33" y="15"/>
                    <a:pt x="28" y="13"/>
                  </a:cubicBezTo>
                  <a:cubicBezTo>
                    <a:pt x="27" y="14"/>
                    <a:pt x="26" y="15"/>
                    <a:pt x="25" y="15"/>
                  </a:cubicBezTo>
                  <a:cubicBezTo>
                    <a:pt x="28" y="20"/>
                    <a:pt x="31" y="28"/>
                    <a:pt x="33" y="28"/>
                  </a:cubicBezTo>
                  <a:cubicBezTo>
                    <a:pt x="42" y="27"/>
                    <a:pt x="51" y="24"/>
                    <a:pt x="61" y="21"/>
                  </a:cubicBezTo>
                  <a:cubicBezTo>
                    <a:pt x="62" y="23"/>
                    <a:pt x="63" y="27"/>
                    <a:pt x="64" y="31"/>
                  </a:cubicBezTo>
                  <a:cubicBezTo>
                    <a:pt x="54" y="37"/>
                    <a:pt x="44" y="43"/>
                    <a:pt x="33" y="49"/>
                  </a:cubicBezTo>
                  <a:cubicBezTo>
                    <a:pt x="24" y="45"/>
                    <a:pt x="14" y="41"/>
                    <a:pt x="0" y="36"/>
                  </a:cubicBezTo>
                  <a:cubicBezTo>
                    <a:pt x="7" y="25"/>
                    <a:pt x="14" y="12"/>
                    <a:pt x="23" y="3"/>
                  </a:cubicBezTo>
                  <a:cubicBezTo>
                    <a:pt x="26" y="0"/>
                    <a:pt x="38" y="3"/>
                    <a:pt x="45" y="5"/>
                  </a:cubicBezTo>
                  <a:cubicBezTo>
                    <a:pt x="46" y="5"/>
                    <a:pt x="45" y="15"/>
                    <a:pt x="4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92"/>
            <p:cNvSpPr/>
            <p:nvPr/>
          </p:nvSpPr>
          <p:spPr bwMode="auto">
            <a:xfrm>
              <a:off x="3982" y="447"/>
              <a:ext cx="85" cy="47"/>
            </a:xfrm>
            <a:custGeom>
              <a:avLst/>
              <a:gdLst>
                <a:gd name="T0" fmla="*/ 62 w 63"/>
                <a:gd name="T1" fmla="*/ 33 h 35"/>
                <a:gd name="T2" fmla="*/ 37 w 63"/>
                <a:gd name="T3" fmla="*/ 35 h 35"/>
                <a:gd name="T4" fmla="*/ 16 w 63"/>
                <a:gd name="T5" fmla="*/ 33 h 35"/>
                <a:gd name="T6" fmla="*/ 0 w 63"/>
                <a:gd name="T7" fmla="*/ 26 h 35"/>
                <a:gd name="T8" fmla="*/ 5 w 63"/>
                <a:gd name="T9" fmla="*/ 2 h 35"/>
                <a:gd name="T10" fmla="*/ 23 w 63"/>
                <a:gd name="T11" fmla="*/ 3 h 35"/>
                <a:gd name="T12" fmla="*/ 63 w 63"/>
                <a:gd name="T13" fmla="*/ 26 h 35"/>
                <a:gd name="T14" fmla="*/ 62 w 63"/>
                <a:gd name="T1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5">
                  <a:moveTo>
                    <a:pt x="62" y="33"/>
                  </a:moveTo>
                  <a:cubicBezTo>
                    <a:pt x="54" y="34"/>
                    <a:pt x="46" y="35"/>
                    <a:pt x="37" y="35"/>
                  </a:cubicBezTo>
                  <a:cubicBezTo>
                    <a:pt x="30" y="35"/>
                    <a:pt x="23" y="35"/>
                    <a:pt x="16" y="33"/>
                  </a:cubicBezTo>
                  <a:cubicBezTo>
                    <a:pt x="10" y="32"/>
                    <a:pt x="1" y="29"/>
                    <a:pt x="0" y="26"/>
                  </a:cubicBezTo>
                  <a:cubicBezTo>
                    <a:pt x="0" y="18"/>
                    <a:pt x="1" y="9"/>
                    <a:pt x="5" y="2"/>
                  </a:cubicBezTo>
                  <a:cubicBezTo>
                    <a:pt x="7" y="0"/>
                    <a:pt x="18" y="0"/>
                    <a:pt x="23" y="3"/>
                  </a:cubicBezTo>
                  <a:cubicBezTo>
                    <a:pt x="37" y="10"/>
                    <a:pt x="50" y="18"/>
                    <a:pt x="63" y="26"/>
                  </a:cubicBezTo>
                  <a:cubicBezTo>
                    <a:pt x="63" y="29"/>
                    <a:pt x="62" y="31"/>
                    <a:pt x="6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93"/>
            <p:cNvSpPr/>
            <p:nvPr/>
          </p:nvSpPr>
          <p:spPr bwMode="auto">
            <a:xfrm>
              <a:off x="4294" y="3060"/>
              <a:ext cx="61" cy="78"/>
            </a:xfrm>
            <a:custGeom>
              <a:avLst/>
              <a:gdLst>
                <a:gd name="T0" fmla="*/ 0 w 45"/>
                <a:gd name="T1" fmla="*/ 52 h 58"/>
                <a:gd name="T2" fmla="*/ 10 w 45"/>
                <a:gd name="T3" fmla="*/ 0 h 58"/>
                <a:gd name="T4" fmla="*/ 31 w 45"/>
                <a:gd name="T5" fmla="*/ 6 h 58"/>
                <a:gd name="T6" fmla="*/ 35 w 45"/>
                <a:gd name="T7" fmla="*/ 40 h 58"/>
                <a:gd name="T8" fmla="*/ 0 w 45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8">
                  <a:moveTo>
                    <a:pt x="0" y="52"/>
                  </a:moveTo>
                  <a:cubicBezTo>
                    <a:pt x="3" y="35"/>
                    <a:pt x="6" y="20"/>
                    <a:pt x="10" y="0"/>
                  </a:cubicBezTo>
                  <a:cubicBezTo>
                    <a:pt x="16" y="1"/>
                    <a:pt x="26" y="1"/>
                    <a:pt x="31" y="6"/>
                  </a:cubicBezTo>
                  <a:cubicBezTo>
                    <a:pt x="39" y="15"/>
                    <a:pt x="45" y="28"/>
                    <a:pt x="35" y="40"/>
                  </a:cubicBezTo>
                  <a:cubicBezTo>
                    <a:pt x="26" y="52"/>
                    <a:pt x="13" y="58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94"/>
            <p:cNvSpPr/>
            <p:nvPr/>
          </p:nvSpPr>
          <p:spPr bwMode="auto">
            <a:xfrm>
              <a:off x="3346" y="608"/>
              <a:ext cx="52" cy="88"/>
            </a:xfrm>
            <a:custGeom>
              <a:avLst/>
              <a:gdLst>
                <a:gd name="T0" fmla="*/ 27 w 39"/>
                <a:gd name="T1" fmla="*/ 65 h 65"/>
                <a:gd name="T2" fmla="*/ 0 w 39"/>
                <a:gd name="T3" fmla="*/ 33 h 65"/>
                <a:gd name="T4" fmla="*/ 29 w 39"/>
                <a:gd name="T5" fmla="*/ 3 h 65"/>
                <a:gd name="T6" fmla="*/ 38 w 39"/>
                <a:gd name="T7" fmla="*/ 17 h 65"/>
                <a:gd name="T8" fmla="*/ 36 w 39"/>
                <a:gd name="T9" fmla="*/ 25 h 65"/>
                <a:gd name="T10" fmla="*/ 27 w 39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5">
                  <a:moveTo>
                    <a:pt x="27" y="65"/>
                  </a:moveTo>
                  <a:cubicBezTo>
                    <a:pt x="10" y="58"/>
                    <a:pt x="0" y="50"/>
                    <a:pt x="0" y="33"/>
                  </a:cubicBezTo>
                  <a:cubicBezTo>
                    <a:pt x="0" y="25"/>
                    <a:pt x="23" y="0"/>
                    <a:pt x="29" y="3"/>
                  </a:cubicBezTo>
                  <a:cubicBezTo>
                    <a:pt x="34" y="4"/>
                    <a:pt x="36" y="12"/>
                    <a:pt x="38" y="17"/>
                  </a:cubicBezTo>
                  <a:cubicBezTo>
                    <a:pt x="39" y="19"/>
                    <a:pt x="37" y="22"/>
                    <a:pt x="36" y="25"/>
                  </a:cubicBezTo>
                  <a:cubicBezTo>
                    <a:pt x="33" y="38"/>
                    <a:pt x="30" y="50"/>
                    <a:pt x="2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95"/>
            <p:cNvSpPr/>
            <p:nvPr/>
          </p:nvSpPr>
          <p:spPr bwMode="auto">
            <a:xfrm>
              <a:off x="4008" y="3098"/>
              <a:ext cx="82" cy="70"/>
            </a:xfrm>
            <a:custGeom>
              <a:avLst/>
              <a:gdLst>
                <a:gd name="T0" fmla="*/ 61 w 61"/>
                <a:gd name="T1" fmla="*/ 17 h 52"/>
                <a:gd name="T2" fmla="*/ 0 w 61"/>
                <a:gd name="T3" fmla="*/ 32 h 52"/>
                <a:gd name="T4" fmla="*/ 29 w 61"/>
                <a:gd name="T5" fmla="*/ 0 h 52"/>
                <a:gd name="T6" fmla="*/ 61 w 61"/>
                <a:gd name="T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2">
                  <a:moveTo>
                    <a:pt x="61" y="17"/>
                  </a:moveTo>
                  <a:cubicBezTo>
                    <a:pt x="51" y="46"/>
                    <a:pt x="24" y="52"/>
                    <a:pt x="0" y="32"/>
                  </a:cubicBezTo>
                  <a:cubicBezTo>
                    <a:pt x="10" y="22"/>
                    <a:pt x="19" y="11"/>
                    <a:pt x="29" y="0"/>
                  </a:cubicBezTo>
                  <a:cubicBezTo>
                    <a:pt x="38" y="5"/>
                    <a:pt x="49" y="11"/>
                    <a:pt x="6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96"/>
            <p:cNvSpPr/>
            <p:nvPr/>
          </p:nvSpPr>
          <p:spPr bwMode="auto">
            <a:xfrm>
              <a:off x="3928" y="2808"/>
              <a:ext cx="67" cy="65"/>
            </a:xfrm>
            <a:custGeom>
              <a:avLst/>
              <a:gdLst>
                <a:gd name="T0" fmla="*/ 42 w 50"/>
                <a:gd name="T1" fmla="*/ 0 h 48"/>
                <a:gd name="T2" fmla="*/ 43 w 50"/>
                <a:gd name="T3" fmla="*/ 34 h 48"/>
                <a:gd name="T4" fmla="*/ 11 w 50"/>
                <a:gd name="T5" fmla="*/ 46 h 48"/>
                <a:gd name="T6" fmla="*/ 1 w 50"/>
                <a:gd name="T7" fmla="*/ 36 h 48"/>
                <a:gd name="T8" fmla="*/ 10 w 50"/>
                <a:gd name="T9" fmla="*/ 14 h 48"/>
                <a:gd name="T10" fmla="*/ 42 w 50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8">
                  <a:moveTo>
                    <a:pt x="42" y="0"/>
                  </a:moveTo>
                  <a:cubicBezTo>
                    <a:pt x="49" y="9"/>
                    <a:pt x="50" y="21"/>
                    <a:pt x="43" y="34"/>
                  </a:cubicBezTo>
                  <a:cubicBezTo>
                    <a:pt x="36" y="46"/>
                    <a:pt x="23" y="48"/>
                    <a:pt x="11" y="46"/>
                  </a:cubicBezTo>
                  <a:cubicBezTo>
                    <a:pt x="7" y="45"/>
                    <a:pt x="0" y="39"/>
                    <a:pt x="1" y="36"/>
                  </a:cubicBezTo>
                  <a:cubicBezTo>
                    <a:pt x="2" y="28"/>
                    <a:pt x="4" y="18"/>
                    <a:pt x="10" y="14"/>
                  </a:cubicBezTo>
                  <a:cubicBezTo>
                    <a:pt x="18" y="7"/>
                    <a:pt x="30" y="5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97"/>
            <p:cNvSpPr/>
            <p:nvPr/>
          </p:nvSpPr>
          <p:spPr bwMode="auto">
            <a:xfrm>
              <a:off x="4043" y="628"/>
              <a:ext cx="68" cy="71"/>
            </a:xfrm>
            <a:custGeom>
              <a:avLst/>
              <a:gdLst>
                <a:gd name="T0" fmla="*/ 50 w 50"/>
                <a:gd name="T1" fmla="*/ 3 h 52"/>
                <a:gd name="T2" fmla="*/ 22 w 50"/>
                <a:gd name="T3" fmla="*/ 52 h 52"/>
                <a:gd name="T4" fmla="*/ 13 w 50"/>
                <a:gd name="T5" fmla="*/ 41 h 52"/>
                <a:gd name="T6" fmla="*/ 2 w 50"/>
                <a:gd name="T7" fmla="*/ 18 h 52"/>
                <a:gd name="T8" fmla="*/ 31 w 50"/>
                <a:gd name="T9" fmla="*/ 2 h 52"/>
                <a:gd name="T10" fmla="*/ 50 w 50"/>
                <a:gd name="T1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2">
                  <a:moveTo>
                    <a:pt x="50" y="3"/>
                  </a:moveTo>
                  <a:cubicBezTo>
                    <a:pt x="40" y="20"/>
                    <a:pt x="46" y="43"/>
                    <a:pt x="22" y="52"/>
                  </a:cubicBezTo>
                  <a:cubicBezTo>
                    <a:pt x="20" y="49"/>
                    <a:pt x="15" y="46"/>
                    <a:pt x="13" y="41"/>
                  </a:cubicBezTo>
                  <a:cubicBezTo>
                    <a:pt x="8" y="34"/>
                    <a:pt x="0" y="21"/>
                    <a:pt x="2" y="18"/>
                  </a:cubicBezTo>
                  <a:cubicBezTo>
                    <a:pt x="10" y="11"/>
                    <a:pt x="21" y="6"/>
                    <a:pt x="31" y="2"/>
                  </a:cubicBezTo>
                  <a:cubicBezTo>
                    <a:pt x="36" y="0"/>
                    <a:pt x="42" y="3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98"/>
            <p:cNvSpPr/>
            <p:nvPr/>
          </p:nvSpPr>
          <p:spPr bwMode="auto">
            <a:xfrm>
              <a:off x="3892" y="3044"/>
              <a:ext cx="83" cy="63"/>
            </a:xfrm>
            <a:custGeom>
              <a:avLst/>
              <a:gdLst>
                <a:gd name="T0" fmla="*/ 23 w 61"/>
                <a:gd name="T1" fmla="*/ 0 h 47"/>
                <a:gd name="T2" fmla="*/ 61 w 61"/>
                <a:gd name="T3" fmla="*/ 14 h 47"/>
                <a:gd name="T4" fmla="*/ 14 w 61"/>
                <a:gd name="T5" fmla="*/ 37 h 47"/>
                <a:gd name="T6" fmla="*/ 10 w 61"/>
                <a:gd name="T7" fmla="*/ 14 h 47"/>
                <a:gd name="T8" fmla="*/ 23 w 61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7">
                  <a:moveTo>
                    <a:pt x="23" y="0"/>
                  </a:moveTo>
                  <a:cubicBezTo>
                    <a:pt x="37" y="5"/>
                    <a:pt x="49" y="9"/>
                    <a:pt x="61" y="14"/>
                  </a:cubicBezTo>
                  <a:cubicBezTo>
                    <a:pt x="55" y="36"/>
                    <a:pt x="32" y="47"/>
                    <a:pt x="14" y="37"/>
                  </a:cubicBezTo>
                  <a:cubicBezTo>
                    <a:pt x="3" y="31"/>
                    <a:pt x="0" y="24"/>
                    <a:pt x="10" y="14"/>
                  </a:cubicBezTo>
                  <a:cubicBezTo>
                    <a:pt x="15" y="9"/>
                    <a:pt x="19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99"/>
            <p:cNvSpPr/>
            <p:nvPr/>
          </p:nvSpPr>
          <p:spPr bwMode="auto">
            <a:xfrm>
              <a:off x="3645" y="2765"/>
              <a:ext cx="64" cy="77"/>
            </a:xfrm>
            <a:custGeom>
              <a:avLst/>
              <a:gdLst>
                <a:gd name="T0" fmla="*/ 3 w 47"/>
                <a:gd name="T1" fmla="*/ 53 h 57"/>
                <a:gd name="T2" fmla="*/ 16 w 47"/>
                <a:gd name="T3" fmla="*/ 15 h 57"/>
                <a:gd name="T4" fmla="*/ 28 w 47"/>
                <a:gd name="T5" fmla="*/ 0 h 57"/>
                <a:gd name="T6" fmla="*/ 41 w 47"/>
                <a:gd name="T7" fmla="*/ 37 h 57"/>
                <a:gd name="T8" fmla="*/ 3 w 47"/>
                <a:gd name="T9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3" y="53"/>
                  </a:moveTo>
                  <a:cubicBezTo>
                    <a:pt x="2" y="39"/>
                    <a:pt x="0" y="25"/>
                    <a:pt x="16" y="15"/>
                  </a:cubicBezTo>
                  <a:cubicBezTo>
                    <a:pt x="21" y="13"/>
                    <a:pt x="24" y="5"/>
                    <a:pt x="28" y="0"/>
                  </a:cubicBezTo>
                  <a:cubicBezTo>
                    <a:pt x="43" y="8"/>
                    <a:pt x="47" y="19"/>
                    <a:pt x="41" y="37"/>
                  </a:cubicBezTo>
                  <a:cubicBezTo>
                    <a:pt x="35" y="53"/>
                    <a:pt x="25" y="57"/>
                    <a:pt x="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200"/>
            <p:cNvSpPr/>
            <p:nvPr/>
          </p:nvSpPr>
          <p:spPr bwMode="auto">
            <a:xfrm>
              <a:off x="3413" y="1352"/>
              <a:ext cx="83" cy="55"/>
            </a:xfrm>
            <a:custGeom>
              <a:avLst/>
              <a:gdLst>
                <a:gd name="T0" fmla="*/ 6 w 61"/>
                <a:gd name="T1" fmla="*/ 0 h 41"/>
                <a:gd name="T2" fmla="*/ 53 w 61"/>
                <a:gd name="T3" fmla="*/ 3 h 41"/>
                <a:gd name="T4" fmla="*/ 44 w 61"/>
                <a:gd name="T5" fmla="*/ 34 h 41"/>
                <a:gd name="T6" fmla="*/ 17 w 61"/>
                <a:gd name="T7" fmla="*/ 33 h 41"/>
                <a:gd name="T8" fmla="*/ 6 w 6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6" y="0"/>
                  </a:moveTo>
                  <a:cubicBezTo>
                    <a:pt x="23" y="1"/>
                    <a:pt x="37" y="2"/>
                    <a:pt x="53" y="3"/>
                  </a:cubicBezTo>
                  <a:cubicBezTo>
                    <a:pt x="55" y="14"/>
                    <a:pt x="61" y="26"/>
                    <a:pt x="44" y="34"/>
                  </a:cubicBezTo>
                  <a:cubicBezTo>
                    <a:pt x="34" y="39"/>
                    <a:pt x="25" y="41"/>
                    <a:pt x="17" y="33"/>
                  </a:cubicBezTo>
                  <a:cubicBezTo>
                    <a:pt x="7" y="25"/>
                    <a:pt x="0" y="1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201"/>
            <p:cNvSpPr/>
            <p:nvPr/>
          </p:nvSpPr>
          <p:spPr bwMode="auto">
            <a:xfrm>
              <a:off x="3139" y="2762"/>
              <a:ext cx="71" cy="65"/>
            </a:xfrm>
            <a:custGeom>
              <a:avLst/>
              <a:gdLst>
                <a:gd name="T0" fmla="*/ 0 w 52"/>
                <a:gd name="T1" fmla="*/ 34 h 48"/>
                <a:gd name="T2" fmla="*/ 3 w 52"/>
                <a:gd name="T3" fmla="*/ 23 h 48"/>
                <a:gd name="T4" fmla="*/ 23 w 52"/>
                <a:gd name="T5" fmla="*/ 0 h 48"/>
                <a:gd name="T6" fmla="*/ 40 w 52"/>
                <a:gd name="T7" fmla="*/ 20 h 48"/>
                <a:gd name="T8" fmla="*/ 52 w 52"/>
                <a:gd name="T9" fmla="*/ 45 h 48"/>
                <a:gd name="T10" fmla="*/ 25 w 52"/>
                <a:gd name="T11" fmla="*/ 46 h 48"/>
                <a:gd name="T12" fmla="*/ 0 w 5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8">
                  <a:moveTo>
                    <a:pt x="0" y="34"/>
                  </a:moveTo>
                  <a:cubicBezTo>
                    <a:pt x="1" y="30"/>
                    <a:pt x="1" y="25"/>
                    <a:pt x="3" y="23"/>
                  </a:cubicBezTo>
                  <a:cubicBezTo>
                    <a:pt x="9" y="15"/>
                    <a:pt x="16" y="8"/>
                    <a:pt x="23" y="0"/>
                  </a:cubicBezTo>
                  <a:cubicBezTo>
                    <a:pt x="29" y="7"/>
                    <a:pt x="36" y="13"/>
                    <a:pt x="40" y="20"/>
                  </a:cubicBezTo>
                  <a:cubicBezTo>
                    <a:pt x="45" y="26"/>
                    <a:pt x="47" y="34"/>
                    <a:pt x="52" y="45"/>
                  </a:cubicBezTo>
                  <a:cubicBezTo>
                    <a:pt x="42" y="46"/>
                    <a:pt x="33" y="48"/>
                    <a:pt x="25" y="46"/>
                  </a:cubicBezTo>
                  <a:cubicBezTo>
                    <a:pt x="17" y="44"/>
                    <a:pt x="10" y="39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202"/>
            <p:cNvSpPr/>
            <p:nvPr/>
          </p:nvSpPr>
          <p:spPr bwMode="auto">
            <a:xfrm>
              <a:off x="3801" y="1479"/>
              <a:ext cx="103" cy="66"/>
            </a:xfrm>
            <a:custGeom>
              <a:avLst/>
              <a:gdLst>
                <a:gd name="T0" fmla="*/ 0 w 76"/>
                <a:gd name="T1" fmla="*/ 32 h 49"/>
                <a:gd name="T2" fmla="*/ 76 w 76"/>
                <a:gd name="T3" fmla="*/ 49 h 49"/>
                <a:gd name="T4" fmla="*/ 40 w 76"/>
                <a:gd name="T5" fmla="*/ 38 h 49"/>
                <a:gd name="T6" fmla="*/ 0 w 76"/>
                <a:gd name="T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9">
                  <a:moveTo>
                    <a:pt x="0" y="32"/>
                  </a:moveTo>
                  <a:cubicBezTo>
                    <a:pt x="41" y="0"/>
                    <a:pt x="69" y="7"/>
                    <a:pt x="76" y="49"/>
                  </a:cubicBezTo>
                  <a:cubicBezTo>
                    <a:pt x="63" y="45"/>
                    <a:pt x="52" y="41"/>
                    <a:pt x="40" y="38"/>
                  </a:cubicBezTo>
                  <a:cubicBezTo>
                    <a:pt x="28" y="35"/>
                    <a:pt x="16" y="34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203"/>
            <p:cNvSpPr/>
            <p:nvPr/>
          </p:nvSpPr>
          <p:spPr bwMode="auto">
            <a:xfrm>
              <a:off x="3219" y="2439"/>
              <a:ext cx="75" cy="102"/>
            </a:xfrm>
            <a:custGeom>
              <a:avLst/>
              <a:gdLst>
                <a:gd name="T0" fmla="*/ 45 w 55"/>
                <a:gd name="T1" fmla="*/ 75 h 75"/>
                <a:gd name="T2" fmla="*/ 28 w 55"/>
                <a:gd name="T3" fmla="*/ 49 h 75"/>
                <a:gd name="T4" fmla="*/ 17 w 55"/>
                <a:gd name="T5" fmla="*/ 38 h 75"/>
                <a:gd name="T6" fmla="*/ 12 w 55"/>
                <a:gd name="T7" fmla="*/ 16 h 75"/>
                <a:gd name="T8" fmla="*/ 30 w 55"/>
                <a:gd name="T9" fmla="*/ 2 h 75"/>
                <a:gd name="T10" fmla="*/ 45 w 55"/>
                <a:gd name="T11" fmla="*/ 3 h 75"/>
                <a:gd name="T12" fmla="*/ 39 w 55"/>
                <a:gd name="T13" fmla="*/ 16 h 75"/>
                <a:gd name="T14" fmla="*/ 31 w 55"/>
                <a:gd name="T15" fmla="*/ 21 h 75"/>
                <a:gd name="T16" fmla="*/ 45 w 5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5">
                  <a:moveTo>
                    <a:pt x="45" y="75"/>
                  </a:moveTo>
                  <a:cubicBezTo>
                    <a:pt x="39" y="66"/>
                    <a:pt x="34" y="57"/>
                    <a:pt x="28" y="49"/>
                  </a:cubicBezTo>
                  <a:cubicBezTo>
                    <a:pt x="25" y="45"/>
                    <a:pt x="21" y="39"/>
                    <a:pt x="17" y="38"/>
                  </a:cubicBezTo>
                  <a:cubicBezTo>
                    <a:pt x="0" y="33"/>
                    <a:pt x="3" y="25"/>
                    <a:pt x="12" y="16"/>
                  </a:cubicBezTo>
                  <a:cubicBezTo>
                    <a:pt x="17" y="10"/>
                    <a:pt x="24" y="5"/>
                    <a:pt x="30" y="2"/>
                  </a:cubicBezTo>
                  <a:cubicBezTo>
                    <a:pt x="34" y="0"/>
                    <a:pt x="40" y="2"/>
                    <a:pt x="45" y="3"/>
                  </a:cubicBezTo>
                  <a:cubicBezTo>
                    <a:pt x="43" y="7"/>
                    <a:pt x="41" y="12"/>
                    <a:pt x="39" y="16"/>
                  </a:cubicBezTo>
                  <a:cubicBezTo>
                    <a:pt x="38" y="18"/>
                    <a:pt x="34" y="19"/>
                    <a:pt x="31" y="21"/>
                  </a:cubicBezTo>
                  <a:cubicBezTo>
                    <a:pt x="55" y="34"/>
                    <a:pt x="40" y="57"/>
                    <a:pt x="4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204"/>
            <p:cNvSpPr/>
            <p:nvPr/>
          </p:nvSpPr>
          <p:spPr bwMode="auto">
            <a:xfrm>
              <a:off x="4221" y="862"/>
              <a:ext cx="84" cy="54"/>
            </a:xfrm>
            <a:custGeom>
              <a:avLst/>
              <a:gdLst>
                <a:gd name="T0" fmla="*/ 62 w 62"/>
                <a:gd name="T1" fmla="*/ 31 h 40"/>
                <a:gd name="T2" fmla="*/ 0 w 62"/>
                <a:gd name="T3" fmla="*/ 26 h 40"/>
                <a:gd name="T4" fmla="*/ 33 w 62"/>
                <a:gd name="T5" fmla="*/ 1 h 40"/>
                <a:gd name="T6" fmla="*/ 62 w 62"/>
                <a:gd name="T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40">
                  <a:moveTo>
                    <a:pt x="62" y="31"/>
                  </a:moveTo>
                  <a:cubicBezTo>
                    <a:pt x="41" y="40"/>
                    <a:pt x="21" y="28"/>
                    <a:pt x="0" y="26"/>
                  </a:cubicBezTo>
                  <a:cubicBezTo>
                    <a:pt x="5" y="8"/>
                    <a:pt x="15" y="0"/>
                    <a:pt x="33" y="1"/>
                  </a:cubicBezTo>
                  <a:cubicBezTo>
                    <a:pt x="50" y="2"/>
                    <a:pt x="59" y="11"/>
                    <a:pt x="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Group 406"/>
          <p:cNvGrpSpPr/>
          <p:nvPr/>
        </p:nvGrpSpPr>
        <p:grpSpPr bwMode="auto">
          <a:xfrm>
            <a:off x="2550475" y="1527599"/>
            <a:ext cx="2718304" cy="4247350"/>
            <a:chOff x="2972" y="361"/>
            <a:chExt cx="2304" cy="3600"/>
          </a:xfrm>
          <a:solidFill>
            <a:srgbClr val="C80B23"/>
          </a:solidFill>
        </p:grpSpPr>
        <p:sp>
          <p:nvSpPr>
            <p:cNvPr id="55" name="Freeform 206"/>
            <p:cNvSpPr/>
            <p:nvPr/>
          </p:nvSpPr>
          <p:spPr bwMode="auto">
            <a:xfrm>
              <a:off x="3002" y="2588"/>
              <a:ext cx="75" cy="58"/>
            </a:xfrm>
            <a:custGeom>
              <a:avLst/>
              <a:gdLst>
                <a:gd name="T0" fmla="*/ 37 w 55"/>
                <a:gd name="T1" fmla="*/ 43 h 43"/>
                <a:gd name="T2" fmla="*/ 10 w 55"/>
                <a:gd name="T3" fmla="*/ 30 h 43"/>
                <a:gd name="T4" fmla="*/ 5 w 55"/>
                <a:gd name="T5" fmla="*/ 16 h 43"/>
                <a:gd name="T6" fmla="*/ 28 w 55"/>
                <a:gd name="T7" fmla="*/ 1 h 43"/>
                <a:gd name="T8" fmla="*/ 54 w 55"/>
                <a:gd name="T9" fmla="*/ 12 h 43"/>
                <a:gd name="T10" fmla="*/ 52 w 55"/>
                <a:gd name="T11" fmla="*/ 25 h 43"/>
                <a:gd name="T12" fmla="*/ 37 w 55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3">
                  <a:moveTo>
                    <a:pt x="37" y="43"/>
                  </a:moveTo>
                  <a:cubicBezTo>
                    <a:pt x="28" y="39"/>
                    <a:pt x="19" y="33"/>
                    <a:pt x="10" y="30"/>
                  </a:cubicBezTo>
                  <a:cubicBezTo>
                    <a:pt x="1" y="27"/>
                    <a:pt x="0" y="21"/>
                    <a:pt x="5" y="16"/>
                  </a:cubicBezTo>
                  <a:cubicBezTo>
                    <a:pt x="11" y="9"/>
                    <a:pt x="20" y="2"/>
                    <a:pt x="28" y="1"/>
                  </a:cubicBezTo>
                  <a:cubicBezTo>
                    <a:pt x="36" y="0"/>
                    <a:pt x="46" y="7"/>
                    <a:pt x="54" y="12"/>
                  </a:cubicBezTo>
                  <a:cubicBezTo>
                    <a:pt x="55" y="13"/>
                    <a:pt x="54" y="21"/>
                    <a:pt x="52" y="25"/>
                  </a:cubicBezTo>
                  <a:cubicBezTo>
                    <a:pt x="48" y="32"/>
                    <a:pt x="42" y="38"/>
                    <a:pt x="3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07"/>
            <p:cNvSpPr/>
            <p:nvPr/>
          </p:nvSpPr>
          <p:spPr bwMode="auto">
            <a:xfrm>
              <a:off x="3637" y="3888"/>
              <a:ext cx="78" cy="73"/>
            </a:xfrm>
            <a:custGeom>
              <a:avLst/>
              <a:gdLst>
                <a:gd name="T0" fmla="*/ 24 w 57"/>
                <a:gd name="T1" fmla="*/ 0 h 54"/>
                <a:gd name="T2" fmla="*/ 57 w 57"/>
                <a:gd name="T3" fmla="*/ 46 h 54"/>
                <a:gd name="T4" fmla="*/ 4 w 57"/>
                <a:gd name="T5" fmla="*/ 29 h 54"/>
                <a:gd name="T6" fmla="*/ 24 w 57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4">
                  <a:moveTo>
                    <a:pt x="24" y="0"/>
                  </a:moveTo>
                  <a:cubicBezTo>
                    <a:pt x="35" y="17"/>
                    <a:pt x="46" y="32"/>
                    <a:pt x="57" y="46"/>
                  </a:cubicBezTo>
                  <a:cubicBezTo>
                    <a:pt x="39" y="54"/>
                    <a:pt x="11" y="46"/>
                    <a:pt x="4" y="29"/>
                  </a:cubicBezTo>
                  <a:cubicBezTo>
                    <a:pt x="0" y="19"/>
                    <a:pt x="7" y="8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08"/>
            <p:cNvSpPr/>
            <p:nvPr/>
          </p:nvSpPr>
          <p:spPr bwMode="auto">
            <a:xfrm>
              <a:off x="3025" y="1203"/>
              <a:ext cx="74" cy="65"/>
            </a:xfrm>
            <a:custGeom>
              <a:avLst/>
              <a:gdLst>
                <a:gd name="T0" fmla="*/ 9 w 54"/>
                <a:gd name="T1" fmla="*/ 0 h 48"/>
                <a:gd name="T2" fmla="*/ 54 w 54"/>
                <a:gd name="T3" fmla="*/ 18 h 48"/>
                <a:gd name="T4" fmla="*/ 47 w 54"/>
                <a:gd name="T5" fmla="*/ 40 h 48"/>
                <a:gd name="T6" fmla="*/ 17 w 54"/>
                <a:gd name="T7" fmla="*/ 38 h 48"/>
                <a:gd name="T8" fmla="*/ 9 w 5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9" y="0"/>
                  </a:moveTo>
                  <a:cubicBezTo>
                    <a:pt x="24" y="6"/>
                    <a:pt x="37" y="11"/>
                    <a:pt x="54" y="18"/>
                  </a:cubicBezTo>
                  <a:cubicBezTo>
                    <a:pt x="52" y="23"/>
                    <a:pt x="53" y="35"/>
                    <a:pt x="47" y="40"/>
                  </a:cubicBezTo>
                  <a:cubicBezTo>
                    <a:pt x="39" y="47"/>
                    <a:pt x="27" y="48"/>
                    <a:pt x="17" y="38"/>
                  </a:cubicBezTo>
                  <a:cubicBezTo>
                    <a:pt x="5" y="27"/>
                    <a:pt x="0" y="15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9"/>
            <p:cNvSpPr/>
            <p:nvPr/>
          </p:nvSpPr>
          <p:spPr bwMode="auto">
            <a:xfrm>
              <a:off x="3286" y="619"/>
              <a:ext cx="51" cy="77"/>
            </a:xfrm>
            <a:custGeom>
              <a:avLst/>
              <a:gdLst>
                <a:gd name="T0" fmla="*/ 18 w 38"/>
                <a:gd name="T1" fmla="*/ 0 h 57"/>
                <a:gd name="T2" fmla="*/ 35 w 38"/>
                <a:gd name="T3" fmla="*/ 10 h 57"/>
                <a:gd name="T4" fmla="*/ 36 w 38"/>
                <a:gd name="T5" fmla="*/ 35 h 57"/>
                <a:gd name="T6" fmla="*/ 21 w 38"/>
                <a:gd name="T7" fmla="*/ 56 h 57"/>
                <a:gd name="T8" fmla="*/ 3 w 38"/>
                <a:gd name="T9" fmla="*/ 54 h 57"/>
                <a:gd name="T10" fmla="*/ 3 w 38"/>
                <a:gd name="T11" fmla="*/ 38 h 57"/>
                <a:gd name="T12" fmla="*/ 18 w 38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7">
                  <a:moveTo>
                    <a:pt x="18" y="0"/>
                  </a:moveTo>
                  <a:cubicBezTo>
                    <a:pt x="25" y="4"/>
                    <a:pt x="31" y="8"/>
                    <a:pt x="35" y="10"/>
                  </a:cubicBezTo>
                  <a:cubicBezTo>
                    <a:pt x="36" y="19"/>
                    <a:pt x="36" y="27"/>
                    <a:pt x="36" y="35"/>
                  </a:cubicBezTo>
                  <a:cubicBezTo>
                    <a:pt x="38" y="47"/>
                    <a:pt x="33" y="55"/>
                    <a:pt x="21" y="56"/>
                  </a:cubicBezTo>
                  <a:cubicBezTo>
                    <a:pt x="15" y="57"/>
                    <a:pt x="7" y="57"/>
                    <a:pt x="3" y="54"/>
                  </a:cubicBezTo>
                  <a:cubicBezTo>
                    <a:pt x="0" y="52"/>
                    <a:pt x="1" y="43"/>
                    <a:pt x="3" y="38"/>
                  </a:cubicBezTo>
                  <a:cubicBezTo>
                    <a:pt x="7" y="25"/>
                    <a:pt x="12" y="13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0"/>
            <p:cNvSpPr/>
            <p:nvPr/>
          </p:nvSpPr>
          <p:spPr bwMode="auto">
            <a:xfrm>
              <a:off x="3761" y="375"/>
              <a:ext cx="59" cy="78"/>
            </a:xfrm>
            <a:custGeom>
              <a:avLst/>
              <a:gdLst>
                <a:gd name="T0" fmla="*/ 27 w 44"/>
                <a:gd name="T1" fmla="*/ 0 h 57"/>
                <a:gd name="T2" fmla="*/ 44 w 44"/>
                <a:gd name="T3" fmla="*/ 35 h 57"/>
                <a:gd name="T4" fmla="*/ 21 w 44"/>
                <a:gd name="T5" fmla="*/ 57 h 57"/>
                <a:gd name="T6" fmla="*/ 1 w 44"/>
                <a:gd name="T7" fmla="*/ 30 h 57"/>
                <a:gd name="T8" fmla="*/ 27 w 4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27" y="0"/>
                  </a:moveTo>
                  <a:cubicBezTo>
                    <a:pt x="33" y="13"/>
                    <a:pt x="38" y="23"/>
                    <a:pt x="44" y="35"/>
                  </a:cubicBezTo>
                  <a:cubicBezTo>
                    <a:pt x="37" y="41"/>
                    <a:pt x="29" y="49"/>
                    <a:pt x="21" y="57"/>
                  </a:cubicBezTo>
                  <a:cubicBezTo>
                    <a:pt x="8" y="53"/>
                    <a:pt x="0" y="43"/>
                    <a:pt x="1" y="30"/>
                  </a:cubicBezTo>
                  <a:cubicBezTo>
                    <a:pt x="2" y="15"/>
                    <a:pt x="12" y="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11"/>
            <p:cNvSpPr/>
            <p:nvPr/>
          </p:nvSpPr>
          <p:spPr bwMode="auto">
            <a:xfrm>
              <a:off x="4203" y="1046"/>
              <a:ext cx="84" cy="57"/>
            </a:xfrm>
            <a:custGeom>
              <a:avLst/>
              <a:gdLst>
                <a:gd name="T0" fmla="*/ 29 w 62"/>
                <a:gd name="T1" fmla="*/ 42 h 42"/>
                <a:gd name="T2" fmla="*/ 0 w 62"/>
                <a:gd name="T3" fmla="*/ 19 h 42"/>
                <a:gd name="T4" fmla="*/ 32 w 62"/>
                <a:gd name="T5" fmla="*/ 4 h 42"/>
                <a:gd name="T6" fmla="*/ 62 w 62"/>
                <a:gd name="T7" fmla="*/ 34 h 42"/>
                <a:gd name="T8" fmla="*/ 29 w 6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29" y="42"/>
                  </a:moveTo>
                  <a:cubicBezTo>
                    <a:pt x="19" y="34"/>
                    <a:pt x="10" y="27"/>
                    <a:pt x="0" y="19"/>
                  </a:cubicBezTo>
                  <a:cubicBezTo>
                    <a:pt x="8" y="9"/>
                    <a:pt x="18" y="0"/>
                    <a:pt x="32" y="4"/>
                  </a:cubicBezTo>
                  <a:cubicBezTo>
                    <a:pt x="46" y="8"/>
                    <a:pt x="59" y="16"/>
                    <a:pt x="62" y="34"/>
                  </a:cubicBezTo>
                  <a:cubicBezTo>
                    <a:pt x="50" y="37"/>
                    <a:pt x="39" y="39"/>
                    <a:pt x="2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12"/>
            <p:cNvSpPr/>
            <p:nvPr/>
          </p:nvSpPr>
          <p:spPr bwMode="auto">
            <a:xfrm>
              <a:off x="3872" y="3160"/>
              <a:ext cx="72" cy="72"/>
            </a:xfrm>
            <a:custGeom>
              <a:avLst/>
              <a:gdLst>
                <a:gd name="T0" fmla="*/ 53 w 53"/>
                <a:gd name="T1" fmla="*/ 38 h 53"/>
                <a:gd name="T2" fmla="*/ 13 w 53"/>
                <a:gd name="T3" fmla="*/ 44 h 53"/>
                <a:gd name="T4" fmla="*/ 4 w 53"/>
                <a:gd name="T5" fmla="*/ 7 h 53"/>
                <a:gd name="T6" fmla="*/ 53 w 53"/>
                <a:gd name="T7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3">
                  <a:moveTo>
                    <a:pt x="53" y="38"/>
                  </a:moveTo>
                  <a:cubicBezTo>
                    <a:pt x="40" y="50"/>
                    <a:pt x="26" y="53"/>
                    <a:pt x="13" y="44"/>
                  </a:cubicBezTo>
                  <a:cubicBezTo>
                    <a:pt x="1" y="35"/>
                    <a:pt x="0" y="21"/>
                    <a:pt x="4" y="7"/>
                  </a:cubicBezTo>
                  <a:cubicBezTo>
                    <a:pt x="32" y="0"/>
                    <a:pt x="40" y="21"/>
                    <a:pt x="5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13"/>
            <p:cNvSpPr/>
            <p:nvPr/>
          </p:nvSpPr>
          <p:spPr bwMode="auto">
            <a:xfrm>
              <a:off x="3111" y="3387"/>
              <a:ext cx="68" cy="67"/>
            </a:xfrm>
            <a:custGeom>
              <a:avLst/>
              <a:gdLst>
                <a:gd name="T0" fmla="*/ 50 w 50"/>
                <a:gd name="T1" fmla="*/ 0 h 49"/>
                <a:gd name="T2" fmla="*/ 45 w 50"/>
                <a:gd name="T3" fmla="*/ 29 h 49"/>
                <a:gd name="T4" fmla="*/ 17 w 50"/>
                <a:gd name="T5" fmla="*/ 46 h 49"/>
                <a:gd name="T6" fmla="*/ 4 w 50"/>
                <a:gd name="T7" fmla="*/ 19 h 49"/>
                <a:gd name="T8" fmla="*/ 5 w 50"/>
                <a:gd name="T9" fmla="*/ 13 h 49"/>
                <a:gd name="T10" fmla="*/ 50 w 50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9">
                  <a:moveTo>
                    <a:pt x="50" y="0"/>
                  </a:moveTo>
                  <a:cubicBezTo>
                    <a:pt x="49" y="9"/>
                    <a:pt x="47" y="19"/>
                    <a:pt x="45" y="29"/>
                  </a:cubicBezTo>
                  <a:cubicBezTo>
                    <a:pt x="41" y="41"/>
                    <a:pt x="28" y="49"/>
                    <a:pt x="17" y="46"/>
                  </a:cubicBezTo>
                  <a:cubicBezTo>
                    <a:pt x="3" y="41"/>
                    <a:pt x="0" y="32"/>
                    <a:pt x="4" y="19"/>
                  </a:cubicBezTo>
                  <a:cubicBezTo>
                    <a:pt x="5" y="16"/>
                    <a:pt x="5" y="13"/>
                    <a:pt x="5" y="13"/>
                  </a:cubicBezTo>
                  <a:cubicBezTo>
                    <a:pt x="21" y="8"/>
                    <a:pt x="36" y="4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14"/>
            <p:cNvSpPr/>
            <p:nvPr/>
          </p:nvSpPr>
          <p:spPr bwMode="auto">
            <a:xfrm>
              <a:off x="3232" y="1340"/>
              <a:ext cx="93" cy="78"/>
            </a:xfrm>
            <a:custGeom>
              <a:avLst/>
              <a:gdLst>
                <a:gd name="T0" fmla="*/ 20 w 69"/>
                <a:gd name="T1" fmla="*/ 58 h 58"/>
                <a:gd name="T2" fmla="*/ 23 w 69"/>
                <a:gd name="T3" fmla="*/ 13 h 58"/>
                <a:gd name="T4" fmla="*/ 65 w 69"/>
                <a:gd name="T5" fmla="*/ 0 h 58"/>
                <a:gd name="T6" fmla="*/ 69 w 69"/>
                <a:gd name="T7" fmla="*/ 4 h 58"/>
                <a:gd name="T8" fmla="*/ 58 w 69"/>
                <a:gd name="T9" fmla="*/ 19 h 58"/>
                <a:gd name="T10" fmla="*/ 20 w 69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20" y="58"/>
                  </a:moveTo>
                  <a:cubicBezTo>
                    <a:pt x="0" y="41"/>
                    <a:pt x="1" y="22"/>
                    <a:pt x="23" y="13"/>
                  </a:cubicBezTo>
                  <a:cubicBezTo>
                    <a:pt x="36" y="7"/>
                    <a:pt x="51" y="4"/>
                    <a:pt x="65" y="0"/>
                  </a:cubicBezTo>
                  <a:cubicBezTo>
                    <a:pt x="67" y="2"/>
                    <a:pt x="68" y="3"/>
                    <a:pt x="69" y="4"/>
                  </a:cubicBezTo>
                  <a:cubicBezTo>
                    <a:pt x="66" y="9"/>
                    <a:pt x="63" y="18"/>
                    <a:pt x="58" y="19"/>
                  </a:cubicBezTo>
                  <a:cubicBezTo>
                    <a:pt x="38" y="25"/>
                    <a:pt x="26" y="37"/>
                    <a:pt x="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15"/>
            <p:cNvSpPr/>
            <p:nvPr/>
          </p:nvSpPr>
          <p:spPr bwMode="auto">
            <a:xfrm>
              <a:off x="3290" y="2744"/>
              <a:ext cx="98" cy="106"/>
            </a:xfrm>
            <a:custGeom>
              <a:avLst/>
              <a:gdLst>
                <a:gd name="T0" fmla="*/ 24 w 72"/>
                <a:gd name="T1" fmla="*/ 62 h 79"/>
                <a:gd name="T2" fmla="*/ 11 w 72"/>
                <a:gd name="T3" fmla="*/ 79 h 79"/>
                <a:gd name="T4" fmla="*/ 9 w 72"/>
                <a:gd name="T5" fmla="*/ 20 h 79"/>
                <a:gd name="T6" fmla="*/ 50 w 72"/>
                <a:gd name="T7" fmla="*/ 17 h 79"/>
                <a:gd name="T8" fmla="*/ 72 w 72"/>
                <a:gd name="T9" fmla="*/ 50 h 79"/>
                <a:gd name="T10" fmla="*/ 70 w 72"/>
                <a:gd name="T11" fmla="*/ 54 h 79"/>
                <a:gd name="T12" fmla="*/ 59 w 72"/>
                <a:gd name="T13" fmla="*/ 47 h 79"/>
                <a:gd name="T14" fmla="*/ 38 w 72"/>
                <a:gd name="T15" fmla="*/ 26 h 79"/>
                <a:gd name="T16" fmla="*/ 18 w 72"/>
                <a:gd name="T17" fmla="*/ 28 h 79"/>
                <a:gd name="T18" fmla="*/ 12 w 72"/>
                <a:gd name="T19" fmla="*/ 50 h 79"/>
                <a:gd name="T20" fmla="*/ 24 w 72"/>
                <a:gd name="T21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9">
                  <a:moveTo>
                    <a:pt x="24" y="62"/>
                  </a:moveTo>
                  <a:cubicBezTo>
                    <a:pt x="20" y="67"/>
                    <a:pt x="16" y="72"/>
                    <a:pt x="11" y="79"/>
                  </a:cubicBezTo>
                  <a:cubicBezTo>
                    <a:pt x="0" y="58"/>
                    <a:pt x="1" y="38"/>
                    <a:pt x="9" y="20"/>
                  </a:cubicBezTo>
                  <a:cubicBezTo>
                    <a:pt x="16" y="6"/>
                    <a:pt x="41" y="0"/>
                    <a:pt x="50" y="17"/>
                  </a:cubicBezTo>
                  <a:cubicBezTo>
                    <a:pt x="56" y="29"/>
                    <a:pt x="65" y="39"/>
                    <a:pt x="72" y="50"/>
                  </a:cubicBezTo>
                  <a:cubicBezTo>
                    <a:pt x="71" y="51"/>
                    <a:pt x="70" y="53"/>
                    <a:pt x="70" y="54"/>
                  </a:cubicBezTo>
                  <a:cubicBezTo>
                    <a:pt x="66" y="52"/>
                    <a:pt x="62" y="50"/>
                    <a:pt x="59" y="47"/>
                  </a:cubicBezTo>
                  <a:cubicBezTo>
                    <a:pt x="52" y="40"/>
                    <a:pt x="46" y="31"/>
                    <a:pt x="38" y="26"/>
                  </a:cubicBezTo>
                  <a:cubicBezTo>
                    <a:pt x="33" y="23"/>
                    <a:pt x="22" y="24"/>
                    <a:pt x="18" y="28"/>
                  </a:cubicBezTo>
                  <a:cubicBezTo>
                    <a:pt x="14" y="33"/>
                    <a:pt x="11" y="42"/>
                    <a:pt x="12" y="50"/>
                  </a:cubicBezTo>
                  <a:cubicBezTo>
                    <a:pt x="12" y="54"/>
                    <a:pt x="20" y="58"/>
                    <a:pt x="2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16"/>
            <p:cNvSpPr/>
            <p:nvPr/>
          </p:nvSpPr>
          <p:spPr bwMode="auto">
            <a:xfrm>
              <a:off x="3740" y="2800"/>
              <a:ext cx="57" cy="75"/>
            </a:xfrm>
            <a:custGeom>
              <a:avLst/>
              <a:gdLst>
                <a:gd name="T0" fmla="*/ 25 w 42"/>
                <a:gd name="T1" fmla="*/ 0 h 55"/>
                <a:gd name="T2" fmla="*/ 38 w 42"/>
                <a:gd name="T3" fmla="*/ 32 h 55"/>
                <a:gd name="T4" fmla="*/ 10 w 42"/>
                <a:gd name="T5" fmla="*/ 55 h 55"/>
                <a:gd name="T6" fmla="*/ 0 w 42"/>
                <a:gd name="T7" fmla="*/ 14 h 55"/>
                <a:gd name="T8" fmla="*/ 25 w 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5">
                  <a:moveTo>
                    <a:pt x="25" y="0"/>
                  </a:moveTo>
                  <a:cubicBezTo>
                    <a:pt x="36" y="9"/>
                    <a:pt x="42" y="19"/>
                    <a:pt x="38" y="32"/>
                  </a:cubicBezTo>
                  <a:cubicBezTo>
                    <a:pt x="35" y="46"/>
                    <a:pt x="24" y="52"/>
                    <a:pt x="10" y="55"/>
                  </a:cubicBezTo>
                  <a:cubicBezTo>
                    <a:pt x="7" y="42"/>
                    <a:pt x="3" y="28"/>
                    <a:pt x="0" y="14"/>
                  </a:cubicBezTo>
                  <a:cubicBezTo>
                    <a:pt x="7" y="10"/>
                    <a:pt x="15" y="5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17"/>
            <p:cNvSpPr/>
            <p:nvPr/>
          </p:nvSpPr>
          <p:spPr bwMode="auto">
            <a:xfrm>
              <a:off x="4044" y="499"/>
              <a:ext cx="86" cy="63"/>
            </a:xfrm>
            <a:custGeom>
              <a:avLst/>
              <a:gdLst>
                <a:gd name="T0" fmla="*/ 6 w 63"/>
                <a:gd name="T1" fmla="*/ 38 h 47"/>
                <a:gd name="T2" fmla="*/ 12 w 63"/>
                <a:gd name="T3" fmla="*/ 4 h 47"/>
                <a:gd name="T4" fmla="*/ 39 w 63"/>
                <a:gd name="T5" fmla="*/ 6 h 47"/>
                <a:gd name="T6" fmla="*/ 63 w 63"/>
                <a:gd name="T7" fmla="*/ 23 h 47"/>
                <a:gd name="T8" fmla="*/ 6 w 63"/>
                <a:gd name="T9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6" y="38"/>
                  </a:moveTo>
                  <a:cubicBezTo>
                    <a:pt x="0" y="23"/>
                    <a:pt x="3" y="10"/>
                    <a:pt x="12" y="4"/>
                  </a:cubicBezTo>
                  <a:cubicBezTo>
                    <a:pt x="19" y="0"/>
                    <a:pt x="31" y="3"/>
                    <a:pt x="39" y="6"/>
                  </a:cubicBezTo>
                  <a:cubicBezTo>
                    <a:pt x="48" y="10"/>
                    <a:pt x="55" y="17"/>
                    <a:pt x="63" y="23"/>
                  </a:cubicBezTo>
                  <a:cubicBezTo>
                    <a:pt x="47" y="47"/>
                    <a:pt x="23" y="22"/>
                    <a:pt x="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18"/>
            <p:cNvSpPr/>
            <p:nvPr/>
          </p:nvSpPr>
          <p:spPr bwMode="auto">
            <a:xfrm>
              <a:off x="4337" y="3202"/>
              <a:ext cx="75" cy="62"/>
            </a:xfrm>
            <a:custGeom>
              <a:avLst/>
              <a:gdLst>
                <a:gd name="T0" fmla="*/ 45 w 55"/>
                <a:gd name="T1" fmla="*/ 46 h 46"/>
                <a:gd name="T2" fmla="*/ 2 w 55"/>
                <a:gd name="T3" fmla="*/ 26 h 46"/>
                <a:gd name="T4" fmla="*/ 2 w 55"/>
                <a:gd name="T5" fmla="*/ 6 h 46"/>
                <a:gd name="T6" fmla="*/ 20 w 55"/>
                <a:gd name="T7" fmla="*/ 3 h 46"/>
                <a:gd name="T8" fmla="*/ 28 w 55"/>
                <a:gd name="T9" fmla="*/ 3 h 46"/>
                <a:gd name="T10" fmla="*/ 53 w 55"/>
                <a:gd name="T11" fmla="*/ 12 h 46"/>
                <a:gd name="T12" fmla="*/ 51 w 55"/>
                <a:gd name="T13" fmla="*/ 46 h 46"/>
                <a:gd name="T14" fmla="*/ 45 w 55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46">
                  <a:moveTo>
                    <a:pt x="45" y="46"/>
                  </a:moveTo>
                  <a:cubicBezTo>
                    <a:pt x="35" y="33"/>
                    <a:pt x="24" y="19"/>
                    <a:pt x="2" y="26"/>
                  </a:cubicBezTo>
                  <a:cubicBezTo>
                    <a:pt x="2" y="18"/>
                    <a:pt x="0" y="10"/>
                    <a:pt x="2" y="6"/>
                  </a:cubicBezTo>
                  <a:cubicBezTo>
                    <a:pt x="5" y="2"/>
                    <a:pt x="14" y="3"/>
                    <a:pt x="20" y="3"/>
                  </a:cubicBezTo>
                  <a:cubicBezTo>
                    <a:pt x="22" y="3"/>
                    <a:pt x="25" y="3"/>
                    <a:pt x="28" y="3"/>
                  </a:cubicBezTo>
                  <a:cubicBezTo>
                    <a:pt x="38" y="3"/>
                    <a:pt x="50" y="0"/>
                    <a:pt x="53" y="12"/>
                  </a:cubicBezTo>
                  <a:cubicBezTo>
                    <a:pt x="55" y="23"/>
                    <a:pt x="52" y="35"/>
                    <a:pt x="51" y="46"/>
                  </a:cubicBezTo>
                  <a:cubicBezTo>
                    <a:pt x="49" y="46"/>
                    <a:pt x="47" y="46"/>
                    <a:pt x="4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19"/>
            <p:cNvSpPr/>
            <p:nvPr/>
          </p:nvSpPr>
          <p:spPr bwMode="auto">
            <a:xfrm>
              <a:off x="3191" y="965"/>
              <a:ext cx="68" cy="50"/>
            </a:xfrm>
            <a:custGeom>
              <a:avLst/>
              <a:gdLst>
                <a:gd name="T0" fmla="*/ 42 w 50"/>
                <a:gd name="T1" fmla="*/ 0 h 37"/>
                <a:gd name="T2" fmla="*/ 49 w 50"/>
                <a:gd name="T3" fmla="*/ 25 h 37"/>
                <a:gd name="T4" fmla="*/ 45 w 50"/>
                <a:gd name="T5" fmla="*/ 36 h 37"/>
                <a:gd name="T6" fmla="*/ 7 w 50"/>
                <a:gd name="T7" fmla="*/ 37 h 37"/>
                <a:gd name="T8" fmla="*/ 2 w 50"/>
                <a:gd name="T9" fmla="*/ 25 h 37"/>
                <a:gd name="T10" fmla="*/ 16 w 50"/>
                <a:gd name="T11" fmla="*/ 8 h 37"/>
                <a:gd name="T12" fmla="*/ 42 w 5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42" y="0"/>
                  </a:moveTo>
                  <a:cubicBezTo>
                    <a:pt x="45" y="7"/>
                    <a:pt x="48" y="16"/>
                    <a:pt x="49" y="25"/>
                  </a:cubicBezTo>
                  <a:cubicBezTo>
                    <a:pt x="50" y="28"/>
                    <a:pt x="47" y="35"/>
                    <a:pt x="45" y="36"/>
                  </a:cubicBezTo>
                  <a:cubicBezTo>
                    <a:pt x="33" y="37"/>
                    <a:pt x="20" y="37"/>
                    <a:pt x="7" y="37"/>
                  </a:cubicBezTo>
                  <a:cubicBezTo>
                    <a:pt x="5" y="36"/>
                    <a:pt x="0" y="28"/>
                    <a:pt x="2" y="25"/>
                  </a:cubicBezTo>
                  <a:cubicBezTo>
                    <a:pt x="5" y="18"/>
                    <a:pt x="10" y="11"/>
                    <a:pt x="16" y="8"/>
                  </a:cubicBezTo>
                  <a:cubicBezTo>
                    <a:pt x="24" y="3"/>
                    <a:pt x="33" y="2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20"/>
            <p:cNvSpPr/>
            <p:nvPr/>
          </p:nvSpPr>
          <p:spPr bwMode="auto">
            <a:xfrm>
              <a:off x="3649" y="482"/>
              <a:ext cx="78" cy="57"/>
            </a:xfrm>
            <a:custGeom>
              <a:avLst/>
              <a:gdLst>
                <a:gd name="T0" fmla="*/ 57 w 57"/>
                <a:gd name="T1" fmla="*/ 40 h 42"/>
                <a:gd name="T2" fmla="*/ 14 w 57"/>
                <a:gd name="T3" fmla="*/ 42 h 42"/>
                <a:gd name="T4" fmla="*/ 0 w 57"/>
                <a:gd name="T5" fmla="*/ 38 h 42"/>
                <a:gd name="T6" fmla="*/ 6 w 57"/>
                <a:gd name="T7" fmla="*/ 24 h 42"/>
                <a:gd name="T8" fmla="*/ 15 w 57"/>
                <a:gd name="T9" fmla="*/ 10 h 42"/>
                <a:gd name="T10" fmla="*/ 27 w 57"/>
                <a:gd name="T11" fmla="*/ 1 h 42"/>
                <a:gd name="T12" fmla="*/ 37 w 57"/>
                <a:gd name="T13" fmla="*/ 7 h 42"/>
                <a:gd name="T14" fmla="*/ 57 w 57"/>
                <a:gd name="T1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42">
                  <a:moveTo>
                    <a:pt x="57" y="40"/>
                  </a:moveTo>
                  <a:cubicBezTo>
                    <a:pt x="43" y="40"/>
                    <a:pt x="28" y="42"/>
                    <a:pt x="14" y="42"/>
                  </a:cubicBezTo>
                  <a:cubicBezTo>
                    <a:pt x="9" y="42"/>
                    <a:pt x="5" y="40"/>
                    <a:pt x="0" y="38"/>
                  </a:cubicBezTo>
                  <a:cubicBezTo>
                    <a:pt x="2" y="34"/>
                    <a:pt x="4" y="29"/>
                    <a:pt x="6" y="24"/>
                  </a:cubicBezTo>
                  <a:cubicBezTo>
                    <a:pt x="9" y="19"/>
                    <a:pt x="11" y="14"/>
                    <a:pt x="15" y="10"/>
                  </a:cubicBezTo>
                  <a:cubicBezTo>
                    <a:pt x="18" y="6"/>
                    <a:pt x="22" y="2"/>
                    <a:pt x="27" y="1"/>
                  </a:cubicBezTo>
                  <a:cubicBezTo>
                    <a:pt x="30" y="0"/>
                    <a:pt x="35" y="4"/>
                    <a:pt x="37" y="7"/>
                  </a:cubicBezTo>
                  <a:cubicBezTo>
                    <a:pt x="44" y="18"/>
                    <a:pt x="50" y="28"/>
                    <a:pt x="5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21"/>
            <p:cNvSpPr/>
            <p:nvPr/>
          </p:nvSpPr>
          <p:spPr bwMode="auto">
            <a:xfrm>
              <a:off x="3325" y="3320"/>
              <a:ext cx="79" cy="84"/>
            </a:xfrm>
            <a:custGeom>
              <a:avLst/>
              <a:gdLst>
                <a:gd name="T0" fmla="*/ 24 w 58"/>
                <a:gd name="T1" fmla="*/ 62 h 62"/>
                <a:gd name="T2" fmla="*/ 1 w 58"/>
                <a:gd name="T3" fmla="*/ 29 h 62"/>
                <a:gd name="T4" fmla="*/ 22 w 58"/>
                <a:gd name="T5" fmla="*/ 0 h 62"/>
                <a:gd name="T6" fmla="*/ 24 w 58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2">
                  <a:moveTo>
                    <a:pt x="24" y="62"/>
                  </a:moveTo>
                  <a:cubicBezTo>
                    <a:pt x="16" y="51"/>
                    <a:pt x="3" y="41"/>
                    <a:pt x="1" y="29"/>
                  </a:cubicBezTo>
                  <a:cubicBezTo>
                    <a:pt x="0" y="20"/>
                    <a:pt x="12" y="9"/>
                    <a:pt x="22" y="0"/>
                  </a:cubicBezTo>
                  <a:cubicBezTo>
                    <a:pt x="20" y="21"/>
                    <a:pt x="58" y="36"/>
                    <a:pt x="2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22"/>
            <p:cNvSpPr/>
            <p:nvPr/>
          </p:nvSpPr>
          <p:spPr bwMode="auto">
            <a:xfrm>
              <a:off x="3435" y="3690"/>
              <a:ext cx="60" cy="60"/>
            </a:xfrm>
            <a:custGeom>
              <a:avLst/>
              <a:gdLst>
                <a:gd name="T0" fmla="*/ 0 w 44"/>
                <a:gd name="T1" fmla="*/ 44 h 44"/>
                <a:gd name="T2" fmla="*/ 0 w 44"/>
                <a:gd name="T3" fmla="*/ 14 h 44"/>
                <a:gd name="T4" fmla="*/ 44 w 44"/>
                <a:gd name="T5" fmla="*/ 0 h 44"/>
                <a:gd name="T6" fmla="*/ 40 w 44"/>
                <a:gd name="T7" fmla="*/ 30 h 44"/>
                <a:gd name="T8" fmla="*/ 0 w 4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0" y="44"/>
                  </a:moveTo>
                  <a:cubicBezTo>
                    <a:pt x="0" y="32"/>
                    <a:pt x="0" y="23"/>
                    <a:pt x="0" y="14"/>
                  </a:cubicBezTo>
                  <a:cubicBezTo>
                    <a:pt x="14" y="10"/>
                    <a:pt x="27" y="6"/>
                    <a:pt x="44" y="0"/>
                  </a:cubicBezTo>
                  <a:cubicBezTo>
                    <a:pt x="43" y="10"/>
                    <a:pt x="44" y="22"/>
                    <a:pt x="40" y="30"/>
                  </a:cubicBezTo>
                  <a:cubicBezTo>
                    <a:pt x="32" y="44"/>
                    <a:pt x="16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23"/>
            <p:cNvSpPr/>
            <p:nvPr/>
          </p:nvSpPr>
          <p:spPr bwMode="auto">
            <a:xfrm>
              <a:off x="4234" y="2964"/>
              <a:ext cx="53" cy="91"/>
            </a:xfrm>
            <a:custGeom>
              <a:avLst/>
              <a:gdLst>
                <a:gd name="T0" fmla="*/ 11 w 39"/>
                <a:gd name="T1" fmla="*/ 67 h 67"/>
                <a:gd name="T2" fmla="*/ 1 w 39"/>
                <a:gd name="T3" fmla="*/ 14 h 67"/>
                <a:gd name="T4" fmla="*/ 5 w 39"/>
                <a:gd name="T5" fmla="*/ 0 h 67"/>
                <a:gd name="T6" fmla="*/ 17 w 39"/>
                <a:gd name="T7" fmla="*/ 7 h 67"/>
                <a:gd name="T8" fmla="*/ 26 w 39"/>
                <a:gd name="T9" fmla="*/ 56 h 67"/>
                <a:gd name="T10" fmla="*/ 11 w 3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7">
                  <a:moveTo>
                    <a:pt x="11" y="67"/>
                  </a:moveTo>
                  <a:cubicBezTo>
                    <a:pt x="7" y="47"/>
                    <a:pt x="3" y="31"/>
                    <a:pt x="1" y="14"/>
                  </a:cubicBezTo>
                  <a:cubicBezTo>
                    <a:pt x="0" y="10"/>
                    <a:pt x="3" y="5"/>
                    <a:pt x="5" y="0"/>
                  </a:cubicBezTo>
                  <a:cubicBezTo>
                    <a:pt x="9" y="2"/>
                    <a:pt x="14" y="3"/>
                    <a:pt x="17" y="7"/>
                  </a:cubicBezTo>
                  <a:cubicBezTo>
                    <a:pt x="36" y="27"/>
                    <a:pt x="39" y="40"/>
                    <a:pt x="26" y="56"/>
                  </a:cubicBezTo>
                  <a:cubicBezTo>
                    <a:pt x="22" y="60"/>
                    <a:pt x="16" y="63"/>
                    <a:pt x="1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24"/>
            <p:cNvSpPr/>
            <p:nvPr/>
          </p:nvSpPr>
          <p:spPr bwMode="auto">
            <a:xfrm>
              <a:off x="3704" y="1585"/>
              <a:ext cx="59" cy="59"/>
            </a:xfrm>
            <a:custGeom>
              <a:avLst/>
              <a:gdLst>
                <a:gd name="T0" fmla="*/ 0 w 44"/>
                <a:gd name="T1" fmla="*/ 35 h 44"/>
                <a:gd name="T2" fmla="*/ 29 w 44"/>
                <a:gd name="T3" fmla="*/ 0 h 44"/>
                <a:gd name="T4" fmla="*/ 42 w 44"/>
                <a:gd name="T5" fmla="*/ 11 h 44"/>
                <a:gd name="T6" fmla="*/ 41 w 44"/>
                <a:gd name="T7" fmla="*/ 29 h 44"/>
                <a:gd name="T8" fmla="*/ 23 w 44"/>
                <a:gd name="T9" fmla="*/ 41 h 44"/>
                <a:gd name="T10" fmla="*/ 0 w 44"/>
                <a:gd name="T11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0" y="35"/>
                  </a:moveTo>
                  <a:cubicBezTo>
                    <a:pt x="7" y="3"/>
                    <a:pt x="9" y="0"/>
                    <a:pt x="29" y="0"/>
                  </a:cubicBezTo>
                  <a:cubicBezTo>
                    <a:pt x="34" y="0"/>
                    <a:pt x="40" y="6"/>
                    <a:pt x="42" y="11"/>
                  </a:cubicBezTo>
                  <a:cubicBezTo>
                    <a:pt x="44" y="16"/>
                    <a:pt x="42" y="23"/>
                    <a:pt x="41" y="29"/>
                  </a:cubicBezTo>
                  <a:cubicBezTo>
                    <a:pt x="40" y="40"/>
                    <a:pt x="34" y="44"/>
                    <a:pt x="23" y="41"/>
                  </a:cubicBezTo>
                  <a:cubicBezTo>
                    <a:pt x="15" y="38"/>
                    <a:pt x="8" y="37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25"/>
            <p:cNvSpPr/>
            <p:nvPr/>
          </p:nvSpPr>
          <p:spPr bwMode="auto">
            <a:xfrm>
              <a:off x="4299" y="2166"/>
              <a:ext cx="68" cy="103"/>
            </a:xfrm>
            <a:custGeom>
              <a:avLst/>
              <a:gdLst>
                <a:gd name="T0" fmla="*/ 45 w 50"/>
                <a:gd name="T1" fmla="*/ 0 h 76"/>
                <a:gd name="T2" fmla="*/ 50 w 50"/>
                <a:gd name="T3" fmla="*/ 16 h 76"/>
                <a:gd name="T4" fmla="*/ 22 w 50"/>
                <a:gd name="T5" fmla="*/ 60 h 76"/>
                <a:gd name="T6" fmla="*/ 2 w 50"/>
                <a:gd name="T7" fmla="*/ 76 h 76"/>
                <a:gd name="T8" fmla="*/ 45 w 50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6">
                  <a:moveTo>
                    <a:pt x="45" y="0"/>
                  </a:moveTo>
                  <a:cubicBezTo>
                    <a:pt x="47" y="8"/>
                    <a:pt x="49" y="14"/>
                    <a:pt x="50" y="16"/>
                  </a:cubicBezTo>
                  <a:cubicBezTo>
                    <a:pt x="39" y="33"/>
                    <a:pt x="32" y="47"/>
                    <a:pt x="22" y="60"/>
                  </a:cubicBezTo>
                  <a:cubicBezTo>
                    <a:pt x="18" y="66"/>
                    <a:pt x="11" y="69"/>
                    <a:pt x="2" y="76"/>
                  </a:cubicBezTo>
                  <a:cubicBezTo>
                    <a:pt x="0" y="39"/>
                    <a:pt x="21" y="2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26"/>
            <p:cNvSpPr/>
            <p:nvPr/>
          </p:nvSpPr>
          <p:spPr bwMode="auto">
            <a:xfrm>
              <a:off x="3217" y="2692"/>
              <a:ext cx="62" cy="80"/>
            </a:xfrm>
            <a:custGeom>
              <a:avLst/>
              <a:gdLst>
                <a:gd name="T0" fmla="*/ 34 w 46"/>
                <a:gd name="T1" fmla="*/ 5 h 59"/>
                <a:gd name="T2" fmla="*/ 32 w 46"/>
                <a:gd name="T3" fmla="*/ 52 h 59"/>
                <a:gd name="T4" fmla="*/ 9 w 46"/>
                <a:gd name="T5" fmla="*/ 47 h 59"/>
                <a:gd name="T6" fmla="*/ 2 w 46"/>
                <a:gd name="T7" fmla="*/ 21 h 59"/>
                <a:gd name="T8" fmla="*/ 3 w 46"/>
                <a:gd name="T9" fmla="*/ 3 h 59"/>
                <a:gd name="T10" fmla="*/ 19 w 46"/>
                <a:gd name="T11" fmla="*/ 2 h 59"/>
                <a:gd name="T12" fmla="*/ 22 w 46"/>
                <a:gd name="T13" fmla="*/ 39 h 59"/>
                <a:gd name="T14" fmla="*/ 39 w 46"/>
                <a:gd name="T15" fmla="*/ 34 h 59"/>
                <a:gd name="T16" fmla="*/ 38 w 46"/>
                <a:gd name="T17" fmla="*/ 29 h 59"/>
                <a:gd name="T18" fmla="*/ 23 w 46"/>
                <a:gd name="T19" fmla="*/ 29 h 59"/>
                <a:gd name="T20" fmla="*/ 34 w 46"/>
                <a:gd name="T21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9">
                  <a:moveTo>
                    <a:pt x="34" y="5"/>
                  </a:moveTo>
                  <a:cubicBezTo>
                    <a:pt x="46" y="23"/>
                    <a:pt x="44" y="43"/>
                    <a:pt x="32" y="52"/>
                  </a:cubicBezTo>
                  <a:cubicBezTo>
                    <a:pt x="23" y="59"/>
                    <a:pt x="14" y="59"/>
                    <a:pt x="9" y="47"/>
                  </a:cubicBezTo>
                  <a:cubicBezTo>
                    <a:pt x="6" y="38"/>
                    <a:pt x="4" y="30"/>
                    <a:pt x="2" y="21"/>
                  </a:cubicBezTo>
                  <a:cubicBezTo>
                    <a:pt x="1" y="15"/>
                    <a:pt x="0" y="6"/>
                    <a:pt x="3" y="3"/>
                  </a:cubicBezTo>
                  <a:cubicBezTo>
                    <a:pt x="7" y="0"/>
                    <a:pt x="16" y="2"/>
                    <a:pt x="19" y="2"/>
                  </a:cubicBezTo>
                  <a:cubicBezTo>
                    <a:pt x="20" y="16"/>
                    <a:pt x="21" y="27"/>
                    <a:pt x="22" y="39"/>
                  </a:cubicBezTo>
                  <a:cubicBezTo>
                    <a:pt x="28" y="37"/>
                    <a:pt x="34" y="36"/>
                    <a:pt x="39" y="34"/>
                  </a:cubicBezTo>
                  <a:cubicBezTo>
                    <a:pt x="39" y="32"/>
                    <a:pt x="38" y="30"/>
                    <a:pt x="38" y="29"/>
                  </a:cubicBezTo>
                  <a:cubicBezTo>
                    <a:pt x="34" y="29"/>
                    <a:pt x="30" y="29"/>
                    <a:pt x="23" y="29"/>
                  </a:cubicBezTo>
                  <a:cubicBezTo>
                    <a:pt x="27" y="21"/>
                    <a:pt x="29" y="15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27"/>
            <p:cNvSpPr/>
            <p:nvPr/>
          </p:nvSpPr>
          <p:spPr bwMode="auto">
            <a:xfrm>
              <a:off x="3225" y="2895"/>
              <a:ext cx="83" cy="55"/>
            </a:xfrm>
            <a:custGeom>
              <a:avLst/>
              <a:gdLst>
                <a:gd name="T0" fmla="*/ 61 w 61"/>
                <a:gd name="T1" fmla="*/ 41 h 41"/>
                <a:gd name="T2" fmla="*/ 15 w 61"/>
                <a:gd name="T3" fmla="*/ 41 h 41"/>
                <a:gd name="T4" fmla="*/ 5 w 61"/>
                <a:gd name="T5" fmla="*/ 25 h 41"/>
                <a:gd name="T6" fmla="*/ 14 w 61"/>
                <a:gd name="T7" fmla="*/ 9 h 41"/>
                <a:gd name="T8" fmla="*/ 34 w 61"/>
                <a:gd name="T9" fmla="*/ 8 h 41"/>
                <a:gd name="T10" fmla="*/ 61 w 6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1">
                  <a:moveTo>
                    <a:pt x="61" y="41"/>
                  </a:moveTo>
                  <a:cubicBezTo>
                    <a:pt x="43" y="41"/>
                    <a:pt x="29" y="41"/>
                    <a:pt x="15" y="41"/>
                  </a:cubicBezTo>
                  <a:cubicBezTo>
                    <a:pt x="3" y="41"/>
                    <a:pt x="0" y="34"/>
                    <a:pt x="5" y="25"/>
                  </a:cubicBezTo>
                  <a:cubicBezTo>
                    <a:pt x="7" y="19"/>
                    <a:pt x="10" y="14"/>
                    <a:pt x="14" y="9"/>
                  </a:cubicBezTo>
                  <a:cubicBezTo>
                    <a:pt x="20" y="1"/>
                    <a:pt x="27" y="0"/>
                    <a:pt x="34" y="8"/>
                  </a:cubicBezTo>
                  <a:cubicBezTo>
                    <a:pt x="42" y="18"/>
                    <a:pt x="50" y="28"/>
                    <a:pt x="6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28"/>
            <p:cNvSpPr/>
            <p:nvPr/>
          </p:nvSpPr>
          <p:spPr bwMode="auto">
            <a:xfrm>
              <a:off x="3043" y="2361"/>
              <a:ext cx="49" cy="82"/>
            </a:xfrm>
            <a:custGeom>
              <a:avLst/>
              <a:gdLst>
                <a:gd name="T0" fmla="*/ 32 w 36"/>
                <a:gd name="T1" fmla="*/ 61 h 61"/>
                <a:gd name="T2" fmla="*/ 3 w 36"/>
                <a:gd name="T3" fmla="*/ 31 h 61"/>
                <a:gd name="T4" fmla="*/ 14 w 36"/>
                <a:gd name="T5" fmla="*/ 6 h 61"/>
                <a:gd name="T6" fmla="*/ 32 w 36"/>
                <a:gd name="T7" fmla="*/ 0 h 61"/>
                <a:gd name="T8" fmla="*/ 36 w 36"/>
                <a:gd name="T9" fmla="*/ 15 h 61"/>
                <a:gd name="T10" fmla="*/ 36 w 36"/>
                <a:gd name="T11" fmla="*/ 58 h 61"/>
                <a:gd name="T12" fmla="*/ 32 w 36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32" y="61"/>
                  </a:moveTo>
                  <a:cubicBezTo>
                    <a:pt x="22" y="51"/>
                    <a:pt x="9" y="43"/>
                    <a:pt x="3" y="31"/>
                  </a:cubicBezTo>
                  <a:cubicBezTo>
                    <a:pt x="0" y="26"/>
                    <a:pt x="9" y="14"/>
                    <a:pt x="14" y="6"/>
                  </a:cubicBezTo>
                  <a:cubicBezTo>
                    <a:pt x="17" y="2"/>
                    <a:pt x="26" y="2"/>
                    <a:pt x="32" y="0"/>
                  </a:cubicBezTo>
                  <a:cubicBezTo>
                    <a:pt x="33" y="5"/>
                    <a:pt x="35" y="10"/>
                    <a:pt x="36" y="15"/>
                  </a:cubicBezTo>
                  <a:cubicBezTo>
                    <a:pt x="36" y="29"/>
                    <a:pt x="36" y="44"/>
                    <a:pt x="36" y="58"/>
                  </a:cubicBezTo>
                  <a:cubicBezTo>
                    <a:pt x="35" y="59"/>
                    <a:pt x="33" y="60"/>
                    <a:pt x="3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29"/>
            <p:cNvSpPr/>
            <p:nvPr/>
          </p:nvSpPr>
          <p:spPr bwMode="auto">
            <a:xfrm>
              <a:off x="3839" y="2936"/>
              <a:ext cx="56" cy="78"/>
            </a:xfrm>
            <a:custGeom>
              <a:avLst/>
              <a:gdLst>
                <a:gd name="T0" fmla="*/ 8 w 41"/>
                <a:gd name="T1" fmla="*/ 58 h 58"/>
                <a:gd name="T2" fmla="*/ 0 w 41"/>
                <a:gd name="T3" fmla="*/ 10 h 58"/>
                <a:gd name="T4" fmla="*/ 37 w 41"/>
                <a:gd name="T5" fmla="*/ 20 h 58"/>
                <a:gd name="T6" fmla="*/ 40 w 41"/>
                <a:gd name="T7" fmla="*/ 34 h 58"/>
                <a:gd name="T8" fmla="*/ 8 w 41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8">
                  <a:moveTo>
                    <a:pt x="8" y="58"/>
                  </a:moveTo>
                  <a:cubicBezTo>
                    <a:pt x="5" y="42"/>
                    <a:pt x="3" y="27"/>
                    <a:pt x="0" y="10"/>
                  </a:cubicBezTo>
                  <a:cubicBezTo>
                    <a:pt x="15" y="0"/>
                    <a:pt x="25" y="18"/>
                    <a:pt x="37" y="20"/>
                  </a:cubicBezTo>
                  <a:cubicBezTo>
                    <a:pt x="39" y="20"/>
                    <a:pt x="41" y="30"/>
                    <a:pt x="40" y="34"/>
                  </a:cubicBezTo>
                  <a:cubicBezTo>
                    <a:pt x="34" y="47"/>
                    <a:pt x="25" y="58"/>
                    <a:pt x="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30"/>
            <p:cNvSpPr/>
            <p:nvPr/>
          </p:nvSpPr>
          <p:spPr bwMode="auto">
            <a:xfrm>
              <a:off x="4586" y="3214"/>
              <a:ext cx="96" cy="49"/>
            </a:xfrm>
            <a:custGeom>
              <a:avLst/>
              <a:gdLst>
                <a:gd name="T0" fmla="*/ 0 w 71"/>
                <a:gd name="T1" fmla="*/ 23 h 36"/>
                <a:gd name="T2" fmla="*/ 53 w 71"/>
                <a:gd name="T3" fmla="*/ 0 h 36"/>
                <a:gd name="T4" fmla="*/ 62 w 71"/>
                <a:gd name="T5" fmla="*/ 11 h 36"/>
                <a:gd name="T6" fmla="*/ 49 w 71"/>
                <a:gd name="T7" fmla="*/ 35 h 36"/>
                <a:gd name="T8" fmla="*/ 2 w 71"/>
                <a:gd name="T9" fmla="*/ 29 h 36"/>
                <a:gd name="T10" fmla="*/ 0 w 71"/>
                <a:gd name="T11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36">
                  <a:moveTo>
                    <a:pt x="0" y="23"/>
                  </a:moveTo>
                  <a:cubicBezTo>
                    <a:pt x="17" y="16"/>
                    <a:pt x="34" y="8"/>
                    <a:pt x="53" y="0"/>
                  </a:cubicBezTo>
                  <a:cubicBezTo>
                    <a:pt x="55" y="2"/>
                    <a:pt x="60" y="6"/>
                    <a:pt x="62" y="11"/>
                  </a:cubicBezTo>
                  <a:cubicBezTo>
                    <a:pt x="71" y="26"/>
                    <a:pt x="66" y="36"/>
                    <a:pt x="49" y="35"/>
                  </a:cubicBezTo>
                  <a:cubicBezTo>
                    <a:pt x="33" y="34"/>
                    <a:pt x="17" y="31"/>
                    <a:pt x="2" y="29"/>
                  </a:cubicBezTo>
                  <a:cubicBezTo>
                    <a:pt x="1" y="27"/>
                    <a:pt x="1" y="25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31"/>
            <p:cNvSpPr/>
            <p:nvPr/>
          </p:nvSpPr>
          <p:spPr bwMode="auto">
            <a:xfrm>
              <a:off x="3000" y="2492"/>
              <a:ext cx="80" cy="66"/>
            </a:xfrm>
            <a:custGeom>
              <a:avLst/>
              <a:gdLst>
                <a:gd name="T0" fmla="*/ 59 w 59"/>
                <a:gd name="T1" fmla="*/ 18 h 49"/>
                <a:gd name="T2" fmla="*/ 31 w 59"/>
                <a:gd name="T3" fmla="*/ 49 h 49"/>
                <a:gd name="T4" fmla="*/ 23 w 59"/>
                <a:gd name="T5" fmla="*/ 43 h 49"/>
                <a:gd name="T6" fmla="*/ 11 w 59"/>
                <a:gd name="T7" fmla="*/ 19 h 49"/>
                <a:gd name="T8" fmla="*/ 50 w 59"/>
                <a:gd name="T9" fmla="*/ 9 h 49"/>
                <a:gd name="T10" fmla="*/ 59 w 59"/>
                <a:gd name="T11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9">
                  <a:moveTo>
                    <a:pt x="59" y="18"/>
                  </a:moveTo>
                  <a:cubicBezTo>
                    <a:pt x="49" y="29"/>
                    <a:pt x="40" y="39"/>
                    <a:pt x="31" y="49"/>
                  </a:cubicBezTo>
                  <a:cubicBezTo>
                    <a:pt x="29" y="48"/>
                    <a:pt x="26" y="45"/>
                    <a:pt x="23" y="43"/>
                  </a:cubicBezTo>
                  <a:cubicBezTo>
                    <a:pt x="12" y="38"/>
                    <a:pt x="0" y="34"/>
                    <a:pt x="11" y="19"/>
                  </a:cubicBezTo>
                  <a:cubicBezTo>
                    <a:pt x="21" y="5"/>
                    <a:pt x="38" y="0"/>
                    <a:pt x="50" y="9"/>
                  </a:cubicBezTo>
                  <a:cubicBezTo>
                    <a:pt x="53" y="11"/>
                    <a:pt x="56" y="15"/>
                    <a:pt x="5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32"/>
            <p:cNvSpPr/>
            <p:nvPr/>
          </p:nvSpPr>
          <p:spPr bwMode="auto">
            <a:xfrm>
              <a:off x="4195" y="2881"/>
              <a:ext cx="73" cy="71"/>
            </a:xfrm>
            <a:custGeom>
              <a:avLst/>
              <a:gdLst>
                <a:gd name="T0" fmla="*/ 0 w 54"/>
                <a:gd name="T1" fmla="*/ 0 h 52"/>
                <a:gd name="T2" fmla="*/ 35 w 54"/>
                <a:gd name="T3" fmla="*/ 3 h 52"/>
                <a:gd name="T4" fmla="*/ 45 w 54"/>
                <a:gd name="T5" fmla="*/ 34 h 52"/>
                <a:gd name="T6" fmla="*/ 29 w 54"/>
                <a:gd name="T7" fmla="*/ 52 h 52"/>
                <a:gd name="T8" fmla="*/ 0 w 5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2">
                  <a:moveTo>
                    <a:pt x="0" y="0"/>
                  </a:moveTo>
                  <a:cubicBezTo>
                    <a:pt x="12" y="1"/>
                    <a:pt x="24" y="1"/>
                    <a:pt x="35" y="3"/>
                  </a:cubicBezTo>
                  <a:cubicBezTo>
                    <a:pt x="50" y="7"/>
                    <a:pt x="54" y="22"/>
                    <a:pt x="45" y="34"/>
                  </a:cubicBezTo>
                  <a:cubicBezTo>
                    <a:pt x="40" y="40"/>
                    <a:pt x="34" y="46"/>
                    <a:pt x="29" y="52"/>
                  </a:cubicBezTo>
                  <a:cubicBezTo>
                    <a:pt x="20" y="36"/>
                    <a:pt x="11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33"/>
            <p:cNvSpPr/>
            <p:nvPr/>
          </p:nvSpPr>
          <p:spPr bwMode="auto">
            <a:xfrm>
              <a:off x="4157" y="1091"/>
              <a:ext cx="77" cy="53"/>
            </a:xfrm>
            <a:custGeom>
              <a:avLst/>
              <a:gdLst>
                <a:gd name="T0" fmla="*/ 0 w 57"/>
                <a:gd name="T1" fmla="*/ 36 h 39"/>
                <a:gd name="T2" fmla="*/ 26 w 57"/>
                <a:gd name="T3" fmla="*/ 3 h 39"/>
                <a:gd name="T4" fmla="*/ 40 w 57"/>
                <a:gd name="T5" fmla="*/ 2 h 39"/>
                <a:gd name="T6" fmla="*/ 54 w 57"/>
                <a:gd name="T7" fmla="*/ 39 h 39"/>
                <a:gd name="T8" fmla="*/ 0 w 57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9">
                  <a:moveTo>
                    <a:pt x="0" y="36"/>
                  </a:moveTo>
                  <a:cubicBezTo>
                    <a:pt x="8" y="25"/>
                    <a:pt x="17" y="13"/>
                    <a:pt x="26" y="3"/>
                  </a:cubicBezTo>
                  <a:cubicBezTo>
                    <a:pt x="28" y="0"/>
                    <a:pt x="36" y="0"/>
                    <a:pt x="40" y="2"/>
                  </a:cubicBezTo>
                  <a:cubicBezTo>
                    <a:pt x="54" y="11"/>
                    <a:pt x="57" y="24"/>
                    <a:pt x="54" y="39"/>
                  </a:cubicBezTo>
                  <a:cubicBezTo>
                    <a:pt x="36" y="38"/>
                    <a:pt x="18" y="37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34"/>
            <p:cNvSpPr/>
            <p:nvPr/>
          </p:nvSpPr>
          <p:spPr bwMode="auto">
            <a:xfrm>
              <a:off x="3038" y="1152"/>
              <a:ext cx="67" cy="62"/>
            </a:xfrm>
            <a:custGeom>
              <a:avLst/>
              <a:gdLst>
                <a:gd name="T0" fmla="*/ 38 w 50"/>
                <a:gd name="T1" fmla="*/ 0 h 46"/>
                <a:gd name="T2" fmla="*/ 50 w 50"/>
                <a:gd name="T3" fmla="*/ 35 h 46"/>
                <a:gd name="T4" fmla="*/ 18 w 50"/>
                <a:gd name="T5" fmla="*/ 37 h 46"/>
                <a:gd name="T6" fmla="*/ 0 w 50"/>
                <a:gd name="T7" fmla="*/ 7 h 46"/>
                <a:gd name="T8" fmla="*/ 38 w 5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6">
                  <a:moveTo>
                    <a:pt x="38" y="0"/>
                  </a:moveTo>
                  <a:cubicBezTo>
                    <a:pt x="42" y="11"/>
                    <a:pt x="46" y="23"/>
                    <a:pt x="50" y="35"/>
                  </a:cubicBezTo>
                  <a:cubicBezTo>
                    <a:pt x="41" y="46"/>
                    <a:pt x="29" y="42"/>
                    <a:pt x="18" y="37"/>
                  </a:cubicBezTo>
                  <a:cubicBezTo>
                    <a:pt x="5" y="32"/>
                    <a:pt x="2" y="19"/>
                    <a:pt x="0" y="7"/>
                  </a:cubicBezTo>
                  <a:cubicBezTo>
                    <a:pt x="14" y="5"/>
                    <a:pt x="26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35"/>
            <p:cNvSpPr/>
            <p:nvPr/>
          </p:nvSpPr>
          <p:spPr bwMode="auto">
            <a:xfrm>
              <a:off x="3903" y="531"/>
              <a:ext cx="56" cy="65"/>
            </a:xfrm>
            <a:custGeom>
              <a:avLst/>
              <a:gdLst>
                <a:gd name="T0" fmla="*/ 35 w 41"/>
                <a:gd name="T1" fmla="*/ 48 h 48"/>
                <a:gd name="T2" fmla="*/ 7 w 41"/>
                <a:gd name="T3" fmla="*/ 34 h 48"/>
                <a:gd name="T4" fmla="*/ 2 w 41"/>
                <a:gd name="T5" fmla="*/ 21 h 48"/>
                <a:gd name="T6" fmla="*/ 20 w 41"/>
                <a:gd name="T7" fmla="*/ 2 h 48"/>
                <a:gd name="T8" fmla="*/ 36 w 41"/>
                <a:gd name="T9" fmla="*/ 4 h 48"/>
                <a:gd name="T10" fmla="*/ 41 w 41"/>
                <a:gd name="T11" fmla="*/ 46 h 48"/>
                <a:gd name="T12" fmla="*/ 35 w 41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8">
                  <a:moveTo>
                    <a:pt x="35" y="48"/>
                  </a:moveTo>
                  <a:cubicBezTo>
                    <a:pt x="25" y="44"/>
                    <a:pt x="15" y="40"/>
                    <a:pt x="7" y="34"/>
                  </a:cubicBezTo>
                  <a:cubicBezTo>
                    <a:pt x="3" y="32"/>
                    <a:pt x="0" y="24"/>
                    <a:pt x="2" y="21"/>
                  </a:cubicBezTo>
                  <a:cubicBezTo>
                    <a:pt x="6" y="14"/>
                    <a:pt x="13" y="7"/>
                    <a:pt x="20" y="2"/>
                  </a:cubicBezTo>
                  <a:cubicBezTo>
                    <a:pt x="24" y="0"/>
                    <a:pt x="35" y="2"/>
                    <a:pt x="36" y="4"/>
                  </a:cubicBezTo>
                  <a:cubicBezTo>
                    <a:pt x="39" y="18"/>
                    <a:pt x="40" y="32"/>
                    <a:pt x="41" y="46"/>
                  </a:cubicBezTo>
                  <a:cubicBezTo>
                    <a:pt x="39" y="47"/>
                    <a:pt x="37" y="47"/>
                    <a:pt x="3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36"/>
            <p:cNvSpPr/>
            <p:nvPr/>
          </p:nvSpPr>
          <p:spPr bwMode="auto">
            <a:xfrm>
              <a:off x="4929" y="789"/>
              <a:ext cx="81" cy="53"/>
            </a:xfrm>
            <a:custGeom>
              <a:avLst/>
              <a:gdLst>
                <a:gd name="T0" fmla="*/ 60 w 60"/>
                <a:gd name="T1" fmla="*/ 25 h 39"/>
                <a:gd name="T2" fmla="*/ 13 w 60"/>
                <a:gd name="T3" fmla="*/ 38 h 39"/>
                <a:gd name="T4" fmla="*/ 0 w 60"/>
                <a:gd name="T5" fmla="*/ 25 h 39"/>
                <a:gd name="T6" fmla="*/ 11 w 60"/>
                <a:gd name="T7" fmla="*/ 7 h 39"/>
                <a:gd name="T8" fmla="*/ 60 w 60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9">
                  <a:moveTo>
                    <a:pt x="60" y="25"/>
                  </a:moveTo>
                  <a:cubicBezTo>
                    <a:pt x="45" y="30"/>
                    <a:pt x="29" y="35"/>
                    <a:pt x="13" y="38"/>
                  </a:cubicBezTo>
                  <a:cubicBezTo>
                    <a:pt x="9" y="39"/>
                    <a:pt x="0" y="30"/>
                    <a:pt x="0" y="25"/>
                  </a:cubicBezTo>
                  <a:cubicBezTo>
                    <a:pt x="0" y="19"/>
                    <a:pt x="5" y="9"/>
                    <a:pt x="11" y="7"/>
                  </a:cubicBezTo>
                  <a:cubicBezTo>
                    <a:pt x="27" y="0"/>
                    <a:pt x="49" y="9"/>
                    <a:pt x="6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37"/>
            <p:cNvSpPr/>
            <p:nvPr/>
          </p:nvSpPr>
          <p:spPr bwMode="auto">
            <a:xfrm>
              <a:off x="3369" y="3287"/>
              <a:ext cx="62" cy="73"/>
            </a:xfrm>
            <a:custGeom>
              <a:avLst/>
              <a:gdLst>
                <a:gd name="T0" fmla="*/ 21 w 46"/>
                <a:gd name="T1" fmla="*/ 0 h 54"/>
                <a:gd name="T2" fmla="*/ 46 w 46"/>
                <a:gd name="T3" fmla="*/ 47 h 54"/>
                <a:gd name="T4" fmla="*/ 22 w 46"/>
                <a:gd name="T5" fmla="*/ 54 h 54"/>
                <a:gd name="T6" fmla="*/ 10 w 46"/>
                <a:gd name="T7" fmla="*/ 48 h 54"/>
                <a:gd name="T8" fmla="*/ 21 w 4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4">
                  <a:moveTo>
                    <a:pt x="21" y="0"/>
                  </a:moveTo>
                  <a:cubicBezTo>
                    <a:pt x="30" y="17"/>
                    <a:pt x="38" y="32"/>
                    <a:pt x="46" y="47"/>
                  </a:cubicBezTo>
                  <a:cubicBezTo>
                    <a:pt x="37" y="50"/>
                    <a:pt x="30" y="53"/>
                    <a:pt x="22" y="54"/>
                  </a:cubicBezTo>
                  <a:cubicBezTo>
                    <a:pt x="18" y="54"/>
                    <a:pt x="12" y="51"/>
                    <a:pt x="10" y="48"/>
                  </a:cubicBezTo>
                  <a:cubicBezTo>
                    <a:pt x="0" y="35"/>
                    <a:pt x="3" y="18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38"/>
            <p:cNvSpPr/>
            <p:nvPr/>
          </p:nvSpPr>
          <p:spPr bwMode="auto">
            <a:xfrm>
              <a:off x="4476" y="3141"/>
              <a:ext cx="61" cy="65"/>
            </a:xfrm>
            <a:custGeom>
              <a:avLst/>
              <a:gdLst>
                <a:gd name="T0" fmla="*/ 10 w 45"/>
                <a:gd name="T1" fmla="*/ 48 h 48"/>
                <a:gd name="T2" fmla="*/ 0 w 45"/>
                <a:gd name="T3" fmla="*/ 21 h 48"/>
                <a:gd name="T4" fmla="*/ 26 w 45"/>
                <a:gd name="T5" fmla="*/ 3 h 48"/>
                <a:gd name="T6" fmla="*/ 41 w 45"/>
                <a:gd name="T7" fmla="*/ 2 h 48"/>
                <a:gd name="T8" fmla="*/ 44 w 45"/>
                <a:gd name="T9" fmla="*/ 15 h 48"/>
                <a:gd name="T10" fmla="*/ 10 w 4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10" y="48"/>
                  </a:moveTo>
                  <a:cubicBezTo>
                    <a:pt x="6" y="38"/>
                    <a:pt x="3" y="29"/>
                    <a:pt x="0" y="21"/>
                  </a:cubicBezTo>
                  <a:cubicBezTo>
                    <a:pt x="8" y="15"/>
                    <a:pt x="17" y="8"/>
                    <a:pt x="26" y="3"/>
                  </a:cubicBezTo>
                  <a:cubicBezTo>
                    <a:pt x="30" y="1"/>
                    <a:pt x="37" y="0"/>
                    <a:pt x="41" y="2"/>
                  </a:cubicBezTo>
                  <a:cubicBezTo>
                    <a:pt x="44" y="3"/>
                    <a:pt x="45" y="10"/>
                    <a:pt x="44" y="15"/>
                  </a:cubicBezTo>
                  <a:cubicBezTo>
                    <a:pt x="43" y="32"/>
                    <a:pt x="32" y="42"/>
                    <a:pt x="1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39"/>
            <p:cNvSpPr/>
            <p:nvPr/>
          </p:nvSpPr>
          <p:spPr bwMode="auto">
            <a:xfrm>
              <a:off x="3468" y="3417"/>
              <a:ext cx="55" cy="76"/>
            </a:xfrm>
            <a:custGeom>
              <a:avLst/>
              <a:gdLst>
                <a:gd name="T0" fmla="*/ 0 w 41"/>
                <a:gd name="T1" fmla="*/ 29 h 56"/>
                <a:gd name="T2" fmla="*/ 24 w 41"/>
                <a:gd name="T3" fmla="*/ 4 h 56"/>
                <a:gd name="T4" fmla="*/ 41 w 41"/>
                <a:gd name="T5" fmla="*/ 30 h 56"/>
                <a:gd name="T6" fmla="*/ 17 w 41"/>
                <a:gd name="T7" fmla="*/ 53 h 56"/>
                <a:gd name="T8" fmla="*/ 0 w 41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6">
                  <a:moveTo>
                    <a:pt x="0" y="29"/>
                  </a:moveTo>
                  <a:cubicBezTo>
                    <a:pt x="9" y="18"/>
                    <a:pt x="15" y="9"/>
                    <a:pt x="24" y="4"/>
                  </a:cubicBezTo>
                  <a:cubicBezTo>
                    <a:pt x="30" y="0"/>
                    <a:pt x="41" y="18"/>
                    <a:pt x="41" y="30"/>
                  </a:cubicBezTo>
                  <a:cubicBezTo>
                    <a:pt x="40" y="42"/>
                    <a:pt x="27" y="56"/>
                    <a:pt x="17" y="53"/>
                  </a:cubicBezTo>
                  <a:cubicBezTo>
                    <a:pt x="11" y="50"/>
                    <a:pt x="7" y="3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40"/>
            <p:cNvSpPr/>
            <p:nvPr/>
          </p:nvSpPr>
          <p:spPr bwMode="auto">
            <a:xfrm>
              <a:off x="4249" y="3206"/>
              <a:ext cx="81" cy="54"/>
            </a:xfrm>
            <a:custGeom>
              <a:avLst/>
              <a:gdLst>
                <a:gd name="T0" fmla="*/ 0 w 60"/>
                <a:gd name="T1" fmla="*/ 19 h 40"/>
                <a:gd name="T2" fmla="*/ 50 w 60"/>
                <a:gd name="T3" fmla="*/ 9 h 40"/>
                <a:gd name="T4" fmla="*/ 58 w 60"/>
                <a:gd name="T5" fmla="*/ 25 h 40"/>
                <a:gd name="T6" fmla="*/ 42 w 60"/>
                <a:gd name="T7" fmla="*/ 39 h 40"/>
                <a:gd name="T8" fmla="*/ 0 w 60"/>
                <a:gd name="T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0">
                  <a:moveTo>
                    <a:pt x="0" y="19"/>
                  </a:moveTo>
                  <a:cubicBezTo>
                    <a:pt x="16" y="0"/>
                    <a:pt x="34" y="6"/>
                    <a:pt x="50" y="9"/>
                  </a:cubicBezTo>
                  <a:cubicBezTo>
                    <a:pt x="54" y="10"/>
                    <a:pt x="60" y="22"/>
                    <a:pt x="58" y="25"/>
                  </a:cubicBezTo>
                  <a:cubicBezTo>
                    <a:pt x="56" y="32"/>
                    <a:pt x="46" y="40"/>
                    <a:pt x="42" y="39"/>
                  </a:cubicBezTo>
                  <a:cubicBezTo>
                    <a:pt x="27" y="34"/>
                    <a:pt x="14" y="26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41"/>
            <p:cNvSpPr/>
            <p:nvPr/>
          </p:nvSpPr>
          <p:spPr bwMode="auto">
            <a:xfrm>
              <a:off x="3256" y="942"/>
              <a:ext cx="62" cy="62"/>
            </a:xfrm>
            <a:custGeom>
              <a:avLst/>
              <a:gdLst>
                <a:gd name="T0" fmla="*/ 0 w 46"/>
                <a:gd name="T1" fmla="*/ 6 h 46"/>
                <a:gd name="T2" fmla="*/ 46 w 46"/>
                <a:gd name="T3" fmla="*/ 0 h 46"/>
                <a:gd name="T4" fmla="*/ 29 w 46"/>
                <a:gd name="T5" fmla="*/ 45 h 46"/>
                <a:gd name="T6" fmla="*/ 14 w 46"/>
                <a:gd name="T7" fmla="*/ 43 h 46"/>
                <a:gd name="T8" fmla="*/ 0 w 46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0" y="6"/>
                  </a:moveTo>
                  <a:cubicBezTo>
                    <a:pt x="19" y="4"/>
                    <a:pt x="31" y="2"/>
                    <a:pt x="46" y="0"/>
                  </a:cubicBezTo>
                  <a:cubicBezTo>
                    <a:pt x="41" y="15"/>
                    <a:pt x="36" y="30"/>
                    <a:pt x="29" y="45"/>
                  </a:cubicBezTo>
                  <a:cubicBezTo>
                    <a:pt x="28" y="46"/>
                    <a:pt x="15" y="46"/>
                    <a:pt x="14" y="43"/>
                  </a:cubicBezTo>
                  <a:cubicBezTo>
                    <a:pt x="8" y="31"/>
                    <a:pt x="5" y="1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2"/>
            <p:cNvSpPr/>
            <p:nvPr/>
          </p:nvSpPr>
          <p:spPr bwMode="auto">
            <a:xfrm>
              <a:off x="4151" y="1221"/>
              <a:ext cx="66" cy="66"/>
            </a:xfrm>
            <a:custGeom>
              <a:avLst/>
              <a:gdLst>
                <a:gd name="T0" fmla="*/ 23 w 48"/>
                <a:gd name="T1" fmla="*/ 0 h 49"/>
                <a:gd name="T2" fmla="*/ 44 w 48"/>
                <a:gd name="T3" fmla="*/ 30 h 49"/>
                <a:gd name="T4" fmla="*/ 19 w 48"/>
                <a:gd name="T5" fmla="*/ 48 h 49"/>
                <a:gd name="T6" fmla="*/ 0 w 48"/>
                <a:gd name="T7" fmla="*/ 32 h 49"/>
                <a:gd name="T8" fmla="*/ 23 w 4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23" y="0"/>
                  </a:moveTo>
                  <a:cubicBezTo>
                    <a:pt x="35" y="6"/>
                    <a:pt x="48" y="15"/>
                    <a:pt x="44" y="30"/>
                  </a:cubicBezTo>
                  <a:cubicBezTo>
                    <a:pt x="41" y="38"/>
                    <a:pt x="29" y="45"/>
                    <a:pt x="19" y="48"/>
                  </a:cubicBezTo>
                  <a:cubicBezTo>
                    <a:pt x="15" y="49"/>
                    <a:pt x="7" y="38"/>
                    <a:pt x="0" y="32"/>
                  </a:cubicBezTo>
                  <a:cubicBezTo>
                    <a:pt x="9" y="20"/>
                    <a:pt x="15" y="1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43"/>
            <p:cNvSpPr/>
            <p:nvPr/>
          </p:nvSpPr>
          <p:spPr bwMode="auto">
            <a:xfrm>
              <a:off x="3499" y="3098"/>
              <a:ext cx="70" cy="53"/>
            </a:xfrm>
            <a:custGeom>
              <a:avLst/>
              <a:gdLst>
                <a:gd name="T0" fmla="*/ 52 w 52"/>
                <a:gd name="T1" fmla="*/ 12 h 39"/>
                <a:gd name="T2" fmla="*/ 37 w 52"/>
                <a:gd name="T3" fmla="*/ 33 h 39"/>
                <a:gd name="T4" fmla="*/ 24 w 52"/>
                <a:gd name="T5" fmla="*/ 37 h 39"/>
                <a:gd name="T6" fmla="*/ 6 w 52"/>
                <a:gd name="T7" fmla="*/ 24 h 39"/>
                <a:gd name="T8" fmla="*/ 0 w 52"/>
                <a:gd name="T9" fmla="*/ 0 h 39"/>
                <a:gd name="T10" fmla="*/ 22 w 52"/>
                <a:gd name="T11" fmla="*/ 2 h 39"/>
                <a:gd name="T12" fmla="*/ 52 w 52"/>
                <a:gd name="T13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9">
                  <a:moveTo>
                    <a:pt x="52" y="12"/>
                  </a:moveTo>
                  <a:cubicBezTo>
                    <a:pt x="46" y="20"/>
                    <a:pt x="42" y="28"/>
                    <a:pt x="37" y="33"/>
                  </a:cubicBezTo>
                  <a:cubicBezTo>
                    <a:pt x="34" y="36"/>
                    <a:pt x="28" y="39"/>
                    <a:pt x="24" y="37"/>
                  </a:cubicBezTo>
                  <a:cubicBezTo>
                    <a:pt x="18" y="34"/>
                    <a:pt x="10" y="30"/>
                    <a:pt x="6" y="24"/>
                  </a:cubicBezTo>
                  <a:cubicBezTo>
                    <a:pt x="2" y="18"/>
                    <a:pt x="2" y="8"/>
                    <a:pt x="0" y="0"/>
                  </a:cubicBezTo>
                  <a:cubicBezTo>
                    <a:pt x="7" y="1"/>
                    <a:pt x="15" y="0"/>
                    <a:pt x="22" y="2"/>
                  </a:cubicBezTo>
                  <a:cubicBezTo>
                    <a:pt x="31" y="4"/>
                    <a:pt x="40" y="8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44"/>
            <p:cNvSpPr/>
            <p:nvPr/>
          </p:nvSpPr>
          <p:spPr bwMode="auto">
            <a:xfrm>
              <a:off x="3838" y="3023"/>
              <a:ext cx="75" cy="49"/>
            </a:xfrm>
            <a:custGeom>
              <a:avLst/>
              <a:gdLst>
                <a:gd name="T0" fmla="*/ 7 w 55"/>
                <a:gd name="T1" fmla="*/ 0 h 36"/>
                <a:gd name="T2" fmla="*/ 55 w 55"/>
                <a:gd name="T3" fmla="*/ 0 h 36"/>
                <a:gd name="T4" fmla="*/ 17 w 55"/>
                <a:gd name="T5" fmla="*/ 32 h 36"/>
                <a:gd name="T6" fmla="*/ 7 w 5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6">
                  <a:moveTo>
                    <a:pt x="7" y="0"/>
                  </a:moveTo>
                  <a:cubicBezTo>
                    <a:pt x="23" y="0"/>
                    <a:pt x="38" y="0"/>
                    <a:pt x="55" y="0"/>
                  </a:cubicBezTo>
                  <a:cubicBezTo>
                    <a:pt x="51" y="22"/>
                    <a:pt x="33" y="36"/>
                    <a:pt x="17" y="32"/>
                  </a:cubicBezTo>
                  <a:cubicBezTo>
                    <a:pt x="3" y="28"/>
                    <a:pt x="0" y="2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45"/>
            <p:cNvSpPr/>
            <p:nvPr/>
          </p:nvSpPr>
          <p:spPr bwMode="auto">
            <a:xfrm>
              <a:off x="3772" y="2725"/>
              <a:ext cx="51" cy="65"/>
            </a:xfrm>
            <a:custGeom>
              <a:avLst/>
              <a:gdLst>
                <a:gd name="T0" fmla="*/ 0 w 38"/>
                <a:gd name="T1" fmla="*/ 13 h 48"/>
                <a:gd name="T2" fmla="*/ 36 w 38"/>
                <a:gd name="T3" fmla="*/ 17 h 48"/>
                <a:gd name="T4" fmla="*/ 35 w 38"/>
                <a:gd name="T5" fmla="*/ 38 h 48"/>
                <a:gd name="T6" fmla="*/ 12 w 38"/>
                <a:gd name="T7" fmla="*/ 47 h 48"/>
                <a:gd name="T8" fmla="*/ 5 w 38"/>
                <a:gd name="T9" fmla="*/ 39 h 48"/>
                <a:gd name="T10" fmla="*/ 0 w 38"/>
                <a:gd name="T11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8">
                  <a:moveTo>
                    <a:pt x="0" y="13"/>
                  </a:moveTo>
                  <a:cubicBezTo>
                    <a:pt x="19" y="0"/>
                    <a:pt x="28" y="0"/>
                    <a:pt x="36" y="17"/>
                  </a:cubicBezTo>
                  <a:cubicBezTo>
                    <a:pt x="38" y="23"/>
                    <a:pt x="38" y="34"/>
                    <a:pt x="35" y="38"/>
                  </a:cubicBezTo>
                  <a:cubicBezTo>
                    <a:pt x="29" y="43"/>
                    <a:pt x="20" y="45"/>
                    <a:pt x="12" y="47"/>
                  </a:cubicBezTo>
                  <a:cubicBezTo>
                    <a:pt x="10" y="48"/>
                    <a:pt x="6" y="42"/>
                    <a:pt x="5" y="39"/>
                  </a:cubicBezTo>
                  <a:cubicBezTo>
                    <a:pt x="3" y="31"/>
                    <a:pt x="2" y="2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46"/>
            <p:cNvSpPr/>
            <p:nvPr/>
          </p:nvSpPr>
          <p:spPr bwMode="auto">
            <a:xfrm>
              <a:off x="3263" y="1936"/>
              <a:ext cx="66" cy="76"/>
            </a:xfrm>
            <a:custGeom>
              <a:avLst/>
              <a:gdLst>
                <a:gd name="T0" fmla="*/ 20 w 49"/>
                <a:gd name="T1" fmla="*/ 56 h 56"/>
                <a:gd name="T2" fmla="*/ 0 w 49"/>
                <a:gd name="T3" fmla="*/ 14 h 56"/>
                <a:gd name="T4" fmla="*/ 49 w 49"/>
                <a:gd name="T5" fmla="*/ 45 h 56"/>
                <a:gd name="T6" fmla="*/ 20 w 49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20" y="56"/>
                  </a:moveTo>
                  <a:cubicBezTo>
                    <a:pt x="13" y="41"/>
                    <a:pt x="6" y="28"/>
                    <a:pt x="0" y="14"/>
                  </a:cubicBezTo>
                  <a:cubicBezTo>
                    <a:pt x="19" y="0"/>
                    <a:pt x="29" y="6"/>
                    <a:pt x="49" y="45"/>
                  </a:cubicBezTo>
                  <a:cubicBezTo>
                    <a:pt x="39" y="49"/>
                    <a:pt x="29" y="53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47"/>
            <p:cNvSpPr/>
            <p:nvPr/>
          </p:nvSpPr>
          <p:spPr bwMode="auto">
            <a:xfrm>
              <a:off x="3232" y="2642"/>
              <a:ext cx="82" cy="57"/>
            </a:xfrm>
            <a:custGeom>
              <a:avLst/>
              <a:gdLst>
                <a:gd name="T0" fmla="*/ 61 w 61"/>
                <a:gd name="T1" fmla="*/ 22 h 42"/>
                <a:gd name="T2" fmla="*/ 37 w 61"/>
                <a:gd name="T3" fmla="*/ 42 h 42"/>
                <a:gd name="T4" fmla="*/ 0 w 61"/>
                <a:gd name="T5" fmla="*/ 26 h 42"/>
                <a:gd name="T6" fmla="*/ 34 w 61"/>
                <a:gd name="T7" fmla="*/ 2 h 42"/>
                <a:gd name="T8" fmla="*/ 61 w 61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61" y="22"/>
                  </a:moveTo>
                  <a:cubicBezTo>
                    <a:pt x="51" y="30"/>
                    <a:pt x="44" y="36"/>
                    <a:pt x="37" y="42"/>
                  </a:cubicBezTo>
                  <a:cubicBezTo>
                    <a:pt x="27" y="38"/>
                    <a:pt x="15" y="32"/>
                    <a:pt x="0" y="26"/>
                  </a:cubicBezTo>
                  <a:cubicBezTo>
                    <a:pt x="12" y="17"/>
                    <a:pt x="22" y="5"/>
                    <a:pt x="34" y="2"/>
                  </a:cubicBezTo>
                  <a:cubicBezTo>
                    <a:pt x="40" y="0"/>
                    <a:pt x="51" y="13"/>
                    <a:pt x="6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48"/>
            <p:cNvSpPr/>
            <p:nvPr/>
          </p:nvSpPr>
          <p:spPr bwMode="auto">
            <a:xfrm>
              <a:off x="3263" y="696"/>
              <a:ext cx="49" cy="89"/>
            </a:xfrm>
            <a:custGeom>
              <a:avLst/>
              <a:gdLst>
                <a:gd name="T0" fmla="*/ 0 w 36"/>
                <a:gd name="T1" fmla="*/ 59 h 66"/>
                <a:gd name="T2" fmla="*/ 14 w 36"/>
                <a:gd name="T3" fmla="*/ 0 h 66"/>
                <a:gd name="T4" fmla="*/ 26 w 36"/>
                <a:gd name="T5" fmla="*/ 18 h 66"/>
                <a:gd name="T6" fmla="*/ 30 w 36"/>
                <a:gd name="T7" fmla="*/ 32 h 66"/>
                <a:gd name="T8" fmla="*/ 33 w 36"/>
                <a:gd name="T9" fmla="*/ 55 h 66"/>
                <a:gd name="T10" fmla="*/ 0 w 36"/>
                <a:gd name="T11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6">
                  <a:moveTo>
                    <a:pt x="0" y="59"/>
                  </a:moveTo>
                  <a:cubicBezTo>
                    <a:pt x="4" y="41"/>
                    <a:pt x="8" y="24"/>
                    <a:pt x="14" y="0"/>
                  </a:cubicBezTo>
                  <a:cubicBezTo>
                    <a:pt x="20" y="9"/>
                    <a:pt x="24" y="13"/>
                    <a:pt x="26" y="18"/>
                  </a:cubicBezTo>
                  <a:cubicBezTo>
                    <a:pt x="28" y="22"/>
                    <a:pt x="29" y="27"/>
                    <a:pt x="30" y="32"/>
                  </a:cubicBezTo>
                  <a:cubicBezTo>
                    <a:pt x="32" y="40"/>
                    <a:pt x="36" y="50"/>
                    <a:pt x="33" y="55"/>
                  </a:cubicBezTo>
                  <a:cubicBezTo>
                    <a:pt x="26" y="65"/>
                    <a:pt x="13" y="66"/>
                    <a:pt x="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49"/>
            <p:cNvSpPr/>
            <p:nvPr/>
          </p:nvSpPr>
          <p:spPr bwMode="auto">
            <a:xfrm>
              <a:off x="3417" y="3761"/>
              <a:ext cx="71" cy="52"/>
            </a:xfrm>
            <a:custGeom>
              <a:avLst/>
              <a:gdLst>
                <a:gd name="T0" fmla="*/ 0 w 52"/>
                <a:gd name="T1" fmla="*/ 0 h 39"/>
                <a:gd name="T2" fmla="*/ 49 w 52"/>
                <a:gd name="T3" fmla="*/ 0 h 39"/>
                <a:gd name="T4" fmla="*/ 50 w 52"/>
                <a:gd name="T5" fmla="*/ 17 h 39"/>
                <a:gd name="T6" fmla="*/ 35 w 52"/>
                <a:gd name="T7" fmla="*/ 38 h 39"/>
                <a:gd name="T8" fmla="*/ 17 w 52"/>
                <a:gd name="T9" fmla="*/ 26 h 39"/>
                <a:gd name="T10" fmla="*/ 0 w 52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9">
                  <a:moveTo>
                    <a:pt x="0" y="0"/>
                  </a:moveTo>
                  <a:cubicBezTo>
                    <a:pt x="15" y="0"/>
                    <a:pt x="30" y="0"/>
                    <a:pt x="49" y="0"/>
                  </a:cubicBezTo>
                  <a:cubicBezTo>
                    <a:pt x="49" y="3"/>
                    <a:pt x="52" y="11"/>
                    <a:pt x="50" y="17"/>
                  </a:cubicBezTo>
                  <a:cubicBezTo>
                    <a:pt x="47" y="25"/>
                    <a:pt x="41" y="33"/>
                    <a:pt x="35" y="38"/>
                  </a:cubicBezTo>
                  <a:cubicBezTo>
                    <a:pt x="33" y="39"/>
                    <a:pt x="22" y="31"/>
                    <a:pt x="17" y="26"/>
                  </a:cubicBezTo>
                  <a:cubicBezTo>
                    <a:pt x="10" y="18"/>
                    <a:pt x="5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50"/>
            <p:cNvSpPr/>
            <p:nvPr/>
          </p:nvSpPr>
          <p:spPr bwMode="auto">
            <a:xfrm>
              <a:off x="4119" y="773"/>
              <a:ext cx="62" cy="77"/>
            </a:xfrm>
            <a:custGeom>
              <a:avLst/>
              <a:gdLst>
                <a:gd name="T0" fmla="*/ 46 w 46"/>
                <a:gd name="T1" fmla="*/ 14 h 57"/>
                <a:gd name="T2" fmla="*/ 15 w 46"/>
                <a:gd name="T3" fmla="*/ 57 h 57"/>
                <a:gd name="T4" fmla="*/ 2 w 46"/>
                <a:gd name="T5" fmla="*/ 14 h 57"/>
                <a:gd name="T6" fmla="*/ 13 w 46"/>
                <a:gd name="T7" fmla="*/ 2 h 57"/>
                <a:gd name="T8" fmla="*/ 46 w 46"/>
                <a:gd name="T9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7">
                  <a:moveTo>
                    <a:pt x="46" y="14"/>
                  </a:moveTo>
                  <a:cubicBezTo>
                    <a:pt x="34" y="30"/>
                    <a:pt x="25" y="43"/>
                    <a:pt x="15" y="57"/>
                  </a:cubicBezTo>
                  <a:cubicBezTo>
                    <a:pt x="11" y="43"/>
                    <a:pt x="6" y="29"/>
                    <a:pt x="2" y="14"/>
                  </a:cubicBezTo>
                  <a:cubicBezTo>
                    <a:pt x="0" y="5"/>
                    <a:pt x="4" y="0"/>
                    <a:pt x="13" y="2"/>
                  </a:cubicBezTo>
                  <a:cubicBezTo>
                    <a:pt x="24" y="4"/>
                    <a:pt x="34" y="9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51"/>
            <p:cNvSpPr/>
            <p:nvPr/>
          </p:nvSpPr>
          <p:spPr bwMode="auto">
            <a:xfrm>
              <a:off x="4318" y="1225"/>
              <a:ext cx="87" cy="58"/>
            </a:xfrm>
            <a:custGeom>
              <a:avLst/>
              <a:gdLst>
                <a:gd name="T0" fmla="*/ 48 w 64"/>
                <a:gd name="T1" fmla="*/ 13 h 43"/>
                <a:gd name="T2" fmla="*/ 53 w 64"/>
                <a:gd name="T3" fmla="*/ 0 h 43"/>
                <a:gd name="T4" fmla="*/ 56 w 64"/>
                <a:gd name="T5" fmla="*/ 39 h 43"/>
                <a:gd name="T6" fmla="*/ 51 w 64"/>
                <a:gd name="T7" fmla="*/ 43 h 43"/>
                <a:gd name="T8" fmla="*/ 0 w 64"/>
                <a:gd name="T9" fmla="*/ 29 h 43"/>
                <a:gd name="T10" fmla="*/ 0 w 64"/>
                <a:gd name="T11" fmla="*/ 20 h 43"/>
                <a:gd name="T12" fmla="*/ 48 w 64"/>
                <a:gd name="T13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48" y="13"/>
                  </a:moveTo>
                  <a:cubicBezTo>
                    <a:pt x="49" y="10"/>
                    <a:pt x="51" y="5"/>
                    <a:pt x="53" y="0"/>
                  </a:cubicBezTo>
                  <a:cubicBezTo>
                    <a:pt x="63" y="12"/>
                    <a:pt x="64" y="29"/>
                    <a:pt x="56" y="39"/>
                  </a:cubicBezTo>
                  <a:cubicBezTo>
                    <a:pt x="55" y="41"/>
                    <a:pt x="52" y="43"/>
                    <a:pt x="51" y="43"/>
                  </a:cubicBezTo>
                  <a:cubicBezTo>
                    <a:pt x="34" y="38"/>
                    <a:pt x="17" y="33"/>
                    <a:pt x="0" y="29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15" y="18"/>
                    <a:pt x="30" y="16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52"/>
            <p:cNvSpPr/>
            <p:nvPr/>
          </p:nvSpPr>
          <p:spPr bwMode="auto">
            <a:xfrm>
              <a:off x="3256" y="3351"/>
              <a:ext cx="61" cy="78"/>
            </a:xfrm>
            <a:custGeom>
              <a:avLst/>
              <a:gdLst>
                <a:gd name="T0" fmla="*/ 25 w 45"/>
                <a:gd name="T1" fmla="*/ 58 h 58"/>
                <a:gd name="T2" fmla="*/ 25 w 45"/>
                <a:gd name="T3" fmla="*/ 0 h 58"/>
                <a:gd name="T4" fmla="*/ 25 w 45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58">
                  <a:moveTo>
                    <a:pt x="25" y="58"/>
                  </a:moveTo>
                  <a:cubicBezTo>
                    <a:pt x="0" y="38"/>
                    <a:pt x="0" y="11"/>
                    <a:pt x="25" y="0"/>
                  </a:cubicBezTo>
                  <a:cubicBezTo>
                    <a:pt x="45" y="19"/>
                    <a:pt x="44" y="38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53"/>
            <p:cNvSpPr/>
            <p:nvPr/>
          </p:nvSpPr>
          <p:spPr bwMode="auto">
            <a:xfrm>
              <a:off x="3576" y="2685"/>
              <a:ext cx="86" cy="41"/>
            </a:xfrm>
            <a:custGeom>
              <a:avLst/>
              <a:gdLst>
                <a:gd name="T0" fmla="*/ 63 w 63"/>
                <a:gd name="T1" fmla="*/ 0 h 30"/>
                <a:gd name="T2" fmla="*/ 28 w 63"/>
                <a:gd name="T3" fmla="*/ 29 h 30"/>
                <a:gd name="T4" fmla="*/ 0 w 63"/>
                <a:gd name="T5" fmla="*/ 5 h 30"/>
                <a:gd name="T6" fmla="*/ 63 w 6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0">
                  <a:moveTo>
                    <a:pt x="63" y="0"/>
                  </a:moveTo>
                  <a:cubicBezTo>
                    <a:pt x="58" y="20"/>
                    <a:pt x="45" y="30"/>
                    <a:pt x="28" y="29"/>
                  </a:cubicBezTo>
                  <a:cubicBezTo>
                    <a:pt x="14" y="29"/>
                    <a:pt x="5" y="22"/>
                    <a:pt x="0" y="5"/>
                  </a:cubicBezTo>
                  <a:cubicBezTo>
                    <a:pt x="21" y="3"/>
                    <a:pt x="42" y="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54"/>
            <p:cNvSpPr/>
            <p:nvPr/>
          </p:nvSpPr>
          <p:spPr bwMode="auto">
            <a:xfrm>
              <a:off x="3767" y="1582"/>
              <a:ext cx="59" cy="74"/>
            </a:xfrm>
            <a:custGeom>
              <a:avLst/>
              <a:gdLst>
                <a:gd name="T0" fmla="*/ 0 w 43"/>
                <a:gd name="T1" fmla="*/ 51 h 55"/>
                <a:gd name="T2" fmla="*/ 6 w 43"/>
                <a:gd name="T3" fmla="*/ 0 h 55"/>
                <a:gd name="T4" fmla="*/ 27 w 43"/>
                <a:gd name="T5" fmla="*/ 6 h 55"/>
                <a:gd name="T6" fmla="*/ 31 w 43"/>
                <a:gd name="T7" fmla="*/ 32 h 55"/>
                <a:gd name="T8" fmla="*/ 0 w 43"/>
                <a:gd name="T9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5">
                  <a:moveTo>
                    <a:pt x="0" y="51"/>
                  </a:moveTo>
                  <a:cubicBezTo>
                    <a:pt x="2" y="34"/>
                    <a:pt x="4" y="18"/>
                    <a:pt x="6" y="0"/>
                  </a:cubicBezTo>
                  <a:cubicBezTo>
                    <a:pt x="13" y="2"/>
                    <a:pt x="20" y="3"/>
                    <a:pt x="27" y="6"/>
                  </a:cubicBezTo>
                  <a:cubicBezTo>
                    <a:pt x="42" y="13"/>
                    <a:pt x="43" y="21"/>
                    <a:pt x="31" y="32"/>
                  </a:cubicBezTo>
                  <a:cubicBezTo>
                    <a:pt x="22" y="40"/>
                    <a:pt x="16" y="55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55"/>
            <p:cNvSpPr/>
            <p:nvPr/>
          </p:nvSpPr>
          <p:spPr bwMode="auto">
            <a:xfrm>
              <a:off x="3246" y="792"/>
              <a:ext cx="47" cy="78"/>
            </a:xfrm>
            <a:custGeom>
              <a:avLst/>
              <a:gdLst>
                <a:gd name="T0" fmla="*/ 13 w 34"/>
                <a:gd name="T1" fmla="*/ 0 h 58"/>
                <a:gd name="T2" fmla="*/ 34 w 34"/>
                <a:gd name="T3" fmla="*/ 40 h 58"/>
                <a:gd name="T4" fmla="*/ 26 w 34"/>
                <a:gd name="T5" fmla="*/ 51 h 58"/>
                <a:gd name="T6" fmla="*/ 3 w 34"/>
                <a:gd name="T7" fmla="*/ 58 h 58"/>
                <a:gd name="T8" fmla="*/ 1 w 34"/>
                <a:gd name="T9" fmla="*/ 39 h 58"/>
                <a:gd name="T10" fmla="*/ 9 w 34"/>
                <a:gd name="T11" fmla="*/ 0 h 58"/>
                <a:gd name="T12" fmla="*/ 13 w 3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8">
                  <a:moveTo>
                    <a:pt x="13" y="0"/>
                  </a:moveTo>
                  <a:cubicBezTo>
                    <a:pt x="20" y="12"/>
                    <a:pt x="26" y="25"/>
                    <a:pt x="34" y="40"/>
                  </a:cubicBezTo>
                  <a:cubicBezTo>
                    <a:pt x="32" y="42"/>
                    <a:pt x="30" y="48"/>
                    <a:pt x="26" y="51"/>
                  </a:cubicBezTo>
                  <a:cubicBezTo>
                    <a:pt x="19" y="55"/>
                    <a:pt x="11" y="56"/>
                    <a:pt x="3" y="58"/>
                  </a:cubicBezTo>
                  <a:cubicBezTo>
                    <a:pt x="2" y="52"/>
                    <a:pt x="0" y="45"/>
                    <a:pt x="1" y="39"/>
                  </a:cubicBezTo>
                  <a:cubicBezTo>
                    <a:pt x="3" y="26"/>
                    <a:pt x="6" y="13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56"/>
            <p:cNvSpPr/>
            <p:nvPr/>
          </p:nvSpPr>
          <p:spPr bwMode="auto">
            <a:xfrm>
              <a:off x="3567" y="3344"/>
              <a:ext cx="72" cy="69"/>
            </a:xfrm>
            <a:custGeom>
              <a:avLst/>
              <a:gdLst>
                <a:gd name="T0" fmla="*/ 8 w 53"/>
                <a:gd name="T1" fmla="*/ 0 h 51"/>
                <a:gd name="T2" fmla="*/ 53 w 53"/>
                <a:gd name="T3" fmla="*/ 41 h 51"/>
                <a:gd name="T4" fmla="*/ 15 w 53"/>
                <a:gd name="T5" fmla="*/ 42 h 51"/>
                <a:gd name="T6" fmla="*/ 8 w 5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8" y="0"/>
                  </a:moveTo>
                  <a:cubicBezTo>
                    <a:pt x="23" y="14"/>
                    <a:pt x="38" y="27"/>
                    <a:pt x="53" y="41"/>
                  </a:cubicBezTo>
                  <a:cubicBezTo>
                    <a:pt x="40" y="50"/>
                    <a:pt x="27" y="51"/>
                    <a:pt x="15" y="42"/>
                  </a:cubicBezTo>
                  <a:cubicBezTo>
                    <a:pt x="3" y="33"/>
                    <a:pt x="0" y="1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57"/>
            <p:cNvSpPr/>
            <p:nvPr/>
          </p:nvSpPr>
          <p:spPr bwMode="auto">
            <a:xfrm>
              <a:off x="2972" y="1188"/>
              <a:ext cx="49" cy="69"/>
            </a:xfrm>
            <a:custGeom>
              <a:avLst/>
              <a:gdLst>
                <a:gd name="T0" fmla="*/ 36 w 36"/>
                <a:gd name="T1" fmla="*/ 51 h 51"/>
                <a:gd name="T2" fmla="*/ 6 w 36"/>
                <a:gd name="T3" fmla="*/ 39 h 51"/>
                <a:gd name="T4" fmla="*/ 1 w 36"/>
                <a:gd name="T5" fmla="*/ 0 h 51"/>
                <a:gd name="T6" fmla="*/ 34 w 36"/>
                <a:gd name="T7" fmla="*/ 13 h 51"/>
                <a:gd name="T8" fmla="*/ 36 w 3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36" y="51"/>
                  </a:moveTo>
                  <a:cubicBezTo>
                    <a:pt x="25" y="47"/>
                    <a:pt x="10" y="46"/>
                    <a:pt x="6" y="39"/>
                  </a:cubicBezTo>
                  <a:cubicBezTo>
                    <a:pt x="0" y="29"/>
                    <a:pt x="2" y="15"/>
                    <a:pt x="1" y="0"/>
                  </a:cubicBezTo>
                  <a:cubicBezTo>
                    <a:pt x="15" y="5"/>
                    <a:pt x="24" y="9"/>
                    <a:pt x="34" y="13"/>
                  </a:cubicBezTo>
                  <a:cubicBezTo>
                    <a:pt x="34" y="23"/>
                    <a:pt x="35" y="34"/>
                    <a:pt x="3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58"/>
            <p:cNvSpPr/>
            <p:nvPr/>
          </p:nvSpPr>
          <p:spPr bwMode="auto">
            <a:xfrm>
              <a:off x="3792" y="3245"/>
              <a:ext cx="72" cy="57"/>
            </a:xfrm>
            <a:custGeom>
              <a:avLst/>
              <a:gdLst>
                <a:gd name="T0" fmla="*/ 0 w 53"/>
                <a:gd name="T1" fmla="*/ 0 h 42"/>
                <a:gd name="T2" fmla="*/ 46 w 53"/>
                <a:gd name="T3" fmla="*/ 6 h 42"/>
                <a:gd name="T4" fmla="*/ 52 w 53"/>
                <a:gd name="T5" fmla="*/ 24 h 42"/>
                <a:gd name="T6" fmla="*/ 48 w 53"/>
                <a:gd name="T7" fmla="*/ 40 h 42"/>
                <a:gd name="T8" fmla="*/ 29 w 53"/>
                <a:gd name="T9" fmla="*/ 37 h 42"/>
                <a:gd name="T10" fmla="*/ 0 w 5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2">
                  <a:moveTo>
                    <a:pt x="0" y="0"/>
                  </a:moveTo>
                  <a:cubicBezTo>
                    <a:pt x="14" y="2"/>
                    <a:pt x="29" y="4"/>
                    <a:pt x="46" y="6"/>
                  </a:cubicBezTo>
                  <a:cubicBezTo>
                    <a:pt x="47" y="10"/>
                    <a:pt x="51" y="17"/>
                    <a:pt x="52" y="24"/>
                  </a:cubicBezTo>
                  <a:cubicBezTo>
                    <a:pt x="53" y="29"/>
                    <a:pt x="51" y="39"/>
                    <a:pt x="48" y="40"/>
                  </a:cubicBezTo>
                  <a:cubicBezTo>
                    <a:pt x="42" y="42"/>
                    <a:pt x="33" y="41"/>
                    <a:pt x="29" y="37"/>
                  </a:cubicBezTo>
                  <a:cubicBezTo>
                    <a:pt x="18" y="25"/>
                    <a:pt x="9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59"/>
            <p:cNvSpPr/>
            <p:nvPr/>
          </p:nvSpPr>
          <p:spPr bwMode="auto">
            <a:xfrm>
              <a:off x="4109" y="3053"/>
              <a:ext cx="45" cy="99"/>
            </a:xfrm>
            <a:custGeom>
              <a:avLst/>
              <a:gdLst>
                <a:gd name="T0" fmla="*/ 33 w 33"/>
                <a:gd name="T1" fmla="*/ 1 h 73"/>
                <a:gd name="T2" fmla="*/ 26 w 33"/>
                <a:gd name="T3" fmla="*/ 62 h 73"/>
                <a:gd name="T4" fmla="*/ 16 w 33"/>
                <a:gd name="T5" fmla="*/ 73 h 73"/>
                <a:gd name="T6" fmla="*/ 4 w 33"/>
                <a:gd name="T7" fmla="*/ 65 h 73"/>
                <a:gd name="T8" fmla="*/ 1 w 33"/>
                <a:gd name="T9" fmla="*/ 46 h 73"/>
                <a:gd name="T10" fmla="*/ 27 w 33"/>
                <a:gd name="T11" fmla="*/ 0 h 73"/>
                <a:gd name="T12" fmla="*/ 33 w 33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3">
                  <a:moveTo>
                    <a:pt x="33" y="1"/>
                  </a:moveTo>
                  <a:cubicBezTo>
                    <a:pt x="31" y="22"/>
                    <a:pt x="29" y="42"/>
                    <a:pt x="26" y="62"/>
                  </a:cubicBezTo>
                  <a:cubicBezTo>
                    <a:pt x="25" y="67"/>
                    <a:pt x="20" y="73"/>
                    <a:pt x="16" y="73"/>
                  </a:cubicBezTo>
                  <a:cubicBezTo>
                    <a:pt x="12" y="73"/>
                    <a:pt x="6" y="69"/>
                    <a:pt x="4" y="65"/>
                  </a:cubicBezTo>
                  <a:cubicBezTo>
                    <a:pt x="1" y="59"/>
                    <a:pt x="0" y="46"/>
                    <a:pt x="1" y="46"/>
                  </a:cubicBezTo>
                  <a:cubicBezTo>
                    <a:pt x="22" y="37"/>
                    <a:pt x="22" y="17"/>
                    <a:pt x="27" y="0"/>
                  </a:cubicBezTo>
                  <a:cubicBezTo>
                    <a:pt x="29" y="1"/>
                    <a:pt x="31" y="1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60"/>
            <p:cNvSpPr/>
            <p:nvPr/>
          </p:nvSpPr>
          <p:spPr bwMode="auto">
            <a:xfrm>
              <a:off x="4004" y="2860"/>
              <a:ext cx="66" cy="54"/>
            </a:xfrm>
            <a:custGeom>
              <a:avLst/>
              <a:gdLst>
                <a:gd name="T0" fmla="*/ 0 w 49"/>
                <a:gd name="T1" fmla="*/ 1 h 40"/>
                <a:gd name="T2" fmla="*/ 32 w 49"/>
                <a:gd name="T3" fmla="*/ 1 h 40"/>
                <a:gd name="T4" fmla="*/ 44 w 49"/>
                <a:gd name="T5" fmla="*/ 8 h 40"/>
                <a:gd name="T6" fmla="*/ 24 w 49"/>
                <a:gd name="T7" fmla="*/ 39 h 40"/>
                <a:gd name="T8" fmla="*/ 12 w 49"/>
                <a:gd name="T9" fmla="*/ 34 h 40"/>
                <a:gd name="T10" fmla="*/ 0 w 49"/>
                <a:gd name="T1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0">
                  <a:moveTo>
                    <a:pt x="0" y="1"/>
                  </a:moveTo>
                  <a:cubicBezTo>
                    <a:pt x="10" y="1"/>
                    <a:pt x="21" y="0"/>
                    <a:pt x="32" y="1"/>
                  </a:cubicBezTo>
                  <a:cubicBezTo>
                    <a:pt x="36" y="1"/>
                    <a:pt x="42" y="5"/>
                    <a:pt x="44" y="8"/>
                  </a:cubicBezTo>
                  <a:cubicBezTo>
                    <a:pt x="49" y="23"/>
                    <a:pt x="39" y="38"/>
                    <a:pt x="24" y="39"/>
                  </a:cubicBezTo>
                  <a:cubicBezTo>
                    <a:pt x="20" y="40"/>
                    <a:pt x="14" y="37"/>
                    <a:pt x="12" y="34"/>
                  </a:cubicBezTo>
                  <a:cubicBezTo>
                    <a:pt x="7" y="23"/>
                    <a:pt x="4" y="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61"/>
            <p:cNvSpPr/>
            <p:nvPr/>
          </p:nvSpPr>
          <p:spPr bwMode="auto">
            <a:xfrm>
              <a:off x="3251" y="2107"/>
              <a:ext cx="61" cy="56"/>
            </a:xfrm>
            <a:custGeom>
              <a:avLst/>
              <a:gdLst>
                <a:gd name="T0" fmla="*/ 15 w 45"/>
                <a:gd name="T1" fmla="*/ 42 h 42"/>
                <a:gd name="T2" fmla="*/ 0 w 45"/>
                <a:gd name="T3" fmla="*/ 5 h 42"/>
                <a:gd name="T4" fmla="*/ 39 w 45"/>
                <a:gd name="T5" fmla="*/ 13 h 42"/>
                <a:gd name="T6" fmla="*/ 45 w 45"/>
                <a:gd name="T7" fmla="*/ 36 h 42"/>
                <a:gd name="T8" fmla="*/ 15 w 4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15" y="42"/>
                  </a:moveTo>
                  <a:cubicBezTo>
                    <a:pt x="9" y="27"/>
                    <a:pt x="5" y="17"/>
                    <a:pt x="0" y="5"/>
                  </a:cubicBezTo>
                  <a:cubicBezTo>
                    <a:pt x="14" y="1"/>
                    <a:pt x="29" y="0"/>
                    <a:pt x="39" y="13"/>
                  </a:cubicBezTo>
                  <a:cubicBezTo>
                    <a:pt x="44" y="19"/>
                    <a:pt x="43" y="28"/>
                    <a:pt x="45" y="36"/>
                  </a:cubicBezTo>
                  <a:cubicBezTo>
                    <a:pt x="34" y="38"/>
                    <a:pt x="22" y="41"/>
                    <a:pt x="1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62"/>
            <p:cNvSpPr/>
            <p:nvPr/>
          </p:nvSpPr>
          <p:spPr bwMode="auto">
            <a:xfrm>
              <a:off x="3027" y="2236"/>
              <a:ext cx="69" cy="57"/>
            </a:xfrm>
            <a:custGeom>
              <a:avLst/>
              <a:gdLst>
                <a:gd name="T0" fmla="*/ 51 w 51"/>
                <a:gd name="T1" fmla="*/ 25 h 42"/>
                <a:gd name="T2" fmla="*/ 30 w 51"/>
                <a:gd name="T3" fmla="*/ 42 h 42"/>
                <a:gd name="T4" fmla="*/ 0 w 51"/>
                <a:gd name="T5" fmla="*/ 18 h 42"/>
                <a:gd name="T6" fmla="*/ 19 w 51"/>
                <a:gd name="T7" fmla="*/ 1 h 42"/>
                <a:gd name="T8" fmla="*/ 51 w 51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51" y="25"/>
                  </a:moveTo>
                  <a:cubicBezTo>
                    <a:pt x="43" y="31"/>
                    <a:pt x="36" y="37"/>
                    <a:pt x="30" y="42"/>
                  </a:cubicBezTo>
                  <a:cubicBezTo>
                    <a:pt x="21" y="35"/>
                    <a:pt x="12" y="27"/>
                    <a:pt x="0" y="18"/>
                  </a:cubicBezTo>
                  <a:cubicBezTo>
                    <a:pt x="1" y="9"/>
                    <a:pt x="8" y="2"/>
                    <a:pt x="19" y="1"/>
                  </a:cubicBezTo>
                  <a:cubicBezTo>
                    <a:pt x="35" y="0"/>
                    <a:pt x="45" y="9"/>
                    <a:pt x="5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3"/>
            <p:cNvSpPr/>
            <p:nvPr/>
          </p:nvSpPr>
          <p:spPr bwMode="auto">
            <a:xfrm>
              <a:off x="3674" y="2685"/>
              <a:ext cx="49" cy="64"/>
            </a:xfrm>
            <a:custGeom>
              <a:avLst/>
              <a:gdLst>
                <a:gd name="T0" fmla="*/ 10 w 36"/>
                <a:gd name="T1" fmla="*/ 47 h 47"/>
                <a:gd name="T2" fmla="*/ 2 w 36"/>
                <a:gd name="T3" fmla="*/ 24 h 47"/>
                <a:gd name="T4" fmla="*/ 0 w 36"/>
                <a:gd name="T5" fmla="*/ 2 h 47"/>
                <a:gd name="T6" fmla="*/ 20 w 36"/>
                <a:gd name="T7" fmla="*/ 3 h 47"/>
                <a:gd name="T8" fmla="*/ 34 w 36"/>
                <a:gd name="T9" fmla="*/ 21 h 47"/>
                <a:gd name="T10" fmla="*/ 10 w 3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7">
                  <a:moveTo>
                    <a:pt x="10" y="47"/>
                  </a:moveTo>
                  <a:cubicBezTo>
                    <a:pt x="7" y="39"/>
                    <a:pt x="4" y="32"/>
                    <a:pt x="2" y="24"/>
                  </a:cubicBezTo>
                  <a:cubicBezTo>
                    <a:pt x="0" y="17"/>
                    <a:pt x="1" y="9"/>
                    <a:pt x="0" y="2"/>
                  </a:cubicBezTo>
                  <a:cubicBezTo>
                    <a:pt x="7" y="2"/>
                    <a:pt x="15" y="0"/>
                    <a:pt x="20" y="3"/>
                  </a:cubicBezTo>
                  <a:cubicBezTo>
                    <a:pt x="26" y="7"/>
                    <a:pt x="32" y="14"/>
                    <a:pt x="34" y="21"/>
                  </a:cubicBezTo>
                  <a:cubicBezTo>
                    <a:pt x="36" y="34"/>
                    <a:pt x="25" y="45"/>
                    <a:pt x="1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4"/>
            <p:cNvSpPr/>
            <p:nvPr/>
          </p:nvSpPr>
          <p:spPr bwMode="auto">
            <a:xfrm>
              <a:off x="3538" y="3221"/>
              <a:ext cx="34" cy="108"/>
            </a:xfrm>
            <a:custGeom>
              <a:avLst/>
              <a:gdLst>
                <a:gd name="T0" fmla="*/ 25 w 25"/>
                <a:gd name="T1" fmla="*/ 80 h 80"/>
                <a:gd name="T2" fmla="*/ 2 w 25"/>
                <a:gd name="T3" fmla="*/ 39 h 80"/>
                <a:gd name="T4" fmla="*/ 22 w 25"/>
                <a:gd name="T5" fmla="*/ 0 h 80"/>
                <a:gd name="T6" fmla="*/ 25 w 2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cubicBezTo>
                    <a:pt x="9" y="70"/>
                    <a:pt x="0" y="57"/>
                    <a:pt x="2" y="39"/>
                  </a:cubicBezTo>
                  <a:cubicBezTo>
                    <a:pt x="3" y="25"/>
                    <a:pt x="6" y="10"/>
                    <a:pt x="22" y="0"/>
                  </a:cubicBezTo>
                  <a:cubicBezTo>
                    <a:pt x="23" y="28"/>
                    <a:pt x="24" y="53"/>
                    <a:pt x="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65"/>
            <p:cNvSpPr/>
            <p:nvPr/>
          </p:nvSpPr>
          <p:spPr bwMode="auto">
            <a:xfrm>
              <a:off x="3404" y="1681"/>
              <a:ext cx="72" cy="55"/>
            </a:xfrm>
            <a:custGeom>
              <a:avLst/>
              <a:gdLst>
                <a:gd name="T0" fmla="*/ 53 w 53"/>
                <a:gd name="T1" fmla="*/ 41 h 41"/>
                <a:gd name="T2" fmla="*/ 9 w 53"/>
                <a:gd name="T3" fmla="*/ 30 h 41"/>
                <a:gd name="T4" fmla="*/ 1 w 53"/>
                <a:gd name="T5" fmla="*/ 17 h 41"/>
                <a:gd name="T6" fmla="*/ 12 w 53"/>
                <a:gd name="T7" fmla="*/ 5 h 41"/>
                <a:gd name="T8" fmla="*/ 53 w 5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1">
                  <a:moveTo>
                    <a:pt x="53" y="41"/>
                  </a:moveTo>
                  <a:cubicBezTo>
                    <a:pt x="37" y="37"/>
                    <a:pt x="23" y="34"/>
                    <a:pt x="9" y="30"/>
                  </a:cubicBezTo>
                  <a:cubicBezTo>
                    <a:pt x="5" y="28"/>
                    <a:pt x="0" y="21"/>
                    <a:pt x="1" y="17"/>
                  </a:cubicBezTo>
                  <a:cubicBezTo>
                    <a:pt x="2" y="12"/>
                    <a:pt x="7" y="6"/>
                    <a:pt x="12" y="5"/>
                  </a:cubicBezTo>
                  <a:cubicBezTo>
                    <a:pt x="27" y="0"/>
                    <a:pt x="51" y="19"/>
                    <a:pt x="5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66"/>
            <p:cNvSpPr/>
            <p:nvPr/>
          </p:nvSpPr>
          <p:spPr bwMode="auto">
            <a:xfrm>
              <a:off x="4902" y="3239"/>
              <a:ext cx="59" cy="60"/>
            </a:xfrm>
            <a:custGeom>
              <a:avLst/>
              <a:gdLst>
                <a:gd name="T0" fmla="*/ 6 w 44"/>
                <a:gd name="T1" fmla="*/ 0 h 45"/>
                <a:gd name="T2" fmla="*/ 41 w 44"/>
                <a:gd name="T3" fmla="*/ 19 h 45"/>
                <a:gd name="T4" fmla="*/ 43 w 44"/>
                <a:gd name="T5" fmla="*/ 29 h 45"/>
                <a:gd name="T6" fmla="*/ 28 w 44"/>
                <a:gd name="T7" fmla="*/ 43 h 45"/>
                <a:gd name="T8" fmla="*/ 8 w 44"/>
                <a:gd name="T9" fmla="*/ 43 h 45"/>
                <a:gd name="T10" fmla="*/ 0 w 44"/>
                <a:gd name="T11" fmla="*/ 3 h 45"/>
                <a:gd name="T12" fmla="*/ 6 w 4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5">
                  <a:moveTo>
                    <a:pt x="6" y="0"/>
                  </a:moveTo>
                  <a:cubicBezTo>
                    <a:pt x="17" y="6"/>
                    <a:pt x="29" y="12"/>
                    <a:pt x="41" y="19"/>
                  </a:cubicBezTo>
                  <a:cubicBezTo>
                    <a:pt x="43" y="21"/>
                    <a:pt x="44" y="27"/>
                    <a:pt x="43" y="29"/>
                  </a:cubicBezTo>
                  <a:cubicBezTo>
                    <a:pt x="39" y="34"/>
                    <a:pt x="34" y="40"/>
                    <a:pt x="28" y="43"/>
                  </a:cubicBezTo>
                  <a:cubicBezTo>
                    <a:pt x="23" y="45"/>
                    <a:pt x="16" y="43"/>
                    <a:pt x="8" y="43"/>
                  </a:cubicBezTo>
                  <a:cubicBezTo>
                    <a:pt x="5" y="29"/>
                    <a:pt x="3" y="16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67"/>
            <p:cNvSpPr/>
            <p:nvPr/>
          </p:nvSpPr>
          <p:spPr bwMode="auto">
            <a:xfrm>
              <a:off x="3453" y="1399"/>
              <a:ext cx="61" cy="80"/>
            </a:xfrm>
            <a:custGeom>
              <a:avLst/>
              <a:gdLst>
                <a:gd name="T0" fmla="*/ 14 w 45"/>
                <a:gd name="T1" fmla="*/ 59 h 59"/>
                <a:gd name="T2" fmla="*/ 27 w 45"/>
                <a:gd name="T3" fmla="*/ 0 h 59"/>
                <a:gd name="T4" fmla="*/ 14 w 45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59">
                  <a:moveTo>
                    <a:pt x="14" y="59"/>
                  </a:moveTo>
                  <a:cubicBezTo>
                    <a:pt x="0" y="39"/>
                    <a:pt x="6" y="14"/>
                    <a:pt x="27" y="0"/>
                  </a:cubicBezTo>
                  <a:cubicBezTo>
                    <a:pt x="45" y="14"/>
                    <a:pt x="40" y="36"/>
                    <a:pt x="1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68"/>
            <p:cNvSpPr/>
            <p:nvPr/>
          </p:nvSpPr>
          <p:spPr bwMode="auto">
            <a:xfrm>
              <a:off x="3318" y="1522"/>
              <a:ext cx="49" cy="81"/>
            </a:xfrm>
            <a:custGeom>
              <a:avLst/>
              <a:gdLst>
                <a:gd name="T0" fmla="*/ 20 w 36"/>
                <a:gd name="T1" fmla="*/ 60 h 60"/>
                <a:gd name="T2" fmla="*/ 1 w 36"/>
                <a:gd name="T3" fmla="*/ 16 h 60"/>
                <a:gd name="T4" fmla="*/ 21 w 36"/>
                <a:gd name="T5" fmla="*/ 6 h 60"/>
                <a:gd name="T6" fmla="*/ 36 w 36"/>
                <a:gd name="T7" fmla="*/ 13 h 60"/>
                <a:gd name="T8" fmla="*/ 20 w 3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cubicBezTo>
                    <a:pt x="5" y="46"/>
                    <a:pt x="0" y="32"/>
                    <a:pt x="1" y="16"/>
                  </a:cubicBezTo>
                  <a:cubicBezTo>
                    <a:pt x="3" y="2"/>
                    <a:pt x="7" y="0"/>
                    <a:pt x="21" y="6"/>
                  </a:cubicBezTo>
                  <a:cubicBezTo>
                    <a:pt x="25" y="8"/>
                    <a:pt x="30" y="10"/>
                    <a:pt x="36" y="13"/>
                  </a:cubicBezTo>
                  <a:cubicBezTo>
                    <a:pt x="31" y="28"/>
                    <a:pt x="26" y="43"/>
                    <a:pt x="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69"/>
            <p:cNvSpPr/>
            <p:nvPr/>
          </p:nvSpPr>
          <p:spPr bwMode="auto">
            <a:xfrm>
              <a:off x="2991" y="2638"/>
              <a:ext cx="53" cy="78"/>
            </a:xfrm>
            <a:custGeom>
              <a:avLst/>
              <a:gdLst>
                <a:gd name="T0" fmla="*/ 39 w 39"/>
                <a:gd name="T1" fmla="*/ 13 h 58"/>
                <a:gd name="T2" fmla="*/ 8 w 39"/>
                <a:gd name="T3" fmla="*/ 58 h 58"/>
                <a:gd name="T4" fmla="*/ 0 w 39"/>
                <a:gd name="T5" fmla="*/ 9 h 58"/>
                <a:gd name="T6" fmla="*/ 11 w 39"/>
                <a:gd name="T7" fmla="*/ 1 h 58"/>
                <a:gd name="T8" fmla="*/ 39 w 39"/>
                <a:gd name="T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8">
                  <a:moveTo>
                    <a:pt x="39" y="13"/>
                  </a:moveTo>
                  <a:cubicBezTo>
                    <a:pt x="27" y="30"/>
                    <a:pt x="18" y="43"/>
                    <a:pt x="8" y="58"/>
                  </a:cubicBezTo>
                  <a:cubicBezTo>
                    <a:pt x="5" y="42"/>
                    <a:pt x="2" y="25"/>
                    <a:pt x="0" y="9"/>
                  </a:cubicBezTo>
                  <a:cubicBezTo>
                    <a:pt x="0" y="6"/>
                    <a:pt x="8" y="0"/>
                    <a:pt x="11" y="1"/>
                  </a:cubicBezTo>
                  <a:cubicBezTo>
                    <a:pt x="21" y="4"/>
                    <a:pt x="31" y="9"/>
                    <a:pt x="3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70"/>
            <p:cNvSpPr/>
            <p:nvPr/>
          </p:nvSpPr>
          <p:spPr bwMode="auto">
            <a:xfrm>
              <a:off x="3492" y="2684"/>
              <a:ext cx="72" cy="47"/>
            </a:xfrm>
            <a:custGeom>
              <a:avLst/>
              <a:gdLst>
                <a:gd name="T0" fmla="*/ 0 w 53"/>
                <a:gd name="T1" fmla="*/ 0 h 35"/>
                <a:gd name="T2" fmla="*/ 53 w 53"/>
                <a:gd name="T3" fmla="*/ 8 h 35"/>
                <a:gd name="T4" fmla="*/ 17 w 53"/>
                <a:gd name="T5" fmla="*/ 32 h 35"/>
                <a:gd name="T6" fmla="*/ 0 w 5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5">
                  <a:moveTo>
                    <a:pt x="0" y="0"/>
                  </a:moveTo>
                  <a:cubicBezTo>
                    <a:pt x="18" y="2"/>
                    <a:pt x="35" y="5"/>
                    <a:pt x="53" y="8"/>
                  </a:cubicBezTo>
                  <a:cubicBezTo>
                    <a:pt x="44" y="28"/>
                    <a:pt x="34" y="35"/>
                    <a:pt x="17" y="32"/>
                  </a:cubicBezTo>
                  <a:cubicBezTo>
                    <a:pt x="6" y="31"/>
                    <a:pt x="0" y="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71"/>
            <p:cNvSpPr/>
            <p:nvPr/>
          </p:nvSpPr>
          <p:spPr bwMode="auto">
            <a:xfrm>
              <a:off x="3346" y="3550"/>
              <a:ext cx="56" cy="69"/>
            </a:xfrm>
            <a:custGeom>
              <a:avLst/>
              <a:gdLst>
                <a:gd name="T0" fmla="*/ 0 w 42"/>
                <a:gd name="T1" fmla="*/ 0 h 51"/>
                <a:gd name="T2" fmla="*/ 30 w 42"/>
                <a:gd name="T3" fmla="*/ 19 h 51"/>
                <a:gd name="T4" fmla="*/ 41 w 42"/>
                <a:gd name="T5" fmla="*/ 32 h 51"/>
                <a:gd name="T6" fmla="*/ 23 w 42"/>
                <a:gd name="T7" fmla="*/ 49 h 51"/>
                <a:gd name="T8" fmla="*/ 5 w 42"/>
                <a:gd name="T9" fmla="*/ 48 h 51"/>
                <a:gd name="T10" fmla="*/ 0 w 4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1">
                  <a:moveTo>
                    <a:pt x="0" y="0"/>
                  </a:moveTo>
                  <a:cubicBezTo>
                    <a:pt x="13" y="8"/>
                    <a:pt x="22" y="13"/>
                    <a:pt x="30" y="19"/>
                  </a:cubicBezTo>
                  <a:cubicBezTo>
                    <a:pt x="35" y="22"/>
                    <a:pt x="42" y="31"/>
                    <a:pt x="41" y="32"/>
                  </a:cubicBezTo>
                  <a:cubicBezTo>
                    <a:pt x="36" y="39"/>
                    <a:pt x="30" y="45"/>
                    <a:pt x="23" y="49"/>
                  </a:cubicBezTo>
                  <a:cubicBezTo>
                    <a:pt x="18" y="51"/>
                    <a:pt x="10" y="49"/>
                    <a:pt x="5" y="48"/>
                  </a:cubicBezTo>
                  <a:cubicBezTo>
                    <a:pt x="4" y="32"/>
                    <a:pt x="2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72"/>
            <p:cNvSpPr/>
            <p:nvPr/>
          </p:nvSpPr>
          <p:spPr bwMode="auto">
            <a:xfrm>
              <a:off x="5142" y="3103"/>
              <a:ext cx="72" cy="67"/>
            </a:xfrm>
            <a:custGeom>
              <a:avLst/>
              <a:gdLst>
                <a:gd name="T0" fmla="*/ 50 w 53"/>
                <a:gd name="T1" fmla="*/ 49 h 49"/>
                <a:gd name="T2" fmla="*/ 0 w 53"/>
                <a:gd name="T3" fmla="*/ 22 h 49"/>
                <a:gd name="T4" fmla="*/ 10 w 53"/>
                <a:gd name="T5" fmla="*/ 2 h 49"/>
                <a:gd name="T6" fmla="*/ 32 w 53"/>
                <a:gd name="T7" fmla="*/ 10 h 49"/>
                <a:gd name="T8" fmla="*/ 53 w 53"/>
                <a:gd name="T9" fmla="*/ 48 h 49"/>
                <a:gd name="T10" fmla="*/ 50 w 53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9">
                  <a:moveTo>
                    <a:pt x="50" y="49"/>
                  </a:moveTo>
                  <a:cubicBezTo>
                    <a:pt x="35" y="41"/>
                    <a:pt x="19" y="32"/>
                    <a:pt x="0" y="22"/>
                  </a:cubicBezTo>
                  <a:cubicBezTo>
                    <a:pt x="2" y="16"/>
                    <a:pt x="4" y="5"/>
                    <a:pt x="10" y="2"/>
                  </a:cubicBezTo>
                  <a:cubicBezTo>
                    <a:pt x="15" y="0"/>
                    <a:pt x="28" y="5"/>
                    <a:pt x="32" y="10"/>
                  </a:cubicBezTo>
                  <a:cubicBezTo>
                    <a:pt x="41" y="22"/>
                    <a:pt x="47" y="36"/>
                    <a:pt x="53" y="48"/>
                  </a:cubicBezTo>
                  <a:cubicBezTo>
                    <a:pt x="52" y="49"/>
                    <a:pt x="51" y="49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73"/>
            <p:cNvSpPr/>
            <p:nvPr/>
          </p:nvSpPr>
          <p:spPr bwMode="auto">
            <a:xfrm>
              <a:off x="3005" y="2316"/>
              <a:ext cx="71" cy="60"/>
            </a:xfrm>
            <a:custGeom>
              <a:avLst/>
              <a:gdLst>
                <a:gd name="T0" fmla="*/ 0 w 52"/>
                <a:gd name="T1" fmla="*/ 21 h 44"/>
                <a:gd name="T2" fmla="*/ 52 w 52"/>
                <a:gd name="T3" fmla="*/ 21 h 44"/>
                <a:gd name="T4" fmla="*/ 25 w 52"/>
                <a:gd name="T5" fmla="*/ 44 h 44"/>
                <a:gd name="T6" fmla="*/ 0 w 52"/>
                <a:gd name="T7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4">
                  <a:moveTo>
                    <a:pt x="0" y="21"/>
                  </a:moveTo>
                  <a:cubicBezTo>
                    <a:pt x="9" y="1"/>
                    <a:pt x="31" y="0"/>
                    <a:pt x="52" y="21"/>
                  </a:cubicBezTo>
                  <a:cubicBezTo>
                    <a:pt x="43" y="29"/>
                    <a:pt x="33" y="37"/>
                    <a:pt x="25" y="44"/>
                  </a:cubicBezTo>
                  <a:cubicBezTo>
                    <a:pt x="17" y="37"/>
                    <a:pt x="9" y="29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74"/>
            <p:cNvSpPr/>
            <p:nvPr/>
          </p:nvSpPr>
          <p:spPr bwMode="auto">
            <a:xfrm>
              <a:off x="4065" y="2276"/>
              <a:ext cx="52" cy="89"/>
            </a:xfrm>
            <a:custGeom>
              <a:avLst/>
              <a:gdLst>
                <a:gd name="T0" fmla="*/ 0 w 39"/>
                <a:gd name="T1" fmla="*/ 49 h 66"/>
                <a:gd name="T2" fmla="*/ 38 w 39"/>
                <a:gd name="T3" fmla="*/ 0 h 66"/>
                <a:gd name="T4" fmla="*/ 35 w 39"/>
                <a:gd name="T5" fmla="*/ 45 h 66"/>
                <a:gd name="T6" fmla="*/ 8 w 39"/>
                <a:gd name="T7" fmla="*/ 55 h 66"/>
                <a:gd name="T8" fmla="*/ 0 w 39"/>
                <a:gd name="T9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66">
                  <a:moveTo>
                    <a:pt x="0" y="49"/>
                  </a:moveTo>
                  <a:cubicBezTo>
                    <a:pt x="12" y="33"/>
                    <a:pt x="24" y="18"/>
                    <a:pt x="38" y="0"/>
                  </a:cubicBezTo>
                  <a:cubicBezTo>
                    <a:pt x="38" y="17"/>
                    <a:pt x="39" y="32"/>
                    <a:pt x="35" y="45"/>
                  </a:cubicBezTo>
                  <a:cubicBezTo>
                    <a:pt x="31" y="65"/>
                    <a:pt x="24" y="66"/>
                    <a:pt x="8" y="55"/>
                  </a:cubicBezTo>
                  <a:cubicBezTo>
                    <a:pt x="5" y="53"/>
                    <a:pt x="2" y="50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75"/>
            <p:cNvSpPr/>
            <p:nvPr/>
          </p:nvSpPr>
          <p:spPr bwMode="auto">
            <a:xfrm>
              <a:off x="2979" y="2465"/>
              <a:ext cx="46" cy="78"/>
            </a:xfrm>
            <a:custGeom>
              <a:avLst/>
              <a:gdLst>
                <a:gd name="T0" fmla="*/ 34 w 34"/>
                <a:gd name="T1" fmla="*/ 13 h 58"/>
                <a:gd name="T2" fmla="*/ 5 w 34"/>
                <a:gd name="T3" fmla="*/ 58 h 58"/>
                <a:gd name="T4" fmla="*/ 1 w 34"/>
                <a:gd name="T5" fmla="*/ 56 h 58"/>
                <a:gd name="T6" fmla="*/ 1 w 34"/>
                <a:gd name="T7" fmla="*/ 8 h 58"/>
                <a:gd name="T8" fmla="*/ 17 w 34"/>
                <a:gd name="T9" fmla="*/ 1 h 58"/>
                <a:gd name="T10" fmla="*/ 34 w 34"/>
                <a:gd name="T1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8">
                  <a:moveTo>
                    <a:pt x="34" y="13"/>
                  </a:moveTo>
                  <a:cubicBezTo>
                    <a:pt x="23" y="29"/>
                    <a:pt x="14" y="44"/>
                    <a:pt x="5" y="58"/>
                  </a:cubicBezTo>
                  <a:cubicBezTo>
                    <a:pt x="3" y="58"/>
                    <a:pt x="2" y="57"/>
                    <a:pt x="1" y="56"/>
                  </a:cubicBezTo>
                  <a:cubicBezTo>
                    <a:pt x="1" y="40"/>
                    <a:pt x="0" y="24"/>
                    <a:pt x="1" y="8"/>
                  </a:cubicBezTo>
                  <a:cubicBezTo>
                    <a:pt x="2" y="5"/>
                    <a:pt x="13" y="0"/>
                    <a:pt x="17" y="1"/>
                  </a:cubicBezTo>
                  <a:cubicBezTo>
                    <a:pt x="24" y="3"/>
                    <a:pt x="29" y="9"/>
                    <a:pt x="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76"/>
            <p:cNvSpPr/>
            <p:nvPr/>
          </p:nvSpPr>
          <p:spPr bwMode="auto">
            <a:xfrm>
              <a:off x="3559" y="2790"/>
              <a:ext cx="82" cy="50"/>
            </a:xfrm>
            <a:custGeom>
              <a:avLst/>
              <a:gdLst>
                <a:gd name="T0" fmla="*/ 2 w 61"/>
                <a:gd name="T1" fmla="*/ 0 h 37"/>
                <a:gd name="T2" fmla="*/ 50 w 61"/>
                <a:gd name="T3" fmla="*/ 8 h 37"/>
                <a:gd name="T4" fmla="*/ 57 w 61"/>
                <a:gd name="T5" fmla="*/ 24 h 37"/>
                <a:gd name="T6" fmla="*/ 44 w 61"/>
                <a:gd name="T7" fmla="*/ 33 h 37"/>
                <a:gd name="T8" fmla="*/ 0 w 61"/>
                <a:gd name="T9" fmla="*/ 10 h 37"/>
                <a:gd name="T10" fmla="*/ 2 w 61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7">
                  <a:moveTo>
                    <a:pt x="2" y="0"/>
                  </a:moveTo>
                  <a:cubicBezTo>
                    <a:pt x="18" y="3"/>
                    <a:pt x="34" y="5"/>
                    <a:pt x="50" y="8"/>
                  </a:cubicBezTo>
                  <a:cubicBezTo>
                    <a:pt x="61" y="9"/>
                    <a:pt x="59" y="17"/>
                    <a:pt x="57" y="24"/>
                  </a:cubicBezTo>
                  <a:cubicBezTo>
                    <a:pt x="56" y="32"/>
                    <a:pt x="52" y="37"/>
                    <a:pt x="44" y="33"/>
                  </a:cubicBezTo>
                  <a:cubicBezTo>
                    <a:pt x="29" y="26"/>
                    <a:pt x="14" y="18"/>
                    <a:pt x="0" y="10"/>
                  </a:cubicBezTo>
                  <a:cubicBezTo>
                    <a:pt x="1" y="7"/>
                    <a:pt x="1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77"/>
            <p:cNvSpPr/>
            <p:nvPr/>
          </p:nvSpPr>
          <p:spPr bwMode="auto">
            <a:xfrm>
              <a:off x="3402" y="430"/>
              <a:ext cx="83" cy="77"/>
            </a:xfrm>
            <a:custGeom>
              <a:avLst/>
              <a:gdLst>
                <a:gd name="T0" fmla="*/ 42 w 61"/>
                <a:gd name="T1" fmla="*/ 0 h 57"/>
                <a:gd name="T2" fmla="*/ 27 w 61"/>
                <a:gd name="T3" fmla="*/ 57 h 57"/>
                <a:gd name="T4" fmla="*/ 18 w 61"/>
                <a:gd name="T5" fmla="*/ 20 h 57"/>
                <a:gd name="T6" fmla="*/ 42 w 61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7">
                  <a:moveTo>
                    <a:pt x="42" y="0"/>
                  </a:moveTo>
                  <a:cubicBezTo>
                    <a:pt x="61" y="28"/>
                    <a:pt x="23" y="35"/>
                    <a:pt x="27" y="57"/>
                  </a:cubicBezTo>
                  <a:cubicBezTo>
                    <a:pt x="1" y="44"/>
                    <a:pt x="0" y="36"/>
                    <a:pt x="18" y="20"/>
                  </a:cubicBezTo>
                  <a:cubicBezTo>
                    <a:pt x="26" y="14"/>
                    <a:pt x="33" y="7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78"/>
            <p:cNvSpPr/>
            <p:nvPr/>
          </p:nvSpPr>
          <p:spPr bwMode="auto">
            <a:xfrm>
              <a:off x="4299" y="2284"/>
              <a:ext cx="59" cy="81"/>
            </a:xfrm>
            <a:custGeom>
              <a:avLst/>
              <a:gdLst>
                <a:gd name="T0" fmla="*/ 35 w 43"/>
                <a:gd name="T1" fmla="*/ 60 h 60"/>
                <a:gd name="T2" fmla="*/ 0 w 43"/>
                <a:gd name="T3" fmla="*/ 0 h 60"/>
                <a:gd name="T4" fmla="*/ 29 w 43"/>
                <a:gd name="T5" fmla="*/ 0 h 60"/>
                <a:gd name="T6" fmla="*/ 43 w 43"/>
                <a:gd name="T7" fmla="*/ 57 h 60"/>
                <a:gd name="T8" fmla="*/ 35 w 43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0">
                  <a:moveTo>
                    <a:pt x="35" y="60"/>
                  </a:moveTo>
                  <a:cubicBezTo>
                    <a:pt x="24" y="41"/>
                    <a:pt x="13" y="23"/>
                    <a:pt x="0" y="0"/>
                  </a:cubicBezTo>
                  <a:cubicBezTo>
                    <a:pt x="13" y="0"/>
                    <a:pt x="19" y="0"/>
                    <a:pt x="29" y="0"/>
                  </a:cubicBezTo>
                  <a:cubicBezTo>
                    <a:pt x="34" y="18"/>
                    <a:pt x="39" y="38"/>
                    <a:pt x="43" y="57"/>
                  </a:cubicBezTo>
                  <a:cubicBezTo>
                    <a:pt x="41" y="58"/>
                    <a:pt x="38" y="59"/>
                    <a:pt x="3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79"/>
            <p:cNvSpPr/>
            <p:nvPr/>
          </p:nvSpPr>
          <p:spPr bwMode="auto">
            <a:xfrm>
              <a:off x="4009" y="1382"/>
              <a:ext cx="47" cy="65"/>
            </a:xfrm>
            <a:custGeom>
              <a:avLst/>
              <a:gdLst>
                <a:gd name="T0" fmla="*/ 4 w 35"/>
                <a:gd name="T1" fmla="*/ 0 h 48"/>
                <a:gd name="T2" fmla="*/ 32 w 35"/>
                <a:gd name="T3" fmla="*/ 48 h 48"/>
                <a:gd name="T4" fmla="*/ 0 w 35"/>
                <a:gd name="T5" fmla="*/ 44 h 48"/>
                <a:gd name="T6" fmla="*/ 4 w 3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4" y="0"/>
                  </a:moveTo>
                  <a:cubicBezTo>
                    <a:pt x="27" y="6"/>
                    <a:pt x="35" y="19"/>
                    <a:pt x="32" y="48"/>
                  </a:cubicBezTo>
                  <a:cubicBezTo>
                    <a:pt x="21" y="47"/>
                    <a:pt x="10" y="45"/>
                    <a:pt x="0" y="44"/>
                  </a:cubicBezTo>
                  <a:cubicBezTo>
                    <a:pt x="1" y="28"/>
                    <a:pt x="3" y="1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80"/>
            <p:cNvSpPr/>
            <p:nvPr/>
          </p:nvSpPr>
          <p:spPr bwMode="auto">
            <a:xfrm>
              <a:off x="4430" y="2328"/>
              <a:ext cx="46" cy="94"/>
            </a:xfrm>
            <a:custGeom>
              <a:avLst/>
              <a:gdLst>
                <a:gd name="T0" fmla="*/ 23 w 34"/>
                <a:gd name="T1" fmla="*/ 0 h 69"/>
                <a:gd name="T2" fmla="*/ 25 w 34"/>
                <a:gd name="T3" fmla="*/ 69 h 69"/>
                <a:gd name="T4" fmla="*/ 5 w 34"/>
                <a:gd name="T5" fmla="*/ 51 h 69"/>
                <a:gd name="T6" fmla="*/ 1 w 34"/>
                <a:gd name="T7" fmla="*/ 41 h 69"/>
                <a:gd name="T8" fmla="*/ 23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23" y="0"/>
                  </a:moveTo>
                  <a:cubicBezTo>
                    <a:pt x="34" y="23"/>
                    <a:pt x="31" y="44"/>
                    <a:pt x="25" y="69"/>
                  </a:cubicBezTo>
                  <a:cubicBezTo>
                    <a:pt x="17" y="62"/>
                    <a:pt x="10" y="57"/>
                    <a:pt x="5" y="51"/>
                  </a:cubicBezTo>
                  <a:cubicBezTo>
                    <a:pt x="2" y="48"/>
                    <a:pt x="0" y="43"/>
                    <a:pt x="1" y="41"/>
                  </a:cubicBezTo>
                  <a:cubicBezTo>
                    <a:pt x="7" y="27"/>
                    <a:pt x="15" y="1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81"/>
            <p:cNvSpPr/>
            <p:nvPr/>
          </p:nvSpPr>
          <p:spPr bwMode="auto">
            <a:xfrm>
              <a:off x="3971" y="578"/>
              <a:ext cx="65" cy="73"/>
            </a:xfrm>
            <a:custGeom>
              <a:avLst/>
              <a:gdLst>
                <a:gd name="T0" fmla="*/ 30 w 48"/>
                <a:gd name="T1" fmla="*/ 0 h 54"/>
                <a:gd name="T2" fmla="*/ 48 w 48"/>
                <a:gd name="T3" fmla="*/ 54 h 54"/>
                <a:gd name="T4" fmla="*/ 1 w 48"/>
                <a:gd name="T5" fmla="*/ 18 h 54"/>
                <a:gd name="T6" fmla="*/ 6 w 48"/>
                <a:gd name="T7" fmla="*/ 4 h 54"/>
                <a:gd name="T8" fmla="*/ 30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30" y="0"/>
                  </a:moveTo>
                  <a:cubicBezTo>
                    <a:pt x="36" y="19"/>
                    <a:pt x="42" y="35"/>
                    <a:pt x="48" y="54"/>
                  </a:cubicBezTo>
                  <a:cubicBezTo>
                    <a:pt x="30" y="41"/>
                    <a:pt x="15" y="30"/>
                    <a:pt x="1" y="18"/>
                  </a:cubicBezTo>
                  <a:cubicBezTo>
                    <a:pt x="0" y="17"/>
                    <a:pt x="3" y="6"/>
                    <a:pt x="6" y="4"/>
                  </a:cubicBezTo>
                  <a:cubicBezTo>
                    <a:pt x="14" y="1"/>
                    <a:pt x="23" y="1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82"/>
            <p:cNvSpPr/>
            <p:nvPr/>
          </p:nvSpPr>
          <p:spPr bwMode="auto">
            <a:xfrm>
              <a:off x="4158" y="2151"/>
              <a:ext cx="82" cy="76"/>
            </a:xfrm>
            <a:custGeom>
              <a:avLst/>
              <a:gdLst>
                <a:gd name="T0" fmla="*/ 0 w 60"/>
                <a:gd name="T1" fmla="*/ 36 h 56"/>
                <a:gd name="T2" fmla="*/ 43 w 60"/>
                <a:gd name="T3" fmla="*/ 0 h 56"/>
                <a:gd name="T4" fmla="*/ 48 w 60"/>
                <a:gd name="T5" fmla="*/ 43 h 56"/>
                <a:gd name="T6" fmla="*/ 0 w 60"/>
                <a:gd name="T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6">
                  <a:moveTo>
                    <a:pt x="0" y="36"/>
                  </a:moveTo>
                  <a:cubicBezTo>
                    <a:pt x="30" y="36"/>
                    <a:pt x="39" y="28"/>
                    <a:pt x="43" y="0"/>
                  </a:cubicBezTo>
                  <a:cubicBezTo>
                    <a:pt x="58" y="12"/>
                    <a:pt x="60" y="30"/>
                    <a:pt x="48" y="43"/>
                  </a:cubicBezTo>
                  <a:cubicBezTo>
                    <a:pt x="36" y="56"/>
                    <a:pt x="16" y="54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83"/>
            <p:cNvSpPr/>
            <p:nvPr/>
          </p:nvSpPr>
          <p:spPr bwMode="auto">
            <a:xfrm>
              <a:off x="3154" y="2447"/>
              <a:ext cx="67" cy="59"/>
            </a:xfrm>
            <a:custGeom>
              <a:avLst/>
              <a:gdLst>
                <a:gd name="T0" fmla="*/ 0 w 49"/>
                <a:gd name="T1" fmla="*/ 43 h 43"/>
                <a:gd name="T2" fmla="*/ 2 w 49"/>
                <a:gd name="T3" fmla="*/ 24 h 43"/>
                <a:gd name="T4" fmla="*/ 12 w 49"/>
                <a:gd name="T5" fmla="*/ 3 h 43"/>
                <a:gd name="T6" fmla="*/ 40 w 49"/>
                <a:gd name="T7" fmla="*/ 7 h 43"/>
                <a:gd name="T8" fmla="*/ 40 w 49"/>
                <a:gd name="T9" fmla="*/ 24 h 43"/>
                <a:gd name="T10" fmla="*/ 0 w 49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3">
                  <a:moveTo>
                    <a:pt x="0" y="43"/>
                  </a:moveTo>
                  <a:cubicBezTo>
                    <a:pt x="0" y="36"/>
                    <a:pt x="0" y="30"/>
                    <a:pt x="2" y="24"/>
                  </a:cubicBezTo>
                  <a:cubicBezTo>
                    <a:pt x="4" y="16"/>
                    <a:pt x="7" y="4"/>
                    <a:pt x="12" y="3"/>
                  </a:cubicBezTo>
                  <a:cubicBezTo>
                    <a:pt x="20" y="0"/>
                    <a:pt x="31" y="4"/>
                    <a:pt x="40" y="7"/>
                  </a:cubicBezTo>
                  <a:cubicBezTo>
                    <a:pt x="49" y="11"/>
                    <a:pt x="46" y="20"/>
                    <a:pt x="40" y="24"/>
                  </a:cubicBezTo>
                  <a:cubicBezTo>
                    <a:pt x="28" y="31"/>
                    <a:pt x="15" y="36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84"/>
            <p:cNvSpPr/>
            <p:nvPr/>
          </p:nvSpPr>
          <p:spPr bwMode="auto">
            <a:xfrm>
              <a:off x="4268" y="1137"/>
              <a:ext cx="61" cy="67"/>
            </a:xfrm>
            <a:custGeom>
              <a:avLst/>
              <a:gdLst>
                <a:gd name="T0" fmla="*/ 45 w 45"/>
                <a:gd name="T1" fmla="*/ 44 h 50"/>
                <a:gd name="T2" fmla="*/ 15 w 45"/>
                <a:gd name="T3" fmla="*/ 47 h 50"/>
                <a:gd name="T4" fmla="*/ 7 w 45"/>
                <a:gd name="T5" fmla="*/ 11 h 50"/>
                <a:gd name="T6" fmla="*/ 26 w 45"/>
                <a:gd name="T7" fmla="*/ 11 h 50"/>
                <a:gd name="T8" fmla="*/ 45 w 45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0">
                  <a:moveTo>
                    <a:pt x="45" y="44"/>
                  </a:moveTo>
                  <a:cubicBezTo>
                    <a:pt x="32" y="46"/>
                    <a:pt x="21" y="50"/>
                    <a:pt x="15" y="47"/>
                  </a:cubicBezTo>
                  <a:cubicBezTo>
                    <a:pt x="2" y="39"/>
                    <a:pt x="0" y="21"/>
                    <a:pt x="7" y="11"/>
                  </a:cubicBezTo>
                  <a:cubicBezTo>
                    <a:pt x="13" y="3"/>
                    <a:pt x="20" y="0"/>
                    <a:pt x="26" y="11"/>
                  </a:cubicBezTo>
                  <a:cubicBezTo>
                    <a:pt x="32" y="19"/>
                    <a:pt x="37" y="29"/>
                    <a:pt x="4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85"/>
            <p:cNvSpPr/>
            <p:nvPr/>
          </p:nvSpPr>
          <p:spPr bwMode="auto">
            <a:xfrm>
              <a:off x="3799" y="3067"/>
              <a:ext cx="76" cy="57"/>
            </a:xfrm>
            <a:custGeom>
              <a:avLst/>
              <a:gdLst>
                <a:gd name="T0" fmla="*/ 56 w 56"/>
                <a:gd name="T1" fmla="*/ 13 h 42"/>
                <a:gd name="T2" fmla="*/ 0 w 56"/>
                <a:gd name="T3" fmla="*/ 23 h 42"/>
                <a:gd name="T4" fmla="*/ 14 w 56"/>
                <a:gd name="T5" fmla="*/ 12 h 42"/>
                <a:gd name="T6" fmla="*/ 25 w 56"/>
                <a:gd name="T7" fmla="*/ 0 h 42"/>
                <a:gd name="T8" fmla="*/ 56 w 56"/>
                <a:gd name="T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56" y="13"/>
                  </a:moveTo>
                  <a:cubicBezTo>
                    <a:pt x="47" y="38"/>
                    <a:pt x="25" y="42"/>
                    <a:pt x="0" y="23"/>
                  </a:cubicBezTo>
                  <a:cubicBezTo>
                    <a:pt x="5" y="19"/>
                    <a:pt x="9" y="16"/>
                    <a:pt x="14" y="12"/>
                  </a:cubicBezTo>
                  <a:cubicBezTo>
                    <a:pt x="18" y="8"/>
                    <a:pt x="21" y="4"/>
                    <a:pt x="25" y="0"/>
                  </a:cubicBezTo>
                  <a:cubicBezTo>
                    <a:pt x="35" y="4"/>
                    <a:pt x="46" y="9"/>
                    <a:pt x="5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86"/>
            <p:cNvSpPr/>
            <p:nvPr/>
          </p:nvSpPr>
          <p:spPr bwMode="auto">
            <a:xfrm>
              <a:off x="3047" y="2445"/>
              <a:ext cx="54" cy="75"/>
            </a:xfrm>
            <a:custGeom>
              <a:avLst/>
              <a:gdLst>
                <a:gd name="T0" fmla="*/ 0 w 40"/>
                <a:gd name="T1" fmla="*/ 24 h 56"/>
                <a:gd name="T2" fmla="*/ 10 w 40"/>
                <a:gd name="T3" fmla="*/ 12 h 56"/>
                <a:gd name="T4" fmla="*/ 39 w 40"/>
                <a:gd name="T5" fmla="*/ 23 h 56"/>
                <a:gd name="T6" fmla="*/ 39 w 40"/>
                <a:gd name="T7" fmla="*/ 56 h 56"/>
                <a:gd name="T8" fmla="*/ 0 w 40"/>
                <a:gd name="T9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6">
                  <a:moveTo>
                    <a:pt x="0" y="24"/>
                  </a:moveTo>
                  <a:cubicBezTo>
                    <a:pt x="2" y="21"/>
                    <a:pt x="5" y="15"/>
                    <a:pt x="10" y="12"/>
                  </a:cubicBezTo>
                  <a:cubicBezTo>
                    <a:pt x="24" y="0"/>
                    <a:pt x="37" y="5"/>
                    <a:pt x="39" y="23"/>
                  </a:cubicBezTo>
                  <a:cubicBezTo>
                    <a:pt x="40" y="34"/>
                    <a:pt x="39" y="46"/>
                    <a:pt x="39" y="56"/>
                  </a:cubicBezTo>
                  <a:cubicBezTo>
                    <a:pt x="27" y="46"/>
                    <a:pt x="14" y="36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87"/>
            <p:cNvSpPr/>
            <p:nvPr/>
          </p:nvSpPr>
          <p:spPr bwMode="auto">
            <a:xfrm>
              <a:off x="3963" y="1532"/>
              <a:ext cx="73" cy="58"/>
            </a:xfrm>
            <a:custGeom>
              <a:avLst/>
              <a:gdLst>
                <a:gd name="T0" fmla="*/ 36 w 54"/>
                <a:gd name="T1" fmla="*/ 0 h 43"/>
                <a:gd name="T2" fmla="*/ 50 w 54"/>
                <a:gd name="T3" fmla="*/ 23 h 43"/>
                <a:gd name="T4" fmla="*/ 0 w 54"/>
                <a:gd name="T5" fmla="*/ 33 h 43"/>
                <a:gd name="T6" fmla="*/ 45 w 54"/>
                <a:gd name="T7" fmla="*/ 11 h 43"/>
                <a:gd name="T8" fmla="*/ 36 w 5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36" y="0"/>
                  </a:moveTo>
                  <a:cubicBezTo>
                    <a:pt x="45" y="4"/>
                    <a:pt x="54" y="9"/>
                    <a:pt x="50" y="23"/>
                  </a:cubicBezTo>
                  <a:cubicBezTo>
                    <a:pt x="45" y="39"/>
                    <a:pt x="30" y="43"/>
                    <a:pt x="0" y="33"/>
                  </a:cubicBezTo>
                  <a:cubicBezTo>
                    <a:pt x="15" y="26"/>
                    <a:pt x="30" y="18"/>
                    <a:pt x="45" y="11"/>
                  </a:cubicBezTo>
                  <a:cubicBezTo>
                    <a:pt x="42" y="8"/>
                    <a:pt x="39" y="4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88"/>
            <p:cNvSpPr/>
            <p:nvPr/>
          </p:nvSpPr>
          <p:spPr bwMode="auto">
            <a:xfrm>
              <a:off x="4358" y="2980"/>
              <a:ext cx="66" cy="56"/>
            </a:xfrm>
            <a:custGeom>
              <a:avLst/>
              <a:gdLst>
                <a:gd name="T0" fmla="*/ 49 w 49"/>
                <a:gd name="T1" fmla="*/ 16 h 41"/>
                <a:gd name="T2" fmla="*/ 14 w 49"/>
                <a:gd name="T3" fmla="*/ 37 h 41"/>
                <a:gd name="T4" fmla="*/ 3 w 49"/>
                <a:gd name="T5" fmla="*/ 23 h 41"/>
                <a:gd name="T6" fmla="*/ 27 w 49"/>
                <a:gd name="T7" fmla="*/ 2 h 41"/>
                <a:gd name="T8" fmla="*/ 49 w 49"/>
                <a:gd name="T9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49" y="16"/>
                  </a:moveTo>
                  <a:cubicBezTo>
                    <a:pt x="37" y="29"/>
                    <a:pt x="29" y="41"/>
                    <a:pt x="14" y="37"/>
                  </a:cubicBezTo>
                  <a:cubicBezTo>
                    <a:pt x="9" y="35"/>
                    <a:pt x="3" y="28"/>
                    <a:pt x="3" y="23"/>
                  </a:cubicBezTo>
                  <a:cubicBezTo>
                    <a:pt x="0" y="6"/>
                    <a:pt x="18" y="7"/>
                    <a:pt x="27" y="2"/>
                  </a:cubicBezTo>
                  <a:cubicBezTo>
                    <a:pt x="30" y="0"/>
                    <a:pt x="40" y="10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89"/>
            <p:cNvSpPr/>
            <p:nvPr/>
          </p:nvSpPr>
          <p:spPr bwMode="auto">
            <a:xfrm>
              <a:off x="3427" y="3366"/>
              <a:ext cx="69" cy="66"/>
            </a:xfrm>
            <a:custGeom>
              <a:avLst/>
              <a:gdLst>
                <a:gd name="T0" fmla="*/ 10 w 51"/>
                <a:gd name="T1" fmla="*/ 0 h 49"/>
                <a:gd name="T2" fmla="*/ 51 w 51"/>
                <a:gd name="T3" fmla="*/ 36 h 49"/>
                <a:gd name="T4" fmla="*/ 22 w 51"/>
                <a:gd name="T5" fmla="*/ 46 h 49"/>
                <a:gd name="T6" fmla="*/ 10 w 51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9">
                  <a:moveTo>
                    <a:pt x="10" y="0"/>
                  </a:moveTo>
                  <a:cubicBezTo>
                    <a:pt x="23" y="11"/>
                    <a:pt x="35" y="22"/>
                    <a:pt x="51" y="36"/>
                  </a:cubicBezTo>
                  <a:cubicBezTo>
                    <a:pt x="39" y="41"/>
                    <a:pt x="29" y="49"/>
                    <a:pt x="22" y="46"/>
                  </a:cubicBezTo>
                  <a:cubicBezTo>
                    <a:pt x="5" y="40"/>
                    <a:pt x="0" y="19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90"/>
            <p:cNvSpPr/>
            <p:nvPr/>
          </p:nvSpPr>
          <p:spPr bwMode="auto">
            <a:xfrm>
              <a:off x="3181" y="3268"/>
              <a:ext cx="56" cy="68"/>
            </a:xfrm>
            <a:custGeom>
              <a:avLst/>
              <a:gdLst>
                <a:gd name="T0" fmla="*/ 22 w 41"/>
                <a:gd name="T1" fmla="*/ 50 h 50"/>
                <a:gd name="T2" fmla="*/ 0 w 41"/>
                <a:gd name="T3" fmla="*/ 26 h 50"/>
                <a:gd name="T4" fmla="*/ 41 w 41"/>
                <a:gd name="T5" fmla="*/ 0 h 50"/>
                <a:gd name="T6" fmla="*/ 22 w 41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2" y="50"/>
                  </a:moveTo>
                  <a:cubicBezTo>
                    <a:pt x="13" y="45"/>
                    <a:pt x="0" y="41"/>
                    <a:pt x="0" y="26"/>
                  </a:cubicBezTo>
                  <a:cubicBezTo>
                    <a:pt x="0" y="13"/>
                    <a:pt x="17" y="3"/>
                    <a:pt x="41" y="0"/>
                  </a:cubicBezTo>
                  <a:cubicBezTo>
                    <a:pt x="35" y="16"/>
                    <a:pt x="29" y="32"/>
                    <a:pt x="2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91"/>
            <p:cNvSpPr/>
            <p:nvPr/>
          </p:nvSpPr>
          <p:spPr bwMode="auto">
            <a:xfrm>
              <a:off x="3318" y="1686"/>
              <a:ext cx="61" cy="82"/>
            </a:xfrm>
            <a:custGeom>
              <a:avLst/>
              <a:gdLst>
                <a:gd name="T0" fmla="*/ 28 w 45"/>
                <a:gd name="T1" fmla="*/ 0 h 61"/>
                <a:gd name="T2" fmla="*/ 40 w 45"/>
                <a:gd name="T3" fmla="*/ 36 h 61"/>
                <a:gd name="T4" fmla="*/ 45 w 45"/>
                <a:gd name="T5" fmla="*/ 61 h 61"/>
                <a:gd name="T6" fmla="*/ 0 w 45"/>
                <a:gd name="T7" fmla="*/ 31 h 61"/>
                <a:gd name="T8" fmla="*/ 28 w 4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0"/>
                  </a:moveTo>
                  <a:cubicBezTo>
                    <a:pt x="32" y="12"/>
                    <a:pt x="36" y="23"/>
                    <a:pt x="40" y="36"/>
                  </a:cubicBezTo>
                  <a:cubicBezTo>
                    <a:pt x="42" y="43"/>
                    <a:pt x="43" y="51"/>
                    <a:pt x="45" y="61"/>
                  </a:cubicBezTo>
                  <a:cubicBezTo>
                    <a:pt x="29" y="50"/>
                    <a:pt x="15" y="41"/>
                    <a:pt x="0" y="31"/>
                  </a:cubicBezTo>
                  <a:cubicBezTo>
                    <a:pt x="8" y="22"/>
                    <a:pt x="18" y="1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92"/>
            <p:cNvSpPr/>
            <p:nvPr/>
          </p:nvSpPr>
          <p:spPr bwMode="auto">
            <a:xfrm>
              <a:off x="3492" y="524"/>
              <a:ext cx="79" cy="75"/>
            </a:xfrm>
            <a:custGeom>
              <a:avLst/>
              <a:gdLst>
                <a:gd name="T0" fmla="*/ 10 w 58"/>
                <a:gd name="T1" fmla="*/ 0 h 55"/>
                <a:gd name="T2" fmla="*/ 58 w 58"/>
                <a:gd name="T3" fmla="*/ 33 h 55"/>
                <a:gd name="T4" fmla="*/ 12 w 58"/>
                <a:gd name="T5" fmla="*/ 43 h 55"/>
                <a:gd name="T6" fmla="*/ 10 w 5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5">
                  <a:moveTo>
                    <a:pt x="10" y="0"/>
                  </a:moveTo>
                  <a:cubicBezTo>
                    <a:pt x="19" y="25"/>
                    <a:pt x="34" y="36"/>
                    <a:pt x="58" y="33"/>
                  </a:cubicBezTo>
                  <a:cubicBezTo>
                    <a:pt x="45" y="53"/>
                    <a:pt x="33" y="55"/>
                    <a:pt x="12" y="43"/>
                  </a:cubicBezTo>
                  <a:cubicBezTo>
                    <a:pt x="1" y="37"/>
                    <a:pt x="0" y="2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93"/>
            <p:cNvSpPr/>
            <p:nvPr/>
          </p:nvSpPr>
          <p:spPr bwMode="auto">
            <a:xfrm>
              <a:off x="4100" y="2968"/>
              <a:ext cx="49" cy="69"/>
            </a:xfrm>
            <a:custGeom>
              <a:avLst/>
              <a:gdLst>
                <a:gd name="T0" fmla="*/ 28 w 36"/>
                <a:gd name="T1" fmla="*/ 0 h 51"/>
                <a:gd name="T2" fmla="*/ 36 w 36"/>
                <a:gd name="T3" fmla="*/ 35 h 51"/>
                <a:gd name="T4" fmla="*/ 28 w 36"/>
                <a:gd name="T5" fmla="*/ 51 h 51"/>
                <a:gd name="T6" fmla="*/ 0 w 36"/>
                <a:gd name="T7" fmla="*/ 40 h 51"/>
                <a:gd name="T8" fmla="*/ 3 w 36"/>
                <a:gd name="T9" fmla="*/ 31 h 51"/>
                <a:gd name="T10" fmla="*/ 28 w 36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1">
                  <a:moveTo>
                    <a:pt x="28" y="0"/>
                  </a:moveTo>
                  <a:cubicBezTo>
                    <a:pt x="31" y="10"/>
                    <a:pt x="35" y="22"/>
                    <a:pt x="36" y="35"/>
                  </a:cubicBezTo>
                  <a:cubicBezTo>
                    <a:pt x="36" y="40"/>
                    <a:pt x="30" y="51"/>
                    <a:pt x="28" y="51"/>
                  </a:cubicBezTo>
                  <a:cubicBezTo>
                    <a:pt x="18" y="49"/>
                    <a:pt x="9" y="44"/>
                    <a:pt x="0" y="40"/>
                  </a:cubicBezTo>
                  <a:cubicBezTo>
                    <a:pt x="0" y="40"/>
                    <a:pt x="1" y="34"/>
                    <a:pt x="3" y="31"/>
                  </a:cubicBezTo>
                  <a:cubicBezTo>
                    <a:pt x="11" y="21"/>
                    <a:pt x="19" y="1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94"/>
            <p:cNvSpPr/>
            <p:nvPr/>
          </p:nvSpPr>
          <p:spPr bwMode="auto">
            <a:xfrm>
              <a:off x="5174" y="1214"/>
              <a:ext cx="61" cy="61"/>
            </a:xfrm>
            <a:custGeom>
              <a:avLst/>
              <a:gdLst>
                <a:gd name="T0" fmla="*/ 45 w 45"/>
                <a:gd name="T1" fmla="*/ 0 h 45"/>
                <a:gd name="T2" fmla="*/ 29 w 45"/>
                <a:gd name="T3" fmla="*/ 38 h 45"/>
                <a:gd name="T4" fmla="*/ 13 w 45"/>
                <a:gd name="T5" fmla="*/ 43 h 45"/>
                <a:gd name="T6" fmla="*/ 1 w 45"/>
                <a:gd name="T7" fmla="*/ 27 h 45"/>
                <a:gd name="T8" fmla="*/ 10 w 45"/>
                <a:gd name="T9" fmla="*/ 12 h 45"/>
                <a:gd name="T10" fmla="*/ 45 w 4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cubicBezTo>
                    <a:pt x="39" y="16"/>
                    <a:pt x="35" y="27"/>
                    <a:pt x="29" y="38"/>
                  </a:cubicBezTo>
                  <a:cubicBezTo>
                    <a:pt x="27" y="42"/>
                    <a:pt x="17" y="45"/>
                    <a:pt x="13" y="43"/>
                  </a:cubicBezTo>
                  <a:cubicBezTo>
                    <a:pt x="7" y="41"/>
                    <a:pt x="2" y="33"/>
                    <a:pt x="1" y="27"/>
                  </a:cubicBezTo>
                  <a:cubicBezTo>
                    <a:pt x="0" y="23"/>
                    <a:pt x="6" y="15"/>
                    <a:pt x="10" y="12"/>
                  </a:cubicBezTo>
                  <a:cubicBezTo>
                    <a:pt x="19" y="8"/>
                    <a:pt x="30" y="6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95"/>
            <p:cNvSpPr/>
            <p:nvPr/>
          </p:nvSpPr>
          <p:spPr bwMode="auto">
            <a:xfrm>
              <a:off x="4383" y="1413"/>
              <a:ext cx="65" cy="86"/>
            </a:xfrm>
            <a:custGeom>
              <a:avLst/>
              <a:gdLst>
                <a:gd name="T0" fmla="*/ 0 w 48"/>
                <a:gd name="T1" fmla="*/ 64 h 64"/>
                <a:gd name="T2" fmla="*/ 30 w 48"/>
                <a:gd name="T3" fmla="*/ 5 h 64"/>
                <a:gd name="T4" fmla="*/ 27 w 48"/>
                <a:gd name="T5" fmla="*/ 0 h 64"/>
                <a:gd name="T6" fmla="*/ 48 w 48"/>
                <a:gd name="T7" fmla="*/ 2 h 64"/>
                <a:gd name="T8" fmla="*/ 43 w 48"/>
                <a:gd name="T9" fmla="*/ 24 h 64"/>
                <a:gd name="T10" fmla="*/ 0 w 48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4">
                  <a:moveTo>
                    <a:pt x="0" y="64"/>
                  </a:moveTo>
                  <a:cubicBezTo>
                    <a:pt x="11" y="42"/>
                    <a:pt x="21" y="23"/>
                    <a:pt x="30" y="5"/>
                  </a:cubicBezTo>
                  <a:cubicBezTo>
                    <a:pt x="29" y="3"/>
                    <a:pt x="28" y="2"/>
                    <a:pt x="27" y="0"/>
                  </a:cubicBezTo>
                  <a:cubicBezTo>
                    <a:pt x="34" y="1"/>
                    <a:pt x="41" y="1"/>
                    <a:pt x="48" y="2"/>
                  </a:cubicBezTo>
                  <a:cubicBezTo>
                    <a:pt x="47" y="9"/>
                    <a:pt x="47" y="18"/>
                    <a:pt x="43" y="24"/>
                  </a:cubicBezTo>
                  <a:cubicBezTo>
                    <a:pt x="34" y="42"/>
                    <a:pt x="20" y="54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96"/>
            <p:cNvSpPr/>
            <p:nvPr/>
          </p:nvSpPr>
          <p:spPr bwMode="auto">
            <a:xfrm>
              <a:off x="4153" y="573"/>
              <a:ext cx="85" cy="69"/>
            </a:xfrm>
            <a:custGeom>
              <a:avLst/>
              <a:gdLst>
                <a:gd name="T0" fmla="*/ 60 w 63"/>
                <a:gd name="T1" fmla="*/ 34 h 51"/>
                <a:gd name="T2" fmla="*/ 63 w 63"/>
                <a:gd name="T3" fmla="*/ 44 h 51"/>
                <a:gd name="T4" fmla="*/ 45 w 63"/>
                <a:gd name="T5" fmla="*/ 51 h 51"/>
                <a:gd name="T6" fmla="*/ 18 w 63"/>
                <a:gd name="T7" fmla="*/ 0 h 51"/>
                <a:gd name="T8" fmla="*/ 61 w 63"/>
                <a:gd name="T9" fmla="*/ 34 h 51"/>
                <a:gd name="T10" fmla="*/ 60 w 63"/>
                <a:gd name="T11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1">
                  <a:moveTo>
                    <a:pt x="60" y="34"/>
                  </a:moveTo>
                  <a:cubicBezTo>
                    <a:pt x="61" y="37"/>
                    <a:pt x="62" y="40"/>
                    <a:pt x="63" y="44"/>
                  </a:cubicBezTo>
                  <a:cubicBezTo>
                    <a:pt x="57" y="46"/>
                    <a:pt x="52" y="48"/>
                    <a:pt x="45" y="51"/>
                  </a:cubicBezTo>
                  <a:cubicBezTo>
                    <a:pt x="40" y="32"/>
                    <a:pt x="0" y="36"/>
                    <a:pt x="18" y="0"/>
                  </a:cubicBezTo>
                  <a:cubicBezTo>
                    <a:pt x="33" y="12"/>
                    <a:pt x="47" y="23"/>
                    <a:pt x="61" y="34"/>
                  </a:cubicBezTo>
                  <a:cubicBezTo>
                    <a:pt x="61" y="34"/>
                    <a:pt x="60" y="34"/>
                    <a:pt x="6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97"/>
            <p:cNvSpPr/>
            <p:nvPr/>
          </p:nvSpPr>
          <p:spPr bwMode="auto">
            <a:xfrm>
              <a:off x="3240" y="2565"/>
              <a:ext cx="55" cy="77"/>
            </a:xfrm>
            <a:custGeom>
              <a:avLst/>
              <a:gdLst>
                <a:gd name="T0" fmla="*/ 0 w 41"/>
                <a:gd name="T1" fmla="*/ 19 h 57"/>
                <a:gd name="T2" fmla="*/ 13 w 41"/>
                <a:gd name="T3" fmla="*/ 8 h 57"/>
                <a:gd name="T4" fmla="*/ 36 w 41"/>
                <a:gd name="T5" fmla="*/ 20 h 57"/>
                <a:gd name="T6" fmla="*/ 41 w 41"/>
                <a:gd name="T7" fmla="*/ 49 h 57"/>
                <a:gd name="T8" fmla="*/ 39 w 41"/>
                <a:gd name="T9" fmla="*/ 57 h 57"/>
                <a:gd name="T10" fmla="*/ 0 w 41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0" y="19"/>
                  </a:moveTo>
                  <a:cubicBezTo>
                    <a:pt x="4" y="16"/>
                    <a:pt x="8" y="11"/>
                    <a:pt x="13" y="8"/>
                  </a:cubicBezTo>
                  <a:cubicBezTo>
                    <a:pt x="27" y="0"/>
                    <a:pt x="34" y="4"/>
                    <a:pt x="36" y="20"/>
                  </a:cubicBezTo>
                  <a:cubicBezTo>
                    <a:pt x="38" y="29"/>
                    <a:pt x="39" y="39"/>
                    <a:pt x="41" y="49"/>
                  </a:cubicBezTo>
                  <a:cubicBezTo>
                    <a:pt x="41" y="50"/>
                    <a:pt x="40" y="51"/>
                    <a:pt x="39" y="57"/>
                  </a:cubicBezTo>
                  <a:cubicBezTo>
                    <a:pt x="25" y="44"/>
                    <a:pt x="13" y="3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98"/>
            <p:cNvSpPr/>
            <p:nvPr/>
          </p:nvSpPr>
          <p:spPr bwMode="auto">
            <a:xfrm>
              <a:off x="3097" y="1073"/>
              <a:ext cx="61" cy="64"/>
            </a:xfrm>
            <a:custGeom>
              <a:avLst/>
              <a:gdLst>
                <a:gd name="T0" fmla="*/ 23 w 45"/>
                <a:gd name="T1" fmla="*/ 0 h 47"/>
                <a:gd name="T2" fmla="*/ 45 w 45"/>
                <a:gd name="T3" fmla="*/ 39 h 47"/>
                <a:gd name="T4" fmla="*/ 7 w 45"/>
                <a:gd name="T5" fmla="*/ 30 h 47"/>
                <a:gd name="T6" fmla="*/ 23 w 45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7">
                  <a:moveTo>
                    <a:pt x="23" y="0"/>
                  </a:moveTo>
                  <a:cubicBezTo>
                    <a:pt x="31" y="13"/>
                    <a:pt x="38" y="26"/>
                    <a:pt x="45" y="39"/>
                  </a:cubicBezTo>
                  <a:cubicBezTo>
                    <a:pt x="31" y="47"/>
                    <a:pt x="16" y="44"/>
                    <a:pt x="7" y="30"/>
                  </a:cubicBezTo>
                  <a:cubicBezTo>
                    <a:pt x="0" y="18"/>
                    <a:pt x="2" y="1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99"/>
            <p:cNvSpPr/>
            <p:nvPr/>
          </p:nvSpPr>
          <p:spPr bwMode="auto">
            <a:xfrm>
              <a:off x="4832" y="1299"/>
              <a:ext cx="61" cy="54"/>
            </a:xfrm>
            <a:custGeom>
              <a:avLst/>
              <a:gdLst>
                <a:gd name="T0" fmla="*/ 45 w 45"/>
                <a:gd name="T1" fmla="*/ 40 h 40"/>
                <a:gd name="T2" fmla="*/ 14 w 45"/>
                <a:gd name="T3" fmla="*/ 36 h 40"/>
                <a:gd name="T4" fmla="*/ 1 w 45"/>
                <a:gd name="T5" fmla="*/ 20 h 40"/>
                <a:gd name="T6" fmla="*/ 18 w 45"/>
                <a:gd name="T7" fmla="*/ 2 h 40"/>
                <a:gd name="T8" fmla="*/ 28 w 45"/>
                <a:gd name="T9" fmla="*/ 5 h 40"/>
                <a:gd name="T10" fmla="*/ 45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45" y="40"/>
                  </a:moveTo>
                  <a:cubicBezTo>
                    <a:pt x="34" y="39"/>
                    <a:pt x="23" y="39"/>
                    <a:pt x="14" y="36"/>
                  </a:cubicBezTo>
                  <a:cubicBezTo>
                    <a:pt x="8" y="33"/>
                    <a:pt x="0" y="24"/>
                    <a:pt x="1" y="20"/>
                  </a:cubicBezTo>
                  <a:cubicBezTo>
                    <a:pt x="3" y="13"/>
                    <a:pt x="11" y="7"/>
                    <a:pt x="18" y="2"/>
                  </a:cubicBezTo>
                  <a:cubicBezTo>
                    <a:pt x="19" y="0"/>
                    <a:pt x="27" y="3"/>
                    <a:pt x="28" y="5"/>
                  </a:cubicBezTo>
                  <a:cubicBezTo>
                    <a:pt x="34" y="15"/>
                    <a:pt x="38" y="26"/>
                    <a:pt x="4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00"/>
            <p:cNvSpPr/>
            <p:nvPr/>
          </p:nvSpPr>
          <p:spPr bwMode="auto">
            <a:xfrm>
              <a:off x="4514" y="1037"/>
              <a:ext cx="59" cy="66"/>
            </a:xfrm>
            <a:custGeom>
              <a:avLst/>
              <a:gdLst>
                <a:gd name="T0" fmla="*/ 27 w 44"/>
                <a:gd name="T1" fmla="*/ 49 h 49"/>
                <a:gd name="T2" fmla="*/ 2 w 44"/>
                <a:gd name="T3" fmla="*/ 18 h 49"/>
                <a:gd name="T4" fmla="*/ 4 w 44"/>
                <a:gd name="T5" fmla="*/ 6 h 49"/>
                <a:gd name="T6" fmla="*/ 20 w 44"/>
                <a:gd name="T7" fmla="*/ 3 h 49"/>
                <a:gd name="T8" fmla="*/ 37 w 44"/>
                <a:gd name="T9" fmla="*/ 24 h 49"/>
                <a:gd name="T10" fmla="*/ 27 w 44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9">
                  <a:moveTo>
                    <a:pt x="27" y="49"/>
                  </a:moveTo>
                  <a:cubicBezTo>
                    <a:pt x="18" y="38"/>
                    <a:pt x="9" y="28"/>
                    <a:pt x="2" y="18"/>
                  </a:cubicBezTo>
                  <a:cubicBezTo>
                    <a:pt x="0" y="15"/>
                    <a:pt x="1" y="7"/>
                    <a:pt x="4" y="6"/>
                  </a:cubicBezTo>
                  <a:cubicBezTo>
                    <a:pt x="8" y="3"/>
                    <a:pt x="17" y="0"/>
                    <a:pt x="20" y="3"/>
                  </a:cubicBezTo>
                  <a:cubicBezTo>
                    <a:pt x="27" y="8"/>
                    <a:pt x="33" y="16"/>
                    <a:pt x="37" y="24"/>
                  </a:cubicBezTo>
                  <a:cubicBezTo>
                    <a:pt x="44" y="36"/>
                    <a:pt x="36" y="43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01"/>
            <p:cNvSpPr/>
            <p:nvPr/>
          </p:nvSpPr>
          <p:spPr bwMode="auto">
            <a:xfrm>
              <a:off x="2998" y="2412"/>
              <a:ext cx="65" cy="61"/>
            </a:xfrm>
            <a:custGeom>
              <a:avLst/>
              <a:gdLst>
                <a:gd name="T0" fmla="*/ 48 w 48"/>
                <a:gd name="T1" fmla="*/ 20 h 45"/>
                <a:gd name="T2" fmla="*/ 26 w 48"/>
                <a:gd name="T3" fmla="*/ 45 h 45"/>
                <a:gd name="T4" fmla="*/ 0 w 48"/>
                <a:gd name="T5" fmla="*/ 27 h 45"/>
                <a:gd name="T6" fmla="*/ 48 w 48"/>
                <a:gd name="T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5">
                  <a:moveTo>
                    <a:pt x="48" y="20"/>
                  </a:moveTo>
                  <a:cubicBezTo>
                    <a:pt x="41" y="28"/>
                    <a:pt x="34" y="36"/>
                    <a:pt x="26" y="45"/>
                  </a:cubicBezTo>
                  <a:cubicBezTo>
                    <a:pt x="18" y="39"/>
                    <a:pt x="9" y="33"/>
                    <a:pt x="0" y="27"/>
                  </a:cubicBezTo>
                  <a:cubicBezTo>
                    <a:pt x="9" y="3"/>
                    <a:pt x="29" y="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02"/>
            <p:cNvSpPr/>
            <p:nvPr/>
          </p:nvSpPr>
          <p:spPr bwMode="auto">
            <a:xfrm>
              <a:off x="3042" y="2821"/>
              <a:ext cx="51" cy="79"/>
            </a:xfrm>
            <a:custGeom>
              <a:avLst/>
              <a:gdLst>
                <a:gd name="T0" fmla="*/ 23 w 38"/>
                <a:gd name="T1" fmla="*/ 59 h 59"/>
                <a:gd name="T2" fmla="*/ 0 w 38"/>
                <a:gd name="T3" fmla="*/ 9 h 59"/>
                <a:gd name="T4" fmla="*/ 28 w 38"/>
                <a:gd name="T5" fmla="*/ 9 h 59"/>
                <a:gd name="T6" fmla="*/ 31 w 38"/>
                <a:gd name="T7" fmla="*/ 28 h 59"/>
                <a:gd name="T8" fmla="*/ 28 w 38"/>
                <a:gd name="T9" fmla="*/ 59 h 59"/>
                <a:gd name="T10" fmla="*/ 23 w 38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9">
                  <a:moveTo>
                    <a:pt x="23" y="59"/>
                  </a:moveTo>
                  <a:cubicBezTo>
                    <a:pt x="15" y="43"/>
                    <a:pt x="7" y="26"/>
                    <a:pt x="0" y="9"/>
                  </a:cubicBezTo>
                  <a:cubicBezTo>
                    <a:pt x="10" y="0"/>
                    <a:pt x="19" y="4"/>
                    <a:pt x="28" y="9"/>
                  </a:cubicBezTo>
                  <a:cubicBezTo>
                    <a:pt x="38" y="14"/>
                    <a:pt x="33" y="21"/>
                    <a:pt x="31" y="28"/>
                  </a:cubicBezTo>
                  <a:cubicBezTo>
                    <a:pt x="29" y="38"/>
                    <a:pt x="29" y="49"/>
                    <a:pt x="28" y="59"/>
                  </a:cubicBezTo>
                  <a:cubicBezTo>
                    <a:pt x="26" y="59"/>
                    <a:pt x="25" y="59"/>
                    <a:pt x="2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03"/>
            <p:cNvSpPr/>
            <p:nvPr/>
          </p:nvSpPr>
          <p:spPr bwMode="auto">
            <a:xfrm>
              <a:off x="3294" y="2005"/>
              <a:ext cx="79" cy="53"/>
            </a:xfrm>
            <a:custGeom>
              <a:avLst/>
              <a:gdLst>
                <a:gd name="T0" fmla="*/ 0 w 58"/>
                <a:gd name="T1" fmla="*/ 16 h 39"/>
                <a:gd name="T2" fmla="*/ 58 w 58"/>
                <a:gd name="T3" fmla="*/ 30 h 39"/>
                <a:gd name="T4" fmla="*/ 0 w 58"/>
                <a:gd name="T5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39">
                  <a:moveTo>
                    <a:pt x="0" y="16"/>
                  </a:moveTo>
                  <a:cubicBezTo>
                    <a:pt x="18" y="0"/>
                    <a:pt x="33" y="3"/>
                    <a:pt x="58" y="30"/>
                  </a:cubicBezTo>
                  <a:cubicBezTo>
                    <a:pt x="32" y="39"/>
                    <a:pt x="11" y="3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04"/>
            <p:cNvSpPr/>
            <p:nvPr/>
          </p:nvSpPr>
          <p:spPr bwMode="auto">
            <a:xfrm>
              <a:off x="3222" y="2277"/>
              <a:ext cx="72" cy="57"/>
            </a:xfrm>
            <a:custGeom>
              <a:avLst/>
              <a:gdLst>
                <a:gd name="T0" fmla="*/ 17 w 53"/>
                <a:gd name="T1" fmla="*/ 42 h 42"/>
                <a:gd name="T2" fmla="*/ 17 w 53"/>
                <a:gd name="T3" fmla="*/ 0 h 42"/>
                <a:gd name="T4" fmla="*/ 53 w 53"/>
                <a:gd name="T5" fmla="*/ 24 h 42"/>
                <a:gd name="T6" fmla="*/ 17 w 5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2">
                  <a:moveTo>
                    <a:pt x="17" y="42"/>
                  </a:moveTo>
                  <a:cubicBezTo>
                    <a:pt x="0" y="21"/>
                    <a:pt x="0" y="21"/>
                    <a:pt x="17" y="0"/>
                  </a:cubicBezTo>
                  <a:cubicBezTo>
                    <a:pt x="29" y="8"/>
                    <a:pt x="40" y="16"/>
                    <a:pt x="53" y="24"/>
                  </a:cubicBezTo>
                  <a:cubicBezTo>
                    <a:pt x="39" y="31"/>
                    <a:pt x="28" y="36"/>
                    <a:pt x="1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05"/>
            <p:cNvSpPr/>
            <p:nvPr/>
          </p:nvSpPr>
          <p:spPr bwMode="auto">
            <a:xfrm>
              <a:off x="3256" y="3632"/>
              <a:ext cx="79" cy="56"/>
            </a:xfrm>
            <a:custGeom>
              <a:avLst/>
              <a:gdLst>
                <a:gd name="T0" fmla="*/ 0 w 58"/>
                <a:gd name="T1" fmla="*/ 0 h 41"/>
                <a:gd name="T2" fmla="*/ 58 w 58"/>
                <a:gd name="T3" fmla="*/ 5 h 41"/>
                <a:gd name="T4" fmla="*/ 58 w 58"/>
                <a:gd name="T5" fmla="*/ 41 h 41"/>
                <a:gd name="T6" fmla="*/ 0 w 58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1">
                  <a:moveTo>
                    <a:pt x="0" y="0"/>
                  </a:moveTo>
                  <a:cubicBezTo>
                    <a:pt x="19" y="2"/>
                    <a:pt x="37" y="3"/>
                    <a:pt x="58" y="5"/>
                  </a:cubicBezTo>
                  <a:cubicBezTo>
                    <a:pt x="58" y="13"/>
                    <a:pt x="58" y="25"/>
                    <a:pt x="58" y="41"/>
                  </a:cubicBezTo>
                  <a:cubicBezTo>
                    <a:pt x="36" y="26"/>
                    <a:pt x="18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06"/>
            <p:cNvSpPr/>
            <p:nvPr/>
          </p:nvSpPr>
          <p:spPr bwMode="auto">
            <a:xfrm>
              <a:off x="3620" y="3278"/>
              <a:ext cx="67" cy="62"/>
            </a:xfrm>
            <a:custGeom>
              <a:avLst/>
              <a:gdLst>
                <a:gd name="T0" fmla="*/ 50 w 50"/>
                <a:gd name="T1" fmla="*/ 39 h 46"/>
                <a:gd name="T2" fmla="*/ 7 w 50"/>
                <a:gd name="T3" fmla="*/ 31 h 46"/>
                <a:gd name="T4" fmla="*/ 13 w 50"/>
                <a:gd name="T5" fmla="*/ 0 h 46"/>
                <a:gd name="T6" fmla="*/ 50 w 50"/>
                <a:gd name="T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50" y="39"/>
                  </a:moveTo>
                  <a:cubicBezTo>
                    <a:pt x="38" y="46"/>
                    <a:pt x="17" y="43"/>
                    <a:pt x="7" y="31"/>
                  </a:cubicBezTo>
                  <a:cubicBezTo>
                    <a:pt x="0" y="23"/>
                    <a:pt x="2" y="14"/>
                    <a:pt x="13" y="0"/>
                  </a:cubicBezTo>
                  <a:cubicBezTo>
                    <a:pt x="25" y="13"/>
                    <a:pt x="37" y="25"/>
                    <a:pt x="5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07"/>
            <p:cNvSpPr/>
            <p:nvPr/>
          </p:nvSpPr>
          <p:spPr bwMode="auto">
            <a:xfrm>
              <a:off x="3736" y="1355"/>
              <a:ext cx="98" cy="47"/>
            </a:xfrm>
            <a:custGeom>
              <a:avLst/>
              <a:gdLst>
                <a:gd name="T0" fmla="*/ 68 w 72"/>
                <a:gd name="T1" fmla="*/ 35 h 35"/>
                <a:gd name="T2" fmla="*/ 0 w 72"/>
                <a:gd name="T3" fmla="*/ 31 h 35"/>
                <a:gd name="T4" fmla="*/ 0 w 72"/>
                <a:gd name="T5" fmla="*/ 25 h 35"/>
                <a:gd name="T6" fmla="*/ 60 w 72"/>
                <a:gd name="T7" fmla="*/ 1 h 35"/>
                <a:gd name="T8" fmla="*/ 71 w 72"/>
                <a:gd name="T9" fmla="*/ 11 h 35"/>
                <a:gd name="T10" fmla="*/ 68 w 7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35">
                  <a:moveTo>
                    <a:pt x="68" y="35"/>
                  </a:moveTo>
                  <a:cubicBezTo>
                    <a:pt x="45" y="18"/>
                    <a:pt x="23" y="2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20" y="17"/>
                    <a:pt x="40" y="8"/>
                    <a:pt x="60" y="1"/>
                  </a:cubicBezTo>
                  <a:cubicBezTo>
                    <a:pt x="62" y="0"/>
                    <a:pt x="70" y="7"/>
                    <a:pt x="71" y="11"/>
                  </a:cubicBezTo>
                  <a:cubicBezTo>
                    <a:pt x="72" y="18"/>
                    <a:pt x="70" y="25"/>
                    <a:pt x="6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08"/>
            <p:cNvSpPr/>
            <p:nvPr/>
          </p:nvSpPr>
          <p:spPr bwMode="auto">
            <a:xfrm>
              <a:off x="2981" y="2358"/>
              <a:ext cx="48" cy="79"/>
            </a:xfrm>
            <a:custGeom>
              <a:avLst/>
              <a:gdLst>
                <a:gd name="T0" fmla="*/ 20 w 36"/>
                <a:gd name="T1" fmla="*/ 0 h 58"/>
                <a:gd name="T2" fmla="*/ 35 w 36"/>
                <a:gd name="T3" fmla="*/ 29 h 58"/>
                <a:gd name="T4" fmla="*/ 30 w 36"/>
                <a:gd name="T5" fmla="*/ 39 h 58"/>
                <a:gd name="T6" fmla="*/ 0 w 36"/>
                <a:gd name="T7" fmla="*/ 58 h 58"/>
                <a:gd name="T8" fmla="*/ 12 w 36"/>
                <a:gd name="T9" fmla="*/ 2 h 58"/>
                <a:gd name="T10" fmla="*/ 20 w 36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8">
                  <a:moveTo>
                    <a:pt x="20" y="0"/>
                  </a:moveTo>
                  <a:cubicBezTo>
                    <a:pt x="25" y="10"/>
                    <a:pt x="31" y="19"/>
                    <a:pt x="35" y="29"/>
                  </a:cubicBezTo>
                  <a:cubicBezTo>
                    <a:pt x="36" y="31"/>
                    <a:pt x="33" y="37"/>
                    <a:pt x="30" y="39"/>
                  </a:cubicBezTo>
                  <a:cubicBezTo>
                    <a:pt x="21" y="46"/>
                    <a:pt x="12" y="51"/>
                    <a:pt x="0" y="58"/>
                  </a:cubicBezTo>
                  <a:cubicBezTo>
                    <a:pt x="4" y="38"/>
                    <a:pt x="8" y="20"/>
                    <a:pt x="12" y="2"/>
                  </a:cubicBezTo>
                  <a:cubicBezTo>
                    <a:pt x="15" y="2"/>
                    <a:pt x="17" y="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09"/>
            <p:cNvSpPr/>
            <p:nvPr/>
          </p:nvSpPr>
          <p:spPr bwMode="auto">
            <a:xfrm>
              <a:off x="4302" y="1107"/>
              <a:ext cx="58" cy="70"/>
            </a:xfrm>
            <a:custGeom>
              <a:avLst/>
              <a:gdLst>
                <a:gd name="T0" fmla="*/ 22 w 43"/>
                <a:gd name="T1" fmla="*/ 0 h 52"/>
                <a:gd name="T2" fmla="*/ 22 w 43"/>
                <a:gd name="T3" fmla="*/ 52 h 52"/>
                <a:gd name="T4" fmla="*/ 12 w 43"/>
                <a:gd name="T5" fmla="*/ 35 h 52"/>
                <a:gd name="T6" fmla="*/ 0 w 43"/>
                <a:gd name="T7" fmla="*/ 17 h 52"/>
                <a:gd name="T8" fmla="*/ 22 w 4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43" y="27"/>
                    <a:pt x="43" y="35"/>
                    <a:pt x="22" y="52"/>
                  </a:cubicBezTo>
                  <a:cubicBezTo>
                    <a:pt x="18" y="46"/>
                    <a:pt x="15" y="41"/>
                    <a:pt x="12" y="35"/>
                  </a:cubicBezTo>
                  <a:cubicBezTo>
                    <a:pt x="8" y="29"/>
                    <a:pt x="5" y="24"/>
                    <a:pt x="0" y="17"/>
                  </a:cubicBezTo>
                  <a:cubicBezTo>
                    <a:pt x="8" y="11"/>
                    <a:pt x="15" y="6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10"/>
            <p:cNvSpPr/>
            <p:nvPr/>
          </p:nvSpPr>
          <p:spPr bwMode="auto">
            <a:xfrm>
              <a:off x="3936" y="2992"/>
              <a:ext cx="69" cy="61"/>
            </a:xfrm>
            <a:custGeom>
              <a:avLst/>
              <a:gdLst>
                <a:gd name="T0" fmla="*/ 51 w 51"/>
                <a:gd name="T1" fmla="*/ 18 h 45"/>
                <a:gd name="T2" fmla="*/ 0 w 51"/>
                <a:gd name="T3" fmla="*/ 29 h 45"/>
                <a:gd name="T4" fmla="*/ 51 w 51"/>
                <a:gd name="T5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5">
                  <a:moveTo>
                    <a:pt x="51" y="18"/>
                  </a:moveTo>
                  <a:cubicBezTo>
                    <a:pt x="40" y="41"/>
                    <a:pt x="22" y="45"/>
                    <a:pt x="0" y="29"/>
                  </a:cubicBezTo>
                  <a:cubicBezTo>
                    <a:pt x="32" y="1"/>
                    <a:pt x="22" y="0"/>
                    <a:pt x="5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11"/>
            <p:cNvSpPr/>
            <p:nvPr/>
          </p:nvSpPr>
          <p:spPr bwMode="auto">
            <a:xfrm>
              <a:off x="3008" y="2727"/>
              <a:ext cx="50" cy="81"/>
            </a:xfrm>
            <a:custGeom>
              <a:avLst/>
              <a:gdLst>
                <a:gd name="T0" fmla="*/ 37 w 37"/>
                <a:gd name="T1" fmla="*/ 17 h 60"/>
                <a:gd name="T2" fmla="*/ 18 w 37"/>
                <a:gd name="T3" fmla="*/ 60 h 60"/>
                <a:gd name="T4" fmla="*/ 4 w 37"/>
                <a:gd name="T5" fmla="*/ 17 h 60"/>
                <a:gd name="T6" fmla="*/ 17 w 37"/>
                <a:gd name="T7" fmla="*/ 5 h 60"/>
                <a:gd name="T8" fmla="*/ 37 w 37"/>
                <a:gd name="T9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37" y="17"/>
                  </a:moveTo>
                  <a:cubicBezTo>
                    <a:pt x="31" y="31"/>
                    <a:pt x="25" y="45"/>
                    <a:pt x="18" y="60"/>
                  </a:cubicBezTo>
                  <a:cubicBezTo>
                    <a:pt x="13" y="45"/>
                    <a:pt x="7" y="31"/>
                    <a:pt x="4" y="17"/>
                  </a:cubicBezTo>
                  <a:cubicBezTo>
                    <a:pt x="0" y="4"/>
                    <a:pt x="6" y="0"/>
                    <a:pt x="17" y="5"/>
                  </a:cubicBezTo>
                  <a:cubicBezTo>
                    <a:pt x="25" y="8"/>
                    <a:pt x="31" y="13"/>
                    <a:pt x="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12"/>
            <p:cNvSpPr/>
            <p:nvPr/>
          </p:nvSpPr>
          <p:spPr bwMode="auto">
            <a:xfrm>
              <a:off x="3407" y="1397"/>
              <a:ext cx="46" cy="71"/>
            </a:xfrm>
            <a:custGeom>
              <a:avLst/>
              <a:gdLst>
                <a:gd name="T0" fmla="*/ 34 w 34"/>
                <a:gd name="T1" fmla="*/ 18 h 53"/>
                <a:gd name="T2" fmla="*/ 31 w 34"/>
                <a:gd name="T3" fmla="*/ 53 h 53"/>
                <a:gd name="T4" fmla="*/ 2 w 34"/>
                <a:gd name="T5" fmla="*/ 17 h 53"/>
                <a:gd name="T6" fmla="*/ 5 w 34"/>
                <a:gd name="T7" fmla="*/ 0 h 53"/>
                <a:gd name="T8" fmla="*/ 34 w 34"/>
                <a:gd name="T9" fmla="*/ 1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34" y="18"/>
                  </a:moveTo>
                  <a:cubicBezTo>
                    <a:pt x="33" y="30"/>
                    <a:pt x="32" y="41"/>
                    <a:pt x="31" y="53"/>
                  </a:cubicBezTo>
                  <a:cubicBezTo>
                    <a:pt x="9" y="51"/>
                    <a:pt x="13" y="27"/>
                    <a:pt x="2" y="17"/>
                  </a:cubicBezTo>
                  <a:cubicBezTo>
                    <a:pt x="0" y="15"/>
                    <a:pt x="3" y="7"/>
                    <a:pt x="5" y="0"/>
                  </a:cubicBezTo>
                  <a:cubicBezTo>
                    <a:pt x="16" y="7"/>
                    <a:pt x="25" y="13"/>
                    <a:pt x="3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13"/>
            <p:cNvSpPr/>
            <p:nvPr/>
          </p:nvSpPr>
          <p:spPr bwMode="auto">
            <a:xfrm>
              <a:off x="3379" y="3364"/>
              <a:ext cx="47" cy="60"/>
            </a:xfrm>
            <a:custGeom>
              <a:avLst/>
              <a:gdLst>
                <a:gd name="T0" fmla="*/ 33 w 34"/>
                <a:gd name="T1" fmla="*/ 4 h 44"/>
                <a:gd name="T2" fmla="*/ 33 w 34"/>
                <a:gd name="T3" fmla="*/ 30 h 44"/>
                <a:gd name="T4" fmla="*/ 25 w 34"/>
                <a:gd name="T5" fmla="*/ 44 h 44"/>
                <a:gd name="T6" fmla="*/ 5 w 34"/>
                <a:gd name="T7" fmla="*/ 36 h 44"/>
                <a:gd name="T8" fmla="*/ 2 w 34"/>
                <a:gd name="T9" fmla="*/ 23 h 44"/>
                <a:gd name="T10" fmla="*/ 27 w 34"/>
                <a:gd name="T11" fmla="*/ 0 h 44"/>
                <a:gd name="T12" fmla="*/ 33 w 34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4">
                  <a:moveTo>
                    <a:pt x="33" y="4"/>
                  </a:moveTo>
                  <a:cubicBezTo>
                    <a:pt x="33" y="13"/>
                    <a:pt x="34" y="22"/>
                    <a:pt x="33" y="30"/>
                  </a:cubicBezTo>
                  <a:cubicBezTo>
                    <a:pt x="32" y="35"/>
                    <a:pt x="28" y="44"/>
                    <a:pt x="25" y="44"/>
                  </a:cubicBezTo>
                  <a:cubicBezTo>
                    <a:pt x="18" y="44"/>
                    <a:pt x="11" y="41"/>
                    <a:pt x="5" y="36"/>
                  </a:cubicBezTo>
                  <a:cubicBezTo>
                    <a:pt x="2" y="34"/>
                    <a:pt x="0" y="25"/>
                    <a:pt x="2" y="23"/>
                  </a:cubicBezTo>
                  <a:cubicBezTo>
                    <a:pt x="9" y="14"/>
                    <a:pt x="19" y="7"/>
                    <a:pt x="27" y="0"/>
                  </a:cubicBezTo>
                  <a:cubicBezTo>
                    <a:pt x="29" y="1"/>
                    <a:pt x="31" y="3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14"/>
            <p:cNvSpPr/>
            <p:nvPr/>
          </p:nvSpPr>
          <p:spPr bwMode="auto">
            <a:xfrm>
              <a:off x="3436" y="604"/>
              <a:ext cx="59" cy="65"/>
            </a:xfrm>
            <a:custGeom>
              <a:avLst/>
              <a:gdLst>
                <a:gd name="T0" fmla="*/ 43 w 43"/>
                <a:gd name="T1" fmla="*/ 26 h 48"/>
                <a:gd name="T2" fmla="*/ 12 w 43"/>
                <a:gd name="T3" fmla="*/ 40 h 48"/>
                <a:gd name="T4" fmla="*/ 14 w 43"/>
                <a:gd name="T5" fmla="*/ 0 h 48"/>
                <a:gd name="T6" fmla="*/ 43 w 43"/>
                <a:gd name="T7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8">
                  <a:moveTo>
                    <a:pt x="43" y="26"/>
                  </a:moveTo>
                  <a:cubicBezTo>
                    <a:pt x="30" y="45"/>
                    <a:pt x="23" y="48"/>
                    <a:pt x="12" y="40"/>
                  </a:cubicBezTo>
                  <a:cubicBezTo>
                    <a:pt x="0" y="32"/>
                    <a:pt x="0" y="19"/>
                    <a:pt x="14" y="0"/>
                  </a:cubicBezTo>
                  <a:cubicBezTo>
                    <a:pt x="23" y="8"/>
                    <a:pt x="32" y="17"/>
                    <a:pt x="4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315"/>
            <p:cNvSpPr/>
            <p:nvPr/>
          </p:nvSpPr>
          <p:spPr bwMode="auto">
            <a:xfrm>
              <a:off x="4180" y="1952"/>
              <a:ext cx="81" cy="86"/>
            </a:xfrm>
            <a:custGeom>
              <a:avLst/>
              <a:gdLst>
                <a:gd name="T0" fmla="*/ 3 w 60"/>
                <a:gd name="T1" fmla="*/ 0 h 63"/>
                <a:gd name="T2" fmla="*/ 60 w 60"/>
                <a:gd name="T3" fmla="*/ 63 h 63"/>
                <a:gd name="T4" fmla="*/ 0 w 60"/>
                <a:gd name="T5" fmla="*/ 4 h 63"/>
                <a:gd name="T6" fmla="*/ 3 w 6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3">
                  <a:moveTo>
                    <a:pt x="3" y="0"/>
                  </a:moveTo>
                  <a:cubicBezTo>
                    <a:pt x="35" y="8"/>
                    <a:pt x="58" y="32"/>
                    <a:pt x="60" y="63"/>
                  </a:cubicBezTo>
                  <a:cubicBezTo>
                    <a:pt x="39" y="42"/>
                    <a:pt x="19" y="23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16"/>
            <p:cNvSpPr/>
            <p:nvPr/>
          </p:nvSpPr>
          <p:spPr bwMode="auto">
            <a:xfrm>
              <a:off x="3921" y="1520"/>
              <a:ext cx="73" cy="52"/>
            </a:xfrm>
            <a:custGeom>
              <a:avLst/>
              <a:gdLst>
                <a:gd name="T0" fmla="*/ 1 w 54"/>
                <a:gd name="T1" fmla="*/ 23 h 39"/>
                <a:gd name="T2" fmla="*/ 43 w 54"/>
                <a:gd name="T3" fmla="*/ 2 h 39"/>
                <a:gd name="T4" fmla="*/ 54 w 54"/>
                <a:gd name="T5" fmla="*/ 3 h 39"/>
                <a:gd name="T6" fmla="*/ 52 w 54"/>
                <a:gd name="T7" fmla="*/ 16 h 39"/>
                <a:gd name="T8" fmla="*/ 26 w 54"/>
                <a:gd name="T9" fmla="*/ 37 h 39"/>
                <a:gd name="T10" fmla="*/ 0 w 54"/>
                <a:gd name="T11" fmla="*/ 28 h 39"/>
                <a:gd name="T12" fmla="*/ 1 w 54"/>
                <a:gd name="T13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9">
                  <a:moveTo>
                    <a:pt x="1" y="23"/>
                  </a:moveTo>
                  <a:cubicBezTo>
                    <a:pt x="14" y="16"/>
                    <a:pt x="28" y="8"/>
                    <a:pt x="43" y="2"/>
                  </a:cubicBezTo>
                  <a:cubicBezTo>
                    <a:pt x="46" y="0"/>
                    <a:pt x="50" y="2"/>
                    <a:pt x="54" y="3"/>
                  </a:cubicBezTo>
                  <a:cubicBezTo>
                    <a:pt x="54" y="7"/>
                    <a:pt x="54" y="13"/>
                    <a:pt x="52" y="16"/>
                  </a:cubicBezTo>
                  <a:cubicBezTo>
                    <a:pt x="44" y="24"/>
                    <a:pt x="36" y="34"/>
                    <a:pt x="26" y="37"/>
                  </a:cubicBezTo>
                  <a:cubicBezTo>
                    <a:pt x="19" y="39"/>
                    <a:pt x="9" y="31"/>
                    <a:pt x="0" y="28"/>
                  </a:cubicBezTo>
                  <a:cubicBezTo>
                    <a:pt x="0" y="26"/>
                    <a:pt x="0" y="25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17"/>
            <p:cNvSpPr/>
            <p:nvPr/>
          </p:nvSpPr>
          <p:spPr bwMode="auto">
            <a:xfrm>
              <a:off x="4819" y="3224"/>
              <a:ext cx="74" cy="44"/>
            </a:xfrm>
            <a:custGeom>
              <a:avLst/>
              <a:gdLst>
                <a:gd name="T0" fmla="*/ 55 w 55"/>
                <a:gd name="T1" fmla="*/ 12 h 33"/>
                <a:gd name="T2" fmla="*/ 21 w 55"/>
                <a:gd name="T3" fmla="*/ 33 h 33"/>
                <a:gd name="T4" fmla="*/ 0 w 55"/>
                <a:gd name="T5" fmla="*/ 0 h 33"/>
                <a:gd name="T6" fmla="*/ 55 w 55"/>
                <a:gd name="T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3">
                  <a:moveTo>
                    <a:pt x="55" y="12"/>
                  </a:moveTo>
                  <a:cubicBezTo>
                    <a:pt x="49" y="32"/>
                    <a:pt x="33" y="33"/>
                    <a:pt x="21" y="33"/>
                  </a:cubicBezTo>
                  <a:cubicBezTo>
                    <a:pt x="3" y="32"/>
                    <a:pt x="13" y="12"/>
                    <a:pt x="0" y="0"/>
                  </a:cubicBezTo>
                  <a:cubicBezTo>
                    <a:pt x="21" y="5"/>
                    <a:pt x="37" y="8"/>
                    <a:pt x="5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8"/>
            <p:cNvSpPr/>
            <p:nvPr/>
          </p:nvSpPr>
          <p:spPr bwMode="auto">
            <a:xfrm>
              <a:off x="3493" y="3750"/>
              <a:ext cx="59" cy="51"/>
            </a:xfrm>
            <a:custGeom>
              <a:avLst/>
              <a:gdLst>
                <a:gd name="T0" fmla="*/ 43 w 43"/>
                <a:gd name="T1" fmla="*/ 0 h 38"/>
                <a:gd name="T2" fmla="*/ 14 w 43"/>
                <a:gd name="T3" fmla="*/ 36 h 38"/>
                <a:gd name="T4" fmla="*/ 3 w 43"/>
                <a:gd name="T5" fmla="*/ 9 h 38"/>
                <a:gd name="T6" fmla="*/ 43 w 4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8">
                  <a:moveTo>
                    <a:pt x="43" y="0"/>
                  </a:moveTo>
                  <a:cubicBezTo>
                    <a:pt x="43" y="21"/>
                    <a:pt x="29" y="38"/>
                    <a:pt x="14" y="36"/>
                  </a:cubicBezTo>
                  <a:cubicBezTo>
                    <a:pt x="3" y="35"/>
                    <a:pt x="0" y="27"/>
                    <a:pt x="3" y="9"/>
                  </a:cubicBezTo>
                  <a:cubicBezTo>
                    <a:pt x="17" y="6"/>
                    <a:pt x="30" y="3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19"/>
            <p:cNvSpPr/>
            <p:nvPr/>
          </p:nvSpPr>
          <p:spPr bwMode="auto">
            <a:xfrm>
              <a:off x="2979" y="2549"/>
              <a:ext cx="52" cy="71"/>
            </a:xfrm>
            <a:custGeom>
              <a:avLst/>
              <a:gdLst>
                <a:gd name="T0" fmla="*/ 38 w 38"/>
                <a:gd name="T1" fmla="*/ 14 h 53"/>
                <a:gd name="T2" fmla="*/ 5 w 38"/>
                <a:gd name="T3" fmla="*/ 53 h 53"/>
                <a:gd name="T4" fmla="*/ 1 w 38"/>
                <a:gd name="T5" fmla="*/ 15 h 53"/>
                <a:gd name="T6" fmla="*/ 16 w 38"/>
                <a:gd name="T7" fmla="*/ 3 h 53"/>
                <a:gd name="T8" fmla="*/ 38 w 38"/>
                <a:gd name="T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3">
                  <a:moveTo>
                    <a:pt x="38" y="14"/>
                  </a:moveTo>
                  <a:cubicBezTo>
                    <a:pt x="26" y="28"/>
                    <a:pt x="15" y="41"/>
                    <a:pt x="5" y="53"/>
                  </a:cubicBezTo>
                  <a:cubicBezTo>
                    <a:pt x="4" y="42"/>
                    <a:pt x="1" y="28"/>
                    <a:pt x="1" y="15"/>
                  </a:cubicBezTo>
                  <a:cubicBezTo>
                    <a:pt x="0" y="5"/>
                    <a:pt x="7" y="0"/>
                    <a:pt x="16" y="3"/>
                  </a:cubicBezTo>
                  <a:cubicBezTo>
                    <a:pt x="25" y="6"/>
                    <a:pt x="32" y="1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0"/>
            <p:cNvSpPr/>
            <p:nvPr/>
          </p:nvSpPr>
          <p:spPr bwMode="auto">
            <a:xfrm>
              <a:off x="4060" y="2871"/>
              <a:ext cx="53" cy="61"/>
            </a:xfrm>
            <a:custGeom>
              <a:avLst/>
              <a:gdLst>
                <a:gd name="T0" fmla="*/ 17 w 39"/>
                <a:gd name="T1" fmla="*/ 0 h 45"/>
                <a:gd name="T2" fmla="*/ 32 w 39"/>
                <a:gd name="T3" fmla="*/ 17 h 45"/>
                <a:gd name="T4" fmla="*/ 36 w 39"/>
                <a:gd name="T5" fmla="*/ 37 h 45"/>
                <a:gd name="T6" fmla="*/ 12 w 39"/>
                <a:gd name="T7" fmla="*/ 45 h 45"/>
                <a:gd name="T8" fmla="*/ 4 w 39"/>
                <a:gd name="T9" fmla="*/ 30 h 45"/>
                <a:gd name="T10" fmla="*/ 17 w 3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5">
                  <a:moveTo>
                    <a:pt x="17" y="0"/>
                  </a:moveTo>
                  <a:cubicBezTo>
                    <a:pt x="21" y="5"/>
                    <a:pt x="28" y="10"/>
                    <a:pt x="32" y="17"/>
                  </a:cubicBezTo>
                  <a:cubicBezTo>
                    <a:pt x="35" y="23"/>
                    <a:pt x="39" y="34"/>
                    <a:pt x="36" y="37"/>
                  </a:cubicBezTo>
                  <a:cubicBezTo>
                    <a:pt x="30" y="42"/>
                    <a:pt x="21" y="45"/>
                    <a:pt x="12" y="45"/>
                  </a:cubicBezTo>
                  <a:cubicBezTo>
                    <a:pt x="5" y="45"/>
                    <a:pt x="0" y="40"/>
                    <a:pt x="4" y="30"/>
                  </a:cubicBezTo>
                  <a:cubicBezTo>
                    <a:pt x="9" y="21"/>
                    <a:pt x="12" y="1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21"/>
            <p:cNvSpPr/>
            <p:nvPr/>
          </p:nvSpPr>
          <p:spPr bwMode="auto">
            <a:xfrm>
              <a:off x="3177" y="3336"/>
              <a:ext cx="76" cy="57"/>
            </a:xfrm>
            <a:custGeom>
              <a:avLst/>
              <a:gdLst>
                <a:gd name="T0" fmla="*/ 6 w 56"/>
                <a:gd name="T1" fmla="*/ 0 h 42"/>
                <a:gd name="T2" fmla="*/ 56 w 56"/>
                <a:gd name="T3" fmla="*/ 29 h 42"/>
                <a:gd name="T4" fmla="*/ 11 w 56"/>
                <a:gd name="T5" fmla="*/ 29 h 42"/>
                <a:gd name="T6" fmla="*/ 0 w 56"/>
                <a:gd name="T7" fmla="*/ 3 h 42"/>
                <a:gd name="T8" fmla="*/ 6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6" y="0"/>
                  </a:moveTo>
                  <a:cubicBezTo>
                    <a:pt x="22" y="9"/>
                    <a:pt x="38" y="18"/>
                    <a:pt x="56" y="29"/>
                  </a:cubicBezTo>
                  <a:cubicBezTo>
                    <a:pt x="38" y="42"/>
                    <a:pt x="23" y="37"/>
                    <a:pt x="11" y="29"/>
                  </a:cubicBezTo>
                  <a:cubicBezTo>
                    <a:pt x="4" y="24"/>
                    <a:pt x="3" y="12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22"/>
            <p:cNvSpPr/>
            <p:nvPr/>
          </p:nvSpPr>
          <p:spPr bwMode="auto">
            <a:xfrm>
              <a:off x="3366" y="3694"/>
              <a:ext cx="60" cy="56"/>
            </a:xfrm>
            <a:custGeom>
              <a:avLst/>
              <a:gdLst>
                <a:gd name="T0" fmla="*/ 0 w 44"/>
                <a:gd name="T1" fmla="*/ 11 h 41"/>
                <a:gd name="T2" fmla="*/ 16 w 44"/>
                <a:gd name="T3" fmla="*/ 6 h 41"/>
                <a:gd name="T4" fmla="*/ 43 w 44"/>
                <a:gd name="T5" fmla="*/ 24 h 41"/>
                <a:gd name="T6" fmla="*/ 35 w 44"/>
                <a:gd name="T7" fmla="*/ 39 h 41"/>
                <a:gd name="T8" fmla="*/ 22 w 44"/>
                <a:gd name="T9" fmla="*/ 34 h 41"/>
                <a:gd name="T10" fmla="*/ 1 w 44"/>
                <a:gd name="T11" fmla="*/ 15 h 41"/>
                <a:gd name="T12" fmla="*/ 0 w 44"/>
                <a:gd name="T13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1">
                  <a:moveTo>
                    <a:pt x="0" y="11"/>
                  </a:moveTo>
                  <a:cubicBezTo>
                    <a:pt x="6" y="10"/>
                    <a:pt x="11" y="8"/>
                    <a:pt x="16" y="6"/>
                  </a:cubicBezTo>
                  <a:cubicBezTo>
                    <a:pt x="32" y="0"/>
                    <a:pt x="44" y="7"/>
                    <a:pt x="43" y="24"/>
                  </a:cubicBezTo>
                  <a:cubicBezTo>
                    <a:pt x="43" y="30"/>
                    <a:pt x="40" y="36"/>
                    <a:pt x="35" y="39"/>
                  </a:cubicBezTo>
                  <a:cubicBezTo>
                    <a:pt x="33" y="41"/>
                    <a:pt x="26" y="37"/>
                    <a:pt x="22" y="34"/>
                  </a:cubicBezTo>
                  <a:cubicBezTo>
                    <a:pt x="15" y="29"/>
                    <a:pt x="8" y="22"/>
                    <a:pt x="1" y="15"/>
                  </a:cubicBezTo>
                  <a:cubicBezTo>
                    <a:pt x="1" y="14"/>
                    <a:pt x="1" y="13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23"/>
            <p:cNvSpPr/>
            <p:nvPr/>
          </p:nvSpPr>
          <p:spPr bwMode="auto">
            <a:xfrm>
              <a:off x="4237" y="1107"/>
              <a:ext cx="57" cy="65"/>
            </a:xfrm>
            <a:custGeom>
              <a:avLst/>
              <a:gdLst>
                <a:gd name="T0" fmla="*/ 42 w 42"/>
                <a:gd name="T1" fmla="*/ 5 h 48"/>
                <a:gd name="T2" fmla="*/ 7 w 42"/>
                <a:gd name="T3" fmla="*/ 48 h 48"/>
                <a:gd name="T4" fmla="*/ 6 w 42"/>
                <a:gd name="T5" fmla="*/ 8 h 48"/>
                <a:gd name="T6" fmla="*/ 41 w 42"/>
                <a:gd name="T7" fmla="*/ 0 h 48"/>
                <a:gd name="T8" fmla="*/ 42 w 42"/>
                <a:gd name="T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42" y="5"/>
                  </a:moveTo>
                  <a:cubicBezTo>
                    <a:pt x="30" y="19"/>
                    <a:pt x="19" y="34"/>
                    <a:pt x="7" y="48"/>
                  </a:cubicBezTo>
                  <a:cubicBezTo>
                    <a:pt x="3" y="43"/>
                    <a:pt x="0" y="11"/>
                    <a:pt x="6" y="8"/>
                  </a:cubicBezTo>
                  <a:cubicBezTo>
                    <a:pt x="17" y="3"/>
                    <a:pt x="29" y="3"/>
                    <a:pt x="41" y="0"/>
                  </a:cubicBezTo>
                  <a:cubicBezTo>
                    <a:pt x="42" y="2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24"/>
            <p:cNvSpPr/>
            <p:nvPr/>
          </p:nvSpPr>
          <p:spPr bwMode="auto">
            <a:xfrm>
              <a:off x="3179" y="2397"/>
              <a:ext cx="89" cy="54"/>
            </a:xfrm>
            <a:custGeom>
              <a:avLst/>
              <a:gdLst>
                <a:gd name="T0" fmla="*/ 28 w 66"/>
                <a:gd name="T1" fmla="*/ 18 h 40"/>
                <a:gd name="T2" fmla="*/ 10 w 66"/>
                <a:gd name="T3" fmla="*/ 12 h 40"/>
                <a:gd name="T4" fmla="*/ 26 w 66"/>
                <a:gd name="T5" fmla="*/ 30 h 40"/>
                <a:gd name="T6" fmla="*/ 55 w 66"/>
                <a:gd name="T7" fmla="*/ 3 h 40"/>
                <a:gd name="T8" fmla="*/ 52 w 66"/>
                <a:gd name="T9" fmla="*/ 28 h 40"/>
                <a:gd name="T10" fmla="*/ 34 w 66"/>
                <a:gd name="T11" fmla="*/ 40 h 40"/>
                <a:gd name="T12" fmla="*/ 11 w 66"/>
                <a:gd name="T13" fmla="*/ 29 h 40"/>
                <a:gd name="T14" fmla="*/ 1 w 66"/>
                <a:gd name="T15" fmla="*/ 12 h 40"/>
                <a:gd name="T16" fmla="*/ 15 w 66"/>
                <a:gd name="T17" fmla="*/ 0 h 40"/>
                <a:gd name="T18" fmla="*/ 32 w 66"/>
                <a:gd name="T19" fmla="*/ 12 h 40"/>
                <a:gd name="T20" fmla="*/ 28 w 66"/>
                <a:gd name="T2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0">
                  <a:moveTo>
                    <a:pt x="28" y="18"/>
                  </a:moveTo>
                  <a:cubicBezTo>
                    <a:pt x="22" y="16"/>
                    <a:pt x="17" y="14"/>
                    <a:pt x="10" y="12"/>
                  </a:cubicBezTo>
                  <a:cubicBezTo>
                    <a:pt x="10" y="25"/>
                    <a:pt x="17" y="29"/>
                    <a:pt x="26" y="30"/>
                  </a:cubicBezTo>
                  <a:cubicBezTo>
                    <a:pt x="40" y="32"/>
                    <a:pt x="46" y="27"/>
                    <a:pt x="55" y="3"/>
                  </a:cubicBezTo>
                  <a:cubicBezTo>
                    <a:pt x="66" y="15"/>
                    <a:pt x="65" y="20"/>
                    <a:pt x="52" y="28"/>
                  </a:cubicBezTo>
                  <a:cubicBezTo>
                    <a:pt x="46" y="32"/>
                    <a:pt x="40" y="36"/>
                    <a:pt x="34" y="40"/>
                  </a:cubicBezTo>
                  <a:cubicBezTo>
                    <a:pt x="26" y="37"/>
                    <a:pt x="17" y="34"/>
                    <a:pt x="11" y="29"/>
                  </a:cubicBezTo>
                  <a:cubicBezTo>
                    <a:pt x="6" y="25"/>
                    <a:pt x="0" y="17"/>
                    <a:pt x="1" y="12"/>
                  </a:cubicBezTo>
                  <a:cubicBezTo>
                    <a:pt x="1" y="7"/>
                    <a:pt x="10" y="0"/>
                    <a:pt x="15" y="0"/>
                  </a:cubicBezTo>
                  <a:cubicBezTo>
                    <a:pt x="21" y="0"/>
                    <a:pt x="27" y="8"/>
                    <a:pt x="32" y="12"/>
                  </a:cubicBezTo>
                  <a:cubicBezTo>
                    <a:pt x="31" y="14"/>
                    <a:pt x="29" y="16"/>
                    <a:pt x="2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25"/>
            <p:cNvSpPr/>
            <p:nvPr/>
          </p:nvSpPr>
          <p:spPr bwMode="auto">
            <a:xfrm>
              <a:off x="3582" y="508"/>
              <a:ext cx="59" cy="58"/>
            </a:xfrm>
            <a:custGeom>
              <a:avLst/>
              <a:gdLst>
                <a:gd name="T0" fmla="*/ 44 w 44"/>
                <a:gd name="T1" fmla="*/ 25 h 43"/>
                <a:gd name="T2" fmla="*/ 3 w 44"/>
                <a:gd name="T3" fmla="*/ 43 h 43"/>
                <a:gd name="T4" fmla="*/ 0 w 44"/>
                <a:gd name="T5" fmla="*/ 15 h 43"/>
                <a:gd name="T6" fmla="*/ 14 w 44"/>
                <a:gd name="T7" fmla="*/ 6 h 43"/>
                <a:gd name="T8" fmla="*/ 44 w 44"/>
                <a:gd name="T9" fmla="*/ 18 h 43"/>
                <a:gd name="T10" fmla="*/ 44 w 44"/>
                <a:gd name="T1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44" y="25"/>
                  </a:moveTo>
                  <a:cubicBezTo>
                    <a:pt x="30" y="31"/>
                    <a:pt x="17" y="37"/>
                    <a:pt x="3" y="43"/>
                  </a:cubicBezTo>
                  <a:cubicBezTo>
                    <a:pt x="2" y="32"/>
                    <a:pt x="0" y="23"/>
                    <a:pt x="0" y="15"/>
                  </a:cubicBezTo>
                  <a:cubicBezTo>
                    <a:pt x="1" y="7"/>
                    <a:pt x="3" y="0"/>
                    <a:pt x="14" y="6"/>
                  </a:cubicBezTo>
                  <a:cubicBezTo>
                    <a:pt x="24" y="11"/>
                    <a:pt x="34" y="14"/>
                    <a:pt x="44" y="18"/>
                  </a:cubicBezTo>
                  <a:cubicBezTo>
                    <a:pt x="44" y="20"/>
                    <a:pt x="44" y="23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26"/>
            <p:cNvSpPr/>
            <p:nvPr/>
          </p:nvSpPr>
          <p:spPr bwMode="auto">
            <a:xfrm>
              <a:off x="4153" y="2136"/>
              <a:ext cx="53" cy="52"/>
            </a:xfrm>
            <a:custGeom>
              <a:avLst/>
              <a:gdLst>
                <a:gd name="T0" fmla="*/ 39 w 39"/>
                <a:gd name="T1" fmla="*/ 12 h 38"/>
                <a:gd name="T2" fmla="*/ 17 w 39"/>
                <a:gd name="T3" fmla="*/ 37 h 38"/>
                <a:gd name="T4" fmla="*/ 0 w 39"/>
                <a:gd name="T5" fmla="*/ 23 h 38"/>
                <a:gd name="T6" fmla="*/ 25 w 39"/>
                <a:gd name="T7" fmla="*/ 2 h 38"/>
                <a:gd name="T8" fmla="*/ 39 w 39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9" y="12"/>
                  </a:moveTo>
                  <a:cubicBezTo>
                    <a:pt x="36" y="29"/>
                    <a:pt x="29" y="36"/>
                    <a:pt x="17" y="37"/>
                  </a:cubicBezTo>
                  <a:cubicBezTo>
                    <a:pt x="8" y="38"/>
                    <a:pt x="0" y="34"/>
                    <a:pt x="0" y="23"/>
                  </a:cubicBezTo>
                  <a:cubicBezTo>
                    <a:pt x="0" y="13"/>
                    <a:pt x="14" y="0"/>
                    <a:pt x="25" y="2"/>
                  </a:cubicBezTo>
                  <a:cubicBezTo>
                    <a:pt x="31" y="3"/>
                    <a:pt x="35" y="9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27"/>
            <p:cNvSpPr/>
            <p:nvPr/>
          </p:nvSpPr>
          <p:spPr bwMode="auto">
            <a:xfrm>
              <a:off x="3327" y="2979"/>
              <a:ext cx="63" cy="54"/>
            </a:xfrm>
            <a:custGeom>
              <a:avLst/>
              <a:gdLst>
                <a:gd name="T0" fmla="*/ 3 w 47"/>
                <a:gd name="T1" fmla="*/ 40 h 40"/>
                <a:gd name="T2" fmla="*/ 0 w 47"/>
                <a:gd name="T3" fmla="*/ 3 h 40"/>
                <a:gd name="T4" fmla="*/ 6 w 47"/>
                <a:gd name="T5" fmla="*/ 0 h 40"/>
                <a:gd name="T6" fmla="*/ 47 w 47"/>
                <a:gd name="T7" fmla="*/ 32 h 40"/>
                <a:gd name="T8" fmla="*/ 3 w 4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3" y="40"/>
                  </a:moveTo>
                  <a:cubicBezTo>
                    <a:pt x="2" y="29"/>
                    <a:pt x="1" y="16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20" y="11"/>
                    <a:pt x="34" y="22"/>
                    <a:pt x="47" y="32"/>
                  </a:cubicBezTo>
                  <a:cubicBezTo>
                    <a:pt x="33" y="35"/>
                    <a:pt x="21" y="37"/>
                    <a:pt x="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328"/>
            <p:cNvSpPr/>
            <p:nvPr/>
          </p:nvSpPr>
          <p:spPr bwMode="auto">
            <a:xfrm>
              <a:off x="3335" y="3462"/>
              <a:ext cx="72" cy="50"/>
            </a:xfrm>
            <a:custGeom>
              <a:avLst/>
              <a:gdLst>
                <a:gd name="T0" fmla="*/ 53 w 53"/>
                <a:gd name="T1" fmla="*/ 32 h 37"/>
                <a:gd name="T2" fmla="*/ 2 w 53"/>
                <a:gd name="T3" fmla="*/ 17 h 37"/>
                <a:gd name="T4" fmla="*/ 4 w 53"/>
                <a:gd name="T5" fmla="*/ 4 h 37"/>
                <a:gd name="T6" fmla="*/ 20 w 53"/>
                <a:gd name="T7" fmla="*/ 2 h 37"/>
                <a:gd name="T8" fmla="*/ 53 w 53"/>
                <a:gd name="T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7">
                  <a:moveTo>
                    <a:pt x="53" y="32"/>
                  </a:moveTo>
                  <a:cubicBezTo>
                    <a:pt x="37" y="37"/>
                    <a:pt x="5" y="26"/>
                    <a:pt x="2" y="17"/>
                  </a:cubicBezTo>
                  <a:cubicBezTo>
                    <a:pt x="0" y="14"/>
                    <a:pt x="2" y="6"/>
                    <a:pt x="4" y="4"/>
                  </a:cubicBezTo>
                  <a:cubicBezTo>
                    <a:pt x="8" y="2"/>
                    <a:pt x="17" y="0"/>
                    <a:pt x="20" y="2"/>
                  </a:cubicBezTo>
                  <a:cubicBezTo>
                    <a:pt x="31" y="10"/>
                    <a:pt x="41" y="21"/>
                    <a:pt x="5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329"/>
            <p:cNvSpPr/>
            <p:nvPr/>
          </p:nvSpPr>
          <p:spPr bwMode="auto">
            <a:xfrm>
              <a:off x="4029" y="2273"/>
              <a:ext cx="64" cy="61"/>
            </a:xfrm>
            <a:custGeom>
              <a:avLst/>
              <a:gdLst>
                <a:gd name="T0" fmla="*/ 47 w 47"/>
                <a:gd name="T1" fmla="*/ 14 h 45"/>
                <a:gd name="T2" fmla="*/ 11 w 47"/>
                <a:gd name="T3" fmla="*/ 39 h 45"/>
                <a:gd name="T4" fmla="*/ 3 w 47"/>
                <a:gd name="T5" fmla="*/ 16 h 45"/>
                <a:gd name="T6" fmla="*/ 47 w 47"/>
                <a:gd name="T7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5">
                  <a:moveTo>
                    <a:pt x="47" y="14"/>
                  </a:moveTo>
                  <a:cubicBezTo>
                    <a:pt x="34" y="28"/>
                    <a:pt x="28" y="45"/>
                    <a:pt x="11" y="39"/>
                  </a:cubicBezTo>
                  <a:cubicBezTo>
                    <a:pt x="6" y="38"/>
                    <a:pt x="0" y="20"/>
                    <a:pt x="3" y="16"/>
                  </a:cubicBezTo>
                  <a:cubicBezTo>
                    <a:pt x="14" y="0"/>
                    <a:pt x="29" y="14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330"/>
            <p:cNvSpPr/>
            <p:nvPr/>
          </p:nvSpPr>
          <p:spPr bwMode="auto">
            <a:xfrm>
              <a:off x="3948" y="3207"/>
              <a:ext cx="53" cy="73"/>
            </a:xfrm>
            <a:custGeom>
              <a:avLst/>
              <a:gdLst>
                <a:gd name="T0" fmla="*/ 39 w 39"/>
                <a:gd name="T1" fmla="*/ 44 h 54"/>
                <a:gd name="T2" fmla="*/ 11 w 39"/>
                <a:gd name="T3" fmla="*/ 45 h 54"/>
                <a:gd name="T4" fmla="*/ 7 w 39"/>
                <a:gd name="T5" fmla="*/ 12 h 54"/>
                <a:gd name="T6" fmla="*/ 24 w 39"/>
                <a:gd name="T7" fmla="*/ 17 h 54"/>
                <a:gd name="T8" fmla="*/ 39 w 39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4">
                  <a:moveTo>
                    <a:pt x="39" y="44"/>
                  </a:moveTo>
                  <a:cubicBezTo>
                    <a:pt x="31" y="51"/>
                    <a:pt x="21" y="54"/>
                    <a:pt x="11" y="45"/>
                  </a:cubicBezTo>
                  <a:cubicBezTo>
                    <a:pt x="0" y="36"/>
                    <a:pt x="1" y="22"/>
                    <a:pt x="7" y="12"/>
                  </a:cubicBezTo>
                  <a:cubicBezTo>
                    <a:pt x="14" y="0"/>
                    <a:pt x="20" y="11"/>
                    <a:pt x="24" y="17"/>
                  </a:cubicBezTo>
                  <a:cubicBezTo>
                    <a:pt x="29" y="25"/>
                    <a:pt x="34" y="34"/>
                    <a:pt x="3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31"/>
            <p:cNvSpPr/>
            <p:nvPr/>
          </p:nvSpPr>
          <p:spPr bwMode="auto">
            <a:xfrm>
              <a:off x="4263" y="1443"/>
              <a:ext cx="47" cy="67"/>
            </a:xfrm>
            <a:custGeom>
              <a:avLst/>
              <a:gdLst>
                <a:gd name="T0" fmla="*/ 32 w 35"/>
                <a:gd name="T1" fmla="*/ 2 h 50"/>
                <a:gd name="T2" fmla="*/ 11 w 35"/>
                <a:gd name="T3" fmla="*/ 50 h 50"/>
                <a:gd name="T4" fmla="*/ 5 w 35"/>
                <a:gd name="T5" fmla="*/ 21 h 50"/>
                <a:gd name="T6" fmla="*/ 20 w 35"/>
                <a:gd name="T7" fmla="*/ 1 h 50"/>
                <a:gd name="T8" fmla="*/ 32 w 35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32" y="2"/>
                  </a:moveTo>
                  <a:cubicBezTo>
                    <a:pt x="35" y="23"/>
                    <a:pt x="25" y="37"/>
                    <a:pt x="11" y="50"/>
                  </a:cubicBezTo>
                  <a:cubicBezTo>
                    <a:pt x="9" y="39"/>
                    <a:pt x="8" y="30"/>
                    <a:pt x="5" y="21"/>
                  </a:cubicBezTo>
                  <a:cubicBezTo>
                    <a:pt x="0" y="3"/>
                    <a:pt x="1" y="0"/>
                    <a:pt x="20" y="1"/>
                  </a:cubicBezTo>
                  <a:cubicBezTo>
                    <a:pt x="24" y="1"/>
                    <a:pt x="27" y="1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32"/>
            <p:cNvSpPr/>
            <p:nvPr/>
          </p:nvSpPr>
          <p:spPr bwMode="auto">
            <a:xfrm>
              <a:off x="4784" y="3302"/>
              <a:ext cx="61" cy="50"/>
            </a:xfrm>
            <a:custGeom>
              <a:avLst/>
              <a:gdLst>
                <a:gd name="T0" fmla="*/ 0 w 45"/>
                <a:gd name="T1" fmla="*/ 12 h 37"/>
                <a:gd name="T2" fmla="*/ 44 w 45"/>
                <a:gd name="T3" fmla="*/ 19 h 37"/>
                <a:gd name="T4" fmla="*/ 40 w 45"/>
                <a:gd name="T5" fmla="*/ 35 h 37"/>
                <a:gd name="T6" fmla="*/ 27 w 45"/>
                <a:gd name="T7" fmla="*/ 33 h 37"/>
                <a:gd name="T8" fmla="*/ 0 w 45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7">
                  <a:moveTo>
                    <a:pt x="0" y="12"/>
                  </a:moveTo>
                  <a:cubicBezTo>
                    <a:pt x="26" y="0"/>
                    <a:pt x="37" y="2"/>
                    <a:pt x="44" y="19"/>
                  </a:cubicBezTo>
                  <a:cubicBezTo>
                    <a:pt x="45" y="24"/>
                    <a:pt x="43" y="31"/>
                    <a:pt x="40" y="35"/>
                  </a:cubicBezTo>
                  <a:cubicBezTo>
                    <a:pt x="39" y="37"/>
                    <a:pt x="31" y="36"/>
                    <a:pt x="27" y="33"/>
                  </a:cubicBezTo>
                  <a:cubicBezTo>
                    <a:pt x="18" y="27"/>
                    <a:pt x="10" y="2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33"/>
            <p:cNvSpPr/>
            <p:nvPr/>
          </p:nvSpPr>
          <p:spPr bwMode="auto">
            <a:xfrm>
              <a:off x="3189" y="3493"/>
              <a:ext cx="82" cy="69"/>
            </a:xfrm>
            <a:custGeom>
              <a:avLst/>
              <a:gdLst>
                <a:gd name="T0" fmla="*/ 0 w 60"/>
                <a:gd name="T1" fmla="*/ 22 h 51"/>
                <a:gd name="T2" fmla="*/ 60 w 60"/>
                <a:gd name="T3" fmla="*/ 25 h 51"/>
                <a:gd name="T4" fmla="*/ 0 w 60"/>
                <a:gd name="T5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1">
                  <a:moveTo>
                    <a:pt x="0" y="22"/>
                  </a:moveTo>
                  <a:cubicBezTo>
                    <a:pt x="22" y="0"/>
                    <a:pt x="38" y="38"/>
                    <a:pt x="60" y="25"/>
                  </a:cubicBezTo>
                  <a:cubicBezTo>
                    <a:pt x="51" y="51"/>
                    <a:pt x="28" y="48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34"/>
            <p:cNvSpPr/>
            <p:nvPr/>
          </p:nvSpPr>
          <p:spPr bwMode="auto">
            <a:xfrm>
              <a:off x="3298" y="837"/>
              <a:ext cx="49" cy="66"/>
            </a:xfrm>
            <a:custGeom>
              <a:avLst/>
              <a:gdLst>
                <a:gd name="T0" fmla="*/ 24 w 36"/>
                <a:gd name="T1" fmla="*/ 49 h 49"/>
                <a:gd name="T2" fmla="*/ 5 w 36"/>
                <a:gd name="T3" fmla="*/ 16 h 49"/>
                <a:gd name="T4" fmla="*/ 32 w 36"/>
                <a:gd name="T5" fmla="*/ 0 h 49"/>
                <a:gd name="T6" fmla="*/ 36 w 36"/>
                <a:gd name="T7" fmla="*/ 5 h 49"/>
                <a:gd name="T8" fmla="*/ 24 w 3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24" y="49"/>
                  </a:moveTo>
                  <a:cubicBezTo>
                    <a:pt x="9" y="40"/>
                    <a:pt x="0" y="28"/>
                    <a:pt x="5" y="16"/>
                  </a:cubicBezTo>
                  <a:cubicBezTo>
                    <a:pt x="7" y="8"/>
                    <a:pt x="23" y="5"/>
                    <a:pt x="32" y="0"/>
                  </a:cubicBezTo>
                  <a:cubicBezTo>
                    <a:pt x="34" y="2"/>
                    <a:pt x="35" y="4"/>
                    <a:pt x="36" y="5"/>
                  </a:cubicBezTo>
                  <a:cubicBezTo>
                    <a:pt x="32" y="19"/>
                    <a:pt x="28" y="33"/>
                    <a:pt x="2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35"/>
            <p:cNvSpPr/>
            <p:nvPr/>
          </p:nvSpPr>
          <p:spPr bwMode="auto">
            <a:xfrm>
              <a:off x="4984" y="1345"/>
              <a:ext cx="74" cy="38"/>
            </a:xfrm>
            <a:custGeom>
              <a:avLst/>
              <a:gdLst>
                <a:gd name="T0" fmla="*/ 54 w 54"/>
                <a:gd name="T1" fmla="*/ 11 h 28"/>
                <a:gd name="T2" fmla="*/ 17 w 54"/>
                <a:gd name="T3" fmla="*/ 26 h 28"/>
                <a:gd name="T4" fmla="*/ 2 w 54"/>
                <a:gd name="T5" fmla="*/ 24 h 28"/>
                <a:gd name="T6" fmla="*/ 4 w 54"/>
                <a:gd name="T7" fmla="*/ 7 h 28"/>
                <a:gd name="T8" fmla="*/ 18 w 54"/>
                <a:gd name="T9" fmla="*/ 0 h 28"/>
                <a:gd name="T10" fmla="*/ 52 w 54"/>
                <a:gd name="T11" fmla="*/ 8 h 28"/>
                <a:gd name="T12" fmla="*/ 54 w 54"/>
                <a:gd name="T1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8">
                  <a:moveTo>
                    <a:pt x="54" y="11"/>
                  </a:moveTo>
                  <a:cubicBezTo>
                    <a:pt x="41" y="16"/>
                    <a:pt x="29" y="22"/>
                    <a:pt x="17" y="26"/>
                  </a:cubicBezTo>
                  <a:cubicBezTo>
                    <a:pt x="12" y="28"/>
                    <a:pt x="3" y="26"/>
                    <a:pt x="2" y="24"/>
                  </a:cubicBezTo>
                  <a:cubicBezTo>
                    <a:pt x="0" y="19"/>
                    <a:pt x="1" y="11"/>
                    <a:pt x="4" y="7"/>
                  </a:cubicBezTo>
                  <a:cubicBezTo>
                    <a:pt x="6" y="3"/>
                    <a:pt x="14" y="0"/>
                    <a:pt x="18" y="0"/>
                  </a:cubicBezTo>
                  <a:cubicBezTo>
                    <a:pt x="30" y="1"/>
                    <a:pt x="41" y="5"/>
                    <a:pt x="52" y="8"/>
                  </a:cubicBezTo>
                  <a:cubicBezTo>
                    <a:pt x="53" y="9"/>
                    <a:pt x="53" y="10"/>
                    <a:pt x="5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36"/>
            <p:cNvSpPr/>
            <p:nvPr/>
          </p:nvSpPr>
          <p:spPr bwMode="auto">
            <a:xfrm>
              <a:off x="3123" y="3506"/>
              <a:ext cx="65" cy="67"/>
            </a:xfrm>
            <a:custGeom>
              <a:avLst/>
              <a:gdLst>
                <a:gd name="T0" fmla="*/ 0 w 48"/>
                <a:gd name="T1" fmla="*/ 0 h 49"/>
                <a:gd name="T2" fmla="*/ 37 w 48"/>
                <a:gd name="T3" fmla="*/ 14 h 49"/>
                <a:gd name="T4" fmla="*/ 38 w 48"/>
                <a:gd name="T5" fmla="*/ 49 h 49"/>
                <a:gd name="T6" fmla="*/ 0 w 48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9">
                  <a:moveTo>
                    <a:pt x="0" y="0"/>
                  </a:moveTo>
                  <a:cubicBezTo>
                    <a:pt x="13" y="5"/>
                    <a:pt x="25" y="10"/>
                    <a:pt x="37" y="14"/>
                  </a:cubicBezTo>
                  <a:cubicBezTo>
                    <a:pt x="47" y="18"/>
                    <a:pt x="48" y="35"/>
                    <a:pt x="38" y="49"/>
                  </a:cubicBezTo>
                  <a:cubicBezTo>
                    <a:pt x="24" y="32"/>
                    <a:pt x="4" y="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37"/>
            <p:cNvSpPr/>
            <p:nvPr/>
          </p:nvSpPr>
          <p:spPr bwMode="auto">
            <a:xfrm>
              <a:off x="3225" y="1652"/>
              <a:ext cx="50" cy="75"/>
            </a:xfrm>
            <a:custGeom>
              <a:avLst/>
              <a:gdLst>
                <a:gd name="T0" fmla="*/ 37 w 37"/>
                <a:gd name="T1" fmla="*/ 0 h 55"/>
                <a:gd name="T2" fmla="*/ 25 w 37"/>
                <a:gd name="T3" fmla="*/ 45 h 55"/>
                <a:gd name="T4" fmla="*/ 10 w 37"/>
                <a:gd name="T5" fmla="*/ 45 h 55"/>
                <a:gd name="T6" fmla="*/ 37 w 37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5">
                  <a:moveTo>
                    <a:pt x="37" y="0"/>
                  </a:moveTo>
                  <a:cubicBezTo>
                    <a:pt x="33" y="17"/>
                    <a:pt x="30" y="31"/>
                    <a:pt x="25" y="45"/>
                  </a:cubicBezTo>
                  <a:cubicBezTo>
                    <a:pt x="21" y="55"/>
                    <a:pt x="15" y="53"/>
                    <a:pt x="10" y="45"/>
                  </a:cubicBezTo>
                  <a:cubicBezTo>
                    <a:pt x="0" y="30"/>
                    <a:pt x="10" y="1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38"/>
            <p:cNvSpPr/>
            <p:nvPr/>
          </p:nvSpPr>
          <p:spPr bwMode="auto">
            <a:xfrm>
              <a:off x="3360" y="478"/>
              <a:ext cx="57" cy="62"/>
            </a:xfrm>
            <a:custGeom>
              <a:avLst/>
              <a:gdLst>
                <a:gd name="T0" fmla="*/ 0 w 42"/>
                <a:gd name="T1" fmla="*/ 37 h 46"/>
                <a:gd name="T2" fmla="*/ 27 w 42"/>
                <a:gd name="T3" fmla="*/ 0 h 46"/>
                <a:gd name="T4" fmla="*/ 39 w 42"/>
                <a:gd name="T5" fmla="*/ 33 h 46"/>
                <a:gd name="T6" fmla="*/ 0 w 42"/>
                <a:gd name="T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6">
                  <a:moveTo>
                    <a:pt x="0" y="37"/>
                  </a:moveTo>
                  <a:cubicBezTo>
                    <a:pt x="8" y="25"/>
                    <a:pt x="16" y="15"/>
                    <a:pt x="27" y="0"/>
                  </a:cubicBezTo>
                  <a:cubicBezTo>
                    <a:pt x="32" y="14"/>
                    <a:pt x="42" y="28"/>
                    <a:pt x="39" y="33"/>
                  </a:cubicBezTo>
                  <a:cubicBezTo>
                    <a:pt x="31" y="45"/>
                    <a:pt x="16" y="4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39"/>
            <p:cNvSpPr/>
            <p:nvPr/>
          </p:nvSpPr>
          <p:spPr bwMode="auto">
            <a:xfrm>
              <a:off x="4758" y="3490"/>
              <a:ext cx="50" cy="57"/>
            </a:xfrm>
            <a:custGeom>
              <a:avLst/>
              <a:gdLst>
                <a:gd name="T0" fmla="*/ 37 w 37"/>
                <a:gd name="T1" fmla="*/ 42 h 42"/>
                <a:gd name="T2" fmla="*/ 1 w 37"/>
                <a:gd name="T3" fmla="*/ 19 h 42"/>
                <a:gd name="T4" fmla="*/ 9 w 37"/>
                <a:gd name="T5" fmla="*/ 0 h 42"/>
                <a:gd name="T6" fmla="*/ 23 w 37"/>
                <a:gd name="T7" fmla="*/ 9 h 42"/>
                <a:gd name="T8" fmla="*/ 37 w 3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2">
                  <a:moveTo>
                    <a:pt x="37" y="42"/>
                  </a:moveTo>
                  <a:cubicBezTo>
                    <a:pt x="22" y="42"/>
                    <a:pt x="4" y="32"/>
                    <a:pt x="1" y="19"/>
                  </a:cubicBezTo>
                  <a:cubicBezTo>
                    <a:pt x="0" y="13"/>
                    <a:pt x="6" y="6"/>
                    <a:pt x="9" y="0"/>
                  </a:cubicBezTo>
                  <a:cubicBezTo>
                    <a:pt x="14" y="3"/>
                    <a:pt x="21" y="4"/>
                    <a:pt x="23" y="9"/>
                  </a:cubicBezTo>
                  <a:cubicBezTo>
                    <a:pt x="29" y="19"/>
                    <a:pt x="32" y="31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40"/>
            <p:cNvSpPr/>
            <p:nvPr/>
          </p:nvSpPr>
          <p:spPr bwMode="auto">
            <a:xfrm>
              <a:off x="3921" y="415"/>
              <a:ext cx="59" cy="43"/>
            </a:xfrm>
            <a:custGeom>
              <a:avLst/>
              <a:gdLst>
                <a:gd name="T0" fmla="*/ 44 w 44"/>
                <a:gd name="T1" fmla="*/ 15 h 32"/>
                <a:gd name="T2" fmla="*/ 6 w 44"/>
                <a:gd name="T3" fmla="*/ 24 h 32"/>
                <a:gd name="T4" fmla="*/ 0 w 44"/>
                <a:gd name="T5" fmla="*/ 4 h 32"/>
                <a:gd name="T6" fmla="*/ 16 w 44"/>
                <a:gd name="T7" fmla="*/ 1 h 32"/>
                <a:gd name="T8" fmla="*/ 22 w 44"/>
                <a:gd name="T9" fmla="*/ 3 h 32"/>
                <a:gd name="T10" fmla="*/ 44 w 44"/>
                <a:gd name="T1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2">
                  <a:moveTo>
                    <a:pt x="44" y="15"/>
                  </a:moveTo>
                  <a:cubicBezTo>
                    <a:pt x="36" y="27"/>
                    <a:pt x="16" y="32"/>
                    <a:pt x="6" y="24"/>
                  </a:cubicBezTo>
                  <a:cubicBezTo>
                    <a:pt x="2" y="20"/>
                    <a:pt x="2" y="11"/>
                    <a:pt x="0" y="4"/>
                  </a:cubicBezTo>
                  <a:cubicBezTo>
                    <a:pt x="5" y="3"/>
                    <a:pt x="11" y="1"/>
                    <a:pt x="16" y="1"/>
                  </a:cubicBezTo>
                  <a:cubicBezTo>
                    <a:pt x="18" y="0"/>
                    <a:pt x="20" y="2"/>
                    <a:pt x="22" y="3"/>
                  </a:cubicBezTo>
                  <a:cubicBezTo>
                    <a:pt x="29" y="7"/>
                    <a:pt x="37" y="11"/>
                    <a:pt x="4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41"/>
            <p:cNvSpPr/>
            <p:nvPr/>
          </p:nvSpPr>
          <p:spPr bwMode="auto">
            <a:xfrm>
              <a:off x="4543" y="3121"/>
              <a:ext cx="62" cy="39"/>
            </a:xfrm>
            <a:custGeom>
              <a:avLst/>
              <a:gdLst>
                <a:gd name="T0" fmla="*/ 45 w 45"/>
                <a:gd name="T1" fmla="*/ 2 h 29"/>
                <a:gd name="T2" fmla="*/ 18 w 45"/>
                <a:gd name="T3" fmla="*/ 27 h 29"/>
                <a:gd name="T4" fmla="*/ 1 w 45"/>
                <a:gd name="T5" fmla="*/ 16 h 29"/>
                <a:gd name="T6" fmla="*/ 15 w 45"/>
                <a:gd name="T7" fmla="*/ 0 h 29"/>
                <a:gd name="T8" fmla="*/ 45 w 45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9">
                  <a:moveTo>
                    <a:pt x="45" y="2"/>
                  </a:moveTo>
                  <a:cubicBezTo>
                    <a:pt x="42" y="19"/>
                    <a:pt x="32" y="25"/>
                    <a:pt x="18" y="27"/>
                  </a:cubicBezTo>
                  <a:cubicBezTo>
                    <a:pt x="9" y="29"/>
                    <a:pt x="2" y="26"/>
                    <a:pt x="1" y="16"/>
                  </a:cubicBezTo>
                  <a:cubicBezTo>
                    <a:pt x="0" y="4"/>
                    <a:pt x="6" y="0"/>
                    <a:pt x="15" y="0"/>
                  </a:cubicBezTo>
                  <a:cubicBezTo>
                    <a:pt x="25" y="0"/>
                    <a:pt x="34" y="1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42"/>
            <p:cNvSpPr/>
            <p:nvPr/>
          </p:nvSpPr>
          <p:spPr bwMode="auto">
            <a:xfrm>
              <a:off x="3189" y="1952"/>
              <a:ext cx="87" cy="72"/>
            </a:xfrm>
            <a:custGeom>
              <a:avLst/>
              <a:gdLst>
                <a:gd name="T0" fmla="*/ 58 w 64"/>
                <a:gd name="T1" fmla="*/ 53 h 53"/>
                <a:gd name="T2" fmla="*/ 45 w 64"/>
                <a:gd name="T3" fmla="*/ 43 h 53"/>
                <a:gd name="T4" fmla="*/ 0 w 64"/>
                <a:gd name="T5" fmla="*/ 13 h 53"/>
                <a:gd name="T6" fmla="*/ 42 w 64"/>
                <a:gd name="T7" fmla="*/ 10 h 53"/>
                <a:gd name="T8" fmla="*/ 58 w 6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58" y="53"/>
                  </a:moveTo>
                  <a:cubicBezTo>
                    <a:pt x="53" y="49"/>
                    <a:pt x="47" y="47"/>
                    <a:pt x="45" y="43"/>
                  </a:cubicBezTo>
                  <a:cubicBezTo>
                    <a:pt x="39" y="22"/>
                    <a:pt x="27" y="9"/>
                    <a:pt x="0" y="13"/>
                  </a:cubicBezTo>
                  <a:cubicBezTo>
                    <a:pt x="16" y="0"/>
                    <a:pt x="29" y="3"/>
                    <a:pt x="42" y="10"/>
                  </a:cubicBezTo>
                  <a:cubicBezTo>
                    <a:pt x="57" y="19"/>
                    <a:pt x="64" y="32"/>
                    <a:pt x="5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43"/>
            <p:cNvSpPr/>
            <p:nvPr/>
          </p:nvSpPr>
          <p:spPr bwMode="auto">
            <a:xfrm>
              <a:off x="3904" y="1486"/>
              <a:ext cx="68" cy="53"/>
            </a:xfrm>
            <a:custGeom>
              <a:avLst/>
              <a:gdLst>
                <a:gd name="T0" fmla="*/ 15 w 50"/>
                <a:gd name="T1" fmla="*/ 0 h 39"/>
                <a:gd name="T2" fmla="*/ 50 w 50"/>
                <a:gd name="T3" fmla="*/ 18 h 39"/>
                <a:gd name="T4" fmla="*/ 13 w 50"/>
                <a:gd name="T5" fmla="*/ 39 h 39"/>
                <a:gd name="T6" fmla="*/ 15 w 50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9">
                  <a:moveTo>
                    <a:pt x="15" y="0"/>
                  </a:moveTo>
                  <a:cubicBezTo>
                    <a:pt x="26" y="6"/>
                    <a:pt x="37" y="11"/>
                    <a:pt x="50" y="18"/>
                  </a:cubicBezTo>
                  <a:cubicBezTo>
                    <a:pt x="37" y="25"/>
                    <a:pt x="25" y="32"/>
                    <a:pt x="13" y="39"/>
                  </a:cubicBezTo>
                  <a:cubicBezTo>
                    <a:pt x="0" y="25"/>
                    <a:pt x="6" y="12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44"/>
            <p:cNvSpPr/>
            <p:nvPr/>
          </p:nvSpPr>
          <p:spPr bwMode="auto">
            <a:xfrm>
              <a:off x="3226" y="2027"/>
              <a:ext cx="72" cy="40"/>
            </a:xfrm>
            <a:custGeom>
              <a:avLst/>
              <a:gdLst>
                <a:gd name="T0" fmla="*/ 53 w 53"/>
                <a:gd name="T1" fmla="*/ 20 h 30"/>
                <a:gd name="T2" fmla="*/ 14 w 53"/>
                <a:gd name="T3" fmla="*/ 29 h 30"/>
                <a:gd name="T4" fmla="*/ 0 w 53"/>
                <a:gd name="T5" fmla="*/ 22 h 30"/>
                <a:gd name="T6" fmla="*/ 7 w 53"/>
                <a:gd name="T7" fmla="*/ 11 h 30"/>
                <a:gd name="T8" fmla="*/ 53 w 53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53" y="20"/>
                  </a:moveTo>
                  <a:cubicBezTo>
                    <a:pt x="39" y="23"/>
                    <a:pt x="27" y="27"/>
                    <a:pt x="14" y="29"/>
                  </a:cubicBezTo>
                  <a:cubicBezTo>
                    <a:pt x="10" y="30"/>
                    <a:pt x="4" y="24"/>
                    <a:pt x="0" y="22"/>
                  </a:cubicBezTo>
                  <a:cubicBezTo>
                    <a:pt x="2" y="18"/>
                    <a:pt x="4" y="13"/>
                    <a:pt x="7" y="11"/>
                  </a:cubicBezTo>
                  <a:cubicBezTo>
                    <a:pt x="22" y="0"/>
                    <a:pt x="35" y="2"/>
                    <a:pt x="5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45"/>
            <p:cNvSpPr/>
            <p:nvPr/>
          </p:nvSpPr>
          <p:spPr bwMode="auto">
            <a:xfrm>
              <a:off x="3784" y="2545"/>
              <a:ext cx="129" cy="70"/>
            </a:xfrm>
            <a:custGeom>
              <a:avLst/>
              <a:gdLst>
                <a:gd name="T0" fmla="*/ 0 w 95"/>
                <a:gd name="T1" fmla="*/ 52 h 52"/>
                <a:gd name="T2" fmla="*/ 95 w 95"/>
                <a:gd name="T3" fmla="*/ 0 h 52"/>
                <a:gd name="T4" fmla="*/ 0 w 95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2">
                  <a:moveTo>
                    <a:pt x="0" y="52"/>
                  </a:moveTo>
                  <a:cubicBezTo>
                    <a:pt x="31" y="35"/>
                    <a:pt x="63" y="18"/>
                    <a:pt x="95" y="0"/>
                  </a:cubicBezTo>
                  <a:cubicBezTo>
                    <a:pt x="72" y="36"/>
                    <a:pt x="36" y="46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46"/>
            <p:cNvSpPr/>
            <p:nvPr/>
          </p:nvSpPr>
          <p:spPr bwMode="auto">
            <a:xfrm>
              <a:off x="3842" y="1337"/>
              <a:ext cx="42" cy="61"/>
            </a:xfrm>
            <a:custGeom>
              <a:avLst/>
              <a:gdLst>
                <a:gd name="T0" fmla="*/ 0 w 31"/>
                <a:gd name="T1" fmla="*/ 8 h 45"/>
                <a:gd name="T2" fmla="*/ 15 w 31"/>
                <a:gd name="T3" fmla="*/ 0 h 45"/>
                <a:gd name="T4" fmla="*/ 31 w 31"/>
                <a:gd name="T5" fmla="*/ 45 h 45"/>
                <a:gd name="T6" fmla="*/ 2 w 31"/>
                <a:gd name="T7" fmla="*/ 45 h 45"/>
                <a:gd name="T8" fmla="*/ 0 w 31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5">
                  <a:moveTo>
                    <a:pt x="0" y="8"/>
                  </a:moveTo>
                  <a:cubicBezTo>
                    <a:pt x="3" y="6"/>
                    <a:pt x="7" y="4"/>
                    <a:pt x="15" y="0"/>
                  </a:cubicBezTo>
                  <a:cubicBezTo>
                    <a:pt x="20" y="15"/>
                    <a:pt x="25" y="29"/>
                    <a:pt x="31" y="45"/>
                  </a:cubicBezTo>
                  <a:cubicBezTo>
                    <a:pt x="19" y="45"/>
                    <a:pt x="11" y="45"/>
                    <a:pt x="2" y="45"/>
                  </a:cubicBezTo>
                  <a:cubicBezTo>
                    <a:pt x="1" y="34"/>
                    <a:pt x="1" y="2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47"/>
            <p:cNvSpPr/>
            <p:nvPr/>
          </p:nvSpPr>
          <p:spPr bwMode="auto">
            <a:xfrm>
              <a:off x="4134" y="856"/>
              <a:ext cx="68" cy="44"/>
            </a:xfrm>
            <a:custGeom>
              <a:avLst/>
              <a:gdLst>
                <a:gd name="T0" fmla="*/ 50 w 50"/>
                <a:gd name="T1" fmla="*/ 29 h 33"/>
                <a:gd name="T2" fmla="*/ 12 w 50"/>
                <a:gd name="T3" fmla="*/ 33 h 33"/>
                <a:gd name="T4" fmla="*/ 16 w 50"/>
                <a:gd name="T5" fmla="*/ 6 h 33"/>
                <a:gd name="T6" fmla="*/ 50 w 50"/>
                <a:gd name="T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3">
                  <a:moveTo>
                    <a:pt x="50" y="29"/>
                  </a:moveTo>
                  <a:cubicBezTo>
                    <a:pt x="38" y="30"/>
                    <a:pt x="26" y="31"/>
                    <a:pt x="12" y="33"/>
                  </a:cubicBezTo>
                  <a:cubicBezTo>
                    <a:pt x="11" y="24"/>
                    <a:pt x="0" y="13"/>
                    <a:pt x="16" y="6"/>
                  </a:cubicBezTo>
                  <a:cubicBezTo>
                    <a:pt x="31" y="0"/>
                    <a:pt x="46" y="11"/>
                    <a:pt x="5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48"/>
            <p:cNvSpPr/>
            <p:nvPr/>
          </p:nvSpPr>
          <p:spPr bwMode="auto">
            <a:xfrm>
              <a:off x="3374" y="534"/>
              <a:ext cx="46" cy="74"/>
            </a:xfrm>
            <a:custGeom>
              <a:avLst/>
              <a:gdLst>
                <a:gd name="T0" fmla="*/ 34 w 34"/>
                <a:gd name="T1" fmla="*/ 5 h 55"/>
                <a:gd name="T2" fmla="*/ 19 w 34"/>
                <a:gd name="T3" fmla="*/ 55 h 55"/>
                <a:gd name="T4" fmla="*/ 5 w 34"/>
                <a:gd name="T5" fmla="*/ 25 h 55"/>
                <a:gd name="T6" fmla="*/ 29 w 34"/>
                <a:gd name="T7" fmla="*/ 0 h 55"/>
                <a:gd name="T8" fmla="*/ 34 w 34"/>
                <a:gd name="T9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34" y="5"/>
                  </a:moveTo>
                  <a:cubicBezTo>
                    <a:pt x="29" y="21"/>
                    <a:pt x="24" y="38"/>
                    <a:pt x="19" y="55"/>
                  </a:cubicBezTo>
                  <a:cubicBezTo>
                    <a:pt x="7" y="48"/>
                    <a:pt x="0" y="35"/>
                    <a:pt x="5" y="25"/>
                  </a:cubicBezTo>
                  <a:cubicBezTo>
                    <a:pt x="8" y="15"/>
                    <a:pt x="21" y="8"/>
                    <a:pt x="29" y="0"/>
                  </a:cubicBezTo>
                  <a:cubicBezTo>
                    <a:pt x="31" y="2"/>
                    <a:pt x="32" y="4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49"/>
            <p:cNvSpPr/>
            <p:nvPr/>
          </p:nvSpPr>
          <p:spPr bwMode="auto">
            <a:xfrm>
              <a:off x="3640" y="3397"/>
              <a:ext cx="49" cy="58"/>
            </a:xfrm>
            <a:custGeom>
              <a:avLst/>
              <a:gdLst>
                <a:gd name="T0" fmla="*/ 11 w 36"/>
                <a:gd name="T1" fmla="*/ 0 h 43"/>
                <a:gd name="T2" fmla="*/ 35 w 36"/>
                <a:gd name="T3" fmla="*/ 27 h 43"/>
                <a:gd name="T4" fmla="*/ 33 w 36"/>
                <a:gd name="T5" fmla="*/ 39 h 43"/>
                <a:gd name="T6" fmla="*/ 19 w 36"/>
                <a:gd name="T7" fmla="*/ 41 h 43"/>
                <a:gd name="T8" fmla="*/ 11 w 3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3">
                  <a:moveTo>
                    <a:pt x="11" y="0"/>
                  </a:moveTo>
                  <a:cubicBezTo>
                    <a:pt x="20" y="9"/>
                    <a:pt x="28" y="17"/>
                    <a:pt x="35" y="27"/>
                  </a:cubicBezTo>
                  <a:cubicBezTo>
                    <a:pt x="36" y="29"/>
                    <a:pt x="35" y="37"/>
                    <a:pt x="33" y="39"/>
                  </a:cubicBezTo>
                  <a:cubicBezTo>
                    <a:pt x="30" y="42"/>
                    <a:pt x="23" y="43"/>
                    <a:pt x="19" y="41"/>
                  </a:cubicBezTo>
                  <a:cubicBezTo>
                    <a:pt x="3" y="36"/>
                    <a:pt x="0" y="2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50"/>
            <p:cNvSpPr/>
            <p:nvPr/>
          </p:nvSpPr>
          <p:spPr bwMode="auto">
            <a:xfrm>
              <a:off x="3289" y="2687"/>
              <a:ext cx="50" cy="63"/>
            </a:xfrm>
            <a:custGeom>
              <a:avLst/>
              <a:gdLst>
                <a:gd name="T0" fmla="*/ 7 w 37"/>
                <a:gd name="T1" fmla="*/ 47 h 47"/>
                <a:gd name="T2" fmla="*/ 19 w 37"/>
                <a:gd name="T3" fmla="*/ 0 h 47"/>
                <a:gd name="T4" fmla="*/ 37 w 37"/>
                <a:gd name="T5" fmla="*/ 37 h 47"/>
                <a:gd name="T6" fmla="*/ 7 w 37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7">
                  <a:moveTo>
                    <a:pt x="7" y="47"/>
                  </a:moveTo>
                  <a:cubicBezTo>
                    <a:pt x="7" y="30"/>
                    <a:pt x="0" y="13"/>
                    <a:pt x="19" y="0"/>
                  </a:cubicBezTo>
                  <a:cubicBezTo>
                    <a:pt x="25" y="12"/>
                    <a:pt x="31" y="24"/>
                    <a:pt x="37" y="37"/>
                  </a:cubicBezTo>
                  <a:cubicBezTo>
                    <a:pt x="27" y="40"/>
                    <a:pt x="18" y="43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51"/>
            <p:cNvSpPr/>
            <p:nvPr/>
          </p:nvSpPr>
          <p:spPr bwMode="auto">
            <a:xfrm>
              <a:off x="4368" y="1387"/>
              <a:ext cx="49" cy="77"/>
            </a:xfrm>
            <a:custGeom>
              <a:avLst/>
              <a:gdLst>
                <a:gd name="T0" fmla="*/ 13 w 36"/>
                <a:gd name="T1" fmla="*/ 57 h 57"/>
                <a:gd name="T2" fmla="*/ 0 w 36"/>
                <a:gd name="T3" fmla="*/ 0 h 57"/>
                <a:gd name="T4" fmla="*/ 13 w 3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13" y="57"/>
                  </a:moveTo>
                  <a:cubicBezTo>
                    <a:pt x="8" y="38"/>
                    <a:pt x="4" y="19"/>
                    <a:pt x="0" y="0"/>
                  </a:cubicBezTo>
                  <a:cubicBezTo>
                    <a:pt x="31" y="9"/>
                    <a:pt x="36" y="34"/>
                    <a:pt x="1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52"/>
            <p:cNvSpPr/>
            <p:nvPr/>
          </p:nvSpPr>
          <p:spPr bwMode="auto">
            <a:xfrm>
              <a:off x="4263" y="711"/>
              <a:ext cx="69" cy="78"/>
            </a:xfrm>
            <a:custGeom>
              <a:avLst/>
              <a:gdLst>
                <a:gd name="T0" fmla="*/ 23 w 51"/>
                <a:gd name="T1" fmla="*/ 0 h 58"/>
                <a:gd name="T2" fmla="*/ 51 w 51"/>
                <a:gd name="T3" fmla="*/ 58 h 58"/>
                <a:gd name="T4" fmla="*/ 40 w 51"/>
                <a:gd name="T5" fmla="*/ 55 h 58"/>
                <a:gd name="T6" fmla="*/ 20 w 51"/>
                <a:gd name="T7" fmla="*/ 32 h 58"/>
                <a:gd name="T8" fmla="*/ 23 w 5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23" y="0"/>
                  </a:moveTo>
                  <a:cubicBezTo>
                    <a:pt x="32" y="19"/>
                    <a:pt x="41" y="37"/>
                    <a:pt x="51" y="58"/>
                  </a:cubicBezTo>
                  <a:cubicBezTo>
                    <a:pt x="45" y="57"/>
                    <a:pt x="41" y="57"/>
                    <a:pt x="40" y="55"/>
                  </a:cubicBezTo>
                  <a:cubicBezTo>
                    <a:pt x="33" y="48"/>
                    <a:pt x="28" y="37"/>
                    <a:pt x="20" y="32"/>
                  </a:cubicBezTo>
                  <a:cubicBezTo>
                    <a:pt x="1" y="19"/>
                    <a:pt x="0" y="17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53"/>
            <p:cNvSpPr/>
            <p:nvPr/>
          </p:nvSpPr>
          <p:spPr bwMode="auto">
            <a:xfrm>
              <a:off x="3587" y="3113"/>
              <a:ext cx="65" cy="40"/>
            </a:xfrm>
            <a:custGeom>
              <a:avLst/>
              <a:gdLst>
                <a:gd name="T0" fmla="*/ 48 w 48"/>
                <a:gd name="T1" fmla="*/ 9 h 30"/>
                <a:gd name="T2" fmla="*/ 31 w 48"/>
                <a:gd name="T3" fmla="*/ 27 h 30"/>
                <a:gd name="T4" fmla="*/ 0 w 48"/>
                <a:gd name="T5" fmla="*/ 0 h 30"/>
                <a:gd name="T6" fmla="*/ 44 w 48"/>
                <a:gd name="T7" fmla="*/ 4 h 30"/>
                <a:gd name="T8" fmla="*/ 48 w 48"/>
                <a:gd name="T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48" y="9"/>
                  </a:moveTo>
                  <a:cubicBezTo>
                    <a:pt x="42" y="15"/>
                    <a:pt x="37" y="25"/>
                    <a:pt x="31" y="27"/>
                  </a:cubicBezTo>
                  <a:cubicBezTo>
                    <a:pt x="17" y="30"/>
                    <a:pt x="3" y="16"/>
                    <a:pt x="0" y="0"/>
                  </a:cubicBezTo>
                  <a:cubicBezTo>
                    <a:pt x="15" y="2"/>
                    <a:pt x="29" y="3"/>
                    <a:pt x="44" y="4"/>
                  </a:cubicBezTo>
                  <a:cubicBezTo>
                    <a:pt x="45" y="6"/>
                    <a:pt x="47" y="8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54"/>
            <p:cNvSpPr/>
            <p:nvPr/>
          </p:nvSpPr>
          <p:spPr bwMode="auto">
            <a:xfrm>
              <a:off x="4295" y="2462"/>
              <a:ext cx="41" cy="72"/>
            </a:xfrm>
            <a:custGeom>
              <a:avLst/>
              <a:gdLst>
                <a:gd name="T0" fmla="*/ 8 w 30"/>
                <a:gd name="T1" fmla="*/ 0 h 53"/>
                <a:gd name="T2" fmla="*/ 30 w 30"/>
                <a:gd name="T3" fmla="*/ 53 h 53"/>
                <a:gd name="T4" fmla="*/ 0 w 30"/>
                <a:gd name="T5" fmla="*/ 53 h 53"/>
                <a:gd name="T6" fmla="*/ 5 w 30"/>
                <a:gd name="T7" fmla="*/ 2 h 53"/>
                <a:gd name="T8" fmla="*/ 8 w 30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3">
                  <a:moveTo>
                    <a:pt x="8" y="0"/>
                  </a:moveTo>
                  <a:cubicBezTo>
                    <a:pt x="15" y="17"/>
                    <a:pt x="22" y="33"/>
                    <a:pt x="30" y="53"/>
                  </a:cubicBezTo>
                  <a:cubicBezTo>
                    <a:pt x="16" y="53"/>
                    <a:pt x="8" y="53"/>
                    <a:pt x="0" y="53"/>
                  </a:cubicBezTo>
                  <a:cubicBezTo>
                    <a:pt x="2" y="35"/>
                    <a:pt x="3" y="19"/>
                    <a:pt x="5" y="2"/>
                  </a:cubicBezTo>
                  <a:cubicBezTo>
                    <a:pt x="6" y="2"/>
                    <a:pt x="7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55"/>
            <p:cNvSpPr/>
            <p:nvPr/>
          </p:nvSpPr>
          <p:spPr bwMode="auto">
            <a:xfrm>
              <a:off x="3114" y="1590"/>
              <a:ext cx="39" cy="69"/>
            </a:xfrm>
            <a:custGeom>
              <a:avLst/>
              <a:gdLst>
                <a:gd name="T0" fmla="*/ 29 w 29"/>
                <a:gd name="T1" fmla="*/ 51 h 51"/>
                <a:gd name="T2" fmla="*/ 5 w 29"/>
                <a:gd name="T3" fmla="*/ 0 h 51"/>
                <a:gd name="T4" fmla="*/ 22 w 29"/>
                <a:gd name="T5" fmla="*/ 5 h 51"/>
                <a:gd name="T6" fmla="*/ 29 w 29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1">
                  <a:moveTo>
                    <a:pt x="29" y="51"/>
                  </a:moveTo>
                  <a:cubicBezTo>
                    <a:pt x="4" y="44"/>
                    <a:pt x="0" y="34"/>
                    <a:pt x="5" y="0"/>
                  </a:cubicBezTo>
                  <a:cubicBezTo>
                    <a:pt x="11" y="2"/>
                    <a:pt x="17" y="4"/>
                    <a:pt x="22" y="5"/>
                  </a:cubicBezTo>
                  <a:cubicBezTo>
                    <a:pt x="24" y="21"/>
                    <a:pt x="26" y="36"/>
                    <a:pt x="2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56"/>
            <p:cNvSpPr/>
            <p:nvPr/>
          </p:nvSpPr>
          <p:spPr bwMode="auto">
            <a:xfrm>
              <a:off x="3382" y="2825"/>
              <a:ext cx="39" cy="84"/>
            </a:xfrm>
            <a:custGeom>
              <a:avLst/>
              <a:gdLst>
                <a:gd name="T0" fmla="*/ 29 w 29"/>
                <a:gd name="T1" fmla="*/ 18 h 62"/>
                <a:gd name="T2" fmla="*/ 8 w 29"/>
                <a:gd name="T3" fmla="*/ 62 h 62"/>
                <a:gd name="T4" fmla="*/ 0 w 29"/>
                <a:gd name="T5" fmla="*/ 4 h 62"/>
                <a:gd name="T6" fmla="*/ 4 w 29"/>
                <a:gd name="T7" fmla="*/ 0 h 62"/>
                <a:gd name="T8" fmla="*/ 29 w 29"/>
                <a:gd name="T9" fmla="*/ 1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2">
                  <a:moveTo>
                    <a:pt x="29" y="18"/>
                  </a:moveTo>
                  <a:cubicBezTo>
                    <a:pt x="21" y="36"/>
                    <a:pt x="14" y="51"/>
                    <a:pt x="8" y="62"/>
                  </a:cubicBezTo>
                  <a:cubicBezTo>
                    <a:pt x="6" y="45"/>
                    <a:pt x="3" y="25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13" y="6"/>
                    <a:pt x="22" y="13"/>
                    <a:pt x="2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57"/>
            <p:cNvSpPr/>
            <p:nvPr/>
          </p:nvSpPr>
          <p:spPr bwMode="auto">
            <a:xfrm>
              <a:off x="4728" y="3174"/>
              <a:ext cx="73" cy="59"/>
            </a:xfrm>
            <a:custGeom>
              <a:avLst/>
              <a:gdLst>
                <a:gd name="T0" fmla="*/ 54 w 54"/>
                <a:gd name="T1" fmla="*/ 31 h 44"/>
                <a:gd name="T2" fmla="*/ 15 w 54"/>
                <a:gd name="T3" fmla="*/ 26 h 44"/>
                <a:gd name="T4" fmla="*/ 0 w 54"/>
                <a:gd name="T5" fmla="*/ 3 h 44"/>
                <a:gd name="T6" fmla="*/ 4 w 54"/>
                <a:gd name="T7" fmla="*/ 0 h 44"/>
                <a:gd name="T8" fmla="*/ 54 w 54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54" y="31"/>
                  </a:moveTo>
                  <a:cubicBezTo>
                    <a:pt x="38" y="44"/>
                    <a:pt x="24" y="42"/>
                    <a:pt x="15" y="26"/>
                  </a:cubicBezTo>
                  <a:cubicBezTo>
                    <a:pt x="10" y="18"/>
                    <a:pt x="5" y="11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21" y="10"/>
                    <a:pt x="37" y="21"/>
                    <a:pt x="5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58"/>
            <p:cNvSpPr/>
            <p:nvPr/>
          </p:nvSpPr>
          <p:spPr bwMode="auto">
            <a:xfrm>
              <a:off x="4698" y="1003"/>
              <a:ext cx="69" cy="53"/>
            </a:xfrm>
            <a:custGeom>
              <a:avLst/>
              <a:gdLst>
                <a:gd name="T0" fmla="*/ 51 w 51"/>
                <a:gd name="T1" fmla="*/ 19 h 39"/>
                <a:gd name="T2" fmla="*/ 0 w 51"/>
                <a:gd name="T3" fmla="*/ 16 h 39"/>
                <a:gd name="T4" fmla="*/ 51 w 51"/>
                <a:gd name="T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39">
                  <a:moveTo>
                    <a:pt x="51" y="19"/>
                  </a:moveTo>
                  <a:cubicBezTo>
                    <a:pt x="33" y="39"/>
                    <a:pt x="23" y="38"/>
                    <a:pt x="0" y="16"/>
                  </a:cubicBezTo>
                  <a:cubicBezTo>
                    <a:pt x="18" y="0"/>
                    <a:pt x="34" y="12"/>
                    <a:pt x="5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59"/>
            <p:cNvSpPr/>
            <p:nvPr/>
          </p:nvSpPr>
          <p:spPr bwMode="auto">
            <a:xfrm>
              <a:off x="3150" y="1008"/>
              <a:ext cx="53" cy="57"/>
            </a:xfrm>
            <a:custGeom>
              <a:avLst/>
              <a:gdLst>
                <a:gd name="T0" fmla="*/ 26 w 39"/>
                <a:gd name="T1" fmla="*/ 0 h 42"/>
                <a:gd name="T2" fmla="*/ 37 w 39"/>
                <a:gd name="T3" fmla="*/ 28 h 42"/>
                <a:gd name="T4" fmla="*/ 0 w 39"/>
                <a:gd name="T5" fmla="*/ 35 h 42"/>
                <a:gd name="T6" fmla="*/ 26 w 3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2">
                  <a:moveTo>
                    <a:pt x="26" y="0"/>
                  </a:moveTo>
                  <a:cubicBezTo>
                    <a:pt x="31" y="12"/>
                    <a:pt x="39" y="21"/>
                    <a:pt x="37" y="28"/>
                  </a:cubicBezTo>
                  <a:cubicBezTo>
                    <a:pt x="34" y="40"/>
                    <a:pt x="16" y="42"/>
                    <a:pt x="0" y="35"/>
                  </a:cubicBezTo>
                  <a:cubicBezTo>
                    <a:pt x="7" y="25"/>
                    <a:pt x="14" y="1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60"/>
            <p:cNvSpPr/>
            <p:nvPr/>
          </p:nvSpPr>
          <p:spPr bwMode="auto">
            <a:xfrm>
              <a:off x="4732" y="1062"/>
              <a:ext cx="52" cy="36"/>
            </a:xfrm>
            <a:custGeom>
              <a:avLst/>
              <a:gdLst>
                <a:gd name="T0" fmla="*/ 0 w 38"/>
                <a:gd name="T1" fmla="*/ 26 h 26"/>
                <a:gd name="T2" fmla="*/ 0 w 38"/>
                <a:gd name="T3" fmla="*/ 2 h 26"/>
                <a:gd name="T4" fmla="*/ 38 w 38"/>
                <a:gd name="T5" fmla="*/ 26 h 26"/>
                <a:gd name="T6" fmla="*/ 0 w 38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0" y="26"/>
                  </a:moveTo>
                  <a:cubicBezTo>
                    <a:pt x="0" y="18"/>
                    <a:pt x="0" y="10"/>
                    <a:pt x="0" y="2"/>
                  </a:cubicBezTo>
                  <a:cubicBezTo>
                    <a:pt x="19" y="0"/>
                    <a:pt x="31" y="7"/>
                    <a:pt x="38" y="26"/>
                  </a:cubicBezTo>
                  <a:cubicBezTo>
                    <a:pt x="26" y="26"/>
                    <a:pt x="13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61"/>
            <p:cNvSpPr/>
            <p:nvPr/>
          </p:nvSpPr>
          <p:spPr bwMode="auto">
            <a:xfrm>
              <a:off x="4134" y="2277"/>
              <a:ext cx="160" cy="36"/>
            </a:xfrm>
            <a:custGeom>
              <a:avLst/>
              <a:gdLst>
                <a:gd name="T0" fmla="*/ 0 w 118"/>
                <a:gd name="T1" fmla="*/ 8 h 27"/>
                <a:gd name="T2" fmla="*/ 118 w 118"/>
                <a:gd name="T3" fmla="*/ 0 h 27"/>
                <a:gd name="T4" fmla="*/ 0 w 118"/>
                <a:gd name="T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27">
                  <a:moveTo>
                    <a:pt x="0" y="8"/>
                  </a:moveTo>
                  <a:cubicBezTo>
                    <a:pt x="39" y="12"/>
                    <a:pt x="77" y="20"/>
                    <a:pt x="118" y="0"/>
                  </a:cubicBezTo>
                  <a:cubicBezTo>
                    <a:pt x="105" y="23"/>
                    <a:pt x="30" y="2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62"/>
            <p:cNvSpPr/>
            <p:nvPr/>
          </p:nvSpPr>
          <p:spPr bwMode="auto">
            <a:xfrm>
              <a:off x="3275" y="3529"/>
              <a:ext cx="62" cy="33"/>
            </a:xfrm>
            <a:custGeom>
              <a:avLst/>
              <a:gdLst>
                <a:gd name="T0" fmla="*/ 45 w 46"/>
                <a:gd name="T1" fmla="*/ 20 h 24"/>
                <a:gd name="T2" fmla="*/ 13 w 46"/>
                <a:gd name="T3" fmla="*/ 24 h 24"/>
                <a:gd name="T4" fmla="*/ 0 w 46"/>
                <a:gd name="T5" fmla="*/ 16 h 24"/>
                <a:gd name="T6" fmla="*/ 12 w 46"/>
                <a:gd name="T7" fmla="*/ 2 h 24"/>
                <a:gd name="T8" fmla="*/ 46 w 46"/>
                <a:gd name="T9" fmla="*/ 13 h 24"/>
                <a:gd name="T10" fmla="*/ 45 w 46"/>
                <a:gd name="T1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">
                  <a:moveTo>
                    <a:pt x="45" y="20"/>
                  </a:moveTo>
                  <a:cubicBezTo>
                    <a:pt x="34" y="22"/>
                    <a:pt x="24" y="24"/>
                    <a:pt x="13" y="24"/>
                  </a:cubicBezTo>
                  <a:cubicBezTo>
                    <a:pt x="9" y="24"/>
                    <a:pt x="4" y="18"/>
                    <a:pt x="0" y="16"/>
                  </a:cubicBezTo>
                  <a:cubicBezTo>
                    <a:pt x="4" y="11"/>
                    <a:pt x="8" y="2"/>
                    <a:pt x="12" y="2"/>
                  </a:cubicBezTo>
                  <a:cubicBezTo>
                    <a:pt x="25" y="0"/>
                    <a:pt x="38" y="3"/>
                    <a:pt x="46" y="13"/>
                  </a:cubicBezTo>
                  <a:cubicBezTo>
                    <a:pt x="46" y="16"/>
                    <a:pt x="46" y="18"/>
                    <a:pt x="4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63"/>
            <p:cNvSpPr/>
            <p:nvPr/>
          </p:nvSpPr>
          <p:spPr bwMode="auto">
            <a:xfrm>
              <a:off x="4009" y="2253"/>
              <a:ext cx="84" cy="104"/>
            </a:xfrm>
            <a:custGeom>
              <a:avLst/>
              <a:gdLst>
                <a:gd name="T0" fmla="*/ 61 w 62"/>
                <a:gd name="T1" fmla="*/ 21 h 77"/>
                <a:gd name="T2" fmla="*/ 39 w 62"/>
                <a:gd name="T3" fmla="*/ 15 h 77"/>
                <a:gd name="T4" fmla="*/ 12 w 62"/>
                <a:gd name="T5" fmla="*/ 22 h 77"/>
                <a:gd name="T6" fmla="*/ 12 w 62"/>
                <a:gd name="T7" fmla="*/ 50 h 77"/>
                <a:gd name="T8" fmla="*/ 33 w 62"/>
                <a:gd name="T9" fmla="*/ 77 h 77"/>
                <a:gd name="T10" fmla="*/ 1 w 62"/>
                <a:gd name="T11" fmla="*/ 48 h 77"/>
                <a:gd name="T12" fmla="*/ 9 w 62"/>
                <a:gd name="T13" fmla="*/ 13 h 77"/>
                <a:gd name="T14" fmla="*/ 62 w 62"/>
                <a:gd name="T15" fmla="*/ 17 h 77"/>
                <a:gd name="T16" fmla="*/ 61 w 62"/>
                <a:gd name="T17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7">
                  <a:moveTo>
                    <a:pt x="61" y="21"/>
                  </a:moveTo>
                  <a:cubicBezTo>
                    <a:pt x="53" y="19"/>
                    <a:pt x="46" y="15"/>
                    <a:pt x="39" y="15"/>
                  </a:cubicBezTo>
                  <a:cubicBezTo>
                    <a:pt x="29" y="15"/>
                    <a:pt x="16" y="16"/>
                    <a:pt x="12" y="22"/>
                  </a:cubicBezTo>
                  <a:cubicBezTo>
                    <a:pt x="8" y="28"/>
                    <a:pt x="9" y="42"/>
                    <a:pt x="12" y="50"/>
                  </a:cubicBezTo>
                  <a:cubicBezTo>
                    <a:pt x="17" y="61"/>
                    <a:pt x="27" y="69"/>
                    <a:pt x="33" y="77"/>
                  </a:cubicBezTo>
                  <a:cubicBezTo>
                    <a:pt x="20" y="76"/>
                    <a:pt x="3" y="64"/>
                    <a:pt x="1" y="48"/>
                  </a:cubicBezTo>
                  <a:cubicBezTo>
                    <a:pt x="0" y="36"/>
                    <a:pt x="2" y="19"/>
                    <a:pt x="9" y="13"/>
                  </a:cubicBezTo>
                  <a:cubicBezTo>
                    <a:pt x="26" y="0"/>
                    <a:pt x="45" y="12"/>
                    <a:pt x="62" y="17"/>
                  </a:cubicBezTo>
                  <a:cubicBezTo>
                    <a:pt x="62" y="19"/>
                    <a:pt x="61" y="20"/>
                    <a:pt x="6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64"/>
            <p:cNvSpPr/>
            <p:nvPr/>
          </p:nvSpPr>
          <p:spPr bwMode="auto">
            <a:xfrm>
              <a:off x="3624" y="427"/>
              <a:ext cx="48" cy="80"/>
            </a:xfrm>
            <a:custGeom>
              <a:avLst/>
              <a:gdLst>
                <a:gd name="T0" fmla="*/ 7 w 36"/>
                <a:gd name="T1" fmla="*/ 57 h 59"/>
                <a:gd name="T2" fmla="*/ 17 w 36"/>
                <a:gd name="T3" fmla="*/ 0 h 59"/>
                <a:gd name="T4" fmla="*/ 36 w 36"/>
                <a:gd name="T5" fmla="*/ 35 h 59"/>
                <a:gd name="T6" fmla="*/ 16 w 36"/>
                <a:gd name="T7" fmla="*/ 35 h 59"/>
                <a:gd name="T8" fmla="*/ 12 w 36"/>
                <a:gd name="T9" fmla="*/ 59 h 59"/>
                <a:gd name="T10" fmla="*/ 7 w 36"/>
                <a:gd name="T1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9">
                  <a:moveTo>
                    <a:pt x="7" y="57"/>
                  </a:moveTo>
                  <a:cubicBezTo>
                    <a:pt x="0" y="37"/>
                    <a:pt x="6" y="18"/>
                    <a:pt x="17" y="0"/>
                  </a:cubicBezTo>
                  <a:cubicBezTo>
                    <a:pt x="23" y="11"/>
                    <a:pt x="29" y="22"/>
                    <a:pt x="36" y="35"/>
                  </a:cubicBezTo>
                  <a:cubicBezTo>
                    <a:pt x="29" y="35"/>
                    <a:pt x="22" y="35"/>
                    <a:pt x="16" y="35"/>
                  </a:cubicBezTo>
                  <a:cubicBezTo>
                    <a:pt x="15" y="44"/>
                    <a:pt x="14" y="51"/>
                    <a:pt x="12" y="59"/>
                  </a:cubicBezTo>
                  <a:cubicBezTo>
                    <a:pt x="11" y="58"/>
                    <a:pt x="9" y="58"/>
                    <a:pt x="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65"/>
            <p:cNvSpPr/>
            <p:nvPr/>
          </p:nvSpPr>
          <p:spPr bwMode="auto">
            <a:xfrm>
              <a:off x="3584" y="1324"/>
              <a:ext cx="59" cy="43"/>
            </a:xfrm>
            <a:custGeom>
              <a:avLst/>
              <a:gdLst>
                <a:gd name="T0" fmla="*/ 43 w 43"/>
                <a:gd name="T1" fmla="*/ 15 h 32"/>
                <a:gd name="T2" fmla="*/ 18 w 43"/>
                <a:gd name="T3" fmla="*/ 32 h 32"/>
                <a:gd name="T4" fmla="*/ 0 w 43"/>
                <a:gd name="T5" fmla="*/ 5 h 32"/>
                <a:gd name="T6" fmla="*/ 4 w 43"/>
                <a:gd name="T7" fmla="*/ 0 h 32"/>
                <a:gd name="T8" fmla="*/ 42 w 43"/>
                <a:gd name="T9" fmla="*/ 7 h 32"/>
                <a:gd name="T10" fmla="*/ 43 w 43"/>
                <a:gd name="T1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2">
                  <a:moveTo>
                    <a:pt x="43" y="15"/>
                  </a:moveTo>
                  <a:cubicBezTo>
                    <a:pt x="35" y="21"/>
                    <a:pt x="27" y="26"/>
                    <a:pt x="18" y="32"/>
                  </a:cubicBezTo>
                  <a:cubicBezTo>
                    <a:pt x="12" y="23"/>
                    <a:pt x="6" y="14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16" y="2"/>
                    <a:pt x="29" y="5"/>
                    <a:pt x="42" y="7"/>
                  </a:cubicBezTo>
                  <a:cubicBezTo>
                    <a:pt x="42" y="10"/>
                    <a:pt x="43" y="12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66"/>
            <p:cNvSpPr/>
            <p:nvPr/>
          </p:nvSpPr>
          <p:spPr bwMode="auto">
            <a:xfrm>
              <a:off x="3816" y="381"/>
              <a:ext cx="57" cy="39"/>
            </a:xfrm>
            <a:custGeom>
              <a:avLst/>
              <a:gdLst>
                <a:gd name="T0" fmla="*/ 42 w 42"/>
                <a:gd name="T1" fmla="*/ 7 h 29"/>
                <a:gd name="T2" fmla="*/ 21 w 42"/>
                <a:gd name="T3" fmla="*/ 29 h 29"/>
                <a:gd name="T4" fmla="*/ 20 w 42"/>
                <a:gd name="T5" fmla="*/ 29 h 29"/>
                <a:gd name="T6" fmla="*/ 0 w 42"/>
                <a:gd name="T7" fmla="*/ 0 h 29"/>
                <a:gd name="T8" fmla="*/ 29 w 42"/>
                <a:gd name="T9" fmla="*/ 2 h 29"/>
                <a:gd name="T10" fmla="*/ 42 w 42"/>
                <a:gd name="T1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9">
                  <a:moveTo>
                    <a:pt x="42" y="7"/>
                  </a:moveTo>
                  <a:cubicBezTo>
                    <a:pt x="34" y="15"/>
                    <a:pt x="28" y="22"/>
                    <a:pt x="21" y="29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13" y="19"/>
                    <a:pt x="7" y="9"/>
                    <a:pt x="0" y="0"/>
                  </a:cubicBezTo>
                  <a:cubicBezTo>
                    <a:pt x="10" y="0"/>
                    <a:pt x="20" y="1"/>
                    <a:pt x="29" y="2"/>
                  </a:cubicBezTo>
                  <a:cubicBezTo>
                    <a:pt x="33" y="3"/>
                    <a:pt x="37" y="5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67"/>
            <p:cNvSpPr/>
            <p:nvPr/>
          </p:nvSpPr>
          <p:spPr bwMode="auto">
            <a:xfrm>
              <a:off x="3396" y="2922"/>
              <a:ext cx="40" cy="66"/>
            </a:xfrm>
            <a:custGeom>
              <a:avLst/>
              <a:gdLst>
                <a:gd name="T0" fmla="*/ 19 w 30"/>
                <a:gd name="T1" fmla="*/ 0 h 49"/>
                <a:gd name="T2" fmla="*/ 12 w 30"/>
                <a:gd name="T3" fmla="*/ 49 h 49"/>
                <a:gd name="T4" fmla="*/ 0 w 30"/>
                <a:gd name="T5" fmla="*/ 11 h 49"/>
                <a:gd name="T6" fmla="*/ 19 w 3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9">
                  <a:moveTo>
                    <a:pt x="19" y="0"/>
                  </a:moveTo>
                  <a:cubicBezTo>
                    <a:pt x="24" y="17"/>
                    <a:pt x="30" y="32"/>
                    <a:pt x="12" y="49"/>
                  </a:cubicBezTo>
                  <a:cubicBezTo>
                    <a:pt x="7" y="34"/>
                    <a:pt x="2" y="23"/>
                    <a:pt x="0" y="11"/>
                  </a:cubicBezTo>
                  <a:cubicBezTo>
                    <a:pt x="0" y="8"/>
                    <a:pt x="12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68"/>
            <p:cNvSpPr/>
            <p:nvPr/>
          </p:nvSpPr>
          <p:spPr bwMode="auto">
            <a:xfrm>
              <a:off x="3682" y="2818"/>
              <a:ext cx="60" cy="47"/>
            </a:xfrm>
            <a:custGeom>
              <a:avLst/>
              <a:gdLst>
                <a:gd name="T0" fmla="*/ 0 w 44"/>
                <a:gd name="T1" fmla="*/ 27 h 35"/>
                <a:gd name="T2" fmla="*/ 26 w 44"/>
                <a:gd name="T3" fmla="*/ 0 h 35"/>
                <a:gd name="T4" fmla="*/ 44 w 44"/>
                <a:gd name="T5" fmla="*/ 30 h 35"/>
                <a:gd name="T6" fmla="*/ 41 w 44"/>
                <a:gd name="T7" fmla="*/ 35 h 35"/>
                <a:gd name="T8" fmla="*/ 0 w 44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5">
                  <a:moveTo>
                    <a:pt x="0" y="27"/>
                  </a:moveTo>
                  <a:cubicBezTo>
                    <a:pt x="9" y="17"/>
                    <a:pt x="16" y="10"/>
                    <a:pt x="26" y="0"/>
                  </a:cubicBezTo>
                  <a:cubicBezTo>
                    <a:pt x="32" y="10"/>
                    <a:pt x="38" y="20"/>
                    <a:pt x="44" y="30"/>
                  </a:cubicBezTo>
                  <a:cubicBezTo>
                    <a:pt x="43" y="32"/>
                    <a:pt x="42" y="34"/>
                    <a:pt x="41" y="35"/>
                  </a:cubicBezTo>
                  <a:cubicBezTo>
                    <a:pt x="28" y="33"/>
                    <a:pt x="15" y="30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69"/>
            <p:cNvSpPr/>
            <p:nvPr/>
          </p:nvSpPr>
          <p:spPr bwMode="auto">
            <a:xfrm>
              <a:off x="3491" y="1334"/>
              <a:ext cx="43" cy="73"/>
            </a:xfrm>
            <a:custGeom>
              <a:avLst/>
              <a:gdLst>
                <a:gd name="T0" fmla="*/ 32 w 32"/>
                <a:gd name="T1" fmla="*/ 0 h 54"/>
                <a:gd name="T2" fmla="*/ 21 w 32"/>
                <a:gd name="T3" fmla="*/ 54 h 54"/>
                <a:gd name="T4" fmla="*/ 32 w 32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54">
                  <a:moveTo>
                    <a:pt x="32" y="0"/>
                  </a:moveTo>
                  <a:cubicBezTo>
                    <a:pt x="28" y="19"/>
                    <a:pt x="25" y="35"/>
                    <a:pt x="21" y="54"/>
                  </a:cubicBezTo>
                  <a:cubicBezTo>
                    <a:pt x="0" y="34"/>
                    <a:pt x="4" y="13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0"/>
            <p:cNvSpPr/>
            <p:nvPr/>
          </p:nvSpPr>
          <p:spPr bwMode="auto">
            <a:xfrm>
              <a:off x="4394" y="3257"/>
              <a:ext cx="52" cy="53"/>
            </a:xfrm>
            <a:custGeom>
              <a:avLst/>
              <a:gdLst>
                <a:gd name="T0" fmla="*/ 0 w 38"/>
                <a:gd name="T1" fmla="*/ 31 h 39"/>
                <a:gd name="T2" fmla="*/ 38 w 38"/>
                <a:gd name="T3" fmla="*/ 1 h 39"/>
                <a:gd name="T4" fmla="*/ 22 w 38"/>
                <a:gd name="T5" fmla="*/ 39 h 39"/>
                <a:gd name="T6" fmla="*/ 0 w 38"/>
                <a:gd name="T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9">
                  <a:moveTo>
                    <a:pt x="0" y="31"/>
                  </a:moveTo>
                  <a:cubicBezTo>
                    <a:pt x="7" y="12"/>
                    <a:pt x="18" y="0"/>
                    <a:pt x="38" y="1"/>
                  </a:cubicBezTo>
                  <a:cubicBezTo>
                    <a:pt x="33" y="13"/>
                    <a:pt x="28" y="25"/>
                    <a:pt x="22" y="39"/>
                  </a:cubicBezTo>
                  <a:cubicBezTo>
                    <a:pt x="15" y="37"/>
                    <a:pt x="9" y="3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1"/>
            <p:cNvSpPr/>
            <p:nvPr/>
          </p:nvSpPr>
          <p:spPr bwMode="auto">
            <a:xfrm>
              <a:off x="4246" y="2059"/>
              <a:ext cx="56" cy="73"/>
            </a:xfrm>
            <a:custGeom>
              <a:avLst/>
              <a:gdLst>
                <a:gd name="T0" fmla="*/ 0 w 41"/>
                <a:gd name="T1" fmla="*/ 46 h 54"/>
                <a:gd name="T2" fmla="*/ 17 w 41"/>
                <a:gd name="T3" fmla="*/ 0 h 54"/>
                <a:gd name="T4" fmla="*/ 36 w 41"/>
                <a:gd name="T5" fmla="*/ 36 h 54"/>
                <a:gd name="T6" fmla="*/ 0 w 41"/>
                <a:gd name="T7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4">
                  <a:moveTo>
                    <a:pt x="0" y="46"/>
                  </a:moveTo>
                  <a:cubicBezTo>
                    <a:pt x="19" y="36"/>
                    <a:pt x="25" y="22"/>
                    <a:pt x="17" y="0"/>
                  </a:cubicBezTo>
                  <a:cubicBezTo>
                    <a:pt x="35" y="11"/>
                    <a:pt x="41" y="24"/>
                    <a:pt x="36" y="36"/>
                  </a:cubicBezTo>
                  <a:cubicBezTo>
                    <a:pt x="30" y="48"/>
                    <a:pt x="18" y="54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2"/>
            <p:cNvSpPr/>
            <p:nvPr/>
          </p:nvSpPr>
          <p:spPr bwMode="auto">
            <a:xfrm>
              <a:off x="3057" y="2162"/>
              <a:ext cx="59" cy="45"/>
            </a:xfrm>
            <a:custGeom>
              <a:avLst/>
              <a:gdLst>
                <a:gd name="T0" fmla="*/ 19 w 44"/>
                <a:gd name="T1" fmla="*/ 33 h 33"/>
                <a:gd name="T2" fmla="*/ 0 w 44"/>
                <a:gd name="T3" fmla="*/ 10 h 33"/>
                <a:gd name="T4" fmla="*/ 20 w 44"/>
                <a:gd name="T5" fmla="*/ 1 h 33"/>
                <a:gd name="T6" fmla="*/ 44 w 44"/>
                <a:gd name="T7" fmla="*/ 21 h 33"/>
                <a:gd name="T8" fmla="*/ 19 w 4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19" y="33"/>
                  </a:moveTo>
                  <a:cubicBezTo>
                    <a:pt x="13" y="26"/>
                    <a:pt x="8" y="19"/>
                    <a:pt x="0" y="10"/>
                  </a:cubicBezTo>
                  <a:cubicBezTo>
                    <a:pt x="7" y="7"/>
                    <a:pt x="15" y="0"/>
                    <a:pt x="20" y="1"/>
                  </a:cubicBezTo>
                  <a:cubicBezTo>
                    <a:pt x="28" y="5"/>
                    <a:pt x="34" y="13"/>
                    <a:pt x="44" y="21"/>
                  </a:cubicBezTo>
                  <a:cubicBezTo>
                    <a:pt x="32" y="27"/>
                    <a:pt x="26" y="30"/>
                    <a:pt x="1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3"/>
            <p:cNvSpPr/>
            <p:nvPr/>
          </p:nvSpPr>
          <p:spPr bwMode="auto">
            <a:xfrm>
              <a:off x="3757" y="509"/>
              <a:ext cx="67" cy="42"/>
            </a:xfrm>
            <a:custGeom>
              <a:avLst/>
              <a:gdLst>
                <a:gd name="T0" fmla="*/ 46 w 50"/>
                <a:gd name="T1" fmla="*/ 31 h 31"/>
                <a:gd name="T2" fmla="*/ 0 w 50"/>
                <a:gd name="T3" fmla="*/ 21 h 31"/>
                <a:gd name="T4" fmla="*/ 17 w 50"/>
                <a:gd name="T5" fmla="*/ 2 h 31"/>
                <a:gd name="T6" fmla="*/ 32 w 50"/>
                <a:gd name="T7" fmla="*/ 11 h 31"/>
                <a:gd name="T8" fmla="*/ 50 w 50"/>
                <a:gd name="T9" fmla="*/ 27 h 31"/>
                <a:gd name="T10" fmla="*/ 46 w 50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1">
                  <a:moveTo>
                    <a:pt x="46" y="31"/>
                  </a:moveTo>
                  <a:cubicBezTo>
                    <a:pt x="32" y="28"/>
                    <a:pt x="19" y="25"/>
                    <a:pt x="0" y="21"/>
                  </a:cubicBezTo>
                  <a:cubicBezTo>
                    <a:pt x="7" y="13"/>
                    <a:pt x="11" y="6"/>
                    <a:pt x="17" y="2"/>
                  </a:cubicBezTo>
                  <a:cubicBezTo>
                    <a:pt x="19" y="0"/>
                    <a:pt x="27" y="7"/>
                    <a:pt x="32" y="11"/>
                  </a:cubicBezTo>
                  <a:cubicBezTo>
                    <a:pt x="38" y="16"/>
                    <a:pt x="44" y="21"/>
                    <a:pt x="50" y="27"/>
                  </a:cubicBezTo>
                  <a:cubicBezTo>
                    <a:pt x="49" y="28"/>
                    <a:pt x="47" y="30"/>
                    <a:pt x="4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4"/>
            <p:cNvSpPr/>
            <p:nvPr/>
          </p:nvSpPr>
          <p:spPr bwMode="auto">
            <a:xfrm>
              <a:off x="4474" y="3220"/>
              <a:ext cx="55" cy="44"/>
            </a:xfrm>
            <a:custGeom>
              <a:avLst/>
              <a:gdLst>
                <a:gd name="T0" fmla="*/ 0 w 40"/>
                <a:gd name="T1" fmla="*/ 15 h 33"/>
                <a:gd name="T2" fmla="*/ 8 w 40"/>
                <a:gd name="T3" fmla="*/ 0 h 33"/>
                <a:gd name="T4" fmla="*/ 37 w 40"/>
                <a:gd name="T5" fmla="*/ 17 h 33"/>
                <a:gd name="T6" fmla="*/ 40 w 40"/>
                <a:gd name="T7" fmla="*/ 31 h 33"/>
                <a:gd name="T8" fmla="*/ 25 w 40"/>
                <a:gd name="T9" fmla="*/ 31 h 33"/>
                <a:gd name="T10" fmla="*/ 0 w 40"/>
                <a:gd name="T1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3">
                  <a:moveTo>
                    <a:pt x="0" y="15"/>
                  </a:moveTo>
                  <a:cubicBezTo>
                    <a:pt x="2" y="12"/>
                    <a:pt x="4" y="8"/>
                    <a:pt x="8" y="0"/>
                  </a:cubicBezTo>
                  <a:cubicBezTo>
                    <a:pt x="18" y="6"/>
                    <a:pt x="29" y="11"/>
                    <a:pt x="37" y="17"/>
                  </a:cubicBezTo>
                  <a:cubicBezTo>
                    <a:pt x="40" y="19"/>
                    <a:pt x="39" y="26"/>
                    <a:pt x="40" y="31"/>
                  </a:cubicBezTo>
                  <a:cubicBezTo>
                    <a:pt x="35" y="31"/>
                    <a:pt x="29" y="33"/>
                    <a:pt x="25" y="31"/>
                  </a:cubicBezTo>
                  <a:cubicBezTo>
                    <a:pt x="17" y="27"/>
                    <a:pt x="9" y="2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5"/>
            <p:cNvSpPr/>
            <p:nvPr/>
          </p:nvSpPr>
          <p:spPr bwMode="auto">
            <a:xfrm>
              <a:off x="4215" y="2450"/>
              <a:ext cx="71" cy="79"/>
            </a:xfrm>
            <a:custGeom>
              <a:avLst/>
              <a:gdLst>
                <a:gd name="T0" fmla="*/ 43 w 52"/>
                <a:gd name="T1" fmla="*/ 58 h 58"/>
                <a:gd name="T2" fmla="*/ 0 w 52"/>
                <a:gd name="T3" fmla="*/ 0 h 58"/>
                <a:gd name="T4" fmla="*/ 48 w 52"/>
                <a:gd name="T5" fmla="*/ 35 h 58"/>
                <a:gd name="T6" fmla="*/ 51 w 52"/>
                <a:gd name="T7" fmla="*/ 55 h 58"/>
                <a:gd name="T8" fmla="*/ 43 w 52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8">
                  <a:moveTo>
                    <a:pt x="43" y="58"/>
                  </a:moveTo>
                  <a:cubicBezTo>
                    <a:pt x="29" y="39"/>
                    <a:pt x="15" y="20"/>
                    <a:pt x="0" y="0"/>
                  </a:cubicBezTo>
                  <a:cubicBezTo>
                    <a:pt x="17" y="12"/>
                    <a:pt x="33" y="23"/>
                    <a:pt x="48" y="35"/>
                  </a:cubicBezTo>
                  <a:cubicBezTo>
                    <a:pt x="52" y="39"/>
                    <a:pt x="50" y="48"/>
                    <a:pt x="51" y="55"/>
                  </a:cubicBezTo>
                  <a:cubicBezTo>
                    <a:pt x="48" y="56"/>
                    <a:pt x="46" y="57"/>
                    <a:pt x="4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76"/>
            <p:cNvSpPr/>
            <p:nvPr/>
          </p:nvSpPr>
          <p:spPr bwMode="auto">
            <a:xfrm>
              <a:off x="4001" y="2800"/>
              <a:ext cx="53" cy="60"/>
            </a:xfrm>
            <a:custGeom>
              <a:avLst/>
              <a:gdLst>
                <a:gd name="T0" fmla="*/ 39 w 39"/>
                <a:gd name="T1" fmla="*/ 33 h 44"/>
                <a:gd name="T2" fmla="*/ 0 w 39"/>
                <a:gd name="T3" fmla="*/ 0 h 44"/>
                <a:gd name="T4" fmla="*/ 39 w 39"/>
                <a:gd name="T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4">
                  <a:moveTo>
                    <a:pt x="39" y="33"/>
                  </a:moveTo>
                  <a:cubicBezTo>
                    <a:pt x="8" y="44"/>
                    <a:pt x="0" y="36"/>
                    <a:pt x="0" y="0"/>
                  </a:cubicBezTo>
                  <a:cubicBezTo>
                    <a:pt x="14" y="12"/>
                    <a:pt x="26" y="22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77"/>
            <p:cNvSpPr/>
            <p:nvPr/>
          </p:nvSpPr>
          <p:spPr bwMode="auto">
            <a:xfrm>
              <a:off x="4288" y="2995"/>
              <a:ext cx="36" cy="54"/>
            </a:xfrm>
            <a:custGeom>
              <a:avLst/>
              <a:gdLst>
                <a:gd name="T0" fmla="*/ 6 w 26"/>
                <a:gd name="T1" fmla="*/ 0 h 40"/>
                <a:gd name="T2" fmla="*/ 23 w 26"/>
                <a:gd name="T3" fmla="*/ 23 h 40"/>
                <a:gd name="T4" fmla="*/ 24 w 26"/>
                <a:gd name="T5" fmla="*/ 37 h 40"/>
                <a:gd name="T6" fmla="*/ 4 w 26"/>
                <a:gd name="T7" fmla="*/ 39 h 40"/>
                <a:gd name="T8" fmla="*/ 1 w 26"/>
                <a:gd name="T9" fmla="*/ 24 h 40"/>
                <a:gd name="T10" fmla="*/ 2 w 26"/>
                <a:gd name="T11" fmla="*/ 3 h 40"/>
                <a:gd name="T12" fmla="*/ 6 w 2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0">
                  <a:moveTo>
                    <a:pt x="6" y="0"/>
                  </a:moveTo>
                  <a:cubicBezTo>
                    <a:pt x="12" y="8"/>
                    <a:pt x="18" y="15"/>
                    <a:pt x="23" y="23"/>
                  </a:cubicBezTo>
                  <a:cubicBezTo>
                    <a:pt x="26" y="27"/>
                    <a:pt x="25" y="37"/>
                    <a:pt x="24" y="37"/>
                  </a:cubicBezTo>
                  <a:cubicBezTo>
                    <a:pt x="18" y="39"/>
                    <a:pt x="10" y="40"/>
                    <a:pt x="4" y="39"/>
                  </a:cubicBezTo>
                  <a:cubicBezTo>
                    <a:pt x="2" y="38"/>
                    <a:pt x="1" y="29"/>
                    <a:pt x="1" y="24"/>
                  </a:cubicBezTo>
                  <a:cubicBezTo>
                    <a:pt x="0" y="17"/>
                    <a:pt x="2" y="10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78"/>
            <p:cNvSpPr/>
            <p:nvPr/>
          </p:nvSpPr>
          <p:spPr bwMode="auto">
            <a:xfrm>
              <a:off x="3579" y="3230"/>
              <a:ext cx="49" cy="69"/>
            </a:xfrm>
            <a:custGeom>
              <a:avLst/>
              <a:gdLst>
                <a:gd name="T0" fmla="*/ 6 w 36"/>
                <a:gd name="T1" fmla="*/ 0 h 51"/>
                <a:gd name="T2" fmla="*/ 36 w 36"/>
                <a:gd name="T3" fmla="*/ 28 h 51"/>
                <a:gd name="T4" fmla="*/ 22 w 36"/>
                <a:gd name="T5" fmla="*/ 51 h 51"/>
                <a:gd name="T6" fmla="*/ 0 w 36"/>
                <a:gd name="T7" fmla="*/ 5 h 51"/>
                <a:gd name="T8" fmla="*/ 6 w 3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6" y="0"/>
                  </a:moveTo>
                  <a:cubicBezTo>
                    <a:pt x="16" y="9"/>
                    <a:pt x="26" y="18"/>
                    <a:pt x="36" y="28"/>
                  </a:cubicBezTo>
                  <a:cubicBezTo>
                    <a:pt x="32" y="35"/>
                    <a:pt x="28" y="42"/>
                    <a:pt x="22" y="51"/>
                  </a:cubicBezTo>
                  <a:cubicBezTo>
                    <a:pt x="14" y="34"/>
                    <a:pt x="7" y="20"/>
                    <a:pt x="0" y="5"/>
                  </a:cubicBezTo>
                  <a:cubicBezTo>
                    <a:pt x="2" y="3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79"/>
            <p:cNvSpPr/>
            <p:nvPr/>
          </p:nvSpPr>
          <p:spPr bwMode="auto">
            <a:xfrm>
              <a:off x="3697" y="1643"/>
              <a:ext cx="57" cy="38"/>
            </a:xfrm>
            <a:custGeom>
              <a:avLst/>
              <a:gdLst>
                <a:gd name="T0" fmla="*/ 7 w 42"/>
                <a:gd name="T1" fmla="*/ 28 h 28"/>
                <a:gd name="T2" fmla="*/ 0 w 42"/>
                <a:gd name="T3" fmla="*/ 7 h 28"/>
                <a:gd name="T4" fmla="*/ 34 w 42"/>
                <a:gd name="T5" fmla="*/ 9 h 28"/>
                <a:gd name="T6" fmla="*/ 28 w 42"/>
                <a:gd name="T7" fmla="*/ 26 h 28"/>
                <a:gd name="T8" fmla="*/ 7 w 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7" y="28"/>
                  </a:moveTo>
                  <a:cubicBezTo>
                    <a:pt x="5" y="21"/>
                    <a:pt x="3" y="14"/>
                    <a:pt x="0" y="7"/>
                  </a:cubicBezTo>
                  <a:cubicBezTo>
                    <a:pt x="12" y="0"/>
                    <a:pt x="23" y="1"/>
                    <a:pt x="34" y="9"/>
                  </a:cubicBezTo>
                  <a:cubicBezTo>
                    <a:pt x="42" y="15"/>
                    <a:pt x="39" y="24"/>
                    <a:pt x="28" y="26"/>
                  </a:cubicBezTo>
                  <a:cubicBezTo>
                    <a:pt x="22" y="27"/>
                    <a:pt x="15" y="27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80"/>
            <p:cNvSpPr/>
            <p:nvPr/>
          </p:nvSpPr>
          <p:spPr bwMode="auto">
            <a:xfrm>
              <a:off x="3302" y="3406"/>
              <a:ext cx="46" cy="62"/>
            </a:xfrm>
            <a:custGeom>
              <a:avLst/>
              <a:gdLst>
                <a:gd name="T0" fmla="*/ 34 w 34"/>
                <a:gd name="T1" fmla="*/ 31 h 46"/>
                <a:gd name="T2" fmla="*/ 13 w 34"/>
                <a:gd name="T3" fmla="*/ 46 h 46"/>
                <a:gd name="T4" fmla="*/ 10 w 34"/>
                <a:gd name="T5" fmla="*/ 0 h 46"/>
                <a:gd name="T6" fmla="*/ 34 w 34"/>
                <a:gd name="T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6">
                  <a:moveTo>
                    <a:pt x="34" y="31"/>
                  </a:moveTo>
                  <a:cubicBezTo>
                    <a:pt x="26" y="36"/>
                    <a:pt x="20" y="41"/>
                    <a:pt x="13" y="46"/>
                  </a:cubicBezTo>
                  <a:cubicBezTo>
                    <a:pt x="3" y="31"/>
                    <a:pt x="0" y="18"/>
                    <a:pt x="10" y="0"/>
                  </a:cubicBezTo>
                  <a:cubicBezTo>
                    <a:pt x="19" y="11"/>
                    <a:pt x="26" y="20"/>
                    <a:pt x="3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81"/>
            <p:cNvSpPr/>
            <p:nvPr/>
          </p:nvSpPr>
          <p:spPr bwMode="auto">
            <a:xfrm>
              <a:off x="3629" y="1635"/>
              <a:ext cx="64" cy="58"/>
            </a:xfrm>
            <a:custGeom>
              <a:avLst/>
              <a:gdLst>
                <a:gd name="T0" fmla="*/ 47 w 47"/>
                <a:gd name="T1" fmla="*/ 43 h 43"/>
                <a:gd name="T2" fmla="*/ 0 w 47"/>
                <a:gd name="T3" fmla="*/ 3 h 43"/>
                <a:gd name="T4" fmla="*/ 47 w 47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3">
                  <a:moveTo>
                    <a:pt x="47" y="43"/>
                  </a:moveTo>
                  <a:cubicBezTo>
                    <a:pt x="30" y="28"/>
                    <a:pt x="16" y="16"/>
                    <a:pt x="0" y="3"/>
                  </a:cubicBezTo>
                  <a:cubicBezTo>
                    <a:pt x="27" y="0"/>
                    <a:pt x="46" y="15"/>
                    <a:pt x="4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382"/>
            <p:cNvSpPr/>
            <p:nvPr/>
          </p:nvSpPr>
          <p:spPr bwMode="auto">
            <a:xfrm>
              <a:off x="3183" y="1111"/>
              <a:ext cx="57" cy="64"/>
            </a:xfrm>
            <a:custGeom>
              <a:avLst/>
              <a:gdLst>
                <a:gd name="T0" fmla="*/ 14 w 42"/>
                <a:gd name="T1" fmla="*/ 47 h 47"/>
                <a:gd name="T2" fmla="*/ 0 w 42"/>
                <a:gd name="T3" fmla="*/ 19 h 47"/>
                <a:gd name="T4" fmla="*/ 42 w 42"/>
                <a:gd name="T5" fmla="*/ 0 h 47"/>
                <a:gd name="T6" fmla="*/ 14 w 42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7">
                  <a:moveTo>
                    <a:pt x="14" y="47"/>
                  </a:moveTo>
                  <a:cubicBezTo>
                    <a:pt x="7" y="35"/>
                    <a:pt x="3" y="26"/>
                    <a:pt x="0" y="19"/>
                  </a:cubicBezTo>
                  <a:cubicBezTo>
                    <a:pt x="15" y="12"/>
                    <a:pt x="29" y="6"/>
                    <a:pt x="42" y="0"/>
                  </a:cubicBezTo>
                  <a:cubicBezTo>
                    <a:pt x="34" y="14"/>
                    <a:pt x="25" y="29"/>
                    <a:pt x="1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383"/>
            <p:cNvSpPr/>
            <p:nvPr/>
          </p:nvSpPr>
          <p:spPr bwMode="auto">
            <a:xfrm>
              <a:off x="4714" y="3262"/>
              <a:ext cx="64" cy="50"/>
            </a:xfrm>
            <a:custGeom>
              <a:avLst/>
              <a:gdLst>
                <a:gd name="T0" fmla="*/ 0 w 47"/>
                <a:gd name="T1" fmla="*/ 18 h 37"/>
                <a:gd name="T2" fmla="*/ 24 w 47"/>
                <a:gd name="T3" fmla="*/ 0 h 37"/>
                <a:gd name="T4" fmla="*/ 47 w 47"/>
                <a:gd name="T5" fmla="*/ 33 h 37"/>
                <a:gd name="T6" fmla="*/ 43 w 47"/>
                <a:gd name="T7" fmla="*/ 37 h 37"/>
                <a:gd name="T8" fmla="*/ 0 w 4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7">
                  <a:moveTo>
                    <a:pt x="0" y="18"/>
                  </a:moveTo>
                  <a:cubicBezTo>
                    <a:pt x="8" y="12"/>
                    <a:pt x="14" y="7"/>
                    <a:pt x="24" y="0"/>
                  </a:cubicBezTo>
                  <a:cubicBezTo>
                    <a:pt x="32" y="11"/>
                    <a:pt x="39" y="22"/>
                    <a:pt x="47" y="33"/>
                  </a:cubicBezTo>
                  <a:cubicBezTo>
                    <a:pt x="45" y="34"/>
                    <a:pt x="44" y="36"/>
                    <a:pt x="43" y="37"/>
                  </a:cubicBezTo>
                  <a:cubicBezTo>
                    <a:pt x="29" y="31"/>
                    <a:pt x="15" y="25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84"/>
            <p:cNvSpPr/>
            <p:nvPr/>
          </p:nvSpPr>
          <p:spPr bwMode="auto">
            <a:xfrm>
              <a:off x="5246" y="3467"/>
              <a:ext cx="30" cy="62"/>
            </a:xfrm>
            <a:custGeom>
              <a:avLst/>
              <a:gdLst>
                <a:gd name="T0" fmla="*/ 8 w 22"/>
                <a:gd name="T1" fmla="*/ 43 h 46"/>
                <a:gd name="T2" fmla="*/ 0 w 22"/>
                <a:gd name="T3" fmla="*/ 15 h 46"/>
                <a:gd name="T4" fmla="*/ 2 w 22"/>
                <a:gd name="T5" fmla="*/ 4 h 46"/>
                <a:gd name="T6" fmla="*/ 16 w 22"/>
                <a:gd name="T7" fmla="*/ 0 h 46"/>
                <a:gd name="T8" fmla="*/ 21 w 22"/>
                <a:gd name="T9" fmla="*/ 10 h 46"/>
                <a:gd name="T10" fmla="*/ 13 w 22"/>
                <a:gd name="T11" fmla="*/ 46 h 46"/>
                <a:gd name="T12" fmla="*/ 8 w 22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6">
                  <a:moveTo>
                    <a:pt x="8" y="43"/>
                  </a:moveTo>
                  <a:cubicBezTo>
                    <a:pt x="5" y="34"/>
                    <a:pt x="2" y="25"/>
                    <a:pt x="0" y="15"/>
                  </a:cubicBezTo>
                  <a:cubicBezTo>
                    <a:pt x="0" y="11"/>
                    <a:pt x="0" y="6"/>
                    <a:pt x="2" y="4"/>
                  </a:cubicBezTo>
                  <a:cubicBezTo>
                    <a:pt x="6" y="1"/>
                    <a:pt x="11" y="0"/>
                    <a:pt x="16" y="0"/>
                  </a:cubicBezTo>
                  <a:cubicBezTo>
                    <a:pt x="18" y="1"/>
                    <a:pt x="22" y="7"/>
                    <a:pt x="21" y="10"/>
                  </a:cubicBezTo>
                  <a:cubicBezTo>
                    <a:pt x="19" y="22"/>
                    <a:pt x="16" y="34"/>
                    <a:pt x="13" y="46"/>
                  </a:cubicBezTo>
                  <a:cubicBezTo>
                    <a:pt x="11" y="45"/>
                    <a:pt x="9" y="44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385"/>
            <p:cNvSpPr/>
            <p:nvPr/>
          </p:nvSpPr>
          <p:spPr bwMode="auto">
            <a:xfrm>
              <a:off x="4241" y="1182"/>
              <a:ext cx="46" cy="58"/>
            </a:xfrm>
            <a:custGeom>
              <a:avLst/>
              <a:gdLst>
                <a:gd name="T0" fmla="*/ 14 w 34"/>
                <a:gd name="T1" fmla="*/ 0 h 43"/>
                <a:gd name="T2" fmla="*/ 34 w 34"/>
                <a:gd name="T3" fmla="*/ 26 h 43"/>
                <a:gd name="T4" fmla="*/ 10 w 34"/>
                <a:gd name="T5" fmla="*/ 36 h 43"/>
                <a:gd name="T6" fmla="*/ 14 w 3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3">
                  <a:moveTo>
                    <a:pt x="14" y="0"/>
                  </a:moveTo>
                  <a:cubicBezTo>
                    <a:pt x="21" y="9"/>
                    <a:pt x="27" y="17"/>
                    <a:pt x="34" y="26"/>
                  </a:cubicBezTo>
                  <a:cubicBezTo>
                    <a:pt x="27" y="33"/>
                    <a:pt x="22" y="43"/>
                    <a:pt x="10" y="36"/>
                  </a:cubicBezTo>
                  <a:cubicBezTo>
                    <a:pt x="0" y="30"/>
                    <a:pt x="2" y="16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386"/>
            <p:cNvSpPr/>
            <p:nvPr/>
          </p:nvSpPr>
          <p:spPr bwMode="auto">
            <a:xfrm>
              <a:off x="4168" y="2036"/>
              <a:ext cx="53" cy="68"/>
            </a:xfrm>
            <a:custGeom>
              <a:avLst/>
              <a:gdLst>
                <a:gd name="T0" fmla="*/ 39 w 39"/>
                <a:gd name="T1" fmla="*/ 25 h 50"/>
                <a:gd name="T2" fmla="*/ 31 w 39"/>
                <a:gd name="T3" fmla="*/ 50 h 50"/>
                <a:gd name="T4" fmla="*/ 0 w 39"/>
                <a:gd name="T5" fmla="*/ 2 h 50"/>
                <a:gd name="T6" fmla="*/ 4 w 39"/>
                <a:gd name="T7" fmla="*/ 0 h 50"/>
                <a:gd name="T8" fmla="*/ 39 w 39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0">
                  <a:moveTo>
                    <a:pt x="39" y="25"/>
                  </a:moveTo>
                  <a:cubicBezTo>
                    <a:pt x="37" y="31"/>
                    <a:pt x="35" y="38"/>
                    <a:pt x="31" y="50"/>
                  </a:cubicBezTo>
                  <a:cubicBezTo>
                    <a:pt x="19" y="32"/>
                    <a:pt x="10" y="17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5" y="8"/>
                    <a:pt x="26" y="15"/>
                    <a:pt x="3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87"/>
            <p:cNvSpPr/>
            <p:nvPr/>
          </p:nvSpPr>
          <p:spPr bwMode="auto">
            <a:xfrm>
              <a:off x="3723" y="361"/>
              <a:ext cx="53" cy="44"/>
            </a:xfrm>
            <a:custGeom>
              <a:avLst/>
              <a:gdLst>
                <a:gd name="T0" fmla="*/ 39 w 39"/>
                <a:gd name="T1" fmla="*/ 6 h 33"/>
                <a:gd name="T2" fmla="*/ 19 w 39"/>
                <a:gd name="T3" fmla="*/ 33 h 33"/>
                <a:gd name="T4" fmla="*/ 9 w 39"/>
                <a:gd name="T5" fmla="*/ 6 h 33"/>
                <a:gd name="T6" fmla="*/ 39 w 39"/>
                <a:gd name="T7" fmla="*/ 1 h 33"/>
                <a:gd name="T8" fmla="*/ 39 w 39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9" y="6"/>
                  </a:moveTo>
                  <a:cubicBezTo>
                    <a:pt x="32" y="15"/>
                    <a:pt x="26" y="24"/>
                    <a:pt x="19" y="33"/>
                  </a:cubicBezTo>
                  <a:cubicBezTo>
                    <a:pt x="7" y="28"/>
                    <a:pt x="0" y="16"/>
                    <a:pt x="9" y="6"/>
                  </a:cubicBezTo>
                  <a:cubicBezTo>
                    <a:pt x="14" y="0"/>
                    <a:pt x="28" y="2"/>
                    <a:pt x="39" y="1"/>
                  </a:cubicBezTo>
                  <a:cubicBezTo>
                    <a:pt x="39" y="2"/>
                    <a:pt x="39" y="4"/>
                    <a:pt x="3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88"/>
            <p:cNvSpPr/>
            <p:nvPr/>
          </p:nvSpPr>
          <p:spPr bwMode="auto">
            <a:xfrm>
              <a:off x="3005" y="2278"/>
              <a:ext cx="50" cy="41"/>
            </a:xfrm>
            <a:custGeom>
              <a:avLst/>
              <a:gdLst>
                <a:gd name="T0" fmla="*/ 0 w 37"/>
                <a:gd name="T1" fmla="*/ 30 h 30"/>
                <a:gd name="T2" fmla="*/ 15 w 37"/>
                <a:gd name="T3" fmla="*/ 1 h 30"/>
                <a:gd name="T4" fmla="*/ 37 w 37"/>
                <a:gd name="T5" fmla="*/ 25 h 30"/>
                <a:gd name="T6" fmla="*/ 0 w 37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0">
                  <a:moveTo>
                    <a:pt x="0" y="30"/>
                  </a:moveTo>
                  <a:cubicBezTo>
                    <a:pt x="6" y="18"/>
                    <a:pt x="10" y="2"/>
                    <a:pt x="15" y="1"/>
                  </a:cubicBezTo>
                  <a:cubicBezTo>
                    <a:pt x="28" y="0"/>
                    <a:pt x="35" y="12"/>
                    <a:pt x="37" y="25"/>
                  </a:cubicBezTo>
                  <a:cubicBezTo>
                    <a:pt x="26" y="26"/>
                    <a:pt x="16" y="28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89"/>
            <p:cNvSpPr/>
            <p:nvPr/>
          </p:nvSpPr>
          <p:spPr bwMode="auto">
            <a:xfrm>
              <a:off x="3109" y="1203"/>
              <a:ext cx="55" cy="43"/>
            </a:xfrm>
            <a:custGeom>
              <a:avLst/>
              <a:gdLst>
                <a:gd name="T0" fmla="*/ 40 w 40"/>
                <a:gd name="T1" fmla="*/ 7 h 32"/>
                <a:gd name="T2" fmla="*/ 5 w 40"/>
                <a:gd name="T3" fmla="*/ 32 h 32"/>
                <a:gd name="T4" fmla="*/ 0 w 40"/>
                <a:gd name="T5" fmla="*/ 29 h 32"/>
                <a:gd name="T6" fmla="*/ 3 w 40"/>
                <a:gd name="T7" fmla="*/ 0 h 32"/>
                <a:gd name="T8" fmla="*/ 40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40" y="7"/>
                  </a:moveTo>
                  <a:cubicBezTo>
                    <a:pt x="27" y="16"/>
                    <a:pt x="16" y="24"/>
                    <a:pt x="5" y="32"/>
                  </a:cubicBezTo>
                  <a:cubicBezTo>
                    <a:pt x="3" y="31"/>
                    <a:pt x="1" y="30"/>
                    <a:pt x="0" y="29"/>
                  </a:cubicBezTo>
                  <a:cubicBezTo>
                    <a:pt x="1" y="19"/>
                    <a:pt x="2" y="10"/>
                    <a:pt x="3" y="0"/>
                  </a:cubicBezTo>
                  <a:cubicBezTo>
                    <a:pt x="17" y="2"/>
                    <a:pt x="27" y="4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90"/>
            <p:cNvSpPr/>
            <p:nvPr/>
          </p:nvSpPr>
          <p:spPr bwMode="auto">
            <a:xfrm>
              <a:off x="3413" y="3425"/>
              <a:ext cx="53" cy="61"/>
            </a:xfrm>
            <a:custGeom>
              <a:avLst/>
              <a:gdLst>
                <a:gd name="T0" fmla="*/ 0 w 39"/>
                <a:gd name="T1" fmla="*/ 8 h 45"/>
                <a:gd name="T2" fmla="*/ 37 w 39"/>
                <a:gd name="T3" fmla="*/ 45 h 45"/>
                <a:gd name="T4" fmla="*/ 0 w 39"/>
                <a:gd name="T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5">
                  <a:moveTo>
                    <a:pt x="0" y="8"/>
                  </a:moveTo>
                  <a:cubicBezTo>
                    <a:pt x="26" y="0"/>
                    <a:pt x="39" y="14"/>
                    <a:pt x="37" y="45"/>
                  </a:cubicBezTo>
                  <a:cubicBezTo>
                    <a:pt x="24" y="32"/>
                    <a:pt x="13" y="21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91"/>
            <p:cNvSpPr/>
            <p:nvPr/>
          </p:nvSpPr>
          <p:spPr bwMode="auto">
            <a:xfrm>
              <a:off x="4036" y="3210"/>
              <a:ext cx="75" cy="89"/>
            </a:xfrm>
            <a:custGeom>
              <a:avLst/>
              <a:gdLst>
                <a:gd name="T0" fmla="*/ 55 w 55"/>
                <a:gd name="T1" fmla="*/ 6 h 66"/>
                <a:gd name="T2" fmla="*/ 32 w 55"/>
                <a:gd name="T3" fmla="*/ 40 h 66"/>
                <a:gd name="T4" fmla="*/ 10 w 55"/>
                <a:gd name="T5" fmla="*/ 66 h 66"/>
                <a:gd name="T6" fmla="*/ 0 w 55"/>
                <a:gd name="T7" fmla="*/ 45 h 66"/>
                <a:gd name="T8" fmla="*/ 49 w 55"/>
                <a:gd name="T9" fmla="*/ 0 h 66"/>
                <a:gd name="T10" fmla="*/ 55 w 55"/>
                <a:gd name="T11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6">
                  <a:moveTo>
                    <a:pt x="55" y="6"/>
                  </a:moveTo>
                  <a:cubicBezTo>
                    <a:pt x="47" y="18"/>
                    <a:pt x="40" y="29"/>
                    <a:pt x="32" y="40"/>
                  </a:cubicBezTo>
                  <a:cubicBezTo>
                    <a:pt x="25" y="48"/>
                    <a:pt x="18" y="56"/>
                    <a:pt x="10" y="66"/>
                  </a:cubicBezTo>
                  <a:cubicBezTo>
                    <a:pt x="6" y="58"/>
                    <a:pt x="4" y="53"/>
                    <a:pt x="0" y="45"/>
                  </a:cubicBezTo>
                  <a:cubicBezTo>
                    <a:pt x="27" y="41"/>
                    <a:pt x="40" y="23"/>
                    <a:pt x="49" y="0"/>
                  </a:cubicBezTo>
                  <a:cubicBezTo>
                    <a:pt x="51" y="2"/>
                    <a:pt x="53" y="4"/>
                    <a:pt x="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92"/>
            <p:cNvSpPr/>
            <p:nvPr/>
          </p:nvSpPr>
          <p:spPr bwMode="auto">
            <a:xfrm>
              <a:off x="4200" y="1287"/>
              <a:ext cx="50" cy="50"/>
            </a:xfrm>
            <a:custGeom>
              <a:avLst/>
              <a:gdLst>
                <a:gd name="T0" fmla="*/ 37 w 37"/>
                <a:gd name="T1" fmla="*/ 4 h 37"/>
                <a:gd name="T2" fmla="*/ 14 w 37"/>
                <a:gd name="T3" fmla="*/ 37 h 37"/>
                <a:gd name="T4" fmla="*/ 0 w 37"/>
                <a:gd name="T5" fmla="*/ 4 h 37"/>
                <a:gd name="T6" fmla="*/ 33 w 37"/>
                <a:gd name="T7" fmla="*/ 0 h 37"/>
                <a:gd name="T8" fmla="*/ 37 w 37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4"/>
                  </a:moveTo>
                  <a:cubicBezTo>
                    <a:pt x="30" y="14"/>
                    <a:pt x="23" y="24"/>
                    <a:pt x="14" y="37"/>
                  </a:cubicBezTo>
                  <a:cubicBezTo>
                    <a:pt x="8" y="23"/>
                    <a:pt x="4" y="14"/>
                    <a:pt x="0" y="4"/>
                  </a:cubicBezTo>
                  <a:cubicBezTo>
                    <a:pt x="12" y="3"/>
                    <a:pt x="23" y="1"/>
                    <a:pt x="33" y="0"/>
                  </a:cubicBezTo>
                  <a:cubicBezTo>
                    <a:pt x="34" y="1"/>
                    <a:pt x="35" y="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93"/>
            <p:cNvSpPr/>
            <p:nvPr/>
          </p:nvSpPr>
          <p:spPr bwMode="auto">
            <a:xfrm>
              <a:off x="3485" y="2963"/>
              <a:ext cx="48" cy="46"/>
            </a:xfrm>
            <a:custGeom>
              <a:avLst/>
              <a:gdLst>
                <a:gd name="T0" fmla="*/ 29 w 35"/>
                <a:gd name="T1" fmla="*/ 34 h 34"/>
                <a:gd name="T2" fmla="*/ 0 w 35"/>
                <a:gd name="T3" fmla="*/ 11 h 34"/>
                <a:gd name="T4" fmla="*/ 0 w 35"/>
                <a:gd name="T5" fmla="*/ 6 h 34"/>
                <a:gd name="T6" fmla="*/ 26 w 35"/>
                <a:gd name="T7" fmla="*/ 3 h 34"/>
                <a:gd name="T8" fmla="*/ 35 w 35"/>
                <a:gd name="T9" fmla="*/ 32 h 34"/>
                <a:gd name="T10" fmla="*/ 29 w 35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4">
                  <a:moveTo>
                    <a:pt x="29" y="34"/>
                  </a:moveTo>
                  <a:cubicBezTo>
                    <a:pt x="20" y="26"/>
                    <a:pt x="10" y="19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9" y="5"/>
                    <a:pt x="22" y="0"/>
                    <a:pt x="26" y="3"/>
                  </a:cubicBezTo>
                  <a:cubicBezTo>
                    <a:pt x="32" y="10"/>
                    <a:pt x="32" y="22"/>
                    <a:pt x="35" y="32"/>
                  </a:cubicBezTo>
                  <a:cubicBezTo>
                    <a:pt x="33" y="33"/>
                    <a:pt x="31" y="33"/>
                    <a:pt x="2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94"/>
            <p:cNvSpPr/>
            <p:nvPr/>
          </p:nvSpPr>
          <p:spPr bwMode="auto">
            <a:xfrm>
              <a:off x="4617" y="3097"/>
              <a:ext cx="54" cy="36"/>
            </a:xfrm>
            <a:custGeom>
              <a:avLst/>
              <a:gdLst>
                <a:gd name="T0" fmla="*/ 0 w 40"/>
                <a:gd name="T1" fmla="*/ 22 h 27"/>
                <a:gd name="T2" fmla="*/ 35 w 40"/>
                <a:gd name="T3" fmla="*/ 13 h 27"/>
                <a:gd name="T4" fmla="*/ 30 w 40"/>
                <a:gd name="T5" fmla="*/ 27 h 27"/>
                <a:gd name="T6" fmla="*/ 0 w 40"/>
                <a:gd name="T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0" y="22"/>
                  </a:moveTo>
                  <a:cubicBezTo>
                    <a:pt x="20" y="0"/>
                    <a:pt x="27" y="0"/>
                    <a:pt x="35" y="13"/>
                  </a:cubicBezTo>
                  <a:cubicBezTo>
                    <a:pt x="40" y="21"/>
                    <a:pt x="38" y="27"/>
                    <a:pt x="30" y="27"/>
                  </a:cubicBezTo>
                  <a:cubicBezTo>
                    <a:pt x="20" y="27"/>
                    <a:pt x="10" y="24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95"/>
            <p:cNvSpPr/>
            <p:nvPr/>
          </p:nvSpPr>
          <p:spPr bwMode="auto">
            <a:xfrm>
              <a:off x="3198" y="3121"/>
              <a:ext cx="53" cy="50"/>
            </a:xfrm>
            <a:custGeom>
              <a:avLst/>
              <a:gdLst>
                <a:gd name="T0" fmla="*/ 3 w 39"/>
                <a:gd name="T1" fmla="*/ 0 h 37"/>
                <a:gd name="T2" fmla="*/ 39 w 39"/>
                <a:gd name="T3" fmla="*/ 12 h 37"/>
                <a:gd name="T4" fmla="*/ 25 w 39"/>
                <a:gd name="T5" fmla="*/ 37 h 37"/>
                <a:gd name="T6" fmla="*/ 0 w 39"/>
                <a:gd name="T7" fmla="*/ 6 h 37"/>
                <a:gd name="T8" fmla="*/ 3 w 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3" y="0"/>
                  </a:moveTo>
                  <a:cubicBezTo>
                    <a:pt x="15" y="4"/>
                    <a:pt x="26" y="8"/>
                    <a:pt x="39" y="12"/>
                  </a:cubicBezTo>
                  <a:cubicBezTo>
                    <a:pt x="34" y="22"/>
                    <a:pt x="30" y="29"/>
                    <a:pt x="25" y="37"/>
                  </a:cubicBezTo>
                  <a:cubicBezTo>
                    <a:pt x="16" y="26"/>
                    <a:pt x="8" y="16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96"/>
            <p:cNvSpPr/>
            <p:nvPr/>
          </p:nvSpPr>
          <p:spPr bwMode="auto">
            <a:xfrm>
              <a:off x="4227" y="2062"/>
              <a:ext cx="41" cy="46"/>
            </a:xfrm>
            <a:custGeom>
              <a:avLst/>
              <a:gdLst>
                <a:gd name="T0" fmla="*/ 30 w 30"/>
                <a:gd name="T1" fmla="*/ 16 h 34"/>
                <a:gd name="T2" fmla="*/ 9 w 30"/>
                <a:gd name="T3" fmla="*/ 34 h 34"/>
                <a:gd name="T4" fmla="*/ 1 w 30"/>
                <a:gd name="T5" fmla="*/ 22 h 34"/>
                <a:gd name="T6" fmla="*/ 17 w 30"/>
                <a:gd name="T7" fmla="*/ 0 h 34"/>
                <a:gd name="T8" fmla="*/ 30 w 30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30" y="16"/>
                  </a:moveTo>
                  <a:cubicBezTo>
                    <a:pt x="22" y="23"/>
                    <a:pt x="15" y="28"/>
                    <a:pt x="9" y="34"/>
                  </a:cubicBezTo>
                  <a:cubicBezTo>
                    <a:pt x="6" y="30"/>
                    <a:pt x="0" y="24"/>
                    <a:pt x="1" y="22"/>
                  </a:cubicBezTo>
                  <a:cubicBezTo>
                    <a:pt x="5" y="14"/>
                    <a:pt x="11" y="7"/>
                    <a:pt x="17" y="0"/>
                  </a:cubicBezTo>
                  <a:cubicBezTo>
                    <a:pt x="21" y="4"/>
                    <a:pt x="24" y="8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97"/>
            <p:cNvSpPr/>
            <p:nvPr/>
          </p:nvSpPr>
          <p:spPr bwMode="auto">
            <a:xfrm>
              <a:off x="3040" y="1104"/>
              <a:ext cx="60" cy="48"/>
            </a:xfrm>
            <a:custGeom>
              <a:avLst/>
              <a:gdLst>
                <a:gd name="T0" fmla="*/ 36 w 44"/>
                <a:gd name="T1" fmla="*/ 0 h 35"/>
                <a:gd name="T2" fmla="*/ 44 w 44"/>
                <a:gd name="T3" fmla="*/ 14 h 35"/>
                <a:gd name="T4" fmla="*/ 0 w 44"/>
                <a:gd name="T5" fmla="*/ 27 h 35"/>
                <a:gd name="T6" fmla="*/ 36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36" y="0"/>
                  </a:moveTo>
                  <a:cubicBezTo>
                    <a:pt x="39" y="6"/>
                    <a:pt x="42" y="10"/>
                    <a:pt x="44" y="14"/>
                  </a:cubicBezTo>
                  <a:cubicBezTo>
                    <a:pt x="28" y="32"/>
                    <a:pt x="18" y="35"/>
                    <a:pt x="0" y="27"/>
                  </a:cubicBezTo>
                  <a:cubicBezTo>
                    <a:pt x="12" y="17"/>
                    <a:pt x="23" y="9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98"/>
            <p:cNvSpPr/>
            <p:nvPr/>
          </p:nvSpPr>
          <p:spPr bwMode="auto">
            <a:xfrm>
              <a:off x="3546" y="474"/>
              <a:ext cx="45" cy="73"/>
            </a:xfrm>
            <a:custGeom>
              <a:avLst/>
              <a:gdLst>
                <a:gd name="T0" fmla="*/ 7 w 33"/>
                <a:gd name="T1" fmla="*/ 32 h 54"/>
                <a:gd name="T2" fmla="*/ 17 w 33"/>
                <a:gd name="T3" fmla="*/ 51 h 54"/>
                <a:gd name="T4" fmla="*/ 12 w 33"/>
                <a:gd name="T5" fmla="*/ 54 h 54"/>
                <a:gd name="T6" fmla="*/ 3 w 33"/>
                <a:gd name="T7" fmla="*/ 41 h 54"/>
                <a:gd name="T8" fmla="*/ 26 w 33"/>
                <a:gd name="T9" fmla="*/ 0 h 54"/>
                <a:gd name="T10" fmla="*/ 7 w 33"/>
                <a:gd name="T11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4">
                  <a:moveTo>
                    <a:pt x="7" y="32"/>
                  </a:moveTo>
                  <a:cubicBezTo>
                    <a:pt x="10" y="39"/>
                    <a:pt x="14" y="45"/>
                    <a:pt x="17" y="51"/>
                  </a:cubicBezTo>
                  <a:cubicBezTo>
                    <a:pt x="15" y="52"/>
                    <a:pt x="13" y="53"/>
                    <a:pt x="12" y="54"/>
                  </a:cubicBezTo>
                  <a:cubicBezTo>
                    <a:pt x="9" y="50"/>
                    <a:pt x="4" y="46"/>
                    <a:pt x="3" y="41"/>
                  </a:cubicBezTo>
                  <a:cubicBezTo>
                    <a:pt x="0" y="27"/>
                    <a:pt x="12" y="7"/>
                    <a:pt x="26" y="0"/>
                  </a:cubicBezTo>
                  <a:cubicBezTo>
                    <a:pt x="33" y="18"/>
                    <a:pt x="29" y="24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99"/>
            <p:cNvSpPr/>
            <p:nvPr/>
          </p:nvSpPr>
          <p:spPr bwMode="auto">
            <a:xfrm>
              <a:off x="3111" y="1509"/>
              <a:ext cx="34" cy="73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54 h 54"/>
                <a:gd name="T4" fmla="*/ 19 w 25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54">
                  <a:moveTo>
                    <a:pt x="19" y="0"/>
                  </a:moveTo>
                  <a:cubicBezTo>
                    <a:pt x="21" y="20"/>
                    <a:pt x="23" y="37"/>
                    <a:pt x="25" y="54"/>
                  </a:cubicBezTo>
                  <a:cubicBezTo>
                    <a:pt x="3" y="54"/>
                    <a:pt x="0" y="3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400"/>
            <p:cNvSpPr/>
            <p:nvPr/>
          </p:nvSpPr>
          <p:spPr bwMode="auto">
            <a:xfrm>
              <a:off x="3210" y="908"/>
              <a:ext cx="38" cy="56"/>
            </a:xfrm>
            <a:custGeom>
              <a:avLst/>
              <a:gdLst>
                <a:gd name="T0" fmla="*/ 0 w 28"/>
                <a:gd name="T1" fmla="*/ 36 h 41"/>
                <a:gd name="T2" fmla="*/ 14 w 28"/>
                <a:gd name="T3" fmla="*/ 1 h 41"/>
                <a:gd name="T4" fmla="*/ 18 w 28"/>
                <a:gd name="T5" fmla="*/ 0 h 41"/>
                <a:gd name="T6" fmla="*/ 26 w 28"/>
                <a:gd name="T7" fmla="*/ 26 h 41"/>
                <a:gd name="T8" fmla="*/ 5 w 28"/>
                <a:gd name="T9" fmla="*/ 41 h 41"/>
                <a:gd name="T10" fmla="*/ 0 w 28"/>
                <a:gd name="T11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1">
                  <a:moveTo>
                    <a:pt x="0" y="36"/>
                  </a:moveTo>
                  <a:cubicBezTo>
                    <a:pt x="5" y="25"/>
                    <a:pt x="9" y="13"/>
                    <a:pt x="14" y="1"/>
                  </a:cubicBezTo>
                  <a:cubicBezTo>
                    <a:pt x="15" y="1"/>
                    <a:pt x="16" y="1"/>
                    <a:pt x="18" y="0"/>
                  </a:cubicBezTo>
                  <a:cubicBezTo>
                    <a:pt x="21" y="9"/>
                    <a:pt x="28" y="19"/>
                    <a:pt x="26" y="26"/>
                  </a:cubicBezTo>
                  <a:cubicBezTo>
                    <a:pt x="24" y="33"/>
                    <a:pt x="12" y="36"/>
                    <a:pt x="5" y="41"/>
                  </a:cubicBezTo>
                  <a:cubicBezTo>
                    <a:pt x="3" y="40"/>
                    <a:pt x="2" y="38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401"/>
            <p:cNvSpPr/>
            <p:nvPr/>
          </p:nvSpPr>
          <p:spPr bwMode="auto">
            <a:xfrm>
              <a:off x="4337" y="2476"/>
              <a:ext cx="61" cy="51"/>
            </a:xfrm>
            <a:custGeom>
              <a:avLst/>
              <a:gdLst>
                <a:gd name="T0" fmla="*/ 45 w 45"/>
                <a:gd name="T1" fmla="*/ 0 h 38"/>
                <a:gd name="T2" fmla="*/ 6 w 45"/>
                <a:gd name="T3" fmla="*/ 38 h 38"/>
                <a:gd name="T4" fmla="*/ 16 w 45"/>
                <a:gd name="T5" fmla="*/ 17 h 38"/>
                <a:gd name="T6" fmla="*/ 19 w 45"/>
                <a:gd name="T7" fmla="*/ 17 h 38"/>
                <a:gd name="T8" fmla="*/ 45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45" y="0"/>
                  </a:moveTo>
                  <a:cubicBezTo>
                    <a:pt x="40" y="22"/>
                    <a:pt x="19" y="24"/>
                    <a:pt x="6" y="38"/>
                  </a:cubicBezTo>
                  <a:cubicBezTo>
                    <a:pt x="0" y="21"/>
                    <a:pt x="2" y="19"/>
                    <a:pt x="16" y="17"/>
                  </a:cubicBezTo>
                  <a:cubicBezTo>
                    <a:pt x="17" y="17"/>
                    <a:pt x="19" y="17"/>
                    <a:pt x="19" y="17"/>
                  </a:cubicBezTo>
                  <a:cubicBezTo>
                    <a:pt x="23" y="4"/>
                    <a:pt x="37" y="7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402"/>
            <p:cNvSpPr/>
            <p:nvPr/>
          </p:nvSpPr>
          <p:spPr bwMode="auto">
            <a:xfrm>
              <a:off x="3409" y="3593"/>
              <a:ext cx="60" cy="36"/>
            </a:xfrm>
            <a:custGeom>
              <a:avLst/>
              <a:gdLst>
                <a:gd name="T0" fmla="*/ 44 w 44"/>
                <a:gd name="T1" fmla="*/ 12 h 27"/>
                <a:gd name="T2" fmla="*/ 13 w 44"/>
                <a:gd name="T3" fmla="*/ 20 h 27"/>
                <a:gd name="T4" fmla="*/ 7 w 44"/>
                <a:gd name="T5" fmla="*/ 0 h 27"/>
                <a:gd name="T6" fmla="*/ 44 w 44"/>
                <a:gd name="T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7">
                  <a:moveTo>
                    <a:pt x="44" y="12"/>
                  </a:moveTo>
                  <a:cubicBezTo>
                    <a:pt x="36" y="25"/>
                    <a:pt x="27" y="27"/>
                    <a:pt x="13" y="20"/>
                  </a:cubicBezTo>
                  <a:cubicBezTo>
                    <a:pt x="1" y="14"/>
                    <a:pt x="0" y="12"/>
                    <a:pt x="7" y="0"/>
                  </a:cubicBezTo>
                  <a:cubicBezTo>
                    <a:pt x="19" y="4"/>
                    <a:pt x="31" y="8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403"/>
            <p:cNvSpPr/>
            <p:nvPr/>
          </p:nvSpPr>
          <p:spPr bwMode="auto">
            <a:xfrm>
              <a:off x="4349" y="1094"/>
              <a:ext cx="34" cy="47"/>
            </a:xfrm>
            <a:custGeom>
              <a:avLst/>
              <a:gdLst>
                <a:gd name="T0" fmla="*/ 13 w 25"/>
                <a:gd name="T1" fmla="*/ 35 h 35"/>
                <a:gd name="T2" fmla="*/ 2 w 25"/>
                <a:gd name="T3" fmla="*/ 14 h 35"/>
                <a:gd name="T4" fmla="*/ 1 w 25"/>
                <a:gd name="T5" fmla="*/ 1 h 35"/>
                <a:gd name="T6" fmla="*/ 18 w 25"/>
                <a:gd name="T7" fmla="*/ 2 h 35"/>
                <a:gd name="T8" fmla="*/ 24 w 25"/>
                <a:gd name="T9" fmla="*/ 15 h 35"/>
                <a:gd name="T10" fmla="*/ 13 w 2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5">
                  <a:moveTo>
                    <a:pt x="13" y="35"/>
                  </a:moveTo>
                  <a:cubicBezTo>
                    <a:pt x="8" y="27"/>
                    <a:pt x="4" y="21"/>
                    <a:pt x="2" y="14"/>
                  </a:cubicBezTo>
                  <a:cubicBezTo>
                    <a:pt x="0" y="11"/>
                    <a:pt x="1" y="6"/>
                    <a:pt x="1" y="1"/>
                  </a:cubicBezTo>
                  <a:cubicBezTo>
                    <a:pt x="6" y="2"/>
                    <a:pt x="13" y="0"/>
                    <a:pt x="18" y="2"/>
                  </a:cubicBezTo>
                  <a:cubicBezTo>
                    <a:pt x="21" y="4"/>
                    <a:pt x="25" y="11"/>
                    <a:pt x="24" y="15"/>
                  </a:cubicBezTo>
                  <a:cubicBezTo>
                    <a:pt x="22" y="21"/>
                    <a:pt x="17" y="27"/>
                    <a:pt x="1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404"/>
            <p:cNvSpPr/>
            <p:nvPr/>
          </p:nvSpPr>
          <p:spPr bwMode="auto">
            <a:xfrm>
              <a:off x="4317" y="861"/>
              <a:ext cx="38" cy="39"/>
            </a:xfrm>
            <a:custGeom>
              <a:avLst/>
              <a:gdLst>
                <a:gd name="T0" fmla="*/ 3 w 28"/>
                <a:gd name="T1" fmla="*/ 29 h 29"/>
                <a:gd name="T2" fmla="*/ 16 w 28"/>
                <a:gd name="T3" fmla="*/ 0 h 29"/>
                <a:gd name="T4" fmla="*/ 26 w 28"/>
                <a:gd name="T5" fmla="*/ 10 h 29"/>
                <a:gd name="T6" fmla="*/ 3 w 28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12"/>
                    <a:pt x="5" y="0"/>
                    <a:pt x="16" y="0"/>
                  </a:cubicBezTo>
                  <a:cubicBezTo>
                    <a:pt x="19" y="0"/>
                    <a:pt x="25" y="6"/>
                    <a:pt x="26" y="10"/>
                  </a:cubicBezTo>
                  <a:cubicBezTo>
                    <a:pt x="28" y="28"/>
                    <a:pt x="14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405"/>
            <p:cNvSpPr/>
            <p:nvPr/>
          </p:nvSpPr>
          <p:spPr bwMode="auto">
            <a:xfrm>
              <a:off x="4084" y="1041"/>
              <a:ext cx="40" cy="85"/>
            </a:xfrm>
            <a:custGeom>
              <a:avLst/>
              <a:gdLst>
                <a:gd name="T0" fmla="*/ 0 w 30"/>
                <a:gd name="T1" fmla="*/ 62 h 63"/>
                <a:gd name="T2" fmla="*/ 20 w 30"/>
                <a:gd name="T3" fmla="*/ 0 h 63"/>
                <a:gd name="T4" fmla="*/ 5 w 30"/>
                <a:gd name="T5" fmla="*/ 63 h 63"/>
                <a:gd name="T6" fmla="*/ 0 w 30"/>
                <a:gd name="T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3">
                  <a:moveTo>
                    <a:pt x="0" y="62"/>
                  </a:moveTo>
                  <a:cubicBezTo>
                    <a:pt x="6" y="42"/>
                    <a:pt x="12" y="23"/>
                    <a:pt x="20" y="0"/>
                  </a:cubicBezTo>
                  <a:cubicBezTo>
                    <a:pt x="30" y="28"/>
                    <a:pt x="17" y="45"/>
                    <a:pt x="5" y="63"/>
                  </a:cubicBezTo>
                  <a:cubicBezTo>
                    <a:pt x="3" y="63"/>
                    <a:pt x="1" y="62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407"/>
          <p:cNvSpPr/>
          <p:nvPr/>
        </p:nvSpPr>
        <p:spPr bwMode="auto">
          <a:xfrm>
            <a:off x="2789978" y="4145618"/>
            <a:ext cx="55452" cy="44833"/>
          </a:xfrm>
          <a:custGeom>
            <a:avLst/>
            <a:gdLst>
              <a:gd name="T0" fmla="*/ 34 w 35"/>
              <a:gd name="T1" fmla="*/ 11 h 28"/>
              <a:gd name="T2" fmla="*/ 0 w 35"/>
              <a:gd name="T3" fmla="*/ 28 h 28"/>
              <a:gd name="T4" fmla="*/ 8 w 35"/>
              <a:gd name="T5" fmla="*/ 2 h 28"/>
              <a:gd name="T6" fmla="*/ 35 w 35"/>
              <a:gd name="T7" fmla="*/ 6 h 28"/>
              <a:gd name="T8" fmla="*/ 34 w 35"/>
              <a:gd name="T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8">
                <a:moveTo>
                  <a:pt x="34" y="11"/>
                </a:moveTo>
                <a:cubicBezTo>
                  <a:pt x="25" y="15"/>
                  <a:pt x="15" y="20"/>
                  <a:pt x="0" y="28"/>
                </a:cubicBezTo>
                <a:cubicBezTo>
                  <a:pt x="3" y="17"/>
                  <a:pt x="4" y="3"/>
                  <a:pt x="8" y="2"/>
                </a:cubicBezTo>
                <a:cubicBezTo>
                  <a:pt x="16" y="0"/>
                  <a:pt x="26" y="4"/>
                  <a:pt x="35" y="6"/>
                </a:cubicBezTo>
                <a:cubicBezTo>
                  <a:pt x="35" y="8"/>
                  <a:pt x="35" y="9"/>
                  <a:pt x="34" y="11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408"/>
          <p:cNvSpPr/>
          <p:nvPr/>
        </p:nvSpPr>
        <p:spPr bwMode="auto">
          <a:xfrm>
            <a:off x="3154542" y="1519340"/>
            <a:ext cx="55452" cy="55452"/>
          </a:xfrm>
          <a:custGeom>
            <a:avLst/>
            <a:gdLst>
              <a:gd name="T0" fmla="*/ 11 w 35"/>
              <a:gd name="T1" fmla="*/ 0 h 35"/>
              <a:gd name="T2" fmla="*/ 35 w 35"/>
              <a:gd name="T3" fmla="*/ 19 h 35"/>
              <a:gd name="T4" fmla="*/ 0 w 35"/>
              <a:gd name="T5" fmla="*/ 35 h 35"/>
              <a:gd name="T6" fmla="*/ 11 w 35"/>
              <a:gd name="T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5">
                <a:moveTo>
                  <a:pt x="11" y="0"/>
                </a:moveTo>
                <a:cubicBezTo>
                  <a:pt x="21" y="7"/>
                  <a:pt x="28" y="13"/>
                  <a:pt x="35" y="19"/>
                </a:cubicBezTo>
                <a:cubicBezTo>
                  <a:pt x="25" y="23"/>
                  <a:pt x="14" y="28"/>
                  <a:pt x="0" y="35"/>
                </a:cubicBezTo>
                <a:cubicBezTo>
                  <a:pt x="4" y="21"/>
                  <a:pt x="7" y="11"/>
                  <a:pt x="11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09"/>
          <p:cNvSpPr/>
          <p:nvPr/>
        </p:nvSpPr>
        <p:spPr bwMode="auto">
          <a:xfrm>
            <a:off x="2799416" y="3471941"/>
            <a:ext cx="57812" cy="53092"/>
          </a:xfrm>
          <a:custGeom>
            <a:avLst/>
            <a:gdLst>
              <a:gd name="T0" fmla="*/ 0 w 36"/>
              <a:gd name="T1" fmla="*/ 26 h 33"/>
              <a:gd name="T2" fmla="*/ 23 w 36"/>
              <a:gd name="T3" fmla="*/ 2 h 33"/>
              <a:gd name="T4" fmla="*/ 36 w 36"/>
              <a:gd name="T5" fmla="*/ 4 h 33"/>
              <a:gd name="T6" fmla="*/ 30 w 36"/>
              <a:gd name="T7" fmla="*/ 14 h 33"/>
              <a:gd name="T8" fmla="*/ 22 w 36"/>
              <a:gd name="T9" fmla="*/ 20 h 33"/>
              <a:gd name="T10" fmla="*/ 6 w 36"/>
              <a:gd name="T11" fmla="*/ 33 h 33"/>
              <a:gd name="T12" fmla="*/ 0 w 36"/>
              <a:gd name="T13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3">
                <a:moveTo>
                  <a:pt x="0" y="26"/>
                </a:moveTo>
                <a:cubicBezTo>
                  <a:pt x="8" y="18"/>
                  <a:pt x="15" y="9"/>
                  <a:pt x="23" y="2"/>
                </a:cubicBezTo>
                <a:cubicBezTo>
                  <a:pt x="26" y="0"/>
                  <a:pt x="32" y="3"/>
                  <a:pt x="36" y="4"/>
                </a:cubicBezTo>
                <a:cubicBezTo>
                  <a:pt x="34" y="7"/>
                  <a:pt x="33" y="11"/>
                  <a:pt x="30" y="14"/>
                </a:cubicBezTo>
                <a:cubicBezTo>
                  <a:pt x="28" y="17"/>
                  <a:pt x="25" y="18"/>
                  <a:pt x="22" y="20"/>
                </a:cubicBezTo>
                <a:cubicBezTo>
                  <a:pt x="17" y="24"/>
                  <a:pt x="11" y="29"/>
                  <a:pt x="6" y="33"/>
                </a:cubicBezTo>
                <a:cubicBezTo>
                  <a:pt x="4" y="30"/>
                  <a:pt x="2" y="28"/>
                  <a:pt x="0" y="2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410"/>
          <p:cNvSpPr/>
          <p:nvPr/>
        </p:nvSpPr>
        <p:spPr bwMode="auto">
          <a:xfrm>
            <a:off x="2975210" y="3626498"/>
            <a:ext cx="67250" cy="31855"/>
          </a:xfrm>
          <a:custGeom>
            <a:avLst/>
            <a:gdLst>
              <a:gd name="T0" fmla="*/ 40 w 42"/>
              <a:gd name="T1" fmla="*/ 20 h 20"/>
              <a:gd name="T2" fmla="*/ 2 w 42"/>
              <a:gd name="T3" fmla="*/ 15 h 20"/>
              <a:gd name="T4" fmla="*/ 0 w 42"/>
              <a:gd name="T5" fmla="*/ 12 h 20"/>
              <a:gd name="T6" fmla="*/ 17 w 42"/>
              <a:gd name="T7" fmla="*/ 1 h 20"/>
              <a:gd name="T8" fmla="*/ 42 w 42"/>
              <a:gd name="T9" fmla="*/ 15 h 20"/>
              <a:gd name="T10" fmla="*/ 40 w 42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20">
                <a:moveTo>
                  <a:pt x="40" y="20"/>
                </a:moveTo>
                <a:cubicBezTo>
                  <a:pt x="27" y="18"/>
                  <a:pt x="15" y="17"/>
                  <a:pt x="2" y="15"/>
                </a:cubicBezTo>
                <a:cubicBezTo>
                  <a:pt x="2" y="14"/>
                  <a:pt x="1" y="13"/>
                  <a:pt x="0" y="12"/>
                </a:cubicBezTo>
                <a:cubicBezTo>
                  <a:pt x="6" y="8"/>
                  <a:pt x="12" y="0"/>
                  <a:pt x="17" y="1"/>
                </a:cubicBezTo>
                <a:cubicBezTo>
                  <a:pt x="26" y="3"/>
                  <a:pt x="34" y="10"/>
                  <a:pt x="42" y="15"/>
                </a:cubicBezTo>
                <a:cubicBezTo>
                  <a:pt x="41" y="16"/>
                  <a:pt x="40" y="18"/>
                  <a:pt x="40" y="2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411"/>
          <p:cNvSpPr/>
          <p:nvPr/>
        </p:nvSpPr>
        <p:spPr bwMode="auto">
          <a:xfrm>
            <a:off x="2576431" y="2457296"/>
            <a:ext cx="38934" cy="49552"/>
          </a:xfrm>
          <a:custGeom>
            <a:avLst/>
            <a:gdLst>
              <a:gd name="T0" fmla="*/ 24 w 24"/>
              <a:gd name="T1" fmla="*/ 4 h 31"/>
              <a:gd name="T2" fmla="*/ 19 w 24"/>
              <a:gd name="T3" fmla="*/ 31 h 31"/>
              <a:gd name="T4" fmla="*/ 0 w 24"/>
              <a:gd name="T5" fmla="*/ 22 h 31"/>
              <a:gd name="T6" fmla="*/ 16 w 24"/>
              <a:gd name="T7" fmla="*/ 0 h 31"/>
              <a:gd name="T8" fmla="*/ 24 w 24"/>
              <a:gd name="T9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24" y="4"/>
                </a:moveTo>
                <a:cubicBezTo>
                  <a:pt x="22" y="13"/>
                  <a:pt x="21" y="22"/>
                  <a:pt x="19" y="31"/>
                </a:cubicBezTo>
                <a:cubicBezTo>
                  <a:pt x="13" y="28"/>
                  <a:pt x="6" y="25"/>
                  <a:pt x="0" y="22"/>
                </a:cubicBezTo>
                <a:cubicBezTo>
                  <a:pt x="5" y="15"/>
                  <a:pt x="11" y="8"/>
                  <a:pt x="16" y="0"/>
                </a:cubicBezTo>
                <a:cubicBezTo>
                  <a:pt x="19" y="1"/>
                  <a:pt x="21" y="3"/>
                  <a:pt x="24" y="4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412"/>
          <p:cNvSpPr/>
          <p:nvPr/>
        </p:nvSpPr>
        <p:spPr bwMode="auto">
          <a:xfrm>
            <a:off x="4182165" y="4760304"/>
            <a:ext cx="60171" cy="41294"/>
          </a:xfrm>
          <a:custGeom>
            <a:avLst/>
            <a:gdLst>
              <a:gd name="T0" fmla="*/ 1 w 38"/>
              <a:gd name="T1" fmla="*/ 0 h 26"/>
              <a:gd name="T2" fmla="*/ 38 w 38"/>
              <a:gd name="T3" fmla="*/ 16 h 26"/>
              <a:gd name="T4" fmla="*/ 3 w 38"/>
              <a:gd name="T5" fmla="*/ 19 h 26"/>
              <a:gd name="T6" fmla="*/ 1 w 38"/>
              <a:gd name="T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6">
                <a:moveTo>
                  <a:pt x="1" y="0"/>
                </a:moveTo>
                <a:cubicBezTo>
                  <a:pt x="15" y="6"/>
                  <a:pt x="26" y="10"/>
                  <a:pt x="38" y="16"/>
                </a:cubicBezTo>
                <a:cubicBezTo>
                  <a:pt x="26" y="26"/>
                  <a:pt x="14" y="25"/>
                  <a:pt x="3" y="19"/>
                </a:cubicBezTo>
                <a:cubicBezTo>
                  <a:pt x="0" y="18"/>
                  <a:pt x="2" y="8"/>
                  <a:pt x="1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13"/>
          <p:cNvSpPr/>
          <p:nvPr/>
        </p:nvSpPr>
        <p:spPr bwMode="auto">
          <a:xfrm>
            <a:off x="3442418" y="4290736"/>
            <a:ext cx="71969" cy="35395"/>
          </a:xfrm>
          <a:custGeom>
            <a:avLst/>
            <a:gdLst>
              <a:gd name="T0" fmla="*/ 45 w 45"/>
              <a:gd name="T1" fmla="*/ 7 h 22"/>
              <a:gd name="T2" fmla="*/ 15 w 45"/>
              <a:gd name="T3" fmla="*/ 17 h 22"/>
              <a:gd name="T4" fmla="*/ 0 w 45"/>
              <a:gd name="T5" fmla="*/ 6 h 22"/>
              <a:gd name="T6" fmla="*/ 3 w 45"/>
              <a:gd name="T7" fmla="*/ 0 h 22"/>
              <a:gd name="T8" fmla="*/ 45 w 45"/>
              <a:gd name="T9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45" y="7"/>
                </a:moveTo>
                <a:cubicBezTo>
                  <a:pt x="37" y="22"/>
                  <a:pt x="25" y="19"/>
                  <a:pt x="15" y="17"/>
                </a:cubicBezTo>
                <a:cubicBezTo>
                  <a:pt x="9" y="15"/>
                  <a:pt x="5" y="10"/>
                  <a:pt x="0" y="6"/>
                </a:cubicBezTo>
                <a:cubicBezTo>
                  <a:pt x="1" y="4"/>
                  <a:pt x="2" y="2"/>
                  <a:pt x="3" y="0"/>
                </a:cubicBezTo>
                <a:cubicBezTo>
                  <a:pt x="17" y="3"/>
                  <a:pt x="30" y="5"/>
                  <a:pt x="45" y="7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414"/>
          <p:cNvSpPr/>
          <p:nvPr/>
        </p:nvSpPr>
        <p:spPr bwMode="auto">
          <a:xfrm>
            <a:off x="2669636" y="3606441"/>
            <a:ext cx="53092" cy="41294"/>
          </a:xfrm>
          <a:custGeom>
            <a:avLst/>
            <a:gdLst>
              <a:gd name="T0" fmla="*/ 30 w 33"/>
              <a:gd name="T1" fmla="*/ 26 h 26"/>
              <a:gd name="T2" fmla="*/ 0 w 33"/>
              <a:gd name="T3" fmla="*/ 21 h 26"/>
              <a:gd name="T4" fmla="*/ 19 w 33"/>
              <a:gd name="T5" fmla="*/ 2 h 26"/>
              <a:gd name="T6" fmla="*/ 30 w 33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26">
                <a:moveTo>
                  <a:pt x="30" y="26"/>
                </a:moveTo>
                <a:cubicBezTo>
                  <a:pt x="20" y="24"/>
                  <a:pt x="10" y="22"/>
                  <a:pt x="0" y="21"/>
                </a:cubicBezTo>
                <a:cubicBezTo>
                  <a:pt x="4" y="12"/>
                  <a:pt x="5" y="0"/>
                  <a:pt x="19" y="2"/>
                </a:cubicBezTo>
                <a:cubicBezTo>
                  <a:pt x="31" y="5"/>
                  <a:pt x="33" y="14"/>
                  <a:pt x="30" y="2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15"/>
          <p:cNvSpPr/>
          <p:nvPr/>
        </p:nvSpPr>
        <p:spPr bwMode="auto">
          <a:xfrm>
            <a:off x="3586356" y="5011606"/>
            <a:ext cx="25956" cy="79048"/>
          </a:xfrm>
          <a:custGeom>
            <a:avLst/>
            <a:gdLst>
              <a:gd name="T0" fmla="*/ 16 w 16"/>
              <a:gd name="T1" fmla="*/ 46 h 49"/>
              <a:gd name="T2" fmla="*/ 8 w 16"/>
              <a:gd name="T3" fmla="*/ 48 h 49"/>
              <a:gd name="T4" fmla="*/ 0 w 16"/>
              <a:gd name="T5" fmla="*/ 48 h 49"/>
              <a:gd name="T6" fmla="*/ 0 w 16"/>
              <a:gd name="T7" fmla="*/ 0 h 49"/>
              <a:gd name="T8" fmla="*/ 2 w 16"/>
              <a:gd name="T9" fmla="*/ 0 h 49"/>
              <a:gd name="T10" fmla="*/ 16 w 16"/>
              <a:gd name="T11" fmla="*/ 4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9">
                <a:moveTo>
                  <a:pt x="16" y="46"/>
                </a:moveTo>
                <a:cubicBezTo>
                  <a:pt x="14" y="47"/>
                  <a:pt x="11" y="48"/>
                  <a:pt x="8" y="48"/>
                </a:cubicBezTo>
                <a:cubicBezTo>
                  <a:pt x="6" y="49"/>
                  <a:pt x="4" y="48"/>
                  <a:pt x="0" y="48"/>
                </a:cubicBezTo>
                <a:cubicBezTo>
                  <a:pt x="0" y="32"/>
                  <a:pt x="0" y="16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6" y="15"/>
                  <a:pt x="11" y="29"/>
                  <a:pt x="16" y="4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16"/>
          <p:cNvSpPr/>
          <p:nvPr/>
        </p:nvSpPr>
        <p:spPr bwMode="auto">
          <a:xfrm>
            <a:off x="2882004" y="3217100"/>
            <a:ext cx="44833" cy="49552"/>
          </a:xfrm>
          <a:custGeom>
            <a:avLst/>
            <a:gdLst>
              <a:gd name="T0" fmla="*/ 22 w 28"/>
              <a:gd name="T1" fmla="*/ 31 h 31"/>
              <a:gd name="T2" fmla="*/ 0 w 28"/>
              <a:gd name="T3" fmla="*/ 21 h 31"/>
              <a:gd name="T4" fmla="*/ 14 w 28"/>
              <a:gd name="T5" fmla="*/ 0 h 31"/>
              <a:gd name="T6" fmla="*/ 20 w 28"/>
              <a:gd name="T7" fmla="*/ 0 h 31"/>
              <a:gd name="T8" fmla="*/ 28 w 28"/>
              <a:gd name="T9" fmla="*/ 28 h 31"/>
              <a:gd name="T10" fmla="*/ 22 w 28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2" y="31"/>
                </a:moveTo>
                <a:cubicBezTo>
                  <a:pt x="16" y="28"/>
                  <a:pt x="9" y="25"/>
                  <a:pt x="0" y="21"/>
                </a:cubicBezTo>
                <a:cubicBezTo>
                  <a:pt x="5" y="12"/>
                  <a:pt x="10" y="6"/>
                  <a:pt x="14" y="0"/>
                </a:cubicBezTo>
                <a:cubicBezTo>
                  <a:pt x="16" y="0"/>
                  <a:pt x="18" y="0"/>
                  <a:pt x="20" y="0"/>
                </a:cubicBezTo>
                <a:cubicBezTo>
                  <a:pt x="23" y="9"/>
                  <a:pt x="25" y="18"/>
                  <a:pt x="28" y="28"/>
                </a:cubicBezTo>
                <a:cubicBezTo>
                  <a:pt x="26" y="29"/>
                  <a:pt x="24" y="30"/>
                  <a:pt x="22" y="31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17"/>
          <p:cNvSpPr/>
          <p:nvPr/>
        </p:nvSpPr>
        <p:spPr bwMode="auto">
          <a:xfrm>
            <a:off x="3025942" y="3194684"/>
            <a:ext cx="40114" cy="57812"/>
          </a:xfrm>
          <a:custGeom>
            <a:avLst/>
            <a:gdLst>
              <a:gd name="T0" fmla="*/ 4 w 25"/>
              <a:gd name="T1" fmla="*/ 0 h 36"/>
              <a:gd name="T2" fmla="*/ 25 w 25"/>
              <a:gd name="T3" fmla="*/ 36 h 36"/>
              <a:gd name="T4" fmla="*/ 0 w 25"/>
              <a:gd name="T5" fmla="*/ 2 h 36"/>
              <a:gd name="T6" fmla="*/ 4 w 25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6">
                <a:moveTo>
                  <a:pt x="4" y="0"/>
                </a:moveTo>
                <a:cubicBezTo>
                  <a:pt x="11" y="12"/>
                  <a:pt x="18" y="23"/>
                  <a:pt x="25" y="36"/>
                </a:cubicBezTo>
                <a:cubicBezTo>
                  <a:pt x="2" y="36"/>
                  <a:pt x="0" y="33"/>
                  <a:pt x="0" y="2"/>
                </a:cubicBezTo>
                <a:cubicBezTo>
                  <a:pt x="1" y="1"/>
                  <a:pt x="3" y="1"/>
                  <a:pt x="4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18"/>
          <p:cNvSpPr/>
          <p:nvPr/>
        </p:nvSpPr>
        <p:spPr bwMode="auto">
          <a:xfrm>
            <a:off x="2893802" y="5160263"/>
            <a:ext cx="50733" cy="41294"/>
          </a:xfrm>
          <a:custGeom>
            <a:avLst/>
            <a:gdLst>
              <a:gd name="T0" fmla="*/ 0 w 32"/>
              <a:gd name="T1" fmla="*/ 22 h 26"/>
              <a:gd name="T2" fmla="*/ 21 w 32"/>
              <a:gd name="T3" fmla="*/ 0 h 26"/>
              <a:gd name="T4" fmla="*/ 32 w 32"/>
              <a:gd name="T5" fmla="*/ 26 h 26"/>
              <a:gd name="T6" fmla="*/ 3 w 32"/>
              <a:gd name="T7" fmla="*/ 26 h 26"/>
              <a:gd name="T8" fmla="*/ 0 w 32"/>
              <a:gd name="T9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6">
                <a:moveTo>
                  <a:pt x="0" y="22"/>
                </a:moveTo>
                <a:cubicBezTo>
                  <a:pt x="6" y="15"/>
                  <a:pt x="12" y="9"/>
                  <a:pt x="21" y="0"/>
                </a:cubicBezTo>
                <a:cubicBezTo>
                  <a:pt x="25" y="10"/>
                  <a:pt x="28" y="17"/>
                  <a:pt x="32" y="26"/>
                </a:cubicBezTo>
                <a:cubicBezTo>
                  <a:pt x="21" y="26"/>
                  <a:pt x="12" y="26"/>
                  <a:pt x="3" y="26"/>
                </a:cubicBezTo>
                <a:cubicBezTo>
                  <a:pt x="2" y="25"/>
                  <a:pt x="1" y="23"/>
                  <a:pt x="0" y="22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19"/>
          <p:cNvSpPr/>
          <p:nvPr/>
        </p:nvSpPr>
        <p:spPr bwMode="auto">
          <a:xfrm>
            <a:off x="3130946" y="4565634"/>
            <a:ext cx="63710" cy="31855"/>
          </a:xfrm>
          <a:custGeom>
            <a:avLst/>
            <a:gdLst>
              <a:gd name="T0" fmla="*/ 0 w 40"/>
              <a:gd name="T1" fmla="*/ 0 h 20"/>
              <a:gd name="T2" fmla="*/ 40 w 40"/>
              <a:gd name="T3" fmla="*/ 6 h 20"/>
              <a:gd name="T4" fmla="*/ 39 w 40"/>
              <a:gd name="T5" fmla="*/ 11 h 20"/>
              <a:gd name="T6" fmla="*/ 9 w 40"/>
              <a:gd name="T7" fmla="*/ 20 h 20"/>
              <a:gd name="T8" fmla="*/ 0 w 40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20">
                <a:moveTo>
                  <a:pt x="0" y="0"/>
                </a:moveTo>
                <a:cubicBezTo>
                  <a:pt x="16" y="2"/>
                  <a:pt x="28" y="4"/>
                  <a:pt x="40" y="6"/>
                </a:cubicBezTo>
                <a:cubicBezTo>
                  <a:pt x="39" y="7"/>
                  <a:pt x="39" y="9"/>
                  <a:pt x="39" y="11"/>
                </a:cubicBezTo>
                <a:cubicBezTo>
                  <a:pt x="30" y="14"/>
                  <a:pt x="20" y="17"/>
                  <a:pt x="9" y="20"/>
                </a:cubicBezTo>
                <a:cubicBezTo>
                  <a:pt x="7" y="15"/>
                  <a:pt x="4" y="9"/>
                  <a:pt x="0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20"/>
          <p:cNvSpPr/>
          <p:nvPr/>
        </p:nvSpPr>
        <p:spPr bwMode="auto">
          <a:xfrm>
            <a:off x="4101937" y="2729835"/>
            <a:ext cx="28316" cy="62531"/>
          </a:xfrm>
          <a:custGeom>
            <a:avLst/>
            <a:gdLst>
              <a:gd name="T0" fmla="*/ 16 w 18"/>
              <a:gd name="T1" fmla="*/ 0 h 39"/>
              <a:gd name="T2" fmla="*/ 18 w 18"/>
              <a:gd name="T3" fmla="*/ 39 h 39"/>
              <a:gd name="T4" fmla="*/ 0 w 18"/>
              <a:gd name="T5" fmla="*/ 36 h 39"/>
              <a:gd name="T6" fmla="*/ 10 w 18"/>
              <a:gd name="T7" fmla="*/ 0 h 39"/>
              <a:gd name="T8" fmla="*/ 16 w 18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9">
                <a:moveTo>
                  <a:pt x="16" y="0"/>
                </a:moveTo>
                <a:cubicBezTo>
                  <a:pt x="17" y="13"/>
                  <a:pt x="18" y="25"/>
                  <a:pt x="18" y="39"/>
                </a:cubicBezTo>
                <a:cubicBezTo>
                  <a:pt x="11" y="38"/>
                  <a:pt x="7" y="37"/>
                  <a:pt x="0" y="36"/>
                </a:cubicBezTo>
                <a:cubicBezTo>
                  <a:pt x="4" y="23"/>
                  <a:pt x="7" y="11"/>
                  <a:pt x="10" y="0"/>
                </a:cubicBezTo>
                <a:cubicBezTo>
                  <a:pt x="12" y="0"/>
                  <a:pt x="14" y="0"/>
                  <a:pt x="16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21"/>
          <p:cNvSpPr/>
          <p:nvPr/>
        </p:nvSpPr>
        <p:spPr bwMode="auto">
          <a:xfrm>
            <a:off x="2812395" y="3620598"/>
            <a:ext cx="67250" cy="36575"/>
          </a:xfrm>
          <a:custGeom>
            <a:avLst/>
            <a:gdLst>
              <a:gd name="T0" fmla="*/ 38 w 42"/>
              <a:gd name="T1" fmla="*/ 14 h 23"/>
              <a:gd name="T2" fmla="*/ 20 w 42"/>
              <a:gd name="T3" fmla="*/ 13 h 23"/>
              <a:gd name="T4" fmla="*/ 23 w 42"/>
              <a:gd name="T5" fmla="*/ 23 h 23"/>
              <a:gd name="T6" fmla="*/ 0 w 42"/>
              <a:gd name="T7" fmla="*/ 23 h 23"/>
              <a:gd name="T8" fmla="*/ 33 w 42"/>
              <a:gd name="T9" fmla="*/ 0 h 23"/>
              <a:gd name="T10" fmla="*/ 42 w 42"/>
              <a:gd name="T11" fmla="*/ 10 h 23"/>
              <a:gd name="T12" fmla="*/ 38 w 42"/>
              <a:gd name="T1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23">
                <a:moveTo>
                  <a:pt x="38" y="14"/>
                </a:moveTo>
                <a:cubicBezTo>
                  <a:pt x="33" y="13"/>
                  <a:pt x="27" y="13"/>
                  <a:pt x="20" y="13"/>
                </a:cubicBezTo>
                <a:cubicBezTo>
                  <a:pt x="21" y="16"/>
                  <a:pt x="22" y="19"/>
                  <a:pt x="23" y="23"/>
                </a:cubicBezTo>
                <a:cubicBezTo>
                  <a:pt x="16" y="23"/>
                  <a:pt x="9" y="23"/>
                  <a:pt x="0" y="23"/>
                </a:cubicBezTo>
                <a:cubicBezTo>
                  <a:pt x="9" y="10"/>
                  <a:pt x="19" y="1"/>
                  <a:pt x="33" y="0"/>
                </a:cubicBezTo>
                <a:cubicBezTo>
                  <a:pt x="35" y="0"/>
                  <a:pt x="39" y="7"/>
                  <a:pt x="42" y="10"/>
                </a:cubicBezTo>
                <a:cubicBezTo>
                  <a:pt x="41" y="11"/>
                  <a:pt x="39" y="13"/>
                  <a:pt x="38" y="14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22"/>
          <p:cNvSpPr/>
          <p:nvPr/>
        </p:nvSpPr>
        <p:spPr bwMode="auto">
          <a:xfrm>
            <a:off x="4237616" y="3965106"/>
            <a:ext cx="44833" cy="66070"/>
          </a:xfrm>
          <a:custGeom>
            <a:avLst/>
            <a:gdLst>
              <a:gd name="T0" fmla="*/ 3 w 28"/>
              <a:gd name="T1" fmla="*/ 0 h 41"/>
              <a:gd name="T2" fmla="*/ 28 w 28"/>
              <a:gd name="T3" fmla="*/ 31 h 41"/>
              <a:gd name="T4" fmla="*/ 10 w 28"/>
              <a:gd name="T5" fmla="*/ 41 h 41"/>
              <a:gd name="T6" fmla="*/ 0 w 28"/>
              <a:gd name="T7" fmla="*/ 2 h 41"/>
              <a:gd name="T8" fmla="*/ 3 w 28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1">
                <a:moveTo>
                  <a:pt x="3" y="0"/>
                </a:moveTo>
                <a:cubicBezTo>
                  <a:pt x="11" y="10"/>
                  <a:pt x="19" y="20"/>
                  <a:pt x="28" y="31"/>
                </a:cubicBezTo>
                <a:cubicBezTo>
                  <a:pt x="21" y="35"/>
                  <a:pt x="16" y="38"/>
                  <a:pt x="10" y="41"/>
                </a:cubicBezTo>
                <a:cubicBezTo>
                  <a:pt x="7" y="27"/>
                  <a:pt x="4" y="14"/>
                  <a:pt x="0" y="2"/>
                </a:cubicBezTo>
                <a:cubicBezTo>
                  <a:pt x="1" y="1"/>
                  <a:pt x="2" y="0"/>
                  <a:pt x="3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23"/>
          <p:cNvSpPr/>
          <p:nvPr/>
        </p:nvSpPr>
        <p:spPr bwMode="auto">
          <a:xfrm>
            <a:off x="3068415" y="4490126"/>
            <a:ext cx="44833" cy="46013"/>
          </a:xfrm>
          <a:custGeom>
            <a:avLst/>
            <a:gdLst>
              <a:gd name="T0" fmla="*/ 28 w 28"/>
              <a:gd name="T1" fmla="*/ 3 h 29"/>
              <a:gd name="T2" fmla="*/ 13 w 28"/>
              <a:gd name="T3" fmla="*/ 26 h 29"/>
              <a:gd name="T4" fmla="*/ 3 w 28"/>
              <a:gd name="T5" fmla="*/ 28 h 29"/>
              <a:gd name="T6" fmla="*/ 0 w 28"/>
              <a:gd name="T7" fmla="*/ 21 h 29"/>
              <a:gd name="T8" fmla="*/ 28 w 28"/>
              <a:gd name="T9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9">
                <a:moveTo>
                  <a:pt x="28" y="3"/>
                </a:moveTo>
                <a:cubicBezTo>
                  <a:pt x="22" y="12"/>
                  <a:pt x="18" y="19"/>
                  <a:pt x="13" y="26"/>
                </a:cubicBezTo>
                <a:cubicBezTo>
                  <a:pt x="11" y="28"/>
                  <a:pt x="6" y="29"/>
                  <a:pt x="3" y="28"/>
                </a:cubicBezTo>
                <a:cubicBezTo>
                  <a:pt x="1" y="28"/>
                  <a:pt x="0" y="23"/>
                  <a:pt x="0" y="21"/>
                </a:cubicBezTo>
                <a:cubicBezTo>
                  <a:pt x="0" y="8"/>
                  <a:pt x="11" y="0"/>
                  <a:pt x="28" y="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24"/>
          <p:cNvSpPr/>
          <p:nvPr/>
        </p:nvSpPr>
        <p:spPr bwMode="auto">
          <a:xfrm>
            <a:off x="3661865" y="2651967"/>
            <a:ext cx="44833" cy="67250"/>
          </a:xfrm>
          <a:custGeom>
            <a:avLst/>
            <a:gdLst>
              <a:gd name="T0" fmla="*/ 0 w 28"/>
              <a:gd name="T1" fmla="*/ 0 h 42"/>
              <a:gd name="T2" fmla="*/ 19 w 28"/>
              <a:gd name="T3" fmla="*/ 42 h 42"/>
              <a:gd name="T4" fmla="*/ 0 w 2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42">
                <a:moveTo>
                  <a:pt x="0" y="0"/>
                </a:moveTo>
                <a:cubicBezTo>
                  <a:pt x="19" y="4"/>
                  <a:pt x="28" y="22"/>
                  <a:pt x="19" y="42"/>
                </a:cubicBezTo>
                <a:cubicBezTo>
                  <a:pt x="13" y="28"/>
                  <a:pt x="6" y="15"/>
                  <a:pt x="0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425"/>
          <p:cNvSpPr/>
          <p:nvPr/>
        </p:nvSpPr>
        <p:spPr bwMode="auto">
          <a:xfrm>
            <a:off x="2657838" y="3798751"/>
            <a:ext cx="42473" cy="62531"/>
          </a:xfrm>
          <a:custGeom>
            <a:avLst/>
            <a:gdLst>
              <a:gd name="T0" fmla="*/ 22 w 26"/>
              <a:gd name="T1" fmla="*/ 39 h 39"/>
              <a:gd name="T2" fmla="*/ 26 w 26"/>
              <a:gd name="T3" fmla="*/ 0 h 39"/>
              <a:gd name="T4" fmla="*/ 22 w 26"/>
              <a:gd name="T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39">
                <a:moveTo>
                  <a:pt x="22" y="39"/>
                </a:moveTo>
                <a:cubicBezTo>
                  <a:pt x="0" y="22"/>
                  <a:pt x="0" y="18"/>
                  <a:pt x="26" y="0"/>
                </a:cubicBezTo>
                <a:cubicBezTo>
                  <a:pt x="25" y="14"/>
                  <a:pt x="24" y="25"/>
                  <a:pt x="22" y="39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26"/>
          <p:cNvSpPr/>
          <p:nvPr/>
        </p:nvSpPr>
        <p:spPr bwMode="auto">
          <a:xfrm>
            <a:off x="3284322" y="5136667"/>
            <a:ext cx="62531" cy="47193"/>
          </a:xfrm>
          <a:custGeom>
            <a:avLst/>
            <a:gdLst>
              <a:gd name="T0" fmla="*/ 36 w 39"/>
              <a:gd name="T1" fmla="*/ 30 h 30"/>
              <a:gd name="T2" fmla="*/ 0 w 39"/>
              <a:gd name="T3" fmla="*/ 4 h 30"/>
              <a:gd name="T4" fmla="*/ 25 w 39"/>
              <a:gd name="T5" fmla="*/ 0 h 30"/>
              <a:gd name="T6" fmla="*/ 39 w 39"/>
              <a:gd name="T7" fmla="*/ 27 h 30"/>
              <a:gd name="T8" fmla="*/ 36 w 39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0">
                <a:moveTo>
                  <a:pt x="36" y="30"/>
                </a:moveTo>
                <a:cubicBezTo>
                  <a:pt x="25" y="22"/>
                  <a:pt x="15" y="14"/>
                  <a:pt x="0" y="4"/>
                </a:cubicBezTo>
                <a:cubicBezTo>
                  <a:pt x="12" y="2"/>
                  <a:pt x="19" y="1"/>
                  <a:pt x="25" y="0"/>
                </a:cubicBezTo>
                <a:cubicBezTo>
                  <a:pt x="29" y="9"/>
                  <a:pt x="34" y="18"/>
                  <a:pt x="39" y="27"/>
                </a:cubicBezTo>
                <a:cubicBezTo>
                  <a:pt x="38" y="28"/>
                  <a:pt x="37" y="29"/>
                  <a:pt x="36" y="3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427"/>
          <p:cNvSpPr/>
          <p:nvPr/>
        </p:nvSpPr>
        <p:spPr bwMode="auto">
          <a:xfrm>
            <a:off x="2851328" y="3269012"/>
            <a:ext cx="53092" cy="57812"/>
          </a:xfrm>
          <a:custGeom>
            <a:avLst/>
            <a:gdLst>
              <a:gd name="T0" fmla="*/ 0 w 33"/>
              <a:gd name="T1" fmla="*/ 24 h 36"/>
              <a:gd name="T2" fmla="*/ 11 w 33"/>
              <a:gd name="T3" fmla="*/ 0 h 36"/>
              <a:gd name="T4" fmla="*/ 33 w 33"/>
              <a:gd name="T5" fmla="*/ 36 h 36"/>
              <a:gd name="T6" fmla="*/ 0 w 33"/>
              <a:gd name="T7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6">
                <a:moveTo>
                  <a:pt x="0" y="24"/>
                </a:moveTo>
                <a:cubicBezTo>
                  <a:pt x="4" y="16"/>
                  <a:pt x="7" y="10"/>
                  <a:pt x="11" y="0"/>
                </a:cubicBezTo>
                <a:cubicBezTo>
                  <a:pt x="19" y="13"/>
                  <a:pt x="24" y="22"/>
                  <a:pt x="33" y="36"/>
                </a:cubicBezTo>
                <a:cubicBezTo>
                  <a:pt x="20" y="31"/>
                  <a:pt x="11" y="28"/>
                  <a:pt x="0" y="24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428"/>
          <p:cNvSpPr/>
          <p:nvPr/>
        </p:nvSpPr>
        <p:spPr bwMode="auto">
          <a:xfrm>
            <a:off x="3003525" y="3057825"/>
            <a:ext cx="42473" cy="55452"/>
          </a:xfrm>
          <a:custGeom>
            <a:avLst/>
            <a:gdLst>
              <a:gd name="T0" fmla="*/ 0 w 26"/>
              <a:gd name="T1" fmla="*/ 21 h 35"/>
              <a:gd name="T2" fmla="*/ 14 w 26"/>
              <a:gd name="T3" fmla="*/ 0 h 35"/>
              <a:gd name="T4" fmla="*/ 20 w 26"/>
              <a:gd name="T5" fmla="*/ 1 h 35"/>
              <a:gd name="T6" fmla="*/ 26 w 26"/>
              <a:gd name="T7" fmla="*/ 35 h 35"/>
              <a:gd name="T8" fmla="*/ 0 w 26"/>
              <a:gd name="T9" fmla="*/ 21 h 35"/>
              <a:gd name="T10" fmla="*/ 0 w 26"/>
              <a:gd name="T11" fmla="*/ 2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35">
                <a:moveTo>
                  <a:pt x="0" y="21"/>
                </a:moveTo>
                <a:cubicBezTo>
                  <a:pt x="5" y="14"/>
                  <a:pt x="10" y="7"/>
                  <a:pt x="14" y="0"/>
                </a:cubicBezTo>
                <a:cubicBezTo>
                  <a:pt x="16" y="1"/>
                  <a:pt x="18" y="1"/>
                  <a:pt x="20" y="1"/>
                </a:cubicBezTo>
                <a:cubicBezTo>
                  <a:pt x="22" y="11"/>
                  <a:pt x="24" y="22"/>
                  <a:pt x="26" y="35"/>
                </a:cubicBezTo>
                <a:cubicBezTo>
                  <a:pt x="15" y="29"/>
                  <a:pt x="8" y="25"/>
                  <a:pt x="0" y="21"/>
                </a:cubicBezTo>
                <a:cubicBezTo>
                  <a:pt x="0" y="21"/>
                  <a:pt x="0" y="21"/>
                  <a:pt x="0" y="21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429"/>
          <p:cNvSpPr/>
          <p:nvPr/>
        </p:nvSpPr>
        <p:spPr bwMode="auto">
          <a:xfrm>
            <a:off x="4432286" y="4504283"/>
            <a:ext cx="74329" cy="121522"/>
          </a:xfrm>
          <a:custGeom>
            <a:avLst/>
            <a:gdLst>
              <a:gd name="T0" fmla="*/ 0 w 47"/>
              <a:gd name="T1" fmla="*/ 0 h 76"/>
              <a:gd name="T2" fmla="*/ 32 w 47"/>
              <a:gd name="T3" fmla="*/ 41 h 76"/>
              <a:gd name="T4" fmla="*/ 47 w 47"/>
              <a:gd name="T5" fmla="*/ 76 h 76"/>
              <a:gd name="T6" fmla="*/ 1 w 47"/>
              <a:gd name="T7" fmla="*/ 0 h 76"/>
              <a:gd name="T8" fmla="*/ 0 w 47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6">
                <a:moveTo>
                  <a:pt x="0" y="0"/>
                </a:moveTo>
                <a:cubicBezTo>
                  <a:pt x="11" y="14"/>
                  <a:pt x="22" y="27"/>
                  <a:pt x="32" y="41"/>
                </a:cubicBezTo>
                <a:cubicBezTo>
                  <a:pt x="39" y="51"/>
                  <a:pt x="44" y="63"/>
                  <a:pt x="47" y="76"/>
                </a:cubicBezTo>
                <a:cubicBezTo>
                  <a:pt x="31" y="50"/>
                  <a:pt x="16" y="25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430"/>
          <p:cNvSpPr/>
          <p:nvPr/>
        </p:nvSpPr>
        <p:spPr bwMode="auto">
          <a:xfrm>
            <a:off x="2673176" y="3703186"/>
            <a:ext cx="38934" cy="53092"/>
          </a:xfrm>
          <a:custGeom>
            <a:avLst/>
            <a:gdLst>
              <a:gd name="T0" fmla="*/ 23 w 25"/>
              <a:gd name="T1" fmla="*/ 33 h 33"/>
              <a:gd name="T2" fmla="*/ 25 w 25"/>
              <a:gd name="T3" fmla="*/ 0 h 33"/>
              <a:gd name="T4" fmla="*/ 23 w 25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33">
                <a:moveTo>
                  <a:pt x="23" y="33"/>
                </a:moveTo>
                <a:cubicBezTo>
                  <a:pt x="0" y="16"/>
                  <a:pt x="1" y="11"/>
                  <a:pt x="25" y="0"/>
                </a:cubicBezTo>
                <a:cubicBezTo>
                  <a:pt x="24" y="11"/>
                  <a:pt x="24" y="21"/>
                  <a:pt x="23" y="3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31"/>
          <p:cNvSpPr/>
          <p:nvPr/>
        </p:nvSpPr>
        <p:spPr bwMode="auto">
          <a:xfrm>
            <a:off x="2956333" y="4391021"/>
            <a:ext cx="42473" cy="48373"/>
          </a:xfrm>
          <a:custGeom>
            <a:avLst/>
            <a:gdLst>
              <a:gd name="T0" fmla="*/ 5 w 27"/>
              <a:gd name="T1" fmla="*/ 29 h 30"/>
              <a:gd name="T2" fmla="*/ 14 w 27"/>
              <a:gd name="T3" fmla="*/ 23 h 30"/>
              <a:gd name="T4" fmla="*/ 13 w 27"/>
              <a:gd name="T5" fmla="*/ 20 h 30"/>
              <a:gd name="T6" fmla="*/ 0 w 27"/>
              <a:gd name="T7" fmla="*/ 20 h 30"/>
              <a:gd name="T8" fmla="*/ 3 w 27"/>
              <a:gd name="T9" fmla="*/ 2 h 30"/>
              <a:gd name="T10" fmla="*/ 8 w 27"/>
              <a:gd name="T11" fmla="*/ 0 h 30"/>
              <a:gd name="T12" fmla="*/ 27 w 27"/>
              <a:gd name="T13" fmla="*/ 30 h 30"/>
              <a:gd name="T14" fmla="*/ 5 w 27"/>
              <a:gd name="T15" fmla="*/ 29 h 30"/>
              <a:gd name="T16" fmla="*/ 5 w 27"/>
              <a:gd name="T17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5" y="29"/>
                </a:moveTo>
                <a:cubicBezTo>
                  <a:pt x="8" y="27"/>
                  <a:pt x="11" y="25"/>
                  <a:pt x="14" y="23"/>
                </a:cubicBezTo>
                <a:cubicBezTo>
                  <a:pt x="14" y="22"/>
                  <a:pt x="13" y="21"/>
                  <a:pt x="13" y="20"/>
                </a:cubicBezTo>
                <a:cubicBezTo>
                  <a:pt x="9" y="20"/>
                  <a:pt x="6" y="20"/>
                  <a:pt x="0" y="20"/>
                </a:cubicBezTo>
                <a:cubicBezTo>
                  <a:pt x="1" y="13"/>
                  <a:pt x="2" y="8"/>
                  <a:pt x="3" y="2"/>
                </a:cubicBezTo>
                <a:cubicBezTo>
                  <a:pt x="5" y="2"/>
                  <a:pt x="6" y="1"/>
                  <a:pt x="8" y="0"/>
                </a:cubicBezTo>
                <a:cubicBezTo>
                  <a:pt x="13" y="9"/>
                  <a:pt x="19" y="18"/>
                  <a:pt x="27" y="30"/>
                </a:cubicBezTo>
                <a:cubicBezTo>
                  <a:pt x="16" y="30"/>
                  <a:pt x="10" y="30"/>
                  <a:pt x="5" y="29"/>
                </a:cubicBezTo>
                <a:cubicBezTo>
                  <a:pt x="5" y="29"/>
                  <a:pt x="5" y="29"/>
                  <a:pt x="5" y="29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32"/>
          <p:cNvSpPr/>
          <p:nvPr/>
        </p:nvSpPr>
        <p:spPr bwMode="auto">
          <a:xfrm>
            <a:off x="3165160" y="2637809"/>
            <a:ext cx="34215" cy="36575"/>
          </a:xfrm>
          <a:custGeom>
            <a:avLst/>
            <a:gdLst>
              <a:gd name="T0" fmla="*/ 0 w 21"/>
              <a:gd name="T1" fmla="*/ 20 h 23"/>
              <a:gd name="T2" fmla="*/ 5 w 21"/>
              <a:gd name="T3" fmla="*/ 0 h 23"/>
              <a:gd name="T4" fmla="*/ 21 w 21"/>
              <a:gd name="T5" fmla="*/ 6 h 23"/>
              <a:gd name="T6" fmla="*/ 9 w 21"/>
              <a:gd name="T7" fmla="*/ 23 h 23"/>
              <a:gd name="T8" fmla="*/ 0 w 21"/>
              <a:gd name="T9" fmla="*/ 2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3">
                <a:moveTo>
                  <a:pt x="0" y="20"/>
                </a:moveTo>
                <a:cubicBezTo>
                  <a:pt x="2" y="13"/>
                  <a:pt x="3" y="7"/>
                  <a:pt x="5" y="0"/>
                </a:cubicBezTo>
                <a:cubicBezTo>
                  <a:pt x="11" y="2"/>
                  <a:pt x="16" y="4"/>
                  <a:pt x="21" y="6"/>
                </a:cubicBezTo>
                <a:cubicBezTo>
                  <a:pt x="17" y="12"/>
                  <a:pt x="13" y="18"/>
                  <a:pt x="9" y="23"/>
                </a:cubicBezTo>
                <a:cubicBezTo>
                  <a:pt x="6" y="22"/>
                  <a:pt x="3" y="21"/>
                  <a:pt x="0" y="2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433"/>
          <p:cNvSpPr/>
          <p:nvPr/>
        </p:nvSpPr>
        <p:spPr bwMode="auto">
          <a:xfrm>
            <a:off x="3133306" y="1573612"/>
            <a:ext cx="67250" cy="46013"/>
          </a:xfrm>
          <a:custGeom>
            <a:avLst/>
            <a:gdLst>
              <a:gd name="T0" fmla="*/ 42 w 42"/>
              <a:gd name="T1" fmla="*/ 0 h 29"/>
              <a:gd name="T2" fmla="*/ 10 w 42"/>
              <a:gd name="T3" fmla="*/ 29 h 29"/>
              <a:gd name="T4" fmla="*/ 42 w 42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9">
                <a:moveTo>
                  <a:pt x="42" y="0"/>
                </a:moveTo>
                <a:cubicBezTo>
                  <a:pt x="30" y="11"/>
                  <a:pt x="20" y="20"/>
                  <a:pt x="10" y="29"/>
                </a:cubicBezTo>
                <a:cubicBezTo>
                  <a:pt x="0" y="18"/>
                  <a:pt x="11" y="7"/>
                  <a:pt x="42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434"/>
          <p:cNvSpPr/>
          <p:nvPr/>
        </p:nvSpPr>
        <p:spPr bwMode="auto">
          <a:xfrm>
            <a:off x="4169187" y="4563274"/>
            <a:ext cx="46013" cy="51912"/>
          </a:xfrm>
          <a:custGeom>
            <a:avLst/>
            <a:gdLst>
              <a:gd name="T0" fmla="*/ 0 w 29"/>
              <a:gd name="T1" fmla="*/ 0 h 32"/>
              <a:gd name="T2" fmla="*/ 29 w 29"/>
              <a:gd name="T3" fmla="*/ 25 h 32"/>
              <a:gd name="T4" fmla="*/ 0 w 29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32">
                <a:moveTo>
                  <a:pt x="0" y="0"/>
                </a:moveTo>
                <a:cubicBezTo>
                  <a:pt x="10" y="9"/>
                  <a:pt x="19" y="17"/>
                  <a:pt x="29" y="25"/>
                </a:cubicBezTo>
                <a:cubicBezTo>
                  <a:pt x="15" y="32"/>
                  <a:pt x="1" y="20"/>
                  <a:pt x="0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435"/>
          <p:cNvSpPr/>
          <p:nvPr/>
        </p:nvSpPr>
        <p:spPr bwMode="auto">
          <a:xfrm>
            <a:off x="3658325" y="5061158"/>
            <a:ext cx="71969" cy="44833"/>
          </a:xfrm>
          <a:custGeom>
            <a:avLst/>
            <a:gdLst>
              <a:gd name="T0" fmla="*/ 0 w 45"/>
              <a:gd name="T1" fmla="*/ 22 h 28"/>
              <a:gd name="T2" fmla="*/ 42 w 45"/>
              <a:gd name="T3" fmla="*/ 0 h 28"/>
              <a:gd name="T4" fmla="*/ 45 w 45"/>
              <a:gd name="T5" fmla="*/ 6 h 28"/>
              <a:gd name="T6" fmla="*/ 3 w 45"/>
              <a:gd name="T7" fmla="*/ 28 h 28"/>
              <a:gd name="T8" fmla="*/ 0 w 45"/>
              <a:gd name="T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8">
                <a:moveTo>
                  <a:pt x="0" y="22"/>
                </a:moveTo>
                <a:cubicBezTo>
                  <a:pt x="14" y="15"/>
                  <a:pt x="28" y="7"/>
                  <a:pt x="42" y="0"/>
                </a:cubicBezTo>
                <a:cubicBezTo>
                  <a:pt x="43" y="2"/>
                  <a:pt x="44" y="4"/>
                  <a:pt x="45" y="6"/>
                </a:cubicBezTo>
                <a:cubicBezTo>
                  <a:pt x="31" y="13"/>
                  <a:pt x="17" y="20"/>
                  <a:pt x="3" y="28"/>
                </a:cubicBezTo>
                <a:cubicBezTo>
                  <a:pt x="2" y="26"/>
                  <a:pt x="1" y="24"/>
                  <a:pt x="0" y="22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436"/>
          <p:cNvSpPr/>
          <p:nvPr/>
        </p:nvSpPr>
        <p:spPr bwMode="auto">
          <a:xfrm>
            <a:off x="2746325" y="2813602"/>
            <a:ext cx="37754" cy="56631"/>
          </a:xfrm>
          <a:custGeom>
            <a:avLst/>
            <a:gdLst>
              <a:gd name="T0" fmla="*/ 16 w 24"/>
              <a:gd name="T1" fmla="*/ 0 h 36"/>
              <a:gd name="T2" fmla="*/ 0 w 24"/>
              <a:gd name="T3" fmla="*/ 36 h 36"/>
              <a:gd name="T4" fmla="*/ 16 w 24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36">
                <a:moveTo>
                  <a:pt x="16" y="0"/>
                </a:moveTo>
                <a:cubicBezTo>
                  <a:pt x="22" y="18"/>
                  <a:pt x="24" y="31"/>
                  <a:pt x="0" y="36"/>
                </a:cubicBezTo>
                <a:cubicBezTo>
                  <a:pt x="6" y="24"/>
                  <a:pt x="10" y="14"/>
                  <a:pt x="16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437"/>
          <p:cNvSpPr/>
          <p:nvPr/>
        </p:nvSpPr>
        <p:spPr bwMode="auto">
          <a:xfrm>
            <a:off x="3591075" y="5088294"/>
            <a:ext cx="48373" cy="29496"/>
          </a:xfrm>
          <a:custGeom>
            <a:avLst/>
            <a:gdLst>
              <a:gd name="T0" fmla="*/ 30 w 30"/>
              <a:gd name="T1" fmla="*/ 0 h 18"/>
              <a:gd name="T2" fmla="*/ 2 w 30"/>
              <a:gd name="T3" fmla="*/ 17 h 18"/>
              <a:gd name="T4" fmla="*/ 0 w 30"/>
              <a:gd name="T5" fmla="*/ 13 h 18"/>
              <a:gd name="T6" fmla="*/ 30 w 30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18">
                <a:moveTo>
                  <a:pt x="30" y="0"/>
                </a:moveTo>
                <a:cubicBezTo>
                  <a:pt x="26" y="17"/>
                  <a:pt x="22" y="18"/>
                  <a:pt x="2" y="17"/>
                </a:cubicBezTo>
                <a:cubicBezTo>
                  <a:pt x="1" y="16"/>
                  <a:pt x="1" y="15"/>
                  <a:pt x="0" y="13"/>
                </a:cubicBezTo>
                <a:cubicBezTo>
                  <a:pt x="10" y="9"/>
                  <a:pt x="20" y="4"/>
                  <a:pt x="30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38"/>
          <p:cNvSpPr/>
          <p:nvPr/>
        </p:nvSpPr>
        <p:spPr bwMode="auto">
          <a:xfrm>
            <a:off x="2630703" y="3680770"/>
            <a:ext cx="40114" cy="44833"/>
          </a:xfrm>
          <a:custGeom>
            <a:avLst/>
            <a:gdLst>
              <a:gd name="T0" fmla="*/ 9 w 25"/>
              <a:gd name="T1" fmla="*/ 0 h 28"/>
              <a:gd name="T2" fmla="*/ 25 w 25"/>
              <a:gd name="T3" fmla="*/ 28 h 28"/>
              <a:gd name="T4" fmla="*/ 0 w 25"/>
              <a:gd name="T5" fmla="*/ 28 h 28"/>
              <a:gd name="T6" fmla="*/ 9 w 25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8">
                <a:moveTo>
                  <a:pt x="9" y="0"/>
                </a:moveTo>
                <a:cubicBezTo>
                  <a:pt x="16" y="11"/>
                  <a:pt x="20" y="18"/>
                  <a:pt x="25" y="28"/>
                </a:cubicBezTo>
                <a:cubicBezTo>
                  <a:pt x="15" y="28"/>
                  <a:pt x="8" y="28"/>
                  <a:pt x="0" y="28"/>
                </a:cubicBezTo>
                <a:cubicBezTo>
                  <a:pt x="3" y="20"/>
                  <a:pt x="5" y="13"/>
                  <a:pt x="9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39"/>
          <p:cNvSpPr/>
          <p:nvPr/>
        </p:nvSpPr>
        <p:spPr bwMode="auto">
          <a:xfrm>
            <a:off x="3575737" y="3404692"/>
            <a:ext cx="76689" cy="24777"/>
          </a:xfrm>
          <a:custGeom>
            <a:avLst/>
            <a:gdLst>
              <a:gd name="T0" fmla="*/ 46 w 48"/>
              <a:gd name="T1" fmla="*/ 15 h 15"/>
              <a:gd name="T2" fmla="*/ 0 w 48"/>
              <a:gd name="T3" fmla="*/ 7 h 15"/>
              <a:gd name="T4" fmla="*/ 2 w 48"/>
              <a:gd name="T5" fmla="*/ 0 h 15"/>
              <a:gd name="T6" fmla="*/ 48 w 48"/>
              <a:gd name="T7" fmla="*/ 9 h 15"/>
              <a:gd name="T8" fmla="*/ 46 w 48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15">
                <a:moveTo>
                  <a:pt x="46" y="15"/>
                </a:moveTo>
                <a:cubicBezTo>
                  <a:pt x="31" y="12"/>
                  <a:pt x="16" y="10"/>
                  <a:pt x="0" y="7"/>
                </a:cubicBezTo>
                <a:cubicBezTo>
                  <a:pt x="1" y="4"/>
                  <a:pt x="1" y="2"/>
                  <a:pt x="2" y="0"/>
                </a:cubicBezTo>
                <a:cubicBezTo>
                  <a:pt x="17" y="3"/>
                  <a:pt x="32" y="6"/>
                  <a:pt x="48" y="9"/>
                </a:cubicBezTo>
                <a:cubicBezTo>
                  <a:pt x="47" y="11"/>
                  <a:pt x="47" y="13"/>
                  <a:pt x="46" y="15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40"/>
          <p:cNvSpPr/>
          <p:nvPr/>
        </p:nvSpPr>
        <p:spPr bwMode="auto">
          <a:xfrm>
            <a:off x="3130946" y="1931097"/>
            <a:ext cx="37754" cy="33035"/>
          </a:xfrm>
          <a:custGeom>
            <a:avLst/>
            <a:gdLst>
              <a:gd name="T0" fmla="*/ 18 w 24"/>
              <a:gd name="T1" fmla="*/ 21 h 21"/>
              <a:gd name="T2" fmla="*/ 0 w 24"/>
              <a:gd name="T3" fmla="*/ 5 h 21"/>
              <a:gd name="T4" fmla="*/ 2 w 24"/>
              <a:gd name="T5" fmla="*/ 0 h 21"/>
              <a:gd name="T6" fmla="*/ 22 w 24"/>
              <a:gd name="T7" fmla="*/ 3 h 21"/>
              <a:gd name="T8" fmla="*/ 23 w 24"/>
              <a:gd name="T9" fmla="*/ 19 h 21"/>
              <a:gd name="T10" fmla="*/ 18 w 24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1">
                <a:moveTo>
                  <a:pt x="18" y="21"/>
                </a:moveTo>
                <a:cubicBezTo>
                  <a:pt x="12" y="16"/>
                  <a:pt x="6" y="10"/>
                  <a:pt x="0" y="5"/>
                </a:cubicBezTo>
                <a:cubicBezTo>
                  <a:pt x="0" y="3"/>
                  <a:pt x="1" y="2"/>
                  <a:pt x="2" y="0"/>
                </a:cubicBezTo>
                <a:cubicBezTo>
                  <a:pt x="8" y="1"/>
                  <a:pt x="16" y="0"/>
                  <a:pt x="22" y="3"/>
                </a:cubicBezTo>
                <a:cubicBezTo>
                  <a:pt x="24" y="5"/>
                  <a:pt x="23" y="14"/>
                  <a:pt x="23" y="19"/>
                </a:cubicBezTo>
                <a:cubicBezTo>
                  <a:pt x="21" y="20"/>
                  <a:pt x="20" y="21"/>
                  <a:pt x="18" y="21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41"/>
          <p:cNvSpPr/>
          <p:nvPr/>
        </p:nvSpPr>
        <p:spPr bwMode="auto">
          <a:xfrm>
            <a:off x="3504948" y="5015145"/>
            <a:ext cx="31855" cy="58991"/>
          </a:xfrm>
          <a:custGeom>
            <a:avLst/>
            <a:gdLst>
              <a:gd name="T0" fmla="*/ 0 w 20"/>
              <a:gd name="T1" fmla="*/ 0 h 37"/>
              <a:gd name="T2" fmla="*/ 9 w 20"/>
              <a:gd name="T3" fmla="*/ 37 h 37"/>
              <a:gd name="T4" fmla="*/ 0 w 20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37">
                <a:moveTo>
                  <a:pt x="0" y="0"/>
                </a:moveTo>
                <a:cubicBezTo>
                  <a:pt x="19" y="9"/>
                  <a:pt x="20" y="16"/>
                  <a:pt x="9" y="37"/>
                </a:cubicBezTo>
                <a:cubicBezTo>
                  <a:pt x="6" y="24"/>
                  <a:pt x="4" y="14"/>
                  <a:pt x="0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42"/>
          <p:cNvSpPr/>
          <p:nvPr/>
        </p:nvSpPr>
        <p:spPr bwMode="auto">
          <a:xfrm>
            <a:off x="3923785" y="2272065"/>
            <a:ext cx="34215" cy="50733"/>
          </a:xfrm>
          <a:custGeom>
            <a:avLst/>
            <a:gdLst>
              <a:gd name="T0" fmla="*/ 11 w 21"/>
              <a:gd name="T1" fmla="*/ 0 h 32"/>
              <a:gd name="T2" fmla="*/ 21 w 21"/>
              <a:gd name="T3" fmla="*/ 30 h 32"/>
              <a:gd name="T4" fmla="*/ 15 w 21"/>
              <a:gd name="T5" fmla="*/ 32 h 32"/>
              <a:gd name="T6" fmla="*/ 5 w 21"/>
              <a:gd name="T7" fmla="*/ 1 h 32"/>
              <a:gd name="T8" fmla="*/ 11 w 21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2">
                <a:moveTo>
                  <a:pt x="11" y="0"/>
                </a:moveTo>
                <a:cubicBezTo>
                  <a:pt x="14" y="10"/>
                  <a:pt x="17" y="20"/>
                  <a:pt x="21" y="30"/>
                </a:cubicBezTo>
                <a:cubicBezTo>
                  <a:pt x="19" y="31"/>
                  <a:pt x="17" y="32"/>
                  <a:pt x="15" y="32"/>
                </a:cubicBezTo>
                <a:cubicBezTo>
                  <a:pt x="0" y="26"/>
                  <a:pt x="6" y="13"/>
                  <a:pt x="5" y="1"/>
                </a:cubicBezTo>
                <a:cubicBezTo>
                  <a:pt x="7" y="1"/>
                  <a:pt x="9" y="0"/>
                  <a:pt x="11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43"/>
          <p:cNvSpPr/>
          <p:nvPr/>
        </p:nvSpPr>
        <p:spPr bwMode="auto">
          <a:xfrm>
            <a:off x="3482532" y="5069417"/>
            <a:ext cx="43654" cy="46013"/>
          </a:xfrm>
          <a:custGeom>
            <a:avLst/>
            <a:gdLst>
              <a:gd name="T0" fmla="*/ 14 w 27"/>
              <a:gd name="T1" fmla="*/ 0 h 29"/>
              <a:gd name="T2" fmla="*/ 10 w 27"/>
              <a:gd name="T3" fmla="*/ 29 h 29"/>
              <a:gd name="T4" fmla="*/ 14 w 27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29">
                <a:moveTo>
                  <a:pt x="14" y="0"/>
                </a:moveTo>
                <a:cubicBezTo>
                  <a:pt x="27" y="13"/>
                  <a:pt x="14" y="20"/>
                  <a:pt x="10" y="29"/>
                </a:cubicBezTo>
                <a:cubicBezTo>
                  <a:pt x="0" y="20"/>
                  <a:pt x="0" y="14"/>
                  <a:pt x="14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44"/>
          <p:cNvSpPr/>
          <p:nvPr/>
        </p:nvSpPr>
        <p:spPr bwMode="auto">
          <a:xfrm>
            <a:off x="4357958" y="4045333"/>
            <a:ext cx="36575" cy="46013"/>
          </a:xfrm>
          <a:custGeom>
            <a:avLst/>
            <a:gdLst>
              <a:gd name="T0" fmla="*/ 10 w 23"/>
              <a:gd name="T1" fmla="*/ 29 h 29"/>
              <a:gd name="T2" fmla="*/ 0 w 23"/>
              <a:gd name="T3" fmla="*/ 4 h 29"/>
              <a:gd name="T4" fmla="*/ 4 w 23"/>
              <a:gd name="T5" fmla="*/ 0 h 29"/>
              <a:gd name="T6" fmla="*/ 23 w 23"/>
              <a:gd name="T7" fmla="*/ 11 h 29"/>
              <a:gd name="T8" fmla="*/ 10 w 23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9">
                <a:moveTo>
                  <a:pt x="10" y="29"/>
                </a:moveTo>
                <a:cubicBezTo>
                  <a:pt x="6" y="17"/>
                  <a:pt x="3" y="10"/>
                  <a:pt x="0" y="4"/>
                </a:cubicBezTo>
                <a:cubicBezTo>
                  <a:pt x="1" y="2"/>
                  <a:pt x="2" y="1"/>
                  <a:pt x="4" y="0"/>
                </a:cubicBezTo>
                <a:cubicBezTo>
                  <a:pt x="10" y="4"/>
                  <a:pt x="17" y="8"/>
                  <a:pt x="23" y="11"/>
                </a:cubicBezTo>
                <a:cubicBezTo>
                  <a:pt x="20" y="16"/>
                  <a:pt x="17" y="20"/>
                  <a:pt x="10" y="29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45"/>
          <p:cNvSpPr/>
          <p:nvPr/>
        </p:nvSpPr>
        <p:spPr bwMode="auto">
          <a:xfrm>
            <a:off x="2951613" y="3588744"/>
            <a:ext cx="41294" cy="42473"/>
          </a:xfrm>
          <a:custGeom>
            <a:avLst/>
            <a:gdLst>
              <a:gd name="T0" fmla="*/ 9 w 26"/>
              <a:gd name="T1" fmla="*/ 27 h 27"/>
              <a:gd name="T2" fmla="*/ 0 w 26"/>
              <a:gd name="T3" fmla="*/ 0 h 27"/>
              <a:gd name="T4" fmla="*/ 26 w 26"/>
              <a:gd name="T5" fmla="*/ 15 h 27"/>
              <a:gd name="T6" fmla="*/ 9 w 26"/>
              <a:gd name="T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7">
                <a:moveTo>
                  <a:pt x="9" y="27"/>
                </a:moveTo>
                <a:cubicBezTo>
                  <a:pt x="6" y="18"/>
                  <a:pt x="3" y="10"/>
                  <a:pt x="0" y="0"/>
                </a:cubicBezTo>
                <a:cubicBezTo>
                  <a:pt x="9" y="5"/>
                  <a:pt x="16" y="9"/>
                  <a:pt x="26" y="15"/>
                </a:cubicBezTo>
                <a:cubicBezTo>
                  <a:pt x="20" y="19"/>
                  <a:pt x="15" y="23"/>
                  <a:pt x="9" y="27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46"/>
          <p:cNvSpPr/>
          <p:nvPr/>
        </p:nvSpPr>
        <p:spPr bwMode="auto">
          <a:xfrm>
            <a:off x="2952793" y="4450012"/>
            <a:ext cx="40114" cy="41294"/>
          </a:xfrm>
          <a:custGeom>
            <a:avLst/>
            <a:gdLst>
              <a:gd name="T0" fmla="*/ 25 w 25"/>
              <a:gd name="T1" fmla="*/ 6 h 26"/>
              <a:gd name="T2" fmla="*/ 8 w 25"/>
              <a:gd name="T3" fmla="*/ 26 h 26"/>
              <a:gd name="T4" fmla="*/ 0 w 25"/>
              <a:gd name="T5" fmla="*/ 19 h 26"/>
              <a:gd name="T6" fmla="*/ 18 w 25"/>
              <a:gd name="T7" fmla="*/ 0 h 26"/>
              <a:gd name="T8" fmla="*/ 25 w 25"/>
              <a:gd name="T9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6">
                <a:moveTo>
                  <a:pt x="25" y="6"/>
                </a:moveTo>
                <a:cubicBezTo>
                  <a:pt x="19" y="13"/>
                  <a:pt x="14" y="19"/>
                  <a:pt x="8" y="26"/>
                </a:cubicBezTo>
                <a:cubicBezTo>
                  <a:pt x="6" y="23"/>
                  <a:pt x="3" y="21"/>
                  <a:pt x="0" y="19"/>
                </a:cubicBezTo>
                <a:cubicBezTo>
                  <a:pt x="6" y="12"/>
                  <a:pt x="12" y="6"/>
                  <a:pt x="18" y="0"/>
                </a:cubicBezTo>
                <a:cubicBezTo>
                  <a:pt x="20" y="2"/>
                  <a:pt x="22" y="4"/>
                  <a:pt x="25" y="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47"/>
          <p:cNvSpPr/>
          <p:nvPr/>
        </p:nvSpPr>
        <p:spPr bwMode="auto">
          <a:xfrm>
            <a:off x="3495510" y="4954974"/>
            <a:ext cx="36575" cy="55452"/>
          </a:xfrm>
          <a:custGeom>
            <a:avLst/>
            <a:gdLst>
              <a:gd name="T0" fmla="*/ 23 w 23"/>
              <a:gd name="T1" fmla="*/ 35 h 35"/>
              <a:gd name="T2" fmla="*/ 11 w 23"/>
              <a:gd name="T3" fmla="*/ 0 h 35"/>
              <a:gd name="T4" fmla="*/ 23 w 23"/>
              <a:gd name="T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5">
                <a:moveTo>
                  <a:pt x="23" y="35"/>
                </a:moveTo>
                <a:cubicBezTo>
                  <a:pt x="8" y="25"/>
                  <a:pt x="0" y="16"/>
                  <a:pt x="11" y="0"/>
                </a:cubicBezTo>
                <a:cubicBezTo>
                  <a:pt x="15" y="10"/>
                  <a:pt x="18" y="21"/>
                  <a:pt x="23" y="35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8"/>
          <p:cNvSpPr/>
          <p:nvPr/>
        </p:nvSpPr>
        <p:spPr bwMode="auto">
          <a:xfrm>
            <a:off x="4284809" y="3456604"/>
            <a:ext cx="31855" cy="54272"/>
          </a:xfrm>
          <a:custGeom>
            <a:avLst/>
            <a:gdLst>
              <a:gd name="T0" fmla="*/ 0 w 20"/>
              <a:gd name="T1" fmla="*/ 34 h 34"/>
              <a:gd name="T2" fmla="*/ 13 w 20"/>
              <a:gd name="T3" fmla="*/ 0 h 34"/>
              <a:gd name="T4" fmla="*/ 0 w 20"/>
              <a:gd name="T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34">
                <a:moveTo>
                  <a:pt x="0" y="34"/>
                </a:moveTo>
                <a:cubicBezTo>
                  <a:pt x="5" y="21"/>
                  <a:pt x="9" y="11"/>
                  <a:pt x="13" y="0"/>
                </a:cubicBezTo>
                <a:cubicBezTo>
                  <a:pt x="20" y="17"/>
                  <a:pt x="16" y="30"/>
                  <a:pt x="0" y="34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49"/>
          <p:cNvSpPr/>
          <p:nvPr/>
        </p:nvSpPr>
        <p:spPr bwMode="auto">
          <a:xfrm>
            <a:off x="4026428" y="3483739"/>
            <a:ext cx="36575" cy="47193"/>
          </a:xfrm>
          <a:custGeom>
            <a:avLst/>
            <a:gdLst>
              <a:gd name="T0" fmla="*/ 23 w 23"/>
              <a:gd name="T1" fmla="*/ 19 h 30"/>
              <a:gd name="T2" fmla="*/ 5 w 23"/>
              <a:gd name="T3" fmla="*/ 30 h 30"/>
              <a:gd name="T4" fmla="*/ 0 w 23"/>
              <a:gd name="T5" fmla="*/ 0 h 30"/>
              <a:gd name="T6" fmla="*/ 23 w 23"/>
              <a:gd name="T7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30">
                <a:moveTo>
                  <a:pt x="23" y="19"/>
                </a:moveTo>
                <a:cubicBezTo>
                  <a:pt x="15" y="23"/>
                  <a:pt x="11" y="26"/>
                  <a:pt x="5" y="30"/>
                </a:cubicBezTo>
                <a:cubicBezTo>
                  <a:pt x="3" y="20"/>
                  <a:pt x="2" y="12"/>
                  <a:pt x="0" y="0"/>
                </a:cubicBezTo>
                <a:cubicBezTo>
                  <a:pt x="9" y="7"/>
                  <a:pt x="15" y="12"/>
                  <a:pt x="23" y="19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50"/>
          <p:cNvSpPr/>
          <p:nvPr/>
        </p:nvSpPr>
        <p:spPr bwMode="auto">
          <a:xfrm>
            <a:off x="2772281" y="3697287"/>
            <a:ext cx="42473" cy="33035"/>
          </a:xfrm>
          <a:custGeom>
            <a:avLst/>
            <a:gdLst>
              <a:gd name="T0" fmla="*/ 0 w 27"/>
              <a:gd name="T1" fmla="*/ 21 h 21"/>
              <a:gd name="T2" fmla="*/ 8 w 27"/>
              <a:gd name="T3" fmla="*/ 0 h 21"/>
              <a:gd name="T4" fmla="*/ 27 w 27"/>
              <a:gd name="T5" fmla="*/ 21 h 21"/>
              <a:gd name="T6" fmla="*/ 0 w 27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21">
                <a:moveTo>
                  <a:pt x="0" y="21"/>
                </a:moveTo>
                <a:cubicBezTo>
                  <a:pt x="3" y="14"/>
                  <a:pt x="5" y="8"/>
                  <a:pt x="8" y="0"/>
                </a:cubicBezTo>
                <a:cubicBezTo>
                  <a:pt x="15" y="8"/>
                  <a:pt x="20" y="13"/>
                  <a:pt x="27" y="21"/>
                </a:cubicBezTo>
                <a:cubicBezTo>
                  <a:pt x="17" y="21"/>
                  <a:pt x="9" y="21"/>
                  <a:pt x="0" y="21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51"/>
          <p:cNvSpPr/>
          <p:nvPr/>
        </p:nvSpPr>
        <p:spPr bwMode="auto">
          <a:xfrm>
            <a:off x="4110196" y="2377069"/>
            <a:ext cx="40114" cy="27136"/>
          </a:xfrm>
          <a:custGeom>
            <a:avLst/>
            <a:gdLst>
              <a:gd name="T0" fmla="*/ 4 w 25"/>
              <a:gd name="T1" fmla="*/ 0 h 17"/>
              <a:gd name="T2" fmla="*/ 23 w 25"/>
              <a:gd name="T3" fmla="*/ 4 h 17"/>
              <a:gd name="T4" fmla="*/ 25 w 25"/>
              <a:gd name="T5" fmla="*/ 8 h 17"/>
              <a:gd name="T6" fmla="*/ 8 w 25"/>
              <a:gd name="T7" fmla="*/ 17 h 17"/>
              <a:gd name="T8" fmla="*/ 0 w 25"/>
              <a:gd name="T9" fmla="*/ 3 h 17"/>
              <a:gd name="T10" fmla="*/ 4 w 25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7">
                <a:moveTo>
                  <a:pt x="4" y="0"/>
                </a:moveTo>
                <a:cubicBezTo>
                  <a:pt x="10" y="1"/>
                  <a:pt x="17" y="3"/>
                  <a:pt x="23" y="4"/>
                </a:cubicBezTo>
                <a:cubicBezTo>
                  <a:pt x="24" y="5"/>
                  <a:pt x="24" y="7"/>
                  <a:pt x="25" y="8"/>
                </a:cubicBezTo>
                <a:cubicBezTo>
                  <a:pt x="19" y="11"/>
                  <a:pt x="14" y="14"/>
                  <a:pt x="8" y="17"/>
                </a:cubicBezTo>
                <a:cubicBezTo>
                  <a:pt x="6" y="13"/>
                  <a:pt x="3" y="8"/>
                  <a:pt x="0" y="3"/>
                </a:cubicBezTo>
                <a:cubicBezTo>
                  <a:pt x="2" y="2"/>
                  <a:pt x="3" y="1"/>
                  <a:pt x="4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52"/>
          <p:cNvSpPr/>
          <p:nvPr/>
        </p:nvSpPr>
        <p:spPr bwMode="auto">
          <a:xfrm>
            <a:off x="4026428" y="2544603"/>
            <a:ext cx="35395" cy="49552"/>
          </a:xfrm>
          <a:custGeom>
            <a:avLst/>
            <a:gdLst>
              <a:gd name="T0" fmla="*/ 10 w 22"/>
              <a:gd name="T1" fmla="*/ 0 h 31"/>
              <a:gd name="T2" fmla="*/ 22 w 22"/>
              <a:gd name="T3" fmla="*/ 16 h 31"/>
              <a:gd name="T4" fmla="*/ 0 w 22"/>
              <a:gd name="T5" fmla="*/ 31 h 31"/>
              <a:gd name="T6" fmla="*/ 10 w 22"/>
              <a:gd name="T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31">
                <a:moveTo>
                  <a:pt x="10" y="0"/>
                </a:moveTo>
                <a:cubicBezTo>
                  <a:pt x="15" y="6"/>
                  <a:pt x="18" y="11"/>
                  <a:pt x="22" y="16"/>
                </a:cubicBezTo>
                <a:cubicBezTo>
                  <a:pt x="16" y="20"/>
                  <a:pt x="10" y="24"/>
                  <a:pt x="0" y="31"/>
                </a:cubicBezTo>
                <a:cubicBezTo>
                  <a:pt x="4" y="19"/>
                  <a:pt x="7" y="11"/>
                  <a:pt x="10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53"/>
          <p:cNvSpPr/>
          <p:nvPr/>
        </p:nvSpPr>
        <p:spPr bwMode="auto">
          <a:xfrm>
            <a:off x="4138512" y="4947896"/>
            <a:ext cx="43654" cy="30675"/>
          </a:xfrm>
          <a:custGeom>
            <a:avLst/>
            <a:gdLst>
              <a:gd name="T0" fmla="*/ 3 w 27"/>
              <a:gd name="T1" fmla="*/ 7 h 19"/>
              <a:gd name="T2" fmla="*/ 16 w 27"/>
              <a:gd name="T3" fmla="*/ 14 h 19"/>
              <a:gd name="T4" fmla="*/ 20 w 27"/>
              <a:gd name="T5" fmla="*/ 0 h 19"/>
              <a:gd name="T6" fmla="*/ 26 w 27"/>
              <a:gd name="T7" fmla="*/ 4 h 19"/>
              <a:gd name="T8" fmla="*/ 23 w 27"/>
              <a:gd name="T9" fmla="*/ 19 h 19"/>
              <a:gd name="T10" fmla="*/ 0 w 27"/>
              <a:gd name="T11" fmla="*/ 13 h 19"/>
              <a:gd name="T12" fmla="*/ 3 w 27"/>
              <a:gd name="T13" fmla="*/ 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3" y="7"/>
                </a:moveTo>
                <a:cubicBezTo>
                  <a:pt x="7" y="9"/>
                  <a:pt x="10" y="11"/>
                  <a:pt x="16" y="14"/>
                </a:cubicBezTo>
                <a:cubicBezTo>
                  <a:pt x="17" y="9"/>
                  <a:pt x="19" y="5"/>
                  <a:pt x="20" y="0"/>
                </a:cubicBezTo>
                <a:cubicBezTo>
                  <a:pt x="23" y="1"/>
                  <a:pt x="27" y="3"/>
                  <a:pt x="26" y="4"/>
                </a:cubicBezTo>
                <a:cubicBezTo>
                  <a:pt x="26" y="9"/>
                  <a:pt x="25" y="14"/>
                  <a:pt x="23" y="19"/>
                </a:cubicBezTo>
                <a:cubicBezTo>
                  <a:pt x="15" y="17"/>
                  <a:pt x="8" y="15"/>
                  <a:pt x="0" y="13"/>
                </a:cubicBezTo>
                <a:cubicBezTo>
                  <a:pt x="1" y="11"/>
                  <a:pt x="2" y="9"/>
                  <a:pt x="3" y="7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TextBox 13"/>
          <p:cNvSpPr txBox="1"/>
          <p:nvPr/>
        </p:nvSpPr>
        <p:spPr>
          <a:xfrm>
            <a:off x="6239656" y="2688593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457" name="TextBox 13"/>
          <p:cNvSpPr txBox="1"/>
          <p:nvPr/>
        </p:nvSpPr>
        <p:spPr>
          <a:xfrm>
            <a:off x="6239656" y="2974498"/>
            <a:ext cx="450200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单击此处可编辑内容，根据您的需要自由拉伸文本框大小。单击此处可编辑内容，根据您的需要自由拉伸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8" name="TextBox 13"/>
          <p:cNvSpPr txBox="1"/>
          <p:nvPr/>
        </p:nvSpPr>
        <p:spPr>
          <a:xfrm>
            <a:off x="6239656" y="388131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459" name="TextBox 13"/>
          <p:cNvSpPr txBox="1"/>
          <p:nvPr/>
        </p:nvSpPr>
        <p:spPr>
          <a:xfrm>
            <a:off x="6239656" y="4167217"/>
            <a:ext cx="450200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单击此处可编辑内容，根据您的需要自由拉伸文本框大小。单击此处可编辑内容，根据您的需要自由拉伸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3" name="Flowchart: Alternate Process 24"/>
          <p:cNvSpPr/>
          <p:nvPr/>
        </p:nvSpPr>
        <p:spPr>
          <a:xfrm rot="16200000">
            <a:off x="4284233" y="1683444"/>
            <a:ext cx="1666529" cy="1666529"/>
          </a:xfrm>
          <a:prstGeom prst="flowChartAlternateProcess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96"/>
          <p:cNvSpPr>
            <a:spLocks noChangeAspect="1"/>
          </p:cNvSpPr>
          <p:nvPr/>
        </p:nvSpPr>
        <p:spPr>
          <a:xfrm>
            <a:off x="3871565" y="2089538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lowchart: Alternate Process 43"/>
          <p:cNvSpPr/>
          <p:nvPr/>
        </p:nvSpPr>
        <p:spPr>
          <a:xfrm rot="5400000">
            <a:off x="6266126" y="3646925"/>
            <a:ext cx="1666529" cy="1666529"/>
          </a:xfrm>
          <a:prstGeom prst="flowChartAlternateProcess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96"/>
          <p:cNvSpPr>
            <a:spLocks noChangeAspect="1"/>
          </p:cNvSpPr>
          <p:nvPr/>
        </p:nvSpPr>
        <p:spPr>
          <a:xfrm>
            <a:off x="7510546" y="4067174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lowchart: Alternate Process 33"/>
          <p:cNvSpPr/>
          <p:nvPr/>
        </p:nvSpPr>
        <p:spPr>
          <a:xfrm>
            <a:off x="6256684" y="1683443"/>
            <a:ext cx="1666530" cy="1666529"/>
          </a:xfrm>
          <a:prstGeom prst="flowChartAlternateProcess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34"/>
          <p:cNvSpPr/>
          <p:nvPr/>
        </p:nvSpPr>
        <p:spPr>
          <a:xfrm rot="10800000">
            <a:off x="6875822" y="3334528"/>
            <a:ext cx="428252" cy="312396"/>
          </a:xfrm>
          <a:prstGeom prst="triangle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Alternate Process 52"/>
          <p:cNvSpPr/>
          <p:nvPr/>
        </p:nvSpPr>
        <p:spPr>
          <a:xfrm rot="10800000">
            <a:off x="4268788" y="3641146"/>
            <a:ext cx="1666530" cy="1666529"/>
          </a:xfrm>
          <a:prstGeom prst="flowChartAlternateProcess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53"/>
          <p:cNvSpPr/>
          <p:nvPr/>
        </p:nvSpPr>
        <p:spPr>
          <a:xfrm>
            <a:off x="4887928" y="3344194"/>
            <a:ext cx="428252" cy="312396"/>
          </a:xfrm>
          <a:prstGeom prst="triangle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88"/>
          <p:cNvSpPr>
            <a:spLocks noChangeAspect="1"/>
          </p:cNvSpPr>
          <p:nvPr/>
        </p:nvSpPr>
        <p:spPr>
          <a:xfrm>
            <a:off x="3856118" y="2089538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96"/>
          <p:cNvSpPr>
            <a:spLocks noChangeAspect="1"/>
          </p:cNvSpPr>
          <p:nvPr/>
        </p:nvSpPr>
        <p:spPr>
          <a:xfrm>
            <a:off x="7510546" y="2089538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Oval 110"/>
          <p:cNvSpPr>
            <a:spLocks noChangeAspect="1"/>
          </p:cNvSpPr>
          <p:nvPr/>
        </p:nvSpPr>
        <p:spPr>
          <a:xfrm>
            <a:off x="7605777" y="2184849"/>
            <a:ext cx="634873" cy="635405"/>
          </a:xfrm>
          <a:prstGeom prst="ellipse">
            <a:avLst/>
          </a:prstGeom>
          <a:solidFill>
            <a:srgbClr val="C80B2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02</a:t>
            </a:r>
            <a:endParaRPr lang="en-US" sz="1800" b="1" dirty="0">
              <a:latin typeface="+mj-lt"/>
            </a:endParaRPr>
          </a:p>
        </p:txBody>
      </p:sp>
      <p:sp>
        <p:nvSpPr>
          <p:cNvPr id="14" name="Oval 127"/>
          <p:cNvSpPr>
            <a:spLocks noChangeAspect="1"/>
          </p:cNvSpPr>
          <p:nvPr/>
        </p:nvSpPr>
        <p:spPr>
          <a:xfrm>
            <a:off x="7457407" y="4068080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Isosceles Triangle 48"/>
          <p:cNvSpPr/>
          <p:nvPr/>
        </p:nvSpPr>
        <p:spPr>
          <a:xfrm rot="16200000">
            <a:off x="5911246" y="4323991"/>
            <a:ext cx="428252" cy="312396"/>
          </a:xfrm>
          <a:prstGeom prst="triangle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30"/>
          <p:cNvSpPr>
            <a:spLocks noChangeAspect="1"/>
          </p:cNvSpPr>
          <p:nvPr/>
        </p:nvSpPr>
        <p:spPr>
          <a:xfrm>
            <a:off x="3871565" y="4068080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Oval 131"/>
          <p:cNvSpPr>
            <a:spLocks noChangeAspect="1"/>
          </p:cNvSpPr>
          <p:nvPr/>
        </p:nvSpPr>
        <p:spPr>
          <a:xfrm>
            <a:off x="3966796" y="4163391"/>
            <a:ext cx="634873" cy="635405"/>
          </a:xfrm>
          <a:prstGeom prst="ellipse">
            <a:avLst/>
          </a:prstGeom>
          <a:solidFill>
            <a:srgbClr val="C80B2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04</a:t>
            </a:r>
            <a:endParaRPr lang="en-US" sz="1800" b="1" dirty="0">
              <a:latin typeface="+mj-lt"/>
            </a:endParaRPr>
          </a:p>
        </p:txBody>
      </p:sp>
      <p:sp>
        <p:nvSpPr>
          <p:cNvPr id="18" name="Isosceles Triangle 31"/>
          <p:cNvSpPr/>
          <p:nvPr/>
        </p:nvSpPr>
        <p:spPr>
          <a:xfrm rot="5400000">
            <a:off x="5877390" y="2360511"/>
            <a:ext cx="428252" cy="312396"/>
          </a:xfrm>
          <a:prstGeom prst="triangle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94"/>
          <p:cNvSpPr>
            <a:spLocks noChangeAspect="1"/>
          </p:cNvSpPr>
          <p:nvPr/>
        </p:nvSpPr>
        <p:spPr>
          <a:xfrm>
            <a:off x="3951349" y="2184849"/>
            <a:ext cx="634873" cy="635405"/>
          </a:xfrm>
          <a:prstGeom prst="ellipse">
            <a:avLst/>
          </a:prstGeom>
          <a:solidFill>
            <a:srgbClr val="C80B2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01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reeform 187"/>
          <p:cNvSpPr>
            <a:spLocks noEditPoints="1"/>
          </p:cNvSpPr>
          <p:nvPr/>
        </p:nvSpPr>
        <p:spPr bwMode="auto">
          <a:xfrm>
            <a:off x="4854154" y="2309896"/>
            <a:ext cx="563611" cy="36423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52"/>
          <p:cNvSpPr>
            <a:spLocks noEditPoints="1"/>
          </p:cNvSpPr>
          <p:nvPr/>
        </p:nvSpPr>
        <p:spPr bwMode="auto">
          <a:xfrm>
            <a:off x="6808995" y="2235189"/>
            <a:ext cx="513654" cy="5136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56"/>
          <p:cNvSpPr>
            <a:spLocks noEditPoints="1"/>
          </p:cNvSpPr>
          <p:nvPr/>
        </p:nvSpPr>
        <p:spPr bwMode="auto">
          <a:xfrm>
            <a:off x="6819893" y="4190273"/>
            <a:ext cx="491860" cy="49186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152"/>
          <p:cNvSpPr>
            <a:spLocks noEditPoints="1"/>
          </p:cNvSpPr>
          <p:nvPr/>
        </p:nvSpPr>
        <p:spPr bwMode="auto">
          <a:xfrm>
            <a:off x="4876547" y="4231907"/>
            <a:ext cx="480122" cy="443698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TextBox 13"/>
          <p:cNvSpPr txBox="1"/>
          <p:nvPr/>
        </p:nvSpPr>
        <p:spPr>
          <a:xfrm>
            <a:off x="8395386" y="4115638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395386" y="4401543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396552" y="412519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462615" y="441109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395386" y="215215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395386" y="2438062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396552" y="216171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462615" y="244761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Oval 128"/>
          <p:cNvSpPr>
            <a:spLocks noChangeAspect="1"/>
          </p:cNvSpPr>
          <p:nvPr/>
        </p:nvSpPr>
        <p:spPr>
          <a:xfrm>
            <a:off x="7552638" y="4163391"/>
            <a:ext cx="634873" cy="635405"/>
          </a:xfrm>
          <a:prstGeom prst="ellipse">
            <a:avLst/>
          </a:prstGeom>
          <a:solidFill>
            <a:srgbClr val="C80B2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03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720088" y="3213896"/>
            <a:ext cx="2388926" cy="2374756"/>
          </a:xfrm>
          <a:custGeom>
            <a:avLst/>
            <a:gdLst>
              <a:gd name="T0" fmla="*/ 1167 w 1242"/>
              <a:gd name="T1" fmla="*/ 915 h 1238"/>
              <a:gd name="T2" fmla="*/ 180 w 1242"/>
              <a:gd name="T3" fmla="*/ 1054 h 1238"/>
              <a:gd name="T4" fmla="*/ 276 w 1242"/>
              <a:gd name="T5" fmla="*/ 90 h 1238"/>
              <a:gd name="T6" fmla="*/ 933 w 1242"/>
              <a:gd name="T7" fmla="*/ 494 h 1238"/>
              <a:gd name="T8" fmla="*/ 835 w 1242"/>
              <a:gd name="T9" fmla="*/ 577 h 1238"/>
              <a:gd name="T10" fmla="*/ 955 w 1242"/>
              <a:gd name="T11" fmla="*/ 763 h 1238"/>
              <a:gd name="T12" fmla="*/ 498 w 1242"/>
              <a:gd name="T13" fmla="*/ 205 h 1238"/>
              <a:gd name="T14" fmla="*/ 299 w 1242"/>
              <a:gd name="T15" fmla="*/ 474 h 1238"/>
              <a:gd name="T16" fmla="*/ 678 w 1242"/>
              <a:gd name="T17" fmla="*/ 355 h 1238"/>
              <a:gd name="T18" fmla="*/ 640 w 1242"/>
              <a:gd name="T19" fmla="*/ 1015 h 1238"/>
              <a:gd name="T20" fmla="*/ 713 w 1242"/>
              <a:gd name="T21" fmla="*/ 848 h 1238"/>
              <a:gd name="T22" fmla="*/ 1009 w 1242"/>
              <a:gd name="T23" fmla="*/ 266 h 1238"/>
              <a:gd name="T24" fmla="*/ 262 w 1242"/>
              <a:gd name="T25" fmla="*/ 827 h 1238"/>
              <a:gd name="T26" fmla="*/ 376 w 1242"/>
              <a:gd name="T27" fmla="*/ 783 h 1238"/>
              <a:gd name="T28" fmla="*/ 290 w 1242"/>
              <a:gd name="T29" fmla="*/ 965 h 1238"/>
              <a:gd name="T30" fmla="*/ 789 w 1242"/>
              <a:gd name="T31" fmla="*/ 696 h 1238"/>
              <a:gd name="T32" fmla="*/ 1000 w 1242"/>
              <a:gd name="T33" fmla="*/ 968 h 1238"/>
              <a:gd name="T34" fmla="*/ 524 w 1242"/>
              <a:gd name="T35" fmla="*/ 755 h 1238"/>
              <a:gd name="T36" fmla="*/ 403 w 1242"/>
              <a:gd name="T37" fmla="*/ 963 h 1238"/>
              <a:gd name="T38" fmla="*/ 766 w 1242"/>
              <a:gd name="T39" fmla="*/ 1131 h 1238"/>
              <a:gd name="T40" fmla="*/ 233 w 1242"/>
              <a:gd name="T41" fmla="*/ 224 h 1238"/>
              <a:gd name="T42" fmla="*/ 954 w 1242"/>
              <a:gd name="T43" fmla="*/ 1051 h 1238"/>
              <a:gd name="T44" fmla="*/ 303 w 1242"/>
              <a:gd name="T45" fmla="*/ 1134 h 1238"/>
              <a:gd name="T46" fmla="*/ 980 w 1242"/>
              <a:gd name="T47" fmla="*/ 204 h 1238"/>
              <a:gd name="T48" fmla="*/ 1042 w 1242"/>
              <a:gd name="T49" fmla="*/ 969 h 1238"/>
              <a:gd name="T50" fmla="*/ 1148 w 1242"/>
              <a:gd name="T51" fmla="*/ 376 h 1238"/>
              <a:gd name="T52" fmla="*/ 500 w 1242"/>
              <a:gd name="T53" fmla="*/ 466 h 1238"/>
              <a:gd name="T54" fmla="*/ 195 w 1242"/>
              <a:gd name="T55" fmla="*/ 269 h 1238"/>
              <a:gd name="T56" fmla="*/ 1065 w 1242"/>
              <a:gd name="T57" fmla="*/ 229 h 1238"/>
              <a:gd name="T58" fmla="*/ 1180 w 1242"/>
              <a:gd name="T59" fmla="*/ 834 h 1238"/>
              <a:gd name="T60" fmla="*/ 1088 w 1242"/>
              <a:gd name="T61" fmla="*/ 709 h 1238"/>
              <a:gd name="T62" fmla="*/ 1159 w 1242"/>
              <a:gd name="T63" fmla="*/ 530 h 1238"/>
              <a:gd name="T64" fmla="*/ 76 w 1242"/>
              <a:gd name="T65" fmla="*/ 356 h 1238"/>
              <a:gd name="T66" fmla="*/ 200 w 1242"/>
              <a:gd name="T67" fmla="*/ 215 h 1238"/>
              <a:gd name="T68" fmla="*/ 365 w 1242"/>
              <a:gd name="T69" fmla="*/ 1134 h 1238"/>
              <a:gd name="T70" fmla="*/ 356 w 1242"/>
              <a:gd name="T71" fmla="*/ 452 h 1238"/>
              <a:gd name="T72" fmla="*/ 630 w 1242"/>
              <a:gd name="T73" fmla="*/ 49 h 1238"/>
              <a:gd name="T74" fmla="*/ 879 w 1242"/>
              <a:gd name="T75" fmla="*/ 1146 h 1238"/>
              <a:gd name="T76" fmla="*/ 845 w 1242"/>
              <a:gd name="T77" fmla="*/ 311 h 1238"/>
              <a:gd name="T78" fmla="*/ 405 w 1242"/>
              <a:gd name="T79" fmla="*/ 108 h 1238"/>
              <a:gd name="T80" fmla="*/ 894 w 1242"/>
              <a:gd name="T81" fmla="*/ 191 h 1238"/>
              <a:gd name="T82" fmla="*/ 955 w 1242"/>
              <a:gd name="T83" fmla="*/ 152 h 1238"/>
              <a:gd name="T84" fmla="*/ 413 w 1242"/>
              <a:gd name="T85" fmla="*/ 465 h 1238"/>
              <a:gd name="T86" fmla="*/ 384 w 1242"/>
              <a:gd name="T87" fmla="*/ 68 h 1238"/>
              <a:gd name="T88" fmla="*/ 530 w 1242"/>
              <a:gd name="T89" fmla="*/ 71 h 1238"/>
              <a:gd name="T90" fmla="*/ 950 w 1242"/>
              <a:gd name="T91" fmla="*/ 587 h 1238"/>
              <a:gd name="T92" fmla="*/ 93 w 1242"/>
              <a:gd name="T93" fmla="*/ 870 h 1238"/>
              <a:gd name="T94" fmla="*/ 107 w 1242"/>
              <a:gd name="T95" fmla="*/ 306 h 1238"/>
              <a:gd name="T96" fmla="*/ 942 w 1242"/>
              <a:gd name="T97" fmla="*/ 657 h 1238"/>
              <a:gd name="T98" fmla="*/ 1002 w 1242"/>
              <a:gd name="T99" fmla="*/ 536 h 1238"/>
              <a:gd name="T100" fmla="*/ 380 w 1242"/>
              <a:gd name="T101" fmla="*/ 560 h 1238"/>
              <a:gd name="T102" fmla="*/ 847 w 1242"/>
              <a:gd name="T103" fmla="*/ 481 h 1238"/>
              <a:gd name="T104" fmla="*/ 961 w 1242"/>
              <a:gd name="T105" fmla="*/ 407 h 1238"/>
              <a:gd name="T106" fmla="*/ 498 w 1242"/>
              <a:gd name="T107" fmla="*/ 614 h 1238"/>
              <a:gd name="T108" fmla="*/ 335 w 1242"/>
              <a:gd name="T109" fmla="*/ 1043 h 1238"/>
              <a:gd name="T110" fmla="*/ 413 w 1242"/>
              <a:gd name="T111" fmla="*/ 579 h 1238"/>
              <a:gd name="T112" fmla="*/ 640 w 1242"/>
              <a:gd name="T113" fmla="*/ 801 h 1238"/>
              <a:gd name="T114" fmla="*/ 236 w 1242"/>
              <a:gd name="T115" fmla="*/ 528 h 1238"/>
              <a:gd name="T116" fmla="*/ 792 w 1242"/>
              <a:gd name="T117" fmla="*/ 573 h 1238"/>
              <a:gd name="T118" fmla="*/ 344 w 1242"/>
              <a:gd name="T119" fmla="*/ 689 h 1238"/>
              <a:gd name="T120" fmla="*/ 1032 w 1242"/>
              <a:gd name="T121" fmla="*/ 450 h 1238"/>
              <a:gd name="T122" fmla="*/ 423 w 1242"/>
              <a:gd name="T123" fmla="*/ 805 h 1238"/>
              <a:gd name="T124" fmla="*/ 1054 w 1242"/>
              <a:gd name="T125" fmla="*/ 6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42" h="1238">
                <a:moveTo>
                  <a:pt x="657" y="0"/>
                </a:moveTo>
                <a:cubicBezTo>
                  <a:pt x="661" y="0"/>
                  <a:pt x="665" y="0"/>
                  <a:pt x="668" y="0"/>
                </a:cubicBezTo>
                <a:cubicBezTo>
                  <a:pt x="680" y="9"/>
                  <a:pt x="693" y="10"/>
                  <a:pt x="706" y="8"/>
                </a:cubicBezTo>
                <a:cubicBezTo>
                  <a:pt x="726" y="6"/>
                  <a:pt x="743" y="11"/>
                  <a:pt x="759" y="21"/>
                </a:cubicBezTo>
                <a:cubicBezTo>
                  <a:pt x="762" y="23"/>
                  <a:pt x="766" y="24"/>
                  <a:pt x="770" y="24"/>
                </a:cubicBezTo>
                <a:cubicBezTo>
                  <a:pt x="787" y="24"/>
                  <a:pt x="804" y="25"/>
                  <a:pt x="820" y="35"/>
                </a:cubicBezTo>
                <a:cubicBezTo>
                  <a:pt x="825" y="39"/>
                  <a:pt x="832" y="43"/>
                  <a:pt x="838" y="43"/>
                </a:cubicBezTo>
                <a:cubicBezTo>
                  <a:pt x="860" y="46"/>
                  <a:pt x="878" y="55"/>
                  <a:pt x="895" y="69"/>
                </a:cubicBezTo>
                <a:cubicBezTo>
                  <a:pt x="898" y="71"/>
                  <a:pt x="901" y="72"/>
                  <a:pt x="903" y="73"/>
                </a:cubicBezTo>
                <a:cubicBezTo>
                  <a:pt x="920" y="76"/>
                  <a:pt x="933" y="84"/>
                  <a:pt x="944" y="96"/>
                </a:cubicBezTo>
                <a:cubicBezTo>
                  <a:pt x="951" y="102"/>
                  <a:pt x="959" y="106"/>
                  <a:pt x="967" y="111"/>
                </a:cubicBezTo>
                <a:cubicBezTo>
                  <a:pt x="977" y="118"/>
                  <a:pt x="991" y="123"/>
                  <a:pt x="999" y="133"/>
                </a:cubicBezTo>
                <a:cubicBezTo>
                  <a:pt x="1015" y="153"/>
                  <a:pt x="1033" y="169"/>
                  <a:pt x="1055" y="184"/>
                </a:cubicBezTo>
                <a:cubicBezTo>
                  <a:pt x="1065" y="191"/>
                  <a:pt x="1072" y="201"/>
                  <a:pt x="1077" y="214"/>
                </a:cubicBezTo>
                <a:cubicBezTo>
                  <a:pt x="1081" y="223"/>
                  <a:pt x="1087" y="231"/>
                  <a:pt x="1095" y="238"/>
                </a:cubicBezTo>
                <a:cubicBezTo>
                  <a:pt x="1109" y="251"/>
                  <a:pt x="1121" y="265"/>
                  <a:pt x="1129" y="283"/>
                </a:cubicBezTo>
                <a:cubicBezTo>
                  <a:pt x="1133" y="290"/>
                  <a:pt x="1138" y="298"/>
                  <a:pt x="1143" y="305"/>
                </a:cubicBezTo>
                <a:cubicBezTo>
                  <a:pt x="1156" y="321"/>
                  <a:pt x="1170" y="336"/>
                  <a:pt x="1172" y="358"/>
                </a:cubicBezTo>
                <a:cubicBezTo>
                  <a:pt x="1172" y="361"/>
                  <a:pt x="1174" y="363"/>
                  <a:pt x="1176" y="365"/>
                </a:cubicBezTo>
                <a:cubicBezTo>
                  <a:pt x="1201" y="394"/>
                  <a:pt x="1202" y="433"/>
                  <a:pt x="1216" y="466"/>
                </a:cubicBezTo>
                <a:cubicBezTo>
                  <a:pt x="1216" y="467"/>
                  <a:pt x="1216" y="469"/>
                  <a:pt x="1216" y="471"/>
                </a:cubicBezTo>
                <a:cubicBezTo>
                  <a:pt x="1218" y="479"/>
                  <a:pt x="1218" y="487"/>
                  <a:pt x="1221" y="495"/>
                </a:cubicBezTo>
                <a:cubicBezTo>
                  <a:pt x="1230" y="515"/>
                  <a:pt x="1239" y="535"/>
                  <a:pt x="1234" y="558"/>
                </a:cubicBezTo>
                <a:cubicBezTo>
                  <a:pt x="1234" y="559"/>
                  <a:pt x="1234" y="561"/>
                  <a:pt x="1235" y="563"/>
                </a:cubicBezTo>
                <a:cubicBezTo>
                  <a:pt x="1242" y="587"/>
                  <a:pt x="1240" y="610"/>
                  <a:pt x="1234" y="634"/>
                </a:cubicBezTo>
                <a:cubicBezTo>
                  <a:pt x="1232" y="641"/>
                  <a:pt x="1233" y="649"/>
                  <a:pt x="1233" y="656"/>
                </a:cubicBezTo>
                <a:cubicBezTo>
                  <a:pt x="1233" y="670"/>
                  <a:pt x="1233" y="684"/>
                  <a:pt x="1233" y="699"/>
                </a:cubicBezTo>
                <a:cubicBezTo>
                  <a:pt x="1233" y="707"/>
                  <a:pt x="1232" y="716"/>
                  <a:pt x="1232" y="724"/>
                </a:cubicBezTo>
                <a:cubicBezTo>
                  <a:pt x="1232" y="734"/>
                  <a:pt x="1234" y="743"/>
                  <a:pt x="1233" y="753"/>
                </a:cubicBezTo>
                <a:cubicBezTo>
                  <a:pt x="1230" y="773"/>
                  <a:pt x="1228" y="793"/>
                  <a:pt x="1223" y="814"/>
                </a:cubicBezTo>
                <a:cubicBezTo>
                  <a:pt x="1219" y="829"/>
                  <a:pt x="1212" y="844"/>
                  <a:pt x="1198" y="853"/>
                </a:cubicBezTo>
                <a:cubicBezTo>
                  <a:pt x="1191" y="857"/>
                  <a:pt x="1189" y="863"/>
                  <a:pt x="1187" y="870"/>
                </a:cubicBezTo>
                <a:cubicBezTo>
                  <a:pt x="1181" y="886"/>
                  <a:pt x="1174" y="900"/>
                  <a:pt x="1167" y="915"/>
                </a:cubicBezTo>
                <a:cubicBezTo>
                  <a:pt x="1165" y="920"/>
                  <a:pt x="1161" y="925"/>
                  <a:pt x="1159" y="930"/>
                </a:cubicBezTo>
                <a:cubicBezTo>
                  <a:pt x="1153" y="943"/>
                  <a:pt x="1149" y="958"/>
                  <a:pt x="1135" y="967"/>
                </a:cubicBezTo>
                <a:cubicBezTo>
                  <a:pt x="1132" y="969"/>
                  <a:pt x="1129" y="972"/>
                  <a:pt x="1127" y="976"/>
                </a:cubicBezTo>
                <a:cubicBezTo>
                  <a:pt x="1120" y="991"/>
                  <a:pt x="1114" y="1007"/>
                  <a:pt x="1098" y="1016"/>
                </a:cubicBezTo>
                <a:cubicBezTo>
                  <a:pt x="1097" y="1017"/>
                  <a:pt x="1096" y="1019"/>
                  <a:pt x="1095" y="1021"/>
                </a:cubicBezTo>
                <a:cubicBezTo>
                  <a:pt x="1083" y="1042"/>
                  <a:pt x="1069" y="1060"/>
                  <a:pt x="1045" y="1067"/>
                </a:cubicBezTo>
                <a:cubicBezTo>
                  <a:pt x="1041" y="1068"/>
                  <a:pt x="1038" y="1072"/>
                  <a:pt x="1035" y="1076"/>
                </a:cubicBezTo>
                <a:cubicBezTo>
                  <a:pt x="1024" y="1092"/>
                  <a:pt x="1010" y="1104"/>
                  <a:pt x="991" y="1108"/>
                </a:cubicBezTo>
                <a:cubicBezTo>
                  <a:pt x="987" y="1108"/>
                  <a:pt x="983" y="1111"/>
                  <a:pt x="980" y="1114"/>
                </a:cubicBezTo>
                <a:cubicBezTo>
                  <a:pt x="964" y="1130"/>
                  <a:pt x="947" y="1144"/>
                  <a:pt x="923" y="1146"/>
                </a:cubicBezTo>
                <a:cubicBezTo>
                  <a:pt x="919" y="1146"/>
                  <a:pt x="915" y="1148"/>
                  <a:pt x="912" y="1151"/>
                </a:cubicBezTo>
                <a:cubicBezTo>
                  <a:pt x="904" y="1157"/>
                  <a:pt x="897" y="1164"/>
                  <a:pt x="889" y="1170"/>
                </a:cubicBezTo>
                <a:cubicBezTo>
                  <a:pt x="881" y="1176"/>
                  <a:pt x="872" y="1180"/>
                  <a:pt x="861" y="1180"/>
                </a:cubicBezTo>
                <a:cubicBezTo>
                  <a:pt x="854" y="1181"/>
                  <a:pt x="845" y="1184"/>
                  <a:pt x="839" y="1189"/>
                </a:cubicBezTo>
                <a:cubicBezTo>
                  <a:pt x="829" y="1199"/>
                  <a:pt x="817" y="1202"/>
                  <a:pt x="804" y="1201"/>
                </a:cubicBezTo>
                <a:cubicBezTo>
                  <a:pt x="795" y="1201"/>
                  <a:pt x="787" y="1203"/>
                  <a:pt x="780" y="1210"/>
                </a:cubicBezTo>
                <a:cubicBezTo>
                  <a:pt x="767" y="1221"/>
                  <a:pt x="751" y="1223"/>
                  <a:pt x="737" y="1220"/>
                </a:cubicBezTo>
                <a:cubicBezTo>
                  <a:pt x="721" y="1217"/>
                  <a:pt x="708" y="1221"/>
                  <a:pt x="694" y="1226"/>
                </a:cubicBezTo>
                <a:cubicBezTo>
                  <a:pt x="685" y="1230"/>
                  <a:pt x="675" y="1232"/>
                  <a:pt x="664" y="1229"/>
                </a:cubicBezTo>
                <a:cubicBezTo>
                  <a:pt x="658" y="1227"/>
                  <a:pt x="651" y="1228"/>
                  <a:pt x="644" y="1228"/>
                </a:cubicBezTo>
                <a:cubicBezTo>
                  <a:pt x="637" y="1228"/>
                  <a:pt x="631" y="1228"/>
                  <a:pt x="624" y="1228"/>
                </a:cubicBezTo>
                <a:cubicBezTo>
                  <a:pt x="615" y="1229"/>
                  <a:pt x="606" y="1228"/>
                  <a:pt x="598" y="1231"/>
                </a:cubicBezTo>
                <a:cubicBezTo>
                  <a:pt x="578" y="1237"/>
                  <a:pt x="559" y="1238"/>
                  <a:pt x="539" y="1229"/>
                </a:cubicBezTo>
                <a:cubicBezTo>
                  <a:pt x="534" y="1226"/>
                  <a:pt x="527" y="1225"/>
                  <a:pt x="522" y="1226"/>
                </a:cubicBezTo>
                <a:cubicBezTo>
                  <a:pt x="504" y="1228"/>
                  <a:pt x="485" y="1228"/>
                  <a:pt x="469" y="1220"/>
                </a:cubicBezTo>
                <a:cubicBezTo>
                  <a:pt x="455" y="1213"/>
                  <a:pt x="441" y="1211"/>
                  <a:pt x="425" y="1210"/>
                </a:cubicBezTo>
                <a:cubicBezTo>
                  <a:pt x="414" y="1209"/>
                  <a:pt x="404" y="1204"/>
                  <a:pt x="393" y="1201"/>
                </a:cubicBezTo>
                <a:cubicBezTo>
                  <a:pt x="385" y="1198"/>
                  <a:pt x="377" y="1194"/>
                  <a:pt x="370" y="1193"/>
                </a:cubicBezTo>
                <a:cubicBezTo>
                  <a:pt x="348" y="1192"/>
                  <a:pt x="331" y="1184"/>
                  <a:pt x="316" y="1170"/>
                </a:cubicBezTo>
                <a:cubicBezTo>
                  <a:pt x="311" y="1167"/>
                  <a:pt x="307" y="1163"/>
                  <a:pt x="301" y="1161"/>
                </a:cubicBezTo>
                <a:cubicBezTo>
                  <a:pt x="278" y="1153"/>
                  <a:pt x="262" y="1137"/>
                  <a:pt x="249" y="1117"/>
                </a:cubicBezTo>
                <a:cubicBezTo>
                  <a:pt x="246" y="1113"/>
                  <a:pt x="242" y="1109"/>
                  <a:pt x="238" y="1107"/>
                </a:cubicBezTo>
                <a:cubicBezTo>
                  <a:pt x="213" y="1095"/>
                  <a:pt x="192" y="1080"/>
                  <a:pt x="180" y="1054"/>
                </a:cubicBezTo>
                <a:cubicBezTo>
                  <a:pt x="178" y="1050"/>
                  <a:pt x="173" y="1046"/>
                  <a:pt x="169" y="1044"/>
                </a:cubicBezTo>
                <a:cubicBezTo>
                  <a:pt x="154" y="1036"/>
                  <a:pt x="142" y="1025"/>
                  <a:pt x="135" y="1009"/>
                </a:cubicBezTo>
                <a:cubicBezTo>
                  <a:pt x="134" y="1006"/>
                  <a:pt x="130" y="1003"/>
                  <a:pt x="127" y="1001"/>
                </a:cubicBezTo>
                <a:cubicBezTo>
                  <a:pt x="110" y="990"/>
                  <a:pt x="101" y="973"/>
                  <a:pt x="98" y="953"/>
                </a:cubicBezTo>
                <a:cubicBezTo>
                  <a:pt x="97" y="947"/>
                  <a:pt x="93" y="942"/>
                  <a:pt x="90" y="937"/>
                </a:cubicBezTo>
                <a:cubicBezTo>
                  <a:pt x="84" y="927"/>
                  <a:pt x="78" y="917"/>
                  <a:pt x="72" y="907"/>
                </a:cubicBezTo>
                <a:cubicBezTo>
                  <a:pt x="68" y="901"/>
                  <a:pt x="66" y="892"/>
                  <a:pt x="60" y="887"/>
                </a:cubicBezTo>
                <a:cubicBezTo>
                  <a:pt x="47" y="874"/>
                  <a:pt x="42" y="858"/>
                  <a:pt x="39" y="841"/>
                </a:cubicBezTo>
                <a:cubicBezTo>
                  <a:pt x="38" y="836"/>
                  <a:pt x="36" y="831"/>
                  <a:pt x="34" y="827"/>
                </a:cubicBezTo>
                <a:cubicBezTo>
                  <a:pt x="30" y="818"/>
                  <a:pt x="24" y="809"/>
                  <a:pt x="22" y="799"/>
                </a:cubicBezTo>
                <a:cubicBezTo>
                  <a:pt x="19" y="782"/>
                  <a:pt x="19" y="765"/>
                  <a:pt x="12" y="748"/>
                </a:cubicBezTo>
                <a:cubicBezTo>
                  <a:pt x="1" y="723"/>
                  <a:pt x="12" y="695"/>
                  <a:pt x="4" y="669"/>
                </a:cubicBezTo>
                <a:cubicBezTo>
                  <a:pt x="4" y="669"/>
                  <a:pt x="4" y="668"/>
                  <a:pt x="4" y="668"/>
                </a:cubicBezTo>
                <a:cubicBezTo>
                  <a:pt x="6" y="649"/>
                  <a:pt x="8" y="630"/>
                  <a:pt x="0" y="611"/>
                </a:cubicBezTo>
                <a:cubicBezTo>
                  <a:pt x="0" y="608"/>
                  <a:pt x="0" y="605"/>
                  <a:pt x="0" y="601"/>
                </a:cubicBezTo>
                <a:cubicBezTo>
                  <a:pt x="2" y="592"/>
                  <a:pt x="4" y="583"/>
                  <a:pt x="4" y="574"/>
                </a:cubicBezTo>
                <a:cubicBezTo>
                  <a:pt x="5" y="564"/>
                  <a:pt x="3" y="555"/>
                  <a:pt x="3" y="545"/>
                </a:cubicBezTo>
                <a:cubicBezTo>
                  <a:pt x="4" y="534"/>
                  <a:pt x="6" y="522"/>
                  <a:pt x="8" y="511"/>
                </a:cubicBezTo>
                <a:cubicBezTo>
                  <a:pt x="9" y="501"/>
                  <a:pt x="9" y="492"/>
                  <a:pt x="11" y="483"/>
                </a:cubicBezTo>
                <a:cubicBezTo>
                  <a:pt x="14" y="473"/>
                  <a:pt x="20" y="464"/>
                  <a:pt x="20" y="454"/>
                </a:cubicBezTo>
                <a:cubicBezTo>
                  <a:pt x="20" y="440"/>
                  <a:pt x="25" y="428"/>
                  <a:pt x="30" y="416"/>
                </a:cubicBezTo>
                <a:cubicBezTo>
                  <a:pt x="34" y="406"/>
                  <a:pt x="37" y="396"/>
                  <a:pt x="39" y="386"/>
                </a:cubicBezTo>
                <a:cubicBezTo>
                  <a:pt x="43" y="369"/>
                  <a:pt x="48" y="354"/>
                  <a:pt x="63" y="343"/>
                </a:cubicBezTo>
                <a:cubicBezTo>
                  <a:pt x="69" y="339"/>
                  <a:pt x="71" y="331"/>
                  <a:pt x="75" y="324"/>
                </a:cubicBezTo>
                <a:cubicBezTo>
                  <a:pt x="80" y="314"/>
                  <a:pt x="84" y="303"/>
                  <a:pt x="89" y="292"/>
                </a:cubicBezTo>
                <a:cubicBezTo>
                  <a:pt x="94" y="283"/>
                  <a:pt x="100" y="275"/>
                  <a:pt x="104" y="265"/>
                </a:cubicBezTo>
                <a:cubicBezTo>
                  <a:pt x="109" y="250"/>
                  <a:pt x="116" y="237"/>
                  <a:pt x="130" y="228"/>
                </a:cubicBezTo>
                <a:cubicBezTo>
                  <a:pt x="136" y="223"/>
                  <a:pt x="141" y="216"/>
                  <a:pt x="145" y="209"/>
                </a:cubicBezTo>
                <a:cubicBezTo>
                  <a:pt x="152" y="192"/>
                  <a:pt x="163" y="180"/>
                  <a:pt x="179" y="170"/>
                </a:cubicBezTo>
                <a:cubicBezTo>
                  <a:pt x="185" y="166"/>
                  <a:pt x="190" y="161"/>
                  <a:pt x="195" y="155"/>
                </a:cubicBezTo>
                <a:cubicBezTo>
                  <a:pt x="204" y="145"/>
                  <a:pt x="210" y="130"/>
                  <a:pt x="221" y="126"/>
                </a:cubicBezTo>
                <a:cubicBezTo>
                  <a:pt x="241" y="118"/>
                  <a:pt x="255" y="105"/>
                  <a:pt x="270" y="93"/>
                </a:cubicBezTo>
                <a:cubicBezTo>
                  <a:pt x="272" y="92"/>
                  <a:pt x="274" y="91"/>
                  <a:pt x="276" y="90"/>
                </a:cubicBezTo>
                <a:cubicBezTo>
                  <a:pt x="288" y="86"/>
                  <a:pt x="300" y="82"/>
                  <a:pt x="311" y="78"/>
                </a:cubicBezTo>
                <a:cubicBezTo>
                  <a:pt x="315" y="76"/>
                  <a:pt x="319" y="73"/>
                  <a:pt x="323" y="71"/>
                </a:cubicBezTo>
                <a:cubicBezTo>
                  <a:pt x="330" y="66"/>
                  <a:pt x="337" y="61"/>
                  <a:pt x="345" y="57"/>
                </a:cubicBezTo>
                <a:cubicBezTo>
                  <a:pt x="363" y="49"/>
                  <a:pt x="384" y="48"/>
                  <a:pt x="401" y="35"/>
                </a:cubicBezTo>
                <a:cubicBezTo>
                  <a:pt x="414" y="25"/>
                  <a:pt x="432" y="22"/>
                  <a:pt x="449" y="23"/>
                </a:cubicBezTo>
                <a:cubicBezTo>
                  <a:pt x="455" y="23"/>
                  <a:pt x="461" y="21"/>
                  <a:pt x="466" y="20"/>
                </a:cubicBezTo>
                <a:cubicBezTo>
                  <a:pt x="484" y="16"/>
                  <a:pt x="501" y="12"/>
                  <a:pt x="519" y="16"/>
                </a:cubicBezTo>
                <a:cubicBezTo>
                  <a:pt x="527" y="18"/>
                  <a:pt x="536" y="17"/>
                  <a:pt x="544" y="16"/>
                </a:cubicBezTo>
                <a:cubicBezTo>
                  <a:pt x="561" y="15"/>
                  <a:pt x="578" y="9"/>
                  <a:pt x="596" y="12"/>
                </a:cubicBezTo>
                <a:cubicBezTo>
                  <a:pt x="603" y="13"/>
                  <a:pt x="610" y="15"/>
                  <a:pt x="617" y="13"/>
                </a:cubicBezTo>
                <a:cubicBezTo>
                  <a:pt x="631" y="10"/>
                  <a:pt x="644" y="5"/>
                  <a:pt x="657" y="0"/>
                </a:cubicBezTo>
                <a:close/>
                <a:moveTo>
                  <a:pt x="1048" y="749"/>
                </a:moveTo>
                <a:cubicBezTo>
                  <a:pt x="1045" y="747"/>
                  <a:pt x="1042" y="746"/>
                  <a:pt x="1038" y="744"/>
                </a:cubicBezTo>
                <a:cubicBezTo>
                  <a:pt x="1038" y="745"/>
                  <a:pt x="1037" y="746"/>
                  <a:pt x="1036" y="747"/>
                </a:cubicBezTo>
                <a:cubicBezTo>
                  <a:pt x="1041" y="752"/>
                  <a:pt x="1046" y="756"/>
                  <a:pt x="1051" y="760"/>
                </a:cubicBezTo>
                <a:cubicBezTo>
                  <a:pt x="1058" y="754"/>
                  <a:pt x="1052" y="752"/>
                  <a:pt x="1048" y="749"/>
                </a:cubicBezTo>
                <a:cubicBezTo>
                  <a:pt x="1051" y="746"/>
                  <a:pt x="1053" y="743"/>
                  <a:pt x="1055" y="741"/>
                </a:cubicBezTo>
                <a:cubicBezTo>
                  <a:pt x="1052" y="739"/>
                  <a:pt x="1049" y="737"/>
                  <a:pt x="1046" y="735"/>
                </a:cubicBezTo>
                <a:cubicBezTo>
                  <a:pt x="1045" y="735"/>
                  <a:pt x="1042" y="736"/>
                  <a:pt x="1041" y="738"/>
                </a:cubicBezTo>
                <a:cubicBezTo>
                  <a:pt x="1041" y="739"/>
                  <a:pt x="1042" y="741"/>
                  <a:pt x="1043" y="742"/>
                </a:cubicBezTo>
                <a:cubicBezTo>
                  <a:pt x="1044" y="745"/>
                  <a:pt x="1046" y="747"/>
                  <a:pt x="1048" y="749"/>
                </a:cubicBezTo>
                <a:close/>
                <a:moveTo>
                  <a:pt x="978" y="512"/>
                </a:moveTo>
                <a:cubicBezTo>
                  <a:pt x="976" y="516"/>
                  <a:pt x="974" y="520"/>
                  <a:pt x="973" y="524"/>
                </a:cubicBezTo>
                <a:cubicBezTo>
                  <a:pt x="973" y="524"/>
                  <a:pt x="974" y="525"/>
                  <a:pt x="975" y="525"/>
                </a:cubicBezTo>
                <a:cubicBezTo>
                  <a:pt x="978" y="523"/>
                  <a:pt x="981" y="521"/>
                  <a:pt x="983" y="519"/>
                </a:cubicBezTo>
                <a:cubicBezTo>
                  <a:pt x="985" y="515"/>
                  <a:pt x="986" y="511"/>
                  <a:pt x="988" y="507"/>
                </a:cubicBezTo>
                <a:cubicBezTo>
                  <a:pt x="984" y="509"/>
                  <a:pt x="981" y="511"/>
                  <a:pt x="977" y="512"/>
                </a:cubicBezTo>
                <a:cubicBezTo>
                  <a:pt x="978" y="508"/>
                  <a:pt x="978" y="503"/>
                  <a:pt x="979" y="499"/>
                </a:cubicBezTo>
                <a:cubicBezTo>
                  <a:pt x="977" y="498"/>
                  <a:pt x="976" y="498"/>
                  <a:pt x="975" y="497"/>
                </a:cubicBezTo>
                <a:cubicBezTo>
                  <a:pt x="970" y="504"/>
                  <a:pt x="965" y="511"/>
                  <a:pt x="960" y="518"/>
                </a:cubicBezTo>
                <a:cubicBezTo>
                  <a:pt x="961" y="519"/>
                  <a:pt x="962" y="519"/>
                  <a:pt x="963" y="520"/>
                </a:cubicBezTo>
                <a:cubicBezTo>
                  <a:pt x="968" y="517"/>
                  <a:pt x="973" y="515"/>
                  <a:pt x="978" y="512"/>
                </a:cubicBezTo>
                <a:close/>
                <a:moveTo>
                  <a:pt x="933" y="494"/>
                </a:moveTo>
                <a:cubicBezTo>
                  <a:pt x="934" y="497"/>
                  <a:pt x="934" y="501"/>
                  <a:pt x="938" y="497"/>
                </a:cubicBezTo>
                <a:cubicBezTo>
                  <a:pt x="940" y="495"/>
                  <a:pt x="942" y="492"/>
                  <a:pt x="943" y="490"/>
                </a:cubicBezTo>
                <a:cubicBezTo>
                  <a:pt x="944" y="488"/>
                  <a:pt x="944" y="485"/>
                  <a:pt x="944" y="482"/>
                </a:cubicBezTo>
                <a:cubicBezTo>
                  <a:pt x="942" y="484"/>
                  <a:pt x="940" y="484"/>
                  <a:pt x="938" y="486"/>
                </a:cubicBezTo>
                <a:cubicBezTo>
                  <a:pt x="936" y="488"/>
                  <a:pt x="935" y="491"/>
                  <a:pt x="933" y="494"/>
                </a:cubicBezTo>
                <a:cubicBezTo>
                  <a:pt x="933" y="492"/>
                  <a:pt x="934" y="489"/>
                  <a:pt x="934" y="487"/>
                </a:cubicBezTo>
                <a:cubicBezTo>
                  <a:pt x="933" y="484"/>
                  <a:pt x="932" y="479"/>
                  <a:pt x="930" y="479"/>
                </a:cubicBezTo>
                <a:cubicBezTo>
                  <a:pt x="925" y="477"/>
                  <a:pt x="918" y="475"/>
                  <a:pt x="914" y="477"/>
                </a:cubicBezTo>
                <a:cubicBezTo>
                  <a:pt x="906" y="482"/>
                  <a:pt x="910" y="488"/>
                  <a:pt x="915" y="494"/>
                </a:cubicBezTo>
                <a:cubicBezTo>
                  <a:pt x="917" y="493"/>
                  <a:pt x="918" y="491"/>
                  <a:pt x="920" y="490"/>
                </a:cubicBezTo>
                <a:cubicBezTo>
                  <a:pt x="921" y="493"/>
                  <a:pt x="921" y="496"/>
                  <a:pt x="922" y="500"/>
                </a:cubicBezTo>
                <a:cubicBezTo>
                  <a:pt x="926" y="498"/>
                  <a:pt x="930" y="496"/>
                  <a:pt x="933" y="494"/>
                </a:cubicBezTo>
                <a:close/>
                <a:moveTo>
                  <a:pt x="1040" y="821"/>
                </a:moveTo>
                <a:cubicBezTo>
                  <a:pt x="1036" y="817"/>
                  <a:pt x="1031" y="814"/>
                  <a:pt x="1027" y="811"/>
                </a:cubicBezTo>
                <a:cubicBezTo>
                  <a:pt x="1026" y="811"/>
                  <a:pt x="1026" y="812"/>
                  <a:pt x="1025" y="813"/>
                </a:cubicBezTo>
                <a:cubicBezTo>
                  <a:pt x="1027" y="818"/>
                  <a:pt x="1029" y="823"/>
                  <a:pt x="1030" y="827"/>
                </a:cubicBezTo>
                <a:cubicBezTo>
                  <a:pt x="1027" y="829"/>
                  <a:pt x="1023" y="831"/>
                  <a:pt x="1024" y="832"/>
                </a:cubicBezTo>
                <a:cubicBezTo>
                  <a:pt x="1025" y="838"/>
                  <a:pt x="1028" y="844"/>
                  <a:pt x="1030" y="851"/>
                </a:cubicBezTo>
                <a:cubicBezTo>
                  <a:pt x="1041" y="837"/>
                  <a:pt x="1043" y="828"/>
                  <a:pt x="1039" y="820"/>
                </a:cubicBezTo>
                <a:cubicBezTo>
                  <a:pt x="1047" y="811"/>
                  <a:pt x="1046" y="807"/>
                  <a:pt x="1031" y="801"/>
                </a:cubicBezTo>
                <a:cubicBezTo>
                  <a:pt x="1034" y="809"/>
                  <a:pt x="1037" y="815"/>
                  <a:pt x="1040" y="821"/>
                </a:cubicBezTo>
                <a:close/>
                <a:moveTo>
                  <a:pt x="871" y="567"/>
                </a:moveTo>
                <a:cubicBezTo>
                  <a:pt x="871" y="563"/>
                  <a:pt x="872" y="558"/>
                  <a:pt x="873" y="554"/>
                </a:cubicBezTo>
                <a:cubicBezTo>
                  <a:pt x="874" y="549"/>
                  <a:pt x="878" y="545"/>
                  <a:pt x="872" y="540"/>
                </a:cubicBezTo>
                <a:cubicBezTo>
                  <a:pt x="869" y="545"/>
                  <a:pt x="866" y="549"/>
                  <a:pt x="862" y="555"/>
                </a:cubicBezTo>
                <a:cubicBezTo>
                  <a:pt x="862" y="552"/>
                  <a:pt x="862" y="551"/>
                  <a:pt x="861" y="551"/>
                </a:cubicBezTo>
                <a:cubicBezTo>
                  <a:pt x="861" y="547"/>
                  <a:pt x="860" y="544"/>
                  <a:pt x="859" y="541"/>
                </a:cubicBezTo>
                <a:cubicBezTo>
                  <a:pt x="856" y="544"/>
                  <a:pt x="853" y="546"/>
                  <a:pt x="852" y="549"/>
                </a:cubicBezTo>
                <a:cubicBezTo>
                  <a:pt x="849" y="552"/>
                  <a:pt x="848" y="557"/>
                  <a:pt x="847" y="560"/>
                </a:cubicBezTo>
                <a:cubicBezTo>
                  <a:pt x="845" y="558"/>
                  <a:pt x="845" y="556"/>
                  <a:pt x="845" y="554"/>
                </a:cubicBezTo>
                <a:cubicBezTo>
                  <a:pt x="844" y="551"/>
                  <a:pt x="843" y="549"/>
                  <a:pt x="842" y="546"/>
                </a:cubicBezTo>
                <a:cubicBezTo>
                  <a:pt x="840" y="548"/>
                  <a:pt x="836" y="550"/>
                  <a:pt x="836" y="552"/>
                </a:cubicBezTo>
                <a:cubicBezTo>
                  <a:pt x="835" y="560"/>
                  <a:pt x="835" y="569"/>
                  <a:pt x="835" y="577"/>
                </a:cubicBezTo>
                <a:cubicBezTo>
                  <a:pt x="836" y="577"/>
                  <a:pt x="837" y="577"/>
                  <a:pt x="838" y="577"/>
                </a:cubicBezTo>
                <a:cubicBezTo>
                  <a:pt x="840" y="574"/>
                  <a:pt x="842" y="570"/>
                  <a:pt x="845" y="566"/>
                </a:cubicBezTo>
                <a:cubicBezTo>
                  <a:pt x="846" y="570"/>
                  <a:pt x="847" y="573"/>
                  <a:pt x="849" y="576"/>
                </a:cubicBezTo>
                <a:cubicBezTo>
                  <a:pt x="852" y="573"/>
                  <a:pt x="856" y="569"/>
                  <a:pt x="857" y="570"/>
                </a:cubicBezTo>
                <a:cubicBezTo>
                  <a:pt x="863" y="575"/>
                  <a:pt x="866" y="568"/>
                  <a:pt x="871" y="567"/>
                </a:cubicBezTo>
                <a:cubicBezTo>
                  <a:pt x="871" y="571"/>
                  <a:pt x="870" y="575"/>
                  <a:pt x="870" y="581"/>
                </a:cubicBezTo>
                <a:cubicBezTo>
                  <a:pt x="875" y="577"/>
                  <a:pt x="879" y="575"/>
                  <a:pt x="882" y="573"/>
                </a:cubicBezTo>
                <a:cubicBezTo>
                  <a:pt x="883" y="575"/>
                  <a:pt x="884" y="577"/>
                  <a:pt x="885" y="579"/>
                </a:cubicBezTo>
                <a:cubicBezTo>
                  <a:pt x="887" y="578"/>
                  <a:pt x="889" y="578"/>
                  <a:pt x="891" y="576"/>
                </a:cubicBezTo>
                <a:cubicBezTo>
                  <a:pt x="894" y="574"/>
                  <a:pt x="896" y="571"/>
                  <a:pt x="899" y="568"/>
                </a:cubicBezTo>
                <a:cubicBezTo>
                  <a:pt x="900" y="569"/>
                  <a:pt x="900" y="569"/>
                  <a:pt x="900" y="570"/>
                </a:cubicBezTo>
                <a:cubicBezTo>
                  <a:pt x="898" y="575"/>
                  <a:pt x="896" y="580"/>
                  <a:pt x="894" y="585"/>
                </a:cubicBezTo>
                <a:cubicBezTo>
                  <a:pt x="897" y="585"/>
                  <a:pt x="898" y="586"/>
                  <a:pt x="899" y="585"/>
                </a:cubicBezTo>
                <a:cubicBezTo>
                  <a:pt x="908" y="576"/>
                  <a:pt x="917" y="568"/>
                  <a:pt x="926" y="559"/>
                </a:cubicBezTo>
                <a:cubicBezTo>
                  <a:pt x="930" y="554"/>
                  <a:pt x="926" y="550"/>
                  <a:pt x="921" y="550"/>
                </a:cubicBezTo>
                <a:cubicBezTo>
                  <a:pt x="917" y="550"/>
                  <a:pt x="913" y="553"/>
                  <a:pt x="910" y="555"/>
                </a:cubicBezTo>
                <a:cubicBezTo>
                  <a:pt x="909" y="552"/>
                  <a:pt x="908" y="548"/>
                  <a:pt x="907" y="544"/>
                </a:cubicBezTo>
                <a:cubicBezTo>
                  <a:pt x="902" y="546"/>
                  <a:pt x="898" y="547"/>
                  <a:pt x="894" y="549"/>
                </a:cubicBezTo>
                <a:cubicBezTo>
                  <a:pt x="893" y="546"/>
                  <a:pt x="891" y="542"/>
                  <a:pt x="890" y="539"/>
                </a:cubicBezTo>
                <a:cubicBezTo>
                  <a:pt x="887" y="541"/>
                  <a:pt x="883" y="541"/>
                  <a:pt x="881" y="544"/>
                </a:cubicBezTo>
                <a:cubicBezTo>
                  <a:pt x="879" y="546"/>
                  <a:pt x="878" y="550"/>
                  <a:pt x="877" y="553"/>
                </a:cubicBezTo>
                <a:cubicBezTo>
                  <a:pt x="875" y="558"/>
                  <a:pt x="873" y="563"/>
                  <a:pt x="871" y="567"/>
                </a:cubicBezTo>
                <a:close/>
                <a:moveTo>
                  <a:pt x="964" y="807"/>
                </a:moveTo>
                <a:cubicBezTo>
                  <a:pt x="971" y="810"/>
                  <a:pt x="973" y="806"/>
                  <a:pt x="974" y="800"/>
                </a:cubicBezTo>
                <a:cubicBezTo>
                  <a:pt x="977" y="784"/>
                  <a:pt x="980" y="767"/>
                  <a:pt x="983" y="750"/>
                </a:cubicBezTo>
                <a:cubicBezTo>
                  <a:pt x="983" y="748"/>
                  <a:pt x="983" y="744"/>
                  <a:pt x="981" y="743"/>
                </a:cubicBezTo>
                <a:cubicBezTo>
                  <a:pt x="973" y="738"/>
                  <a:pt x="965" y="733"/>
                  <a:pt x="957" y="728"/>
                </a:cubicBezTo>
                <a:cubicBezTo>
                  <a:pt x="956" y="729"/>
                  <a:pt x="955" y="731"/>
                  <a:pt x="955" y="732"/>
                </a:cubicBezTo>
                <a:cubicBezTo>
                  <a:pt x="959" y="736"/>
                  <a:pt x="963" y="740"/>
                  <a:pt x="969" y="746"/>
                </a:cubicBezTo>
                <a:cubicBezTo>
                  <a:pt x="963" y="745"/>
                  <a:pt x="960" y="744"/>
                  <a:pt x="955" y="744"/>
                </a:cubicBezTo>
                <a:cubicBezTo>
                  <a:pt x="957" y="748"/>
                  <a:pt x="958" y="751"/>
                  <a:pt x="958" y="753"/>
                </a:cubicBezTo>
                <a:cubicBezTo>
                  <a:pt x="956" y="754"/>
                  <a:pt x="953" y="755"/>
                  <a:pt x="950" y="757"/>
                </a:cubicBezTo>
                <a:cubicBezTo>
                  <a:pt x="952" y="759"/>
                  <a:pt x="954" y="761"/>
                  <a:pt x="955" y="763"/>
                </a:cubicBezTo>
                <a:cubicBezTo>
                  <a:pt x="956" y="764"/>
                  <a:pt x="957" y="766"/>
                  <a:pt x="958" y="768"/>
                </a:cubicBezTo>
                <a:cubicBezTo>
                  <a:pt x="954" y="768"/>
                  <a:pt x="951" y="768"/>
                  <a:pt x="945" y="768"/>
                </a:cubicBezTo>
                <a:cubicBezTo>
                  <a:pt x="949" y="773"/>
                  <a:pt x="952" y="776"/>
                  <a:pt x="953" y="779"/>
                </a:cubicBezTo>
                <a:cubicBezTo>
                  <a:pt x="953" y="782"/>
                  <a:pt x="951" y="785"/>
                  <a:pt x="950" y="791"/>
                </a:cubicBezTo>
                <a:cubicBezTo>
                  <a:pt x="953" y="795"/>
                  <a:pt x="957" y="801"/>
                  <a:pt x="962" y="807"/>
                </a:cubicBezTo>
                <a:cubicBezTo>
                  <a:pt x="957" y="805"/>
                  <a:pt x="953" y="802"/>
                  <a:pt x="949" y="799"/>
                </a:cubicBezTo>
                <a:cubicBezTo>
                  <a:pt x="944" y="817"/>
                  <a:pt x="953" y="826"/>
                  <a:pt x="962" y="835"/>
                </a:cubicBezTo>
                <a:cubicBezTo>
                  <a:pt x="970" y="829"/>
                  <a:pt x="970" y="816"/>
                  <a:pt x="964" y="807"/>
                </a:cubicBezTo>
                <a:close/>
                <a:moveTo>
                  <a:pt x="338" y="441"/>
                </a:moveTo>
                <a:cubicBezTo>
                  <a:pt x="338" y="440"/>
                  <a:pt x="338" y="439"/>
                  <a:pt x="338" y="438"/>
                </a:cubicBezTo>
                <a:cubicBezTo>
                  <a:pt x="331" y="437"/>
                  <a:pt x="325" y="437"/>
                  <a:pt x="319" y="435"/>
                </a:cubicBezTo>
                <a:cubicBezTo>
                  <a:pt x="304" y="432"/>
                  <a:pt x="289" y="430"/>
                  <a:pt x="275" y="424"/>
                </a:cubicBezTo>
                <a:cubicBezTo>
                  <a:pt x="254" y="414"/>
                  <a:pt x="250" y="398"/>
                  <a:pt x="263" y="380"/>
                </a:cubicBezTo>
                <a:cubicBezTo>
                  <a:pt x="268" y="373"/>
                  <a:pt x="267" y="369"/>
                  <a:pt x="263" y="362"/>
                </a:cubicBezTo>
                <a:cubicBezTo>
                  <a:pt x="254" y="348"/>
                  <a:pt x="249" y="332"/>
                  <a:pt x="254" y="314"/>
                </a:cubicBezTo>
                <a:cubicBezTo>
                  <a:pt x="261" y="286"/>
                  <a:pt x="280" y="269"/>
                  <a:pt x="308" y="261"/>
                </a:cubicBezTo>
                <a:cubicBezTo>
                  <a:pt x="330" y="255"/>
                  <a:pt x="346" y="261"/>
                  <a:pt x="359" y="278"/>
                </a:cubicBezTo>
                <a:cubicBezTo>
                  <a:pt x="362" y="283"/>
                  <a:pt x="365" y="288"/>
                  <a:pt x="368" y="292"/>
                </a:cubicBezTo>
                <a:cubicBezTo>
                  <a:pt x="372" y="298"/>
                  <a:pt x="375" y="300"/>
                  <a:pt x="381" y="296"/>
                </a:cubicBezTo>
                <a:cubicBezTo>
                  <a:pt x="397" y="288"/>
                  <a:pt x="413" y="280"/>
                  <a:pt x="428" y="271"/>
                </a:cubicBezTo>
                <a:cubicBezTo>
                  <a:pt x="444" y="261"/>
                  <a:pt x="449" y="247"/>
                  <a:pt x="443" y="228"/>
                </a:cubicBezTo>
                <a:cubicBezTo>
                  <a:pt x="440" y="219"/>
                  <a:pt x="437" y="211"/>
                  <a:pt x="433" y="202"/>
                </a:cubicBezTo>
                <a:cubicBezTo>
                  <a:pt x="428" y="189"/>
                  <a:pt x="423" y="176"/>
                  <a:pt x="417" y="163"/>
                </a:cubicBezTo>
                <a:cubicBezTo>
                  <a:pt x="418" y="162"/>
                  <a:pt x="418" y="161"/>
                  <a:pt x="419" y="160"/>
                </a:cubicBezTo>
                <a:cubicBezTo>
                  <a:pt x="422" y="162"/>
                  <a:pt x="426" y="163"/>
                  <a:pt x="429" y="165"/>
                </a:cubicBezTo>
                <a:cubicBezTo>
                  <a:pt x="441" y="178"/>
                  <a:pt x="453" y="191"/>
                  <a:pt x="465" y="203"/>
                </a:cubicBezTo>
                <a:cubicBezTo>
                  <a:pt x="468" y="207"/>
                  <a:pt x="472" y="209"/>
                  <a:pt x="476" y="212"/>
                </a:cubicBezTo>
                <a:cubicBezTo>
                  <a:pt x="476" y="212"/>
                  <a:pt x="477" y="211"/>
                  <a:pt x="478" y="210"/>
                </a:cubicBezTo>
                <a:cubicBezTo>
                  <a:pt x="473" y="200"/>
                  <a:pt x="468" y="190"/>
                  <a:pt x="463" y="180"/>
                </a:cubicBezTo>
                <a:cubicBezTo>
                  <a:pt x="463" y="179"/>
                  <a:pt x="464" y="178"/>
                  <a:pt x="464" y="178"/>
                </a:cubicBezTo>
                <a:cubicBezTo>
                  <a:pt x="467" y="179"/>
                  <a:pt x="469" y="179"/>
                  <a:pt x="471" y="180"/>
                </a:cubicBezTo>
                <a:cubicBezTo>
                  <a:pt x="477" y="187"/>
                  <a:pt x="484" y="194"/>
                  <a:pt x="491" y="201"/>
                </a:cubicBezTo>
                <a:cubicBezTo>
                  <a:pt x="493" y="203"/>
                  <a:pt x="496" y="204"/>
                  <a:pt x="498" y="205"/>
                </a:cubicBezTo>
                <a:cubicBezTo>
                  <a:pt x="500" y="203"/>
                  <a:pt x="502" y="200"/>
                  <a:pt x="502" y="198"/>
                </a:cubicBezTo>
                <a:cubicBezTo>
                  <a:pt x="504" y="182"/>
                  <a:pt x="505" y="165"/>
                  <a:pt x="506" y="149"/>
                </a:cubicBezTo>
                <a:cubicBezTo>
                  <a:pt x="507" y="143"/>
                  <a:pt x="506" y="136"/>
                  <a:pt x="506" y="130"/>
                </a:cubicBezTo>
                <a:cubicBezTo>
                  <a:pt x="506" y="122"/>
                  <a:pt x="510" y="121"/>
                  <a:pt x="516" y="125"/>
                </a:cubicBezTo>
                <a:cubicBezTo>
                  <a:pt x="522" y="130"/>
                  <a:pt x="529" y="136"/>
                  <a:pt x="533" y="143"/>
                </a:cubicBezTo>
                <a:cubicBezTo>
                  <a:pt x="544" y="158"/>
                  <a:pt x="548" y="175"/>
                  <a:pt x="551" y="193"/>
                </a:cubicBezTo>
                <a:cubicBezTo>
                  <a:pt x="554" y="214"/>
                  <a:pt x="555" y="214"/>
                  <a:pt x="576" y="213"/>
                </a:cubicBezTo>
                <a:cubicBezTo>
                  <a:pt x="602" y="212"/>
                  <a:pt x="627" y="209"/>
                  <a:pt x="650" y="196"/>
                </a:cubicBezTo>
                <a:cubicBezTo>
                  <a:pt x="661" y="190"/>
                  <a:pt x="673" y="186"/>
                  <a:pt x="686" y="182"/>
                </a:cubicBezTo>
                <a:cubicBezTo>
                  <a:pt x="717" y="172"/>
                  <a:pt x="745" y="155"/>
                  <a:pt x="767" y="130"/>
                </a:cubicBezTo>
                <a:cubicBezTo>
                  <a:pt x="772" y="124"/>
                  <a:pt x="771" y="121"/>
                  <a:pt x="764" y="119"/>
                </a:cubicBezTo>
                <a:cubicBezTo>
                  <a:pt x="753" y="116"/>
                  <a:pt x="741" y="112"/>
                  <a:pt x="729" y="110"/>
                </a:cubicBezTo>
                <a:cubicBezTo>
                  <a:pt x="696" y="105"/>
                  <a:pt x="662" y="99"/>
                  <a:pt x="629" y="95"/>
                </a:cubicBezTo>
                <a:cubicBezTo>
                  <a:pt x="597" y="91"/>
                  <a:pt x="566" y="96"/>
                  <a:pt x="534" y="102"/>
                </a:cubicBezTo>
                <a:cubicBezTo>
                  <a:pt x="493" y="109"/>
                  <a:pt x="451" y="116"/>
                  <a:pt x="412" y="135"/>
                </a:cubicBezTo>
                <a:cubicBezTo>
                  <a:pt x="387" y="147"/>
                  <a:pt x="362" y="160"/>
                  <a:pt x="337" y="174"/>
                </a:cubicBezTo>
                <a:cubicBezTo>
                  <a:pt x="325" y="180"/>
                  <a:pt x="313" y="188"/>
                  <a:pt x="302" y="197"/>
                </a:cubicBezTo>
                <a:cubicBezTo>
                  <a:pt x="286" y="209"/>
                  <a:pt x="271" y="222"/>
                  <a:pt x="257" y="235"/>
                </a:cubicBezTo>
                <a:cubicBezTo>
                  <a:pt x="246" y="246"/>
                  <a:pt x="233" y="256"/>
                  <a:pt x="225" y="268"/>
                </a:cubicBezTo>
                <a:cubicBezTo>
                  <a:pt x="206" y="296"/>
                  <a:pt x="189" y="326"/>
                  <a:pt x="171" y="355"/>
                </a:cubicBezTo>
                <a:cubicBezTo>
                  <a:pt x="169" y="359"/>
                  <a:pt x="168" y="365"/>
                  <a:pt x="169" y="370"/>
                </a:cubicBezTo>
                <a:cubicBezTo>
                  <a:pt x="171" y="378"/>
                  <a:pt x="175" y="386"/>
                  <a:pt x="179" y="393"/>
                </a:cubicBezTo>
                <a:cubicBezTo>
                  <a:pt x="196" y="421"/>
                  <a:pt x="207" y="451"/>
                  <a:pt x="213" y="483"/>
                </a:cubicBezTo>
                <a:cubicBezTo>
                  <a:pt x="215" y="494"/>
                  <a:pt x="215" y="493"/>
                  <a:pt x="226" y="491"/>
                </a:cubicBezTo>
                <a:cubicBezTo>
                  <a:pt x="235" y="489"/>
                  <a:pt x="244" y="487"/>
                  <a:pt x="253" y="488"/>
                </a:cubicBezTo>
                <a:cubicBezTo>
                  <a:pt x="271" y="489"/>
                  <a:pt x="281" y="501"/>
                  <a:pt x="277" y="520"/>
                </a:cubicBezTo>
                <a:cubicBezTo>
                  <a:pt x="276" y="528"/>
                  <a:pt x="277" y="532"/>
                  <a:pt x="286" y="531"/>
                </a:cubicBezTo>
                <a:cubicBezTo>
                  <a:pt x="294" y="530"/>
                  <a:pt x="302" y="531"/>
                  <a:pt x="310" y="530"/>
                </a:cubicBezTo>
                <a:cubicBezTo>
                  <a:pt x="313" y="530"/>
                  <a:pt x="317" y="529"/>
                  <a:pt x="318" y="526"/>
                </a:cubicBezTo>
                <a:cubicBezTo>
                  <a:pt x="327" y="513"/>
                  <a:pt x="336" y="499"/>
                  <a:pt x="345" y="484"/>
                </a:cubicBezTo>
                <a:cubicBezTo>
                  <a:pt x="341" y="483"/>
                  <a:pt x="339" y="482"/>
                  <a:pt x="337" y="482"/>
                </a:cubicBezTo>
                <a:cubicBezTo>
                  <a:pt x="327" y="481"/>
                  <a:pt x="316" y="480"/>
                  <a:pt x="306" y="479"/>
                </a:cubicBezTo>
                <a:cubicBezTo>
                  <a:pt x="304" y="478"/>
                  <a:pt x="301" y="476"/>
                  <a:pt x="299" y="474"/>
                </a:cubicBezTo>
                <a:cubicBezTo>
                  <a:pt x="301" y="473"/>
                  <a:pt x="303" y="470"/>
                  <a:pt x="305" y="469"/>
                </a:cubicBezTo>
                <a:cubicBezTo>
                  <a:pt x="320" y="464"/>
                  <a:pt x="328" y="452"/>
                  <a:pt x="338" y="441"/>
                </a:cubicBezTo>
                <a:close/>
                <a:moveTo>
                  <a:pt x="641" y="609"/>
                </a:moveTo>
                <a:cubicBezTo>
                  <a:pt x="641" y="609"/>
                  <a:pt x="642" y="609"/>
                  <a:pt x="643" y="610"/>
                </a:cubicBezTo>
                <a:cubicBezTo>
                  <a:pt x="645" y="608"/>
                  <a:pt x="647" y="606"/>
                  <a:pt x="649" y="603"/>
                </a:cubicBezTo>
                <a:cubicBezTo>
                  <a:pt x="672" y="569"/>
                  <a:pt x="700" y="540"/>
                  <a:pt x="731" y="512"/>
                </a:cubicBezTo>
                <a:cubicBezTo>
                  <a:pt x="752" y="494"/>
                  <a:pt x="773" y="476"/>
                  <a:pt x="791" y="453"/>
                </a:cubicBezTo>
                <a:cubicBezTo>
                  <a:pt x="801" y="439"/>
                  <a:pt x="814" y="427"/>
                  <a:pt x="825" y="414"/>
                </a:cubicBezTo>
                <a:cubicBezTo>
                  <a:pt x="833" y="404"/>
                  <a:pt x="839" y="393"/>
                  <a:pt x="846" y="382"/>
                </a:cubicBezTo>
                <a:cubicBezTo>
                  <a:pt x="848" y="379"/>
                  <a:pt x="848" y="374"/>
                  <a:pt x="849" y="370"/>
                </a:cubicBezTo>
                <a:cubicBezTo>
                  <a:pt x="848" y="370"/>
                  <a:pt x="847" y="369"/>
                  <a:pt x="846" y="369"/>
                </a:cubicBezTo>
                <a:cubicBezTo>
                  <a:pt x="831" y="378"/>
                  <a:pt x="821" y="395"/>
                  <a:pt x="802" y="401"/>
                </a:cubicBezTo>
                <a:cubicBezTo>
                  <a:pt x="802" y="398"/>
                  <a:pt x="802" y="396"/>
                  <a:pt x="803" y="394"/>
                </a:cubicBezTo>
                <a:cubicBezTo>
                  <a:pt x="814" y="375"/>
                  <a:pt x="818" y="353"/>
                  <a:pt x="821" y="332"/>
                </a:cubicBezTo>
                <a:cubicBezTo>
                  <a:pt x="826" y="304"/>
                  <a:pt x="829" y="275"/>
                  <a:pt x="832" y="247"/>
                </a:cubicBezTo>
                <a:cubicBezTo>
                  <a:pt x="833" y="236"/>
                  <a:pt x="829" y="225"/>
                  <a:pt x="828" y="214"/>
                </a:cubicBezTo>
                <a:cubicBezTo>
                  <a:pt x="826" y="214"/>
                  <a:pt x="825" y="213"/>
                  <a:pt x="824" y="213"/>
                </a:cubicBezTo>
                <a:cubicBezTo>
                  <a:pt x="801" y="258"/>
                  <a:pt x="765" y="284"/>
                  <a:pt x="716" y="295"/>
                </a:cubicBezTo>
                <a:cubicBezTo>
                  <a:pt x="717" y="291"/>
                  <a:pt x="716" y="289"/>
                  <a:pt x="717" y="288"/>
                </a:cubicBezTo>
                <a:cubicBezTo>
                  <a:pt x="724" y="279"/>
                  <a:pt x="730" y="271"/>
                  <a:pt x="737" y="262"/>
                </a:cubicBezTo>
                <a:cubicBezTo>
                  <a:pt x="750" y="243"/>
                  <a:pt x="763" y="223"/>
                  <a:pt x="776" y="204"/>
                </a:cubicBezTo>
                <a:cubicBezTo>
                  <a:pt x="778" y="201"/>
                  <a:pt x="778" y="196"/>
                  <a:pt x="780" y="190"/>
                </a:cubicBezTo>
                <a:cubicBezTo>
                  <a:pt x="762" y="198"/>
                  <a:pt x="746" y="205"/>
                  <a:pt x="730" y="212"/>
                </a:cubicBezTo>
                <a:cubicBezTo>
                  <a:pt x="711" y="221"/>
                  <a:pt x="693" y="228"/>
                  <a:pt x="672" y="229"/>
                </a:cubicBezTo>
                <a:cubicBezTo>
                  <a:pt x="665" y="230"/>
                  <a:pt x="658" y="231"/>
                  <a:pt x="650" y="232"/>
                </a:cubicBezTo>
                <a:cubicBezTo>
                  <a:pt x="643" y="234"/>
                  <a:pt x="640" y="239"/>
                  <a:pt x="640" y="245"/>
                </a:cubicBezTo>
                <a:cubicBezTo>
                  <a:pt x="640" y="260"/>
                  <a:pt x="643" y="265"/>
                  <a:pt x="658" y="269"/>
                </a:cubicBezTo>
                <a:cubicBezTo>
                  <a:pt x="662" y="271"/>
                  <a:pt x="667" y="271"/>
                  <a:pt x="674" y="273"/>
                </a:cubicBezTo>
                <a:cubicBezTo>
                  <a:pt x="672" y="276"/>
                  <a:pt x="671" y="280"/>
                  <a:pt x="668" y="282"/>
                </a:cubicBezTo>
                <a:cubicBezTo>
                  <a:pt x="660" y="288"/>
                  <a:pt x="655" y="295"/>
                  <a:pt x="657" y="305"/>
                </a:cubicBezTo>
                <a:cubicBezTo>
                  <a:pt x="659" y="314"/>
                  <a:pt x="669" y="314"/>
                  <a:pt x="676" y="316"/>
                </a:cubicBezTo>
                <a:cubicBezTo>
                  <a:pt x="688" y="318"/>
                  <a:pt x="689" y="318"/>
                  <a:pt x="682" y="328"/>
                </a:cubicBezTo>
                <a:cubicBezTo>
                  <a:pt x="677" y="336"/>
                  <a:pt x="672" y="345"/>
                  <a:pt x="678" y="355"/>
                </a:cubicBezTo>
                <a:cubicBezTo>
                  <a:pt x="684" y="363"/>
                  <a:pt x="694" y="368"/>
                  <a:pt x="706" y="366"/>
                </a:cubicBezTo>
                <a:cubicBezTo>
                  <a:pt x="731" y="362"/>
                  <a:pt x="754" y="352"/>
                  <a:pt x="773" y="333"/>
                </a:cubicBezTo>
                <a:cubicBezTo>
                  <a:pt x="775" y="331"/>
                  <a:pt x="779" y="330"/>
                  <a:pt x="782" y="329"/>
                </a:cubicBezTo>
                <a:cubicBezTo>
                  <a:pt x="782" y="332"/>
                  <a:pt x="783" y="336"/>
                  <a:pt x="782" y="339"/>
                </a:cubicBezTo>
                <a:cubicBezTo>
                  <a:pt x="776" y="353"/>
                  <a:pt x="770" y="367"/>
                  <a:pt x="763" y="380"/>
                </a:cubicBezTo>
                <a:cubicBezTo>
                  <a:pt x="752" y="399"/>
                  <a:pt x="740" y="416"/>
                  <a:pt x="720" y="427"/>
                </a:cubicBezTo>
                <a:cubicBezTo>
                  <a:pt x="698" y="439"/>
                  <a:pt x="676" y="444"/>
                  <a:pt x="652" y="433"/>
                </a:cubicBezTo>
                <a:cubicBezTo>
                  <a:pt x="631" y="423"/>
                  <a:pt x="616" y="407"/>
                  <a:pt x="600" y="390"/>
                </a:cubicBezTo>
                <a:cubicBezTo>
                  <a:pt x="598" y="387"/>
                  <a:pt x="595" y="385"/>
                  <a:pt x="591" y="381"/>
                </a:cubicBezTo>
                <a:cubicBezTo>
                  <a:pt x="591" y="384"/>
                  <a:pt x="590" y="386"/>
                  <a:pt x="590" y="387"/>
                </a:cubicBezTo>
                <a:cubicBezTo>
                  <a:pt x="590" y="389"/>
                  <a:pt x="591" y="391"/>
                  <a:pt x="591" y="393"/>
                </a:cubicBezTo>
                <a:cubicBezTo>
                  <a:pt x="601" y="428"/>
                  <a:pt x="621" y="456"/>
                  <a:pt x="649" y="479"/>
                </a:cubicBezTo>
                <a:cubicBezTo>
                  <a:pt x="667" y="493"/>
                  <a:pt x="687" y="505"/>
                  <a:pt x="707" y="518"/>
                </a:cubicBezTo>
                <a:cubicBezTo>
                  <a:pt x="708" y="518"/>
                  <a:pt x="708" y="520"/>
                  <a:pt x="709" y="522"/>
                </a:cubicBezTo>
                <a:cubicBezTo>
                  <a:pt x="699" y="527"/>
                  <a:pt x="690" y="531"/>
                  <a:pt x="678" y="530"/>
                </a:cubicBezTo>
                <a:cubicBezTo>
                  <a:pt x="667" y="529"/>
                  <a:pt x="656" y="528"/>
                  <a:pt x="644" y="528"/>
                </a:cubicBezTo>
                <a:cubicBezTo>
                  <a:pt x="638" y="527"/>
                  <a:pt x="636" y="530"/>
                  <a:pt x="636" y="536"/>
                </a:cubicBezTo>
                <a:cubicBezTo>
                  <a:pt x="638" y="552"/>
                  <a:pt x="639" y="568"/>
                  <a:pt x="641" y="584"/>
                </a:cubicBezTo>
                <a:cubicBezTo>
                  <a:pt x="641" y="592"/>
                  <a:pt x="641" y="601"/>
                  <a:pt x="641" y="609"/>
                </a:cubicBezTo>
                <a:close/>
                <a:moveTo>
                  <a:pt x="648" y="937"/>
                </a:moveTo>
                <a:cubicBezTo>
                  <a:pt x="642" y="950"/>
                  <a:pt x="643" y="953"/>
                  <a:pt x="653" y="963"/>
                </a:cubicBezTo>
                <a:cubicBezTo>
                  <a:pt x="658" y="967"/>
                  <a:pt x="662" y="972"/>
                  <a:pt x="666" y="978"/>
                </a:cubicBezTo>
                <a:cubicBezTo>
                  <a:pt x="667" y="979"/>
                  <a:pt x="667" y="982"/>
                  <a:pt x="667" y="984"/>
                </a:cubicBezTo>
                <a:cubicBezTo>
                  <a:pt x="665" y="984"/>
                  <a:pt x="662" y="985"/>
                  <a:pt x="661" y="984"/>
                </a:cubicBezTo>
                <a:cubicBezTo>
                  <a:pt x="655" y="980"/>
                  <a:pt x="650" y="975"/>
                  <a:pt x="644" y="971"/>
                </a:cubicBezTo>
                <a:cubicBezTo>
                  <a:pt x="641" y="970"/>
                  <a:pt x="638" y="970"/>
                  <a:pt x="635" y="970"/>
                </a:cubicBezTo>
                <a:cubicBezTo>
                  <a:pt x="636" y="973"/>
                  <a:pt x="636" y="976"/>
                  <a:pt x="638" y="978"/>
                </a:cubicBezTo>
                <a:cubicBezTo>
                  <a:pt x="644" y="986"/>
                  <a:pt x="652" y="993"/>
                  <a:pt x="658" y="1001"/>
                </a:cubicBezTo>
                <a:cubicBezTo>
                  <a:pt x="660" y="1003"/>
                  <a:pt x="661" y="1007"/>
                  <a:pt x="663" y="1011"/>
                </a:cubicBezTo>
                <a:cubicBezTo>
                  <a:pt x="662" y="1011"/>
                  <a:pt x="661" y="1012"/>
                  <a:pt x="660" y="1012"/>
                </a:cubicBezTo>
                <a:cubicBezTo>
                  <a:pt x="656" y="1009"/>
                  <a:pt x="652" y="1006"/>
                  <a:pt x="648" y="1004"/>
                </a:cubicBezTo>
                <a:cubicBezTo>
                  <a:pt x="644" y="1003"/>
                  <a:pt x="638" y="1002"/>
                  <a:pt x="636" y="1004"/>
                </a:cubicBezTo>
                <a:cubicBezTo>
                  <a:pt x="631" y="1009"/>
                  <a:pt x="636" y="1012"/>
                  <a:pt x="640" y="1015"/>
                </a:cubicBezTo>
                <a:cubicBezTo>
                  <a:pt x="645" y="1020"/>
                  <a:pt x="650" y="1024"/>
                  <a:pt x="656" y="1029"/>
                </a:cubicBezTo>
                <a:cubicBezTo>
                  <a:pt x="655" y="1030"/>
                  <a:pt x="655" y="1031"/>
                  <a:pt x="655" y="1032"/>
                </a:cubicBezTo>
                <a:cubicBezTo>
                  <a:pt x="651" y="1031"/>
                  <a:pt x="648" y="1031"/>
                  <a:pt x="644" y="1031"/>
                </a:cubicBezTo>
                <a:cubicBezTo>
                  <a:pt x="640" y="1031"/>
                  <a:pt x="636" y="1032"/>
                  <a:pt x="632" y="1032"/>
                </a:cubicBezTo>
                <a:cubicBezTo>
                  <a:pt x="632" y="1036"/>
                  <a:pt x="632" y="1041"/>
                  <a:pt x="635" y="1044"/>
                </a:cubicBezTo>
                <a:cubicBezTo>
                  <a:pt x="641" y="1053"/>
                  <a:pt x="647" y="1061"/>
                  <a:pt x="654" y="1069"/>
                </a:cubicBezTo>
                <a:cubicBezTo>
                  <a:pt x="660" y="1076"/>
                  <a:pt x="665" y="1081"/>
                  <a:pt x="671" y="1087"/>
                </a:cubicBezTo>
                <a:cubicBezTo>
                  <a:pt x="679" y="1095"/>
                  <a:pt x="687" y="1102"/>
                  <a:pt x="695" y="1109"/>
                </a:cubicBezTo>
                <a:cubicBezTo>
                  <a:pt x="699" y="1113"/>
                  <a:pt x="705" y="1117"/>
                  <a:pt x="709" y="1117"/>
                </a:cubicBezTo>
                <a:cubicBezTo>
                  <a:pt x="726" y="1116"/>
                  <a:pt x="743" y="1115"/>
                  <a:pt x="759" y="1110"/>
                </a:cubicBezTo>
                <a:cubicBezTo>
                  <a:pt x="784" y="1104"/>
                  <a:pt x="808" y="1096"/>
                  <a:pt x="832" y="1087"/>
                </a:cubicBezTo>
                <a:cubicBezTo>
                  <a:pt x="846" y="1083"/>
                  <a:pt x="857" y="1074"/>
                  <a:pt x="865" y="1061"/>
                </a:cubicBezTo>
                <a:cubicBezTo>
                  <a:pt x="890" y="1027"/>
                  <a:pt x="898" y="987"/>
                  <a:pt x="903" y="946"/>
                </a:cubicBezTo>
                <a:cubicBezTo>
                  <a:pt x="908" y="911"/>
                  <a:pt x="901" y="876"/>
                  <a:pt x="888" y="843"/>
                </a:cubicBezTo>
                <a:cubicBezTo>
                  <a:pt x="887" y="840"/>
                  <a:pt x="885" y="838"/>
                  <a:pt x="884" y="835"/>
                </a:cubicBezTo>
                <a:cubicBezTo>
                  <a:pt x="883" y="836"/>
                  <a:pt x="882" y="836"/>
                  <a:pt x="880" y="836"/>
                </a:cubicBezTo>
                <a:cubicBezTo>
                  <a:pt x="882" y="862"/>
                  <a:pt x="885" y="887"/>
                  <a:pt x="878" y="913"/>
                </a:cubicBezTo>
                <a:cubicBezTo>
                  <a:pt x="870" y="943"/>
                  <a:pt x="852" y="979"/>
                  <a:pt x="843" y="981"/>
                </a:cubicBezTo>
                <a:cubicBezTo>
                  <a:pt x="843" y="976"/>
                  <a:pt x="843" y="971"/>
                  <a:pt x="843" y="967"/>
                </a:cubicBezTo>
                <a:cubicBezTo>
                  <a:pt x="842" y="945"/>
                  <a:pt x="841" y="923"/>
                  <a:pt x="841" y="900"/>
                </a:cubicBezTo>
                <a:cubicBezTo>
                  <a:pt x="840" y="898"/>
                  <a:pt x="839" y="896"/>
                  <a:pt x="838" y="894"/>
                </a:cubicBezTo>
                <a:cubicBezTo>
                  <a:pt x="837" y="894"/>
                  <a:pt x="836" y="894"/>
                  <a:pt x="835" y="894"/>
                </a:cubicBezTo>
                <a:cubicBezTo>
                  <a:pt x="837" y="918"/>
                  <a:pt x="829" y="940"/>
                  <a:pt x="819" y="961"/>
                </a:cubicBezTo>
                <a:cubicBezTo>
                  <a:pt x="810" y="981"/>
                  <a:pt x="804" y="1004"/>
                  <a:pt x="791" y="1022"/>
                </a:cubicBezTo>
                <a:cubicBezTo>
                  <a:pt x="792" y="1000"/>
                  <a:pt x="796" y="979"/>
                  <a:pt x="796" y="957"/>
                </a:cubicBezTo>
                <a:cubicBezTo>
                  <a:pt x="796" y="936"/>
                  <a:pt x="799" y="913"/>
                  <a:pt x="786" y="893"/>
                </a:cubicBezTo>
                <a:cubicBezTo>
                  <a:pt x="780" y="945"/>
                  <a:pt x="747" y="979"/>
                  <a:pt x="711" y="1011"/>
                </a:cubicBezTo>
                <a:cubicBezTo>
                  <a:pt x="709" y="1009"/>
                  <a:pt x="709" y="1007"/>
                  <a:pt x="710" y="1005"/>
                </a:cubicBezTo>
                <a:cubicBezTo>
                  <a:pt x="715" y="986"/>
                  <a:pt x="721" y="968"/>
                  <a:pt x="726" y="949"/>
                </a:cubicBezTo>
                <a:cubicBezTo>
                  <a:pt x="733" y="926"/>
                  <a:pt x="731" y="901"/>
                  <a:pt x="730" y="878"/>
                </a:cubicBezTo>
                <a:cubicBezTo>
                  <a:pt x="729" y="869"/>
                  <a:pt x="725" y="860"/>
                  <a:pt x="722" y="852"/>
                </a:cubicBezTo>
                <a:cubicBezTo>
                  <a:pt x="722" y="850"/>
                  <a:pt x="718" y="848"/>
                  <a:pt x="716" y="846"/>
                </a:cubicBezTo>
                <a:cubicBezTo>
                  <a:pt x="715" y="847"/>
                  <a:pt x="714" y="848"/>
                  <a:pt x="713" y="848"/>
                </a:cubicBezTo>
                <a:cubicBezTo>
                  <a:pt x="716" y="855"/>
                  <a:pt x="718" y="862"/>
                  <a:pt x="720" y="869"/>
                </a:cubicBezTo>
                <a:cubicBezTo>
                  <a:pt x="718" y="868"/>
                  <a:pt x="716" y="868"/>
                  <a:pt x="716" y="868"/>
                </a:cubicBezTo>
                <a:cubicBezTo>
                  <a:pt x="718" y="878"/>
                  <a:pt x="721" y="888"/>
                  <a:pt x="723" y="898"/>
                </a:cubicBezTo>
                <a:cubicBezTo>
                  <a:pt x="722" y="898"/>
                  <a:pt x="721" y="899"/>
                  <a:pt x="720" y="899"/>
                </a:cubicBezTo>
                <a:cubicBezTo>
                  <a:pt x="718" y="895"/>
                  <a:pt x="715" y="890"/>
                  <a:pt x="713" y="886"/>
                </a:cubicBezTo>
                <a:cubicBezTo>
                  <a:pt x="712" y="886"/>
                  <a:pt x="711" y="887"/>
                  <a:pt x="709" y="887"/>
                </a:cubicBezTo>
                <a:cubicBezTo>
                  <a:pt x="713" y="895"/>
                  <a:pt x="717" y="903"/>
                  <a:pt x="722" y="911"/>
                </a:cubicBezTo>
                <a:cubicBezTo>
                  <a:pt x="713" y="916"/>
                  <a:pt x="708" y="901"/>
                  <a:pt x="699" y="910"/>
                </a:cubicBezTo>
                <a:cubicBezTo>
                  <a:pt x="693" y="916"/>
                  <a:pt x="687" y="919"/>
                  <a:pt x="688" y="928"/>
                </a:cubicBezTo>
                <a:cubicBezTo>
                  <a:pt x="680" y="930"/>
                  <a:pt x="673" y="931"/>
                  <a:pt x="665" y="933"/>
                </a:cubicBezTo>
                <a:cubicBezTo>
                  <a:pt x="667" y="939"/>
                  <a:pt x="669" y="944"/>
                  <a:pt x="671" y="950"/>
                </a:cubicBezTo>
                <a:cubicBezTo>
                  <a:pt x="670" y="951"/>
                  <a:pt x="669" y="952"/>
                  <a:pt x="668" y="953"/>
                </a:cubicBezTo>
                <a:cubicBezTo>
                  <a:pt x="669" y="936"/>
                  <a:pt x="657" y="939"/>
                  <a:pt x="648" y="937"/>
                </a:cubicBezTo>
                <a:close/>
                <a:moveTo>
                  <a:pt x="926" y="192"/>
                </a:moveTo>
                <a:cubicBezTo>
                  <a:pt x="925" y="193"/>
                  <a:pt x="924" y="193"/>
                  <a:pt x="923" y="194"/>
                </a:cubicBezTo>
                <a:cubicBezTo>
                  <a:pt x="927" y="199"/>
                  <a:pt x="930" y="204"/>
                  <a:pt x="933" y="209"/>
                </a:cubicBezTo>
                <a:cubicBezTo>
                  <a:pt x="946" y="228"/>
                  <a:pt x="954" y="249"/>
                  <a:pt x="957" y="271"/>
                </a:cubicBezTo>
                <a:cubicBezTo>
                  <a:pt x="959" y="283"/>
                  <a:pt x="960" y="296"/>
                  <a:pt x="959" y="309"/>
                </a:cubicBezTo>
                <a:cubicBezTo>
                  <a:pt x="957" y="329"/>
                  <a:pt x="953" y="348"/>
                  <a:pt x="949" y="368"/>
                </a:cubicBezTo>
                <a:cubicBezTo>
                  <a:pt x="947" y="375"/>
                  <a:pt x="949" y="378"/>
                  <a:pt x="956" y="380"/>
                </a:cubicBezTo>
                <a:cubicBezTo>
                  <a:pt x="998" y="390"/>
                  <a:pt x="1028" y="418"/>
                  <a:pt x="1059" y="444"/>
                </a:cubicBezTo>
                <a:cubicBezTo>
                  <a:pt x="1083" y="464"/>
                  <a:pt x="1096" y="493"/>
                  <a:pt x="1107" y="522"/>
                </a:cubicBezTo>
                <a:cubicBezTo>
                  <a:pt x="1118" y="554"/>
                  <a:pt x="1129" y="587"/>
                  <a:pt x="1127" y="623"/>
                </a:cubicBezTo>
                <a:cubicBezTo>
                  <a:pt x="1125" y="658"/>
                  <a:pt x="1125" y="692"/>
                  <a:pt x="1117" y="727"/>
                </a:cubicBezTo>
                <a:cubicBezTo>
                  <a:pt x="1116" y="731"/>
                  <a:pt x="1115" y="736"/>
                  <a:pt x="1115" y="740"/>
                </a:cubicBezTo>
                <a:cubicBezTo>
                  <a:pt x="1116" y="743"/>
                  <a:pt x="1118" y="747"/>
                  <a:pt x="1120" y="750"/>
                </a:cubicBezTo>
                <a:cubicBezTo>
                  <a:pt x="1123" y="747"/>
                  <a:pt x="1127" y="745"/>
                  <a:pt x="1128" y="742"/>
                </a:cubicBezTo>
                <a:cubicBezTo>
                  <a:pt x="1131" y="731"/>
                  <a:pt x="1134" y="720"/>
                  <a:pt x="1135" y="709"/>
                </a:cubicBezTo>
                <a:cubicBezTo>
                  <a:pt x="1139" y="682"/>
                  <a:pt x="1144" y="656"/>
                  <a:pt x="1145" y="629"/>
                </a:cubicBezTo>
                <a:cubicBezTo>
                  <a:pt x="1146" y="602"/>
                  <a:pt x="1145" y="573"/>
                  <a:pt x="1141" y="546"/>
                </a:cubicBezTo>
                <a:cubicBezTo>
                  <a:pt x="1136" y="514"/>
                  <a:pt x="1127" y="482"/>
                  <a:pt x="1118" y="451"/>
                </a:cubicBezTo>
                <a:cubicBezTo>
                  <a:pt x="1106" y="408"/>
                  <a:pt x="1084" y="369"/>
                  <a:pt x="1059" y="333"/>
                </a:cubicBezTo>
                <a:cubicBezTo>
                  <a:pt x="1043" y="310"/>
                  <a:pt x="1026" y="288"/>
                  <a:pt x="1009" y="266"/>
                </a:cubicBezTo>
                <a:cubicBezTo>
                  <a:pt x="989" y="240"/>
                  <a:pt x="964" y="218"/>
                  <a:pt x="938" y="198"/>
                </a:cubicBezTo>
                <a:cubicBezTo>
                  <a:pt x="934" y="195"/>
                  <a:pt x="930" y="194"/>
                  <a:pt x="926" y="192"/>
                </a:cubicBezTo>
                <a:close/>
                <a:moveTo>
                  <a:pt x="130" y="557"/>
                </a:moveTo>
                <a:cubicBezTo>
                  <a:pt x="131" y="557"/>
                  <a:pt x="131" y="556"/>
                  <a:pt x="132" y="556"/>
                </a:cubicBezTo>
                <a:cubicBezTo>
                  <a:pt x="135" y="557"/>
                  <a:pt x="137" y="559"/>
                  <a:pt x="139" y="561"/>
                </a:cubicBezTo>
                <a:cubicBezTo>
                  <a:pt x="154" y="579"/>
                  <a:pt x="168" y="598"/>
                  <a:pt x="173" y="622"/>
                </a:cubicBezTo>
                <a:cubicBezTo>
                  <a:pt x="173" y="625"/>
                  <a:pt x="176" y="627"/>
                  <a:pt x="178" y="630"/>
                </a:cubicBezTo>
                <a:cubicBezTo>
                  <a:pt x="181" y="628"/>
                  <a:pt x="184" y="626"/>
                  <a:pt x="185" y="623"/>
                </a:cubicBezTo>
                <a:cubicBezTo>
                  <a:pt x="191" y="609"/>
                  <a:pt x="199" y="596"/>
                  <a:pt x="200" y="582"/>
                </a:cubicBezTo>
                <a:cubicBezTo>
                  <a:pt x="204" y="558"/>
                  <a:pt x="205" y="533"/>
                  <a:pt x="203" y="509"/>
                </a:cubicBezTo>
                <a:cubicBezTo>
                  <a:pt x="198" y="468"/>
                  <a:pt x="188" y="428"/>
                  <a:pt x="164" y="394"/>
                </a:cubicBezTo>
                <a:cubicBezTo>
                  <a:pt x="159" y="386"/>
                  <a:pt x="156" y="386"/>
                  <a:pt x="151" y="393"/>
                </a:cubicBezTo>
                <a:cubicBezTo>
                  <a:pt x="144" y="405"/>
                  <a:pt x="136" y="417"/>
                  <a:pt x="131" y="429"/>
                </a:cubicBezTo>
                <a:cubicBezTo>
                  <a:pt x="122" y="450"/>
                  <a:pt x="115" y="471"/>
                  <a:pt x="109" y="493"/>
                </a:cubicBezTo>
                <a:cubicBezTo>
                  <a:pt x="99" y="537"/>
                  <a:pt x="90" y="582"/>
                  <a:pt x="93" y="628"/>
                </a:cubicBezTo>
                <a:cubicBezTo>
                  <a:pt x="95" y="653"/>
                  <a:pt x="92" y="679"/>
                  <a:pt x="92" y="705"/>
                </a:cubicBezTo>
                <a:cubicBezTo>
                  <a:pt x="92" y="713"/>
                  <a:pt x="93" y="721"/>
                  <a:pt x="94" y="729"/>
                </a:cubicBezTo>
                <a:cubicBezTo>
                  <a:pt x="95" y="734"/>
                  <a:pt x="97" y="737"/>
                  <a:pt x="103" y="733"/>
                </a:cubicBezTo>
                <a:cubicBezTo>
                  <a:pt x="112" y="726"/>
                  <a:pt x="122" y="719"/>
                  <a:pt x="132" y="711"/>
                </a:cubicBezTo>
                <a:cubicBezTo>
                  <a:pt x="135" y="710"/>
                  <a:pt x="137" y="708"/>
                  <a:pt x="140" y="707"/>
                </a:cubicBezTo>
                <a:cubicBezTo>
                  <a:pt x="153" y="703"/>
                  <a:pt x="158" y="695"/>
                  <a:pt x="161" y="683"/>
                </a:cubicBezTo>
                <a:cubicBezTo>
                  <a:pt x="168" y="650"/>
                  <a:pt x="163" y="619"/>
                  <a:pt x="147" y="589"/>
                </a:cubicBezTo>
                <a:cubicBezTo>
                  <a:pt x="141" y="579"/>
                  <a:pt x="136" y="568"/>
                  <a:pt x="130" y="557"/>
                </a:cubicBezTo>
                <a:close/>
                <a:moveTo>
                  <a:pt x="310" y="550"/>
                </a:moveTo>
                <a:cubicBezTo>
                  <a:pt x="288" y="555"/>
                  <a:pt x="264" y="563"/>
                  <a:pt x="245" y="580"/>
                </a:cubicBezTo>
                <a:cubicBezTo>
                  <a:pt x="215" y="607"/>
                  <a:pt x="200" y="643"/>
                  <a:pt x="190" y="681"/>
                </a:cubicBezTo>
                <a:cubicBezTo>
                  <a:pt x="185" y="699"/>
                  <a:pt x="186" y="699"/>
                  <a:pt x="205" y="697"/>
                </a:cubicBezTo>
                <a:cubicBezTo>
                  <a:pt x="230" y="693"/>
                  <a:pt x="255" y="688"/>
                  <a:pt x="276" y="674"/>
                </a:cubicBezTo>
                <a:cubicBezTo>
                  <a:pt x="278" y="673"/>
                  <a:pt x="281" y="673"/>
                  <a:pt x="283" y="672"/>
                </a:cubicBezTo>
                <a:cubicBezTo>
                  <a:pt x="283" y="675"/>
                  <a:pt x="284" y="677"/>
                  <a:pt x="284" y="679"/>
                </a:cubicBezTo>
                <a:cubicBezTo>
                  <a:pt x="277" y="700"/>
                  <a:pt x="275" y="722"/>
                  <a:pt x="276" y="743"/>
                </a:cubicBezTo>
                <a:cubicBezTo>
                  <a:pt x="278" y="762"/>
                  <a:pt x="270" y="780"/>
                  <a:pt x="259" y="793"/>
                </a:cubicBezTo>
                <a:cubicBezTo>
                  <a:pt x="246" y="810"/>
                  <a:pt x="248" y="811"/>
                  <a:pt x="262" y="827"/>
                </a:cubicBezTo>
                <a:cubicBezTo>
                  <a:pt x="264" y="829"/>
                  <a:pt x="266" y="830"/>
                  <a:pt x="267" y="832"/>
                </a:cubicBezTo>
                <a:cubicBezTo>
                  <a:pt x="272" y="839"/>
                  <a:pt x="275" y="837"/>
                  <a:pt x="278" y="831"/>
                </a:cubicBezTo>
                <a:cubicBezTo>
                  <a:pt x="285" y="819"/>
                  <a:pt x="290" y="807"/>
                  <a:pt x="297" y="797"/>
                </a:cubicBezTo>
                <a:cubicBezTo>
                  <a:pt x="307" y="783"/>
                  <a:pt x="316" y="768"/>
                  <a:pt x="331" y="759"/>
                </a:cubicBezTo>
                <a:cubicBezTo>
                  <a:pt x="347" y="751"/>
                  <a:pt x="346" y="751"/>
                  <a:pt x="341" y="733"/>
                </a:cubicBezTo>
                <a:cubicBezTo>
                  <a:pt x="335" y="716"/>
                  <a:pt x="330" y="697"/>
                  <a:pt x="327" y="679"/>
                </a:cubicBezTo>
                <a:cubicBezTo>
                  <a:pt x="322" y="658"/>
                  <a:pt x="317" y="636"/>
                  <a:pt x="316" y="615"/>
                </a:cubicBezTo>
                <a:cubicBezTo>
                  <a:pt x="315" y="596"/>
                  <a:pt x="319" y="577"/>
                  <a:pt x="321" y="559"/>
                </a:cubicBezTo>
                <a:cubicBezTo>
                  <a:pt x="322" y="552"/>
                  <a:pt x="319" y="549"/>
                  <a:pt x="310" y="550"/>
                </a:cubicBezTo>
                <a:close/>
                <a:moveTo>
                  <a:pt x="470" y="1030"/>
                </a:moveTo>
                <a:cubicBezTo>
                  <a:pt x="458" y="1024"/>
                  <a:pt x="454" y="1024"/>
                  <a:pt x="448" y="1035"/>
                </a:cubicBezTo>
                <a:cubicBezTo>
                  <a:pt x="447" y="1038"/>
                  <a:pt x="446" y="1042"/>
                  <a:pt x="445" y="1045"/>
                </a:cubicBezTo>
                <a:cubicBezTo>
                  <a:pt x="442" y="1058"/>
                  <a:pt x="446" y="1071"/>
                  <a:pt x="451" y="1083"/>
                </a:cubicBezTo>
                <a:cubicBezTo>
                  <a:pt x="454" y="1091"/>
                  <a:pt x="457" y="1099"/>
                  <a:pt x="454" y="1108"/>
                </a:cubicBezTo>
                <a:cubicBezTo>
                  <a:pt x="452" y="1113"/>
                  <a:pt x="455" y="1117"/>
                  <a:pt x="460" y="1118"/>
                </a:cubicBezTo>
                <a:cubicBezTo>
                  <a:pt x="469" y="1121"/>
                  <a:pt x="477" y="1123"/>
                  <a:pt x="486" y="1125"/>
                </a:cubicBezTo>
                <a:cubicBezTo>
                  <a:pt x="495" y="1127"/>
                  <a:pt x="498" y="1125"/>
                  <a:pt x="499" y="1115"/>
                </a:cubicBezTo>
                <a:cubicBezTo>
                  <a:pt x="500" y="1106"/>
                  <a:pt x="502" y="1096"/>
                  <a:pt x="504" y="1086"/>
                </a:cubicBezTo>
                <a:cubicBezTo>
                  <a:pt x="506" y="1080"/>
                  <a:pt x="510" y="1077"/>
                  <a:pt x="517" y="1076"/>
                </a:cubicBezTo>
                <a:cubicBezTo>
                  <a:pt x="536" y="1075"/>
                  <a:pt x="556" y="1073"/>
                  <a:pt x="575" y="1071"/>
                </a:cubicBezTo>
                <a:cubicBezTo>
                  <a:pt x="586" y="1069"/>
                  <a:pt x="591" y="1064"/>
                  <a:pt x="592" y="1053"/>
                </a:cubicBezTo>
                <a:cubicBezTo>
                  <a:pt x="595" y="1037"/>
                  <a:pt x="588" y="1024"/>
                  <a:pt x="580" y="1013"/>
                </a:cubicBezTo>
                <a:cubicBezTo>
                  <a:pt x="568" y="998"/>
                  <a:pt x="554" y="986"/>
                  <a:pt x="541" y="973"/>
                </a:cubicBezTo>
                <a:cubicBezTo>
                  <a:pt x="533" y="966"/>
                  <a:pt x="524" y="963"/>
                  <a:pt x="514" y="965"/>
                </a:cubicBezTo>
                <a:cubicBezTo>
                  <a:pt x="503" y="967"/>
                  <a:pt x="493" y="969"/>
                  <a:pt x="483" y="971"/>
                </a:cubicBezTo>
                <a:cubicBezTo>
                  <a:pt x="479" y="972"/>
                  <a:pt x="475" y="974"/>
                  <a:pt x="471" y="975"/>
                </a:cubicBezTo>
                <a:cubicBezTo>
                  <a:pt x="473" y="979"/>
                  <a:pt x="474" y="983"/>
                  <a:pt x="476" y="986"/>
                </a:cubicBezTo>
                <a:cubicBezTo>
                  <a:pt x="478" y="990"/>
                  <a:pt x="482" y="994"/>
                  <a:pt x="482" y="998"/>
                </a:cubicBezTo>
                <a:cubicBezTo>
                  <a:pt x="482" y="1001"/>
                  <a:pt x="477" y="1004"/>
                  <a:pt x="474" y="1007"/>
                </a:cubicBezTo>
                <a:cubicBezTo>
                  <a:pt x="483" y="1015"/>
                  <a:pt x="474" y="1022"/>
                  <a:pt x="470" y="1030"/>
                </a:cubicBezTo>
                <a:close/>
                <a:moveTo>
                  <a:pt x="417" y="890"/>
                </a:moveTo>
                <a:cubicBezTo>
                  <a:pt x="413" y="876"/>
                  <a:pt x="410" y="859"/>
                  <a:pt x="403" y="844"/>
                </a:cubicBezTo>
                <a:cubicBezTo>
                  <a:pt x="395" y="823"/>
                  <a:pt x="385" y="803"/>
                  <a:pt x="376" y="783"/>
                </a:cubicBezTo>
                <a:cubicBezTo>
                  <a:pt x="372" y="776"/>
                  <a:pt x="367" y="775"/>
                  <a:pt x="361" y="783"/>
                </a:cubicBezTo>
                <a:cubicBezTo>
                  <a:pt x="347" y="800"/>
                  <a:pt x="333" y="817"/>
                  <a:pt x="321" y="835"/>
                </a:cubicBezTo>
                <a:cubicBezTo>
                  <a:pt x="314" y="844"/>
                  <a:pt x="309" y="856"/>
                  <a:pt x="305" y="867"/>
                </a:cubicBezTo>
                <a:cubicBezTo>
                  <a:pt x="303" y="871"/>
                  <a:pt x="303" y="876"/>
                  <a:pt x="303" y="881"/>
                </a:cubicBezTo>
                <a:cubicBezTo>
                  <a:pt x="305" y="890"/>
                  <a:pt x="308" y="900"/>
                  <a:pt x="310" y="909"/>
                </a:cubicBezTo>
                <a:cubicBezTo>
                  <a:pt x="313" y="922"/>
                  <a:pt x="316" y="936"/>
                  <a:pt x="319" y="949"/>
                </a:cubicBezTo>
                <a:cubicBezTo>
                  <a:pt x="320" y="955"/>
                  <a:pt x="325" y="955"/>
                  <a:pt x="329" y="952"/>
                </a:cubicBezTo>
                <a:cubicBezTo>
                  <a:pt x="347" y="937"/>
                  <a:pt x="368" y="936"/>
                  <a:pt x="390" y="934"/>
                </a:cubicBezTo>
                <a:cubicBezTo>
                  <a:pt x="403" y="933"/>
                  <a:pt x="409" y="929"/>
                  <a:pt x="412" y="916"/>
                </a:cubicBezTo>
                <a:cubicBezTo>
                  <a:pt x="415" y="909"/>
                  <a:pt x="415" y="901"/>
                  <a:pt x="417" y="890"/>
                </a:cubicBezTo>
                <a:close/>
                <a:moveTo>
                  <a:pt x="301" y="970"/>
                </a:moveTo>
                <a:cubicBezTo>
                  <a:pt x="300" y="960"/>
                  <a:pt x="300" y="953"/>
                  <a:pt x="299" y="946"/>
                </a:cubicBezTo>
                <a:cubicBezTo>
                  <a:pt x="296" y="922"/>
                  <a:pt x="287" y="899"/>
                  <a:pt x="275" y="878"/>
                </a:cubicBezTo>
                <a:cubicBezTo>
                  <a:pt x="266" y="861"/>
                  <a:pt x="252" y="847"/>
                  <a:pt x="240" y="832"/>
                </a:cubicBezTo>
                <a:cubicBezTo>
                  <a:pt x="236" y="826"/>
                  <a:pt x="230" y="826"/>
                  <a:pt x="228" y="834"/>
                </a:cubicBezTo>
                <a:cubicBezTo>
                  <a:pt x="227" y="836"/>
                  <a:pt x="226" y="838"/>
                  <a:pt x="225" y="841"/>
                </a:cubicBezTo>
                <a:cubicBezTo>
                  <a:pt x="218" y="869"/>
                  <a:pt x="198" y="886"/>
                  <a:pt x="172" y="899"/>
                </a:cubicBezTo>
                <a:cubicBezTo>
                  <a:pt x="173" y="895"/>
                  <a:pt x="174" y="891"/>
                  <a:pt x="176" y="889"/>
                </a:cubicBezTo>
                <a:cubicBezTo>
                  <a:pt x="183" y="881"/>
                  <a:pt x="191" y="874"/>
                  <a:pt x="198" y="867"/>
                </a:cubicBezTo>
                <a:cubicBezTo>
                  <a:pt x="200" y="864"/>
                  <a:pt x="202" y="860"/>
                  <a:pt x="204" y="857"/>
                </a:cubicBezTo>
                <a:cubicBezTo>
                  <a:pt x="203" y="856"/>
                  <a:pt x="203" y="856"/>
                  <a:pt x="202" y="855"/>
                </a:cubicBezTo>
                <a:cubicBezTo>
                  <a:pt x="199" y="855"/>
                  <a:pt x="197" y="856"/>
                  <a:pt x="194" y="857"/>
                </a:cubicBezTo>
                <a:cubicBezTo>
                  <a:pt x="182" y="861"/>
                  <a:pt x="175" y="858"/>
                  <a:pt x="166" y="849"/>
                </a:cubicBezTo>
                <a:cubicBezTo>
                  <a:pt x="162" y="845"/>
                  <a:pt x="157" y="841"/>
                  <a:pt x="152" y="838"/>
                </a:cubicBezTo>
                <a:cubicBezTo>
                  <a:pt x="142" y="833"/>
                  <a:pt x="136" y="825"/>
                  <a:pt x="136" y="815"/>
                </a:cubicBezTo>
                <a:cubicBezTo>
                  <a:pt x="136" y="805"/>
                  <a:pt x="132" y="799"/>
                  <a:pt x="125" y="795"/>
                </a:cubicBezTo>
                <a:cubicBezTo>
                  <a:pt x="118" y="791"/>
                  <a:pt x="111" y="786"/>
                  <a:pt x="105" y="782"/>
                </a:cubicBezTo>
                <a:cubicBezTo>
                  <a:pt x="104" y="783"/>
                  <a:pt x="103" y="783"/>
                  <a:pt x="102" y="784"/>
                </a:cubicBezTo>
                <a:cubicBezTo>
                  <a:pt x="104" y="791"/>
                  <a:pt x="106" y="797"/>
                  <a:pt x="110" y="804"/>
                </a:cubicBezTo>
                <a:cubicBezTo>
                  <a:pt x="118" y="821"/>
                  <a:pt x="127" y="838"/>
                  <a:pt x="136" y="855"/>
                </a:cubicBezTo>
                <a:cubicBezTo>
                  <a:pt x="150" y="882"/>
                  <a:pt x="166" y="909"/>
                  <a:pt x="187" y="931"/>
                </a:cubicBezTo>
                <a:cubicBezTo>
                  <a:pt x="191" y="935"/>
                  <a:pt x="197" y="938"/>
                  <a:pt x="202" y="937"/>
                </a:cubicBezTo>
                <a:cubicBezTo>
                  <a:pt x="235" y="935"/>
                  <a:pt x="263" y="946"/>
                  <a:pt x="290" y="965"/>
                </a:cubicBezTo>
                <a:cubicBezTo>
                  <a:pt x="292" y="966"/>
                  <a:pt x="296" y="967"/>
                  <a:pt x="301" y="970"/>
                </a:cubicBezTo>
                <a:close/>
                <a:moveTo>
                  <a:pt x="841" y="710"/>
                </a:moveTo>
                <a:cubicBezTo>
                  <a:pt x="841" y="711"/>
                  <a:pt x="842" y="711"/>
                  <a:pt x="843" y="711"/>
                </a:cubicBezTo>
                <a:cubicBezTo>
                  <a:pt x="846" y="709"/>
                  <a:pt x="849" y="706"/>
                  <a:pt x="850" y="705"/>
                </a:cubicBezTo>
                <a:cubicBezTo>
                  <a:pt x="855" y="707"/>
                  <a:pt x="858" y="708"/>
                  <a:pt x="861" y="709"/>
                </a:cubicBezTo>
                <a:cubicBezTo>
                  <a:pt x="860" y="711"/>
                  <a:pt x="859" y="714"/>
                  <a:pt x="858" y="716"/>
                </a:cubicBezTo>
                <a:cubicBezTo>
                  <a:pt x="867" y="735"/>
                  <a:pt x="880" y="719"/>
                  <a:pt x="893" y="719"/>
                </a:cubicBezTo>
                <a:cubicBezTo>
                  <a:pt x="888" y="723"/>
                  <a:pt x="886" y="726"/>
                  <a:pt x="883" y="729"/>
                </a:cubicBezTo>
                <a:cubicBezTo>
                  <a:pt x="884" y="730"/>
                  <a:pt x="884" y="731"/>
                  <a:pt x="884" y="731"/>
                </a:cubicBezTo>
                <a:cubicBezTo>
                  <a:pt x="890" y="730"/>
                  <a:pt x="895" y="728"/>
                  <a:pt x="902" y="726"/>
                </a:cubicBezTo>
                <a:cubicBezTo>
                  <a:pt x="900" y="735"/>
                  <a:pt x="885" y="733"/>
                  <a:pt x="888" y="744"/>
                </a:cubicBezTo>
                <a:cubicBezTo>
                  <a:pt x="892" y="744"/>
                  <a:pt x="896" y="743"/>
                  <a:pt x="899" y="743"/>
                </a:cubicBezTo>
                <a:cubicBezTo>
                  <a:pt x="899" y="743"/>
                  <a:pt x="900" y="744"/>
                  <a:pt x="900" y="744"/>
                </a:cubicBezTo>
                <a:cubicBezTo>
                  <a:pt x="896" y="746"/>
                  <a:pt x="892" y="748"/>
                  <a:pt x="888" y="749"/>
                </a:cubicBezTo>
                <a:cubicBezTo>
                  <a:pt x="888" y="750"/>
                  <a:pt x="889" y="751"/>
                  <a:pt x="889" y="752"/>
                </a:cubicBezTo>
                <a:cubicBezTo>
                  <a:pt x="894" y="753"/>
                  <a:pt x="900" y="754"/>
                  <a:pt x="905" y="756"/>
                </a:cubicBezTo>
                <a:cubicBezTo>
                  <a:pt x="902" y="758"/>
                  <a:pt x="899" y="758"/>
                  <a:pt x="896" y="759"/>
                </a:cubicBezTo>
                <a:cubicBezTo>
                  <a:pt x="895" y="760"/>
                  <a:pt x="894" y="763"/>
                  <a:pt x="893" y="764"/>
                </a:cubicBezTo>
                <a:cubicBezTo>
                  <a:pt x="898" y="767"/>
                  <a:pt x="903" y="770"/>
                  <a:pt x="909" y="771"/>
                </a:cubicBezTo>
                <a:cubicBezTo>
                  <a:pt x="911" y="771"/>
                  <a:pt x="915" y="766"/>
                  <a:pt x="916" y="763"/>
                </a:cubicBezTo>
                <a:cubicBezTo>
                  <a:pt x="917" y="747"/>
                  <a:pt x="919" y="730"/>
                  <a:pt x="918" y="714"/>
                </a:cubicBezTo>
                <a:cubicBezTo>
                  <a:pt x="916" y="693"/>
                  <a:pt x="914" y="671"/>
                  <a:pt x="897" y="655"/>
                </a:cubicBezTo>
                <a:cubicBezTo>
                  <a:pt x="881" y="639"/>
                  <a:pt x="861" y="630"/>
                  <a:pt x="840" y="633"/>
                </a:cubicBezTo>
                <a:cubicBezTo>
                  <a:pt x="799" y="641"/>
                  <a:pt x="764" y="662"/>
                  <a:pt x="741" y="700"/>
                </a:cubicBezTo>
                <a:cubicBezTo>
                  <a:pt x="736" y="708"/>
                  <a:pt x="734" y="717"/>
                  <a:pt x="730" y="726"/>
                </a:cubicBezTo>
                <a:cubicBezTo>
                  <a:pt x="731" y="726"/>
                  <a:pt x="732" y="727"/>
                  <a:pt x="733" y="727"/>
                </a:cubicBezTo>
                <a:cubicBezTo>
                  <a:pt x="741" y="718"/>
                  <a:pt x="749" y="708"/>
                  <a:pt x="757" y="698"/>
                </a:cubicBezTo>
                <a:cubicBezTo>
                  <a:pt x="758" y="699"/>
                  <a:pt x="759" y="699"/>
                  <a:pt x="760" y="700"/>
                </a:cubicBezTo>
                <a:cubicBezTo>
                  <a:pt x="757" y="705"/>
                  <a:pt x="755" y="709"/>
                  <a:pt x="753" y="714"/>
                </a:cubicBezTo>
                <a:cubicBezTo>
                  <a:pt x="753" y="714"/>
                  <a:pt x="754" y="715"/>
                  <a:pt x="755" y="715"/>
                </a:cubicBezTo>
                <a:cubicBezTo>
                  <a:pt x="757" y="712"/>
                  <a:pt x="760" y="710"/>
                  <a:pt x="763" y="706"/>
                </a:cubicBezTo>
                <a:cubicBezTo>
                  <a:pt x="763" y="710"/>
                  <a:pt x="763" y="712"/>
                  <a:pt x="763" y="715"/>
                </a:cubicBezTo>
                <a:cubicBezTo>
                  <a:pt x="775" y="712"/>
                  <a:pt x="774" y="693"/>
                  <a:pt x="789" y="696"/>
                </a:cubicBezTo>
                <a:cubicBezTo>
                  <a:pt x="788" y="700"/>
                  <a:pt x="787" y="703"/>
                  <a:pt x="786" y="706"/>
                </a:cubicBezTo>
                <a:cubicBezTo>
                  <a:pt x="790" y="708"/>
                  <a:pt x="792" y="709"/>
                  <a:pt x="796" y="711"/>
                </a:cubicBezTo>
                <a:cubicBezTo>
                  <a:pt x="798" y="708"/>
                  <a:pt x="801" y="704"/>
                  <a:pt x="805" y="699"/>
                </a:cubicBezTo>
                <a:cubicBezTo>
                  <a:pt x="804" y="704"/>
                  <a:pt x="804" y="707"/>
                  <a:pt x="803" y="710"/>
                </a:cubicBezTo>
                <a:cubicBezTo>
                  <a:pt x="804" y="710"/>
                  <a:pt x="804" y="710"/>
                  <a:pt x="805" y="711"/>
                </a:cubicBezTo>
                <a:cubicBezTo>
                  <a:pt x="809" y="705"/>
                  <a:pt x="814" y="699"/>
                  <a:pt x="818" y="694"/>
                </a:cubicBezTo>
                <a:cubicBezTo>
                  <a:pt x="819" y="694"/>
                  <a:pt x="819" y="694"/>
                  <a:pt x="819" y="695"/>
                </a:cubicBezTo>
                <a:cubicBezTo>
                  <a:pt x="817" y="699"/>
                  <a:pt x="815" y="704"/>
                  <a:pt x="812" y="708"/>
                </a:cubicBezTo>
                <a:cubicBezTo>
                  <a:pt x="813" y="709"/>
                  <a:pt x="814" y="709"/>
                  <a:pt x="815" y="710"/>
                </a:cubicBezTo>
                <a:cubicBezTo>
                  <a:pt x="819" y="705"/>
                  <a:pt x="823" y="700"/>
                  <a:pt x="827" y="695"/>
                </a:cubicBezTo>
                <a:cubicBezTo>
                  <a:pt x="827" y="695"/>
                  <a:pt x="828" y="696"/>
                  <a:pt x="828" y="696"/>
                </a:cubicBezTo>
                <a:cubicBezTo>
                  <a:pt x="828" y="698"/>
                  <a:pt x="827" y="701"/>
                  <a:pt x="826" y="703"/>
                </a:cubicBezTo>
                <a:cubicBezTo>
                  <a:pt x="831" y="701"/>
                  <a:pt x="833" y="697"/>
                  <a:pt x="837" y="695"/>
                </a:cubicBezTo>
                <a:cubicBezTo>
                  <a:pt x="840" y="694"/>
                  <a:pt x="844" y="695"/>
                  <a:pt x="849" y="695"/>
                </a:cubicBezTo>
                <a:cubicBezTo>
                  <a:pt x="845" y="702"/>
                  <a:pt x="843" y="706"/>
                  <a:pt x="841" y="710"/>
                </a:cubicBezTo>
                <a:close/>
                <a:moveTo>
                  <a:pt x="885" y="217"/>
                </a:moveTo>
                <a:cubicBezTo>
                  <a:pt x="884" y="217"/>
                  <a:pt x="883" y="218"/>
                  <a:pt x="882" y="218"/>
                </a:cubicBezTo>
                <a:cubicBezTo>
                  <a:pt x="882" y="224"/>
                  <a:pt x="882" y="230"/>
                  <a:pt x="882" y="236"/>
                </a:cubicBezTo>
                <a:cubicBezTo>
                  <a:pt x="884" y="284"/>
                  <a:pt x="874" y="330"/>
                  <a:pt x="862" y="376"/>
                </a:cubicBezTo>
                <a:cubicBezTo>
                  <a:pt x="862" y="379"/>
                  <a:pt x="862" y="383"/>
                  <a:pt x="862" y="386"/>
                </a:cubicBezTo>
                <a:cubicBezTo>
                  <a:pt x="866" y="386"/>
                  <a:pt x="869" y="386"/>
                  <a:pt x="872" y="386"/>
                </a:cubicBezTo>
                <a:cubicBezTo>
                  <a:pt x="891" y="383"/>
                  <a:pt x="910" y="379"/>
                  <a:pt x="929" y="376"/>
                </a:cubicBezTo>
                <a:cubicBezTo>
                  <a:pt x="937" y="375"/>
                  <a:pt x="940" y="374"/>
                  <a:pt x="938" y="365"/>
                </a:cubicBezTo>
                <a:cubicBezTo>
                  <a:pt x="930" y="337"/>
                  <a:pt x="923" y="308"/>
                  <a:pt x="916" y="280"/>
                </a:cubicBezTo>
                <a:cubicBezTo>
                  <a:pt x="913" y="263"/>
                  <a:pt x="906" y="249"/>
                  <a:pt x="896" y="235"/>
                </a:cubicBezTo>
                <a:cubicBezTo>
                  <a:pt x="892" y="229"/>
                  <a:pt x="889" y="223"/>
                  <a:pt x="885" y="217"/>
                </a:cubicBezTo>
                <a:close/>
                <a:moveTo>
                  <a:pt x="1081" y="800"/>
                </a:moveTo>
                <a:cubicBezTo>
                  <a:pt x="1080" y="800"/>
                  <a:pt x="1080" y="800"/>
                  <a:pt x="1079" y="800"/>
                </a:cubicBezTo>
                <a:cubicBezTo>
                  <a:pt x="1077" y="802"/>
                  <a:pt x="1075" y="803"/>
                  <a:pt x="1074" y="805"/>
                </a:cubicBezTo>
                <a:cubicBezTo>
                  <a:pt x="1070" y="817"/>
                  <a:pt x="1065" y="830"/>
                  <a:pt x="1061" y="842"/>
                </a:cubicBezTo>
                <a:cubicBezTo>
                  <a:pt x="1055" y="855"/>
                  <a:pt x="1050" y="869"/>
                  <a:pt x="1043" y="882"/>
                </a:cubicBezTo>
                <a:cubicBezTo>
                  <a:pt x="1030" y="908"/>
                  <a:pt x="1015" y="933"/>
                  <a:pt x="1001" y="959"/>
                </a:cubicBezTo>
                <a:cubicBezTo>
                  <a:pt x="1000" y="961"/>
                  <a:pt x="1000" y="965"/>
                  <a:pt x="1000" y="968"/>
                </a:cubicBezTo>
                <a:cubicBezTo>
                  <a:pt x="1003" y="967"/>
                  <a:pt x="1006" y="967"/>
                  <a:pt x="1008" y="965"/>
                </a:cubicBezTo>
                <a:cubicBezTo>
                  <a:pt x="1024" y="948"/>
                  <a:pt x="1041" y="932"/>
                  <a:pt x="1056" y="913"/>
                </a:cubicBezTo>
                <a:cubicBezTo>
                  <a:pt x="1071" y="894"/>
                  <a:pt x="1084" y="872"/>
                  <a:pt x="1098" y="851"/>
                </a:cubicBezTo>
                <a:cubicBezTo>
                  <a:pt x="1096" y="850"/>
                  <a:pt x="1094" y="850"/>
                  <a:pt x="1093" y="850"/>
                </a:cubicBezTo>
                <a:cubicBezTo>
                  <a:pt x="1091" y="843"/>
                  <a:pt x="1088" y="837"/>
                  <a:pt x="1087" y="830"/>
                </a:cubicBezTo>
                <a:cubicBezTo>
                  <a:pt x="1084" y="820"/>
                  <a:pt x="1083" y="810"/>
                  <a:pt x="1081" y="800"/>
                </a:cubicBezTo>
                <a:close/>
                <a:moveTo>
                  <a:pt x="597" y="683"/>
                </a:moveTo>
                <a:cubicBezTo>
                  <a:pt x="598" y="680"/>
                  <a:pt x="598" y="679"/>
                  <a:pt x="598" y="678"/>
                </a:cubicBezTo>
                <a:cubicBezTo>
                  <a:pt x="592" y="659"/>
                  <a:pt x="579" y="645"/>
                  <a:pt x="563" y="634"/>
                </a:cubicBezTo>
                <a:cubicBezTo>
                  <a:pt x="561" y="633"/>
                  <a:pt x="554" y="635"/>
                  <a:pt x="553" y="636"/>
                </a:cubicBezTo>
                <a:cubicBezTo>
                  <a:pt x="550" y="646"/>
                  <a:pt x="547" y="656"/>
                  <a:pt x="547" y="665"/>
                </a:cubicBezTo>
                <a:cubicBezTo>
                  <a:pt x="547" y="674"/>
                  <a:pt x="546" y="681"/>
                  <a:pt x="544" y="689"/>
                </a:cubicBezTo>
                <a:cubicBezTo>
                  <a:pt x="541" y="698"/>
                  <a:pt x="536" y="708"/>
                  <a:pt x="545" y="716"/>
                </a:cubicBezTo>
                <a:cubicBezTo>
                  <a:pt x="557" y="727"/>
                  <a:pt x="569" y="739"/>
                  <a:pt x="581" y="750"/>
                </a:cubicBezTo>
                <a:cubicBezTo>
                  <a:pt x="582" y="751"/>
                  <a:pt x="585" y="752"/>
                  <a:pt x="588" y="754"/>
                </a:cubicBezTo>
                <a:cubicBezTo>
                  <a:pt x="588" y="732"/>
                  <a:pt x="579" y="716"/>
                  <a:pt x="566" y="703"/>
                </a:cubicBezTo>
                <a:cubicBezTo>
                  <a:pt x="563" y="701"/>
                  <a:pt x="562" y="698"/>
                  <a:pt x="559" y="695"/>
                </a:cubicBezTo>
                <a:cubicBezTo>
                  <a:pt x="560" y="694"/>
                  <a:pt x="561" y="694"/>
                  <a:pt x="562" y="693"/>
                </a:cubicBezTo>
                <a:cubicBezTo>
                  <a:pt x="575" y="701"/>
                  <a:pt x="588" y="708"/>
                  <a:pt x="602" y="717"/>
                </a:cubicBezTo>
                <a:cubicBezTo>
                  <a:pt x="600" y="697"/>
                  <a:pt x="585" y="688"/>
                  <a:pt x="574" y="676"/>
                </a:cubicBezTo>
                <a:cubicBezTo>
                  <a:pt x="575" y="675"/>
                  <a:pt x="576" y="675"/>
                  <a:pt x="576" y="674"/>
                </a:cubicBezTo>
                <a:cubicBezTo>
                  <a:pt x="583" y="677"/>
                  <a:pt x="589" y="680"/>
                  <a:pt x="597" y="683"/>
                </a:cubicBezTo>
                <a:close/>
                <a:moveTo>
                  <a:pt x="557" y="781"/>
                </a:moveTo>
                <a:cubicBezTo>
                  <a:pt x="559" y="781"/>
                  <a:pt x="560" y="781"/>
                  <a:pt x="561" y="780"/>
                </a:cubicBezTo>
                <a:cubicBezTo>
                  <a:pt x="561" y="776"/>
                  <a:pt x="561" y="772"/>
                  <a:pt x="561" y="768"/>
                </a:cubicBezTo>
                <a:cubicBezTo>
                  <a:pt x="560" y="752"/>
                  <a:pt x="552" y="739"/>
                  <a:pt x="544" y="727"/>
                </a:cubicBezTo>
                <a:cubicBezTo>
                  <a:pt x="538" y="717"/>
                  <a:pt x="535" y="717"/>
                  <a:pt x="528" y="726"/>
                </a:cubicBezTo>
                <a:cubicBezTo>
                  <a:pt x="522" y="733"/>
                  <a:pt x="516" y="739"/>
                  <a:pt x="505" y="738"/>
                </a:cubicBezTo>
                <a:cubicBezTo>
                  <a:pt x="496" y="737"/>
                  <a:pt x="495" y="739"/>
                  <a:pt x="498" y="748"/>
                </a:cubicBezTo>
                <a:cubicBezTo>
                  <a:pt x="503" y="762"/>
                  <a:pt x="509" y="776"/>
                  <a:pt x="515" y="790"/>
                </a:cubicBezTo>
                <a:cubicBezTo>
                  <a:pt x="518" y="798"/>
                  <a:pt x="522" y="805"/>
                  <a:pt x="527" y="813"/>
                </a:cubicBezTo>
                <a:cubicBezTo>
                  <a:pt x="529" y="810"/>
                  <a:pt x="529" y="809"/>
                  <a:pt x="529" y="807"/>
                </a:cubicBezTo>
                <a:cubicBezTo>
                  <a:pt x="530" y="790"/>
                  <a:pt x="532" y="772"/>
                  <a:pt x="524" y="755"/>
                </a:cubicBezTo>
                <a:cubicBezTo>
                  <a:pt x="523" y="752"/>
                  <a:pt x="524" y="748"/>
                  <a:pt x="524" y="744"/>
                </a:cubicBezTo>
                <a:cubicBezTo>
                  <a:pt x="525" y="744"/>
                  <a:pt x="526" y="744"/>
                  <a:pt x="527" y="744"/>
                </a:cubicBezTo>
                <a:cubicBezTo>
                  <a:pt x="537" y="756"/>
                  <a:pt x="547" y="769"/>
                  <a:pt x="557" y="781"/>
                </a:cubicBezTo>
                <a:close/>
                <a:moveTo>
                  <a:pt x="891" y="1055"/>
                </a:moveTo>
                <a:cubicBezTo>
                  <a:pt x="892" y="1056"/>
                  <a:pt x="892" y="1057"/>
                  <a:pt x="893" y="1058"/>
                </a:cubicBezTo>
                <a:cubicBezTo>
                  <a:pt x="896" y="1057"/>
                  <a:pt x="899" y="1056"/>
                  <a:pt x="902" y="1055"/>
                </a:cubicBezTo>
                <a:cubicBezTo>
                  <a:pt x="915" y="1045"/>
                  <a:pt x="929" y="1035"/>
                  <a:pt x="942" y="1024"/>
                </a:cubicBezTo>
                <a:cubicBezTo>
                  <a:pt x="960" y="1010"/>
                  <a:pt x="962" y="990"/>
                  <a:pt x="960" y="969"/>
                </a:cubicBezTo>
                <a:cubicBezTo>
                  <a:pt x="960" y="966"/>
                  <a:pt x="959" y="964"/>
                  <a:pt x="957" y="959"/>
                </a:cubicBezTo>
                <a:cubicBezTo>
                  <a:pt x="934" y="993"/>
                  <a:pt x="913" y="1024"/>
                  <a:pt x="891" y="1055"/>
                </a:cubicBezTo>
                <a:close/>
                <a:moveTo>
                  <a:pt x="343" y="1075"/>
                </a:moveTo>
                <a:cubicBezTo>
                  <a:pt x="348" y="1077"/>
                  <a:pt x="352" y="1079"/>
                  <a:pt x="356" y="1080"/>
                </a:cubicBezTo>
                <a:cubicBezTo>
                  <a:pt x="377" y="1090"/>
                  <a:pt x="397" y="1100"/>
                  <a:pt x="418" y="1110"/>
                </a:cubicBezTo>
                <a:cubicBezTo>
                  <a:pt x="422" y="1111"/>
                  <a:pt x="428" y="1111"/>
                  <a:pt x="430" y="1108"/>
                </a:cubicBezTo>
                <a:cubicBezTo>
                  <a:pt x="432" y="1106"/>
                  <a:pt x="431" y="1100"/>
                  <a:pt x="429" y="1096"/>
                </a:cubicBezTo>
                <a:cubicBezTo>
                  <a:pt x="428" y="1093"/>
                  <a:pt x="425" y="1090"/>
                  <a:pt x="423" y="1089"/>
                </a:cubicBezTo>
                <a:cubicBezTo>
                  <a:pt x="406" y="1082"/>
                  <a:pt x="389" y="1075"/>
                  <a:pt x="372" y="1070"/>
                </a:cubicBezTo>
                <a:cubicBezTo>
                  <a:pt x="363" y="1067"/>
                  <a:pt x="353" y="1067"/>
                  <a:pt x="343" y="1075"/>
                </a:cubicBezTo>
                <a:close/>
                <a:moveTo>
                  <a:pt x="553" y="405"/>
                </a:moveTo>
                <a:cubicBezTo>
                  <a:pt x="552" y="405"/>
                  <a:pt x="551" y="406"/>
                  <a:pt x="550" y="406"/>
                </a:cubicBezTo>
                <a:cubicBezTo>
                  <a:pt x="550" y="410"/>
                  <a:pt x="549" y="413"/>
                  <a:pt x="550" y="417"/>
                </a:cubicBezTo>
                <a:cubicBezTo>
                  <a:pt x="552" y="424"/>
                  <a:pt x="556" y="430"/>
                  <a:pt x="557" y="437"/>
                </a:cubicBezTo>
                <a:cubicBezTo>
                  <a:pt x="563" y="458"/>
                  <a:pt x="567" y="480"/>
                  <a:pt x="573" y="501"/>
                </a:cubicBezTo>
                <a:cubicBezTo>
                  <a:pt x="574" y="505"/>
                  <a:pt x="573" y="514"/>
                  <a:pt x="581" y="514"/>
                </a:cubicBezTo>
                <a:cubicBezTo>
                  <a:pt x="583" y="513"/>
                  <a:pt x="586" y="505"/>
                  <a:pt x="586" y="500"/>
                </a:cubicBezTo>
                <a:cubicBezTo>
                  <a:pt x="587" y="475"/>
                  <a:pt x="580" y="452"/>
                  <a:pt x="571" y="431"/>
                </a:cubicBezTo>
                <a:cubicBezTo>
                  <a:pt x="567" y="421"/>
                  <a:pt x="559" y="413"/>
                  <a:pt x="553" y="405"/>
                </a:cubicBezTo>
                <a:close/>
                <a:moveTo>
                  <a:pt x="360" y="995"/>
                </a:moveTo>
                <a:cubicBezTo>
                  <a:pt x="370" y="1001"/>
                  <a:pt x="378" y="1007"/>
                  <a:pt x="387" y="1011"/>
                </a:cubicBezTo>
                <a:cubicBezTo>
                  <a:pt x="389" y="1012"/>
                  <a:pt x="395" y="1011"/>
                  <a:pt x="397" y="1009"/>
                </a:cubicBezTo>
                <a:cubicBezTo>
                  <a:pt x="409" y="998"/>
                  <a:pt x="412" y="983"/>
                  <a:pt x="413" y="968"/>
                </a:cubicBezTo>
                <a:cubicBezTo>
                  <a:pt x="413" y="966"/>
                  <a:pt x="412" y="963"/>
                  <a:pt x="411" y="961"/>
                </a:cubicBezTo>
                <a:cubicBezTo>
                  <a:pt x="408" y="961"/>
                  <a:pt x="405" y="962"/>
                  <a:pt x="403" y="963"/>
                </a:cubicBezTo>
                <a:cubicBezTo>
                  <a:pt x="391" y="971"/>
                  <a:pt x="378" y="979"/>
                  <a:pt x="366" y="988"/>
                </a:cubicBezTo>
                <a:cubicBezTo>
                  <a:pt x="363" y="990"/>
                  <a:pt x="362" y="993"/>
                  <a:pt x="360" y="995"/>
                </a:cubicBezTo>
                <a:close/>
                <a:moveTo>
                  <a:pt x="226" y="971"/>
                </a:moveTo>
                <a:cubicBezTo>
                  <a:pt x="228" y="975"/>
                  <a:pt x="229" y="976"/>
                  <a:pt x="230" y="977"/>
                </a:cubicBezTo>
                <a:cubicBezTo>
                  <a:pt x="243" y="994"/>
                  <a:pt x="256" y="1012"/>
                  <a:pt x="271" y="1028"/>
                </a:cubicBezTo>
                <a:cubicBezTo>
                  <a:pt x="277" y="1035"/>
                  <a:pt x="285" y="1039"/>
                  <a:pt x="293" y="1045"/>
                </a:cubicBezTo>
                <a:cubicBezTo>
                  <a:pt x="294" y="1046"/>
                  <a:pt x="298" y="1046"/>
                  <a:pt x="299" y="1045"/>
                </a:cubicBezTo>
                <a:cubicBezTo>
                  <a:pt x="300" y="1044"/>
                  <a:pt x="301" y="1041"/>
                  <a:pt x="300" y="1039"/>
                </a:cubicBezTo>
                <a:cubicBezTo>
                  <a:pt x="298" y="1033"/>
                  <a:pt x="296" y="1028"/>
                  <a:pt x="292" y="1024"/>
                </a:cubicBezTo>
                <a:cubicBezTo>
                  <a:pt x="278" y="1005"/>
                  <a:pt x="260" y="989"/>
                  <a:pt x="240" y="976"/>
                </a:cubicBezTo>
                <a:cubicBezTo>
                  <a:pt x="237" y="974"/>
                  <a:pt x="233" y="973"/>
                  <a:pt x="226" y="971"/>
                </a:cubicBezTo>
                <a:close/>
                <a:moveTo>
                  <a:pt x="267" y="154"/>
                </a:moveTo>
                <a:cubicBezTo>
                  <a:pt x="268" y="160"/>
                  <a:pt x="269" y="168"/>
                  <a:pt x="271" y="176"/>
                </a:cubicBezTo>
                <a:cubicBezTo>
                  <a:pt x="272" y="182"/>
                  <a:pt x="274" y="183"/>
                  <a:pt x="279" y="180"/>
                </a:cubicBezTo>
                <a:cubicBezTo>
                  <a:pt x="287" y="176"/>
                  <a:pt x="295" y="171"/>
                  <a:pt x="303" y="166"/>
                </a:cubicBezTo>
                <a:cubicBezTo>
                  <a:pt x="313" y="160"/>
                  <a:pt x="313" y="154"/>
                  <a:pt x="303" y="147"/>
                </a:cubicBezTo>
                <a:cubicBezTo>
                  <a:pt x="297" y="143"/>
                  <a:pt x="289" y="139"/>
                  <a:pt x="282" y="136"/>
                </a:cubicBezTo>
                <a:cubicBezTo>
                  <a:pt x="274" y="132"/>
                  <a:pt x="270" y="134"/>
                  <a:pt x="268" y="143"/>
                </a:cubicBezTo>
                <a:cubicBezTo>
                  <a:pt x="267" y="146"/>
                  <a:pt x="267" y="149"/>
                  <a:pt x="267" y="154"/>
                </a:cubicBezTo>
                <a:close/>
                <a:moveTo>
                  <a:pt x="129" y="299"/>
                </a:moveTo>
                <a:cubicBezTo>
                  <a:pt x="136" y="311"/>
                  <a:pt x="142" y="323"/>
                  <a:pt x="148" y="335"/>
                </a:cubicBezTo>
                <a:cubicBezTo>
                  <a:pt x="149" y="336"/>
                  <a:pt x="155" y="336"/>
                  <a:pt x="155" y="335"/>
                </a:cubicBezTo>
                <a:cubicBezTo>
                  <a:pt x="163" y="326"/>
                  <a:pt x="170" y="316"/>
                  <a:pt x="176" y="306"/>
                </a:cubicBezTo>
                <a:cubicBezTo>
                  <a:pt x="177" y="304"/>
                  <a:pt x="175" y="297"/>
                  <a:pt x="174" y="297"/>
                </a:cubicBezTo>
                <a:cubicBezTo>
                  <a:pt x="162" y="295"/>
                  <a:pt x="149" y="294"/>
                  <a:pt x="137" y="293"/>
                </a:cubicBezTo>
                <a:cubicBezTo>
                  <a:pt x="135" y="292"/>
                  <a:pt x="133" y="296"/>
                  <a:pt x="129" y="299"/>
                </a:cubicBezTo>
                <a:close/>
                <a:moveTo>
                  <a:pt x="766" y="1131"/>
                </a:moveTo>
                <a:cubicBezTo>
                  <a:pt x="761" y="1131"/>
                  <a:pt x="754" y="1133"/>
                  <a:pt x="747" y="1134"/>
                </a:cubicBezTo>
                <a:cubicBezTo>
                  <a:pt x="739" y="1135"/>
                  <a:pt x="736" y="1140"/>
                  <a:pt x="740" y="1146"/>
                </a:cubicBezTo>
                <a:cubicBezTo>
                  <a:pt x="746" y="1156"/>
                  <a:pt x="752" y="1166"/>
                  <a:pt x="760" y="1175"/>
                </a:cubicBezTo>
                <a:cubicBezTo>
                  <a:pt x="764" y="1179"/>
                  <a:pt x="769" y="1178"/>
                  <a:pt x="770" y="1171"/>
                </a:cubicBezTo>
                <a:cubicBezTo>
                  <a:pt x="773" y="1162"/>
                  <a:pt x="776" y="1152"/>
                  <a:pt x="778" y="1143"/>
                </a:cubicBezTo>
                <a:cubicBezTo>
                  <a:pt x="781" y="1132"/>
                  <a:pt x="779" y="1131"/>
                  <a:pt x="766" y="1131"/>
                </a:cubicBezTo>
                <a:close/>
                <a:moveTo>
                  <a:pt x="252" y="770"/>
                </a:moveTo>
                <a:cubicBezTo>
                  <a:pt x="254" y="770"/>
                  <a:pt x="255" y="770"/>
                  <a:pt x="256" y="769"/>
                </a:cubicBezTo>
                <a:cubicBezTo>
                  <a:pt x="258" y="767"/>
                  <a:pt x="259" y="764"/>
                  <a:pt x="260" y="761"/>
                </a:cubicBezTo>
                <a:cubicBezTo>
                  <a:pt x="262" y="746"/>
                  <a:pt x="264" y="731"/>
                  <a:pt x="266" y="716"/>
                </a:cubicBezTo>
                <a:cubicBezTo>
                  <a:pt x="267" y="708"/>
                  <a:pt x="263" y="706"/>
                  <a:pt x="256" y="709"/>
                </a:cubicBezTo>
                <a:cubicBezTo>
                  <a:pt x="248" y="711"/>
                  <a:pt x="240" y="713"/>
                  <a:pt x="233" y="716"/>
                </a:cubicBezTo>
                <a:cubicBezTo>
                  <a:pt x="230" y="716"/>
                  <a:pt x="227" y="717"/>
                  <a:pt x="222" y="718"/>
                </a:cubicBezTo>
                <a:cubicBezTo>
                  <a:pt x="231" y="738"/>
                  <a:pt x="256" y="745"/>
                  <a:pt x="252" y="770"/>
                </a:cubicBezTo>
                <a:close/>
                <a:moveTo>
                  <a:pt x="248" y="1055"/>
                </a:moveTo>
                <a:cubicBezTo>
                  <a:pt x="244" y="1052"/>
                  <a:pt x="253" y="1041"/>
                  <a:pt x="241" y="1044"/>
                </a:cubicBezTo>
                <a:cubicBezTo>
                  <a:pt x="231" y="1046"/>
                  <a:pt x="220" y="1050"/>
                  <a:pt x="210" y="1054"/>
                </a:cubicBezTo>
                <a:cubicBezTo>
                  <a:pt x="208" y="1056"/>
                  <a:pt x="205" y="1062"/>
                  <a:pt x="206" y="1065"/>
                </a:cubicBezTo>
                <a:cubicBezTo>
                  <a:pt x="211" y="1074"/>
                  <a:pt x="219" y="1082"/>
                  <a:pt x="229" y="1086"/>
                </a:cubicBezTo>
                <a:cubicBezTo>
                  <a:pt x="236" y="1088"/>
                  <a:pt x="241" y="1086"/>
                  <a:pt x="243" y="1079"/>
                </a:cubicBezTo>
                <a:cubicBezTo>
                  <a:pt x="245" y="1071"/>
                  <a:pt x="246" y="1063"/>
                  <a:pt x="248" y="1055"/>
                </a:cubicBezTo>
                <a:close/>
                <a:moveTo>
                  <a:pt x="591" y="1149"/>
                </a:moveTo>
                <a:cubicBezTo>
                  <a:pt x="580" y="1147"/>
                  <a:pt x="575" y="1150"/>
                  <a:pt x="577" y="1158"/>
                </a:cubicBezTo>
                <a:cubicBezTo>
                  <a:pt x="580" y="1167"/>
                  <a:pt x="585" y="1176"/>
                  <a:pt x="590" y="1185"/>
                </a:cubicBezTo>
                <a:cubicBezTo>
                  <a:pt x="593" y="1190"/>
                  <a:pt x="599" y="1191"/>
                  <a:pt x="602" y="1185"/>
                </a:cubicBezTo>
                <a:cubicBezTo>
                  <a:pt x="608" y="1176"/>
                  <a:pt x="614" y="1167"/>
                  <a:pt x="619" y="1158"/>
                </a:cubicBezTo>
                <a:cubicBezTo>
                  <a:pt x="623" y="1152"/>
                  <a:pt x="620" y="1149"/>
                  <a:pt x="614" y="1149"/>
                </a:cubicBezTo>
                <a:cubicBezTo>
                  <a:pt x="606" y="1149"/>
                  <a:pt x="599" y="1149"/>
                  <a:pt x="591" y="1149"/>
                </a:cubicBezTo>
                <a:close/>
                <a:moveTo>
                  <a:pt x="599" y="1121"/>
                </a:moveTo>
                <a:cubicBezTo>
                  <a:pt x="600" y="1123"/>
                  <a:pt x="600" y="1124"/>
                  <a:pt x="600" y="1126"/>
                </a:cubicBezTo>
                <a:cubicBezTo>
                  <a:pt x="622" y="1126"/>
                  <a:pt x="643" y="1127"/>
                  <a:pt x="665" y="1127"/>
                </a:cubicBezTo>
                <a:cubicBezTo>
                  <a:pt x="670" y="1127"/>
                  <a:pt x="679" y="1123"/>
                  <a:pt x="679" y="1121"/>
                </a:cubicBezTo>
                <a:cubicBezTo>
                  <a:pt x="679" y="1113"/>
                  <a:pt x="672" y="1110"/>
                  <a:pt x="665" y="1108"/>
                </a:cubicBezTo>
                <a:cubicBezTo>
                  <a:pt x="663" y="1108"/>
                  <a:pt x="661" y="1107"/>
                  <a:pt x="659" y="1107"/>
                </a:cubicBezTo>
                <a:cubicBezTo>
                  <a:pt x="644" y="1109"/>
                  <a:pt x="629" y="1112"/>
                  <a:pt x="614" y="1115"/>
                </a:cubicBezTo>
                <a:cubicBezTo>
                  <a:pt x="609" y="1116"/>
                  <a:pt x="604" y="1119"/>
                  <a:pt x="599" y="1121"/>
                </a:cubicBezTo>
                <a:close/>
                <a:moveTo>
                  <a:pt x="215" y="190"/>
                </a:moveTo>
                <a:cubicBezTo>
                  <a:pt x="217" y="199"/>
                  <a:pt x="220" y="209"/>
                  <a:pt x="223" y="219"/>
                </a:cubicBezTo>
                <a:cubicBezTo>
                  <a:pt x="224" y="224"/>
                  <a:pt x="228" y="228"/>
                  <a:pt x="233" y="224"/>
                </a:cubicBezTo>
                <a:cubicBezTo>
                  <a:pt x="241" y="217"/>
                  <a:pt x="249" y="210"/>
                  <a:pt x="256" y="202"/>
                </a:cubicBezTo>
                <a:cubicBezTo>
                  <a:pt x="257" y="201"/>
                  <a:pt x="256" y="194"/>
                  <a:pt x="255" y="194"/>
                </a:cubicBezTo>
                <a:cubicBezTo>
                  <a:pt x="245" y="189"/>
                  <a:pt x="234" y="184"/>
                  <a:pt x="224" y="181"/>
                </a:cubicBezTo>
                <a:cubicBezTo>
                  <a:pt x="218" y="179"/>
                  <a:pt x="214" y="182"/>
                  <a:pt x="215" y="190"/>
                </a:cubicBezTo>
                <a:close/>
                <a:moveTo>
                  <a:pt x="1085" y="301"/>
                </a:moveTo>
                <a:cubicBezTo>
                  <a:pt x="1092" y="299"/>
                  <a:pt x="1100" y="299"/>
                  <a:pt x="1107" y="296"/>
                </a:cubicBezTo>
                <a:cubicBezTo>
                  <a:pt x="1110" y="295"/>
                  <a:pt x="1114" y="290"/>
                  <a:pt x="1114" y="287"/>
                </a:cubicBezTo>
                <a:cubicBezTo>
                  <a:pt x="1112" y="275"/>
                  <a:pt x="1105" y="266"/>
                  <a:pt x="1095" y="260"/>
                </a:cubicBezTo>
                <a:cubicBezTo>
                  <a:pt x="1090" y="257"/>
                  <a:pt x="1085" y="257"/>
                  <a:pt x="1083" y="263"/>
                </a:cubicBezTo>
                <a:cubicBezTo>
                  <a:pt x="1080" y="272"/>
                  <a:pt x="1077" y="280"/>
                  <a:pt x="1075" y="289"/>
                </a:cubicBezTo>
                <a:cubicBezTo>
                  <a:pt x="1072" y="300"/>
                  <a:pt x="1073" y="301"/>
                  <a:pt x="1085" y="301"/>
                </a:cubicBezTo>
                <a:close/>
                <a:moveTo>
                  <a:pt x="517" y="1148"/>
                </a:moveTo>
                <a:cubicBezTo>
                  <a:pt x="509" y="1148"/>
                  <a:pt x="506" y="1153"/>
                  <a:pt x="508" y="1159"/>
                </a:cubicBezTo>
                <a:cubicBezTo>
                  <a:pt x="511" y="1169"/>
                  <a:pt x="516" y="1178"/>
                  <a:pt x="521" y="1187"/>
                </a:cubicBezTo>
                <a:cubicBezTo>
                  <a:pt x="522" y="1189"/>
                  <a:pt x="530" y="1191"/>
                  <a:pt x="531" y="1189"/>
                </a:cubicBezTo>
                <a:cubicBezTo>
                  <a:pt x="538" y="1180"/>
                  <a:pt x="544" y="1170"/>
                  <a:pt x="550" y="1160"/>
                </a:cubicBezTo>
                <a:cubicBezTo>
                  <a:pt x="551" y="1159"/>
                  <a:pt x="548" y="1153"/>
                  <a:pt x="546" y="1153"/>
                </a:cubicBezTo>
                <a:cubicBezTo>
                  <a:pt x="536" y="1151"/>
                  <a:pt x="527" y="1150"/>
                  <a:pt x="517" y="1148"/>
                </a:cubicBezTo>
                <a:close/>
                <a:moveTo>
                  <a:pt x="680" y="1154"/>
                </a:moveTo>
                <a:cubicBezTo>
                  <a:pt x="684" y="1161"/>
                  <a:pt x="688" y="1169"/>
                  <a:pt x="693" y="1177"/>
                </a:cubicBezTo>
                <a:cubicBezTo>
                  <a:pt x="698" y="1184"/>
                  <a:pt x="703" y="1184"/>
                  <a:pt x="708" y="1177"/>
                </a:cubicBezTo>
                <a:cubicBezTo>
                  <a:pt x="713" y="1167"/>
                  <a:pt x="717" y="1156"/>
                  <a:pt x="721" y="1146"/>
                </a:cubicBezTo>
                <a:cubicBezTo>
                  <a:pt x="722" y="1144"/>
                  <a:pt x="719" y="1140"/>
                  <a:pt x="718" y="1140"/>
                </a:cubicBezTo>
                <a:cubicBezTo>
                  <a:pt x="707" y="1141"/>
                  <a:pt x="696" y="1141"/>
                  <a:pt x="686" y="1143"/>
                </a:cubicBezTo>
                <a:cubicBezTo>
                  <a:pt x="684" y="1144"/>
                  <a:pt x="682" y="1149"/>
                  <a:pt x="680" y="1154"/>
                </a:cubicBezTo>
                <a:close/>
                <a:moveTo>
                  <a:pt x="626" y="693"/>
                </a:moveTo>
                <a:cubicBezTo>
                  <a:pt x="627" y="692"/>
                  <a:pt x="629" y="691"/>
                  <a:pt x="630" y="690"/>
                </a:cubicBezTo>
                <a:cubicBezTo>
                  <a:pt x="622" y="660"/>
                  <a:pt x="605" y="634"/>
                  <a:pt x="580" y="615"/>
                </a:cubicBezTo>
                <a:cubicBezTo>
                  <a:pt x="552" y="594"/>
                  <a:pt x="518" y="589"/>
                  <a:pt x="483" y="590"/>
                </a:cubicBezTo>
                <a:cubicBezTo>
                  <a:pt x="514" y="594"/>
                  <a:pt x="544" y="602"/>
                  <a:pt x="572" y="619"/>
                </a:cubicBezTo>
                <a:cubicBezTo>
                  <a:pt x="600" y="636"/>
                  <a:pt x="610" y="667"/>
                  <a:pt x="626" y="693"/>
                </a:cubicBezTo>
                <a:close/>
                <a:moveTo>
                  <a:pt x="955" y="1067"/>
                </a:moveTo>
                <a:cubicBezTo>
                  <a:pt x="954" y="1061"/>
                  <a:pt x="954" y="1056"/>
                  <a:pt x="954" y="1051"/>
                </a:cubicBezTo>
                <a:cubicBezTo>
                  <a:pt x="953" y="1045"/>
                  <a:pt x="950" y="1044"/>
                  <a:pt x="944" y="1047"/>
                </a:cubicBezTo>
                <a:cubicBezTo>
                  <a:pt x="942" y="1048"/>
                  <a:pt x="940" y="1048"/>
                  <a:pt x="938" y="1050"/>
                </a:cubicBezTo>
                <a:cubicBezTo>
                  <a:pt x="931" y="1056"/>
                  <a:pt x="919" y="1063"/>
                  <a:pt x="918" y="1070"/>
                </a:cubicBezTo>
                <a:cubicBezTo>
                  <a:pt x="918" y="1080"/>
                  <a:pt x="931" y="1085"/>
                  <a:pt x="941" y="1089"/>
                </a:cubicBezTo>
                <a:cubicBezTo>
                  <a:pt x="950" y="1092"/>
                  <a:pt x="953" y="1090"/>
                  <a:pt x="954" y="1081"/>
                </a:cubicBezTo>
                <a:cubicBezTo>
                  <a:pt x="954" y="1076"/>
                  <a:pt x="954" y="1071"/>
                  <a:pt x="955" y="1067"/>
                </a:cubicBezTo>
                <a:close/>
                <a:moveTo>
                  <a:pt x="761" y="803"/>
                </a:moveTo>
                <a:cubicBezTo>
                  <a:pt x="771" y="821"/>
                  <a:pt x="782" y="839"/>
                  <a:pt x="789" y="857"/>
                </a:cubicBezTo>
                <a:cubicBezTo>
                  <a:pt x="797" y="876"/>
                  <a:pt x="801" y="897"/>
                  <a:pt x="806" y="918"/>
                </a:cubicBezTo>
                <a:cubicBezTo>
                  <a:pt x="822" y="894"/>
                  <a:pt x="787" y="810"/>
                  <a:pt x="761" y="803"/>
                </a:cubicBezTo>
                <a:close/>
                <a:moveTo>
                  <a:pt x="932" y="628"/>
                </a:moveTo>
                <a:cubicBezTo>
                  <a:pt x="932" y="629"/>
                  <a:pt x="933" y="631"/>
                  <a:pt x="934" y="632"/>
                </a:cubicBezTo>
                <a:cubicBezTo>
                  <a:pt x="946" y="630"/>
                  <a:pt x="959" y="627"/>
                  <a:pt x="971" y="624"/>
                </a:cubicBezTo>
                <a:cubicBezTo>
                  <a:pt x="973" y="624"/>
                  <a:pt x="975" y="619"/>
                  <a:pt x="974" y="616"/>
                </a:cubicBezTo>
                <a:cubicBezTo>
                  <a:pt x="972" y="609"/>
                  <a:pt x="969" y="601"/>
                  <a:pt x="965" y="594"/>
                </a:cubicBezTo>
                <a:cubicBezTo>
                  <a:pt x="964" y="592"/>
                  <a:pt x="958" y="591"/>
                  <a:pt x="956" y="592"/>
                </a:cubicBezTo>
                <a:cubicBezTo>
                  <a:pt x="945" y="597"/>
                  <a:pt x="936" y="603"/>
                  <a:pt x="926" y="609"/>
                </a:cubicBezTo>
                <a:cubicBezTo>
                  <a:pt x="924" y="610"/>
                  <a:pt x="924" y="613"/>
                  <a:pt x="922" y="616"/>
                </a:cubicBezTo>
                <a:cubicBezTo>
                  <a:pt x="936" y="619"/>
                  <a:pt x="945" y="604"/>
                  <a:pt x="960" y="608"/>
                </a:cubicBezTo>
                <a:cubicBezTo>
                  <a:pt x="949" y="615"/>
                  <a:pt x="940" y="621"/>
                  <a:pt x="932" y="628"/>
                </a:cubicBezTo>
                <a:close/>
                <a:moveTo>
                  <a:pt x="256" y="1087"/>
                </a:moveTo>
                <a:cubicBezTo>
                  <a:pt x="257" y="1095"/>
                  <a:pt x="259" y="1097"/>
                  <a:pt x="266" y="1094"/>
                </a:cubicBezTo>
                <a:cubicBezTo>
                  <a:pt x="276" y="1090"/>
                  <a:pt x="286" y="1085"/>
                  <a:pt x="295" y="1079"/>
                </a:cubicBezTo>
                <a:cubicBezTo>
                  <a:pt x="297" y="1078"/>
                  <a:pt x="297" y="1072"/>
                  <a:pt x="296" y="1071"/>
                </a:cubicBezTo>
                <a:cubicBezTo>
                  <a:pt x="289" y="1064"/>
                  <a:pt x="282" y="1058"/>
                  <a:pt x="274" y="1052"/>
                </a:cubicBezTo>
                <a:cubicBezTo>
                  <a:pt x="272" y="1051"/>
                  <a:pt x="267" y="1052"/>
                  <a:pt x="266" y="1053"/>
                </a:cubicBezTo>
                <a:cubicBezTo>
                  <a:pt x="262" y="1064"/>
                  <a:pt x="259" y="1076"/>
                  <a:pt x="256" y="1087"/>
                </a:cubicBezTo>
                <a:close/>
                <a:moveTo>
                  <a:pt x="310" y="1096"/>
                </a:moveTo>
                <a:cubicBezTo>
                  <a:pt x="310" y="1094"/>
                  <a:pt x="309" y="1093"/>
                  <a:pt x="308" y="1092"/>
                </a:cubicBezTo>
                <a:cubicBezTo>
                  <a:pt x="296" y="1099"/>
                  <a:pt x="284" y="1105"/>
                  <a:pt x="272" y="1112"/>
                </a:cubicBezTo>
                <a:cubicBezTo>
                  <a:pt x="271" y="1113"/>
                  <a:pt x="271" y="1120"/>
                  <a:pt x="272" y="1121"/>
                </a:cubicBezTo>
                <a:cubicBezTo>
                  <a:pt x="279" y="1128"/>
                  <a:pt x="287" y="1134"/>
                  <a:pt x="296" y="1139"/>
                </a:cubicBezTo>
                <a:cubicBezTo>
                  <a:pt x="297" y="1140"/>
                  <a:pt x="302" y="1136"/>
                  <a:pt x="303" y="1134"/>
                </a:cubicBezTo>
                <a:cubicBezTo>
                  <a:pt x="306" y="1121"/>
                  <a:pt x="308" y="1108"/>
                  <a:pt x="310" y="1096"/>
                </a:cubicBezTo>
                <a:close/>
                <a:moveTo>
                  <a:pt x="435" y="1149"/>
                </a:moveTo>
                <a:cubicBezTo>
                  <a:pt x="438" y="1160"/>
                  <a:pt x="441" y="1171"/>
                  <a:pt x="444" y="1181"/>
                </a:cubicBezTo>
                <a:cubicBezTo>
                  <a:pt x="445" y="1182"/>
                  <a:pt x="452" y="1184"/>
                  <a:pt x="453" y="1182"/>
                </a:cubicBezTo>
                <a:cubicBezTo>
                  <a:pt x="461" y="1174"/>
                  <a:pt x="468" y="1165"/>
                  <a:pt x="475" y="1156"/>
                </a:cubicBezTo>
                <a:cubicBezTo>
                  <a:pt x="476" y="1155"/>
                  <a:pt x="474" y="1150"/>
                  <a:pt x="472" y="1149"/>
                </a:cubicBezTo>
                <a:cubicBezTo>
                  <a:pt x="464" y="1146"/>
                  <a:pt x="455" y="1143"/>
                  <a:pt x="446" y="1141"/>
                </a:cubicBezTo>
                <a:cubicBezTo>
                  <a:pt x="438" y="1139"/>
                  <a:pt x="436" y="1143"/>
                  <a:pt x="435" y="1149"/>
                </a:cubicBezTo>
                <a:close/>
                <a:moveTo>
                  <a:pt x="495" y="1163"/>
                </a:moveTo>
                <a:cubicBezTo>
                  <a:pt x="494" y="1163"/>
                  <a:pt x="492" y="1163"/>
                  <a:pt x="491" y="1163"/>
                </a:cubicBezTo>
                <a:cubicBezTo>
                  <a:pt x="482" y="1175"/>
                  <a:pt x="474" y="1187"/>
                  <a:pt x="465" y="1199"/>
                </a:cubicBezTo>
                <a:cubicBezTo>
                  <a:pt x="464" y="1200"/>
                  <a:pt x="467" y="1206"/>
                  <a:pt x="468" y="1206"/>
                </a:cubicBezTo>
                <a:cubicBezTo>
                  <a:pt x="479" y="1208"/>
                  <a:pt x="491" y="1210"/>
                  <a:pt x="502" y="1204"/>
                </a:cubicBezTo>
                <a:cubicBezTo>
                  <a:pt x="504" y="1202"/>
                  <a:pt x="506" y="1199"/>
                  <a:pt x="505" y="1197"/>
                </a:cubicBezTo>
                <a:cubicBezTo>
                  <a:pt x="502" y="1185"/>
                  <a:pt x="498" y="1174"/>
                  <a:pt x="495" y="1163"/>
                </a:cubicBezTo>
                <a:close/>
                <a:moveTo>
                  <a:pt x="905" y="140"/>
                </a:moveTo>
                <a:cubicBezTo>
                  <a:pt x="906" y="141"/>
                  <a:pt x="907" y="142"/>
                  <a:pt x="907" y="143"/>
                </a:cubicBezTo>
                <a:cubicBezTo>
                  <a:pt x="919" y="138"/>
                  <a:pt x="932" y="134"/>
                  <a:pt x="943" y="128"/>
                </a:cubicBezTo>
                <a:cubicBezTo>
                  <a:pt x="946" y="127"/>
                  <a:pt x="947" y="118"/>
                  <a:pt x="946" y="117"/>
                </a:cubicBezTo>
                <a:cubicBezTo>
                  <a:pt x="938" y="110"/>
                  <a:pt x="930" y="105"/>
                  <a:pt x="922" y="100"/>
                </a:cubicBezTo>
                <a:cubicBezTo>
                  <a:pt x="921" y="99"/>
                  <a:pt x="916" y="102"/>
                  <a:pt x="915" y="105"/>
                </a:cubicBezTo>
                <a:cubicBezTo>
                  <a:pt x="911" y="116"/>
                  <a:pt x="908" y="128"/>
                  <a:pt x="905" y="140"/>
                </a:cubicBezTo>
                <a:close/>
                <a:moveTo>
                  <a:pt x="973" y="1051"/>
                </a:moveTo>
                <a:cubicBezTo>
                  <a:pt x="972" y="1053"/>
                  <a:pt x="968" y="1055"/>
                  <a:pt x="969" y="1058"/>
                </a:cubicBezTo>
                <a:cubicBezTo>
                  <a:pt x="969" y="1067"/>
                  <a:pt x="971" y="1077"/>
                  <a:pt x="974" y="1086"/>
                </a:cubicBezTo>
                <a:cubicBezTo>
                  <a:pt x="974" y="1088"/>
                  <a:pt x="982" y="1092"/>
                  <a:pt x="983" y="1092"/>
                </a:cubicBezTo>
                <a:cubicBezTo>
                  <a:pt x="991" y="1086"/>
                  <a:pt x="999" y="1080"/>
                  <a:pt x="1005" y="1072"/>
                </a:cubicBezTo>
                <a:cubicBezTo>
                  <a:pt x="1009" y="1068"/>
                  <a:pt x="1008" y="1061"/>
                  <a:pt x="1002" y="1059"/>
                </a:cubicBezTo>
                <a:cubicBezTo>
                  <a:pt x="993" y="1056"/>
                  <a:pt x="984" y="1054"/>
                  <a:pt x="973" y="1051"/>
                </a:cubicBezTo>
                <a:close/>
                <a:moveTo>
                  <a:pt x="1021" y="189"/>
                </a:moveTo>
                <a:cubicBezTo>
                  <a:pt x="1018" y="188"/>
                  <a:pt x="1015" y="185"/>
                  <a:pt x="1013" y="186"/>
                </a:cubicBezTo>
                <a:cubicBezTo>
                  <a:pt x="1002" y="189"/>
                  <a:pt x="992" y="193"/>
                  <a:pt x="983" y="197"/>
                </a:cubicBezTo>
                <a:cubicBezTo>
                  <a:pt x="981" y="198"/>
                  <a:pt x="979" y="203"/>
                  <a:pt x="980" y="204"/>
                </a:cubicBezTo>
                <a:cubicBezTo>
                  <a:pt x="987" y="212"/>
                  <a:pt x="995" y="219"/>
                  <a:pt x="1003" y="226"/>
                </a:cubicBezTo>
                <a:cubicBezTo>
                  <a:pt x="1004" y="227"/>
                  <a:pt x="1010" y="225"/>
                  <a:pt x="1010" y="224"/>
                </a:cubicBezTo>
                <a:cubicBezTo>
                  <a:pt x="1014" y="213"/>
                  <a:pt x="1017" y="202"/>
                  <a:pt x="1021" y="189"/>
                </a:cubicBezTo>
                <a:close/>
                <a:moveTo>
                  <a:pt x="316" y="1124"/>
                </a:moveTo>
                <a:cubicBezTo>
                  <a:pt x="316" y="1124"/>
                  <a:pt x="317" y="1124"/>
                  <a:pt x="318" y="1125"/>
                </a:cubicBezTo>
                <a:cubicBezTo>
                  <a:pt x="317" y="1138"/>
                  <a:pt x="319" y="1140"/>
                  <a:pt x="331" y="1134"/>
                </a:cubicBezTo>
                <a:cubicBezTo>
                  <a:pt x="339" y="1129"/>
                  <a:pt x="347" y="1123"/>
                  <a:pt x="355" y="1118"/>
                </a:cubicBezTo>
                <a:cubicBezTo>
                  <a:pt x="357" y="1116"/>
                  <a:pt x="358" y="1111"/>
                  <a:pt x="357" y="1110"/>
                </a:cubicBezTo>
                <a:cubicBezTo>
                  <a:pt x="350" y="1105"/>
                  <a:pt x="342" y="1100"/>
                  <a:pt x="334" y="1096"/>
                </a:cubicBezTo>
                <a:cubicBezTo>
                  <a:pt x="332" y="1095"/>
                  <a:pt x="328" y="1097"/>
                  <a:pt x="327" y="1099"/>
                </a:cubicBezTo>
                <a:cubicBezTo>
                  <a:pt x="323" y="1107"/>
                  <a:pt x="319" y="1115"/>
                  <a:pt x="316" y="1124"/>
                </a:cubicBezTo>
                <a:close/>
                <a:moveTo>
                  <a:pt x="856" y="877"/>
                </a:moveTo>
                <a:cubicBezTo>
                  <a:pt x="857" y="877"/>
                  <a:pt x="858" y="876"/>
                  <a:pt x="859" y="876"/>
                </a:cubicBezTo>
                <a:cubicBezTo>
                  <a:pt x="860" y="872"/>
                  <a:pt x="861" y="869"/>
                  <a:pt x="860" y="865"/>
                </a:cubicBezTo>
                <a:cubicBezTo>
                  <a:pt x="858" y="851"/>
                  <a:pt x="853" y="838"/>
                  <a:pt x="847" y="825"/>
                </a:cubicBezTo>
                <a:cubicBezTo>
                  <a:pt x="838" y="804"/>
                  <a:pt x="823" y="791"/>
                  <a:pt x="805" y="781"/>
                </a:cubicBezTo>
                <a:cubicBezTo>
                  <a:pt x="801" y="778"/>
                  <a:pt x="795" y="779"/>
                  <a:pt x="791" y="778"/>
                </a:cubicBezTo>
                <a:cubicBezTo>
                  <a:pt x="790" y="779"/>
                  <a:pt x="789" y="780"/>
                  <a:pt x="789" y="781"/>
                </a:cubicBezTo>
                <a:cubicBezTo>
                  <a:pt x="828" y="801"/>
                  <a:pt x="847" y="835"/>
                  <a:pt x="856" y="877"/>
                </a:cubicBezTo>
                <a:close/>
                <a:moveTo>
                  <a:pt x="424" y="534"/>
                </a:moveTo>
                <a:cubicBezTo>
                  <a:pt x="443" y="525"/>
                  <a:pt x="460" y="464"/>
                  <a:pt x="449" y="442"/>
                </a:cubicBezTo>
                <a:cubicBezTo>
                  <a:pt x="434" y="472"/>
                  <a:pt x="433" y="504"/>
                  <a:pt x="424" y="534"/>
                </a:cubicBezTo>
                <a:close/>
                <a:moveTo>
                  <a:pt x="561" y="1218"/>
                </a:moveTo>
                <a:cubicBezTo>
                  <a:pt x="564" y="1218"/>
                  <a:pt x="569" y="1217"/>
                  <a:pt x="574" y="1216"/>
                </a:cubicBezTo>
                <a:cubicBezTo>
                  <a:pt x="580" y="1214"/>
                  <a:pt x="582" y="1211"/>
                  <a:pt x="579" y="1204"/>
                </a:cubicBezTo>
                <a:cubicBezTo>
                  <a:pt x="576" y="1197"/>
                  <a:pt x="573" y="1189"/>
                  <a:pt x="570" y="1182"/>
                </a:cubicBezTo>
                <a:cubicBezTo>
                  <a:pt x="568" y="1179"/>
                  <a:pt x="566" y="1176"/>
                  <a:pt x="564" y="1176"/>
                </a:cubicBezTo>
                <a:cubicBezTo>
                  <a:pt x="562" y="1176"/>
                  <a:pt x="559" y="1178"/>
                  <a:pt x="558" y="1180"/>
                </a:cubicBezTo>
                <a:cubicBezTo>
                  <a:pt x="554" y="1187"/>
                  <a:pt x="550" y="1193"/>
                  <a:pt x="547" y="1199"/>
                </a:cubicBezTo>
                <a:cubicBezTo>
                  <a:pt x="540" y="1213"/>
                  <a:pt x="543" y="1218"/>
                  <a:pt x="561" y="1218"/>
                </a:cubicBezTo>
                <a:close/>
                <a:moveTo>
                  <a:pt x="1062" y="996"/>
                </a:moveTo>
                <a:cubicBezTo>
                  <a:pt x="1058" y="988"/>
                  <a:pt x="1055" y="980"/>
                  <a:pt x="1050" y="972"/>
                </a:cubicBezTo>
                <a:cubicBezTo>
                  <a:pt x="1049" y="970"/>
                  <a:pt x="1044" y="968"/>
                  <a:pt x="1042" y="969"/>
                </a:cubicBezTo>
                <a:cubicBezTo>
                  <a:pt x="1035" y="974"/>
                  <a:pt x="1028" y="980"/>
                  <a:pt x="1021" y="986"/>
                </a:cubicBezTo>
                <a:cubicBezTo>
                  <a:pt x="1017" y="991"/>
                  <a:pt x="1020" y="996"/>
                  <a:pt x="1025" y="998"/>
                </a:cubicBezTo>
                <a:cubicBezTo>
                  <a:pt x="1034" y="1001"/>
                  <a:pt x="1043" y="1003"/>
                  <a:pt x="1052" y="1005"/>
                </a:cubicBezTo>
                <a:cubicBezTo>
                  <a:pt x="1058" y="1006"/>
                  <a:pt x="1060" y="1003"/>
                  <a:pt x="1062" y="996"/>
                </a:cubicBezTo>
                <a:close/>
                <a:moveTo>
                  <a:pt x="1223" y="686"/>
                </a:moveTo>
                <a:cubicBezTo>
                  <a:pt x="1223" y="685"/>
                  <a:pt x="1222" y="685"/>
                  <a:pt x="1221" y="685"/>
                </a:cubicBezTo>
                <a:cubicBezTo>
                  <a:pt x="1221" y="681"/>
                  <a:pt x="1221" y="678"/>
                  <a:pt x="1220" y="674"/>
                </a:cubicBezTo>
                <a:cubicBezTo>
                  <a:pt x="1218" y="667"/>
                  <a:pt x="1213" y="664"/>
                  <a:pt x="1206" y="667"/>
                </a:cubicBezTo>
                <a:cubicBezTo>
                  <a:pt x="1198" y="670"/>
                  <a:pt x="1191" y="674"/>
                  <a:pt x="1184" y="678"/>
                </a:cubicBezTo>
                <a:cubicBezTo>
                  <a:pt x="1178" y="681"/>
                  <a:pt x="1178" y="684"/>
                  <a:pt x="1183" y="688"/>
                </a:cubicBezTo>
                <a:cubicBezTo>
                  <a:pt x="1188" y="691"/>
                  <a:pt x="1193" y="695"/>
                  <a:pt x="1198" y="698"/>
                </a:cubicBezTo>
                <a:cubicBezTo>
                  <a:pt x="1203" y="700"/>
                  <a:pt x="1210" y="704"/>
                  <a:pt x="1213" y="702"/>
                </a:cubicBezTo>
                <a:cubicBezTo>
                  <a:pt x="1218" y="699"/>
                  <a:pt x="1220" y="691"/>
                  <a:pt x="1223" y="686"/>
                </a:cubicBezTo>
                <a:close/>
                <a:moveTo>
                  <a:pt x="1009" y="1025"/>
                </a:moveTo>
                <a:cubicBezTo>
                  <a:pt x="1008" y="1021"/>
                  <a:pt x="1008" y="1016"/>
                  <a:pt x="1006" y="1010"/>
                </a:cubicBezTo>
                <a:cubicBezTo>
                  <a:pt x="1005" y="1004"/>
                  <a:pt x="1001" y="1001"/>
                  <a:pt x="995" y="1004"/>
                </a:cubicBezTo>
                <a:cubicBezTo>
                  <a:pt x="987" y="1010"/>
                  <a:pt x="978" y="1016"/>
                  <a:pt x="971" y="1022"/>
                </a:cubicBezTo>
                <a:cubicBezTo>
                  <a:pt x="965" y="1027"/>
                  <a:pt x="967" y="1032"/>
                  <a:pt x="974" y="1034"/>
                </a:cubicBezTo>
                <a:cubicBezTo>
                  <a:pt x="981" y="1036"/>
                  <a:pt x="987" y="1037"/>
                  <a:pt x="994" y="1039"/>
                </a:cubicBezTo>
                <a:cubicBezTo>
                  <a:pt x="1005" y="1042"/>
                  <a:pt x="1009" y="1039"/>
                  <a:pt x="1009" y="1025"/>
                </a:cubicBezTo>
                <a:close/>
                <a:moveTo>
                  <a:pt x="336" y="142"/>
                </a:moveTo>
                <a:cubicBezTo>
                  <a:pt x="349" y="137"/>
                  <a:pt x="360" y="133"/>
                  <a:pt x="371" y="129"/>
                </a:cubicBezTo>
                <a:cubicBezTo>
                  <a:pt x="373" y="128"/>
                  <a:pt x="375" y="122"/>
                  <a:pt x="375" y="122"/>
                </a:cubicBezTo>
                <a:cubicBezTo>
                  <a:pt x="365" y="114"/>
                  <a:pt x="355" y="107"/>
                  <a:pt x="345" y="100"/>
                </a:cubicBezTo>
                <a:cubicBezTo>
                  <a:pt x="344" y="100"/>
                  <a:pt x="339" y="102"/>
                  <a:pt x="339" y="104"/>
                </a:cubicBezTo>
                <a:cubicBezTo>
                  <a:pt x="337" y="116"/>
                  <a:pt x="337" y="128"/>
                  <a:pt x="336" y="142"/>
                </a:cubicBezTo>
                <a:close/>
                <a:moveTo>
                  <a:pt x="1136" y="375"/>
                </a:moveTo>
                <a:cubicBezTo>
                  <a:pt x="1129" y="375"/>
                  <a:pt x="1124" y="375"/>
                  <a:pt x="1120" y="377"/>
                </a:cubicBezTo>
                <a:cubicBezTo>
                  <a:pt x="1118" y="377"/>
                  <a:pt x="1114" y="381"/>
                  <a:pt x="1115" y="383"/>
                </a:cubicBezTo>
                <a:cubicBezTo>
                  <a:pt x="1117" y="391"/>
                  <a:pt x="1119" y="398"/>
                  <a:pt x="1122" y="405"/>
                </a:cubicBezTo>
                <a:cubicBezTo>
                  <a:pt x="1125" y="410"/>
                  <a:pt x="1129" y="413"/>
                  <a:pt x="1134" y="408"/>
                </a:cubicBezTo>
                <a:cubicBezTo>
                  <a:pt x="1141" y="401"/>
                  <a:pt x="1148" y="394"/>
                  <a:pt x="1153" y="387"/>
                </a:cubicBezTo>
                <a:cubicBezTo>
                  <a:pt x="1157" y="381"/>
                  <a:pt x="1156" y="376"/>
                  <a:pt x="1148" y="376"/>
                </a:cubicBezTo>
                <a:cubicBezTo>
                  <a:pt x="1143" y="376"/>
                  <a:pt x="1138" y="375"/>
                  <a:pt x="1136" y="375"/>
                </a:cubicBezTo>
                <a:close/>
                <a:moveTo>
                  <a:pt x="1222" y="544"/>
                </a:moveTo>
                <a:cubicBezTo>
                  <a:pt x="1220" y="537"/>
                  <a:pt x="1219" y="529"/>
                  <a:pt x="1216" y="523"/>
                </a:cubicBezTo>
                <a:cubicBezTo>
                  <a:pt x="1214" y="519"/>
                  <a:pt x="1211" y="515"/>
                  <a:pt x="1206" y="520"/>
                </a:cubicBezTo>
                <a:cubicBezTo>
                  <a:pt x="1199" y="526"/>
                  <a:pt x="1193" y="532"/>
                  <a:pt x="1187" y="538"/>
                </a:cubicBezTo>
                <a:cubicBezTo>
                  <a:pt x="1181" y="543"/>
                  <a:pt x="1181" y="548"/>
                  <a:pt x="1188" y="551"/>
                </a:cubicBezTo>
                <a:cubicBezTo>
                  <a:pt x="1193" y="553"/>
                  <a:pt x="1199" y="556"/>
                  <a:pt x="1204" y="557"/>
                </a:cubicBezTo>
                <a:cubicBezTo>
                  <a:pt x="1215" y="561"/>
                  <a:pt x="1221" y="556"/>
                  <a:pt x="1222" y="544"/>
                </a:cubicBezTo>
                <a:close/>
                <a:moveTo>
                  <a:pt x="1182" y="487"/>
                </a:moveTo>
                <a:cubicBezTo>
                  <a:pt x="1197" y="486"/>
                  <a:pt x="1202" y="483"/>
                  <a:pt x="1201" y="474"/>
                </a:cubicBezTo>
                <a:cubicBezTo>
                  <a:pt x="1200" y="466"/>
                  <a:pt x="1198" y="459"/>
                  <a:pt x="1195" y="452"/>
                </a:cubicBezTo>
                <a:cubicBezTo>
                  <a:pt x="1192" y="445"/>
                  <a:pt x="1187" y="444"/>
                  <a:pt x="1182" y="450"/>
                </a:cubicBezTo>
                <a:cubicBezTo>
                  <a:pt x="1179" y="455"/>
                  <a:pt x="1175" y="460"/>
                  <a:pt x="1172" y="465"/>
                </a:cubicBezTo>
                <a:cubicBezTo>
                  <a:pt x="1169" y="470"/>
                  <a:pt x="1166" y="476"/>
                  <a:pt x="1163" y="481"/>
                </a:cubicBezTo>
                <a:cubicBezTo>
                  <a:pt x="1169" y="483"/>
                  <a:pt x="1176" y="485"/>
                  <a:pt x="1182" y="487"/>
                </a:cubicBezTo>
                <a:close/>
                <a:moveTo>
                  <a:pt x="1226" y="602"/>
                </a:moveTo>
                <a:cubicBezTo>
                  <a:pt x="1226" y="601"/>
                  <a:pt x="1227" y="597"/>
                  <a:pt x="1225" y="595"/>
                </a:cubicBezTo>
                <a:cubicBezTo>
                  <a:pt x="1224" y="593"/>
                  <a:pt x="1219" y="590"/>
                  <a:pt x="1217" y="591"/>
                </a:cubicBezTo>
                <a:cubicBezTo>
                  <a:pt x="1208" y="597"/>
                  <a:pt x="1199" y="603"/>
                  <a:pt x="1190" y="610"/>
                </a:cubicBezTo>
                <a:cubicBezTo>
                  <a:pt x="1188" y="611"/>
                  <a:pt x="1189" y="618"/>
                  <a:pt x="1190" y="618"/>
                </a:cubicBezTo>
                <a:cubicBezTo>
                  <a:pt x="1198" y="622"/>
                  <a:pt x="1207" y="629"/>
                  <a:pt x="1215" y="628"/>
                </a:cubicBezTo>
                <a:cubicBezTo>
                  <a:pt x="1224" y="627"/>
                  <a:pt x="1225" y="616"/>
                  <a:pt x="1226" y="607"/>
                </a:cubicBezTo>
                <a:cubicBezTo>
                  <a:pt x="1226" y="606"/>
                  <a:pt x="1226" y="605"/>
                  <a:pt x="1226" y="602"/>
                </a:cubicBezTo>
                <a:close/>
                <a:moveTo>
                  <a:pt x="1141" y="855"/>
                </a:moveTo>
                <a:cubicBezTo>
                  <a:pt x="1146" y="854"/>
                  <a:pt x="1152" y="854"/>
                  <a:pt x="1157" y="853"/>
                </a:cubicBezTo>
                <a:cubicBezTo>
                  <a:pt x="1166" y="852"/>
                  <a:pt x="1168" y="849"/>
                  <a:pt x="1163" y="842"/>
                </a:cubicBezTo>
                <a:cubicBezTo>
                  <a:pt x="1159" y="836"/>
                  <a:pt x="1155" y="831"/>
                  <a:pt x="1150" y="826"/>
                </a:cubicBezTo>
                <a:cubicBezTo>
                  <a:pt x="1141" y="816"/>
                  <a:pt x="1136" y="817"/>
                  <a:pt x="1131" y="830"/>
                </a:cubicBezTo>
                <a:cubicBezTo>
                  <a:pt x="1130" y="832"/>
                  <a:pt x="1129" y="834"/>
                  <a:pt x="1128" y="836"/>
                </a:cubicBezTo>
                <a:cubicBezTo>
                  <a:pt x="1122" y="851"/>
                  <a:pt x="1125" y="855"/>
                  <a:pt x="1141" y="855"/>
                </a:cubicBezTo>
                <a:close/>
                <a:moveTo>
                  <a:pt x="500" y="466"/>
                </a:moveTo>
                <a:cubicBezTo>
                  <a:pt x="498" y="496"/>
                  <a:pt x="495" y="524"/>
                  <a:pt x="492" y="555"/>
                </a:cubicBezTo>
                <a:cubicBezTo>
                  <a:pt x="512" y="542"/>
                  <a:pt x="516" y="481"/>
                  <a:pt x="500" y="466"/>
                </a:cubicBezTo>
                <a:close/>
                <a:moveTo>
                  <a:pt x="1029" y="1014"/>
                </a:moveTo>
                <a:cubicBezTo>
                  <a:pt x="1027" y="1017"/>
                  <a:pt x="1024" y="1020"/>
                  <a:pt x="1024" y="1023"/>
                </a:cubicBezTo>
                <a:cubicBezTo>
                  <a:pt x="1023" y="1032"/>
                  <a:pt x="1024" y="1040"/>
                  <a:pt x="1026" y="1049"/>
                </a:cubicBezTo>
                <a:cubicBezTo>
                  <a:pt x="1026" y="1051"/>
                  <a:pt x="1032" y="1054"/>
                  <a:pt x="1033" y="1053"/>
                </a:cubicBezTo>
                <a:cubicBezTo>
                  <a:pt x="1042" y="1047"/>
                  <a:pt x="1050" y="1040"/>
                  <a:pt x="1058" y="1034"/>
                </a:cubicBezTo>
                <a:cubicBezTo>
                  <a:pt x="1061" y="1030"/>
                  <a:pt x="1061" y="1027"/>
                  <a:pt x="1056" y="1025"/>
                </a:cubicBezTo>
                <a:cubicBezTo>
                  <a:pt x="1048" y="1021"/>
                  <a:pt x="1040" y="1018"/>
                  <a:pt x="1029" y="1014"/>
                </a:cubicBezTo>
                <a:close/>
                <a:moveTo>
                  <a:pt x="1215" y="752"/>
                </a:moveTo>
                <a:cubicBezTo>
                  <a:pt x="1215" y="752"/>
                  <a:pt x="1215" y="752"/>
                  <a:pt x="1215" y="752"/>
                </a:cubicBezTo>
                <a:cubicBezTo>
                  <a:pt x="1215" y="750"/>
                  <a:pt x="1215" y="749"/>
                  <a:pt x="1215" y="747"/>
                </a:cubicBezTo>
                <a:cubicBezTo>
                  <a:pt x="1215" y="736"/>
                  <a:pt x="1211" y="733"/>
                  <a:pt x="1200" y="736"/>
                </a:cubicBezTo>
                <a:cubicBezTo>
                  <a:pt x="1195" y="737"/>
                  <a:pt x="1189" y="739"/>
                  <a:pt x="1183" y="741"/>
                </a:cubicBezTo>
                <a:cubicBezTo>
                  <a:pt x="1178" y="742"/>
                  <a:pt x="1176" y="746"/>
                  <a:pt x="1179" y="750"/>
                </a:cubicBezTo>
                <a:cubicBezTo>
                  <a:pt x="1185" y="756"/>
                  <a:pt x="1190" y="762"/>
                  <a:pt x="1197" y="768"/>
                </a:cubicBezTo>
                <a:cubicBezTo>
                  <a:pt x="1200" y="770"/>
                  <a:pt x="1206" y="772"/>
                  <a:pt x="1208" y="771"/>
                </a:cubicBezTo>
                <a:cubicBezTo>
                  <a:pt x="1211" y="769"/>
                  <a:pt x="1213" y="764"/>
                  <a:pt x="1215" y="760"/>
                </a:cubicBezTo>
                <a:cubicBezTo>
                  <a:pt x="1216" y="757"/>
                  <a:pt x="1215" y="755"/>
                  <a:pt x="1215" y="752"/>
                </a:cubicBezTo>
                <a:close/>
                <a:moveTo>
                  <a:pt x="378" y="1151"/>
                </a:moveTo>
                <a:cubicBezTo>
                  <a:pt x="379" y="1154"/>
                  <a:pt x="381" y="1158"/>
                  <a:pt x="382" y="1162"/>
                </a:cubicBezTo>
                <a:cubicBezTo>
                  <a:pt x="387" y="1161"/>
                  <a:pt x="391" y="1159"/>
                  <a:pt x="395" y="1157"/>
                </a:cubicBezTo>
                <a:cubicBezTo>
                  <a:pt x="399" y="1154"/>
                  <a:pt x="402" y="1150"/>
                  <a:pt x="405" y="1147"/>
                </a:cubicBezTo>
                <a:cubicBezTo>
                  <a:pt x="417" y="1133"/>
                  <a:pt x="416" y="1132"/>
                  <a:pt x="400" y="1124"/>
                </a:cubicBezTo>
                <a:cubicBezTo>
                  <a:pt x="399" y="1123"/>
                  <a:pt x="398" y="1123"/>
                  <a:pt x="397" y="1122"/>
                </a:cubicBezTo>
                <a:cubicBezTo>
                  <a:pt x="389" y="1118"/>
                  <a:pt x="384" y="1121"/>
                  <a:pt x="382" y="1129"/>
                </a:cubicBezTo>
                <a:cubicBezTo>
                  <a:pt x="380" y="1136"/>
                  <a:pt x="380" y="1143"/>
                  <a:pt x="378" y="1151"/>
                </a:cubicBezTo>
                <a:close/>
                <a:moveTo>
                  <a:pt x="739" y="841"/>
                </a:moveTo>
                <a:cubicBezTo>
                  <a:pt x="743" y="860"/>
                  <a:pt x="748" y="876"/>
                  <a:pt x="750" y="892"/>
                </a:cubicBezTo>
                <a:cubicBezTo>
                  <a:pt x="752" y="909"/>
                  <a:pt x="751" y="926"/>
                  <a:pt x="751" y="943"/>
                </a:cubicBezTo>
                <a:cubicBezTo>
                  <a:pt x="770" y="930"/>
                  <a:pt x="764" y="861"/>
                  <a:pt x="739" y="841"/>
                </a:cubicBezTo>
                <a:close/>
                <a:moveTo>
                  <a:pt x="183" y="236"/>
                </a:moveTo>
                <a:cubicBezTo>
                  <a:pt x="177" y="237"/>
                  <a:pt x="168" y="233"/>
                  <a:pt x="171" y="243"/>
                </a:cubicBezTo>
                <a:cubicBezTo>
                  <a:pt x="174" y="252"/>
                  <a:pt x="180" y="260"/>
                  <a:pt x="185" y="268"/>
                </a:cubicBezTo>
                <a:cubicBezTo>
                  <a:pt x="188" y="273"/>
                  <a:pt x="192" y="273"/>
                  <a:pt x="195" y="269"/>
                </a:cubicBezTo>
                <a:cubicBezTo>
                  <a:pt x="201" y="264"/>
                  <a:pt x="206" y="259"/>
                  <a:pt x="210" y="253"/>
                </a:cubicBezTo>
                <a:cubicBezTo>
                  <a:pt x="215" y="248"/>
                  <a:pt x="214" y="244"/>
                  <a:pt x="207" y="242"/>
                </a:cubicBezTo>
                <a:cubicBezTo>
                  <a:pt x="199" y="239"/>
                  <a:pt x="190" y="237"/>
                  <a:pt x="183" y="236"/>
                </a:cubicBezTo>
                <a:close/>
                <a:moveTo>
                  <a:pt x="1112" y="316"/>
                </a:moveTo>
                <a:cubicBezTo>
                  <a:pt x="1102" y="318"/>
                  <a:pt x="1093" y="319"/>
                  <a:pt x="1083" y="321"/>
                </a:cubicBezTo>
                <a:cubicBezTo>
                  <a:pt x="1082" y="321"/>
                  <a:pt x="1079" y="326"/>
                  <a:pt x="1080" y="328"/>
                </a:cubicBezTo>
                <a:cubicBezTo>
                  <a:pt x="1082" y="335"/>
                  <a:pt x="1085" y="342"/>
                  <a:pt x="1090" y="347"/>
                </a:cubicBezTo>
                <a:cubicBezTo>
                  <a:pt x="1091" y="349"/>
                  <a:pt x="1097" y="351"/>
                  <a:pt x="1100" y="350"/>
                </a:cubicBezTo>
                <a:cubicBezTo>
                  <a:pt x="1109" y="344"/>
                  <a:pt x="1116" y="336"/>
                  <a:pt x="1119" y="326"/>
                </a:cubicBezTo>
                <a:cubicBezTo>
                  <a:pt x="1120" y="319"/>
                  <a:pt x="1119" y="316"/>
                  <a:pt x="1112" y="316"/>
                </a:cubicBezTo>
                <a:close/>
                <a:moveTo>
                  <a:pt x="635" y="1163"/>
                </a:moveTo>
                <a:cubicBezTo>
                  <a:pt x="637" y="1168"/>
                  <a:pt x="640" y="1177"/>
                  <a:pt x="645" y="1186"/>
                </a:cubicBezTo>
                <a:cubicBezTo>
                  <a:pt x="645" y="1187"/>
                  <a:pt x="652" y="1188"/>
                  <a:pt x="653" y="1186"/>
                </a:cubicBezTo>
                <a:cubicBezTo>
                  <a:pt x="657" y="1180"/>
                  <a:pt x="661" y="1173"/>
                  <a:pt x="663" y="1166"/>
                </a:cubicBezTo>
                <a:cubicBezTo>
                  <a:pt x="668" y="1150"/>
                  <a:pt x="667" y="1149"/>
                  <a:pt x="649" y="1147"/>
                </a:cubicBezTo>
                <a:cubicBezTo>
                  <a:pt x="638" y="1145"/>
                  <a:pt x="635" y="1148"/>
                  <a:pt x="635" y="1163"/>
                </a:cubicBezTo>
                <a:close/>
                <a:moveTo>
                  <a:pt x="1164" y="584"/>
                </a:moveTo>
                <a:cubicBezTo>
                  <a:pt x="1164" y="584"/>
                  <a:pt x="1164" y="584"/>
                  <a:pt x="1164" y="584"/>
                </a:cubicBezTo>
                <a:cubicBezTo>
                  <a:pt x="1164" y="588"/>
                  <a:pt x="1164" y="593"/>
                  <a:pt x="1164" y="597"/>
                </a:cubicBezTo>
                <a:cubicBezTo>
                  <a:pt x="1164" y="603"/>
                  <a:pt x="1168" y="607"/>
                  <a:pt x="1173" y="603"/>
                </a:cubicBezTo>
                <a:cubicBezTo>
                  <a:pt x="1181" y="597"/>
                  <a:pt x="1189" y="591"/>
                  <a:pt x="1196" y="584"/>
                </a:cubicBezTo>
                <a:cubicBezTo>
                  <a:pt x="1197" y="583"/>
                  <a:pt x="1196" y="577"/>
                  <a:pt x="1194" y="575"/>
                </a:cubicBezTo>
                <a:cubicBezTo>
                  <a:pt x="1190" y="572"/>
                  <a:pt x="1185" y="569"/>
                  <a:pt x="1180" y="567"/>
                </a:cubicBezTo>
                <a:cubicBezTo>
                  <a:pt x="1168" y="561"/>
                  <a:pt x="1165" y="563"/>
                  <a:pt x="1165" y="576"/>
                </a:cubicBezTo>
                <a:cubicBezTo>
                  <a:pt x="1165" y="579"/>
                  <a:pt x="1164" y="581"/>
                  <a:pt x="1164" y="584"/>
                </a:cubicBezTo>
                <a:close/>
                <a:moveTo>
                  <a:pt x="201" y="1037"/>
                </a:moveTo>
                <a:cubicBezTo>
                  <a:pt x="208" y="1034"/>
                  <a:pt x="213" y="1032"/>
                  <a:pt x="218" y="1030"/>
                </a:cubicBezTo>
                <a:cubicBezTo>
                  <a:pt x="244" y="1021"/>
                  <a:pt x="237" y="1018"/>
                  <a:pt x="225" y="1002"/>
                </a:cubicBezTo>
                <a:cubicBezTo>
                  <a:pt x="219" y="994"/>
                  <a:pt x="211" y="995"/>
                  <a:pt x="207" y="1004"/>
                </a:cubicBezTo>
                <a:cubicBezTo>
                  <a:pt x="203" y="1012"/>
                  <a:pt x="200" y="1021"/>
                  <a:pt x="198" y="1029"/>
                </a:cubicBezTo>
                <a:cubicBezTo>
                  <a:pt x="197" y="1031"/>
                  <a:pt x="199" y="1034"/>
                  <a:pt x="201" y="1037"/>
                </a:cubicBezTo>
                <a:close/>
                <a:moveTo>
                  <a:pt x="1043" y="237"/>
                </a:moveTo>
                <a:cubicBezTo>
                  <a:pt x="1050" y="235"/>
                  <a:pt x="1058" y="232"/>
                  <a:pt x="1065" y="229"/>
                </a:cubicBezTo>
                <a:cubicBezTo>
                  <a:pt x="1061" y="222"/>
                  <a:pt x="1058" y="213"/>
                  <a:pt x="1052" y="207"/>
                </a:cubicBezTo>
                <a:cubicBezTo>
                  <a:pt x="1043" y="198"/>
                  <a:pt x="1038" y="200"/>
                  <a:pt x="1034" y="212"/>
                </a:cubicBezTo>
                <a:cubicBezTo>
                  <a:pt x="1033" y="214"/>
                  <a:pt x="1032" y="216"/>
                  <a:pt x="1031" y="219"/>
                </a:cubicBezTo>
                <a:cubicBezTo>
                  <a:pt x="1024" y="235"/>
                  <a:pt x="1025" y="236"/>
                  <a:pt x="1043" y="237"/>
                </a:cubicBezTo>
                <a:close/>
                <a:moveTo>
                  <a:pt x="475" y="411"/>
                </a:moveTo>
                <a:cubicBezTo>
                  <a:pt x="469" y="441"/>
                  <a:pt x="466" y="469"/>
                  <a:pt x="471" y="500"/>
                </a:cubicBezTo>
                <a:cubicBezTo>
                  <a:pt x="485" y="486"/>
                  <a:pt x="487" y="426"/>
                  <a:pt x="475" y="411"/>
                </a:cubicBezTo>
                <a:close/>
                <a:moveTo>
                  <a:pt x="912" y="1091"/>
                </a:moveTo>
                <a:cubicBezTo>
                  <a:pt x="911" y="1093"/>
                  <a:pt x="908" y="1095"/>
                  <a:pt x="908" y="1097"/>
                </a:cubicBezTo>
                <a:cubicBezTo>
                  <a:pt x="909" y="1106"/>
                  <a:pt x="909" y="1115"/>
                  <a:pt x="911" y="1124"/>
                </a:cubicBezTo>
                <a:cubicBezTo>
                  <a:pt x="912" y="1126"/>
                  <a:pt x="919" y="1130"/>
                  <a:pt x="921" y="1129"/>
                </a:cubicBezTo>
                <a:cubicBezTo>
                  <a:pt x="928" y="1127"/>
                  <a:pt x="935" y="1124"/>
                  <a:pt x="941" y="1119"/>
                </a:cubicBezTo>
                <a:cubicBezTo>
                  <a:pt x="947" y="1115"/>
                  <a:pt x="946" y="1111"/>
                  <a:pt x="939" y="1107"/>
                </a:cubicBezTo>
                <a:cubicBezTo>
                  <a:pt x="933" y="1103"/>
                  <a:pt x="928" y="1099"/>
                  <a:pt x="922" y="1096"/>
                </a:cubicBezTo>
                <a:cubicBezTo>
                  <a:pt x="919" y="1094"/>
                  <a:pt x="916" y="1093"/>
                  <a:pt x="912" y="1091"/>
                </a:cubicBezTo>
                <a:close/>
                <a:moveTo>
                  <a:pt x="439" y="80"/>
                </a:moveTo>
                <a:cubicBezTo>
                  <a:pt x="440" y="79"/>
                  <a:pt x="441" y="79"/>
                  <a:pt x="442" y="78"/>
                </a:cubicBezTo>
                <a:cubicBezTo>
                  <a:pt x="446" y="68"/>
                  <a:pt x="450" y="58"/>
                  <a:pt x="453" y="47"/>
                </a:cubicBezTo>
                <a:cubicBezTo>
                  <a:pt x="455" y="40"/>
                  <a:pt x="450" y="37"/>
                  <a:pt x="444" y="38"/>
                </a:cubicBezTo>
                <a:cubicBezTo>
                  <a:pt x="436" y="41"/>
                  <a:pt x="429" y="44"/>
                  <a:pt x="421" y="48"/>
                </a:cubicBezTo>
                <a:cubicBezTo>
                  <a:pt x="419" y="49"/>
                  <a:pt x="417" y="55"/>
                  <a:pt x="418" y="56"/>
                </a:cubicBezTo>
                <a:cubicBezTo>
                  <a:pt x="425" y="64"/>
                  <a:pt x="432" y="72"/>
                  <a:pt x="439" y="80"/>
                </a:cubicBezTo>
                <a:close/>
                <a:moveTo>
                  <a:pt x="966" y="173"/>
                </a:moveTo>
                <a:cubicBezTo>
                  <a:pt x="967" y="180"/>
                  <a:pt x="968" y="181"/>
                  <a:pt x="974" y="179"/>
                </a:cubicBezTo>
                <a:cubicBezTo>
                  <a:pt x="981" y="176"/>
                  <a:pt x="988" y="173"/>
                  <a:pt x="996" y="170"/>
                </a:cubicBezTo>
                <a:cubicBezTo>
                  <a:pt x="1004" y="166"/>
                  <a:pt x="1003" y="160"/>
                  <a:pt x="999" y="153"/>
                </a:cubicBezTo>
                <a:cubicBezTo>
                  <a:pt x="994" y="146"/>
                  <a:pt x="980" y="140"/>
                  <a:pt x="975" y="143"/>
                </a:cubicBezTo>
                <a:cubicBezTo>
                  <a:pt x="974" y="144"/>
                  <a:pt x="974" y="146"/>
                  <a:pt x="973" y="147"/>
                </a:cubicBezTo>
                <a:cubicBezTo>
                  <a:pt x="971" y="156"/>
                  <a:pt x="969" y="164"/>
                  <a:pt x="966" y="173"/>
                </a:cubicBezTo>
                <a:close/>
                <a:moveTo>
                  <a:pt x="1180" y="806"/>
                </a:moveTo>
                <a:cubicBezTo>
                  <a:pt x="1176" y="806"/>
                  <a:pt x="1171" y="805"/>
                  <a:pt x="1167" y="806"/>
                </a:cubicBezTo>
                <a:cubicBezTo>
                  <a:pt x="1162" y="806"/>
                  <a:pt x="1160" y="809"/>
                  <a:pt x="1163" y="814"/>
                </a:cubicBezTo>
                <a:cubicBezTo>
                  <a:pt x="1169" y="821"/>
                  <a:pt x="1174" y="828"/>
                  <a:pt x="1180" y="834"/>
                </a:cubicBezTo>
                <a:cubicBezTo>
                  <a:pt x="1186" y="841"/>
                  <a:pt x="1193" y="839"/>
                  <a:pt x="1196" y="831"/>
                </a:cubicBezTo>
                <a:cubicBezTo>
                  <a:pt x="1204" y="813"/>
                  <a:pt x="1208" y="804"/>
                  <a:pt x="1180" y="806"/>
                </a:cubicBezTo>
                <a:close/>
                <a:moveTo>
                  <a:pt x="892" y="1106"/>
                </a:moveTo>
                <a:cubicBezTo>
                  <a:pt x="892" y="1106"/>
                  <a:pt x="893" y="1106"/>
                  <a:pt x="893" y="1106"/>
                </a:cubicBezTo>
                <a:cubicBezTo>
                  <a:pt x="893" y="1102"/>
                  <a:pt x="893" y="1098"/>
                  <a:pt x="892" y="1094"/>
                </a:cubicBezTo>
                <a:cubicBezTo>
                  <a:pt x="892" y="1091"/>
                  <a:pt x="889" y="1088"/>
                  <a:pt x="887" y="1087"/>
                </a:cubicBezTo>
                <a:cubicBezTo>
                  <a:pt x="879" y="1085"/>
                  <a:pt x="861" y="1097"/>
                  <a:pt x="860" y="1107"/>
                </a:cubicBezTo>
                <a:cubicBezTo>
                  <a:pt x="860" y="1111"/>
                  <a:pt x="868" y="1115"/>
                  <a:pt x="872" y="1119"/>
                </a:cubicBezTo>
                <a:cubicBezTo>
                  <a:pt x="872" y="1120"/>
                  <a:pt x="873" y="1120"/>
                  <a:pt x="873" y="1120"/>
                </a:cubicBezTo>
                <a:cubicBezTo>
                  <a:pt x="888" y="1129"/>
                  <a:pt x="892" y="1127"/>
                  <a:pt x="892" y="1110"/>
                </a:cubicBezTo>
                <a:cubicBezTo>
                  <a:pt x="892" y="1109"/>
                  <a:pt x="892" y="1107"/>
                  <a:pt x="892" y="1106"/>
                </a:cubicBezTo>
                <a:close/>
                <a:moveTo>
                  <a:pt x="1163" y="792"/>
                </a:moveTo>
                <a:cubicBezTo>
                  <a:pt x="1163" y="793"/>
                  <a:pt x="1163" y="793"/>
                  <a:pt x="1163" y="794"/>
                </a:cubicBezTo>
                <a:cubicBezTo>
                  <a:pt x="1169" y="792"/>
                  <a:pt x="1175" y="790"/>
                  <a:pt x="1181" y="787"/>
                </a:cubicBezTo>
                <a:cubicBezTo>
                  <a:pt x="1178" y="782"/>
                  <a:pt x="1177" y="776"/>
                  <a:pt x="1173" y="772"/>
                </a:cubicBezTo>
                <a:cubicBezTo>
                  <a:pt x="1168" y="767"/>
                  <a:pt x="1161" y="763"/>
                  <a:pt x="1155" y="759"/>
                </a:cubicBezTo>
                <a:cubicBezTo>
                  <a:pt x="1152" y="766"/>
                  <a:pt x="1148" y="772"/>
                  <a:pt x="1145" y="779"/>
                </a:cubicBezTo>
                <a:cubicBezTo>
                  <a:pt x="1142" y="787"/>
                  <a:pt x="1145" y="791"/>
                  <a:pt x="1154" y="792"/>
                </a:cubicBezTo>
                <a:cubicBezTo>
                  <a:pt x="1157" y="793"/>
                  <a:pt x="1160" y="792"/>
                  <a:pt x="1163" y="792"/>
                </a:cubicBezTo>
                <a:close/>
                <a:moveTo>
                  <a:pt x="1149" y="436"/>
                </a:moveTo>
                <a:cubicBezTo>
                  <a:pt x="1135" y="435"/>
                  <a:pt x="1133" y="438"/>
                  <a:pt x="1137" y="451"/>
                </a:cubicBezTo>
                <a:cubicBezTo>
                  <a:pt x="1138" y="456"/>
                  <a:pt x="1140" y="461"/>
                  <a:pt x="1141" y="466"/>
                </a:cubicBezTo>
                <a:cubicBezTo>
                  <a:pt x="1144" y="474"/>
                  <a:pt x="1147" y="475"/>
                  <a:pt x="1153" y="469"/>
                </a:cubicBezTo>
                <a:cubicBezTo>
                  <a:pt x="1157" y="464"/>
                  <a:pt x="1162" y="458"/>
                  <a:pt x="1166" y="452"/>
                </a:cubicBezTo>
                <a:cubicBezTo>
                  <a:pt x="1172" y="440"/>
                  <a:pt x="1171" y="438"/>
                  <a:pt x="1157" y="437"/>
                </a:cubicBezTo>
                <a:cubicBezTo>
                  <a:pt x="1154" y="436"/>
                  <a:pt x="1151" y="436"/>
                  <a:pt x="1149" y="436"/>
                </a:cubicBezTo>
                <a:close/>
                <a:moveTo>
                  <a:pt x="1088" y="709"/>
                </a:moveTo>
                <a:cubicBezTo>
                  <a:pt x="1088" y="710"/>
                  <a:pt x="1087" y="710"/>
                  <a:pt x="1087" y="711"/>
                </a:cubicBezTo>
                <a:cubicBezTo>
                  <a:pt x="1085" y="728"/>
                  <a:pt x="1082" y="746"/>
                  <a:pt x="1081" y="763"/>
                </a:cubicBezTo>
                <a:cubicBezTo>
                  <a:pt x="1081" y="765"/>
                  <a:pt x="1083" y="767"/>
                  <a:pt x="1084" y="767"/>
                </a:cubicBezTo>
                <a:cubicBezTo>
                  <a:pt x="1085" y="767"/>
                  <a:pt x="1088" y="766"/>
                  <a:pt x="1089" y="764"/>
                </a:cubicBezTo>
                <a:cubicBezTo>
                  <a:pt x="1093" y="755"/>
                  <a:pt x="1098" y="745"/>
                  <a:pt x="1102" y="736"/>
                </a:cubicBezTo>
                <a:cubicBezTo>
                  <a:pt x="1106" y="722"/>
                  <a:pt x="1102" y="715"/>
                  <a:pt x="1088" y="709"/>
                </a:cubicBezTo>
                <a:close/>
                <a:moveTo>
                  <a:pt x="1051" y="254"/>
                </a:moveTo>
                <a:cubicBezTo>
                  <a:pt x="1047" y="254"/>
                  <a:pt x="1043" y="254"/>
                  <a:pt x="1038" y="255"/>
                </a:cubicBezTo>
                <a:cubicBezTo>
                  <a:pt x="1031" y="256"/>
                  <a:pt x="1029" y="259"/>
                  <a:pt x="1033" y="265"/>
                </a:cubicBezTo>
                <a:cubicBezTo>
                  <a:pt x="1037" y="271"/>
                  <a:pt x="1042" y="278"/>
                  <a:pt x="1046" y="284"/>
                </a:cubicBezTo>
                <a:cubicBezTo>
                  <a:pt x="1051" y="291"/>
                  <a:pt x="1056" y="291"/>
                  <a:pt x="1060" y="282"/>
                </a:cubicBezTo>
                <a:cubicBezTo>
                  <a:pt x="1063" y="277"/>
                  <a:pt x="1064" y="270"/>
                  <a:pt x="1066" y="264"/>
                </a:cubicBezTo>
                <a:cubicBezTo>
                  <a:pt x="1069" y="256"/>
                  <a:pt x="1067" y="254"/>
                  <a:pt x="1059" y="254"/>
                </a:cubicBezTo>
                <a:cubicBezTo>
                  <a:pt x="1057" y="254"/>
                  <a:pt x="1054" y="254"/>
                  <a:pt x="1051" y="254"/>
                </a:cubicBezTo>
                <a:close/>
                <a:moveTo>
                  <a:pt x="971" y="948"/>
                </a:moveTo>
                <a:cubicBezTo>
                  <a:pt x="972" y="952"/>
                  <a:pt x="974" y="955"/>
                  <a:pt x="975" y="958"/>
                </a:cubicBezTo>
                <a:cubicBezTo>
                  <a:pt x="978" y="956"/>
                  <a:pt x="980" y="954"/>
                  <a:pt x="983" y="952"/>
                </a:cubicBezTo>
                <a:cubicBezTo>
                  <a:pt x="985" y="950"/>
                  <a:pt x="986" y="948"/>
                  <a:pt x="987" y="947"/>
                </a:cubicBezTo>
                <a:cubicBezTo>
                  <a:pt x="1002" y="929"/>
                  <a:pt x="999" y="929"/>
                  <a:pt x="989" y="909"/>
                </a:cubicBezTo>
                <a:cubicBezTo>
                  <a:pt x="988" y="907"/>
                  <a:pt x="985" y="905"/>
                  <a:pt x="983" y="905"/>
                </a:cubicBezTo>
                <a:cubicBezTo>
                  <a:pt x="982" y="905"/>
                  <a:pt x="980" y="908"/>
                  <a:pt x="979" y="910"/>
                </a:cubicBezTo>
                <a:cubicBezTo>
                  <a:pt x="976" y="923"/>
                  <a:pt x="974" y="935"/>
                  <a:pt x="971" y="948"/>
                </a:cubicBezTo>
                <a:close/>
                <a:moveTo>
                  <a:pt x="739" y="84"/>
                </a:moveTo>
                <a:cubicBezTo>
                  <a:pt x="750" y="88"/>
                  <a:pt x="759" y="91"/>
                  <a:pt x="768" y="94"/>
                </a:cubicBezTo>
                <a:cubicBezTo>
                  <a:pt x="775" y="97"/>
                  <a:pt x="778" y="94"/>
                  <a:pt x="777" y="87"/>
                </a:cubicBezTo>
                <a:cubicBezTo>
                  <a:pt x="774" y="76"/>
                  <a:pt x="769" y="66"/>
                  <a:pt x="765" y="52"/>
                </a:cubicBezTo>
                <a:cubicBezTo>
                  <a:pt x="755" y="64"/>
                  <a:pt x="747" y="73"/>
                  <a:pt x="739" y="84"/>
                </a:cubicBezTo>
                <a:close/>
                <a:moveTo>
                  <a:pt x="521" y="430"/>
                </a:moveTo>
                <a:cubicBezTo>
                  <a:pt x="519" y="431"/>
                  <a:pt x="518" y="431"/>
                  <a:pt x="516" y="432"/>
                </a:cubicBezTo>
                <a:cubicBezTo>
                  <a:pt x="516" y="436"/>
                  <a:pt x="517" y="441"/>
                  <a:pt x="517" y="445"/>
                </a:cubicBezTo>
                <a:cubicBezTo>
                  <a:pt x="520" y="464"/>
                  <a:pt x="523" y="484"/>
                  <a:pt x="527" y="503"/>
                </a:cubicBezTo>
                <a:cubicBezTo>
                  <a:pt x="527" y="506"/>
                  <a:pt x="529" y="508"/>
                  <a:pt x="530" y="510"/>
                </a:cubicBezTo>
                <a:cubicBezTo>
                  <a:pt x="532" y="508"/>
                  <a:pt x="534" y="506"/>
                  <a:pt x="536" y="504"/>
                </a:cubicBezTo>
                <a:cubicBezTo>
                  <a:pt x="537" y="502"/>
                  <a:pt x="537" y="499"/>
                  <a:pt x="537" y="497"/>
                </a:cubicBezTo>
                <a:cubicBezTo>
                  <a:pt x="536" y="484"/>
                  <a:pt x="535" y="470"/>
                  <a:pt x="533" y="457"/>
                </a:cubicBezTo>
                <a:cubicBezTo>
                  <a:pt x="531" y="447"/>
                  <a:pt x="525" y="439"/>
                  <a:pt x="521" y="430"/>
                </a:cubicBezTo>
                <a:close/>
                <a:moveTo>
                  <a:pt x="1169" y="500"/>
                </a:moveTo>
                <a:cubicBezTo>
                  <a:pt x="1156" y="502"/>
                  <a:pt x="1154" y="504"/>
                  <a:pt x="1156" y="516"/>
                </a:cubicBezTo>
                <a:cubicBezTo>
                  <a:pt x="1157" y="521"/>
                  <a:pt x="1158" y="525"/>
                  <a:pt x="1159" y="530"/>
                </a:cubicBezTo>
                <a:cubicBezTo>
                  <a:pt x="1160" y="537"/>
                  <a:pt x="1165" y="538"/>
                  <a:pt x="1171" y="534"/>
                </a:cubicBezTo>
                <a:cubicBezTo>
                  <a:pt x="1173" y="533"/>
                  <a:pt x="1176" y="531"/>
                  <a:pt x="1178" y="528"/>
                </a:cubicBezTo>
                <a:cubicBezTo>
                  <a:pt x="1182" y="522"/>
                  <a:pt x="1185" y="515"/>
                  <a:pt x="1189" y="509"/>
                </a:cubicBezTo>
                <a:cubicBezTo>
                  <a:pt x="1182" y="506"/>
                  <a:pt x="1176" y="503"/>
                  <a:pt x="1169" y="500"/>
                </a:cubicBezTo>
                <a:close/>
                <a:moveTo>
                  <a:pt x="1154" y="725"/>
                </a:moveTo>
                <a:cubicBezTo>
                  <a:pt x="1156" y="727"/>
                  <a:pt x="1158" y="730"/>
                  <a:pt x="1160" y="730"/>
                </a:cubicBezTo>
                <a:cubicBezTo>
                  <a:pt x="1170" y="730"/>
                  <a:pt x="1180" y="730"/>
                  <a:pt x="1186" y="722"/>
                </a:cubicBezTo>
                <a:cubicBezTo>
                  <a:pt x="1188" y="720"/>
                  <a:pt x="1189" y="714"/>
                  <a:pt x="1188" y="713"/>
                </a:cubicBezTo>
                <a:cubicBezTo>
                  <a:pt x="1184" y="708"/>
                  <a:pt x="1179" y="703"/>
                  <a:pt x="1173" y="700"/>
                </a:cubicBezTo>
                <a:cubicBezTo>
                  <a:pt x="1165" y="694"/>
                  <a:pt x="1162" y="696"/>
                  <a:pt x="1159" y="705"/>
                </a:cubicBezTo>
                <a:cubicBezTo>
                  <a:pt x="1157" y="711"/>
                  <a:pt x="1156" y="717"/>
                  <a:pt x="1154" y="725"/>
                </a:cubicBezTo>
                <a:close/>
                <a:moveTo>
                  <a:pt x="157" y="947"/>
                </a:moveTo>
                <a:cubicBezTo>
                  <a:pt x="146" y="946"/>
                  <a:pt x="137" y="945"/>
                  <a:pt x="128" y="944"/>
                </a:cubicBezTo>
                <a:cubicBezTo>
                  <a:pt x="124" y="944"/>
                  <a:pt x="117" y="944"/>
                  <a:pt x="116" y="946"/>
                </a:cubicBezTo>
                <a:cubicBezTo>
                  <a:pt x="115" y="950"/>
                  <a:pt x="115" y="955"/>
                  <a:pt x="117" y="959"/>
                </a:cubicBezTo>
                <a:cubicBezTo>
                  <a:pt x="119" y="964"/>
                  <a:pt x="123" y="969"/>
                  <a:pt x="127" y="973"/>
                </a:cubicBezTo>
                <a:cubicBezTo>
                  <a:pt x="129" y="974"/>
                  <a:pt x="134" y="975"/>
                  <a:pt x="135" y="973"/>
                </a:cubicBezTo>
                <a:cubicBezTo>
                  <a:pt x="142" y="966"/>
                  <a:pt x="148" y="957"/>
                  <a:pt x="157" y="947"/>
                </a:cubicBezTo>
                <a:close/>
                <a:moveTo>
                  <a:pt x="317" y="136"/>
                </a:moveTo>
                <a:cubicBezTo>
                  <a:pt x="317" y="123"/>
                  <a:pt x="317" y="113"/>
                  <a:pt x="317" y="102"/>
                </a:cubicBezTo>
                <a:cubicBezTo>
                  <a:pt x="317" y="101"/>
                  <a:pt x="312" y="97"/>
                  <a:pt x="311" y="98"/>
                </a:cubicBezTo>
                <a:cubicBezTo>
                  <a:pt x="300" y="100"/>
                  <a:pt x="289" y="104"/>
                  <a:pt x="282" y="116"/>
                </a:cubicBezTo>
                <a:cubicBezTo>
                  <a:pt x="293" y="122"/>
                  <a:pt x="303" y="128"/>
                  <a:pt x="317" y="136"/>
                </a:cubicBezTo>
                <a:close/>
                <a:moveTo>
                  <a:pt x="895" y="106"/>
                </a:moveTo>
                <a:cubicBezTo>
                  <a:pt x="894" y="105"/>
                  <a:pt x="893" y="104"/>
                  <a:pt x="892" y="104"/>
                </a:cubicBezTo>
                <a:cubicBezTo>
                  <a:pt x="884" y="110"/>
                  <a:pt x="876" y="116"/>
                  <a:pt x="869" y="123"/>
                </a:cubicBezTo>
                <a:cubicBezTo>
                  <a:pt x="857" y="134"/>
                  <a:pt x="857" y="134"/>
                  <a:pt x="873" y="141"/>
                </a:cubicBezTo>
                <a:cubicBezTo>
                  <a:pt x="875" y="142"/>
                  <a:pt x="878" y="143"/>
                  <a:pt x="880" y="143"/>
                </a:cubicBezTo>
                <a:cubicBezTo>
                  <a:pt x="882" y="143"/>
                  <a:pt x="886" y="142"/>
                  <a:pt x="887" y="141"/>
                </a:cubicBezTo>
                <a:cubicBezTo>
                  <a:pt x="894" y="130"/>
                  <a:pt x="898" y="119"/>
                  <a:pt x="895" y="106"/>
                </a:cubicBezTo>
                <a:close/>
                <a:moveTo>
                  <a:pt x="100" y="386"/>
                </a:moveTo>
                <a:cubicBezTo>
                  <a:pt x="95" y="375"/>
                  <a:pt x="91" y="366"/>
                  <a:pt x="86" y="357"/>
                </a:cubicBezTo>
                <a:cubicBezTo>
                  <a:pt x="85" y="355"/>
                  <a:pt x="77" y="355"/>
                  <a:pt x="76" y="356"/>
                </a:cubicBezTo>
                <a:cubicBezTo>
                  <a:pt x="71" y="365"/>
                  <a:pt x="67" y="374"/>
                  <a:pt x="64" y="382"/>
                </a:cubicBezTo>
                <a:cubicBezTo>
                  <a:pt x="63" y="383"/>
                  <a:pt x="66" y="387"/>
                  <a:pt x="68" y="387"/>
                </a:cubicBezTo>
                <a:cubicBezTo>
                  <a:pt x="78" y="387"/>
                  <a:pt x="88" y="386"/>
                  <a:pt x="100" y="386"/>
                </a:cubicBezTo>
                <a:close/>
                <a:moveTo>
                  <a:pt x="833" y="1127"/>
                </a:moveTo>
                <a:cubicBezTo>
                  <a:pt x="834" y="1119"/>
                  <a:pt x="832" y="1116"/>
                  <a:pt x="826" y="1116"/>
                </a:cubicBezTo>
                <a:cubicBezTo>
                  <a:pt x="817" y="1116"/>
                  <a:pt x="800" y="1125"/>
                  <a:pt x="801" y="1129"/>
                </a:cubicBezTo>
                <a:cubicBezTo>
                  <a:pt x="801" y="1135"/>
                  <a:pt x="817" y="1153"/>
                  <a:pt x="823" y="1151"/>
                </a:cubicBezTo>
                <a:cubicBezTo>
                  <a:pt x="835" y="1147"/>
                  <a:pt x="829" y="1134"/>
                  <a:pt x="833" y="1127"/>
                </a:cubicBezTo>
                <a:close/>
                <a:moveTo>
                  <a:pt x="1147" y="868"/>
                </a:moveTo>
                <a:cubicBezTo>
                  <a:pt x="1147" y="868"/>
                  <a:pt x="1147" y="868"/>
                  <a:pt x="1147" y="868"/>
                </a:cubicBezTo>
                <a:cubicBezTo>
                  <a:pt x="1142" y="868"/>
                  <a:pt x="1138" y="868"/>
                  <a:pt x="1134" y="869"/>
                </a:cubicBezTo>
                <a:cubicBezTo>
                  <a:pt x="1132" y="869"/>
                  <a:pt x="1129" y="873"/>
                  <a:pt x="1130" y="875"/>
                </a:cubicBezTo>
                <a:cubicBezTo>
                  <a:pt x="1133" y="881"/>
                  <a:pt x="1135" y="887"/>
                  <a:pt x="1140" y="892"/>
                </a:cubicBezTo>
                <a:cubicBezTo>
                  <a:pt x="1143" y="896"/>
                  <a:pt x="1149" y="898"/>
                  <a:pt x="1153" y="898"/>
                </a:cubicBezTo>
                <a:cubicBezTo>
                  <a:pt x="1160" y="896"/>
                  <a:pt x="1168" y="879"/>
                  <a:pt x="1166" y="873"/>
                </a:cubicBezTo>
                <a:cubicBezTo>
                  <a:pt x="1162" y="865"/>
                  <a:pt x="1154" y="869"/>
                  <a:pt x="1148" y="868"/>
                </a:cubicBezTo>
                <a:cubicBezTo>
                  <a:pt x="1148" y="868"/>
                  <a:pt x="1147" y="868"/>
                  <a:pt x="1147" y="868"/>
                </a:cubicBezTo>
                <a:close/>
                <a:moveTo>
                  <a:pt x="165" y="278"/>
                </a:moveTo>
                <a:cubicBezTo>
                  <a:pt x="166" y="277"/>
                  <a:pt x="167" y="275"/>
                  <a:pt x="167" y="274"/>
                </a:cubicBezTo>
                <a:cubicBezTo>
                  <a:pt x="162" y="264"/>
                  <a:pt x="156" y="254"/>
                  <a:pt x="150" y="245"/>
                </a:cubicBezTo>
                <a:cubicBezTo>
                  <a:pt x="150" y="243"/>
                  <a:pt x="145" y="243"/>
                  <a:pt x="144" y="243"/>
                </a:cubicBezTo>
                <a:cubicBezTo>
                  <a:pt x="138" y="250"/>
                  <a:pt x="133" y="257"/>
                  <a:pt x="128" y="264"/>
                </a:cubicBezTo>
                <a:cubicBezTo>
                  <a:pt x="128" y="265"/>
                  <a:pt x="130" y="269"/>
                  <a:pt x="131" y="269"/>
                </a:cubicBezTo>
                <a:cubicBezTo>
                  <a:pt x="142" y="272"/>
                  <a:pt x="154" y="275"/>
                  <a:pt x="165" y="278"/>
                </a:cubicBezTo>
                <a:close/>
                <a:moveTo>
                  <a:pt x="1145" y="417"/>
                </a:moveTo>
                <a:cubicBezTo>
                  <a:pt x="1145" y="418"/>
                  <a:pt x="1146" y="420"/>
                  <a:pt x="1147" y="421"/>
                </a:cubicBezTo>
                <a:cubicBezTo>
                  <a:pt x="1156" y="421"/>
                  <a:pt x="1166" y="422"/>
                  <a:pt x="1175" y="421"/>
                </a:cubicBezTo>
                <a:cubicBezTo>
                  <a:pt x="1181" y="420"/>
                  <a:pt x="1186" y="415"/>
                  <a:pt x="1184" y="409"/>
                </a:cubicBezTo>
                <a:cubicBezTo>
                  <a:pt x="1181" y="402"/>
                  <a:pt x="1176" y="397"/>
                  <a:pt x="1171" y="391"/>
                </a:cubicBezTo>
                <a:cubicBezTo>
                  <a:pt x="1171" y="390"/>
                  <a:pt x="1169" y="391"/>
                  <a:pt x="1168" y="392"/>
                </a:cubicBezTo>
                <a:cubicBezTo>
                  <a:pt x="1160" y="400"/>
                  <a:pt x="1152" y="408"/>
                  <a:pt x="1145" y="417"/>
                </a:cubicBezTo>
                <a:close/>
                <a:moveTo>
                  <a:pt x="196" y="221"/>
                </a:moveTo>
                <a:cubicBezTo>
                  <a:pt x="198" y="219"/>
                  <a:pt x="201" y="217"/>
                  <a:pt x="200" y="215"/>
                </a:cubicBezTo>
                <a:cubicBezTo>
                  <a:pt x="199" y="207"/>
                  <a:pt x="198" y="199"/>
                  <a:pt x="195" y="192"/>
                </a:cubicBezTo>
                <a:cubicBezTo>
                  <a:pt x="195" y="190"/>
                  <a:pt x="190" y="187"/>
                  <a:pt x="189" y="188"/>
                </a:cubicBezTo>
                <a:cubicBezTo>
                  <a:pt x="181" y="193"/>
                  <a:pt x="174" y="199"/>
                  <a:pt x="167" y="206"/>
                </a:cubicBezTo>
                <a:cubicBezTo>
                  <a:pt x="166" y="207"/>
                  <a:pt x="168" y="213"/>
                  <a:pt x="170" y="213"/>
                </a:cubicBezTo>
                <a:cubicBezTo>
                  <a:pt x="178" y="216"/>
                  <a:pt x="186" y="218"/>
                  <a:pt x="196" y="221"/>
                </a:cubicBezTo>
                <a:close/>
                <a:moveTo>
                  <a:pt x="671" y="73"/>
                </a:moveTo>
                <a:cubicBezTo>
                  <a:pt x="682" y="81"/>
                  <a:pt x="692" y="82"/>
                  <a:pt x="703" y="82"/>
                </a:cubicBezTo>
                <a:cubicBezTo>
                  <a:pt x="705" y="82"/>
                  <a:pt x="708" y="78"/>
                  <a:pt x="708" y="76"/>
                </a:cubicBezTo>
                <a:cubicBezTo>
                  <a:pt x="707" y="66"/>
                  <a:pt x="704" y="57"/>
                  <a:pt x="695" y="48"/>
                </a:cubicBezTo>
                <a:cubicBezTo>
                  <a:pt x="687" y="56"/>
                  <a:pt x="679" y="64"/>
                  <a:pt x="671" y="73"/>
                </a:cubicBezTo>
                <a:close/>
                <a:moveTo>
                  <a:pt x="103" y="350"/>
                </a:moveTo>
                <a:cubicBezTo>
                  <a:pt x="106" y="358"/>
                  <a:pt x="109" y="365"/>
                  <a:pt x="112" y="371"/>
                </a:cubicBezTo>
                <a:cubicBezTo>
                  <a:pt x="115" y="377"/>
                  <a:pt x="120" y="381"/>
                  <a:pt x="124" y="385"/>
                </a:cubicBezTo>
                <a:cubicBezTo>
                  <a:pt x="128" y="380"/>
                  <a:pt x="133" y="375"/>
                  <a:pt x="136" y="370"/>
                </a:cubicBezTo>
                <a:cubicBezTo>
                  <a:pt x="138" y="367"/>
                  <a:pt x="138" y="360"/>
                  <a:pt x="135" y="358"/>
                </a:cubicBezTo>
                <a:cubicBezTo>
                  <a:pt x="127" y="351"/>
                  <a:pt x="117" y="348"/>
                  <a:pt x="103" y="350"/>
                </a:cubicBezTo>
                <a:close/>
                <a:moveTo>
                  <a:pt x="1081" y="962"/>
                </a:moveTo>
                <a:cubicBezTo>
                  <a:pt x="1094" y="963"/>
                  <a:pt x="1096" y="961"/>
                  <a:pt x="1092" y="952"/>
                </a:cubicBezTo>
                <a:cubicBezTo>
                  <a:pt x="1090" y="945"/>
                  <a:pt x="1087" y="938"/>
                  <a:pt x="1083" y="932"/>
                </a:cubicBezTo>
                <a:cubicBezTo>
                  <a:pt x="1082" y="931"/>
                  <a:pt x="1076" y="930"/>
                  <a:pt x="1075" y="931"/>
                </a:cubicBezTo>
                <a:cubicBezTo>
                  <a:pt x="1070" y="936"/>
                  <a:pt x="1065" y="941"/>
                  <a:pt x="1061" y="947"/>
                </a:cubicBezTo>
                <a:cubicBezTo>
                  <a:pt x="1057" y="953"/>
                  <a:pt x="1059" y="958"/>
                  <a:pt x="1066" y="959"/>
                </a:cubicBezTo>
                <a:cubicBezTo>
                  <a:pt x="1072" y="961"/>
                  <a:pt x="1078" y="962"/>
                  <a:pt x="1081" y="962"/>
                </a:cubicBezTo>
                <a:close/>
                <a:moveTo>
                  <a:pt x="744" y="1206"/>
                </a:moveTo>
                <a:cubicBezTo>
                  <a:pt x="746" y="1205"/>
                  <a:pt x="752" y="1204"/>
                  <a:pt x="754" y="1201"/>
                </a:cubicBezTo>
                <a:cubicBezTo>
                  <a:pt x="755" y="1198"/>
                  <a:pt x="752" y="1193"/>
                  <a:pt x="750" y="1189"/>
                </a:cubicBezTo>
                <a:cubicBezTo>
                  <a:pt x="747" y="1184"/>
                  <a:pt x="743" y="1179"/>
                  <a:pt x="739" y="1174"/>
                </a:cubicBezTo>
                <a:cubicBezTo>
                  <a:pt x="736" y="1169"/>
                  <a:pt x="732" y="1169"/>
                  <a:pt x="729" y="1174"/>
                </a:cubicBezTo>
                <a:cubicBezTo>
                  <a:pt x="726" y="1181"/>
                  <a:pt x="724" y="1188"/>
                  <a:pt x="722" y="1196"/>
                </a:cubicBezTo>
                <a:cubicBezTo>
                  <a:pt x="720" y="1200"/>
                  <a:pt x="722" y="1203"/>
                  <a:pt x="728" y="1204"/>
                </a:cubicBezTo>
                <a:cubicBezTo>
                  <a:pt x="733" y="1204"/>
                  <a:pt x="737" y="1205"/>
                  <a:pt x="744" y="1206"/>
                </a:cubicBezTo>
                <a:close/>
                <a:moveTo>
                  <a:pt x="367" y="1136"/>
                </a:moveTo>
                <a:cubicBezTo>
                  <a:pt x="366" y="1135"/>
                  <a:pt x="365" y="1135"/>
                  <a:pt x="365" y="1134"/>
                </a:cubicBezTo>
                <a:cubicBezTo>
                  <a:pt x="354" y="1142"/>
                  <a:pt x="343" y="1149"/>
                  <a:pt x="333" y="1157"/>
                </a:cubicBezTo>
                <a:cubicBezTo>
                  <a:pt x="329" y="1161"/>
                  <a:pt x="330" y="1165"/>
                  <a:pt x="335" y="1168"/>
                </a:cubicBezTo>
                <a:cubicBezTo>
                  <a:pt x="350" y="1176"/>
                  <a:pt x="356" y="1174"/>
                  <a:pt x="362" y="1158"/>
                </a:cubicBezTo>
                <a:cubicBezTo>
                  <a:pt x="363" y="1154"/>
                  <a:pt x="365" y="1151"/>
                  <a:pt x="366" y="1147"/>
                </a:cubicBezTo>
                <a:cubicBezTo>
                  <a:pt x="367" y="1143"/>
                  <a:pt x="367" y="1140"/>
                  <a:pt x="367" y="1136"/>
                </a:cubicBezTo>
                <a:close/>
                <a:moveTo>
                  <a:pt x="71" y="411"/>
                </a:moveTo>
                <a:cubicBezTo>
                  <a:pt x="76" y="417"/>
                  <a:pt x="78" y="421"/>
                  <a:pt x="81" y="424"/>
                </a:cubicBezTo>
                <a:cubicBezTo>
                  <a:pt x="97" y="442"/>
                  <a:pt x="104" y="441"/>
                  <a:pt x="112" y="417"/>
                </a:cubicBezTo>
                <a:cubicBezTo>
                  <a:pt x="112" y="417"/>
                  <a:pt x="112" y="417"/>
                  <a:pt x="112" y="417"/>
                </a:cubicBezTo>
                <a:cubicBezTo>
                  <a:pt x="111" y="414"/>
                  <a:pt x="110" y="410"/>
                  <a:pt x="109" y="409"/>
                </a:cubicBezTo>
                <a:cubicBezTo>
                  <a:pt x="97" y="406"/>
                  <a:pt x="85" y="408"/>
                  <a:pt x="71" y="411"/>
                </a:cubicBezTo>
                <a:close/>
                <a:moveTo>
                  <a:pt x="43" y="752"/>
                </a:moveTo>
                <a:cubicBezTo>
                  <a:pt x="49" y="759"/>
                  <a:pt x="49" y="759"/>
                  <a:pt x="66" y="764"/>
                </a:cubicBezTo>
                <a:cubicBezTo>
                  <a:pt x="77" y="767"/>
                  <a:pt x="79" y="765"/>
                  <a:pt x="78" y="753"/>
                </a:cubicBezTo>
                <a:cubicBezTo>
                  <a:pt x="77" y="749"/>
                  <a:pt x="77" y="744"/>
                  <a:pt x="77" y="740"/>
                </a:cubicBezTo>
                <a:cubicBezTo>
                  <a:pt x="76" y="733"/>
                  <a:pt x="72" y="730"/>
                  <a:pt x="66" y="734"/>
                </a:cubicBezTo>
                <a:cubicBezTo>
                  <a:pt x="58" y="740"/>
                  <a:pt x="51" y="746"/>
                  <a:pt x="43" y="752"/>
                </a:cubicBezTo>
                <a:close/>
                <a:moveTo>
                  <a:pt x="192" y="998"/>
                </a:moveTo>
                <a:cubicBezTo>
                  <a:pt x="191" y="997"/>
                  <a:pt x="191" y="996"/>
                  <a:pt x="190" y="996"/>
                </a:cubicBezTo>
                <a:cubicBezTo>
                  <a:pt x="179" y="997"/>
                  <a:pt x="168" y="998"/>
                  <a:pt x="158" y="999"/>
                </a:cubicBezTo>
                <a:cubicBezTo>
                  <a:pt x="156" y="1000"/>
                  <a:pt x="155" y="1000"/>
                  <a:pt x="154" y="1001"/>
                </a:cubicBezTo>
                <a:cubicBezTo>
                  <a:pt x="150" y="1010"/>
                  <a:pt x="157" y="1014"/>
                  <a:pt x="162" y="1018"/>
                </a:cubicBezTo>
                <a:cubicBezTo>
                  <a:pt x="166" y="1022"/>
                  <a:pt x="171" y="1031"/>
                  <a:pt x="178" y="1023"/>
                </a:cubicBezTo>
                <a:cubicBezTo>
                  <a:pt x="184" y="1016"/>
                  <a:pt x="187" y="1007"/>
                  <a:pt x="192" y="998"/>
                </a:cubicBezTo>
                <a:close/>
                <a:moveTo>
                  <a:pt x="786" y="1175"/>
                </a:moveTo>
                <a:cubicBezTo>
                  <a:pt x="785" y="1182"/>
                  <a:pt x="788" y="1185"/>
                  <a:pt x="795" y="1184"/>
                </a:cubicBezTo>
                <a:cubicBezTo>
                  <a:pt x="800" y="1183"/>
                  <a:pt x="806" y="1181"/>
                  <a:pt x="811" y="1179"/>
                </a:cubicBezTo>
                <a:cubicBezTo>
                  <a:pt x="817" y="1176"/>
                  <a:pt x="819" y="1170"/>
                  <a:pt x="814" y="1165"/>
                </a:cubicBezTo>
                <a:cubicBezTo>
                  <a:pt x="809" y="1159"/>
                  <a:pt x="803" y="1155"/>
                  <a:pt x="798" y="1150"/>
                </a:cubicBezTo>
                <a:cubicBezTo>
                  <a:pt x="794" y="1146"/>
                  <a:pt x="791" y="1148"/>
                  <a:pt x="790" y="1153"/>
                </a:cubicBezTo>
                <a:cubicBezTo>
                  <a:pt x="789" y="1160"/>
                  <a:pt x="788" y="1168"/>
                  <a:pt x="786" y="1175"/>
                </a:cubicBezTo>
                <a:close/>
                <a:moveTo>
                  <a:pt x="414" y="379"/>
                </a:moveTo>
                <a:cubicBezTo>
                  <a:pt x="394" y="402"/>
                  <a:pt x="373" y="424"/>
                  <a:pt x="356" y="452"/>
                </a:cubicBezTo>
                <a:cubicBezTo>
                  <a:pt x="369" y="450"/>
                  <a:pt x="413" y="396"/>
                  <a:pt x="414" y="379"/>
                </a:cubicBezTo>
                <a:close/>
                <a:moveTo>
                  <a:pt x="553" y="481"/>
                </a:moveTo>
                <a:cubicBezTo>
                  <a:pt x="551" y="482"/>
                  <a:pt x="550" y="483"/>
                  <a:pt x="550" y="483"/>
                </a:cubicBezTo>
                <a:cubicBezTo>
                  <a:pt x="551" y="506"/>
                  <a:pt x="552" y="529"/>
                  <a:pt x="554" y="552"/>
                </a:cubicBezTo>
                <a:cubicBezTo>
                  <a:pt x="554" y="553"/>
                  <a:pt x="557" y="556"/>
                  <a:pt x="557" y="555"/>
                </a:cubicBezTo>
                <a:cubicBezTo>
                  <a:pt x="559" y="555"/>
                  <a:pt x="561" y="553"/>
                  <a:pt x="561" y="551"/>
                </a:cubicBezTo>
                <a:cubicBezTo>
                  <a:pt x="562" y="546"/>
                  <a:pt x="563" y="540"/>
                  <a:pt x="563" y="535"/>
                </a:cubicBezTo>
                <a:cubicBezTo>
                  <a:pt x="563" y="517"/>
                  <a:pt x="560" y="499"/>
                  <a:pt x="553" y="481"/>
                </a:cubicBezTo>
                <a:close/>
                <a:moveTo>
                  <a:pt x="59" y="455"/>
                </a:moveTo>
                <a:cubicBezTo>
                  <a:pt x="59" y="457"/>
                  <a:pt x="58" y="458"/>
                  <a:pt x="57" y="459"/>
                </a:cubicBezTo>
                <a:cubicBezTo>
                  <a:pt x="62" y="464"/>
                  <a:pt x="67" y="470"/>
                  <a:pt x="73" y="474"/>
                </a:cubicBezTo>
                <a:cubicBezTo>
                  <a:pt x="88" y="486"/>
                  <a:pt x="90" y="485"/>
                  <a:pt x="95" y="466"/>
                </a:cubicBezTo>
                <a:cubicBezTo>
                  <a:pt x="98" y="459"/>
                  <a:pt x="95" y="454"/>
                  <a:pt x="87" y="454"/>
                </a:cubicBezTo>
                <a:cubicBezTo>
                  <a:pt x="78" y="454"/>
                  <a:pt x="69" y="455"/>
                  <a:pt x="59" y="455"/>
                </a:cubicBezTo>
                <a:close/>
                <a:moveTo>
                  <a:pt x="78" y="558"/>
                </a:moveTo>
                <a:cubicBezTo>
                  <a:pt x="78" y="553"/>
                  <a:pt x="75" y="550"/>
                  <a:pt x="69" y="552"/>
                </a:cubicBezTo>
                <a:cubicBezTo>
                  <a:pt x="62" y="555"/>
                  <a:pt x="54" y="558"/>
                  <a:pt x="47" y="562"/>
                </a:cubicBezTo>
                <a:cubicBezTo>
                  <a:pt x="43" y="564"/>
                  <a:pt x="43" y="568"/>
                  <a:pt x="47" y="571"/>
                </a:cubicBezTo>
                <a:cubicBezTo>
                  <a:pt x="53" y="575"/>
                  <a:pt x="60" y="580"/>
                  <a:pt x="67" y="583"/>
                </a:cubicBezTo>
                <a:cubicBezTo>
                  <a:pt x="69" y="584"/>
                  <a:pt x="74" y="581"/>
                  <a:pt x="74" y="579"/>
                </a:cubicBezTo>
                <a:cubicBezTo>
                  <a:pt x="76" y="573"/>
                  <a:pt x="77" y="566"/>
                  <a:pt x="78" y="558"/>
                </a:cubicBezTo>
                <a:close/>
                <a:moveTo>
                  <a:pt x="59" y="722"/>
                </a:moveTo>
                <a:cubicBezTo>
                  <a:pt x="59" y="721"/>
                  <a:pt x="58" y="720"/>
                  <a:pt x="58" y="718"/>
                </a:cubicBezTo>
                <a:cubicBezTo>
                  <a:pt x="51" y="715"/>
                  <a:pt x="44" y="712"/>
                  <a:pt x="37" y="709"/>
                </a:cubicBezTo>
                <a:cubicBezTo>
                  <a:pt x="32" y="707"/>
                  <a:pt x="24" y="705"/>
                  <a:pt x="23" y="712"/>
                </a:cubicBezTo>
                <a:cubicBezTo>
                  <a:pt x="22" y="720"/>
                  <a:pt x="24" y="728"/>
                  <a:pt x="26" y="736"/>
                </a:cubicBezTo>
                <a:cubicBezTo>
                  <a:pt x="26" y="736"/>
                  <a:pt x="28" y="737"/>
                  <a:pt x="29" y="737"/>
                </a:cubicBezTo>
                <a:cubicBezTo>
                  <a:pt x="39" y="732"/>
                  <a:pt x="49" y="727"/>
                  <a:pt x="59" y="722"/>
                </a:cubicBezTo>
                <a:close/>
                <a:moveTo>
                  <a:pt x="604" y="67"/>
                </a:moveTo>
                <a:cubicBezTo>
                  <a:pt x="604" y="68"/>
                  <a:pt x="604" y="70"/>
                  <a:pt x="604" y="71"/>
                </a:cubicBezTo>
                <a:cubicBezTo>
                  <a:pt x="615" y="72"/>
                  <a:pt x="626" y="74"/>
                  <a:pt x="637" y="75"/>
                </a:cubicBezTo>
                <a:cubicBezTo>
                  <a:pt x="638" y="75"/>
                  <a:pt x="641" y="69"/>
                  <a:pt x="640" y="68"/>
                </a:cubicBezTo>
                <a:cubicBezTo>
                  <a:pt x="637" y="61"/>
                  <a:pt x="633" y="55"/>
                  <a:pt x="630" y="49"/>
                </a:cubicBezTo>
                <a:cubicBezTo>
                  <a:pt x="626" y="42"/>
                  <a:pt x="622" y="44"/>
                  <a:pt x="618" y="48"/>
                </a:cubicBezTo>
                <a:cubicBezTo>
                  <a:pt x="613" y="54"/>
                  <a:pt x="609" y="61"/>
                  <a:pt x="604" y="67"/>
                </a:cubicBezTo>
                <a:close/>
                <a:moveTo>
                  <a:pt x="682" y="31"/>
                </a:moveTo>
                <a:cubicBezTo>
                  <a:pt x="681" y="29"/>
                  <a:pt x="681" y="28"/>
                  <a:pt x="680" y="27"/>
                </a:cubicBezTo>
                <a:cubicBezTo>
                  <a:pt x="670" y="28"/>
                  <a:pt x="660" y="29"/>
                  <a:pt x="650" y="30"/>
                </a:cubicBezTo>
                <a:cubicBezTo>
                  <a:pt x="648" y="31"/>
                  <a:pt x="645" y="35"/>
                  <a:pt x="646" y="36"/>
                </a:cubicBezTo>
                <a:cubicBezTo>
                  <a:pt x="649" y="44"/>
                  <a:pt x="653" y="52"/>
                  <a:pt x="657" y="61"/>
                </a:cubicBezTo>
                <a:cubicBezTo>
                  <a:pt x="659" y="60"/>
                  <a:pt x="660" y="60"/>
                  <a:pt x="661" y="60"/>
                </a:cubicBezTo>
                <a:cubicBezTo>
                  <a:pt x="668" y="50"/>
                  <a:pt x="675" y="41"/>
                  <a:pt x="682" y="31"/>
                </a:cubicBezTo>
                <a:close/>
                <a:moveTo>
                  <a:pt x="1164" y="653"/>
                </a:moveTo>
                <a:cubicBezTo>
                  <a:pt x="1164" y="666"/>
                  <a:pt x="1167" y="668"/>
                  <a:pt x="1177" y="663"/>
                </a:cubicBezTo>
                <a:cubicBezTo>
                  <a:pt x="1178" y="663"/>
                  <a:pt x="1180" y="662"/>
                  <a:pt x="1180" y="661"/>
                </a:cubicBezTo>
                <a:cubicBezTo>
                  <a:pt x="1185" y="657"/>
                  <a:pt x="1190" y="653"/>
                  <a:pt x="1194" y="648"/>
                </a:cubicBezTo>
                <a:cubicBezTo>
                  <a:pt x="1190" y="644"/>
                  <a:pt x="1185" y="638"/>
                  <a:pt x="1180" y="635"/>
                </a:cubicBezTo>
                <a:cubicBezTo>
                  <a:pt x="1172" y="630"/>
                  <a:pt x="1168" y="632"/>
                  <a:pt x="1166" y="642"/>
                </a:cubicBezTo>
                <a:cubicBezTo>
                  <a:pt x="1165" y="646"/>
                  <a:pt x="1165" y="650"/>
                  <a:pt x="1164" y="653"/>
                </a:cubicBezTo>
                <a:close/>
                <a:moveTo>
                  <a:pt x="882" y="83"/>
                </a:moveTo>
                <a:cubicBezTo>
                  <a:pt x="877" y="76"/>
                  <a:pt x="862" y="70"/>
                  <a:pt x="854" y="73"/>
                </a:cubicBezTo>
                <a:cubicBezTo>
                  <a:pt x="853" y="73"/>
                  <a:pt x="852" y="74"/>
                  <a:pt x="851" y="76"/>
                </a:cubicBezTo>
                <a:cubicBezTo>
                  <a:pt x="847" y="86"/>
                  <a:pt x="847" y="96"/>
                  <a:pt x="848" y="108"/>
                </a:cubicBezTo>
                <a:cubicBezTo>
                  <a:pt x="861" y="99"/>
                  <a:pt x="871" y="91"/>
                  <a:pt x="882" y="83"/>
                </a:cubicBezTo>
                <a:close/>
                <a:moveTo>
                  <a:pt x="557" y="1106"/>
                </a:moveTo>
                <a:cubicBezTo>
                  <a:pt x="555" y="1105"/>
                  <a:pt x="554" y="1104"/>
                  <a:pt x="552" y="1104"/>
                </a:cubicBezTo>
                <a:cubicBezTo>
                  <a:pt x="536" y="1101"/>
                  <a:pt x="523" y="1106"/>
                  <a:pt x="512" y="1117"/>
                </a:cubicBezTo>
                <a:cubicBezTo>
                  <a:pt x="509" y="1120"/>
                  <a:pt x="508" y="1124"/>
                  <a:pt x="507" y="1127"/>
                </a:cubicBezTo>
                <a:cubicBezTo>
                  <a:pt x="510" y="1127"/>
                  <a:pt x="514" y="1130"/>
                  <a:pt x="517" y="1129"/>
                </a:cubicBezTo>
                <a:cubicBezTo>
                  <a:pt x="530" y="1123"/>
                  <a:pt x="543" y="1116"/>
                  <a:pt x="556" y="1109"/>
                </a:cubicBezTo>
                <a:cubicBezTo>
                  <a:pt x="557" y="1109"/>
                  <a:pt x="557" y="1107"/>
                  <a:pt x="557" y="1106"/>
                </a:cubicBezTo>
                <a:close/>
                <a:moveTo>
                  <a:pt x="849" y="1146"/>
                </a:moveTo>
                <a:cubicBezTo>
                  <a:pt x="849" y="1148"/>
                  <a:pt x="849" y="1150"/>
                  <a:pt x="849" y="1152"/>
                </a:cubicBezTo>
                <a:cubicBezTo>
                  <a:pt x="850" y="1155"/>
                  <a:pt x="852" y="1160"/>
                  <a:pt x="853" y="1160"/>
                </a:cubicBezTo>
                <a:cubicBezTo>
                  <a:pt x="861" y="1159"/>
                  <a:pt x="868" y="1157"/>
                  <a:pt x="875" y="1154"/>
                </a:cubicBezTo>
                <a:cubicBezTo>
                  <a:pt x="877" y="1153"/>
                  <a:pt x="878" y="1149"/>
                  <a:pt x="879" y="1146"/>
                </a:cubicBezTo>
                <a:cubicBezTo>
                  <a:pt x="880" y="1145"/>
                  <a:pt x="878" y="1144"/>
                  <a:pt x="877" y="1143"/>
                </a:cubicBezTo>
                <a:cubicBezTo>
                  <a:pt x="874" y="1140"/>
                  <a:pt x="871" y="1138"/>
                  <a:pt x="868" y="1136"/>
                </a:cubicBezTo>
                <a:cubicBezTo>
                  <a:pt x="852" y="1125"/>
                  <a:pt x="850" y="1127"/>
                  <a:pt x="849" y="1146"/>
                </a:cubicBezTo>
                <a:close/>
                <a:moveTo>
                  <a:pt x="1047" y="639"/>
                </a:moveTo>
                <a:cubicBezTo>
                  <a:pt x="1047" y="640"/>
                  <a:pt x="1047" y="640"/>
                  <a:pt x="1047" y="641"/>
                </a:cubicBezTo>
                <a:cubicBezTo>
                  <a:pt x="1041" y="642"/>
                  <a:pt x="1034" y="642"/>
                  <a:pt x="1027" y="643"/>
                </a:cubicBezTo>
                <a:cubicBezTo>
                  <a:pt x="1027" y="644"/>
                  <a:pt x="1027" y="645"/>
                  <a:pt x="1027" y="647"/>
                </a:cubicBezTo>
                <a:cubicBezTo>
                  <a:pt x="1034" y="649"/>
                  <a:pt x="1041" y="652"/>
                  <a:pt x="1048" y="654"/>
                </a:cubicBezTo>
                <a:cubicBezTo>
                  <a:pt x="1048" y="654"/>
                  <a:pt x="1048" y="655"/>
                  <a:pt x="1047" y="655"/>
                </a:cubicBezTo>
                <a:cubicBezTo>
                  <a:pt x="1042" y="656"/>
                  <a:pt x="1036" y="656"/>
                  <a:pt x="1031" y="656"/>
                </a:cubicBezTo>
                <a:cubicBezTo>
                  <a:pt x="1031" y="657"/>
                  <a:pt x="1030" y="659"/>
                  <a:pt x="1030" y="660"/>
                </a:cubicBezTo>
                <a:cubicBezTo>
                  <a:pt x="1036" y="662"/>
                  <a:pt x="1042" y="665"/>
                  <a:pt x="1049" y="667"/>
                </a:cubicBezTo>
                <a:cubicBezTo>
                  <a:pt x="1051" y="667"/>
                  <a:pt x="1056" y="663"/>
                  <a:pt x="1056" y="662"/>
                </a:cubicBezTo>
                <a:cubicBezTo>
                  <a:pt x="1055" y="652"/>
                  <a:pt x="1050" y="643"/>
                  <a:pt x="1052" y="632"/>
                </a:cubicBezTo>
                <a:cubicBezTo>
                  <a:pt x="1052" y="631"/>
                  <a:pt x="1050" y="629"/>
                  <a:pt x="1049" y="629"/>
                </a:cubicBezTo>
                <a:cubicBezTo>
                  <a:pt x="1041" y="627"/>
                  <a:pt x="1033" y="627"/>
                  <a:pt x="1025" y="631"/>
                </a:cubicBezTo>
                <a:cubicBezTo>
                  <a:pt x="1025" y="632"/>
                  <a:pt x="1025" y="633"/>
                  <a:pt x="1025" y="634"/>
                </a:cubicBezTo>
                <a:cubicBezTo>
                  <a:pt x="1032" y="636"/>
                  <a:pt x="1040" y="638"/>
                  <a:pt x="1047" y="639"/>
                </a:cubicBezTo>
                <a:close/>
                <a:moveTo>
                  <a:pt x="74" y="622"/>
                </a:moveTo>
                <a:cubicBezTo>
                  <a:pt x="74" y="610"/>
                  <a:pt x="72" y="609"/>
                  <a:pt x="61" y="612"/>
                </a:cubicBezTo>
                <a:cubicBezTo>
                  <a:pt x="55" y="615"/>
                  <a:pt x="49" y="618"/>
                  <a:pt x="43" y="621"/>
                </a:cubicBezTo>
                <a:cubicBezTo>
                  <a:pt x="39" y="624"/>
                  <a:pt x="39" y="627"/>
                  <a:pt x="43" y="630"/>
                </a:cubicBezTo>
                <a:cubicBezTo>
                  <a:pt x="46" y="632"/>
                  <a:pt x="48" y="633"/>
                  <a:pt x="50" y="635"/>
                </a:cubicBezTo>
                <a:cubicBezTo>
                  <a:pt x="69" y="645"/>
                  <a:pt x="73" y="643"/>
                  <a:pt x="74" y="622"/>
                </a:cubicBezTo>
                <a:close/>
                <a:moveTo>
                  <a:pt x="73" y="503"/>
                </a:moveTo>
                <a:cubicBezTo>
                  <a:pt x="64" y="505"/>
                  <a:pt x="57" y="506"/>
                  <a:pt x="50" y="508"/>
                </a:cubicBezTo>
                <a:cubicBezTo>
                  <a:pt x="48" y="508"/>
                  <a:pt x="46" y="510"/>
                  <a:pt x="46" y="512"/>
                </a:cubicBezTo>
                <a:cubicBezTo>
                  <a:pt x="45" y="513"/>
                  <a:pt x="47" y="516"/>
                  <a:pt x="49" y="517"/>
                </a:cubicBezTo>
                <a:cubicBezTo>
                  <a:pt x="54" y="520"/>
                  <a:pt x="59" y="524"/>
                  <a:pt x="65" y="527"/>
                </a:cubicBezTo>
                <a:cubicBezTo>
                  <a:pt x="69" y="528"/>
                  <a:pt x="76" y="529"/>
                  <a:pt x="77" y="528"/>
                </a:cubicBezTo>
                <a:cubicBezTo>
                  <a:pt x="80" y="522"/>
                  <a:pt x="83" y="515"/>
                  <a:pt x="84" y="508"/>
                </a:cubicBezTo>
                <a:cubicBezTo>
                  <a:pt x="84" y="507"/>
                  <a:pt x="76" y="504"/>
                  <a:pt x="73" y="503"/>
                </a:cubicBezTo>
                <a:close/>
                <a:moveTo>
                  <a:pt x="845" y="311"/>
                </a:moveTo>
                <a:cubicBezTo>
                  <a:pt x="865" y="291"/>
                  <a:pt x="866" y="213"/>
                  <a:pt x="847" y="201"/>
                </a:cubicBezTo>
                <a:cubicBezTo>
                  <a:pt x="858" y="238"/>
                  <a:pt x="853" y="274"/>
                  <a:pt x="845" y="311"/>
                </a:cubicBezTo>
                <a:close/>
                <a:moveTo>
                  <a:pt x="602" y="35"/>
                </a:moveTo>
                <a:cubicBezTo>
                  <a:pt x="594" y="29"/>
                  <a:pt x="574" y="29"/>
                  <a:pt x="569" y="34"/>
                </a:cubicBezTo>
                <a:cubicBezTo>
                  <a:pt x="568" y="36"/>
                  <a:pt x="567" y="40"/>
                  <a:pt x="568" y="42"/>
                </a:cubicBezTo>
                <a:cubicBezTo>
                  <a:pt x="571" y="48"/>
                  <a:pt x="575" y="54"/>
                  <a:pt x="579" y="59"/>
                </a:cubicBezTo>
                <a:cubicBezTo>
                  <a:pt x="580" y="61"/>
                  <a:pt x="585" y="61"/>
                  <a:pt x="586" y="60"/>
                </a:cubicBezTo>
                <a:cubicBezTo>
                  <a:pt x="592" y="52"/>
                  <a:pt x="597" y="43"/>
                  <a:pt x="602" y="35"/>
                </a:cubicBezTo>
                <a:close/>
                <a:moveTo>
                  <a:pt x="1110" y="915"/>
                </a:moveTo>
                <a:cubicBezTo>
                  <a:pt x="1110" y="914"/>
                  <a:pt x="1110" y="914"/>
                  <a:pt x="1110" y="913"/>
                </a:cubicBezTo>
                <a:cubicBezTo>
                  <a:pt x="1113" y="913"/>
                  <a:pt x="1115" y="913"/>
                  <a:pt x="1117" y="913"/>
                </a:cubicBezTo>
                <a:cubicBezTo>
                  <a:pt x="1127" y="913"/>
                  <a:pt x="1129" y="910"/>
                  <a:pt x="1125" y="901"/>
                </a:cubicBezTo>
                <a:cubicBezTo>
                  <a:pt x="1124" y="900"/>
                  <a:pt x="1123" y="898"/>
                  <a:pt x="1122" y="896"/>
                </a:cubicBezTo>
                <a:cubicBezTo>
                  <a:pt x="1111" y="878"/>
                  <a:pt x="1111" y="878"/>
                  <a:pt x="1100" y="897"/>
                </a:cubicBezTo>
                <a:cubicBezTo>
                  <a:pt x="1097" y="901"/>
                  <a:pt x="1095" y="906"/>
                  <a:pt x="1093" y="910"/>
                </a:cubicBezTo>
                <a:cubicBezTo>
                  <a:pt x="1099" y="912"/>
                  <a:pt x="1104" y="913"/>
                  <a:pt x="1110" y="915"/>
                </a:cubicBezTo>
                <a:close/>
                <a:moveTo>
                  <a:pt x="726" y="72"/>
                </a:moveTo>
                <a:cubicBezTo>
                  <a:pt x="733" y="62"/>
                  <a:pt x="738" y="56"/>
                  <a:pt x="743" y="49"/>
                </a:cubicBezTo>
                <a:cubicBezTo>
                  <a:pt x="745" y="45"/>
                  <a:pt x="747" y="42"/>
                  <a:pt x="749" y="38"/>
                </a:cubicBezTo>
                <a:cubicBezTo>
                  <a:pt x="745" y="36"/>
                  <a:pt x="742" y="33"/>
                  <a:pt x="738" y="33"/>
                </a:cubicBezTo>
                <a:cubicBezTo>
                  <a:pt x="733" y="33"/>
                  <a:pt x="727" y="34"/>
                  <a:pt x="722" y="35"/>
                </a:cubicBezTo>
                <a:cubicBezTo>
                  <a:pt x="721" y="36"/>
                  <a:pt x="718" y="39"/>
                  <a:pt x="718" y="41"/>
                </a:cubicBezTo>
                <a:cubicBezTo>
                  <a:pt x="720" y="50"/>
                  <a:pt x="723" y="60"/>
                  <a:pt x="726" y="72"/>
                </a:cubicBezTo>
                <a:close/>
                <a:moveTo>
                  <a:pt x="459" y="86"/>
                </a:moveTo>
                <a:cubicBezTo>
                  <a:pt x="471" y="84"/>
                  <a:pt x="479" y="84"/>
                  <a:pt x="487" y="82"/>
                </a:cubicBezTo>
                <a:cubicBezTo>
                  <a:pt x="489" y="82"/>
                  <a:pt x="493" y="78"/>
                  <a:pt x="493" y="78"/>
                </a:cubicBezTo>
                <a:cubicBezTo>
                  <a:pt x="488" y="68"/>
                  <a:pt x="486" y="57"/>
                  <a:pt x="473" y="51"/>
                </a:cubicBezTo>
                <a:cubicBezTo>
                  <a:pt x="468" y="63"/>
                  <a:pt x="464" y="73"/>
                  <a:pt x="459" y="86"/>
                </a:cubicBezTo>
                <a:close/>
                <a:moveTo>
                  <a:pt x="435" y="97"/>
                </a:moveTo>
                <a:cubicBezTo>
                  <a:pt x="426" y="89"/>
                  <a:pt x="420" y="83"/>
                  <a:pt x="413" y="77"/>
                </a:cubicBezTo>
                <a:cubicBezTo>
                  <a:pt x="409" y="74"/>
                  <a:pt x="404" y="74"/>
                  <a:pt x="403" y="81"/>
                </a:cubicBezTo>
                <a:cubicBezTo>
                  <a:pt x="402" y="88"/>
                  <a:pt x="400" y="95"/>
                  <a:pt x="399" y="102"/>
                </a:cubicBezTo>
                <a:cubicBezTo>
                  <a:pt x="399" y="104"/>
                  <a:pt x="403" y="108"/>
                  <a:pt x="405" y="108"/>
                </a:cubicBezTo>
                <a:cubicBezTo>
                  <a:pt x="414" y="105"/>
                  <a:pt x="423" y="102"/>
                  <a:pt x="435" y="97"/>
                </a:cubicBezTo>
                <a:close/>
                <a:moveTo>
                  <a:pt x="1138" y="361"/>
                </a:moveTo>
                <a:cubicBezTo>
                  <a:pt x="1138" y="360"/>
                  <a:pt x="1138" y="360"/>
                  <a:pt x="1138" y="360"/>
                </a:cubicBezTo>
                <a:cubicBezTo>
                  <a:pt x="1142" y="359"/>
                  <a:pt x="1146" y="360"/>
                  <a:pt x="1150" y="359"/>
                </a:cubicBezTo>
                <a:cubicBezTo>
                  <a:pt x="1153" y="358"/>
                  <a:pt x="1157" y="353"/>
                  <a:pt x="1156" y="352"/>
                </a:cubicBezTo>
                <a:cubicBezTo>
                  <a:pt x="1152" y="345"/>
                  <a:pt x="1149" y="336"/>
                  <a:pt x="1142" y="333"/>
                </a:cubicBezTo>
                <a:cubicBezTo>
                  <a:pt x="1136" y="329"/>
                  <a:pt x="1133" y="337"/>
                  <a:pt x="1130" y="342"/>
                </a:cubicBezTo>
                <a:cubicBezTo>
                  <a:pt x="1127" y="347"/>
                  <a:pt x="1125" y="352"/>
                  <a:pt x="1123" y="357"/>
                </a:cubicBezTo>
                <a:cubicBezTo>
                  <a:pt x="1128" y="358"/>
                  <a:pt x="1133" y="359"/>
                  <a:pt x="1138" y="361"/>
                </a:cubicBezTo>
                <a:close/>
                <a:moveTo>
                  <a:pt x="424" y="1155"/>
                </a:moveTo>
                <a:cubicBezTo>
                  <a:pt x="423" y="1155"/>
                  <a:pt x="421" y="1155"/>
                  <a:pt x="420" y="1154"/>
                </a:cubicBezTo>
                <a:cubicBezTo>
                  <a:pt x="414" y="1161"/>
                  <a:pt x="409" y="1167"/>
                  <a:pt x="404" y="1174"/>
                </a:cubicBezTo>
                <a:cubicBezTo>
                  <a:pt x="399" y="1180"/>
                  <a:pt x="401" y="1185"/>
                  <a:pt x="408" y="1188"/>
                </a:cubicBezTo>
                <a:cubicBezTo>
                  <a:pt x="412" y="1190"/>
                  <a:pt x="416" y="1191"/>
                  <a:pt x="421" y="1191"/>
                </a:cubicBezTo>
                <a:cubicBezTo>
                  <a:pt x="423" y="1191"/>
                  <a:pt x="427" y="1188"/>
                  <a:pt x="427" y="1187"/>
                </a:cubicBezTo>
                <a:cubicBezTo>
                  <a:pt x="427" y="1176"/>
                  <a:pt x="425" y="1166"/>
                  <a:pt x="424" y="1155"/>
                </a:cubicBezTo>
                <a:close/>
                <a:moveTo>
                  <a:pt x="98" y="821"/>
                </a:moveTo>
                <a:cubicBezTo>
                  <a:pt x="95" y="812"/>
                  <a:pt x="93" y="804"/>
                  <a:pt x="90" y="797"/>
                </a:cubicBezTo>
                <a:cubicBezTo>
                  <a:pt x="89" y="795"/>
                  <a:pt x="86" y="794"/>
                  <a:pt x="85" y="795"/>
                </a:cubicBezTo>
                <a:cubicBezTo>
                  <a:pt x="78" y="799"/>
                  <a:pt x="72" y="804"/>
                  <a:pt x="66" y="809"/>
                </a:cubicBezTo>
                <a:cubicBezTo>
                  <a:pt x="63" y="813"/>
                  <a:pt x="63" y="817"/>
                  <a:pt x="69" y="819"/>
                </a:cubicBezTo>
                <a:cubicBezTo>
                  <a:pt x="76" y="821"/>
                  <a:pt x="83" y="824"/>
                  <a:pt x="90" y="825"/>
                </a:cubicBezTo>
                <a:cubicBezTo>
                  <a:pt x="92" y="825"/>
                  <a:pt x="95" y="823"/>
                  <a:pt x="98" y="821"/>
                </a:cubicBezTo>
                <a:close/>
                <a:moveTo>
                  <a:pt x="937" y="916"/>
                </a:moveTo>
                <a:cubicBezTo>
                  <a:pt x="933" y="917"/>
                  <a:pt x="930" y="917"/>
                  <a:pt x="929" y="919"/>
                </a:cubicBezTo>
                <a:cubicBezTo>
                  <a:pt x="924" y="930"/>
                  <a:pt x="920" y="941"/>
                  <a:pt x="917" y="953"/>
                </a:cubicBezTo>
                <a:cubicBezTo>
                  <a:pt x="916" y="955"/>
                  <a:pt x="918" y="958"/>
                  <a:pt x="919" y="961"/>
                </a:cubicBezTo>
                <a:cubicBezTo>
                  <a:pt x="921" y="959"/>
                  <a:pt x="924" y="958"/>
                  <a:pt x="926" y="956"/>
                </a:cubicBezTo>
                <a:cubicBezTo>
                  <a:pt x="937" y="945"/>
                  <a:pt x="937" y="931"/>
                  <a:pt x="942" y="918"/>
                </a:cubicBezTo>
                <a:cubicBezTo>
                  <a:pt x="943" y="916"/>
                  <a:pt x="941" y="912"/>
                  <a:pt x="940" y="910"/>
                </a:cubicBezTo>
                <a:cubicBezTo>
                  <a:pt x="939" y="910"/>
                  <a:pt x="938" y="910"/>
                  <a:pt x="937" y="910"/>
                </a:cubicBezTo>
                <a:cubicBezTo>
                  <a:pt x="937" y="913"/>
                  <a:pt x="937" y="915"/>
                  <a:pt x="937" y="916"/>
                </a:cubicBezTo>
                <a:close/>
                <a:moveTo>
                  <a:pt x="894" y="191"/>
                </a:moveTo>
                <a:cubicBezTo>
                  <a:pt x="908" y="221"/>
                  <a:pt x="923" y="250"/>
                  <a:pt x="938" y="280"/>
                </a:cubicBezTo>
                <a:cubicBezTo>
                  <a:pt x="942" y="260"/>
                  <a:pt x="911" y="200"/>
                  <a:pt x="894" y="191"/>
                </a:cubicBezTo>
                <a:close/>
                <a:moveTo>
                  <a:pt x="789" y="513"/>
                </a:moveTo>
                <a:cubicBezTo>
                  <a:pt x="807" y="512"/>
                  <a:pt x="812" y="505"/>
                  <a:pt x="805" y="492"/>
                </a:cubicBezTo>
                <a:cubicBezTo>
                  <a:pt x="800" y="495"/>
                  <a:pt x="795" y="500"/>
                  <a:pt x="790" y="501"/>
                </a:cubicBezTo>
                <a:cubicBezTo>
                  <a:pt x="780" y="503"/>
                  <a:pt x="777" y="508"/>
                  <a:pt x="778" y="515"/>
                </a:cubicBezTo>
                <a:cubicBezTo>
                  <a:pt x="773" y="516"/>
                  <a:pt x="768" y="516"/>
                  <a:pt x="765" y="518"/>
                </a:cubicBezTo>
                <a:cubicBezTo>
                  <a:pt x="762" y="520"/>
                  <a:pt x="762" y="525"/>
                  <a:pt x="760" y="529"/>
                </a:cubicBezTo>
                <a:cubicBezTo>
                  <a:pt x="761" y="529"/>
                  <a:pt x="762" y="529"/>
                  <a:pt x="763" y="530"/>
                </a:cubicBezTo>
                <a:cubicBezTo>
                  <a:pt x="766" y="523"/>
                  <a:pt x="780" y="536"/>
                  <a:pt x="779" y="520"/>
                </a:cubicBezTo>
                <a:cubicBezTo>
                  <a:pt x="782" y="522"/>
                  <a:pt x="784" y="522"/>
                  <a:pt x="787" y="524"/>
                </a:cubicBezTo>
                <a:cubicBezTo>
                  <a:pt x="788" y="520"/>
                  <a:pt x="788" y="517"/>
                  <a:pt x="789" y="513"/>
                </a:cubicBezTo>
                <a:close/>
                <a:moveTo>
                  <a:pt x="527" y="290"/>
                </a:moveTo>
                <a:cubicBezTo>
                  <a:pt x="521" y="298"/>
                  <a:pt x="524" y="311"/>
                  <a:pt x="510" y="311"/>
                </a:cubicBezTo>
                <a:cubicBezTo>
                  <a:pt x="497" y="311"/>
                  <a:pt x="498" y="298"/>
                  <a:pt x="491" y="292"/>
                </a:cubicBezTo>
                <a:cubicBezTo>
                  <a:pt x="486" y="302"/>
                  <a:pt x="488" y="312"/>
                  <a:pt x="494" y="317"/>
                </a:cubicBezTo>
                <a:cubicBezTo>
                  <a:pt x="504" y="324"/>
                  <a:pt x="516" y="323"/>
                  <a:pt x="525" y="315"/>
                </a:cubicBezTo>
                <a:cubicBezTo>
                  <a:pt x="532" y="308"/>
                  <a:pt x="533" y="299"/>
                  <a:pt x="527" y="290"/>
                </a:cubicBezTo>
                <a:close/>
                <a:moveTo>
                  <a:pt x="507" y="35"/>
                </a:moveTo>
                <a:cubicBezTo>
                  <a:pt x="494" y="34"/>
                  <a:pt x="492" y="37"/>
                  <a:pt x="497" y="49"/>
                </a:cubicBezTo>
                <a:cubicBezTo>
                  <a:pt x="497" y="50"/>
                  <a:pt x="498" y="52"/>
                  <a:pt x="498" y="53"/>
                </a:cubicBezTo>
                <a:cubicBezTo>
                  <a:pt x="501" y="57"/>
                  <a:pt x="504" y="61"/>
                  <a:pt x="507" y="65"/>
                </a:cubicBezTo>
                <a:cubicBezTo>
                  <a:pt x="510" y="62"/>
                  <a:pt x="515" y="59"/>
                  <a:pt x="517" y="54"/>
                </a:cubicBezTo>
                <a:cubicBezTo>
                  <a:pt x="520" y="50"/>
                  <a:pt x="521" y="44"/>
                  <a:pt x="523" y="39"/>
                </a:cubicBezTo>
                <a:cubicBezTo>
                  <a:pt x="518" y="37"/>
                  <a:pt x="513" y="36"/>
                  <a:pt x="508" y="35"/>
                </a:cubicBezTo>
                <a:cubicBezTo>
                  <a:pt x="507" y="34"/>
                  <a:pt x="507" y="35"/>
                  <a:pt x="507" y="35"/>
                </a:cubicBezTo>
                <a:close/>
                <a:moveTo>
                  <a:pt x="829" y="83"/>
                </a:moveTo>
                <a:cubicBezTo>
                  <a:pt x="827" y="82"/>
                  <a:pt x="825" y="82"/>
                  <a:pt x="824" y="81"/>
                </a:cubicBezTo>
                <a:cubicBezTo>
                  <a:pt x="816" y="89"/>
                  <a:pt x="809" y="97"/>
                  <a:pt x="800" y="106"/>
                </a:cubicBezTo>
                <a:cubicBezTo>
                  <a:pt x="808" y="110"/>
                  <a:pt x="813" y="113"/>
                  <a:pt x="819" y="115"/>
                </a:cubicBezTo>
                <a:cubicBezTo>
                  <a:pt x="824" y="118"/>
                  <a:pt x="828" y="116"/>
                  <a:pt x="829" y="110"/>
                </a:cubicBezTo>
                <a:cubicBezTo>
                  <a:pt x="829" y="101"/>
                  <a:pt x="829" y="92"/>
                  <a:pt x="829" y="83"/>
                </a:cubicBezTo>
                <a:close/>
                <a:moveTo>
                  <a:pt x="955" y="152"/>
                </a:moveTo>
                <a:cubicBezTo>
                  <a:pt x="954" y="151"/>
                  <a:pt x="953" y="150"/>
                  <a:pt x="951" y="150"/>
                </a:cubicBezTo>
                <a:cubicBezTo>
                  <a:pt x="943" y="153"/>
                  <a:pt x="934" y="156"/>
                  <a:pt x="926" y="160"/>
                </a:cubicBezTo>
                <a:cubicBezTo>
                  <a:pt x="925" y="160"/>
                  <a:pt x="925" y="165"/>
                  <a:pt x="926" y="166"/>
                </a:cubicBezTo>
                <a:cubicBezTo>
                  <a:pt x="931" y="172"/>
                  <a:pt x="936" y="177"/>
                  <a:pt x="942" y="181"/>
                </a:cubicBezTo>
                <a:cubicBezTo>
                  <a:pt x="944" y="182"/>
                  <a:pt x="949" y="180"/>
                  <a:pt x="949" y="179"/>
                </a:cubicBezTo>
                <a:cubicBezTo>
                  <a:pt x="952" y="170"/>
                  <a:pt x="953" y="161"/>
                  <a:pt x="955" y="152"/>
                </a:cubicBezTo>
                <a:close/>
                <a:moveTo>
                  <a:pt x="695" y="576"/>
                </a:moveTo>
                <a:cubicBezTo>
                  <a:pt x="669" y="600"/>
                  <a:pt x="661" y="620"/>
                  <a:pt x="671" y="636"/>
                </a:cubicBezTo>
                <a:cubicBezTo>
                  <a:pt x="671" y="630"/>
                  <a:pt x="671" y="625"/>
                  <a:pt x="671" y="619"/>
                </a:cubicBezTo>
                <a:cubicBezTo>
                  <a:pt x="673" y="621"/>
                  <a:pt x="675" y="622"/>
                  <a:pt x="676" y="623"/>
                </a:cubicBezTo>
                <a:cubicBezTo>
                  <a:pt x="677" y="603"/>
                  <a:pt x="696" y="595"/>
                  <a:pt x="706" y="581"/>
                </a:cubicBezTo>
                <a:cubicBezTo>
                  <a:pt x="705" y="581"/>
                  <a:pt x="705" y="580"/>
                  <a:pt x="704" y="580"/>
                </a:cubicBezTo>
                <a:cubicBezTo>
                  <a:pt x="703" y="581"/>
                  <a:pt x="702" y="582"/>
                  <a:pt x="700" y="584"/>
                </a:cubicBezTo>
                <a:cubicBezTo>
                  <a:pt x="698" y="581"/>
                  <a:pt x="697" y="579"/>
                  <a:pt x="695" y="576"/>
                </a:cubicBezTo>
                <a:close/>
                <a:moveTo>
                  <a:pt x="75" y="685"/>
                </a:moveTo>
                <a:cubicBezTo>
                  <a:pt x="73" y="680"/>
                  <a:pt x="72" y="676"/>
                  <a:pt x="70" y="671"/>
                </a:cubicBezTo>
                <a:cubicBezTo>
                  <a:pt x="65" y="673"/>
                  <a:pt x="60" y="675"/>
                  <a:pt x="55" y="677"/>
                </a:cubicBezTo>
                <a:cubicBezTo>
                  <a:pt x="54" y="677"/>
                  <a:pt x="54" y="677"/>
                  <a:pt x="53" y="678"/>
                </a:cubicBezTo>
                <a:cubicBezTo>
                  <a:pt x="50" y="682"/>
                  <a:pt x="47" y="685"/>
                  <a:pt x="44" y="689"/>
                </a:cubicBezTo>
                <a:cubicBezTo>
                  <a:pt x="48" y="692"/>
                  <a:pt x="52" y="695"/>
                  <a:pt x="57" y="697"/>
                </a:cubicBezTo>
                <a:cubicBezTo>
                  <a:pt x="70" y="702"/>
                  <a:pt x="74" y="700"/>
                  <a:pt x="75" y="685"/>
                </a:cubicBezTo>
                <a:close/>
                <a:moveTo>
                  <a:pt x="172" y="978"/>
                </a:moveTo>
                <a:cubicBezTo>
                  <a:pt x="172" y="978"/>
                  <a:pt x="172" y="978"/>
                  <a:pt x="172" y="978"/>
                </a:cubicBezTo>
                <a:cubicBezTo>
                  <a:pt x="177" y="977"/>
                  <a:pt x="183" y="977"/>
                  <a:pt x="188" y="975"/>
                </a:cubicBezTo>
                <a:cubicBezTo>
                  <a:pt x="190" y="975"/>
                  <a:pt x="192" y="970"/>
                  <a:pt x="191" y="970"/>
                </a:cubicBezTo>
                <a:cubicBezTo>
                  <a:pt x="187" y="963"/>
                  <a:pt x="182" y="954"/>
                  <a:pt x="176" y="952"/>
                </a:cubicBezTo>
                <a:cubicBezTo>
                  <a:pt x="168" y="950"/>
                  <a:pt x="165" y="960"/>
                  <a:pt x="161" y="967"/>
                </a:cubicBezTo>
                <a:cubicBezTo>
                  <a:pt x="161" y="967"/>
                  <a:pt x="160" y="968"/>
                  <a:pt x="160" y="968"/>
                </a:cubicBezTo>
                <a:cubicBezTo>
                  <a:pt x="157" y="975"/>
                  <a:pt x="160" y="978"/>
                  <a:pt x="166" y="978"/>
                </a:cubicBezTo>
                <a:cubicBezTo>
                  <a:pt x="168" y="978"/>
                  <a:pt x="170" y="978"/>
                  <a:pt x="172" y="978"/>
                </a:cubicBezTo>
                <a:close/>
                <a:moveTo>
                  <a:pt x="413" y="465"/>
                </a:moveTo>
                <a:cubicBezTo>
                  <a:pt x="431" y="446"/>
                  <a:pt x="440" y="423"/>
                  <a:pt x="443" y="396"/>
                </a:cubicBezTo>
                <a:cubicBezTo>
                  <a:pt x="425" y="416"/>
                  <a:pt x="423" y="442"/>
                  <a:pt x="413" y="465"/>
                </a:cubicBezTo>
                <a:close/>
                <a:moveTo>
                  <a:pt x="63" y="488"/>
                </a:moveTo>
                <a:cubicBezTo>
                  <a:pt x="55" y="481"/>
                  <a:pt x="49" y="476"/>
                  <a:pt x="44" y="471"/>
                </a:cubicBezTo>
                <a:cubicBezTo>
                  <a:pt x="37" y="464"/>
                  <a:pt x="34" y="464"/>
                  <a:pt x="30" y="473"/>
                </a:cubicBezTo>
                <a:cubicBezTo>
                  <a:pt x="29" y="476"/>
                  <a:pt x="27" y="480"/>
                  <a:pt x="27" y="484"/>
                </a:cubicBezTo>
                <a:cubicBezTo>
                  <a:pt x="26" y="491"/>
                  <a:pt x="29" y="494"/>
                  <a:pt x="36" y="493"/>
                </a:cubicBezTo>
                <a:cubicBezTo>
                  <a:pt x="44" y="492"/>
                  <a:pt x="52" y="490"/>
                  <a:pt x="63" y="488"/>
                </a:cubicBezTo>
                <a:close/>
                <a:moveTo>
                  <a:pt x="957" y="716"/>
                </a:moveTo>
                <a:cubicBezTo>
                  <a:pt x="957" y="718"/>
                  <a:pt x="956" y="719"/>
                  <a:pt x="956" y="721"/>
                </a:cubicBezTo>
                <a:cubicBezTo>
                  <a:pt x="964" y="724"/>
                  <a:pt x="972" y="728"/>
                  <a:pt x="981" y="731"/>
                </a:cubicBezTo>
                <a:cubicBezTo>
                  <a:pt x="982" y="732"/>
                  <a:pt x="985" y="728"/>
                  <a:pt x="985" y="726"/>
                </a:cubicBezTo>
                <a:cubicBezTo>
                  <a:pt x="988" y="713"/>
                  <a:pt x="985" y="708"/>
                  <a:pt x="971" y="704"/>
                </a:cubicBezTo>
                <a:cubicBezTo>
                  <a:pt x="965" y="702"/>
                  <a:pt x="959" y="701"/>
                  <a:pt x="953" y="700"/>
                </a:cubicBezTo>
                <a:cubicBezTo>
                  <a:pt x="952" y="701"/>
                  <a:pt x="952" y="702"/>
                  <a:pt x="952" y="703"/>
                </a:cubicBezTo>
                <a:cubicBezTo>
                  <a:pt x="957" y="710"/>
                  <a:pt x="969" y="708"/>
                  <a:pt x="972" y="719"/>
                </a:cubicBezTo>
                <a:cubicBezTo>
                  <a:pt x="966" y="718"/>
                  <a:pt x="962" y="717"/>
                  <a:pt x="957" y="716"/>
                </a:cubicBezTo>
                <a:close/>
                <a:moveTo>
                  <a:pt x="1136" y="942"/>
                </a:moveTo>
                <a:cubicBezTo>
                  <a:pt x="1134" y="930"/>
                  <a:pt x="1127" y="932"/>
                  <a:pt x="1122" y="931"/>
                </a:cubicBezTo>
                <a:cubicBezTo>
                  <a:pt x="1116" y="931"/>
                  <a:pt x="1111" y="931"/>
                  <a:pt x="1105" y="931"/>
                </a:cubicBezTo>
                <a:cubicBezTo>
                  <a:pt x="1107" y="936"/>
                  <a:pt x="1108" y="942"/>
                  <a:pt x="1111" y="946"/>
                </a:cubicBezTo>
                <a:cubicBezTo>
                  <a:pt x="1113" y="950"/>
                  <a:pt x="1120" y="956"/>
                  <a:pt x="1122" y="955"/>
                </a:cubicBezTo>
                <a:cubicBezTo>
                  <a:pt x="1128" y="952"/>
                  <a:pt x="1132" y="946"/>
                  <a:pt x="1136" y="942"/>
                </a:cubicBezTo>
                <a:close/>
                <a:moveTo>
                  <a:pt x="567" y="913"/>
                </a:moveTo>
                <a:cubicBezTo>
                  <a:pt x="568" y="912"/>
                  <a:pt x="568" y="912"/>
                  <a:pt x="569" y="911"/>
                </a:cubicBezTo>
                <a:cubicBezTo>
                  <a:pt x="564" y="906"/>
                  <a:pt x="559" y="901"/>
                  <a:pt x="555" y="896"/>
                </a:cubicBezTo>
                <a:cubicBezTo>
                  <a:pt x="551" y="891"/>
                  <a:pt x="547" y="891"/>
                  <a:pt x="544" y="896"/>
                </a:cubicBezTo>
                <a:cubicBezTo>
                  <a:pt x="539" y="907"/>
                  <a:pt x="534" y="917"/>
                  <a:pt x="530" y="928"/>
                </a:cubicBezTo>
                <a:cubicBezTo>
                  <a:pt x="529" y="929"/>
                  <a:pt x="530" y="932"/>
                  <a:pt x="531" y="932"/>
                </a:cubicBezTo>
                <a:cubicBezTo>
                  <a:pt x="532" y="932"/>
                  <a:pt x="535" y="932"/>
                  <a:pt x="536" y="931"/>
                </a:cubicBezTo>
                <a:cubicBezTo>
                  <a:pt x="538" y="928"/>
                  <a:pt x="541" y="925"/>
                  <a:pt x="543" y="922"/>
                </a:cubicBezTo>
                <a:cubicBezTo>
                  <a:pt x="552" y="907"/>
                  <a:pt x="552" y="907"/>
                  <a:pt x="567" y="913"/>
                </a:cubicBezTo>
                <a:close/>
                <a:moveTo>
                  <a:pt x="378" y="101"/>
                </a:moveTo>
                <a:cubicBezTo>
                  <a:pt x="379" y="101"/>
                  <a:pt x="380" y="101"/>
                  <a:pt x="381" y="100"/>
                </a:cubicBezTo>
                <a:cubicBezTo>
                  <a:pt x="382" y="90"/>
                  <a:pt x="383" y="80"/>
                  <a:pt x="384" y="68"/>
                </a:cubicBezTo>
                <a:cubicBezTo>
                  <a:pt x="374" y="71"/>
                  <a:pt x="367" y="73"/>
                  <a:pt x="361" y="76"/>
                </a:cubicBezTo>
                <a:cubicBezTo>
                  <a:pt x="356" y="78"/>
                  <a:pt x="353" y="82"/>
                  <a:pt x="359" y="87"/>
                </a:cubicBezTo>
                <a:cubicBezTo>
                  <a:pt x="365" y="92"/>
                  <a:pt x="372" y="96"/>
                  <a:pt x="378" y="101"/>
                </a:cubicBezTo>
                <a:close/>
                <a:moveTo>
                  <a:pt x="49" y="541"/>
                </a:moveTo>
                <a:cubicBezTo>
                  <a:pt x="49" y="540"/>
                  <a:pt x="50" y="539"/>
                  <a:pt x="50" y="538"/>
                </a:cubicBezTo>
                <a:cubicBezTo>
                  <a:pt x="43" y="534"/>
                  <a:pt x="36" y="529"/>
                  <a:pt x="29" y="525"/>
                </a:cubicBezTo>
                <a:cubicBezTo>
                  <a:pt x="27" y="524"/>
                  <a:pt x="21" y="527"/>
                  <a:pt x="20" y="530"/>
                </a:cubicBezTo>
                <a:cubicBezTo>
                  <a:pt x="18" y="534"/>
                  <a:pt x="18" y="539"/>
                  <a:pt x="18" y="544"/>
                </a:cubicBezTo>
                <a:cubicBezTo>
                  <a:pt x="19" y="549"/>
                  <a:pt x="22" y="552"/>
                  <a:pt x="28" y="550"/>
                </a:cubicBezTo>
                <a:cubicBezTo>
                  <a:pt x="35" y="548"/>
                  <a:pt x="42" y="544"/>
                  <a:pt x="49" y="541"/>
                </a:cubicBezTo>
                <a:close/>
                <a:moveTo>
                  <a:pt x="221" y="159"/>
                </a:moveTo>
                <a:cubicBezTo>
                  <a:pt x="227" y="162"/>
                  <a:pt x="233" y="165"/>
                  <a:pt x="239" y="167"/>
                </a:cubicBezTo>
                <a:cubicBezTo>
                  <a:pt x="245" y="169"/>
                  <a:pt x="247" y="166"/>
                  <a:pt x="247" y="160"/>
                </a:cubicBezTo>
                <a:cubicBezTo>
                  <a:pt x="247" y="153"/>
                  <a:pt x="247" y="145"/>
                  <a:pt x="247" y="138"/>
                </a:cubicBezTo>
                <a:cubicBezTo>
                  <a:pt x="236" y="137"/>
                  <a:pt x="228" y="143"/>
                  <a:pt x="221" y="159"/>
                </a:cubicBezTo>
                <a:close/>
                <a:moveTo>
                  <a:pt x="1075" y="987"/>
                </a:moveTo>
                <a:cubicBezTo>
                  <a:pt x="1076" y="990"/>
                  <a:pt x="1077" y="995"/>
                  <a:pt x="1078" y="1000"/>
                </a:cubicBezTo>
                <a:cubicBezTo>
                  <a:pt x="1081" y="1007"/>
                  <a:pt x="1087" y="1009"/>
                  <a:pt x="1092" y="1004"/>
                </a:cubicBezTo>
                <a:cubicBezTo>
                  <a:pt x="1096" y="999"/>
                  <a:pt x="1100" y="991"/>
                  <a:pt x="1099" y="986"/>
                </a:cubicBezTo>
                <a:cubicBezTo>
                  <a:pt x="1097" y="982"/>
                  <a:pt x="1088" y="980"/>
                  <a:pt x="1083" y="978"/>
                </a:cubicBezTo>
                <a:cubicBezTo>
                  <a:pt x="1077" y="976"/>
                  <a:pt x="1074" y="979"/>
                  <a:pt x="1075" y="987"/>
                </a:cubicBezTo>
                <a:close/>
                <a:moveTo>
                  <a:pt x="668" y="1215"/>
                </a:moveTo>
                <a:cubicBezTo>
                  <a:pt x="673" y="1214"/>
                  <a:pt x="675" y="1214"/>
                  <a:pt x="676" y="1213"/>
                </a:cubicBezTo>
                <a:cubicBezTo>
                  <a:pt x="681" y="1210"/>
                  <a:pt x="689" y="1206"/>
                  <a:pt x="689" y="1203"/>
                </a:cubicBezTo>
                <a:cubicBezTo>
                  <a:pt x="688" y="1197"/>
                  <a:pt x="684" y="1191"/>
                  <a:pt x="681" y="1185"/>
                </a:cubicBezTo>
                <a:cubicBezTo>
                  <a:pt x="680" y="1184"/>
                  <a:pt x="675" y="1184"/>
                  <a:pt x="675" y="1185"/>
                </a:cubicBezTo>
                <a:cubicBezTo>
                  <a:pt x="671" y="1192"/>
                  <a:pt x="667" y="1198"/>
                  <a:pt x="664" y="1205"/>
                </a:cubicBezTo>
                <a:cubicBezTo>
                  <a:pt x="664" y="1208"/>
                  <a:pt x="667" y="1212"/>
                  <a:pt x="668" y="1215"/>
                </a:cubicBezTo>
                <a:close/>
                <a:moveTo>
                  <a:pt x="530" y="71"/>
                </a:moveTo>
                <a:cubicBezTo>
                  <a:pt x="540" y="75"/>
                  <a:pt x="556" y="76"/>
                  <a:pt x="563" y="72"/>
                </a:cubicBezTo>
                <a:cubicBezTo>
                  <a:pt x="564" y="71"/>
                  <a:pt x="565" y="67"/>
                  <a:pt x="564" y="66"/>
                </a:cubicBezTo>
                <a:cubicBezTo>
                  <a:pt x="550" y="51"/>
                  <a:pt x="547" y="45"/>
                  <a:pt x="533" y="65"/>
                </a:cubicBezTo>
                <a:cubicBezTo>
                  <a:pt x="532" y="67"/>
                  <a:pt x="531" y="69"/>
                  <a:pt x="530" y="71"/>
                </a:cubicBezTo>
                <a:close/>
                <a:moveTo>
                  <a:pt x="52" y="658"/>
                </a:moveTo>
                <a:cubicBezTo>
                  <a:pt x="43" y="654"/>
                  <a:pt x="37" y="650"/>
                  <a:pt x="30" y="648"/>
                </a:cubicBezTo>
                <a:cubicBezTo>
                  <a:pt x="27" y="648"/>
                  <a:pt x="20" y="651"/>
                  <a:pt x="20" y="653"/>
                </a:cubicBezTo>
                <a:cubicBezTo>
                  <a:pt x="21" y="660"/>
                  <a:pt x="23" y="667"/>
                  <a:pt x="24" y="674"/>
                </a:cubicBezTo>
                <a:cubicBezTo>
                  <a:pt x="30" y="672"/>
                  <a:pt x="36" y="670"/>
                  <a:pt x="42" y="667"/>
                </a:cubicBezTo>
                <a:cubicBezTo>
                  <a:pt x="45" y="666"/>
                  <a:pt x="47" y="663"/>
                  <a:pt x="52" y="658"/>
                </a:cubicBezTo>
                <a:close/>
                <a:moveTo>
                  <a:pt x="605" y="467"/>
                </a:moveTo>
                <a:cubicBezTo>
                  <a:pt x="609" y="485"/>
                  <a:pt x="653" y="515"/>
                  <a:pt x="664" y="510"/>
                </a:cubicBezTo>
                <a:cubicBezTo>
                  <a:pt x="644" y="496"/>
                  <a:pt x="625" y="482"/>
                  <a:pt x="605" y="467"/>
                </a:cubicBezTo>
                <a:close/>
                <a:moveTo>
                  <a:pt x="1089" y="667"/>
                </a:moveTo>
                <a:cubicBezTo>
                  <a:pt x="1091" y="673"/>
                  <a:pt x="1094" y="678"/>
                  <a:pt x="1095" y="684"/>
                </a:cubicBezTo>
                <a:cubicBezTo>
                  <a:pt x="1096" y="691"/>
                  <a:pt x="1095" y="699"/>
                  <a:pt x="1096" y="706"/>
                </a:cubicBezTo>
                <a:cubicBezTo>
                  <a:pt x="1096" y="708"/>
                  <a:pt x="1100" y="710"/>
                  <a:pt x="1103" y="712"/>
                </a:cubicBezTo>
                <a:cubicBezTo>
                  <a:pt x="1105" y="706"/>
                  <a:pt x="1106" y="701"/>
                  <a:pt x="1108" y="696"/>
                </a:cubicBezTo>
                <a:cubicBezTo>
                  <a:pt x="1112" y="678"/>
                  <a:pt x="1105" y="669"/>
                  <a:pt x="1089" y="667"/>
                </a:cubicBezTo>
                <a:close/>
                <a:moveTo>
                  <a:pt x="1003" y="911"/>
                </a:moveTo>
                <a:cubicBezTo>
                  <a:pt x="1016" y="902"/>
                  <a:pt x="1012" y="888"/>
                  <a:pt x="1012" y="875"/>
                </a:cubicBezTo>
                <a:cubicBezTo>
                  <a:pt x="1014" y="877"/>
                  <a:pt x="1016" y="878"/>
                  <a:pt x="1019" y="880"/>
                </a:cubicBezTo>
                <a:cubicBezTo>
                  <a:pt x="1019" y="880"/>
                  <a:pt x="1020" y="879"/>
                  <a:pt x="1021" y="879"/>
                </a:cubicBezTo>
                <a:cubicBezTo>
                  <a:pt x="1020" y="875"/>
                  <a:pt x="1018" y="871"/>
                  <a:pt x="1016" y="866"/>
                </a:cubicBezTo>
                <a:cubicBezTo>
                  <a:pt x="1016" y="866"/>
                  <a:pt x="1015" y="865"/>
                  <a:pt x="1014" y="864"/>
                </a:cubicBezTo>
                <a:cubicBezTo>
                  <a:pt x="1012" y="876"/>
                  <a:pt x="1007" y="869"/>
                  <a:pt x="1002" y="868"/>
                </a:cubicBezTo>
                <a:cubicBezTo>
                  <a:pt x="1002" y="874"/>
                  <a:pt x="1004" y="880"/>
                  <a:pt x="1002" y="883"/>
                </a:cubicBezTo>
                <a:cubicBezTo>
                  <a:pt x="996" y="893"/>
                  <a:pt x="1001" y="901"/>
                  <a:pt x="1003" y="911"/>
                </a:cubicBezTo>
                <a:close/>
                <a:moveTo>
                  <a:pt x="121" y="896"/>
                </a:moveTo>
                <a:cubicBezTo>
                  <a:pt x="120" y="894"/>
                  <a:pt x="119" y="893"/>
                  <a:pt x="118" y="891"/>
                </a:cubicBezTo>
                <a:cubicBezTo>
                  <a:pt x="109" y="892"/>
                  <a:pt x="100" y="893"/>
                  <a:pt x="90" y="894"/>
                </a:cubicBezTo>
                <a:cubicBezTo>
                  <a:pt x="89" y="894"/>
                  <a:pt x="86" y="896"/>
                  <a:pt x="86" y="898"/>
                </a:cubicBezTo>
                <a:cubicBezTo>
                  <a:pt x="84" y="904"/>
                  <a:pt x="98" y="916"/>
                  <a:pt x="102" y="913"/>
                </a:cubicBezTo>
                <a:cubicBezTo>
                  <a:pt x="109" y="908"/>
                  <a:pt x="115" y="901"/>
                  <a:pt x="121" y="896"/>
                </a:cubicBezTo>
                <a:close/>
                <a:moveTo>
                  <a:pt x="915" y="605"/>
                </a:moveTo>
                <a:cubicBezTo>
                  <a:pt x="921" y="603"/>
                  <a:pt x="924" y="602"/>
                  <a:pt x="927" y="601"/>
                </a:cubicBezTo>
                <a:cubicBezTo>
                  <a:pt x="935" y="596"/>
                  <a:pt x="943" y="592"/>
                  <a:pt x="950" y="587"/>
                </a:cubicBezTo>
                <a:cubicBezTo>
                  <a:pt x="953" y="585"/>
                  <a:pt x="955" y="579"/>
                  <a:pt x="954" y="577"/>
                </a:cubicBezTo>
                <a:cubicBezTo>
                  <a:pt x="952" y="572"/>
                  <a:pt x="947" y="572"/>
                  <a:pt x="942" y="575"/>
                </a:cubicBezTo>
                <a:cubicBezTo>
                  <a:pt x="934" y="583"/>
                  <a:pt x="926" y="590"/>
                  <a:pt x="918" y="597"/>
                </a:cubicBezTo>
                <a:cubicBezTo>
                  <a:pt x="917" y="598"/>
                  <a:pt x="917" y="601"/>
                  <a:pt x="915" y="605"/>
                </a:cubicBezTo>
                <a:close/>
                <a:moveTo>
                  <a:pt x="62" y="839"/>
                </a:moveTo>
                <a:cubicBezTo>
                  <a:pt x="61" y="841"/>
                  <a:pt x="58" y="845"/>
                  <a:pt x="58" y="846"/>
                </a:cubicBezTo>
                <a:cubicBezTo>
                  <a:pt x="62" y="852"/>
                  <a:pt x="65" y="859"/>
                  <a:pt x="70" y="862"/>
                </a:cubicBezTo>
                <a:cubicBezTo>
                  <a:pt x="73" y="863"/>
                  <a:pt x="80" y="857"/>
                  <a:pt x="85" y="854"/>
                </a:cubicBezTo>
                <a:cubicBezTo>
                  <a:pt x="90" y="850"/>
                  <a:pt x="90" y="845"/>
                  <a:pt x="82" y="843"/>
                </a:cubicBezTo>
                <a:cubicBezTo>
                  <a:pt x="76" y="842"/>
                  <a:pt x="70" y="841"/>
                  <a:pt x="62" y="839"/>
                </a:cubicBezTo>
                <a:close/>
                <a:moveTo>
                  <a:pt x="147" y="926"/>
                </a:moveTo>
                <a:cubicBezTo>
                  <a:pt x="148" y="926"/>
                  <a:pt x="152" y="925"/>
                  <a:pt x="153" y="924"/>
                </a:cubicBezTo>
                <a:cubicBezTo>
                  <a:pt x="153" y="922"/>
                  <a:pt x="152" y="919"/>
                  <a:pt x="151" y="916"/>
                </a:cubicBezTo>
                <a:cubicBezTo>
                  <a:pt x="150" y="914"/>
                  <a:pt x="148" y="911"/>
                  <a:pt x="147" y="909"/>
                </a:cubicBezTo>
                <a:cubicBezTo>
                  <a:pt x="142" y="899"/>
                  <a:pt x="138" y="899"/>
                  <a:pt x="131" y="908"/>
                </a:cubicBezTo>
                <a:cubicBezTo>
                  <a:pt x="123" y="919"/>
                  <a:pt x="124" y="922"/>
                  <a:pt x="137" y="924"/>
                </a:cubicBezTo>
                <a:cubicBezTo>
                  <a:pt x="140" y="925"/>
                  <a:pt x="143" y="925"/>
                  <a:pt x="147" y="926"/>
                </a:cubicBezTo>
                <a:close/>
                <a:moveTo>
                  <a:pt x="934" y="559"/>
                </a:moveTo>
                <a:cubicBezTo>
                  <a:pt x="925" y="569"/>
                  <a:pt x="916" y="579"/>
                  <a:pt x="908" y="589"/>
                </a:cubicBezTo>
                <a:cubicBezTo>
                  <a:pt x="909" y="589"/>
                  <a:pt x="912" y="592"/>
                  <a:pt x="913" y="591"/>
                </a:cubicBezTo>
                <a:cubicBezTo>
                  <a:pt x="922" y="584"/>
                  <a:pt x="932" y="578"/>
                  <a:pt x="941" y="570"/>
                </a:cubicBezTo>
                <a:cubicBezTo>
                  <a:pt x="945" y="566"/>
                  <a:pt x="942" y="561"/>
                  <a:pt x="934" y="559"/>
                </a:cubicBezTo>
                <a:close/>
                <a:moveTo>
                  <a:pt x="946" y="670"/>
                </a:moveTo>
                <a:cubicBezTo>
                  <a:pt x="946" y="672"/>
                  <a:pt x="946" y="673"/>
                  <a:pt x="946" y="675"/>
                </a:cubicBezTo>
                <a:cubicBezTo>
                  <a:pt x="956" y="677"/>
                  <a:pt x="965" y="680"/>
                  <a:pt x="975" y="681"/>
                </a:cubicBezTo>
                <a:cubicBezTo>
                  <a:pt x="977" y="682"/>
                  <a:pt x="982" y="677"/>
                  <a:pt x="983" y="674"/>
                </a:cubicBezTo>
                <a:cubicBezTo>
                  <a:pt x="985" y="669"/>
                  <a:pt x="982" y="665"/>
                  <a:pt x="975" y="666"/>
                </a:cubicBezTo>
                <a:cubicBezTo>
                  <a:pt x="969" y="666"/>
                  <a:pt x="962" y="667"/>
                  <a:pt x="956" y="668"/>
                </a:cubicBezTo>
                <a:cubicBezTo>
                  <a:pt x="952" y="668"/>
                  <a:pt x="949" y="669"/>
                  <a:pt x="946" y="670"/>
                </a:cubicBezTo>
                <a:close/>
                <a:moveTo>
                  <a:pt x="104" y="874"/>
                </a:moveTo>
                <a:cubicBezTo>
                  <a:pt x="122" y="874"/>
                  <a:pt x="124" y="871"/>
                  <a:pt x="117" y="858"/>
                </a:cubicBezTo>
                <a:cubicBezTo>
                  <a:pt x="115" y="853"/>
                  <a:pt x="112" y="852"/>
                  <a:pt x="108" y="855"/>
                </a:cubicBezTo>
                <a:cubicBezTo>
                  <a:pt x="102" y="859"/>
                  <a:pt x="93" y="861"/>
                  <a:pt x="93" y="870"/>
                </a:cubicBezTo>
                <a:cubicBezTo>
                  <a:pt x="93" y="871"/>
                  <a:pt x="96" y="873"/>
                  <a:pt x="98" y="873"/>
                </a:cubicBezTo>
                <a:cubicBezTo>
                  <a:pt x="100" y="874"/>
                  <a:pt x="103" y="874"/>
                  <a:pt x="104" y="874"/>
                </a:cubicBezTo>
                <a:close/>
                <a:moveTo>
                  <a:pt x="817" y="56"/>
                </a:moveTo>
                <a:cubicBezTo>
                  <a:pt x="810" y="54"/>
                  <a:pt x="805" y="51"/>
                  <a:pt x="800" y="50"/>
                </a:cubicBezTo>
                <a:cubicBezTo>
                  <a:pt x="797" y="50"/>
                  <a:pt x="792" y="53"/>
                  <a:pt x="792" y="54"/>
                </a:cubicBezTo>
                <a:cubicBezTo>
                  <a:pt x="792" y="62"/>
                  <a:pt x="793" y="70"/>
                  <a:pt x="793" y="79"/>
                </a:cubicBezTo>
                <a:cubicBezTo>
                  <a:pt x="794" y="79"/>
                  <a:pt x="795" y="79"/>
                  <a:pt x="797" y="80"/>
                </a:cubicBezTo>
                <a:cubicBezTo>
                  <a:pt x="803" y="72"/>
                  <a:pt x="810" y="65"/>
                  <a:pt x="817" y="56"/>
                </a:cubicBezTo>
                <a:close/>
                <a:moveTo>
                  <a:pt x="938" y="853"/>
                </a:moveTo>
                <a:cubicBezTo>
                  <a:pt x="944" y="865"/>
                  <a:pt x="948" y="874"/>
                  <a:pt x="951" y="882"/>
                </a:cubicBezTo>
                <a:cubicBezTo>
                  <a:pt x="961" y="878"/>
                  <a:pt x="957" y="869"/>
                  <a:pt x="959" y="862"/>
                </a:cubicBezTo>
                <a:cubicBezTo>
                  <a:pt x="962" y="853"/>
                  <a:pt x="958" y="847"/>
                  <a:pt x="947" y="847"/>
                </a:cubicBezTo>
                <a:cubicBezTo>
                  <a:pt x="948" y="850"/>
                  <a:pt x="949" y="854"/>
                  <a:pt x="950" y="858"/>
                </a:cubicBezTo>
                <a:cubicBezTo>
                  <a:pt x="946" y="856"/>
                  <a:pt x="944" y="855"/>
                  <a:pt x="938" y="853"/>
                </a:cubicBezTo>
                <a:close/>
                <a:moveTo>
                  <a:pt x="586" y="335"/>
                </a:moveTo>
                <a:cubicBezTo>
                  <a:pt x="600" y="320"/>
                  <a:pt x="585" y="263"/>
                  <a:pt x="566" y="256"/>
                </a:cubicBezTo>
                <a:cubicBezTo>
                  <a:pt x="584" y="279"/>
                  <a:pt x="587" y="305"/>
                  <a:pt x="586" y="335"/>
                </a:cubicBezTo>
                <a:close/>
                <a:moveTo>
                  <a:pt x="1108" y="653"/>
                </a:moveTo>
                <a:cubicBezTo>
                  <a:pt x="1110" y="646"/>
                  <a:pt x="1111" y="641"/>
                  <a:pt x="1112" y="636"/>
                </a:cubicBezTo>
                <a:cubicBezTo>
                  <a:pt x="1112" y="634"/>
                  <a:pt x="1111" y="632"/>
                  <a:pt x="1109" y="631"/>
                </a:cubicBezTo>
                <a:cubicBezTo>
                  <a:pt x="1103" y="626"/>
                  <a:pt x="1096" y="625"/>
                  <a:pt x="1088" y="626"/>
                </a:cubicBezTo>
                <a:cubicBezTo>
                  <a:pt x="1090" y="630"/>
                  <a:pt x="1092" y="633"/>
                  <a:pt x="1094" y="635"/>
                </a:cubicBezTo>
                <a:cubicBezTo>
                  <a:pt x="1092" y="637"/>
                  <a:pt x="1090" y="639"/>
                  <a:pt x="1088" y="641"/>
                </a:cubicBezTo>
                <a:cubicBezTo>
                  <a:pt x="1095" y="645"/>
                  <a:pt x="1102" y="649"/>
                  <a:pt x="1108" y="653"/>
                </a:cubicBezTo>
                <a:close/>
                <a:moveTo>
                  <a:pt x="323" y="323"/>
                </a:moveTo>
                <a:cubicBezTo>
                  <a:pt x="313" y="324"/>
                  <a:pt x="307" y="328"/>
                  <a:pt x="306" y="338"/>
                </a:cubicBezTo>
                <a:cubicBezTo>
                  <a:pt x="305" y="346"/>
                  <a:pt x="310" y="351"/>
                  <a:pt x="317" y="353"/>
                </a:cubicBezTo>
                <a:cubicBezTo>
                  <a:pt x="327" y="357"/>
                  <a:pt x="332" y="356"/>
                  <a:pt x="336" y="350"/>
                </a:cubicBezTo>
                <a:cubicBezTo>
                  <a:pt x="317" y="348"/>
                  <a:pt x="316" y="346"/>
                  <a:pt x="323" y="323"/>
                </a:cubicBezTo>
                <a:close/>
                <a:moveTo>
                  <a:pt x="120" y="332"/>
                </a:moveTo>
                <a:cubicBezTo>
                  <a:pt x="121" y="331"/>
                  <a:pt x="122" y="331"/>
                  <a:pt x="122" y="330"/>
                </a:cubicBezTo>
                <a:cubicBezTo>
                  <a:pt x="120" y="324"/>
                  <a:pt x="118" y="318"/>
                  <a:pt x="115" y="312"/>
                </a:cubicBezTo>
                <a:cubicBezTo>
                  <a:pt x="113" y="309"/>
                  <a:pt x="108" y="305"/>
                  <a:pt x="107" y="306"/>
                </a:cubicBezTo>
                <a:cubicBezTo>
                  <a:pt x="103" y="309"/>
                  <a:pt x="100" y="312"/>
                  <a:pt x="99" y="316"/>
                </a:cubicBezTo>
                <a:cubicBezTo>
                  <a:pt x="98" y="319"/>
                  <a:pt x="99" y="324"/>
                  <a:pt x="101" y="326"/>
                </a:cubicBezTo>
                <a:cubicBezTo>
                  <a:pt x="107" y="329"/>
                  <a:pt x="114" y="330"/>
                  <a:pt x="120" y="332"/>
                </a:cubicBezTo>
                <a:close/>
                <a:moveTo>
                  <a:pt x="1095" y="541"/>
                </a:moveTo>
                <a:cubicBezTo>
                  <a:pt x="1092" y="539"/>
                  <a:pt x="1089" y="537"/>
                  <a:pt x="1086" y="535"/>
                </a:cubicBezTo>
                <a:cubicBezTo>
                  <a:pt x="1087" y="531"/>
                  <a:pt x="1085" y="526"/>
                  <a:pt x="1085" y="526"/>
                </a:cubicBezTo>
                <a:cubicBezTo>
                  <a:pt x="1078" y="526"/>
                  <a:pt x="1071" y="528"/>
                  <a:pt x="1065" y="529"/>
                </a:cubicBezTo>
                <a:cubicBezTo>
                  <a:pt x="1065" y="530"/>
                  <a:pt x="1065" y="531"/>
                  <a:pt x="1065" y="531"/>
                </a:cubicBezTo>
                <a:cubicBezTo>
                  <a:pt x="1068" y="533"/>
                  <a:pt x="1071" y="535"/>
                  <a:pt x="1075" y="537"/>
                </a:cubicBezTo>
                <a:cubicBezTo>
                  <a:pt x="1072" y="539"/>
                  <a:pt x="1070" y="540"/>
                  <a:pt x="1067" y="542"/>
                </a:cubicBezTo>
                <a:cubicBezTo>
                  <a:pt x="1077" y="548"/>
                  <a:pt x="1089" y="548"/>
                  <a:pt x="1095" y="541"/>
                </a:cubicBezTo>
                <a:close/>
                <a:moveTo>
                  <a:pt x="47" y="597"/>
                </a:moveTo>
                <a:cubicBezTo>
                  <a:pt x="41" y="593"/>
                  <a:pt x="38" y="590"/>
                  <a:pt x="34" y="587"/>
                </a:cubicBezTo>
                <a:cubicBezTo>
                  <a:pt x="30" y="584"/>
                  <a:pt x="24" y="581"/>
                  <a:pt x="22" y="587"/>
                </a:cubicBezTo>
                <a:cubicBezTo>
                  <a:pt x="19" y="593"/>
                  <a:pt x="21" y="599"/>
                  <a:pt x="21" y="606"/>
                </a:cubicBezTo>
                <a:cubicBezTo>
                  <a:pt x="21" y="606"/>
                  <a:pt x="24" y="607"/>
                  <a:pt x="26" y="607"/>
                </a:cubicBezTo>
                <a:cubicBezTo>
                  <a:pt x="32" y="604"/>
                  <a:pt x="39" y="601"/>
                  <a:pt x="47" y="597"/>
                </a:cubicBezTo>
                <a:close/>
                <a:moveTo>
                  <a:pt x="624" y="1214"/>
                </a:moveTo>
                <a:cubicBezTo>
                  <a:pt x="627" y="1211"/>
                  <a:pt x="634" y="1208"/>
                  <a:pt x="634" y="1206"/>
                </a:cubicBezTo>
                <a:cubicBezTo>
                  <a:pt x="633" y="1200"/>
                  <a:pt x="630" y="1194"/>
                  <a:pt x="628" y="1188"/>
                </a:cubicBezTo>
                <a:cubicBezTo>
                  <a:pt x="624" y="1190"/>
                  <a:pt x="620" y="1193"/>
                  <a:pt x="617" y="1196"/>
                </a:cubicBezTo>
                <a:cubicBezTo>
                  <a:pt x="616" y="1197"/>
                  <a:pt x="616" y="1198"/>
                  <a:pt x="615" y="1199"/>
                </a:cubicBezTo>
                <a:cubicBezTo>
                  <a:pt x="614" y="1202"/>
                  <a:pt x="612" y="1206"/>
                  <a:pt x="613" y="1208"/>
                </a:cubicBezTo>
                <a:cubicBezTo>
                  <a:pt x="614" y="1211"/>
                  <a:pt x="619" y="1212"/>
                  <a:pt x="624" y="1214"/>
                </a:cubicBezTo>
                <a:close/>
                <a:moveTo>
                  <a:pt x="827" y="588"/>
                </a:moveTo>
                <a:cubicBezTo>
                  <a:pt x="828" y="576"/>
                  <a:pt x="829" y="566"/>
                  <a:pt x="829" y="556"/>
                </a:cubicBezTo>
                <a:cubicBezTo>
                  <a:pt x="825" y="558"/>
                  <a:pt x="823" y="564"/>
                  <a:pt x="821" y="564"/>
                </a:cubicBezTo>
                <a:cubicBezTo>
                  <a:pt x="813" y="564"/>
                  <a:pt x="812" y="569"/>
                  <a:pt x="812" y="575"/>
                </a:cubicBezTo>
                <a:cubicBezTo>
                  <a:pt x="812" y="580"/>
                  <a:pt x="812" y="585"/>
                  <a:pt x="812" y="591"/>
                </a:cubicBezTo>
                <a:cubicBezTo>
                  <a:pt x="813" y="591"/>
                  <a:pt x="813" y="591"/>
                  <a:pt x="814" y="591"/>
                </a:cubicBezTo>
                <a:cubicBezTo>
                  <a:pt x="816" y="588"/>
                  <a:pt x="817" y="586"/>
                  <a:pt x="819" y="583"/>
                </a:cubicBezTo>
                <a:cubicBezTo>
                  <a:pt x="821" y="584"/>
                  <a:pt x="823" y="585"/>
                  <a:pt x="827" y="588"/>
                </a:cubicBezTo>
                <a:close/>
                <a:moveTo>
                  <a:pt x="942" y="657"/>
                </a:moveTo>
                <a:cubicBezTo>
                  <a:pt x="942" y="658"/>
                  <a:pt x="942" y="659"/>
                  <a:pt x="943" y="661"/>
                </a:cubicBezTo>
                <a:cubicBezTo>
                  <a:pt x="953" y="661"/>
                  <a:pt x="964" y="661"/>
                  <a:pt x="974" y="660"/>
                </a:cubicBezTo>
                <a:cubicBezTo>
                  <a:pt x="977" y="660"/>
                  <a:pt x="979" y="656"/>
                  <a:pt x="981" y="654"/>
                </a:cubicBezTo>
                <a:cubicBezTo>
                  <a:pt x="979" y="652"/>
                  <a:pt x="977" y="649"/>
                  <a:pt x="975" y="649"/>
                </a:cubicBezTo>
                <a:cubicBezTo>
                  <a:pt x="965" y="649"/>
                  <a:pt x="955" y="651"/>
                  <a:pt x="946" y="652"/>
                </a:cubicBezTo>
                <a:cubicBezTo>
                  <a:pt x="944" y="652"/>
                  <a:pt x="943" y="655"/>
                  <a:pt x="942" y="657"/>
                </a:cubicBezTo>
                <a:close/>
                <a:moveTo>
                  <a:pt x="748" y="546"/>
                </a:moveTo>
                <a:cubicBezTo>
                  <a:pt x="743" y="543"/>
                  <a:pt x="740" y="540"/>
                  <a:pt x="737" y="538"/>
                </a:cubicBezTo>
                <a:cubicBezTo>
                  <a:pt x="733" y="541"/>
                  <a:pt x="729" y="544"/>
                  <a:pt x="725" y="547"/>
                </a:cubicBezTo>
                <a:cubicBezTo>
                  <a:pt x="715" y="552"/>
                  <a:pt x="714" y="555"/>
                  <a:pt x="719" y="565"/>
                </a:cubicBezTo>
                <a:cubicBezTo>
                  <a:pt x="724" y="562"/>
                  <a:pt x="729" y="560"/>
                  <a:pt x="734" y="556"/>
                </a:cubicBezTo>
                <a:cubicBezTo>
                  <a:pt x="738" y="553"/>
                  <a:pt x="743" y="550"/>
                  <a:pt x="748" y="546"/>
                </a:cubicBezTo>
                <a:close/>
                <a:moveTo>
                  <a:pt x="1054" y="507"/>
                </a:moveTo>
                <a:cubicBezTo>
                  <a:pt x="1054" y="508"/>
                  <a:pt x="1054" y="509"/>
                  <a:pt x="1055" y="510"/>
                </a:cubicBezTo>
                <a:cubicBezTo>
                  <a:pt x="1057" y="511"/>
                  <a:pt x="1060" y="513"/>
                  <a:pt x="1063" y="514"/>
                </a:cubicBezTo>
                <a:cubicBezTo>
                  <a:pt x="1061" y="516"/>
                  <a:pt x="1059" y="518"/>
                  <a:pt x="1056" y="521"/>
                </a:cubicBezTo>
                <a:cubicBezTo>
                  <a:pt x="1064" y="522"/>
                  <a:pt x="1071" y="523"/>
                  <a:pt x="1077" y="523"/>
                </a:cubicBezTo>
                <a:cubicBezTo>
                  <a:pt x="1079" y="523"/>
                  <a:pt x="1082" y="521"/>
                  <a:pt x="1082" y="520"/>
                </a:cubicBezTo>
                <a:cubicBezTo>
                  <a:pt x="1083" y="518"/>
                  <a:pt x="1083" y="515"/>
                  <a:pt x="1081" y="513"/>
                </a:cubicBezTo>
                <a:cubicBezTo>
                  <a:pt x="1079" y="509"/>
                  <a:pt x="1076" y="506"/>
                  <a:pt x="1072" y="502"/>
                </a:cubicBezTo>
                <a:cubicBezTo>
                  <a:pt x="1067" y="504"/>
                  <a:pt x="1060" y="505"/>
                  <a:pt x="1054" y="507"/>
                </a:cubicBezTo>
                <a:close/>
                <a:moveTo>
                  <a:pt x="64" y="787"/>
                </a:moveTo>
                <a:cubicBezTo>
                  <a:pt x="57" y="784"/>
                  <a:pt x="52" y="782"/>
                  <a:pt x="47" y="781"/>
                </a:cubicBezTo>
                <a:cubicBezTo>
                  <a:pt x="43" y="780"/>
                  <a:pt x="39" y="780"/>
                  <a:pt x="34" y="779"/>
                </a:cubicBezTo>
                <a:cubicBezTo>
                  <a:pt x="35" y="783"/>
                  <a:pt x="36" y="788"/>
                  <a:pt x="37" y="792"/>
                </a:cubicBezTo>
                <a:cubicBezTo>
                  <a:pt x="37" y="794"/>
                  <a:pt x="38" y="796"/>
                  <a:pt x="40" y="797"/>
                </a:cubicBezTo>
                <a:cubicBezTo>
                  <a:pt x="42" y="798"/>
                  <a:pt x="46" y="800"/>
                  <a:pt x="47" y="799"/>
                </a:cubicBezTo>
                <a:cubicBezTo>
                  <a:pt x="53" y="796"/>
                  <a:pt x="57" y="792"/>
                  <a:pt x="64" y="787"/>
                </a:cubicBezTo>
                <a:close/>
                <a:moveTo>
                  <a:pt x="980" y="530"/>
                </a:moveTo>
                <a:cubicBezTo>
                  <a:pt x="981" y="531"/>
                  <a:pt x="981" y="532"/>
                  <a:pt x="982" y="533"/>
                </a:cubicBezTo>
                <a:cubicBezTo>
                  <a:pt x="985" y="532"/>
                  <a:pt x="989" y="531"/>
                  <a:pt x="993" y="530"/>
                </a:cubicBezTo>
                <a:cubicBezTo>
                  <a:pt x="992" y="534"/>
                  <a:pt x="991" y="538"/>
                  <a:pt x="990" y="541"/>
                </a:cubicBezTo>
                <a:cubicBezTo>
                  <a:pt x="994" y="540"/>
                  <a:pt x="998" y="539"/>
                  <a:pt x="1002" y="536"/>
                </a:cubicBezTo>
                <a:cubicBezTo>
                  <a:pt x="1005" y="534"/>
                  <a:pt x="1006" y="530"/>
                  <a:pt x="1009" y="527"/>
                </a:cubicBezTo>
                <a:cubicBezTo>
                  <a:pt x="1003" y="523"/>
                  <a:pt x="997" y="516"/>
                  <a:pt x="994" y="517"/>
                </a:cubicBezTo>
                <a:cubicBezTo>
                  <a:pt x="988" y="518"/>
                  <a:pt x="985" y="525"/>
                  <a:pt x="980" y="530"/>
                </a:cubicBezTo>
                <a:close/>
                <a:moveTo>
                  <a:pt x="501" y="388"/>
                </a:moveTo>
                <a:cubicBezTo>
                  <a:pt x="496" y="382"/>
                  <a:pt x="489" y="378"/>
                  <a:pt x="486" y="371"/>
                </a:cubicBezTo>
                <a:cubicBezTo>
                  <a:pt x="484" y="364"/>
                  <a:pt x="486" y="355"/>
                  <a:pt x="486" y="347"/>
                </a:cubicBezTo>
                <a:cubicBezTo>
                  <a:pt x="475" y="351"/>
                  <a:pt x="473" y="361"/>
                  <a:pt x="478" y="375"/>
                </a:cubicBezTo>
                <a:cubicBezTo>
                  <a:pt x="482" y="385"/>
                  <a:pt x="495" y="391"/>
                  <a:pt x="501" y="388"/>
                </a:cubicBezTo>
                <a:close/>
                <a:moveTo>
                  <a:pt x="942" y="643"/>
                </a:moveTo>
                <a:cubicBezTo>
                  <a:pt x="947" y="645"/>
                  <a:pt x="972" y="644"/>
                  <a:pt x="976" y="640"/>
                </a:cubicBezTo>
                <a:cubicBezTo>
                  <a:pt x="977" y="639"/>
                  <a:pt x="979" y="636"/>
                  <a:pt x="979" y="634"/>
                </a:cubicBezTo>
                <a:cubicBezTo>
                  <a:pt x="978" y="633"/>
                  <a:pt x="976" y="631"/>
                  <a:pt x="974" y="630"/>
                </a:cubicBezTo>
                <a:cubicBezTo>
                  <a:pt x="969" y="628"/>
                  <a:pt x="945" y="637"/>
                  <a:pt x="942" y="643"/>
                </a:cubicBezTo>
                <a:close/>
                <a:moveTo>
                  <a:pt x="947" y="404"/>
                </a:moveTo>
                <a:cubicBezTo>
                  <a:pt x="935" y="395"/>
                  <a:pt x="926" y="402"/>
                  <a:pt x="922" y="418"/>
                </a:cubicBezTo>
                <a:cubicBezTo>
                  <a:pt x="939" y="421"/>
                  <a:pt x="939" y="421"/>
                  <a:pt x="947" y="404"/>
                </a:cubicBezTo>
                <a:close/>
                <a:moveTo>
                  <a:pt x="508" y="813"/>
                </a:moveTo>
                <a:cubicBezTo>
                  <a:pt x="509" y="812"/>
                  <a:pt x="510" y="812"/>
                  <a:pt x="511" y="811"/>
                </a:cubicBezTo>
                <a:cubicBezTo>
                  <a:pt x="510" y="794"/>
                  <a:pt x="493" y="761"/>
                  <a:pt x="482" y="757"/>
                </a:cubicBezTo>
                <a:cubicBezTo>
                  <a:pt x="491" y="776"/>
                  <a:pt x="500" y="794"/>
                  <a:pt x="508" y="813"/>
                </a:cubicBezTo>
                <a:close/>
                <a:moveTo>
                  <a:pt x="491" y="847"/>
                </a:moveTo>
                <a:cubicBezTo>
                  <a:pt x="492" y="849"/>
                  <a:pt x="491" y="853"/>
                  <a:pt x="493" y="856"/>
                </a:cubicBezTo>
                <a:cubicBezTo>
                  <a:pt x="495" y="859"/>
                  <a:pt x="498" y="861"/>
                  <a:pt x="501" y="863"/>
                </a:cubicBezTo>
                <a:cubicBezTo>
                  <a:pt x="503" y="860"/>
                  <a:pt x="505" y="857"/>
                  <a:pt x="506" y="853"/>
                </a:cubicBezTo>
                <a:cubicBezTo>
                  <a:pt x="506" y="849"/>
                  <a:pt x="505" y="845"/>
                  <a:pt x="503" y="841"/>
                </a:cubicBezTo>
                <a:cubicBezTo>
                  <a:pt x="502" y="838"/>
                  <a:pt x="499" y="836"/>
                  <a:pt x="497" y="833"/>
                </a:cubicBezTo>
                <a:cubicBezTo>
                  <a:pt x="495" y="836"/>
                  <a:pt x="493" y="839"/>
                  <a:pt x="492" y="842"/>
                </a:cubicBezTo>
                <a:cubicBezTo>
                  <a:pt x="491" y="843"/>
                  <a:pt x="491" y="845"/>
                  <a:pt x="491" y="847"/>
                </a:cubicBezTo>
                <a:close/>
                <a:moveTo>
                  <a:pt x="380" y="560"/>
                </a:moveTo>
                <a:cubicBezTo>
                  <a:pt x="370" y="556"/>
                  <a:pt x="362" y="552"/>
                  <a:pt x="353" y="549"/>
                </a:cubicBezTo>
                <a:cubicBezTo>
                  <a:pt x="352" y="549"/>
                  <a:pt x="350" y="552"/>
                  <a:pt x="348" y="554"/>
                </a:cubicBezTo>
                <a:cubicBezTo>
                  <a:pt x="352" y="558"/>
                  <a:pt x="356" y="564"/>
                  <a:pt x="361" y="566"/>
                </a:cubicBezTo>
                <a:cubicBezTo>
                  <a:pt x="367" y="569"/>
                  <a:pt x="374" y="566"/>
                  <a:pt x="380" y="560"/>
                </a:cubicBezTo>
                <a:close/>
                <a:moveTo>
                  <a:pt x="950" y="685"/>
                </a:moveTo>
                <a:cubicBezTo>
                  <a:pt x="950" y="686"/>
                  <a:pt x="950" y="688"/>
                  <a:pt x="949" y="690"/>
                </a:cubicBezTo>
                <a:cubicBezTo>
                  <a:pt x="958" y="693"/>
                  <a:pt x="966" y="696"/>
                  <a:pt x="975" y="699"/>
                </a:cubicBezTo>
                <a:cubicBezTo>
                  <a:pt x="977" y="700"/>
                  <a:pt x="981" y="697"/>
                  <a:pt x="984" y="696"/>
                </a:cubicBezTo>
                <a:cubicBezTo>
                  <a:pt x="982" y="693"/>
                  <a:pt x="981" y="688"/>
                  <a:pt x="979" y="687"/>
                </a:cubicBezTo>
                <a:cubicBezTo>
                  <a:pt x="969" y="686"/>
                  <a:pt x="960" y="685"/>
                  <a:pt x="950" y="685"/>
                </a:cubicBezTo>
                <a:close/>
                <a:moveTo>
                  <a:pt x="385" y="624"/>
                </a:moveTo>
                <a:cubicBezTo>
                  <a:pt x="375" y="621"/>
                  <a:pt x="365" y="619"/>
                  <a:pt x="356" y="617"/>
                </a:cubicBezTo>
                <a:cubicBezTo>
                  <a:pt x="354" y="616"/>
                  <a:pt x="352" y="617"/>
                  <a:pt x="351" y="618"/>
                </a:cubicBezTo>
                <a:cubicBezTo>
                  <a:pt x="350" y="619"/>
                  <a:pt x="351" y="622"/>
                  <a:pt x="352" y="623"/>
                </a:cubicBezTo>
                <a:cubicBezTo>
                  <a:pt x="356" y="631"/>
                  <a:pt x="374" y="635"/>
                  <a:pt x="381" y="630"/>
                </a:cubicBezTo>
                <a:cubicBezTo>
                  <a:pt x="383" y="628"/>
                  <a:pt x="384" y="626"/>
                  <a:pt x="385" y="624"/>
                </a:cubicBezTo>
                <a:close/>
                <a:moveTo>
                  <a:pt x="728" y="622"/>
                </a:moveTo>
                <a:cubicBezTo>
                  <a:pt x="714" y="637"/>
                  <a:pt x="713" y="643"/>
                  <a:pt x="720" y="654"/>
                </a:cubicBezTo>
                <a:cubicBezTo>
                  <a:pt x="724" y="650"/>
                  <a:pt x="729" y="645"/>
                  <a:pt x="734" y="641"/>
                </a:cubicBezTo>
                <a:cubicBezTo>
                  <a:pt x="735" y="640"/>
                  <a:pt x="735" y="637"/>
                  <a:pt x="735" y="636"/>
                </a:cubicBezTo>
                <a:cubicBezTo>
                  <a:pt x="733" y="631"/>
                  <a:pt x="730" y="627"/>
                  <a:pt x="728" y="622"/>
                </a:cubicBezTo>
                <a:close/>
                <a:moveTo>
                  <a:pt x="630" y="885"/>
                </a:moveTo>
                <a:cubicBezTo>
                  <a:pt x="635" y="893"/>
                  <a:pt x="641" y="894"/>
                  <a:pt x="645" y="889"/>
                </a:cubicBezTo>
                <a:cubicBezTo>
                  <a:pt x="649" y="885"/>
                  <a:pt x="651" y="878"/>
                  <a:pt x="653" y="872"/>
                </a:cubicBezTo>
                <a:cubicBezTo>
                  <a:pt x="650" y="872"/>
                  <a:pt x="647" y="870"/>
                  <a:pt x="645" y="871"/>
                </a:cubicBezTo>
                <a:cubicBezTo>
                  <a:pt x="640" y="875"/>
                  <a:pt x="635" y="880"/>
                  <a:pt x="630" y="885"/>
                </a:cubicBezTo>
                <a:close/>
                <a:moveTo>
                  <a:pt x="608" y="506"/>
                </a:moveTo>
                <a:cubicBezTo>
                  <a:pt x="606" y="521"/>
                  <a:pt x="606" y="535"/>
                  <a:pt x="617" y="546"/>
                </a:cubicBezTo>
                <a:cubicBezTo>
                  <a:pt x="622" y="536"/>
                  <a:pt x="617" y="514"/>
                  <a:pt x="608" y="506"/>
                </a:cubicBezTo>
                <a:close/>
                <a:moveTo>
                  <a:pt x="469" y="902"/>
                </a:moveTo>
                <a:cubicBezTo>
                  <a:pt x="464" y="910"/>
                  <a:pt x="463" y="918"/>
                  <a:pt x="467" y="926"/>
                </a:cubicBezTo>
                <a:cubicBezTo>
                  <a:pt x="467" y="928"/>
                  <a:pt x="470" y="930"/>
                  <a:pt x="473" y="931"/>
                </a:cubicBezTo>
                <a:cubicBezTo>
                  <a:pt x="474" y="931"/>
                  <a:pt x="477" y="929"/>
                  <a:pt x="478" y="927"/>
                </a:cubicBezTo>
                <a:cubicBezTo>
                  <a:pt x="481" y="922"/>
                  <a:pt x="475" y="906"/>
                  <a:pt x="469" y="902"/>
                </a:cubicBezTo>
                <a:close/>
                <a:moveTo>
                  <a:pt x="843" y="498"/>
                </a:moveTo>
                <a:cubicBezTo>
                  <a:pt x="844" y="499"/>
                  <a:pt x="845" y="499"/>
                  <a:pt x="846" y="499"/>
                </a:cubicBezTo>
                <a:cubicBezTo>
                  <a:pt x="847" y="493"/>
                  <a:pt x="847" y="487"/>
                  <a:pt x="847" y="481"/>
                </a:cubicBezTo>
                <a:cubicBezTo>
                  <a:pt x="842" y="482"/>
                  <a:pt x="836" y="481"/>
                  <a:pt x="831" y="483"/>
                </a:cubicBezTo>
                <a:cubicBezTo>
                  <a:pt x="825" y="487"/>
                  <a:pt x="827" y="494"/>
                  <a:pt x="829" y="501"/>
                </a:cubicBezTo>
                <a:cubicBezTo>
                  <a:pt x="833" y="498"/>
                  <a:pt x="836" y="496"/>
                  <a:pt x="840" y="493"/>
                </a:cubicBezTo>
                <a:cubicBezTo>
                  <a:pt x="841" y="495"/>
                  <a:pt x="842" y="497"/>
                  <a:pt x="843" y="498"/>
                </a:cubicBezTo>
                <a:close/>
                <a:moveTo>
                  <a:pt x="439" y="688"/>
                </a:moveTo>
                <a:cubicBezTo>
                  <a:pt x="435" y="667"/>
                  <a:pt x="432" y="649"/>
                  <a:pt x="428" y="628"/>
                </a:cubicBezTo>
                <a:cubicBezTo>
                  <a:pt x="421" y="637"/>
                  <a:pt x="429" y="676"/>
                  <a:pt x="439" y="688"/>
                </a:cubicBezTo>
                <a:close/>
                <a:moveTo>
                  <a:pt x="431" y="930"/>
                </a:moveTo>
                <a:cubicBezTo>
                  <a:pt x="434" y="934"/>
                  <a:pt x="437" y="937"/>
                  <a:pt x="440" y="940"/>
                </a:cubicBezTo>
                <a:cubicBezTo>
                  <a:pt x="442" y="936"/>
                  <a:pt x="447" y="933"/>
                  <a:pt x="447" y="929"/>
                </a:cubicBezTo>
                <a:cubicBezTo>
                  <a:pt x="446" y="924"/>
                  <a:pt x="443" y="918"/>
                  <a:pt x="440" y="912"/>
                </a:cubicBezTo>
                <a:cubicBezTo>
                  <a:pt x="438" y="918"/>
                  <a:pt x="435" y="923"/>
                  <a:pt x="431" y="930"/>
                </a:cubicBezTo>
                <a:close/>
                <a:moveTo>
                  <a:pt x="62" y="436"/>
                </a:moveTo>
                <a:cubicBezTo>
                  <a:pt x="62" y="435"/>
                  <a:pt x="63" y="433"/>
                  <a:pt x="64" y="432"/>
                </a:cubicBezTo>
                <a:cubicBezTo>
                  <a:pt x="59" y="427"/>
                  <a:pt x="53" y="422"/>
                  <a:pt x="48" y="418"/>
                </a:cubicBezTo>
                <a:cubicBezTo>
                  <a:pt x="44" y="422"/>
                  <a:pt x="41" y="427"/>
                  <a:pt x="37" y="432"/>
                </a:cubicBezTo>
                <a:cubicBezTo>
                  <a:pt x="38" y="433"/>
                  <a:pt x="38" y="434"/>
                  <a:pt x="39" y="435"/>
                </a:cubicBezTo>
                <a:cubicBezTo>
                  <a:pt x="47" y="435"/>
                  <a:pt x="54" y="436"/>
                  <a:pt x="62" y="436"/>
                </a:cubicBezTo>
                <a:close/>
                <a:moveTo>
                  <a:pt x="705" y="804"/>
                </a:moveTo>
                <a:cubicBezTo>
                  <a:pt x="714" y="804"/>
                  <a:pt x="722" y="797"/>
                  <a:pt x="723" y="790"/>
                </a:cubicBezTo>
                <a:cubicBezTo>
                  <a:pt x="723" y="788"/>
                  <a:pt x="723" y="785"/>
                  <a:pt x="721" y="784"/>
                </a:cubicBezTo>
                <a:cubicBezTo>
                  <a:pt x="720" y="783"/>
                  <a:pt x="717" y="784"/>
                  <a:pt x="715" y="785"/>
                </a:cubicBezTo>
                <a:cubicBezTo>
                  <a:pt x="711" y="787"/>
                  <a:pt x="708" y="790"/>
                  <a:pt x="704" y="793"/>
                </a:cubicBezTo>
                <a:cubicBezTo>
                  <a:pt x="702" y="795"/>
                  <a:pt x="701" y="797"/>
                  <a:pt x="699" y="799"/>
                </a:cubicBezTo>
                <a:cubicBezTo>
                  <a:pt x="702" y="801"/>
                  <a:pt x="704" y="803"/>
                  <a:pt x="705" y="804"/>
                </a:cubicBezTo>
                <a:close/>
                <a:moveTo>
                  <a:pt x="495" y="893"/>
                </a:moveTo>
                <a:cubicBezTo>
                  <a:pt x="493" y="893"/>
                  <a:pt x="492" y="894"/>
                  <a:pt x="490" y="894"/>
                </a:cubicBezTo>
                <a:cubicBezTo>
                  <a:pt x="491" y="901"/>
                  <a:pt x="492" y="909"/>
                  <a:pt x="493" y="916"/>
                </a:cubicBezTo>
                <a:cubicBezTo>
                  <a:pt x="494" y="918"/>
                  <a:pt x="497" y="920"/>
                  <a:pt x="500" y="920"/>
                </a:cubicBezTo>
                <a:cubicBezTo>
                  <a:pt x="501" y="920"/>
                  <a:pt x="505" y="916"/>
                  <a:pt x="505" y="915"/>
                </a:cubicBezTo>
                <a:cubicBezTo>
                  <a:pt x="503" y="906"/>
                  <a:pt x="502" y="898"/>
                  <a:pt x="495" y="893"/>
                </a:cubicBezTo>
                <a:close/>
                <a:moveTo>
                  <a:pt x="970" y="412"/>
                </a:moveTo>
                <a:cubicBezTo>
                  <a:pt x="966" y="410"/>
                  <a:pt x="961" y="407"/>
                  <a:pt x="961" y="407"/>
                </a:cubicBezTo>
                <a:cubicBezTo>
                  <a:pt x="956" y="411"/>
                  <a:pt x="952" y="416"/>
                  <a:pt x="946" y="423"/>
                </a:cubicBezTo>
                <a:cubicBezTo>
                  <a:pt x="955" y="423"/>
                  <a:pt x="961" y="423"/>
                  <a:pt x="969" y="423"/>
                </a:cubicBezTo>
                <a:cubicBezTo>
                  <a:pt x="970" y="420"/>
                  <a:pt x="974" y="416"/>
                  <a:pt x="977" y="412"/>
                </a:cubicBezTo>
                <a:cubicBezTo>
                  <a:pt x="976" y="412"/>
                  <a:pt x="975" y="411"/>
                  <a:pt x="975" y="411"/>
                </a:cubicBezTo>
                <a:cubicBezTo>
                  <a:pt x="973" y="411"/>
                  <a:pt x="970" y="412"/>
                  <a:pt x="970" y="412"/>
                </a:cubicBezTo>
                <a:close/>
                <a:moveTo>
                  <a:pt x="455" y="862"/>
                </a:moveTo>
                <a:cubicBezTo>
                  <a:pt x="459" y="866"/>
                  <a:pt x="462" y="869"/>
                  <a:pt x="465" y="872"/>
                </a:cubicBezTo>
                <a:cubicBezTo>
                  <a:pt x="468" y="869"/>
                  <a:pt x="473" y="865"/>
                  <a:pt x="473" y="862"/>
                </a:cubicBezTo>
                <a:cubicBezTo>
                  <a:pt x="472" y="858"/>
                  <a:pt x="468" y="853"/>
                  <a:pt x="465" y="849"/>
                </a:cubicBezTo>
                <a:cubicBezTo>
                  <a:pt x="462" y="853"/>
                  <a:pt x="459" y="857"/>
                  <a:pt x="455" y="862"/>
                </a:cubicBezTo>
                <a:close/>
                <a:moveTo>
                  <a:pt x="475" y="677"/>
                </a:moveTo>
                <a:cubicBezTo>
                  <a:pt x="486" y="678"/>
                  <a:pt x="495" y="674"/>
                  <a:pt x="498" y="665"/>
                </a:cubicBezTo>
                <a:cubicBezTo>
                  <a:pt x="499" y="661"/>
                  <a:pt x="498" y="657"/>
                  <a:pt x="497" y="651"/>
                </a:cubicBezTo>
                <a:cubicBezTo>
                  <a:pt x="488" y="661"/>
                  <a:pt x="482" y="669"/>
                  <a:pt x="475" y="677"/>
                </a:cubicBezTo>
                <a:close/>
                <a:moveTo>
                  <a:pt x="667" y="849"/>
                </a:moveTo>
                <a:cubicBezTo>
                  <a:pt x="677" y="849"/>
                  <a:pt x="686" y="837"/>
                  <a:pt x="684" y="830"/>
                </a:cubicBezTo>
                <a:cubicBezTo>
                  <a:pt x="683" y="829"/>
                  <a:pt x="679" y="828"/>
                  <a:pt x="678" y="828"/>
                </a:cubicBezTo>
                <a:cubicBezTo>
                  <a:pt x="674" y="833"/>
                  <a:pt x="669" y="837"/>
                  <a:pt x="666" y="842"/>
                </a:cubicBezTo>
                <a:cubicBezTo>
                  <a:pt x="665" y="844"/>
                  <a:pt x="666" y="847"/>
                  <a:pt x="667" y="849"/>
                </a:cubicBezTo>
                <a:close/>
                <a:moveTo>
                  <a:pt x="303" y="1009"/>
                </a:moveTo>
                <a:cubicBezTo>
                  <a:pt x="302" y="995"/>
                  <a:pt x="279" y="975"/>
                  <a:pt x="268" y="977"/>
                </a:cubicBezTo>
                <a:cubicBezTo>
                  <a:pt x="279" y="987"/>
                  <a:pt x="291" y="998"/>
                  <a:pt x="303" y="1009"/>
                </a:cubicBezTo>
                <a:close/>
                <a:moveTo>
                  <a:pt x="333" y="788"/>
                </a:moveTo>
                <a:cubicBezTo>
                  <a:pt x="321" y="791"/>
                  <a:pt x="308" y="812"/>
                  <a:pt x="310" y="824"/>
                </a:cubicBezTo>
                <a:cubicBezTo>
                  <a:pt x="319" y="811"/>
                  <a:pt x="326" y="800"/>
                  <a:pt x="333" y="788"/>
                </a:cubicBezTo>
                <a:close/>
                <a:moveTo>
                  <a:pt x="262" y="528"/>
                </a:moveTo>
                <a:cubicBezTo>
                  <a:pt x="265" y="520"/>
                  <a:pt x="266" y="513"/>
                  <a:pt x="260" y="508"/>
                </a:cubicBezTo>
                <a:cubicBezTo>
                  <a:pt x="255" y="505"/>
                  <a:pt x="248" y="503"/>
                  <a:pt x="243" y="508"/>
                </a:cubicBezTo>
                <a:cubicBezTo>
                  <a:pt x="249" y="515"/>
                  <a:pt x="255" y="521"/>
                  <a:pt x="262" y="528"/>
                </a:cubicBezTo>
                <a:close/>
                <a:moveTo>
                  <a:pt x="491" y="635"/>
                </a:moveTo>
                <a:cubicBezTo>
                  <a:pt x="503" y="632"/>
                  <a:pt x="510" y="625"/>
                  <a:pt x="508" y="619"/>
                </a:cubicBezTo>
                <a:cubicBezTo>
                  <a:pt x="508" y="616"/>
                  <a:pt x="505" y="613"/>
                  <a:pt x="503" y="612"/>
                </a:cubicBezTo>
                <a:cubicBezTo>
                  <a:pt x="503" y="611"/>
                  <a:pt x="499" y="613"/>
                  <a:pt x="498" y="614"/>
                </a:cubicBezTo>
                <a:cubicBezTo>
                  <a:pt x="496" y="620"/>
                  <a:pt x="494" y="627"/>
                  <a:pt x="491" y="635"/>
                </a:cubicBezTo>
                <a:close/>
                <a:moveTo>
                  <a:pt x="1031" y="693"/>
                </a:moveTo>
                <a:cubicBezTo>
                  <a:pt x="1031" y="694"/>
                  <a:pt x="1030" y="695"/>
                  <a:pt x="1030" y="696"/>
                </a:cubicBezTo>
                <a:cubicBezTo>
                  <a:pt x="1036" y="699"/>
                  <a:pt x="1042" y="703"/>
                  <a:pt x="1048" y="705"/>
                </a:cubicBezTo>
                <a:cubicBezTo>
                  <a:pt x="1051" y="706"/>
                  <a:pt x="1054" y="704"/>
                  <a:pt x="1058" y="703"/>
                </a:cubicBezTo>
                <a:cubicBezTo>
                  <a:pt x="1055" y="700"/>
                  <a:pt x="1053" y="693"/>
                  <a:pt x="1050" y="692"/>
                </a:cubicBezTo>
                <a:cubicBezTo>
                  <a:pt x="1044" y="691"/>
                  <a:pt x="1038" y="693"/>
                  <a:pt x="1031" y="693"/>
                </a:cubicBezTo>
                <a:close/>
                <a:moveTo>
                  <a:pt x="699" y="673"/>
                </a:moveTo>
                <a:cubicBezTo>
                  <a:pt x="689" y="680"/>
                  <a:pt x="686" y="688"/>
                  <a:pt x="687" y="697"/>
                </a:cubicBezTo>
                <a:cubicBezTo>
                  <a:pt x="687" y="699"/>
                  <a:pt x="690" y="702"/>
                  <a:pt x="692" y="702"/>
                </a:cubicBezTo>
                <a:cubicBezTo>
                  <a:pt x="693" y="702"/>
                  <a:pt x="697" y="700"/>
                  <a:pt x="697" y="698"/>
                </a:cubicBezTo>
                <a:cubicBezTo>
                  <a:pt x="698" y="690"/>
                  <a:pt x="698" y="683"/>
                  <a:pt x="699" y="673"/>
                </a:cubicBezTo>
                <a:close/>
                <a:moveTo>
                  <a:pt x="428" y="870"/>
                </a:moveTo>
                <a:cubicBezTo>
                  <a:pt x="432" y="874"/>
                  <a:pt x="435" y="876"/>
                  <a:pt x="438" y="879"/>
                </a:cubicBezTo>
                <a:cubicBezTo>
                  <a:pt x="440" y="876"/>
                  <a:pt x="444" y="873"/>
                  <a:pt x="444" y="871"/>
                </a:cubicBezTo>
                <a:cubicBezTo>
                  <a:pt x="443" y="866"/>
                  <a:pt x="440" y="862"/>
                  <a:pt x="438" y="857"/>
                </a:cubicBezTo>
                <a:cubicBezTo>
                  <a:pt x="435" y="861"/>
                  <a:pt x="432" y="865"/>
                  <a:pt x="428" y="870"/>
                </a:cubicBezTo>
                <a:close/>
                <a:moveTo>
                  <a:pt x="1035" y="488"/>
                </a:moveTo>
                <a:cubicBezTo>
                  <a:pt x="1036" y="490"/>
                  <a:pt x="1036" y="492"/>
                  <a:pt x="1037" y="493"/>
                </a:cubicBezTo>
                <a:cubicBezTo>
                  <a:pt x="1045" y="491"/>
                  <a:pt x="1053" y="489"/>
                  <a:pt x="1061" y="487"/>
                </a:cubicBezTo>
                <a:cubicBezTo>
                  <a:pt x="1062" y="487"/>
                  <a:pt x="1063" y="483"/>
                  <a:pt x="1062" y="481"/>
                </a:cubicBezTo>
                <a:cubicBezTo>
                  <a:pt x="1062" y="480"/>
                  <a:pt x="1059" y="478"/>
                  <a:pt x="1057" y="478"/>
                </a:cubicBezTo>
                <a:cubicBezTo>
                  <a:pt x="1050" y="481"/>
                  <a:pt x="1042" y="485"/>
                  <a:pt x="1035" y="488"/>
                </a:cubicBezTo>
                <a:close/>
                <a:moveTo>
                  <a:pt x="621" y="818"/>
                </a:moveTo>
                <a:cubicBezTo>
                  <a:pt x="621" y="818"/>
                  <a:pt x="620" y="816"/>
                  <a:pt x="619" y="815"/>
                </a:cubicBezTo>
                <a:cubicBezTo>
                  <a:pt x="618" y="814"/>
                  <a:pt x="616" y="815"/>
                  <a:pt x="615" y="816"/>
                </a:cubicBezTo>
                <a:cubicBezTo>
                  <a:pt x="611" y="820"/>
                  <a:pt x="607" y="824"/>
                  <a:pt x="603" y="829"/>
                </a:cubicBezTo>
                <a:cubicBezTo>
                  <a:pt x="603" y="830"/>
                  <a:pt x="602" y="832"/>
                  <a:pt x="603" y="834"/>
                </a:cubicBezTo>
                <a:cubicBezTo>
                  <a:pt x="603" y="835"/>
                  <a:pt x="606" y="835"/>
                  <a:pt x="607" y="835"/>
                </a:cubicBezTo>
                <a:cubicBezTo>
                  <a:pt x="615" y="835"/>
                  <a:pt x="621" y="827"/>
                  <a:pt x="621" y="818"/>
                </a:cubicBezTo>
                <a:close/>
                <a:moveTo>
                  <a:pt x="335" y="1043"/>
                </a:moveTo>
                <a:cubicBezTo>
                  <a:pt x="344" y="1043"/>
                  <a:pt x="358" y="1036"/>
                  <a:pt x="360" y="1028"/>
                </a:cubicBezTo>
                <a:cubicBezTo>
                  <a:pt x="350" y="1026"/>
                  <a:pt x="338" y="1033"/>
                  <a:pt x="335" y="1043"/>
                </a:cubicBezTo>
                <a:close/>
                <a:moveTo>
                  <a:pt x="444" y="624"/>
                </a:moveTo>
                <a:cubicBezTo>
                  <a:pt x="453" y="630"/>
                  <a:pt x="469" y="623"/>
                  <a:pt x="470" y="615"/>
                </a:cubicBezTo>
                <a:cubicBezTo>
                  <a:pt x="471" y="614"/>
                  <a:pt x="467" y="611"/>
                  <a:pt x="467" y="611"/>
                </a:cubicBezTo>
                <a:cubicBezTo>
                  <a:pt x="459" y="615"/>
                  <a:pt x="452" y="620"/>
                  <a:pt x="444" y="624"/>
                </a:cubicBezTo>
                <a:close/>
                <a:moveTo>
                  <a:pt x="1019" y="604"/>
                </a:moveTo>
                <a:cubicBezTo>
                  <a:pt x="1019" y="606"/>
                  <a:pt x="1020" y="607"/>
                  <a:pt x="1020" y="609"/>
                </a:cubicBezTo>
                <a:cubicBezTo>
                  <a:pt x="1028" y="609"/>
                  <a:pt x="1036" y="609"/>
                  <a:pt x="1043" y="609"/>
                </a:cubicBezTo>
                <a:cubicBezTo>
                  <a:pt x="1045" y="609"/>
                  <a:pt x="1047" y="605"/>
                  <a:pt x="1046" y="604"/>
                </a:cubicBezTo>
                <a:cubicBezTo>
                  <a:pt x="1046" y="602"/>
                  <a:pt x="1043" y="599"/>
                  <a:pt x="1042" y="599"/>
                </a:cubicBezTo>
                <a:cubicBezTo>
                  <a:pt x="1034" y="600"/>
                  <a:pt x="1027" y="602"/>
                  <a:pt x="1019" y="604"/>
                </a:cubicBezTo>
                <a:close/>
                <a:moveTo>
                  <a:pt x="1022" y="620"/>
                </a:moveTo>
                <a:cubicBezTo>
                  <a:pt x="1034" y="627"/>
                  <a:pt x="1045" y="625"/>
                  <a:pt x="1049" y="617"/>
                </a:cubicBezTo>
                <a:cubicBezTo>
                  <a:pt x="1041" y="612"/>
                  <a:pt x="1030" y="613"/>
                  <a:pt x="1022" y="620"/>
                </a:cubicBezTo>
                <a:close/>
                <a:moveTo>
                  <a:pt x="949" y="518"/>
                </a:moveTo>
                <a:cubicBezTo>
                  <a:pt x="961" y="512"/>
                  <a:pt x="968" y="500"/>
                  <a:pt x="966" y="491"/>
                </a:cubicBezTo>
                <a:cubicBezTo>
                  <a:pt x="957" y="495"/>
                  <a:pt x="949" y="508"/>
                  <a:pt x="949" y="518"/>
                </a:cubicBezTo>
                <a:close/>
                <a:moveTo>
                  <a:pt x="679" y="739"/>
                </a:moveTo>
                <a:cubicBezTo>
                  <a:pt x="676" y="748"/>
                  <a:pt x="673" y="755"/>
                  <a:pt x="670" y="764"/>
                </a:cubicBezTo>
                <a:cubicBezTo>
                  <a:pt x="687" y="761"/>
                  <a:pt x="689" y="753"/>
                  <a:pt x="679" y="739"/>
                </a:cubicBezTo>
                <a:close/>
                <a:moveTo>
                  <a:pt x="619" y="902"/>
                </a:moveTo>
                <a:cubicBezTo>
                  <a:pt x="614" y="899"/>
                  <a:pt x="611" y="896"/>
                  <a:pt x="611" y="896"/>
                </a:cubicBezTo>
                <a:cubicBezTo>
                  <a:pt x="607" y="901"/>
                  <a:pt x="603" y="906"/>
                  <a:pt x="599" y="910"/>
                </a:cubicBezTo>
                <a:cubicBezTo>
                  <a:pt x="601" y="912"/>
                  <a:pt x="604" y="915"/>
                  <a:pt x="605" y="915"/>
                </a:cubicBezTo>
                <a:cubicBezTo>
                  <a:pt x="609" y="911"/>
                  <a:pt x="613" y="907"/>
                  <a:pt x="619" y="902"/>
                </a:cubicBezTo>
                <a:close/>
                <a:moveTo>
                  <a:pt x="535" y="674"/>
                </a:moveTo>
                <a:cubicBezTo>
                  <a:pt x="533" y="670"/>
                  <a:pt x="531" y="668"/>
                  <a:pt x="529" y="667"/>
                </a:cubicBezTo>
                <a:cubicBezTo>
                  <a:pt x="529" y="666"/>
                  <a:pt x="526" y="668"/>
                  <a:pt x="525" y="670"/>
                </a:cubicBezTo>
                <a:cubicBezTo>
                  <a:pt x="522" y="673"/>
                  <a:pt x="520" y="677"/>
                  <a:pt x="517" y="680"/>
                </a:cubicBezTo>
                <a:cubicBezTo>
                  <a:pt x="516" y="682"/>
                  <a:pt x="516" y="685"/>
                  <a:pt x="517" y="685"/>
                </a:cubicBezTo>
                <a:cubicBezTo>
                  <a:pt x="518" y="687"/>
                  <a:pt x="521" y="687"/>
                  <a:pt x="522" y="687"/>
                </a:cubicBezTo>
                <a:cubicBezTo>
                  <a:pt x="527" y="683"/>
                  <a:pt x="531" y="678"/>
                  <a:pt x="535" y="674"/>
                </a:cubicBezTo>
                <a:close/>
                <a:moveTo>
                  <a:pt x="424" y="584"/>
                </a:moveTo>
                <a:cubicBezTo>
                  <a:pt x="420" y="582"/>
                  <a:pt x="416" y="580"/>
                  <a:pt x="413" y="579"/>
                </a:cubicBezTo>
                <a:cubicBezTo>
                  <a:pt x="412" y="578"/>
                  <a:pt x="412" y="578"/>
                  <a:pt x="412" y="578"/>
                </a:cubicBezTo>
                <a:cubicBezTo>
                  <a:pt x="409" y="579"/>
                  <a:pt x="406" y="579"/>
                  <a:pt x="404" y="580"/>
                </a:cubicBezTo>
                <a:cubicBezTo>
                  <a:pt x="404" y="583"/>
                  <a:pt x="404" y="587"/>
                  <a:pt x="406" y="589"/>
                </a:cubicBezTo>
                <a:cubicBezTo>
                  <a:pt x="411" y="594"/>
                  <a:pt x="418" y="592"/>
                  <a:pt x="424" y="584"/>
                </a:cubicBezTo>
                <a:close/>
                <a:moveTo>
                  <a:pt x="883" y="421"/>
                </a:moveTo>
                <a:cubicBezTo>
                  <a:pt x="889" y="417"/>
                  <a:pt x="896" y="414"/>
                  <a:pt x="902" y="410"/>
                </a:cubicBezTo>
                <a:cubicBezTo>
                  <a:pt x="905" y="408"/>
                  <a:pt x="907" y="405"/>
                  <a:pt x="909" y="401"/>
                </a:cubicBezTo>
                <a:cubicBezTo>
                  <a:pt x="888" y="403"/>
                  <a:pt x="882" y="410"/>
                  <a:pt x="883" y="421"/>
                </a:cubicBezTo>
                <a:close/>
                <a:moveTo>
                  <a:pt x="558" y="860"/>
                </a:moveTo>
                <a:cubicBezTo>
                  <a:pt x="562" y="856"/>
                  <a:pt x="565" y="852"/>
                  <a:pt x="565" y="852"/>
                </a:cubicBezTo>
                <a:cubicBezTo>
                  <a:pt x="561" y="848"/>
                  <a:pt x="557" y="844"/>
                  <a:pt x="553" y="840"/>
                </a:cubicBezTo>
                <a:cubicBezTo>
                  <a:pt x="551" y="842"/>
                  <a:pt x="548" y="845"/>
                  <a:pt x="548" y="846"/>
                </a:cubicBezTo>
                <a:cubicBezTo>
                  <a:pt x="551" y="850"/>
                  <a:pt x="554" y="854"/>
                  <a:pt x="558" y="860"/>
                </a:cubicBezTo>
                <a:close/>
                <a:moveTo>
                  <a:pt x="1016" y="537"/>
                </a:moveTo>
                <a:cubicBezTo>
                  <a:pt x="1006" y="537"/>
                  <a:pt x="993" y="547"/>
                  <a:pt x="993" y="556"/>
                </a:cubicBezTo>
                <a:cubicBezTo>
                  <a:pt x="1003" y="552"/>
                  <a:pt x="1012" y="549"/>
                  <a:pt x="1016" y="537"/>
                </a:cubicBezTo>
                <a:close/>
                <a:moveTo>
                  <a:pt x="865" y="479"/>
                </a:moveTo>
                <a:cubicBezTo>
                  <a:pt x="868" y="484"/>
                  <a:pt x="871" y="487"/>
                  <a:pt x="875" y="492"/>
                </a:cubicBezTo>
                <a:cubicBezTo>
                  <a:pt x="877" y="486"/>
                  <a:pt x="878" y="480"/>
                  <a:pt x="880" y="473"/>
                </a:cubicBezTo>
                <a:cubicBezTo>
                  <a:pt x="871" y="476"/>
                  <a:pt x="865" y="478"/>
                  <a:pt x="859" y="479"/>
                </a:cubicBezTo>
                <a:cubicBezTo>
                  <a:pt x="859" y="484"/>
                  <a:pt x="859" y="488"/>
                  <a:pt x="859" y="492"/>
                </a:cubicBezTo>
                <a:cubicBezTo>
                  <a:pt x="859" y="492"/>
                  <a:pt x="860" y="492"/>
                  <a:pt x="860" y="492"/>
                </a:cubicBezTo>
                <a:cubicBezTo>
                  <a:pt x="862" y="488"/>
                  <a:pt x="863" y="485"/>
                  <a:pt x="865" y="479"/>
                </a:cubicBezTo>
                <a:close/>
                <a:moveTo>
                  <a:pt x="626" y="761"/>
                </a:moveTo>
                <a:cubicBezTo>
                  <a:pt x="624" y="765"/>
                  <a:pt x="621" y="768"/>
                  <a:pt x="621" y="769"/>
                </a:cubicBezTo>
                <a:cubicBezTo>
                  <a:pt x="622" y="775"/>
                  <a:pt x="626" y="780"/>
                  <a:pt x="632" y="779"/>
                </a:cubicBezTo>
                <a:cubicBezTo>
                  <a:pt x="634" y="779"/>
                  <a:pt x="636" y="777"/>
                  <a:pt x="638" y="775"/>
                </a:cubicBezTo>
                <a:cubicBezTo>
                  <a:pt x="635" y="771"/>
                  <a:pt x="631" y="767"/>
                  <a:pt x="626" y="761"/>
                </a:cubicBezTo>
                <a:close/>
                <a:moveTo>
                  <a:pt x="643" y="808"/>
                </a:moveTo>
                <a:cubicBezTo>
                  <a:pt x="644" y="808"/>
                  <a:pt x="646" y="807"/>
                  <a:pt x="648" y="806"/>
                </a:cubicBezTo>
                <a:cubicBezTo>
                  <a:pt x="651" y="801"/>
                  <a:pt x="654" y="797"/>
                  <a:pt x="657" y="791"/>
                </a:cubicBezTo>
                <a:cubicBezTo>
                  <a:pt x="657" y="791"/>
                  <a:pt x="655" y="789"/>
                  <a:pt x="653" y="787"/>
                </a:cubicBezTo>
                <a:cubicBezTo>
                  <a:pt x="649" y="792"/>
                  <a:pt x="644" y="796"/>
                  <a:pt x="640" y="801"/>
                </a:cubicBezTo>
                <a:cubicBezTo>
                  <a:pt x="640" y="802"/>
                  <a:pt x="642" y="806"/>
                  <a:pt x="643" y="808"/>
                </a:cubicBezTo>
                <a:close/>
                <a:moveTo>
                  <a:pt x="892" y="496"/>
                </a:moveTo>
                <a:cubicBezTo>
                  <a:pt x="897" y="490"/>
                  <a:pt x="901" y="486"/>
                  <a:pt x="905" y="481"/>
                </a:cubicBezTo>
                <a:cubicBezTo>
                  <a:pt x="903" y="475"/>
                  <a:pt x="900" y="472"/>
                  <a:pt x="894" y="476"/>
                </a:cubicBezTo>
                <a:cubicBezTo>
                  <a:pt x="885" y="481"/>
                  <a:pt x="891" y="488"/>
                  <a:pt x="892" y="496"/>
                </a:cubicBezTo>
                <a:close/>
                <a:moveTo>
                  <a:pt x="857" y="770"/>
                </a:moveTo>
                <a:cubicBezTo>
                  <a:pt x="848" y="757"/>
                  <a:pt x="833" y="751"/>
                  <a:pt x="822" y="756"/>
                </a:cubicBezTo>
                <a:cubicBezTo>
                  <a:pt x="833" y="760"/>
                  <a:pt x="844" y="764"/>
                  <a:pt x="857" y="770"/>
                </a:cubicBezTo>
                <a:close/>
                <a:moveTo>
                  <a:pt x="1004" y="572"/>
                </a:moveTo>
                <a:cubicBezTo>
                  <a:pt x="1012" y="575"/>
                  <a:pt x="1027" y="569"/>
                  <a:pt x="1029" y="564"/>
                </a:cubicBezTo>
                <a:cubicBezTo>
                  <a:pt x="1029" y="562"/>
                  <a:pt x="1029" y="560"/>
                  <a:pt x="1028" y="559"/>
                </a:cubicBezTo>
                <a:cubicBezTo>
                  <a:pt x="1027" y="559"/>
                  <a:pt x="1024" y="558"/>
                  <a:pt x="1023" y="559"/>
                </a:cubicBezTo>
                <a:cubicBezTo>
                  <a:pt x="1017" y="562"/>
                  <a:pt x="1011" y="566"/>
                  <a:pt x="1004" y="572"/>
                </a:cubicBezTo>
                <a:close/>
                <a:moveTo>
                  <a:pt x="533" y="619"/>
                </a:moveTo>
                <a:cubicBezTo>
                  <a:pt x="532" y="626"/>
                  <a:pt x="530" y="631"/>
                  <a:pt x="529" y="637"/>
                </a:cubicBezTo>
                <a:cubicBezTo>
                  <a:pt x="529" y="638"/>
                  <a:pt x="530" y="641"/>
                  <a:pt x="530" y="641"/>
                </a:cubicBezTo>
                <a:cubicBezTo>
                  <a:pt x="532" y="642"/>
                  <a:pt x="535" y="641"/>
                  <a:pt x="536" y="640"/>
                </a:cubicBezTo>
                <a:cubicBezTo>
                  <a:pt x="542" y="636"/>
                  <a:pt x="542" y="628"/>
                  <a:pt x="533" y="619"/>
                </a:cubicBezTo>
                <a:close/>
                <a:moveTo>
                  <a:pt x="663" y="828"/>
                </a:moveTo>
                <a:cubicBezTo>
                  <a:pt x="657" y="825"/>
                  <a:pt x="654" y="822"/>
                  <a:pt x="650" y="821"/>
                </a:cubicBezTo>
                <a:cubicBezTo>
                  <a:pt x="648" y="820"/>
                  <a:pt x="646" y="823"/>
                  <a:pt x="643" y="824"/>
                </a:cubicBezTo>
                <a:cubicBezTo>
                  <a:pt x="646" y="827"/>
                  <a:pt x="649" y="832"/>
                  <a:pt x="652" y="834"/>
                </a:cubicBezTo>
                <a:cubicBezTo>
                  <a:pt x="654" y="835"/>
                  <a:pt x="658" y="831"/>
                  <a:pt x="663" y="828"/>
                </a:cubicBezTo>
                <a:close/>
                <a:moveTo>
                  <a:pt x="402" y="750"/>
                </a:moveTo>
                <a:cubicBezTo>
                  <a:pt x="394" y="752"/>
                  <a:pt x="388" y="753"/>
                  <a:pt x="382" y="754"/>
                </a:cubicBezTo>
                <a:cubicBezTo>
                  <a:pt x="380" y="755"/>
                  <a:pt x="379" y="757"/>
                  <a:pt x="377" y="759"/>
                </a:cubicBezTo>
                <a:cubicBezTo>
                  <a:pt x="379" y="760"/>
                  <a:pt x="381" y="762"/>
                  <a:pt x="382" y="762"/>
                </a:cubicBezTo>
                <a:cubicBezTo>
                  <a:pt x="390" y="762"/>
                  <a:pt x="396" y="760"/>
                  <a:pt x="402" y="750"/>
                </a:cubicBezTo>
                <a:close/>
                <a:moveTo>
                  <a:pt x="236" y="528"/>
                </a:moveTo>
                <a:cubicBezTo>
                  <a:pt x="230" y="534"/>
                  <a:pt x="227" y="539"/>
                  <a:pt x="223" y="543"/>
                </a:cubicBezTo>
                <a:cubicBezTo>
                  <a:pt x="223" y="544"/>
                  <a:pt x="226" y="547"/>
                  <a:pt x="227" y="548"/>
                </a:cubicBezTo>
                <a:cubicBezTo>
                  <a:pt x="231" y="544"/>
                  <a:pt x="235" y="540"/>
                  <a:pt x="239" y="536"/>
                </a:cubicBezTo>
                <a:cubicBezTo>
                  <a:pt x="239" y="535"/>
                  <a:pt x="238" y="532"/>
                  <a:pt x="236" y="528"/>
                </a:cubicBezTo>
                <a:close/>
                <a:moveTo>
                  <a:pt x="628" y="864"/>
                </a:moveTo>
                <a:cubicBezTo>
                  <a:pt x="628" y="863"/>
                  <a:pt x="628" y="862"/>
                  <a:pt x="628" y="861"/>
                </a:cubicBezTo>
                <a:cubicBezTo>
                  <a:pt x="624" y="858"/>
                  <a:pt x="620" y="856"/>
                  <a:pt x="616" y="855"/>
                </a:cubicBezTo>
                <a:cubicBezTo>
                  <a:pt x="614" y="854"/>
                  <a:pt x="612" y="857"/>
                  <a:pt x="610" y="859"/>
                </a:cubicBezTo>
                <a:cubicBezTo>
                  <a:pt x="613" y="862"/>
                  <a:pt x="615" y="866"/>
                  <a:pt x="619" y="868"/>
                </a:cubicBezTo>
                <a:cubicBezTo>
                  <a:pt x="621" y="869"/>
                  <a:pt x="625" y="865"/>
                  <a:pt x="628" y="864"/>
                </a:cubicBezTo>
                <a:close/>
                <a:moveTo>
                  <a:pt x="861" y="770"/>
                </a:moveTo>
                <a:cubicBezTo>
                  <a:pt x="867" y="777"/>
                  <a:pt x="875" y="786"/>
                  <a:pt x="883" y="795"/>
                </a:cubicBezTo>
                <a:cubicBezTo>
                  <a:pt x="881" y="781"/>
                  <a:pt x="870" y="771"/>
                  <a:pt x="861" y="770"/>
                </a:cubicBezTo>
                <a:close/>
                <a:moveTo>
                  <a:pt x="1036" y="574"/>
                </a:moveTo>
                <a:cubicBezTo>
                  <a:pt x="1035" y="573"/>
                  <a:pt x="1035" y="572"/>
                  <a:pt x="1034" y="571"/>
                </a:cubicBezTo>
                <a:cubicBezTo>
                  <a:pt x="1027" y="574"/>
                  <a:pt x="1019" y="578"/>
                  <a:pt x="1012" y="581"/>
                </a:cubicBezTo>
                <a:cubicBezTo>
                  <a:pt x="1022" y="586"/>
                  <a:pt x="1033" y="582"/>
                  <a:pt x="1036" y="574"/>
                </a:cubicBezTo>
                <a:close/>
                <a:moveTo>
                  <a:pt x="979" y="434"/>
                </a:moveTo>
                <a:cubicBezTo>
                  <a:pt x="979" y="435"/>
                  <a:pt x="980" y="435"/>
                  <a:pt x="981" y="436"/>
                </a:cubicBezTo>
                <a:cubicBezTo>
                  <a:pt x="986" y="433"/>
                  <a:pt x="992" y="431"/>
                  <a:pt x="997" y="428"/>
                </a:cubicBezTo>
                <a:cubicBezTo>
                  <a:pt x="998" y="427"/>
                  <a:pt x="997" y="422"/>
                  <a:pt x="995" y="420"/>
                </a:cubicBezTo>
                <a:cubicBezTo>
                  <a:pt x="994" y="419"/>
                  <a:pt x="991" y="419"/>
                  <a:pt x="989" y="419"/>
                </a:cubicBezTo>
                <a:cubicBezTo>
                  <a:pt x="985" y="425"/>
                  <a:pt x="982" y="429"/>
                  <a:pt x="979" y="434"/>
                </a:cubicBezTo>
                <a:close/>
                <a:moveTo>
                  <a:pt x="515" y="894"/>
                </a:moveTo>
                <a:cubicBezTo>
                  <a:pt x="518" y="897"/>
                  <a:pt x="521" y="900"/>
                  <a:pt x="524" y="904"/>
                </a:cubicBezTo>
                <a:cubicBezTo>
                  <a:pt x="525" y="902"/>
                  <a:pt x="529" y="899"/>
                  <a:pt x="528" y="898"/>
                </a:cubicBezTo>
                <a:cubicBezTo>
                  <a:pt x="526" y="894"/>
                  <a:pt x="523" y="889"/>
                  <a:pt x="521" y="885"/>
                </a:cubicBezTo>
                <a:cubicBezTo>
                  <a:pt x="519" y="888"/>
                  <a:pt x="518" y="890"/>
                  <a:pt x="515" y="894"/>
                </a:cubicBezTo>
                <a:close/>
                <a:moveTo>
                  <a:pt x="1091" y="652"/>
                </a:moveTo>
                <a:cubicBezTo>
                  <a:pt x="1091" y="653"/>
                  <a:pt x="1090" y="655"/>
                  <a:pt x="1089" y="656"/>
                </a:cubicBezTo>
                <a:cubicBezTo>
                  <a:pt x="1094" y="659"/>
                  <a:pt x="1099" y="663"/>
                  <a:pt x="1104" y="666"/>
                </a:cubicBezTo>
                <a:cubicBezTo>
                  <a:pt x="1105" y="667"/>
                  <a:pt x="1108" y="666"/>
                  <a:pt x="1110" y="666"/>
                </a:cubicBezTo>
                <a:cubicBezTo>
                  <a:pt x="1109" y="664"/>
                  <a:pt x="1109" y="661"/>
                  <a:pt x="1108" y="660"/>
                </a:cubicBezTo>
                <a:cubicBezTo>
                  <a:pt x="1103" y="657"/>
                  <a:pt x="1097" y="655"/>
                  <a:pt x="1091" y="652"/>
                </a:cubicBezTo>
                <a:close/>
                <a:moveTo>
                  <a:pt x="794" y="597"/>
                </a:moveTo>
                <a:cubicBezTo>
                  <a:pt x="794" y="587"/>
                  <a:pt x="795" y="580"/>
                  <a:pt x="795" y="573"/>
                </a:cubicBezTo>
                <a:cubicBezTo>
                  <a:pt x="794" y="573"/>
                  <a:pt x="793" y="573"/>
                  <a:pt x="792" y="573"/>
                </a:cubicBezTo>
                <a:cubicBezTo>
                  <a:pt x="785" y="584"/>
                  <a:pt x="784" y="587"/>
                  <a:pt x="794" y="597"/>
                </a:cubicBezTo>
                <a:close/>
                <a:moveTo>
                  <a:pt x="431" y="745"/>
                </a:moveTo>
                <a:cubicBezTo>
                  <a:pt x="431" y="746"/>
                  <a:pt x="430" y="747"/>
                  <a:pt x="430" y="749"/>
                </a:cubicBezTo>
                <a:cubicBezTo>
                  <a:pt x="434" y="750"/>
                  <a:pt x="437" y="753"/>
                  <a:pt x="441" y="753"/>
                </a:cubicBezTo>
                <a:cubicBezTo>
                  <a:pt x="444" y="752"/>
                  <a:pt x="447" y="749"/>
                  <a:pt x="450" y="747"/>
                </a:cubicBezTo>
                <a:cubicBezTo>
                  <a:pt x="447" y="746"/>
                  <a:pt x="444" y="744"/>
                  <a:pt x="441" y="744"/>
                </a:cubicBezTo>
                <a:cubicBezTo>
                  <a:pt x="437" y="743"/>
                  <a:pt x="434" y="744"/>
                  <a:pt x="431" y="745"/>
                </a:cubicBezTo>
                <a:close/>
                <a:moveTo>
                  <a:pt x="1053" y="783"/>
                </a:moveTo>
                <a:cubicBezTo>
                  <a:pt x="1047" y="779"/>
                  <a:pt x="1043" y="776"/>
                  <a:pt x="1038" y="773"/>
                </a:cubicBezTo>
                <a:cubicBezTo>
                  <a:pt x="1038" y="772"/>
                  <a:pt x="1035" y="776"/>
                  <a:pt x="1035" y="776"/>
                </a:cubicBezTo>
                <a:cubicBezTo>
                  <a:pt x="1039" y="780"/>
                  <a:pt x="1043" y="784"/>
                  <a:pt x="1047" y="788"/>
                </a:cubicBezTo>
                <a:cubicBezTo>
                  <a:pt x="1047" y="788"/>
                  <a:pt x="1050" y="786"/>
                  <a:pt x="1053" y="783"/>
                </a:cubicBezTo>
                <a:close/>
                <a:moveTo>
                  <a:pt x="512" y="355"/>
                </a:moveTo>
                <a:cubicBezTo>
                  <a:pt x="508" y="352"/>
                  <a:pt x="506" y="350"/>
                  <a:pt x="504" y="348"/>
                </a:cubicBezTo>
                <a:cubicBezTo>
                  <a:pt x="502" y="351"/>
                  <a:pt x="499" y="354"/>
                  <a:pt x="498" y="357"/>
                </a:cubicBezTo>
                <a:cubicBezTo>
                  <a:pt x="498" y="358"/>
                  <a:pt x="501" y="361"/>
                  <a:pt x="503" y="364"/>
                </a:cubicBezTo>
                <a:cubicBezTo>
                  <a:pt x="505" y="361"/>
                  <a:pt x="508" y="359"/>
                  <a:pt x="512" y="355"/>
                </a:cubicBezTo>
                <a:close/>
                <a:moveTo>
                  <a:pt x="744" y="612"/>
                </a:moveTo>
                <a:cubicBezTo>
                  <a:pt x="743" y="612"/>
                  <a:pt x="742" y="612"/>
                  <a:pt x="740" y="612"/>
                </a:cubicBezTo>
                <a:cubicBezTo>
                  <a:pt x="736" y="620"/>
                  <a:pt x="737" y="627"/>
                  <a:pt x="745" y="635"/>
                </a:cubicBezTo>
                <a:cubicBezTo>
                  <a:pt x="745" y="627"/>
                  <a:pt x="745" y="619"/>
                  <a:pt x="744" y="612"/>
                </a:cubicBezTo>
                <a:close/>
                <a:moveTo>
                  <a:pt x="451" y="802"/>
                </a:moveTo>
                <a:cubicBezTo>
                  <a:pt x="461" y="808"/>
                  <a:pt x="469" y="804"/>
                  <a:pt x="471" y="792"/>
                </a:cubicBezTo>
                <a:cubicBezTo>
                  <a:pt x="464" y="795"/>
                  <a:pt x="458" y="798"/>
                  <a:pt x="451" y="802"/>
                </a:cubicBezTo>
                <a:close/>
                <a:moveTo>
                  <a:pt x="156" y="727"/>
                </a:moveTo>
                <a:cubicBezTo>
                  <a:pt x="156" y="735"/>
                  <a:pt x="160" y="739"/>
                  <a:pt x="166" y="740"/>
                </a:cubicBezTo>
                <a:cubicBezTo>
                  <a:pt x="168" y="740"/>
                  <a:pt x="171" y="736"/>
                  <a:pt x="170" y="735"/>
                </a:cubicBezTo>
                <a:cubicBezTo>
                  <a:pt x="169" y="728"/>
                  <a:pt x="163" y="726"/>
                  <a:pt x="156" y="727"/>
                </a:cubicBezTo>
                <a:close/>
                <a:moveTo>
                  <a:pt x="352" y="695"/>
                </a:moveTo>
                <a:cubicBezTo>
                  <a:pt x="356" y="692"/>
                  <a:pt x="359" y="689"/>
                  <a:pt x="362" y="687"/>
                </a:cubicBezTo>
                <a:cubicBezTo>
                  <a:pt x="358" y="686"/>
                  <a:pt x="355" y="685"/>
                  <a:pt x="351" y="685"/>
                </a:cubicBezTo>
                <a:cubicBezTo>
                  <a:pt x="351" y="685"/>
                  <a:pt x="351" y="685"/>
                  <a:pt x="350" y="685"/>
                </a:cubicBezTo>
                <a:cubicBezTo>
                  <a:pt x="348" y="686"/>
                  <a:pt x="346" y="687"/>
                  <a:pt x="344" y="689"/>
                </a:cubicBezTo>
                <a:cubicBezTo>
                  <a:pt x="346" y="690"/>
                  <a:pt x="348" y="692"/>
                  <a:pt x="352" y="695"/>
                </a:cubicBezTo>
                <a:close/>
                <a:moveTo>
                  <a:pt x="1037" y="757"/>
                </a:moveTo>
                <a:cubicBezTo>
                  <a:pt x="1036" y="758"/>
                  <a:pt x="1035" y="759"/>
                  <a:pt x="1034" y="760"/>
                </a:cubicBezTo>
                <a:cubicBezTo>
                  <a:pt x="1037" y="763"/>
                  <a:pt x="1040" y="767"/>
                  <a:pt x="1043" y="770"/>
                </a:cubicBezTo>
                <a:cubicBezTo>
                  <a:pt x="1045" y="771"/>
                  <a:pt x="1048" y="771"/>
                  <a:pt x="1051" y="771"/>
                </a:cubicBezTo>
                <a:cubicBezTo>
                  <a:pt x="1050" y="769"/>
                  <a:pt x="1050" y="766"/>
                  <a:pt x="1048" y="764"/>
                </a:cubicBezTo>
                <a:cubicBezTo>
                  <a:pt x="1045" y="761"/>
                  <a:pt x="1041" y="759"/>
                  <a:pt x="1037" y="757"/>
                </a:cubicBezTo>
                <a:close/>
                <a:moveTo>
                  <a:pt x="941" y="504"/>
                </a:moveTo>
                <a:cubicBezTo>
                  <a:pt x="942" y="504"/>
                  <a:pt x="943" y="505"/>
                  <a:pt x="944" y="506"/>
                </a:cubicBezTo>
                <a:cubicBezTo>
                  <a:pt x="953" y="501"/>
                  <a:pt x="957" y="493"/>
                  <a:pt x="953" y="484"/>
                </a:cubicBezTo>
                <a:cubicBezTo>
                  <a:pt x="949" y="492"/>
                  <a:pt x="945" y="498"/>
                  <a:pt x="941" y="504"/>
                </a:cubicBezTo>
                <a:close/>
                <a:moveTo>
                  <a:pt x="1000" y="560"/>
                </a:moveTo>
                <a:cubicBezTo>
                  <a:pt x="1007" y="562"/>
                  <a:pt x="1019" y="557"/>
                  <a:pt x="1020" y="553"/>
                </a:cubicBezTo>
                <a:cubicBezTo>
                  <a:pt x="1021" y="552"/>
                  <a:pt x="1020" y="550"/>
                  <a:pt x="1020" y="550"/>
                </a:cubicBezTo>
                <a:cubicBezTo>
                  <a:pt x="1019" y="549"/>
                  <a:pt x="1017" y="549"/>
                  <a:pt x="1016" y="549"/>
                </a:cubicBezTo>
                <a:cubicBezTo>
                  <a:pt x="1011" y="552"/>
                  <a:pt x="1006" y="556"/>
                  <a:pt x="1000" y="560"/>
                </a:cubicBezTo>
                <a:close/>
                <a:moveTo>
                  <a:pt x="591" y="801"/>
                </a:moveTo>
                <a:cubicBezTo>
                  <a:pt x="588" y="804"/>
                  <a:pt x="586" y="806"/>
                  <a:pt x="586" y="807"/>
                </a:cubicBezTo>
                <a:cubicBezTo>
                  <a:pt x="588" y="810"/>
                  <a:pt x="591" y="813"/>
                  <a:pt x="594" y="815"/>
                </a:cubicBezTo>
                <a:cubicBezTo>
                  <a:pt x="595" y="816"/>
                  <a:pt x="598" y="813"/>
                  <a:pt x="600" y="811"/>
                </a:cubicBezTo>
                <a:cubicBezTo>
                  <a:pt x="597" y="808"/>
                  <a:pt x="595" y="805"/>
                  <a:pt x="591" y="801"/>
                </a:cubicBezTo>
                <a:close/>
                <a:moveTo>
                  <a:pt x="181" y="836"/>
                </a:moveTo>
                <a:cubicBezTo>
                  <a:pt x="180" y="831"/>
                  <a:pt x="181" y="827"/>
                  <a:pt x="179" y="824"/>
                </a:cubicBezTo>
                <a:cubicBezTo>
                  <a:pt x="177" y="821"/>
                  <a:pt x="173" y="819"/>
                  <a:pt x="170" y="817"/>
                </a:cubicBezTo>
                <a:cubicBezTo>
                  <a:pt x="166" y="824"/>
                  <a:pt x="169" y="829"/>
                  <a:pt x="181" y="836"/>
                </a:cubicBezTo>
                <a:close/>
                <a:moveTo>
                  <a:pt x="939" y="889"/>
                </a:moveTo>
                <a:cubicBezTo>
                  <a:pt x="941" y="897"/>
                  <a:pt x="941" y="902"/>
                  <a:pt x="943" y="909"/>
                </a:cubicBezTo>
                <a:cubicBezTo>
                  <a:pt x="953" y="896"/>
                  <a:pt x="953" y="895"/>
                  <a:pt x="939" y="889"/>
                </a:cubicBezTo>
                <a:close/>
                <a:moveTo>
                  <a:pt x="1017" y="459"/>
                </a:moveTo>
                <a:cubicBezTo>
                  <a:pt x="1018" y="460"/>
                  <a:pt x="1019" y="461"/>
                  <a:pt x="1019" y="462"/>
                </a:cubicBezTo>
                <a:cubicBezTo>
                  <a:pt x="1024" y="460"/>
                  <a:pt x="1029" y="458"/>
                  <a:pt x="1034" y="456"/>
                </a:cubicBezTo>
                <a:cubicBezTo>
                  <a:pt x="1035" y="455"/>
                  <a:pt x="1036" y="453"/>
                  <a:pt x="1036" y="451"/>
                </a:cubicBezTo>
                <a:cubicBezTo>
                  <a:pt x="1036" y="451"/>
                  <a:pt x="1033" y="449"/>
                  <a:pt x="1032" y="450"/>
                </a:cubicBezTo>
                <a:cubicBezTo>
                  <a:pt x="1027" y="452"/>
                  <a:pt x="1022" y="456"/>
                  <a:pt x="1017" y="459"/>
                </a:cubicBezTo>
                <a:close/>
                <a:moveTo>
                  <a:pt x="1078" y="552"/>
                </a:moveTo>
                <a:cubicBezTo>
                  <a:pt x="1077" y="553"/>
                  <a:pt x="1077" y="555"/>
                  <a:pt x="1077" y="556"/>
                </a:cubicBezTo>
                <a:cubicBezTo>
                  <a:pt x="1083" y="557"/>
                  <a:pt x="1089" y="559"/>
                  <a:pt x="1094" y="560"/>
                </a:cubicBezTo>
                <a:cubicBezTo>
                  <a:pt x="1095" y="560"/>
                  <a:pt x="1097" y="558"/>
                  <a:pt x="1098" y="557"/>
                </a:cubicBezTo>
                <a:cubicBezTo>
                  <a:pt x="1098" y="557"/>
                  <a:pt x="1097" y="554"/>
                  <a:pt x="1097" y="554"/>
                </a:cubicBezTo>
                <a:cubicBezTo>
                  <a:pt x="1090" y="553"/>
                  <a:pt x="1084" y="553"/>
                  <a:pt x="1078" y="552"/>
                </a:cubicBezTo>
                <a:close/>
                <a:moveTo>
                  <a:pt x="482" y="707"/>
                </a:moveTo>
                <a:cubicBezTo>
                  <a:pt x="475" y="706"/>
                  <a:pt x="469" y="704"/>
                  <a:pt x="461" y="702"/>
                </a:cubicBezTo>
                <a:cubicBezTo>
                  <a:pt x="469" y="714"/>
                  <a:pt x="476" y="716"/>
                  <a:pt x="482" y="707"/>
                </a:cubicBezTo>
                <a:close/>
                <a:moveTo>
                  <a:pt x="1046" y="465"/>
                </a:moveTo>
                <a:cubicBezTo>
                  <a:pt x="1045" y="464"/>
                  <a:pt x="1045" y="462"/>
                  <a:pt x="1044" y="461"/>
                </a:cubicBezTo>
                <a:cubicBezTo>
                  <a:pt x="1036" y="460"/>
                  <a:pt x="1030" y="464"/>
                  <a:pt x="1025" y="469"/>
                </a:cubicBezTo>
                <a:cubicBezTo>
                  <a:pt x="1025" y="470"/>
                  <a:pt x="1026" y="471"/>
                  <a:pt x="1026" y="472"/>
                </a:cubicBezTo>
                <a:cubicBezTo>
                  <a:pt x="1033" y="470"/>
                  <a:pt x="1039" y="467"/>
                  <a:pt x="1046" y="465"/>
                </a:cubicBezTo>
                <a:close/>
                <a:moveTo>
                  <a:pt x="750" y="623"/>
                </a:moveTo>
                <a:cubicBezTo>
                  <a:pt x="757" y="618"/>
                  <a:pt x="757" y="613"/>
                  <a:pt x="752" y="603"/>
                </a:cubicBezTo>
                <a:cubicBezTo>
                  <a:pt x="744" y="609"/>
                  <a:pt x="751" y="616"/>
                  <a:pt x="750" y="623"/>
                </a:cubicBezTo>
                <a:close/>
                <a:moveTo>
                  <a:pt x="237" y="557"/>
                </a:moveTo>
                <a:cubicBezTo>
                  <a:pt x="250" y="553"/>
                  <a:pt x="252" y="548"/>
                  <a:pt x="245" y="540"/>
                </a:cubicBezTo>
                <a:cubicBezTo>
                  <a:pt x="243" y="545"/>
                  <a:pt x="241" y="550"/>
                  <a:pt x="237" y="557"/>
                </a:cubicBezTo>
                <a:close/>
                <a:moveTo>
                  <a:pt x="160" y="797"/>
                </a:moveTo>
                <a:cubicBezTo>
                  <a:pt x="149" y="797"/>
                  <a:pt x="147" y="801"/>
                  <a:pt x="151" y="810"/>
                </a:cubicBezTo>
                <a:cubicBezTo>
                  <a:pt x="154" y="805"/>
                  <a:pt x="157" y="801"/>
                  <a:pt x="160" y="797"/>
                </a:cubicBezTo>
                <a:close/>
                <a:moveTo>
                  <a:pt x="386" y="669"/>
                </a:moveTo>
                <a:cubicBezTo>
                  <a:pt x="386" y="670"/>
                  <a:pt x="386" y="671"/>
                  <a:pt x="386" y="672"/>
                </a:cubicBezTo>
                <a:cubicBezTo>
                  <a:pt x="388" y="673"/>
                  <a:pt x="391" y="675"/>
                  <a:pt x="394" y="675"/>
                </a:cubicBezTo>
                <a:cubicBezTo>
                  <a:pt x="398" y="675"/>
                  <a:pt x="401" y="673"/>
                  <a:pt x="404" y="671"/>
                </a:cubicBezTo>
                <a:cubicBezTo>
                  <a:pt x="403" y="670"/>
                  <a:pt x="403" y="670"/>
                  <a:pt x="403" y="669"/>
                </a:cubicBezTo>
                <a:cubicBezTo>
                  <a:pt x="397" y="669"/>
                  <a:pt x="392" y="669"/>
                  <a:pt x="386" y="669"/>
                </a:cubicBezTo>
                <a:close/>
                <a:moveTo>
                  <a:pt x="405" y="807"/>
                </a:moveTo>
                <a:cubicBezTo>
                  <a:pt x="405" y="808"/>
                  <a:pt x="405" y="809"/>
                  <a:pt x="406" y="810"/>
                </a:cubicBezTo>
                <a:cubicBezTo>
                  <a:pt x="415" y="814"/>
                  <a:pt x="418" y="814"/>
                  <a:pt x="423" y="805"/>
                </a:cubicBezTo>
                <a:cubicBezTo>
                  <a:pt x="416" y="806"/>
                  <a:pt x="410" y="806"/>
                  <a:pt x="405" y="807"/>
                </a:cubicBezTo>
                <a:close/>
                <a:moveTo>
                  <a:pt x="1024" y="863"/>
                </a:moveTo>
                <a:cubicBezTo>
                  <a:pt x="1022" y="858"/>
                  <a:pt x="1020" y="854"/>
                  <a:pt x="1018" y="850"/>
                </a:cubicBezTo>
                <a:cubicBezTo>
                  <a:pt x="1017" y="851"/>
                  <a:pt x="1014" y="852"/>
                  <a:pt x="1014" y="853"/>
                </a:cubicBezTo>
                <a:cubicBezTo>
                  <a:pt x="1013" y="858"/>
                  <a:pt x="1014" y="863"/>
                  <a:pt x="1024" y="863"/>
                </a:cubicBezTo>
                <a:close/>
                <a:moveTo>
                  <a:pt x="659" y="738"/>
                </a:moveTo>
                <a:cubicBezTo>
                  <a:pt x="653" y="737"/>
                  <a:pt x="650" y="735"/>
                  <a:pt x="648" y="735"/>
                </a:cubicBezTo>
                <a:cubicBezTo>
                  <a:pt x="646" y="736"/>
                  <a:pt x="644" y="738"/>
                  <a:pt x="642" y="740"/>
                </a:cubicBezTo>
                <a:cubicBezTo>
                  <a:pt x="645" y="742"/>
                  <a:pt x="647" y="744"/>
                  <a:pt x="650" y="744"/>
                </a:cubicBezTo>
                <a:cubicBezTo>
                  <a:pt x="652" y="744"/>
                  <a:pt x="654" y="741"/>
                  <a:pt x="659" y="738"/>
                </a:cubicBezTo>
                <a:close/>
                <a:moveTo>
                  <a:pt x="1109" y="627"/>
                </a:moveTo>
                <a:cubicBezTo>
                  <a:pt x="1109" y="623"/>
                  <a:pt x="1109" y="619"/>
                  <a:pt x="1108" y="618"/>
                </a:cubicBezTo>
                <a:cubicBezTo>
                  <a:pt x="1104" y="616"/>
                  <a:pt x="1099" y="615"/>
                  <a:pt x="1095" y="614"/>
                </a:cubicBezTo>
                <a:cubicBezTo>
                  <a:pt x="1094" y="615"/>
                  <a:pt x="1094" y="616"/>
                  <a:pt x="1093" y="617"/>
                </a:cubicBezTo>
                <a:cubicBezTo>
                  <a:pt x="1098" y="620"/>
                  <a:pt x="1102" y="623"/>
                  <a:pt x="1109" y="627"/>
                </a:cubicBezTo>
                <a:close/>
                <a:moveTo>
                  <a:pt x="465" y="655"/>
                </a:moveTo>
                <a:cubicBezTo>
                  <a:pt x="464" y="653"/>
                  <a:pt x="463" y="651"/>
                  <a:pt x="463" y="650"/>
                </a:cubicBezTo>
                <a:cubicBezTo>
                  <a:pt x="458" y="652"/>
                  <a:pt x="453" y="655"/>
                  <a:pt x="448" y="657"/>
                </a:cubicBezTo>
                <a:cubicBezTo>
                  <a:pt x="448" y="659"/>
                  <a:pt x="449" y="660"/>
                  <a:pt x="450" y="662"/>
                </a:cubicBezTo>
                <a:cubicBezTo>
                  <a:pt x="455" y="659"/>
                  <a:pt x="460" y="657"/>
                  <a:pt x="465" y="655"/>
                </a:cubicBezTo>
                <a:close/>
                <a:moveTo>
                  <a:pt x="188" y="831"/>
                </a:moveTo>
                <a:cubicBezTo>
                  <a:pt x="197" y="831"/>
                  <a:pt x="201" y="826"/>
                  <a:pt x="200" y="815"/>
                </a:cubicBezTo>
                <a:cubicBezTo>
                  <a:pt x="195" y="821"/>
                  <a:pt x="192" y="825"/>
                  <a:pt x="188" y="831"/>
                </a:cubicBezTo>
                <a:close/>
                <a:moveTo>
                  <a:pt x="1044" y="711"/>
                </a:moveTo>
                <a:cubicBezTo>
                  <a:pt x="1043" y="712"/>
                  <a:pt x="1043" y="714"/>
                  <a:pt x="1042" y="715"/>
                </a:cubicBezTo>
                <a:cubicBezTo>
                  <a:pt x="1046" y="717"/>
                  <a:pt x="1050" y="719"/>
                  <a:pt x="1055" y="721"/>
                </a:cubicBezTo>
                <a:cubicBezTo>
                  <a:pt x="1055" y="719"/>
                  <a:pt x="1056" y="718"/>
                  <a:pt x="1057" y="716"/>
                </a:cubicBezTo>
                <a:cubicBezTo>
                  <a:pt x="1053" y="714"/>
                  <a:pt x="1048" y="712"/>
                  <a:pt x="1044" y="711"/>
                </a:cubicBezTo>
                <a:close/>
                <a:moveTo>
                  <a:pt x="1040" y="672"/>
                </a:moveTo>
                <a:cubicBezTo>
                  <a:pt x="1040" y="674"/>
                  <a:pt x="1040" y="675"/>
                  <a:pt x="1040" y="677"/>
                </a:cubicBezTo>
                <a:cubicBezTo>
                  <a:pt x="1043" y="678"/>
                  <a:pt x="1047" y="680"/>
                  <a:pt x="1051" y="681"/>
                </a:cubicBezTo>
                <a:cubicBezTo>
                  <a:pt x="1052" y="681"/>
                  <a:pt x="1054" y="680"/>
                  <a:pt x="1055" y="679"/>
                </a:cubicBezTo>
                <a:cubicBezTo>
                  <a:pt x="1056" y="679"/>
                  <a:pt x="1055" y="676"/>
                  <a:pt x="1054" y="675"/>
                </a:cubicBezTo>
                <a:cubicBezTo>
                  <a:pt x="1050" y="674"/>
                  <a:pt x="1045" y="673"/>
                  <a:pt x="1040" y="672"/>
                </a:cubicBezTo>
                <a:close/>
                <a:moveTo>
                  <a:pt x="690" y="786"/>
                </a:moveTo>
                <a:cubicBezTo>
                  <a:pt x="693" y="783"/>
                  <a:pt x="696" y="780"/>
                  <a:pt x="698" y="777"/>
                </a:cubicBezTo>
                <a:cubicBezTo>
                  <a:pt x="698" y="777"/>
                  <a:pt x="695" y="773"/>
                  <a:pt x="695" y="773"/>
                </a:cubicBezTo>
                <a:cubicBezTo>
                  <a:pt x="692" y="776"/>
                  <a:pt x="689" y="778"/>
                  <a:pt x="686" y="781"/>
                </a:cubicBezTo>
                <a:cubicBezTo>
                  <a:pt x="686" y="781"/>
                  <a:pt x="687" y="784"/>
                  <a:pt x="690" y="786"/>
                </a:cubicBezTo>
                <a:close/>
                <a:moveTo>
                  <a:pt x="1105" y="598"/>
                </a:moveTo>
                <a:cubicBezTo>
                  <a:pt x="1104" y="589"/>
                  <a:pt x="1098" y="587"/>
                  <a:pt x="1087" y="592"/>
                </a:cubicBezTo>
                <a:cubicBezTo>
                  <a:pt x="1094" y="594"/>
                  <a:pt x="1099" y="596"/>
                  <a:pt x="1105" y="598"/>
                </a:cubicBezTo>
                <a:close/>
                <a:moveTo>
                  <a:pt x="761" y="614"/>
                </a:moveTo>
                <a:cubicBezTo>
                  <a:pt x="762" y="614"/>
                  <a:pt x="764" y="614"/>
                  <a:pt x="765" y="615"/>
                </a:cubicBezTo>
                <a:cubicBezTo>
                  <a:pt x="766" y="609"/>
                  <a:pt x="767" y="603"/>
                  <a:pt x="767" y="598"/>
                </a:cubicBezTo>
                <a:cubicBezTo>
                  <a:pt x="767" y="597"/>
                  <a:pt x="765" y="595"/>
                  <a:pt x="764" y="595"/>
                </a:cubicBezTo>
                <a:cubicBezTo>
                  <a:pt x="763" y="595"/>
                  <a:pt x="761" y="597"/>
                  <a:pt x="761" y="598"/>
                </a:cubicBezTo>
                <a:cubicBezTo>
                  <a:pt x="761" y="603"/>
                  <a:pt x="761" y="609"/>
                  <a:pt x="761" y="614"/>
                </a:cubicBezTo>
                <a:close/>
                <a:moveTo>
                  <a:pt x="196" y="787"/>
                </a:moveTo>
                <a:cubicBezTo>
                  <a:pt x="192" y="786"/>
                  <a:pt x="189" y="784"/>
                  <a:pt x="188" y="784"/>
                </a:cubicBezTo>
                <a:cubicBezTo>
                  <a:pt x="186" y="786"/>
                  <a:pt x="184" y="788"/>
                  <a:pt x="182" y="790"/>
                </a:cubicBezTo>
                <a:cubicBezTo>
                  <a:pt x="184" y="792"/>
                  <a:pt x="186" y="794"/>
                  <a:pt x="188" y="794"/>
                </a:cubicBezTo>
                <a:cubicBezTo>
                  <a:pt x="190" y="793"/>
                  <a:pt x="192" y="791"/>
                  <a:pt x="196" y="787"/>
                </a:cubicBezTo>
                <a:close/>
                <a:moveTo>
                  <a:pt x="1009" y="433"/>
                </a:moveTo>
                <a:cubicBezTo>
                  <a:pt x="1004" y="426"/>
                  <a:pt x="997" y="430"/>
                  <a:pt x="993" y="440"/>
                </a:cubicBezTo>
                <a:cubicBezTo>
                  <a:pt x="999" y="437"/>
                  <a:pt x="1004" y="435"/>
                  <a:pt x="1009" y="43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840055" y="2072829"/>
            <a:ext cx="1787314" cy="1776714"/>
          </a:xfrm>
          <a:custGeom>
            <a:avLst/>
            <a:gdLst>
              <a:gd name="T0" fmla="*/ 1167 w 1242"/>
              <a:gd name="T1" fmla="*/ 915 h 1238"/>
              <a:gd name="T2" fmla="*/ 180 w 1242"/>
              <a:gd name="T3" fmla="*/ 1054 h 1238"/>
              <a:gd name="T4" fmla="*/ 276 w 1242"/>
              <a:gd name="T5" fmla="*/ 90 h 1238"/>
              <a:gd name="T6" fmla="*/ 933 w 1242"/>
              <a:gd name="T7" fmla="*/ 494 h 1238"/>
              <a:gd name="T8" fmla="*/ 835 w 1242"/>
              <a:gd name="T9" fmla="*/ 577 h 1238"/>
              <a:gd name="T10" fmla="*/ 955 w 1242"/>
              <a:gd name="T11" fmla="*/ 763 h 1238"/>
              <a:gd name="T12" fmla="*/ 498 w 1242"/>
              <a:gd name="T13" fmla="*/ 205 h 1238"/>
              <a:gd name="T14" fmla="*/ 299 w 1242"/>
              <a:gd name="T15" fmla="*/ 474 h 1238"/>
              <a:gd name="T16" fmla="*/ 678 w 1242"/>
              <a:gd name="T17" fmla="*/ 355 h 1238"/>
              <a:gd name="T18" fmla="*/ 640 w 1242"/>
              <a:gd name="T19" fmla="*/ 1015 h 1238"/>
              <a:gd name="T20" fmla="*/ 713 w 1242"/>
              <a:gd name="T21" fmla="*/ 848 h 1238"/>
              <a:gd name="T22" fmla="*/ 1009 w 1242"/>
              <a:gd name="T23" fmla="*/ 266 h 1238"/>
              <a:gd name="T24" fmla="*/ 262 w 1242"/>
              <a:gd name="T25" fmla="*/ 827 h 1238"/>
              <a:gd name="T26" fmla="*/ 376 w 1242"/>
              <a:gd name="T27" fmla="*/ 783 h 1238"/>
              <a:gd name="T28" fmla="*/ 290 w 1242"/>
              <a:gd name="T29" fmla="*/ 965 h 1238"/>
              <a:gd name="T30" fmla="*/ 789 w 1242"/>
              <a:gd name="T31" fmla="*/ 696 h 1238"/>
              <a:gd name="T32" fmla="*/ 1000 w 1242"/>
              <a:gd name="T33" fmla="*/ 968 h 1238"/>
              <a:gd name="T34" fmla="*/ 524 w 1242"/>
              <a:gd name="T35" fmla="*/ 755 h 1238"/>
              <a:gd name="T36" fmla="*/ 403 w 1242"/>
              <a:gd name="T37" fmla="*/ 963 h 1238"/>
              <a:gd name="T38" fmla="*/ 766 w 1242"/>
              <a:gd name="T39" fmla="*/ 1131 h 1238"/>
              <a:gd name="T40" fmla="*/ 233 w 1242"/>
              <a:gd name="T41" fmla="*/ 224 h 1238"/>
              <a:gd name="T42" fmla="*/ 954 w 1242"/>
              <a:gd name="T43" fmla="*/ 1051 h 1238"/>
              <a:gd name="T44" fmla="*/ 303 w 1242"/>
              <a:gd name="T45" fmla="*/ 1134 h 1238"/>
              <a:gd name="T46" fmla="*/ 980 w 1242"/>
              <a:gd name="T47" fmla="*/ 204 h 1238"/>
              <a:gd name="T48" fmla="*/ 1042 w 1242"/>
              <a:gd name="T49" fmla="*/ 969 h 1238"/>
              <a:gd name="T50" fmla="*/ 1148 w 1242"/>
              <a:gd name="T51" fmla="*/ 376 h 1238"/>
              <a:gd name="T52" fmla="*/ 500 w 1242"/>
              <a:gd name="T53" fmla="*/ 466 h 1238"/>
              <a:gd name="T54" fmla="*/ 195 w 1242"/>
              <a:gd name="T55" fmla="*/ 269 h 1238"/>
              <a:gd name="T56" fmla="*/ 1065 w 1242"/>
              <a:gd name="T57" fmla="*/ 229 h 1238"/>
              <a:gd name="T58" fmla="*/ 1180 w 1242"/>
              <a:gd name="T59" fmla="*/ 834 h 1238"/>
              <a:gd name="T60" fmla="*/ 1088 w 1242"/>
              <a:gd name="T61" fmla="*/ 709 h 1238"/>
              <a:gd name="T62" fmla="*/ 1159 w 1242"/>
              <a:gd name="T63" fmla="*/ 530 h 1238"/>
              <a:gd name="T64" fmla="*/ 76 w 1242"/>
              <a:gd name="T65" fmla="*/ 356 h 1238"/>
              <a:gd name="T66" fmla="*/ 200 w 1242"/>
              <a:gd name="T67" fmla="*/ 215 h 1238"/>
              <a:gd name="T68" fmla="*/ 365 w 1242"/>
              <a:gd name="T69" fmla="*/ 1134 h 1238"/>
              <a:gd name="T70" fmla="*/ 356 w 1242"/>
              <a:gd name="T71" fmla="*/ 452 h 1238"/>
              <a:gd name="T72" fmla="*/ 630 w 1242"/>
              <a:gd name="T73" fmla="*/ 49 h 1238"/>
              <a:gd name="T74" fmla="*/ 879 w 1242"/>
              <a:gd name="T75" fmla="*/ 1146 h 1238"/>
              <a:gd name="T76" fmla="*/ 845 w 1242"/>
              <a:gd name="T77" fmla="*/ 311 h 1238"/>
              <a:gd name="T78" fmla="*/ 405 w 1242"/>
              <a:gd name="T79" fmla="*/ 108 h 1238"/>
              <a:gd name="T80" fmla="*/ 894 w 1242"/>
              <a:gd name="T81" fmla="*/ 191 h 1238"/>
              <a:gd name="T82" fmla="*/ 955 w 1242"/>
              <a:gd name="T83" fmla="*/ 152 h 1238"/>
              <a:gd name="T84" fmla="*/ 413 w 1242"/>
              <a:gd name="T85" fmla="*/ 465 h 1238"/>
              <a:gd name="T86" fmla="*/ 384 w 1242"/>
              <a:gd name="T87" fmla="*/ 68 h 1238"/>
              <a:gd name="T88" fmla="*/ 530 w 1242"/>
              <a:gd name="T89" fmla="*/ 71 h 1238"/>
              <a:gd name="T90" fmla="*/ 950 w 1242"/>
              <a:gd name="T91" fmla="*/ 587 h 1238"/>
              <a:gd name="T92" fmla="*/ 93 w 1242"/>
              <a:gd name="T93" fmla="*/ 870 h 1238"/>
              <a:gd name="T94" fmla="*/ 107 w 1242"/>
              <a:gd name="T95" fmla="*/ 306 h 1238"/>
              <a:gd name="T96" fmla="*/ 942 w 1242"/>
              <a:gd name="T97" fmla="*/ 657 h 1238"/>
              <a:gd name="T98" fmla="*/ 1002 w 1242"/>
              <a:gd name="T99" fmla="*/ 536 h 1238"/>
              <a:gd name="T100" fmla="*/ 380 w 1242"/>
              <a:gd name="T101" fmla="*/ 560 h 1238"/>
              <a:gd name="T102" fmla="*/ 847 w 1242"/>
              <a:gd name="T103" fmla="*/ 481 h 1238"/>
              <a:gd name="T104" fmla="*/ 961 w 1242"/>
              <a:gd name="T105" fmla="*/ 407 h 1238"/>
              <a:gd name="T106" fmla="*/ 498 w 1242"/>
              <a:gd name="T107" fmla="*/ 614 h 1238"/>
              <a:gd name="T108" fmla="*/ 335 w 1242"/>
              <a:gd name="T109" fmla="*/ 1043 h 1238"/>
              <a:gd name="T110" fmla="*/ 413 w 1242"/>
              <a:gd name="T111" fmla="*/ 579 h 1238"/>
              <a:gd name="T112" fmla="*/ 640 w 1242"/>
              <a:gd name="T113" fmla="*/ 801 h 1238"/>
              <a:gd name="T114" fmla="*/ 236 w 1242"/>
              <a:gd name="T115" fmla="*/ 528 h 1238"/>
              <a:gd name="T116" fmla="*/ 792 w 1242"/>
              <a:gd name="T117" fmla="*/ 573 h 1238"/>
              <a:gd name="T118" fmla="*/ 344 w 1242"/>
              <a:gd name="T119" fmla="*/ 689 h 1238"/>
              <a:gd name="T120" fmla="*/ 1032 w 1242"/>
              <a:gd name="T121" fmla="*/ 450 h 1238"/>
              <a:gd name="T122" fmla="*/ 423 w 1242"/>
              <a:gd name="T123" fmla="*/ 805 h 1238"/>
              <a:gd name="T124" fmla="*/ 1054 w 1242"/>
              <a:gd name="T125" fmla="*/ 6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42" h="1238">
                <a:moveTo>
                  <a:pt x="657" y="0"/>
                </a:moveTo>
                <a:cubicBezTo>
                  <a:pt x="661" y="0"/>
                  <a:pt x="665" y="0"/>
                  <a:pt x="668" y="0"/>
                </a:cubicBezTo>
                <a:cubicBezTo>
                  <a:pt x="680" y="9"/>
                  <a:pt x="693" y="10"/>
                  <a:pt x="706" y="8"/>
                </a:cubicBezTo>
                <a:cubicBezTo>
                  <a:pt x="726" y="6"/>
                  <a:pt x="743" y="11"/>
                  <a:pt x="759" y="21"/>
                </a:cubicBezTo>
                <a:cubicBezTo>
                  <a:pt x="762" y="23"/>
                  <a:pt x="766" y="24"/>
                  <a:pt x="770" y="24"/>
                </a:cubicBezTo>
                <a:cubicBezTo>
                  <a:pt x="787" y="24"/>
                  <a:pt x="804" y="25"/>
                  <a:pt x="820" y="35"/>
                </a:cubicBezTo>
                <a:cubicBezTo>
                  <a:pt x="825" y="39"/>
                  <a:pt x="832" y="43"/>
                  <a:pt x="838" y="43"/>
                </a:cubicBezTo>
                <a:cubicBezTo>
                  <a:pt x="860" y="46"/>
                  <a:pt x="878" y="55"/>
                  <a:pt x="895" y="69"/>
                </a:cubicBezTo>
                <a:cubicBezTo>
                  <a:pt x="898" y="71"/>
                  <a:pt x="901" y="72"/>
                  <a:pt x="903" y="73"/>
                </a:cubicBezTo>
                <a:cubicBezTo>
                  <a:pt x="920" y="76"/>
                  <a:pt x="933" y="84"/>
                  <a:pt x="944" y="96"/>
                </a:cubicBezTo>
                <a:cubicBezTo>
                  <a:pt x="951" y="102"/>
                  <a:pt x="959" y="106"/>
                  <a:pt x="967" y="111"/>
                </a:cubicBezTo>
                <a:cubicBezTo>
                  <a:pt x="977" y="118"/>
                  <a:pt x="991" y="123"/>
                  <a:pt x="999" y="133"/>
                </a:cubicBezTo>
                <a:cubicBezTo>
                  <a:pt x="1015" y="153"/>
                  <a:pt x="1033" y="169"/>
                  <a:pt x="1055" y="184"/>
                </a:cubicBezTo>
                <a:cubicBezTo>
                  <a:pt x="1065" y="191"/>
                  <a:pt x="1072" y="201"/>
                  <a:pt x="1077" y="214"/>
                </a:cubicBezTo>
                <a:cubicBezTo>
                  <a:pt x="1081" y="223"/>
                  <a:pt x="1087" y="231"/>
                  <a:pt x="1095" y="238"/>
                </a:cubicBezTo>
                <a:cubicBezTo>
                  <a:pt x="1109" y="251"/>
                  <a:pt x="1121" y="265"/>
                  <a:pt x="1129" y="283"/>
                </a:cubicBezTo>
                <a:cubicBezTo>
                  <a:pt x="1133" y="290"/>
                  <a:pt x="1138" y="298"/>
                  <a:pt x="1143" y="305"/>
                </a:cubicBezTo>
                <a:cubicBezTo>
                  <a:pt x="1156" y="321"/>
                  <a:pt x="1170" y="336"/>
                  <a:pt x="1172" y="358"/>
                </a:cubicBezTo>
                <a:cubicBezTo>
                  <a:pt x="1172" y="361"/>
                  <a:pt x="1174" y="363"/>
                  <a:pt x="1176" y="365"/>
                </a:cubicBezTo>
                <a:cubicBezTo>
                  <a:pt x="1201" y="394"/>
                  <a:pt x="1202" y="433"/>
                  <a:pt x="1216" y="466"/>
                </a:cubicBezTo>
                <a:cubicBezTo>
                  <a:pt x="1216" y="467"/>
                  <a:pt x="1216" y="469"/>
                  <a:pt x="1216" y="471"/>
                </a:cubicBezTo>
                <a:cubicBezTo>
                  <a:pt x="1218" y="479"/>
                  <a:pt x="1218" y="487"/>
                  <a:pt x="1221" y="495"/>
                </a:cubicBezTo>
                <a:cubicBezTo>
                  <a:pt x="1230" y="515"/>
                  <a:pt x="1239" y="535"/>
                  <a:pt x="1234" y="558"/>
                </a:cubicBezTo>
                <a:cubicBezTo>
                  <a:pt x="1234" y="559"/>
                  <a:pt x="1234" y="561"/>
                  <a:pt x="1235" y="563"/>
                </a:cubicBezTo>
                <a:cubicBezTo>
                  <a:pt x="1242" y="587"/>
                  <a:pt x="1240" y="610"/>
                  <a:pt x="1234" y="634"/>
                </a:cubicBezTo>
                <a:cubicBezTo>
                  <a:pt x="1232" y="641"/>
                  <a:pt x="1233" y="649"/>
                  <a:pt x="1233" y="656"/>
                </a:cubicBezTo>
                <a:cubicBezTo>
                  <a:pt x="1233" y="670"/>
                  <a:pt x="1233" y="684"/>
                  <a:pt x="1233" y="699"/>
                </a:cubicBezTo>
                <a:cubicBezTo>
                  <a:pt x="1233" y="707"/>
                  <a:pt x="1232" y="716"/>
                  <a:pt x="1232" y="724"/>
                </a:cubicBezTo>
                <a:cubicBezTo>
                  <a:pt x="1232" y="734"/>
                  <a:pt x="1234" y="743"/>
                  <a:pt x="1233" y="753"/>
                </a:cubicBezTo>
                <a:cubicBezTo>
                  <a:pt x="1230" y="773"/>
                  <a:pt x="1228" y="793"/>
                  <a:pt x="1223" y="814"/>
                </a:cubicBezTo>
                <a:cubicBezTo>
                  <a:pt x="1219" y="829"/>
                  <a:pt x="1212" y="844"/>
                  <a:pt x="1198" y="853"/>
                </a:cubicBezTo>
                <a:cubicBezTo>
                  <a:pt x="1191" y="857"/>
                  <a:pt x="1189" y="863"/>
                  <a:pt x="1187" y="870"/>
                </a:cubicBezTo>
                <a:cubicBezTo>
                  <a:pt x="1181" y="886"/>
                  <a:pt x="1174" y="900"/>
                  <a:pt x="1167" y="915"/>
                </a:cubicBezTo>
                <a:cubicBezTo>
                  <a:pt x="1165" y="920"/>
                  <a:pt x="1161" y="925"/>
                  <a:pt x="1159" y="930"/>
                </a:cubicBezTo>
                <a:cubicBezTo>
                  <a:pt x="1153" y="943"/>
                  <a:pt x="1149" y="958"/>
                  <a:pt x="1135" y="967"/>
                </a:cubicBezTo>
                <a:cubicBezTo>
                  <a:pt x="1132" y="969"/>
                  <a:pt x="1129" y="972"/>
                  <a:pt x="1127" y="976"/>
                </a:cubicBezTo>
                <a:cubicBezTo>
                  <a:pt x="1120" y="991"/>
                  <a:pt x="1114" y="1007"/>
                  <a:pt x="1098" y="1016"/>
                </a:cubicBezTo>
                <a:cubicBezTo>
                  <a:pt x="1097" y="1017"/>
                  <a:pt x="1096" y="1019"/>
                  <a:pt x="1095" y="1021"/>
                </a:cubicBezTo>
                <a:cubicBezTo>
                  <a:pt x="1083" y="1042"/>
                  <a:pt x="1069" y="1060"/>
                  <a:pt x="1045" y="1067"/>
                </a:cubicBezTo>
                <a:cubicBezTo>
                  <a:pt x="1041" y="1068"/>
                  <a:pt x="1038" y="1072"/>
                  <a:pt x="1035" y="1076"/>
                </a:cubicBezTo>
                <a:cubicBezTo>
                  <a:pt x="1024" y="1092"/>
                  <a:pt x="1010" y="1104"/>
                  <a:pt x="991" y="1108"/>
                </a:cubicBezTo>
                <a:cubicBezTo>
                  <a:pt x="987" y="1108"/>
                  <a:pt x="983" y="1111"/>
                  <a:pt x="980" y="1114"/>
                </a:cubicBezTo>
                <a:cubicBezTo>
                  <a:pt x="964" y="1130"/>
                  <a:pt x="947" y="1144"/>
                  <a:pt x="923" y="1146"/>
                </a:cubicBezTo>
                <a:cubicBezTo>
                  <a:pt x="919" y="1146"/>
                  <a:pt x="915" y="1148"/>
                  <a:pt x="912" y="1151"/>
                </a:cubicBezTo>
                <a:cubicBezTo>
                  <a:pt x="904" y="1157"/>
                  <a:pt x="897" y="1164"/>
                  <a:pt x="889" y="1170"/>
                </a:cubicBezTo>
                <a:cubicBezTo>
                  <a:pt x="881" y="1176"/>
                  <a:pt x="872" y="1180"/>
                  <a:pt x="861" y="1180"/>
                </a:cubicBezTo>
                <a:cubicBezTo>
                  <a:pt x="854" y="1181"/>
                  <a:pt x="845" y="1184"/>
                  <a:pt x="839" y="1189"/>
                </a:cubicBezTo>
                <a:cubicBezTo>
                  <a:pt x="829" y="1199"/>
                  <a:pt x="817" y="1202"/>
                  <a:pt x="804" y="1201"/>
                </a:cubicBezTo>
                <a:cubicBezTo>
                  <a:pt x="795" y="1201"/>
                  <a:pt x="787" y="1203"/>
                  <a:pt x="780" y="1210"/>
                </a:cubicBezTo>
                <a:cubicBezTo>
                  <a:pt x="767" y="1221"/>
                  <a:pt x="751" y="1223"/>
                  <a:pt x="737" y="1220"/>
                </a:cubicBezTo>
                <a:cubicBezTo>
                  <a:pt x="721" y="1217"/>
                  <a:pt x="708" y="1221"/>
                  <a:pt x="694" y="1226"/>
                </a:cubicBezTo>
                <a:cubicBezTo>
                  <a:pt x="685" y="1230"/>
                  <a:pt x="675" y="1232"/>
                  <a:pt x="664" y="1229"/>
                </a:cubicBezTo>
                <a:cubicBezTo>
                  <a:pt x="658" y="1227"/>
                  <a:pt x="651" y="1228"/>
                  <a:pt x="644" y="1228"/>
                </a:cubicBezTo>
                <a:cubicBezTo>
                  <a:pt x="637" y="1228"/>
                  <a:pt x="631" y="1228"/>
                  <a:pt x="624" y="1228"/>
                </a:cubicBezTo>
                <a:cubicBezTo>
                  <a:pt x="615" y="1229"/>
                  <a:pt x="606" y="1228"/>
                  <a:pt x="598" y="1231"/>
                </a:cubicBezTo>
                <a:cubicBezTo>
                  <a:pt x="578" y="1237"/>
                  <a:pt x="559" y="1238"/>
                  <a:pt x="539" y="1229"/>
                </a:cubicBezTo>
                <a:cubicBezTo>
                  <a:pt x="534" y="1226"/>
                  <a:pt x="527" y="1225"/>
                  <a:pt x="522" y="1226"/>
                </a:cubicBezTo>
                <a:cubicBezTo>
                  <a:pt x="504" y="1228"/>
                  <a:pt x="485" y="1228"/>
                  <a:pt x="469" y="1220"/>
                </a:cubicBezTo>
                <a:cubicBezTo>
                  <a:pt x="455" y="1213"/>
                  <a:pt x="441" y="1211"/>
                  <a:pt x="425" y="1210"/>
                </a:cubicBezTo>
                <a:cubicBezTo>
                  <a:pt x="414" y="1209"/>
                  <a:pt x="404" y="1204"/>
                  <a:pt x="393" y="1201"/>
                </a:cubicBezTo>
                <a:cubicBezTo>
                  <a:pt x="385" y="1198"/>
                  <a:pt x="377" y="1194"/>
                  <a:pt x="370" y="1193"/>
                </a:cubicBezTo>
                <a:cubicBezTo>
                  <a:pt x="348" y="1192"/>
                  <a:pt x="331" y="1184"/>
                  <a:pt x="316" y="1170"/>
                </a:cubicBezTo>
                <a:cubicBezTo>
                  <a:pt x="311" y="1167"/>
                  <a:pt x="307" y="1163"/>
                  <a:pt x="301" y="1161"/>
                </a:cubicBezTo>
                <a:cubicBezTo>
                  <a:pt x="278" y="1153"/>
                  <a:pt x="262" y="1137"/>
                  <a:pt x="249" y="1117"/>
                </a:cubicBezTo>
                <a:cubicBezTo>
                  <a:pt x="246" y="1113"/>
                  <a:pt x="242" y="1109"/>
                  <a:pt x="238" y="1107"/>
                </a:cubicBezTo>
                <a:cubicBezTo>
                  <a:pt x="213" y="1095"/>
                  <a:pt x="192" y="1080"/>
                  <a:pt x="180" y="1054"/>
                </a:cubicBezTo>
                <a:cubicBezTo>
                  <a:pt x="178" y="1050"/>
                  <a:pt x="173" y="1046"/>
                  <a:pt x="169" y="1044"/>
                </a:cubicBezTo>
                <a:cubicBezTo>
                  <a:pt x="154" y="1036"/>
                  <a:pt x="142" y="1025"/>
                  <a:pt x="135" y="1009"/>
                </a:cubicBezTo>
                <a:cubicBezTo>
                  <a:pt x="134" y="1006"/>
                  <a:pt x="130" y="1003"/>
                  <a:pt x="127" y="1001"/>
                </a:cubicBezTo>
                <a:cubicBezTo>
                  <a:pt x="110" y="990"/>
                  <a:pt x="101" y="973"/>
                  <a:pt x="98" y="953"/>
                </a:cubicBezTo>
                <a:cubicBezTo>
                  <a:pt x="97" y="947"/>
                  <a:pt x="93" y="942"/>
                  <a:pt x="90" y="937"/>
                </a:cubicBezTo>
                <a:cubicBezTo>
                  <a:pt x="84" y="927"/>
                  <a:pt x="78" y="917"/>
                  <a:pt x="72" y="907"/>
                </a:cubicBezTo>
                <a:cubicBezTo>
                  <a:pt x="68" y="901"/>
                  <a:pt x="66" y="892"/>
                  <a:pt x="60" y="887"/>
                </a:cubicBezTo>
                <a:cubicBezTo>
                  <a:pt x="47" y="874"/>
                  <a:pt x="42" y="858"/>
                  <a:pt x="39" y="841"/>
                </a:cubicBezTo>
                <a:cubicBezTo>
                  <a:pt x="38" y="836"/>
                  <a:pt x="36" y="831"/>
                  <a:pt x="34" y="827"/>
                </a:cubicBezTo>
                <a:cubicBezTo>
                  <a:pt x="30" y="818"/>
                  <a:pt x="24" y="809"/>
                  <a:pt x="22" y="799"/>
                </a:cubicBezTo>
                <a:cubicBezTo>
                  <a:pt x="19" y="782"/>
                  <a:pt x="19" y="765"/>
                  <a:pt x="12" y="748"/>
                </a:cubicBezTo>
                <a:cubicBezTo>
                  <a:pt x="1" y="723"/>
                  <a:pt x="12" y="695"/>
                  <a:pt x="4" y="669"/>
                </a:cubicBezTo>
                <a:cubicBezTo>
                  <a:pt x="4" y="669"/>
                  <a:pt x="4" y="668"/>
                  <a:pt x="4" y="668"/>
                </a:cubicBezTo>
                <a:cubicBezTo>
                  <a:pt x="6" y="649"/>
                  <a:pt x="8" y="630"/>
                  <a:pt x="0" y="611"/>
                </a:cubicBezTo>
                <a:cubicBezTo>
                  <a:pt x="0" y="608"/>
                  <a:pt x="0" y="605"/>
                  <a:pt x="0" y="601"/>
                </a:cubicBezTo>
                <a:cubicBezTo>
                  <a:pt x="2" y="592"/>
                  <a:pt x="4" y="583"/>
                  <a:pt x="4" y="574"/>
                </a:cubicBezTo>
                <a:cubicBezTo>
                  <a:pt x="5" y="564"/>
                  <a:pt x="3" y="555"/>
                  <a:pt x="3" y="545"/>
                </a:cubicBezTo>
                <a:cubicBezTo>
                  <a:pt x="4" y="534"/>
                  <a:pt x="6" y="522"/>
                  <a:pt x="8" y="511"/>
                </a:cubicBezTo>
                <a:cubicBezTo>
                  <a:pt x="9" y="501"/>
                  <a:pt x="9" y="492"/>
                  <a:pt x="11" y="483"/>
                </a:cubicBezTo>
                <a:cubicBezTo>
                  <a:pt x="14" y="473"/>
                  <a:pt x="20" y="464"/>
                  <a:pt x="20" y="454"/>
                </a:cubicBezTo>
                <a:cubicBezTo>
                  <a:pt x="20" y="440"/>
                  <a:pt x="25" y="428"/>
                  <a:pt x="30" y="416"/>
                </a:cubicBezTo>
                <a:cubicBezTo>
                  <a:pt x="34" y="406"/>
                  <a:pt x="37" y="396"/>
                  <a:pt x="39" y="386"/>
                </a:cubicBezTo>
                <a:cubicBezTo>
                  <a:pt x="43" y="369"/>
                  <a:pt x="48" y="354"/>
                  <a:pt x="63" y="343"/>
                </a:cubicBezTo>
                <a:cubicBezTo>
                  <a:pt x="69" y="339"/>
                  <a:pt x="71" y="331"/>
                  <a:pt x="75" y="324"/>
                </a:cubicBezTo>
                <a:cubicBezTo>
                  <a:pt x="80" y="314"/>
                  <a:pt x="84" y="303"/>
                  <a:pt x="89" y="292"/>
                </a:cubicBezTo>
                <a:cubicBezTo>
                  <a:pt x="94" y="283"/>
                  <a:pt x="100" y="275"/>
                  <a:pt x="104" y="265"/>
                </a:cubicBezTo>
                <a:cubicBezTo>
                  <a:pt x="109" y="250"/>
                  <a:pt x="116" y="237"/>
                  <a:pt x="130" y="228"/>
                </a:cubicBezTo>
                <a:cubicBezTo>
                  <a:pt x="136" y="223"/>
                  <a:pt x="141" y="216"/>
                  <a:pt x="145" y="209"/>
                </a:cubicBezTo>
                <a:cubicBezTo>
                  <a:pt x="152" y="192"/>
                  <a:pt x="163" y="180"/>
                  <a:pt x="179" y="170"/>
                </a:cubicBezTo>
                <a:cubicBezTo>
                  <a:pt x="185" y="166"/>
                  <a:pt x="190" y="161"/>
                  <a:pt x="195" y="155"/>
                </a:cubicBezTo>
                <a:cubicBezTo>
                  <a:pt x="204" y="145"/>
                  <a:pt x="210" y="130"/>
                  <a:pt x="221" y="126"/>
                </a:cubicBezTo>
                <a:cubicBezTo>
                  <a:pt x="241" y="118"/>
                  <a:pt x="255" y="105"/>
                  <a:pt x="270" y="93"/>
                </a:cubicBezTo>
                <a:cubicBezTo>
                  <a:pt x="272" y="92"/>
                  <a:pt x="274" y="91"/>
                  <a:pt x="276" y="90"/>
                </a:cubicBezTo>
                <a:cubicBezTo>
                  <a:pt x="288" y="86"/>
                  <a:pt x="300" y="82"/>
                  <a:pt x="311" y="78"/>
                </a:cubicBezTo>
                <a:cubicBezTo>
                  <a:pt x="315" y="76"/>
                  <a:pt x="319" y="73"/>
                  <a:pt x="323" y="71"/>
                </a:cubicBezTo>
                <a:cubicBezTo>
                  <a:pt x="330" y="66"/>
                  <a:pt x="337" y="61"/>
                  <a:pt x="345" y="57"/>
                </a:cubicBezTo>
                <a:cubicBezTo>
                  <a:pt x="363" y="49"/>
                  <a:pt x="384" y="48"/>
                  <a:pt x="401" y="35"/>
                </a:cubicBezTo>
                <a:cubicBezTo>
                  <a:pt x="414" y="25"/>
                  <a:pt x="432" y="22"/>
                  <a:pt x="449" y="23"/>
                </a:cubicBezTo>
                <a:cubicBezTo>
                  <a:pt x="455" y="23"/>
                  <a:pt x="461" y="21"/>
                  <a:pt x="466" y="20"/>
                </a:cubicBezTo>
                <a:cubicBezTo>
                  <a:pt x="484" y="16"/>
                  <a:pt x="501" y="12"/>
                  <a:pt x="519" y="16"/>
                </a:cubicBezTo>
                <a:cubicBezTo>
                  <a:pt x="527" y="18"/>
                  <a:pt x="536" y="17"/>
                  <a:pt x="544" y="16"/>
                </a:cubicBezTo>
                <a:cubicBezTo>
                  <a:pt x="561" y="15"/>
                  <a:pt x="578" y="9"/>
                  <a:pt x="596" y="12"/>
                </a:cubicBezTo>
                <a:cubicBezTo>
                  <a:pt x="603" y="13"/>
                  <a:pt x="610" y="15"/>
                  <a:pt x="617" y="13"/>
                </a:cubicBezTo>
                <a:cubicBezTo>
                  <a:pt x="631" y="10"/>
                  <a:pt x="644" y="5"/>
                  <a:pt x="657" y="0"/>
                </a:cubicBezTo>
                <a:close/>
                <a:moveTo>
                  <a:pt x="1048" y="749"/>
                </a:moveTo>
                <a:cubicBezTo>
                  <a:pt x="1045" y="747"/>
                  <a:pt x="1042" y="746"/>
                  <a:pt x="1038" y="744"/>
                </a:cubicBezTo>
                <a:cubicBezTo>
                  <a:pt x="1038" y="745"/>
                  <a:pt x="1037" y="746"/>
                  <a:pt x="1036" y="747"/>
                </a:cubicBezTo>
                <a:cubicBezTo>
                  <a:pt x="1041" y="752"/>
                  <a:pt x="1046" y="756"/>
                  <a:pt x="1051" y="760"/>
                </a:cubicBezTo>
                <a:cubicBezTo>
                  <a:pt x="1058" y="754"/>
                  <a:pt x="1052" y="752"/>
                  <a:pt x="1048" y="749"/>
                </a:cubicBezTo>
                <a:cubicBezTo>
                  <a:pt x="1051" y="746"/>
                  <a:pt x="1053" y="743"/>
                  <a:pt x="1055" y="741"/>
                </a:cubicBezTo>
                <a:cubicBezTo>
                  <a:pt x="1052" y="739"/>
                  <a:pt x="1049" y="737"/>
                  <a:pt x="1046" y="735"/>
                </a:cubicBezTo>
                <a:cubicBezTo>
                  <a:pt x="1045" y="735"/>
                  <a:pt x="1042" y="736"/>
                  <a:pt x="1041" y="738"/>
                </a:cubicBezTo>
                <a:cubicBezTo>
                  <a:pt x="1041" y="739"/>
                  <a:pt x="1042" y="741"/>
                  <a:pt x="1043" y="742"/>
                </a:cubicBezTo>
                <a:cubicBezTo>
                  <a:pt x="1044" y="745"/>
                  <a:pt x="1046" y="747"/>
                  <a:pt x="1048" y="749"/>
                </a:cubicBezTo>
                <a:close/>
                <a:moveTo>
                  <a:pt x="978" y="512"/>
                </a:moveTo>
                <a:cubicBezTo>
                  <a:pt x="976" y="516"/>
                  <a:pt x="974" y="520"/>
                  <a:pt x="973" y="524"/>
                </a:cubicBezTo>
                <a:cubicBezTo>
                  <a:pt x="973" y="524"/>
                  <a:pt x="974" y="525"/>
                  <a:pt x="975" y="525"/>
                </a:cubicBezTo>
                <a:cubicBezTo>
                  <a:pt x="978" y="523"/>
                  <a:pt x="981" y="521"/>
                  <a:pt x="983" y="519"/>
                </a:cubicBezTo>
                <a:cubicBezTo>
                  <a:pt x="985" y="515"/>
                  <a:pt x="986" y="511"/>
                  <a:pt x="988" y="507"/>
                </a:cubicBezTo>
                <a:cubicBezTo>
                  <a:pt x="984" y="509"/>
                  <a:pt x="981" y="511"/>
                  <a:pt x="977" y="512"/>
                </a:cubicBezTo>
                <a:cubicBezTo>
                  <a:pt x="978" y="508"/>
                  <a:pt x="978" y="503"/>
                  <a:pt x="979" y="499"/>
                </a:cubicBezTo>
                <a:cubicBezTo>
                  <a:pt x="977" y="498"/>
                  <a:pt x="976" y="498"/>
                  <a:pt x="975" y="497"/>
                </a:cubicBezTo>
                <a:cubicBezTo>
                  <a:pt x="970" y="504"/>
                  <a:pt x="965" y="511"/>
                  <a:pt x="960" y="518"/>
                </a:cubicBezTo>
                <a:cubicBezTo>
                  <a:pt x="961" y="519"/>
                  <a:pt x="962" y="519"/>
                  <a:pt x="963" y="520"/>
                </a:cubicBezTo>
                <a:cubicBezTo>
                  <a:pt x="968" y="517"/>
                  <a:pt x="973" y="515"/>
                  <a:pt x="978" y="512"/>
                </a:cubicBezTo>
                <a:close/>
                <a:moveTo>
                  <a:pt x="933" y="494"/>
                </a:moveTo>
                <a:cubicBezTo>
                  <a:pt x="934" y="497"/>
                  <a:pt x="934" y="501"/>
                  <a:pt x="938" y="497"/>
                </a:cubicBezTo>
                <a:cubicBezTo>
                  <a:pt x="940" y="495"/>
                  <a:pt x="942" y="492"/>
                  <a:pt x="943" y="490"/>
                </a:cubicBezTo>
                <a:cubicBezTo>
                  <a:pt x="944" y="488"/>
                  <a:pt x="944" y="485"/>
                  <a:pt x="944" y="482"/>
                </a:cubicBezTo>
                <a:cubicBezTo>
                  <a:pt x="942" y="484"/>
                  <a:pt x="940" y="484"/>
                  <a:pt x="938" y="486"/>
                </a:cubicBezTo>
                <a:cubicBezTo>
                  <a:pt x="936" y="488"/>
                  <a:pt x="935" y="491"/>
                  <a:pt x="933" y="494"/>
                </a:cubicBezTo>
                <a:cubicBezTo>
                  <a:pt x="933" y="492"/>
                  <a:pt x="934" y="489"/>
                  <a:pt x="934" y="487"/>
                </a:cubicBezTo>
                <a:cubicBezTo>
                  <a:pt x="933" y="484"/>
                  <a:pt x="932" y="479"/>
                  <a:pt x="930" y="479"/>
                </a:cubicBezTo>
                <a:cubicBezTo>
                  <a:pt x="925" y="477"/>
                  <a:pt x="918" y="475"/>
                  <a:pt x="914" y="477"/>
                </a:cubicBezTo>
                <a:cubicBezTo>
                  <a:pt x="906" y="482"/>
                  <a:pt x="910" y="488"/>
                  <a:pt x="915" y="494"/>
                </a:cubicBezTo>
                <a:cubicBezTo>
                  <a:pt x="917" y="493"/>
                  <a:pt x="918" y="491"/>
                  <a:pt x="920" y="490"/>
                </a:cubicBezTo>
                <a:cubicBezTo>
                  <a:pt x="921" y="493"/>
                  <a:pt x="921" y="496"/>
                  <a:pt x="922" y="500"/>
                </a:cubicBezTo>
                <a:cubicBezTo>
                  <a:pt x="926" y="498"/>
                  <a:pt x="930" y="496"/>
                  <a:pt x="933" y="494"/>
                </a:cubicBezTo>
                <a:close/>
                <a:moveTo>
                  <a:pt x="1040" y="821"/>
                </a:moveTo>
                <a:cubicBezTo>
                  <a:pt x="1036" y="817"/>
                  <a:pt x="1031" y="814"/>
                  <a:pt x="1027" y="811"/>
                </a:cubicBezTo>
                <a:cubicBezTo>
                  <a:pt x="1026" y="811"/>
                  <a:pt x="1026" y="812"/>
                  <a:pt x="1025" y="813"/>
                </a:cubicBezTo>
                <a:cubicBezTo>
                  <a:pt x="1027" y="818"/>
                  <a:pt x="1029" y="823"/>
                  <a:pt x="1030" y="827"/>
                </a:cubicBezTo>
                <a:cubicBezTo>
                  <a:pt x="1027" y="829"/>
                  <a:pt x="1023" y="831"/>
                  <a:pt x="1024" y="832"/>
                </a:cubicBezTo>
                <a:cubicBezTo>
                  <a:pt x="1025" y="838"/>
                  <a:pt x="1028" y="844"/>
                  <a:pt x="1030" y="851"/>
                </a:cubicBezTo>
                <a:cubicBezTo>
                  <a:pt x="1041" y="837"/>
                  <a:pt x="1043" y="828"/>
                  <a:pt x="1039" y="820"/>
                </a:cubicBezTo>
                <a:cubicBezTo>
                  <a:pt x="1047" y="811"/>
                  <a:pt x="1046" y="807"/>
                  <a:pt x="1031" y="801"/>
                </a:cubicBezTo>
                <a:cubicBezTo>
                  <a:pt x="1034" y="809"/>
                  <a:pt x="1037" y="815"/>
                  <a:pt x="1040" y="821"/>
                </a:cubicBezTo>
                <a:close/>
                <a:moveTo>
                  <a:pt x="871" y="567"/>
                </a:moveTo>
                <a:cubicBezTo>
                  <a:pt x="871" y="563"/>
                  <a:pt x="872" y="558"/>
                  <a:pt x="873" y="554"/>
                </a:cubicBezTo>
                <a:cubicBezTo>
                  <a:pt x="874" y="549"/>
                  <a:pt x="878" y="545"/>
                  <a:pt x="872" y="540"/>
                </a:cubicBezTo>
                <a:cubicBezTo>
                  <a:pt x="869" y="545"/>
                  <a:pt x="866" y="549"/>
                  <a:pt x="862" y="555"/>
                </a:cubicBezTo>
                <a:cubicBezTo>
                  <a:pt x="862" y="552"/>
                  <a:pt x="862" y="551"/>
                  <a:pt x="861" y="551"/>
                </a:cubicBezTo>
                <a:cubicBezTo>
                  <a:pt x="861" y="547"/>
                  <a:pt x="860" y="544"/>
                  <a:pt x="859" y="541"/>
                </a:cubicBezTo>
                <a:cubicBezTo>
                  <a:pt x="856" y="544"/>
                  <a:pt x="853" y="546"/>
                  <a:pt x="852" y="549"/>
                </a:cubicBezTo>
                <a:cubicBezTo>
                  <a:pt x="849" y="552"/>
                  <a:pt x="848" y="557"/>
                  <a:pt x="847" y="560"/>
                </a:cubicBezTo>
                <a:cubicBezTo>
                  <a:pt x="845" y="558"/>
                  <a:pt x="845" y="556"/>
                  <a:pt x="845" y="554"/>
                </a:cubicBezTo>
                <a:cubicBezTo>
                  <a:pt x="844" y="551"/>
                  <a:pt x="843" y="549"/>
                  <a:pt x="842" y="546"/>
                </a:cubicBezTo>
                <a:cubicBezTo>
                  <a:pt x="840" y="548"/>
                  <a:pt x="836" y="550"/>
                  <a:pt x="836" y="552"/>
                </a:cubicBezTo>
                <a:cubicBezTo>
                  <a:pt x="835" y="560"/>
                  <a:pt x="835" y="569"/>
                  <a:pt x="835" y="577"/>
                </a:cubicBezTo>
                <a:cubicBezTo>
                  <a:pt x="836" y="577"/>
                  <a:pt x="837" y="577"/>
                  <a:pt x="838" y="577"/>
                </a:cubicBezTo>
                <a:cubicBezTo>
                  <a:pt x="840" y="574"/>
                  <a:pt x="842" y="570"/>
                  <a:pt x="845" y="566"/>
                </a:cubicBezTo>
                <a:cubicBezTo>
                  <a:pt x="846" y="570"/>
                  <a:pt x="847" y="573"/>
                  <a:pt x="849" y="576"/>
                </a:cubicBezTo>
                <a:cubicBezTo>
                  <a:pt x="852" y="573"/>
                  <a:pt x="856" y="569"/>
                  <a:pt x="857" y="570"/>
                </a:cubicBezTo>
                <a:cubicBezTo>
                  <a:pt x="863" y="575"/>
                  <a:pt x="866" y="568"/>
                  <a:pt x="871" y="567"/>
                </a:cubicBezTo>
                <a:cubicBezTo>
                  <a:pt x="871" y="571"/>
                  <a:pt x="870" y="575"/>
                  <a:pt x="870" y="581"/>
                </a:cubicBezTo>
                <a:cubicBezTo>
                  <a:pt x="875" y="577"/>
                  <a:pt x="879" y="575"/>
                  <a:pt x="882" y="573"/>
                </a:cubicBezTo>
                <a:cubicBezTo>
                  <a:pt x="883" y="575"/>
                  <a:pt x="884" y="577"/>
                  <a:pt x="885" y="579"/>
                </a:cubicBezTo>
                <a:cubicBezTo>
                  <a:pt x="887" y="578"/>
                  <a:pt x="889" y="578"/>
                  <a:pt x="891" y="576"/>
                </a:cubicBezTo>
                <a:cubicBezTo>
                  <a:pt x="894" y="574"/>
                  <a:pt x="896" y="571"/>
                  <a:pt x="899" y="568"/>
                </a:cubicBezTo>
                <a:cubicBezTo>
                  <a:pt x="900" y="569"/>
                  <a:pt x="900" y="569"/>
                  <a:pt x="900" y="570"/>
                </a:cubicBezTo>
                <a:cubicBezTo>
                  <a:pt x="898" y="575"/>
                  <a:pt x="896" y="580"/>
                  <a:pt x="894" y="585"/>
                </a:cubicBezTo>
                <a:cubicBezTo>
                  <a:pt x="897" y="585"/>
                  <a:pt x="898" y="586"/>
                  <a:pt x="899" y="585"/>
                </a:cubicBezTo>
                <a:cubicBezTo>
                  <a:pt x="908" y="576"/>
                  <a:pt x="917" y="568"/>
                  <a:pt x="926" y="559"/>
                </a:cubicBezTo>
                <a:cubicBezTo>
                  <a:pt x="930" y="554"/>
                  <a:pt x="926" y="550"/>
                  <a:pt x="921" y="550"/>
                </a:cubicBezTo>
                <a:cubicBezTo>
                  <a:pt x="917" y="550"/>
                  <a:pt x="913" y="553"/>
                  <a:pt x="910" y="555"/>
                </a:cubicBezTo>
                <a:cubicBezTo>
                  <a:pt x="909" y="552"/>
                  <a:pt x="908" y="548"/>
                  <a:pt x="907" y="544"/>
                </a:cubicBezTo>
                <a:cubicBezTo>
                  <a:pt x="902" y="546"/>
                  <a:pt x="898" y="547"/>
                  <a:pt x="894" y="549"/>
                </a:cubicBezTo>
                <a:cubicBezTo>
                  <a:pt x="893" y="546"/>
                  <a:pt x="891" y="542"/>
                  <a:pt x="890" y="539"/>
                </a:cubicBezTo>
                <a:cubicBezTo>
                  <a:pt x="887" y="541"/>
                  <a:pt x="883" y="541"/>
                  <a:pt x="881" y="544"/>
                </a:cubicBezTo>
                <a:cubicBezTo>
                  <a:pt x="879" y="546"/>
                  <a:pt x="878" y="550"/>
                  <a:pt x="877" y="553"/>
                </a:cubicBezTo>
                <a:cubicBezTo>
                  <a:pt x="875" y="558"/>
                  <a:pt x="873" y="563"/>
                  <a:pt x="871" y="567"/>
                </a:cubicBezTo>
                <a:close/>
                <a:moveTo>
                  <a:pt x="964" y="807"/>
                </a:moveTo>
                <a:cubicBezTo>
                  <a:pt x="971" y="810"/>
                  <a:pt x="973" y="806"/>
                  <a:pt x="974" y="800"/>
                </a:cubicBezTo>
                <a:cubicBezTo>
                  <a:pt x="977" y="784"/>
                  <a:pt x="980" y="767"/>
                  <a:pt x="983" y="750"/>
                </a:cubicBezTo>
                <a:cubicBezTo>
                  <a:pt x="983" y="748"/>
                  <a:pt x="983" y="744"/>
                  <a:pt x="981" y="743"/>
                </a:cubicBezTo>
                <a:cubicBezTo>
                  <a:pt x="973" y="738"/>
                  <a:pt x="965" y="733"/>
                  <a:pt x="957" y="728"/>
                </a:cubicBezTo>
                <a:cubicBezTo>
                  <a:pt x="956" y="729"/>
                  <a:pt x="955" y="731"/>
                  <a:pt x="955" y="732"/>
                </a:cubicBezTo>
                <a:cubicBezTo>
                  <a:pt x="959" y="736"/>
                  <a:pt x="963" y="740"/>
                  <a:pt x="969" y="746"/>
                </a:cubicBezTo>
                <a:cubicBezTo>
                  <a:pt x="963" y="745"/>
                  <a:pt x="960" y="744"/>
                  <a:pt x="955" y="744"/>
                </a:cubicBezTo>
                <a:cubicBezTo>
                  <a:pt x="957" y="748"/>
                  <a:pt x="958" y="751"/>
                  <a:pt x="958" y="753"/>
                </a:cubicBezTo>
                <a:cubicBezTo>
                  <a:pt x="956" y="754"/>
                  <a:pt x="953" y="755"/>
                  <a:pt x="950" y="757"/>
                </a:cubicBezTo>
                <a:cubicBezTo>
                  <a:pt x="952" y="759"/>
                  <a:pt x="954" y="761"/>
                  <a:pt x="955" y="763"/>
                </a:cubicBezTo>
                <a:cubicBezTo>
                  <a:pt x="956" y="764"/>
                  <a:pt x="957" y="766"/>
                  <a:pt x="958" y="768"/>
                </a:cubicBezTo>
                <a:cubicBezTo>
                  <a:pt x="954" y="768"/>
                  <a:pt x="951" y="768"/>
                  <a:pt x="945" y="768"/>
                </a:cubicBezTo>
                <a:cubicBezTo>
                  <a:pt x="949" y="773"/>
                  <a:pt x="952" y="776"/>
                  <a:pt x="953" y="779"/>
                </a:cubicBezTo>
                <a:cubicBezTo>
                  <a:pt x="953" y="782"/>
                  <a:pt x="951" y="785"/>
                  <a:pt x="950" y="791"/>
                </a:cubicBezTo>
                <a:cubicBezTo>
                  <a:pt x="953" y="795"/>
                  <a:pt x="957" y="801"/>
                  <a:pt x="962" y="807"/>
                </a:cubicBezTo>
                <a:cubicBezTo>
                  <a:pt x="957" y="805"/>
                  <a:pt x="953" y="802"/>
                  <a:pt x="949" y="799"/>
                </a:cubicBezTo>
                <a:cubicBezTo>
                  <a:pt x="944" y="817"/>
                  <a:pt x="953" y="826"/>
                  <a:pt x="962" y="835"/>
                </a:cubicBezTo>
                <a:cubicBezTo>
                  <a:pt x="970" y="829"/>
                  <a:pt x="970" y="816"/>
                  <a:pt x="964" y="807"/>
                </a:cubicBezTo>
                <a:close/>
                <a:moveTo>
                  <a:pt x="338" y="441"/>
                </a:moveTo>
                <a:cubicBezTo>
                  <a:pt x="338" y="440"/>
                  <a:pt x="338" y="439"/>
                  <a:pt x="338" y="438"/>
                </a:cubicBezTo>
                <a:cubicBezTo>
                  <a:pt x="331" y="437"/>
                  <a:pt x="325" y="437"/>
                  <a:pt x="319" y="435"/>
                </a:cubicBezTo>
                <a:cubicBezTo>
                  <a:pt x="304" y="432"/>
                  <a:pt x="289" y="430"/>
                  <a:pt x="275" y="424"/>
                </a:cubicBezTo>
                <a:cubicBezTo>
                  <a:pt x="254" y="414"/>
                  <a:pt x="250" y="398"/>
                  <a:pt x="263" y="380"/>
                </a:cubicBezTo>
                <a:cubicBezTo>
                  <a:pt x="268" y="373"/>
                  <a:pt x="267" y="369"/>
                  <a:pt x="263" y="362"/>
                </a:cubicBezTo>
                <a:cubicBezTo>
                  <a:pt x="254" y="348"/>
                  <a:pt x="249" y="332"/>
                  <a:pt x="254" y="314"/>
                </a:cubicBezTo>
                <a:cubicBezTo>
                  <a:pt x="261" y="286"/>
                  <a:pt x="280" y="269"/>
                  <a:pt x="308" y="261"/>
                </a:cubicBezTo>
                <a:cubicBezTo>
                  <a:pt x="330" y="255"/>
                  <a:pt x="346" y="261"/>
                  <a:pt x="359" y="278"/>
                </a:cubicBezTo>
                <a:cubicBezTo>
                  <a:pt x="362" y="283"/>
                  <a:pt x="365" y="288"/>
                  <a:pt x="368" y="292"/>
                </a:cubicBezTo>
                <a:cubicBezTo>
                  <a:pt x="372" y="298"/>
                  <a:pt x="375" y="300"/>
                  <a:pt x="381" y="296"/>
                </a:cubicBezTo>
                <a:cubicBezTo>
                  <a:pt x="397" y="288"/>
                  <a:pt x="413" y="280"/>
                  <a:pt x="428" y="271"/>
                </a:cubicBezTo>
                <a:cubicBezTo>
                  <a:pt x="444" y="261"/>
                  <a:pt x="449" y="247"/>
                  <a:pt x="443" y="228"/>
                </a:cubicBezTo>
                <a:cubicBezTo>
                  <a:pt x="440" y="219"/>
                  <a:pt x="437" y="211"/>
                  <a:pt x="433" y="202"/>
                </a:cubicBezTo>
                <a:cubicBezTo>
                  <a:pt x="428" y="189"/>
                  <a:pt x="423" y="176"/>
                  <a:pt x="417" y="163"/>
                </a:cubicBezTo>
                <a:cubicBezTo>
                  <a:pt x="418" y="162"/>
                  <a:pt x="418" y="161"/>
                  <a:pt x="419" y="160"/>
                </a:cubicBezTo>
                <a:cubicBezTo>
                  <a:pt x="422" y="162"/>
                  <a:pt x="426" y="163"/>
                  <a:pt x="429" y="165"/>
                </a:cubicBezTo>
                <a:cubicBezTo>
                  <a:pt x="441" y="178"/>
                  <a:pt x="453" y="191"/>
                  <a:pt x="465" y="203"/>
                </a:cubicBezTo>
                <a:cubicBezTo>
                  <a:pt x="468" y="207"/>
                  <a:pt x="472" y="209"/>
                  <a:pt x="476" y="212"/>
                </a:cubicBezTo>
                <a:cubicBezTo>
                  <a:pt x="476" y="212"/>
                  <a:pt x="477" y="211"/>
                  <a:pt x="478" y="210"/>
                </a:cubicBezTo>
                <a:cubicBezTo>
                  <a:pt x="473" y="200"/>
                  <a:pt x="468" y="190"/>
                  <a:pt x="463" y="180"/>
                </a:cubicBezTo>
                <a:cubicBezTo>
                  <a:pt x="463" y="179"/>
                  <a:pt x="464" y="178"/>
                  <a:pt x="464" y="178"/>
                </a:cubicBezTo>
                <a:cubicBezTo>
                  <a:pt x="467" y="179"/>
                  <a:pt x="469" y="179"/>
                  <a:pt x="471" y="180"/>
                </a:cubicBezTo>
                <a:cubicBezTo>
                  <a:pt x="477" y="187"/>
                  <a:pt x="484" y="194"/>
                  <a:pt x="491" y="201"/>
                </a:cubicBezTo>
                <a:cubicBezTo>
                  <a:pt x="493" y="203"/>
                  <a:pt x="496" y="204"/>
                  <a:pt x="498" y="205"/>
                </a:cubicBezTo>
                <a:cubicBezTo>
                  <a:pt x="500" y="203"/>
                  <a:pt x="502" y="200"/>
                  <a:pt x="502" y="198"/>
                </a:cubicBezTo>
                <a:cubicBezTo>
                  <a:pt x="504" y="182"/>
                  <a:pt x="505" y="165"/>
                  <a:pt x="506" y="149"/>
                </a:cubicBezTo>
                <a:cubicBezTo>
                  <a:pt x="507" y="143"/>
                  <a:pt x="506" y="136"/>
                  <a:pt x="506" y="130"/>
                </a:cubicBezTo>
                <a:cubicBezTo>
                  <a:pt x="506" y="122"/>
                  <a:pt x="510" y="121"/>
                  <a:pt x="516" y="125"/>
                </a:cubicBezTo>
                <a:cubicBezTo>
                  <a:pt x="522" y="130"/>
                  <a:pt x="529" y="136"/>
                  <a:pt x="533" y="143"/>
                </a:cubicBezTo>
                <a:cubicBezTo>
                  <a:pt x="544" y="158"/>
                  <a:pt x="548" y="175"/>
                  <a:pt x="551" y="193"/>
                </a:cubicBezTo>
                <a:cubicBezTo>
                  <a:pt x="554" y="214"/>
                  <a:pt x="555" y="214"/>
                  <a:pt x="576" y="213"/>
                </a:cubicBezTo>
                <a:cubicBezTo>
                  <a:pt x="602" y="212"/>
                  <a:pt x="627" y="209"/>
                  <a:pt x="650" y="196"/>
                </a:cubicBezTo>
                <a:cubicBezTo>
                  <a:pt x="661" y="190"/>
                  <a:pt x="673" y="186"/>
                  <a:pt x="686" y="182"/>
                </a:cubicBezTo>
                <a:cubicBezTo>
                  <a:pt x="717" y="172"/>
                  <a:pt x="745" y="155"/>
                  <a:pt x="767" y="130"/>
                </a:cubicBezTo>
                <a:cubicBezTo>
                  <a:pt x="772" y="124"/>
                  <a:pt x="771" y="121"/>
                  <a:pt x="764" y="119"/>
                </a:cubicBezTo>
                <a:cubicBezTo>
                  <a:pt x="753" y="116"/>
                  <a:pt x="741" y="112"/>
                  <a:pt x="729" y="110"/>
                </a:cubicBezTo>
                <a:cubicBezTo>
                  <a:pt x="696" y="105"/>
                  <a:pt x="662" y="99"/>
                  <a:pt x="629" y="95"/>
                </a:cubicBezTo>
                <a:cubicBezTo>
                  <a:pt x="597" y="91"/>
                  <a:pt x="566" y="96"/>
                  <a:pt x="534" y="102"/>
                </a:cubicBezTo>
                <a:cubicBezTo>
                  <a:pt x="493" y="109"/>
                  <a:pt x="451" y="116"/>
                  <a:pt x="412" y="135"/>
                </a:cubicBezTo>
                <a:cubicBezTo>
                  <a:pt x="387" y="147"/>
                  <a:pt x="362" y="160"/>
                  <a:pt x="337" y="174"/>
                </a:cubicBezTo>
                <a:cubicBezTo>
                  <a:pt x="325" y="180"/>
                  <a:pt x="313" y="188"/>
                  <a:pt x="302" y="197"/>
                </a:cubicBezTo>
                <a:cubicBezTo>
                  <a:pt x="286" y="209"/>
                  <a:pt x="271" y="222"/>
                  <a:pt x="257" y="235"/>
                </a:cubicBezTo>
                <a:cubicBezTo>
                  <a:pt x="246" y="246"/>
                  <a:pt x="233" y="256"/>
                  <a:pt x="225" y="268"/>
                </a:cubicBezTo>
                <a:cubicBezTo>
                  <a:pt x="206" y="296"/>
                  <a:pt x="189" y="326"/>
                  <a:pt x="171" y="355"/>
                </a:cubicBezTo>
                <a:cubicBezTo>
                  <a:pt x="169" y="359"/>
                  <a:pt x="168" y="365"/>
                  <a:pt x="169" y="370"/>
                </a:cubicBezTo>
                <a:cubicBezTo>
                  <a:pt x="171" y="378"/>
                  <a:pt x="175" y="386"/>
                  <a:pt x="179" y="393"/>
                </a:cubicBezTo>
                <a:cubicBezTo>
                  <a:pt x="196" y="421"/>
                  <a:pt x="207" y="451"/>
                  <a:pt x="213" y="483"/>
                </a:cubicBezTo>
                <a:cubicBezTo>
                  <a:pt x="215" y="494"/>
                  <a:pt x="215" y="493"/>
                  <a:pt x="226" y="491"/>
                </a:cubicBezTo>
                <a:cubicBezTo>
                  <a:pt x="235" y="489"/>
                  <a:pt x="244" y="487"/>
                  <a:pt x="253" y="488"/>
                </a:cubicBezTo>
                <a:cubicBezTo>
                  <a:pt x="271" y="489"/>
                  <a:pt x="281" y="501"/>
                  <a:pt x="277" y="520"/>
                </a:cubicBezTo>
                <a:cubicBezTo>
                  <a:pt x="276" y="528"/>
                  <a:pt x="277" y="532"/>
                  <a:pt x="286" y="531"/>
                </a:cubicBezTo>
                <a:cubicBezTo>
                  <a:pt x="294" y="530"/>
                  <a:pt x="302" y="531"/>
                  <a:pt x="310" y="530"/>
                </a:cubicBezTo>
                <a:cubicBezTo>
                  <a:pt x="313" y="530"/>
                  <a:pt x="317" y="529"/>
                  <a:pt x="318" y="526"/>
                </a:cubicBezTo>
                <a:cubicBezTo>
                  <a:pt x="327" y="513"/>
                  <a:pt x="336" y="499"/>
                  <a:pt x="345" y="484"/>
                </a:cubicBezTo>
                <a:cubicBezTo>
                  <a:pt x="341" y="483"/>
                  <a:pt x="339" y="482"/>
                  <a:pt x="337" y="482"/>
                </a:cubicBezTo>
                <a:cubicBezTo>
                  <a:pt x="327" y="481"/>
                  <a:pt x="316" y="480"/>
                  <a:pt x="306" y="479"/>
                </a:cubicBezTo>
                <a:cubicBezTo>
                  <a:pt x="304" y="478"/>
                  <a:pt x="301" y="476"/>
                  <a:pt x="299" y="474"/>
                </a:cubicBezTo>
                <a:cubicBezTo>
                  <a:pt x="301" y="473"/>
                  <a:pt x="303" y="470"/>
                  <a:pt x="305" y="469"/>
                </a:cubicBezTo>
                <a:cubicBezTo>
                  <a:pt x="320" y="464"/>
                  <a:pt x="328" y="452"/>
                  <a:pt x="338" y="441"/>
                </a:cubicBezTo>
                <a:close/>
                <a:moveTo>
                  <a:pt x="641" y="609"/>
                </a:moveTo>
                <a:cubicBezTo>
                  <a:pt x="641" y="609"/>
                  <a:pt x="642" y="609"/>
                  <a:pt x="643" y="610"/>
                </a:cubicBezTo>
                <a:cubicBezTo>
                  <a:pt x="645" y="608"/>
                  <a:pt x="647" y="606"/>
                  <a:pt x="649" y="603"/>
                </a:cubicBezTo>
                <a:cubicBezTo>
                  <a:pt x="672" y="569"/>
                  <a:pt x="700" y="540"/>
                  <a:pt x="731" y="512"/>
                </a:cubicBezTo>
                <a:cubicBezTo>
                  <a:pt x="752" y="494"/>
                  <a:pt x="773" y="476"/>
                  <a:pt x="791" y="453"/>
                </a:cubicBezTo>
                <a:cubicBezTo>
                  <a:pt x="801" y="439"/>
                  <a:pt x="814" y="427"/>
                  <a:pt x="825" y="414"/>
                </a:cubicBezTo>
                <a:cubicBezTo>
                  <a:pt x="833" y="404"/>
                  <a:pt x="839" y="393"/>
                  <a:pt x="846" y="382"/>
                </a:cubicBezTo>
                <a:cubicBezTo>
                  <a:pt x="848" y="379"/>
                  <a:pt x="848" y="374"/>
                  <a:pt x="849" y="370"/>
                </a:cubicBezTo>
                <a:cubicBezTo>
                  <a:pt x="848" y="370"/>
                  <a:pt x="847" y="369"/>
                  <a:pt x="846" y="369"/>
                </a:cubicBezTo>
                <a:cubicBezTo>
                  <a:pt x="831" y="378"/>
                  <a:pt x="821" y="395"/>
                  <a:pt x="802" y="401"/>
                </a:cubicBezTo>
                <a:cubicBezTo>
                  <a:pt x="802" y="398"/>
                  <a:pt x="802" y="396"/>
                  <a:pt x="803" y="394"/>
                </a:cubicBezTo>
                <a:cubicBezTo>
                  <a:pt x="814" y="375"/>
                  <a:pt x="818" y="353"/>
                  <a:pt x="821" y="332"/>
                </a:cubicBezTo>
                <a:cubicBezTo>
                  <a:pt x="826" y="304"/>
                  <a:pt x="829" y="275"/>
                  <a:pt x="832" y="247"/>
                </a:cubicBezTo>
                <a:cubicBezTo>
                  <a:pt x="833" y="236"/>
                  <a:pt x="829" y="225"/>
                  <a:pt x="828" y="214"/>
                </a:cubicBezTo>
                <a:cubicBezTo>
                  <a:pt x="826" y="214"/>
                  <a:pt x="825" y="213"/>
                  <a:pt x="824" y="213"/>
                </a:cubicBezTo>
                <a:cubicBezTo>
                  <a:pt x="801" y="258"/>
                  <a:pt x="765" y="284"/>
                  <a:pt x="716" y="295"/>
                </a:cubicBezTo>
                <a:cubicBezTo>
                  <a:pt x="717" y="291"/>
                  <a:pt x="716" y="289"/>
                  <a:pt x="717" y="288"/>
                </a:cubicBezTo>
                <a:cubicBezTo>
                  <a:pt x="724" y="279"/>
                  <a:pt x="730" y="271"/>
                  <a:pt x="737" y="262"/>
                </a:cubicBezTo>
                <a:cubicBezTo>
                  <a:pt x="750" y="243"/>
                  <a:pt x="763" y="223"/>
                  <a:pt x="776" y="204"/>
                </a:cubicBezTo>
                <a:cubicBezTo>
                  <a:pt x="778" y="201"/>
                  <a:pt x="778" y="196"/>
                  <a:pt x="780" y="190"/>
                </a:cubicBezTo>
                <a:cubicBezTo>
                  <a:pt x="762" y="198"/>
                  <a:pt x="746" y="205"/>
                  <a:pt x="730" y="212"/>
                </a:cubicBezTo>
                <a:cubicBezTo>
                  <a:pt x="711" y="221"/>
                  <a:pt x="693" y="228"/>
                  <a:pt x="672" y="229"/>
                </a:cubicBezTo>
                <a:cubicBezTo>
                  <a:pt x="665" y="230"/>
                  <a:pt x="658" y="231"/>
                  <a:pt x="650" y="232"/>
                </a:cubicBezTo>
                <a:cubicBezTo>
                  <a:pt x="643" y="234"/>
                  <a:pt x="640" y="239"/>
                  <a:pt x="640" y="245"/>
                </a:cubicBezTo>
                <a:cubicBezTo>
                  <a:pt x="640" y="260"/>
                  <a:pt x="643" y="265"/>
                  <a:pt x="658" y="269"/>
                </a:cubicBezTo>
                <a:cubicBezTo>
                  <a:pt x="662" y="271"/>
                  <a:pt x="667" y="271"/>
                  <a:pt x="674" y="273"/>
                </a:cubicBezTo>
                <a:cubicBezTo>
                  <a:pt x="672" y="276"/>
                  <a:pt x="671" y="280"/>
                  <a:pt x="668" y="282"/>
                </a:cubicBezTo>
                <a:cubicBezTo>
                  <a:pt x="660" y="288"/>
                  <a:pt x="655" y="295"/>
                  <a:pt x="657" y="305"/>
                </a:cubicBezTo>
                <a:cubicBezTo>
                  <a:pt x="659" y="314"/>
                  <a:pt x="669" y="314"/>
                  <a:pt x="676" y="316"/>
                </a:cubicBezTo>
                <a:cubicBezTo>
                  <a:pt x="688" y="318"/>
                  <a:pt x="689" y="318"/>
                  <a:pt x="682" y="328"/>
                </a:cubicBezTo>
                <a:cubicBezTo>
                  <a:pt x="677" y="336"/>
                  <a:pt x="672" y="345"/>
                  <a:pt x="678" y="355"/>
                </a:cubicBezTo>
                <a:cubicBezTo>
                  <a:pt x="684" y="363"/>
                  <a:pt x="694" y="368"/>
                  <a:pt x="706" y="366"/>
                </a:cubicBezTo>
                <a:cubicBezTo>
                  <a:pt x="731" y="362"/>
                  <a:pt x="754" y="352"/>
                  <a:pt x="773" y="333"/>
                </a:cubicBezTo>
                <a:cubicBezTo>
                  <a:pt x="775" y="331"/>
                  <a:pt x="779" y="330"/>
                  <a:pt x="782" y="329"/>
                </a:cubicBezTo>
                <a:cubicBezTo>
                  <a:pt x="782" y="332"/>
                  <a:pt x="783" y="336"/>
                  <a:pt x="782" y="339"/>
                </a:cubicBezTo>
                <a:cubicBezTo>
                  <a:pt x="776" y="353"/>
                  <a:pt x="770" y="367"/>
                  <a:pt x="763" y="380"/>
                </a:cubicBezTo>
                <a:cubicBezTo>
                  <a:pt x="752" y="399"/>
                  <a:pt x="740" y="416"/>
                  <a:pt x="720" y="427"/>
                </a:cubicBezTo>
                <a:cubicBezTo>
                  <a:pt x="698" y="439"/>
                  <a:pt x="676" y="444"/>
                  <a:pt x="652" y="433"/>
                </a:cubicBezTo>
                <a:cubicBezTo>
                  <a:pt x="631" y="423"/>
                  <a:pt x="616" y="407"/>
                  <a:pt x="600" y="390"/>
                </a:cubicBezTo>
                <a:cubicBezTo>
                  <a:pt x="598" y="387"/>
                  <a:pt x="595" y="385"/>
                  <a:pt x="591" y="381"/>
                </a:cubicBezTo>
                <a:cubicBezTo>
                  <a:pt x="591" y="384"/>
                  <a:pt x="590" y="386"/>
                  <a:pt x="590" y="387"/>
                </a:cubicBezTo>
                <a:cubicBezTo>
                  <a:pt x="590" y="389"/>
                  <a:pt x="591" y="391"/>
                  <a:pt x="591" y="393"/>
                </a:cubicBezTo>
                <a:cubicBezTo>
                  <a:pt x="601" y="428"/>
                  <a:pt x="621" y="456"/>
                  <a:pt x="649" y="479"/>
                </a:cubicBezTo>
                <a:cubicBezTo>
                  <a:pt x="667" y="493"/>
                  <a:pt x="687" y="505"/>
                  <a:pt x="707" y="518"/>
                </a:cubicBezTo>
                <a:cubicBezTo>
                  <a:pt x="708" y="518"/>
                  <a:pt x="708" y="520"/>
                  <a:pt x="709" y="522"/>
                </a:cubicBezTo>
                <a:cubicBezTo>
                  <a:pt x="699" y="527"/>
                  <a:pt x="690" y="531"/>
                  <a:pt x="678" y="530"/>
                </a:cubicBezTo>
                <a:cubicBezTo>
                  <a:pt x="667" y="529"/>
                  <a:pt x="656" y="528"/>
                  <a:pt x="644" y="528"/>
                </a:cubicBezTo>
                <a:cubicBezTo>
                  <a:pt x="638" y="527"/>
                  <a:pt x="636" y="530"/>
                  <a:pt x="636" y="536"/>
                </a:cubicBezTo>
                <a:cubicBezTo>
                  <a:pt x="638" y="552"/>
                  <a:pt x="639" y="568"/>
                  <a:pt x="641" y="584"/>
                </a:cubicBezTo>
                <a:cubicBezTo>
                  <a:pt x="641" y="592"/>
                  <a:pt x="641" y="601"/>
                  <a:pt x="641" y="609"/>
                </a:cubicBezTo>
                <a:close/>
                <a:moveTo>
                  <a:pt x="648" y="937"/>
                </a:moveTo>
                <a:cubicBezTo>
                  <a:pt x="642" y="950"/>
                  <a:pt x="643" y="953"/>
                  <a:pt x="653" y="963"/>
                </a:cubicBezTo>
                <a:cubicBezTo>
                  <a:pt x="658" y="967"/>
                  <a:pt x="662" y="972"/>
                  <a:pt x="666" y="978"/>
                </a:cubicBezTo>
                <a:cubicBezTo>
                  <a:pt x="667" y="979"/>
                  <a:pt x="667" y="982"/>
                  <a:pt x="667" y="984"/>
                </a:cubicBezTo>
                <a:cubicBezTo>
                  <a:pt x="665" y="984"/>
                  <a:pt x="662" y="985"/>
                  <a:pt x="661" y="984"/>
                </a:cubicBezTo>
                <a:cubicBezTo>
                  <a:pt x="655" y="980"/>
                  <a:pt x="650" y="975"/>
                  <a:pt x="644" y="971"/>
                </a:cubicBezTo>
                <a:cubicBezTo>
                  <a:pt x="641" y="970"/>
                  <a:pt x="638" y="970"/>
                  <a:pt x="635" y="970"/>
                </a:cubicBezTo>
                <a:cubicBezTo>
                  <a:pt x="636" y="973"/>
                  <a:pt x="636" y="976"/>
                  <a:pt x="638" y="978"/>
                </a:cubicBezTo>
                <a:cubicBezTo>
                  <a:pt x="644" y="986"/>
                  <a:pt x="652" y="993"/>
                  <a:pt x="658" y="1001"/>
                </a:cubicBezTo>
                <a:cubicBezTo>
                  <a:pt x="660" y="1003"/>
                  <a:pt x="661" y="1007"/>
                  <a:pt x="663" y="1011"/>
                </a:cubicBezTo>
                <a:cubicBezTo>
                  <a:pt x="662" y="1011"/>
                  <a:pt x="661" y="1012"/>
                  <a:pt x="660" y="1012"/>
                </a:cubicBezTo>
                <a:cubicBezTo>
                  <a:pt x="656" y="1009"/>
                  <a:pt x="652" y="1006"/>
                  <a:pt x="648" y="1004"/>
                </a:cubicBezTo>
                <a:cubicBezTo>
                  <a:pt x="644" y="1003"/>
                  <a:pt x="638" y="1002"/>
                  <a:pt x="636" y="1004"/>
                </a:cubicBezTo>
                <a:cubicBezTo>
                  <a:pt x="631" y="1009"/>
                  <a:pt x="636" y="1012"/>
                  <a:pt x="640" y="1015"/>
                </a:cubicBezTo>
                <a:cubicBezTo>
                  <a:pt x="645" y="1020"/>
                  <a:pt x="650" y="1024"/>
                  <a:pt x="656" y="1029"/>
                </a:cubicBezTo>
                <a:cubicBezTo>
                  <a:pt x="655" y="1030"/>
                  <a:pt x="655" y="1031"/>
                  <a:pt x="655" y="1032"/>
                </a:cubicBezTo>
                <a:cubicBezTo>
                  <a:pt x="651" y="1031"/>
                  <a:pt x="648" y="1031"/>
                  <a:pt x="644" y="1031"/>
                </a:cubicBezTo>
                <a:cubicBezTo>
                  <a:pt x="640" y="1031"/>
                  <a:pt x="636" y="1032"/>
                  <a:pt x="632" y="1032"/>
                </a:cubicBezTo>
                <a:cubicBezTo>
                  <a:pt x="632" y="1036"/>
                  <a:pt x="632" y="1041"/>
                  <a:pt x="635" y="1044"/>
                </a:cubicBezTo>
                <a:cubicBezTo>
                  <a:pt x="641" y="1053"/>
                  <a:pt x="647" y="1061"/>
                  <a:pt x="654" y="1069"/>
                </a:cubicBezTo>
                <a:cubicBezTo>
                  <a:pt x="660" y="1076"/>
                  <a:pt x="665" y="1081"/>
                  <a:pt x="671" y="1087"/>
                </a:cubicBezTo>
                <a:cubicBezTo>
                  <a:pt x="679" y="1095"/>
                  <a:pt x="687" y="1102"/>
                  <a:pt x="695" y="1109"/>
                </a:cubicBezTo>
                <a:cubicBezTo>
                  <a:pt x="699" y="1113"/>
                  <a:pt x="705" y="1117"/>
                  <a:pt x="709" y="1117"/>
                </a:cubicBezTo>
                <a:cubicBezTo>
                  <a:pt x="726" y="1116"/>
                  <a:pt x="743" y="1115"/>
                  <a:pt x="759" y="1110"/>
                </a:cubicBezTo>
                <a:cubicBezTo>
                  <a:pt x="784" y="1104"/>
                  <a:pt x="808" y="1096"/>
                  <a:pt x="832" y="1087"/>
                </a:cubicBezTo>
                <a:cubicBezTo>
                  <a:pt x="846" y="1083"/>
                  <a:pt x="857" y="1074"/>
                  <a:pt x="865" y="1061"/>
                </a:cubicBezTo>
                <a:cubicBezTo>
                  <a:pt x="890" y="1027"/>
                  <a:pt x="898" y="987"/>
                  <a:pt x="903" y="946"/>
                </a:cubicBezTo>
                <a:cubicBezTo>
                  <a:pt x="908" y="911"/>
                  <a:pt x="901" y="876"/>
                  <a:pt x="888" y="843"/>
                </a:cubicBezTo>
                <a:cubicBezTo>
                  <a:pt x="887" y="840"/>
                  <a:pt x="885" y="838"/>
                  <a:pt x="884" y="835"/>
                </a:cubicBezTo>
                <a:cubicBezTo>
                  <a:pt x="883" y="836"/>
                  <a:pt x="882" y="836"/>
                  <a:pt x="880" y="836"/>
                </a:cubicBezTo>
                <a:cubicBezTo>
                  <a:pt x="882" y="862"/>
                  <a:pt x="885" y="887"/>
                  <a:pt x="878" y="913"/>
                </a:cubicBezTo>
                <a:cubicBezTo>
                  <a:pt x="870" y="943"/>
                  <a:pt x="852" y="979"/>
                  <a:pt x="843" y="981"/>
                </a:cubicBezTo>
                <a:cubicBezTo>
                  <a:pt x="843" y="976"/>
                  <a:pt x="843" y="971"/>
                  <a:pt x="843" y="967"/>
                </a:cubicBezTo>
                <a:cubicBezTo>
                  <a:pt x="842" y="945"/>
                  <a:pt x="841" y="923"/>
                  <a:pt x="841" y="900"/>
                </a:cubicBezTo>
                <a:cubicBezTo>
                  <a:pt x="840" y="898"/>
                  <a:pt x="839" y="896"/>
                  <a:pt x="838" y="894"/>
                </a:cubicBezTo>
                <a:cubicBezTo>
                  <a:pt x="837" y="894"/>
                  <a:pt x="836" y="894"/>
                  <a:pt x="835" y="894"/>
                </a:cubicBezTo>
                <a:cubicBezTo>
                  <a:pt x="837" y="918"/>
                  <a:pt x="829" y="940"/>
                  <a:pt x="819" y="961"/>
                </a:cubicBezTo>
                <a:cubicBezTo>
                  <a:pt x="810" y="981"/>
                  <a:pt x="804" y="1004"/>
                  <a:pt x="791" y="1022"/>
                </a:cubicBezTo>
                <a:cubicBezTo>
                  <a:pt x="792" y="1000"/>
                  <a:pt x="796" y="979"/>
                  <a:pt x="796" y="957"/>
                </a:cubicBezTo>
                <a:cubicBezTo>
                  <a:pt x="796" y="936"/>
                  <a:pt x="799" y="913"/>
                  <a:pt x="786" y="893"/>
                </a:cubicBezTo>
                <a:cubicBezTo>
                  <a:pt x="780" y="945"/>
                  <a:pt x="747" y="979"/>
                  <a:pt x="711" y="1011"/>
                </a:cubicBezTo>
                <a:cubicBezTo>
                  <a:pt x="709" y="1009"/>
                  <a:pt x="709" y="1007"/>
                  <a:pt x="710" y="1005"/>
                </a:cubicBezTo>
                <a:cubicBezTo>
                  <a:pt x="715" y="986"/>
                  <a:pt x="721" y="968"/>
                  <a:pt x="726" y="949"/>
                </a:cubicBezTo>
                <a:cubicBezTo>
                  <a:pt x="733" y="926"/>
                  <a:pt x="731" y="901"/>
                  <a:pt x="730" y="878"/>
                </a:cubicBezTo>
                <a:cubicBezTo>
                  <a:pt x="729" y="869"/>
                  <a:pt x="725" y="860"/>
                  <a:pt x="722" y="852"/>
                </a:cubicBezTo>
                <a:cubicBezTo>
                  <a:pt x="722" y="850"/>
                  <a:pt x="718" y="848"/>
                  <a:pt x="716" y="846"/>
                </a:cubicBezTo>
                <a:cubicBezTo>
                  <a:pt x="715" y="847"/>
                  <a:pt x="714" y="848"/>
                  <a:pt x="713" y="848"/>
                </a:cubicBezTo>
                <a:cubicBezTo>
                  <a:pt x="716" y="855"/>
                  <a:pt x="718" y="862"/>
                  <a:pt x="720" y="869"/>
                </a:cubicBezTo>
                <a:cubicBezTo>
                  <a:pt x="718" y="868"/>
                  <a:pt x="716" y="868"/>
                  <a:pt x="716" y="868"/>
                </a:cubicBezTo>
                <a:cubicBezTo>
                  <a:pt x="718" y="878"/>
                  <a:pt x="721" y="888"/>
                  <a:pt x="723" y="898"/>
                </a:cubicBezTo>
                <a:cubicBezTo>
                  <a:pt x="722" y="898"/>
                  <a:pt x="721" y="899"/>
                  <a:pt x="720" y="899"/>
                </a:cubicBezTo>
                <a:cubicBezTo>
                  <a:pt x="718" y="895"/>
                  <a:pt x="715" y="890"/>
                  <a:pt x="713" y="886"/>
                </a:cubicBezTo>
                <a:cubicBezTo>
                  <a:pt x="712" y="886"/>
                  <a:pt x="711" y="887"/>
                  <a:pt x="709" y="887"/>
                </a:cubicBezTo>
                <a:cubicBezTo>
                  <a:pt x="713" y="895"/>
                  <a:pt x="717" y="903"/>
                  <a:pt x="722" y="911"/>
                </a:cubicBezTo>
                <a:cubicBezTo>
                  <a:pt x="713" y="916"/>
                  <a:pt x="708" y="901"/>
                  <a:pt x="699" y="910"/>
                </a:cubicBezTo>
                <a:cubicBezTo>
                  <a:pt x="693" y="916"/>
                  <a:pt x="687" y="919"/>
                  <a:pt x="688" y="928"/>
                </a:cubicBezTo>
                <a:cubicBezTo>
                  <a:pt x="680" y="930"/>
                  <a:pt x="673" y="931"/>
                  <a:pt x="665" y="933"/>
                </a:cubicBezTo>
                <a:cubicBezTo>
                  <a:pt x="667" y="939"/>
                  <a:pt x="669" y="944"/>
                  <a:pt x="671" y="950"/>
                </a:cubicBezTo>
                <a:cubicBezTo>
                  <a:pt x="670" y="951"/>
                  <a:pt x="669" y="952"/>
                  <a:pt x="668" y="953"/>
                </a:cubicBezTo>
                <a:cubicBezTo>
                  <a:pt x="669" y="936"/>
                  <a:pt x="657" y="939"/>
                  <a:pt x="648" y="937"/>
                </a:cubicBezTo>
                <a:close/>
                <a:moveTo>
                  <a:pt x="926" y="192"/>
                </a:moveTo>
                <a:cubicBezTo>
                  <a:pt x="925" y="193"/>
                  <a:pt x="924" y="193"/>
                  <a:pt x="923" y="194"/>
                </a:cubicBezTo>
                <a:cubicBezTo>
                  <a:pt x="927" y="199"/>
                  <a:pt x="930" y="204"/>
                  <a:pt x="933" y="209"/>
                </a:cubicBezTo>
                <a:cubicBezTo>
                  <a:pt x="946" y="228"/>
                  <a:pt x="954" y="249"/>
                  <a:pt x="957" y="271"/>
                </a:cubicBezTo>
                <a:cubicBezTo>
                  <a:pt x="959" y="283"/>
                  <a:pt x="960" y="296"/>
                  <a:pt x="959" y="309"/>
                </a:cubicBezTo>
                <a:cubicBezTo>
                  <a:pt x="957" y="329"/>
                  <a:pt x="953" y="348"/>
                  <a:pt x="949" y="368"/>
                </a:cubicBezTo>
                <a:cubicBezTo>
                  <a:pt x="947" y="375"/>
                  <a:pt x="949" y="378"/>
                  <a:pt x="956" y="380"/>
                </a:cubicBezTo>
                <a:cubicBezTo>
                  <a:pt x="998" y="390"/>
                  <a:pt x="1028" y="418"/>
                  <a:pt x="1059" y="444"/>
                </a:cubicBezTo>
                <a:cubicBezTo>
                  <a:pt x="1083" y="464"/>
                  <a:pt x="1096" y="493"/>
                  <a:pt x="1107" y="522"/>
                </a:cubicBezTo>
                <a:cubicBezTo>
                  <a:pt x="1118" y="554"/>
                  <a:pt x="1129" y="587"/>
                  <a:pt x="1127" y="623"/>
                </a:cubicBezTo>
                <a:cubicBezTo>
                  <a:pt x="1125" y="658"/>
                  <a:pt x="1125" y="692"/>
                  <a:pt x="1117" y="727"/>
                </a:cubicBezTo>
                <a:cubicBezTo>
                  <a:pt x="1116" y="731"/>
                  <a:pt x="1115" y="736"/>
                  <a:pt x="1115" y="740"/>
                </a:cubicBezTo>
                <a:cubicBezTo>
                  <a:pt x="1116" y="743"/>
                  <a:pt x="1118" y="747"/>
                  <a:pt x="1120" y="750"/>
                </a:cubicBezTo>
                <a:cubicBezTo>
                  <a:pt x="1123" y="747"/>
                  <a:pt x="1127" y="745"/>
                  <a:pt x="1128" y="742"/>
                </a:cubicBezTo>
                <a:cubicBezTo>
                  <a:pt x="1131" y="731"/>
                  <a:pt x="1134" y="720"/>
                  <a:pt x="1135" y="709"/>
                </a:cubicBezTo>
                <a:cubicBezTo>
                  <a:pt x="1139" y="682"/>
                  <a:pt x="1144" y="656"/>
                  <a:pt x="1145" y="629"/>
                </a:cubicBezTo>
                <a:cubicBezTo>
                  <a:pt x="1146" y="602"/>
                  <a:pt x="1145" y="573"/>
                  <a:pt x="1141" y="546"/>
                </a:cubicBezTo>
                <a:cubicBezTo>
                  <a:pt x="1136" y="514"/>
                  <a:pt x="1127" y="482"/>
                  <a:pt x="1118" y="451"/>
                </a:cubicBezTo>
                <a:cubicBezTo>
                  <a:pt x="1106" y="408"/>
                  <a:pt x="1084" y="369"/>
                  <a:pt x="1059" y="333"/>
                </a:cubicBezTo>
                <a:cubicBezTo>
                  <a:pt x="1043" y="310"/>
                  <a:pt x="1026" y="288"/>
                  <a:pt x="1009" y="266"/>
                </a:cubicBezTo>
                <a:cubicBezTo>
                  <a:pt x="989" y="240"/>
                  <a:pt x="964" y="218"/>
                  <a:pt x="938" y="198"/>
                </a:cubicBezTo>
                <a:cubicBezTo>
                  <a:pt x="934" y="195"/>
                  <a:pt x="930" y="194"/>
                  <a:pt x="926" y="192"/>
                </a:cubicBezTo>
                <a:close/>
                <a:moveTo>
                  <a:pt x="130" y="557"/>
                </a:moveTo>
                <a:cubicBezTo>
                  <a:pt x="131" y="557"/>
                  <a:pt x="131" y="556"/>
                  <a:pt x="132" y="556"/>
                </a:cubicBezTo>
                <a:cubicBezTo>
                  <a:pt x="135" y="557"/>
                  <a:pt x="137" y="559"/>
                  <a:pt x="139" y="561"/>
                </a:cubicBezTo>
                <a:cubicBezTo>
                  <a:pt x="154" y="579"/>
                  <a:pt x="168" y="598"/>
                  <a:pt x="173" y="622"/>
                </a:cubicBezTo>
                <a:cubicBezTo>
                  <a:pt x="173" y="625"/>
                  <a:pt x="176" y="627"/>
                  <a:pt x="178" y="630"/>
                </a:cubicBezTo>
                <a:cubicBezTo>
                  <a:pt x="181" y="628"/>
                  <a:pt x="184" y="626"/>
                  <a:pt x="185" y="623"/>
                </a:cubicBezTo>
                <a:cubicBezTo>
                  <a:pt x="191" y="609"/>
                  <a:pt x="199" y="596"/>
                  <a:pt x="200" y="582"/>
                </a:cubicBezTo>
                <a:cubicBezTo>
                  <a:pt x="204" y="558"/>
                  <a:pt x="205" y="533"/>
                  <a:pt x="203" y="509"/>
                </a:cubicBezTo>
                <a:cubicBezTo>
                  <a:pt x="198" y="468"/>
                  <a:pt x="188" y="428"/>
                  <a:pt x="164" y="394"/>
                </a:cubicBezTo>
                <a:cubicBezTo>
                  <a:pt x="159" y="386"/>
                  <a:pt x="156" y="386"/>
                  <a:pt x="151" y="393"/>
                </a:cubicBezTo>
                <a:cubicBezTo>
                  <a:pt x="144" y="405"/>
                  <a:pt x="136" y="417"/>
                  <a:pt x="131" y="429"/>
                </a:cubicBezTo>
                <a:cubicBezTo>
                  <a:pt x="122" y="450"/>
                  <a:pt x="115" y="471"/>
                  <a:pt x="109" y="493"/>
                </a:cubicBezTo>
                <a:cubicBezTo>
                  <a:pt x="99" y="537"/>
                  <a:pt x="90" y="582"/>
                  <a:pt x="93" y="628"/>
                </a:cubicBezTo>
                <a:cubicBezTo>
                  <a:pt x="95" y="653"/>
                  <a:pt x="92" y="679"/>
                  <a:pt x="92" y="705"/>
                </a:cubicBezTo>
                <a:cubicBezTo>
                  <a:pt x="92" y="713"/>
                  <a:pt x="93" y="721"/>
                  <a:pt x="94" y="729"/>
                </a:cubicBezTo>
                <a:cubicBezTo>
                  <a:pt x="95" y="734"/>
                  <a:pt x="97" y="737"/>
                  <a:pt x="103" y="733"/>
                </a:cubicBezTo>
                <a:cubicBezTo>
                  <a:pt x="112" y="726"/>
                  <a:pt x="122" y="719"/>
                  <a:pt x="132" y="711"/>
                </a:cubicBezTo>
                <a:cubicBezTo>
                  <a:pt x="135" y="710"/>
                  <a:pt x="137" y="708"/>
                  <a:pt x="140" y="707"/>
                </a:cubicBezTo>
                <a:cubicBezTo>
                  <a:pt x="153" y="703"/>
                  <a:pt x="158" y="695"/>
                  <a:pt x="161" y="683"/>
                </a:cubicBezTo>
                <a:cubicBezTo>
                  <a:pt x="168" y="650"/>
                  <a:pt x="163" y="619"/>
                  <a:pt x="147" y="589"/>
                </a:cubicBezTo>
                <a:cubicBezTo>
                  <a:pt x="141" y="579"/>
                  <a:pt x="136" y="568"/>
                  <a:pt x="130" y="557"/>
                </a:cubicBezTo>
                <a:close/>
                <a:moveTo>
                  <a:pt x="310" y="550"/>
                </a:moveTo>
                <a:cubicBezTo>
                  <a:pt x="288" y="555"/>
                  <a:pt x="264" y="563"/>
                  <a:pt x="245" y="580"/>
                </a:cubicBezTo>
                <a:cubicBezTo>
                  <a:pt x="215" y="607"/>
                  <a:pt x="200" y="643"/>
                  <a:pt x="190" y="681"/>
                </a:cubicBezTo>
                <a:cubicBezTo>
                  <a:pt x="185" y="699"/>
                  <a:pt x="186" y="699"/>
                  <a:pt x="205" y="697"/>
                </a:cubicBezTo>
                <a:cubicBezTo>
                  <a:pt x="230" y="693"/>
                  <a:pt x="255" y="688"/>
                  <a:pt x="276" y="674"/>
                </a:cubicBezTo>
                <a:cubicBezTo>
                  <a:pt x="278" y="673"/>
                  <a:pt x="281" y="673"/>
                  <a:pt x="283" y="672"/>
                </a:cubicBezTo>
                <a:cubicBezTo>
                  <a:pt x="283" y="675"/>
                  <a:pt x="284" y="677"/>
                  <a:pt x="284" y="679"/>
                </a:cubicBezTo>
                <a:cubicBezTo>
                  <a:pt x="277" y="700"/>
                  <a:pt x="275" y="722"/>
                  <a:pt x="276" y="743"/>
                </a:cubicBezTo>
                <a:cubicBezTo>
                  <a:pt x="278" y="762"/>
                  <a:pt x="270" y="780"/>
                  <a:pt x="259" y="793"/>
                </a:cubicBezTo>
                <a:cubicBezTo>
                  <a:pt x="246" y="810"/>
                  <a:pt x="248" y="811"/>
                  <a:pt x="262" y="827"/>
                </a:cubicBezTo>
                <a:cubicBezTo>
                  <a:pt x="264" y="829"/>
                  <a:pt x="266" y="830"/>
                  <a:pt x="267" y="832"/>
                </a:cubicBezTo>
                <a:cubicBezTo>
                  <a:pt x="272" y="839"/>
                  <a:pt x="275" y="837"/>
                  <a:pt x="278" y="831"/>
                </a:cubicBezTo>
                <a:cubicBezTo>
                  <a:pt x="285" y="819"/>
                  <a:pt x="290" y="807"/>
                  <a:pt x="297" y="797"/>
                </a:cubicBezTo>
                <a:cubicBezTo>
                  <a:pt x="307" y="783"/>
                  <a:pt x="316" y="768"/>
                  <a:pt x="331" y="759"/>
                </a:cubicBezTo>
                <a:cubicBezTo>
                  <a:pt x="347" y="751"/>
                  <a:pt x="346" y="751"/>
                  <a:pt x="341" y="733"/>
                </a:cubicBezTo>
                <a:cubicBezTo>
                  <a:pt x="335" y="716"/>
                  <a:pt x="330" y="697"/>
                  <a:pt x="327" y="679"/>
                </a:cubicBezTo>
                <a:cubicBezTo>
                  <a:pt x="322" y="658"/>
                  <a:pt x="317" y="636"/>
                  <a:pt x="316" y="615"/>
                </a:cubicBezTo>
                <a:cubicBezTo>
                  <a:pt x="315" y="596"/>
                  <a:pt x="319" y="577"/>
                  <a:pt x="321" y="559"/>
                </a:cubicBezTo>
                <a:cubicBezTo>
                  <a:pt x="322" y="552"/>
                  <a:pt x="319" y="549"/>
                  <a:pt x="310" y="550"/>
                </a:cubicBezTo>
                <a:close/>
                <a:moveTo>
                  <a:pt x="470" y="1030"/>
                </a:moveTo>
                <a:cubicBezTo>
                  <a:pt x="458" y="1024"/>
                  <a:pt x="454" y="1024"/>
                  <a:pt x="448" y="1035"/>
                </a:cubicBezTo>
                <a:cubicBezTo>
                  <a:pt x="447" y="1038"/>
                  <a:pt x="446" y="1042"/>
                  <a:pt x="445" y="1045"/>
                </a:cubicBezTo>
                <a:cubicBezTo>
                  <a:pt x="442" y="1058"/>
                  <a:pt x="446" y="1071"/>
                  <a:pt x="451" y="1083"/>
                </a:cubicBezTo>
                <a:cubicBezTo>
                  <a:pt x="454" y="1091"/>
                  <a:pt x="457" y="1099"/>
                  <a:pt x="454" y="1108"/>
                </a:cubicBezTo>
                <a:cubicBezTo>
                  <a:pt x="452" y="1113"/>
                  <a:pt x="455" y="1117"/>
                  <a:pt x="460" y="1118"/>
                </a:cubicBezTo>
                <a:cubicBezTo>
                  <a:pt x="469" y="1121"/>
                  <a:pt x="477" y="1123"/>
                  <a:pt x="486" y="1125"/>
                </a:cubicBezTo>
                <a:cubicBezTo>
                  <a:pt x="495" y="1127"/>
                  <a:pt x="498" y="1125"/>
                  <a:pt x="499" y="1115"/>
                </a:cubicBezTo>
                <a:cubicBezTo>
                  <a:pt x="500" y="1106"/>
                  <a:pt x="502" y="1096"/>
                  <a:pt x="504" y="1086"/>
                </a:cubicBezTo>
                <a:cubicBezTo>
                  <a:pt x="506" y="1080"/>
                  <a:pt x="510" y="1077"/>
                  <a:pt x="517" y="1076"/>
                </a:cubicBezTo>
                <a:cubicBezTo>
                  <a:pt x="536" y="1075"/>
                  <a:pt x="556" y="1073"/>
                  <a:pt x="575" y="1071"/>
                </a:cubicBezTo>
                <a:cubicBezTo>
                  <a:pt x="586" y="1069"/>
                  <a:pt x="591" y="1064"/>
                  <a:pt x="592" y="1053"/>
                </a:cubicBezTo>
                <a:cubicBezTo>
                  <a:pt x="595" y="1037"/>
                  <a:pt x="588" y="1024"/>
                  <a:pt x="580" y="1013"/>
                </a:cubicBezTo>
                <a:cubicBezTo>
                  <a:pt x="568" y="998"/>
                  <a:pt x="554" y="986"/>
                  <a:pt x="541" y="973"/>
                </a:cubicBezTo>
                <a:cubicBezTo>
                  <a:pt x="533" y="966"/>
                  <a:pt x="524" y="963"/>
                  <a:pt x="514" y="965"/>
                </a:cubicBezTo>
                <a:cubicBezTo>
                  <a:pt x="503" y="967"/>
                  <a:pt x="493" y="969"/>
                  <a:pt x="483" y="971"/>
                </a:cubicBezTo>
                <a:cubicBezTo>
                  <a:pt x="479" y="972"/>
                  <a:pt x="475" y="974"/>
                  <a:pt x="471" y="975"/>
                </a:cubicBezTo>
                <a:cubicBezTo>
                  <a:pt x="473" y="979"/>
                  <a:pt x="474" y="983"/>
                  <a:pt x="476" y="986"/>
                </a:cubicBezTo>
                <a:cubicBezTo>
                  <a:pt x="478" y="990"/>
                  <a:pt x="482" y="994"/>
                  <a:pt x="482" y="998"/>
                </a:cubicBezTo>
                <a:cubicBezTo>
                  <a:pt x="482" y="1001"/>
                  <a:pt x="477" y="1004"/>
                  <a:pt x="474" y="1007"/>
                </a:cubicBezTo>
                <a:cubicBezTo>
                  <a:pt x="483" y="1015"/>
                  <a:pt x="474" y="1022"/>
                  <a:pt x="470" y="1030"/>
                </a:cubicBezTo>
                <a:close/>
                <a:moveTo>
                  <a:pt x="417" y="890"/>
                </a:moveTo>
                <a:cubicBezTo>
                  <a:pt x="413" y="876"/>
                  <a:pt x="410" y="859"/>
                  <a:pt x="403" y="844"/>
                </a:cubicBezTo>
                <a:cubicBezTo>
                  <a:pt x="395" y="823"/>
                  <a:pt x="385" y="803"/>
                  <a:pt x="376" y="783"/>
                </a:cubicBezTo>
                <a:cubicBezTo>
                  <a:pt x="372" y="776"/>
                  <a:pt x="367" y="775"/>
                  <a:pt x="361" y="783"/>
                </a:cubicBezTo>
                <a:cubicBezTo>
                  <a:pt x="347" y="800"/>
                  <a:pt x="333" y="817"/>
                  <a:pt x="321" y="835"/>
                </a:cubicBezTo>
                <a:cubicBezTo>
                  <a:pt x="314" y="844"/>
                  <a:pt x="309" y="856"/>
                  <a:pt x="305" y="867"/>
                </a:cubicBezTo>
                <a:cubicBezTo>
                  <a:pt x="303" y="871"/>
                  <a:pt x="303" y="876"/>
                  <a:pt x="303" y="881"/>
                </a:cubicBezTo>
                <a:cubicBezTo>
                  <a:pt x="305" y="890"/>
                  <a:pt x="308" y="900"/>
                  <a:pt x="310" y="909"/>
                </a:cubicBezTo>
                <a:cubicBezTo>
                  <a:pt x="313" y="922"/>
                  <a:pt x="316" y="936"/>
                  <a:pt x="319" y="949"/>
                </a:cubicBezTo>
                <a:cubicBezTo>
                  <a:pt x="320" y="955"/>
                  <a:pt x="325" y="955"/>
                  <a:pt x="329" y="952"/>
                </a:cubicBezTo>
                <a:cubicBezTo>
                  <a:pt x="347" y="937"/>
                  <a:pt x="368" y="936"/>
                  <a:pt x="390" y="934"/>
                </a:cubicBezTo>
                <a:cubicBezTo>
                  <a:pt x="403" y="933"/>
                  <a:pt x="409" y="929"/>
                  <a:pt x="412" y="916"/>
                </a:cubicBezTo>
                <a:cubicBezTo>
                  <a:pt x="415" y="909"/>
                  <a:pt x="415" y="901"/>
                  <a:pt x="417" y="890"/>
                </a:cubicBezTo>
                <a:close/>
                <a:moveTo>
                  <a:pt x="301" y="970"/>
                </a:moveTo>
                <a:cubicBezTo>
                  <a:pt x="300" y="960"/>
                  <a:pt x="300" y="953"/>
                  <a:pt x="299" y="946"/>
                </a:cubicBezTo>
                <a:cubicBezTo>
                  <a:pt x="296" y="922"/>
                  <a:pt x="287" y="899"/>
                  <a:pt x="275" y="878"/>
                </a:cubicBezTo>
                <a:cubicBezTo>
                  <a:pt x="266" y="861"/>
                  <a:pt x="252" y="847"/>
                  <a:pt x="240" y="832"/>
                </a:cubicBezTo>
                <a:cubicBezTo>
                  <a:pt x="236" y="826"/>
                  <a:pt x="230" y="826"/>
                  <a:pt x="228" y="834"/>
                </a:cubicBezTo>
                <a:cubicBezTo>
                  <a:pt x="227" y="836"/>
                  <a:pt x="226" y="838"/>
                  <a:pt x="225" y="841"/>
                </a:cubicBezTo>
                <a:cubicBezTo>
                  <a:pt x="218" y="869"/>
                  <a:pt x="198" y="886"/>
                  <a:pt x="172" y="899"/>
                </a:cubicBezTo>
                <a:cubicBezTo>
                  <a:pt x="173" y="895"/>
                  <a:pt x="174" y="891"/>
                  <a:pt x="176" y="889"/>
                </a:cubicBezTo>
                <a:cubicBezTo>
                  <a:pt x="183" y="881"/>
                  <a:pt x="191" y="874"/>
                  <a:pt x="198" y="867"/>
                </a:cubicBezTo>
                <a:cubicBezTo>
                  <a:pt x="200" y="864"/>
                  <a:pt x="202" y="860"/>
                  <a:pt x="204" y="857"/>
                </a:cubicBezTo>
                <a:cubicBezTo>
                  <a:pt x="203" y="856"/>
                  <a:pt x="203" y="856"/>
                  <a:pt x="202" y="855"/>
                </a:cubicBezTo>
                <a:cubicBezTo>
                  <a:pt x="199" y="855"/>
                  <a:pt x="197" y="856"/>
                  <a:pt x="194" y="857"/>
                </a:cubicBezTo>
                <a:cubicBezTo>
                  <a:pt x="182" y="861"/>
                  <a:pt x="175" y="858"/>
                  <a:pt x="166" y="849"/>
                </a:cubicBezTo>
                <a:cubicBezTo>
                  <a:pt x="162" y="845"/>
                  <a:pt x="157" y="841"/>
                  <a:pt x="152" y="838"/>
                </a:cubicBezTo>
                <a:cubicBezTo>
                  <a:pt x="142" y="833"/>
                  <a:pt x="136" y="825"/>
                  <a:pt x="136" y="815"/>
                </a:cubicBezTo>
                <a:cubicBezTo>
                  <a:pt x="136" y="805"/>
                  <a:pt x="132" y="799"/>
                  <a:pt x="125" y="795"/>
                </a:cubicBezTo>
                <a:cubicBezTo>
                  <a:pt x="118" y="791"/>
                  <a:pt x="111" y="786"/>
                  <a:pt x="105" y="782"/>
                </a:cubicBezTo>
                <a:cubicBezTo>
                  <a:pt x="104" y="783"/>
                  <a:pt x="103" y="783"/>
                  <a:pt x="102" y="784"/>
                </a:cubicBezTo>
                <a:cubicBezTo>
                  <a:pt x="104" y="791"/>
                  <a:pt x="106" y="797"/>
                  <a:pt x="110" y="804"/>
                </a:cubicBezTo>
                <a:cubicBezTo>
                  <a:pt x="118" y="821"/>
                  <a:pt x="127" y="838"/>
                  <a:pt x="136" y="855"/>
                </a:cubicBezTo>
                <a:cubicBezTo>
                  <a:pt x="150" y="882"/>
                  <a:pt x="166" y="909"/>
                  <a:pt x="187" y="931"/>
                </a:cubicBezTo>
                <a:cubicBezTo>
                  <a:pt x="191" y="935"/>
                  <a:pt x="197" y="938"/>
                  <a:pt x="202" y="937"/>
                </a:cubicBezTo>
                <a:cubicBezTo>
                  <a:pt x="235" y="935"/>
                  <a:pt x="263" y="946"/>
                  <a:pt x="290" y="965"/>
                </a:cubicBezTo>
                <a:cubicBezTo>
                  <a:pt x="292" y="966"/>
                  <a:pt x="296" y="967"/>
                  <a:pt x="301" y="970"/>
                </a:cubicBezTo>
                <a:close/>
                <a:moveTo>
                  <a:pt x="841" y="710"/>
                </a:moveTo>
                <a:cubicBezTo>
                  <a:pt x="841" y="711"/>
                  <a:pt x="842" y="711"/>
                  <a:pt x="843" y="711"/>
                </a:cubicBezTo>
                <a:cubicBezTo>
                  <a:pt x="846" y="709"/>
                  <a:pt x="849" y="706"/>
                  <a:pt x="850" y="705"/>
                </a:cubicBezTo>
                <a:cubicBezTo>
                  <a:pt x="855" y="707"/>
                  <a:pt x="858" y="708"/>
                  <a:pt x="861" y="709"/>
                </a:cubicBezTo>
                <a:cubicBezTo>
                  <a:pt x="860" y="711"/>
                  <a:pt x="859" y="714"/>
                  <a:pt x="858" y="716"/>
                </a:cubicBezTo>
                <a:cubicBezTo>
                  <a:pt x="867" y="735"/>
                  <a:pt x="880" y="719"/>
                  <a:pt x="893" y="719"/>
                </a:cubicBezTo>
                <a:cubicBezTo>
                  <a:pt x="888" y="723"/>
                  <a:pt x="886" y="726"/>
                  <a:pt x="883" y="729"/>
                </a:cubicBezTo>
                <a:cubicBezTo>
                  <a:pt x="884" y="730"/>
                  <a:pt x="884" y="731"/>
                  <a:pt x="884" y="731"/>
                </a:cubicBezTo>
                <a:cubicBezTo>
                  <a:pt x="890" y="730"/>
                  <a:pt x="895" y="728"/>
                  <a:pt x="902" y="726"/>
                </a:cubicBezTo>
                <a:cubicBezTo>
                  <a:pt x="900" y="735"/>
                  <a:pt x="885" y="733"/>
                  <a:pt x="888" y="744"/>
                </a:cubicBezTo>
                <a:cubicBezTo>
                  <a:pt x="892" y="744"/>
                  <a:pt x="896" y="743"/>
                  <a:pt x="899" y="743"/>
                </a:cubicBezTo>
                <a:cubicBezTo>
                  <a:pt x="899" y="743"/>
                  <a:pt x="900" y="744"/>
                  <a:pt x="900" y="744"/>
                </a:cubicBezTo>
                <a:cubicBezTo>
                  <a:pt x="896" y="746"/>
                  <a:pt x="892" y="748"/>
                  <a:pt x="888" y="749"/>
                </a:cubicBezTo>
                <a:cubicBezTo>
                  <a:pt x="888" y="750"/>
                  <a:pt x="889" y="751"/>
                  <a:pt x="889" y="752"/>
                </a:cubicBezTo>
                <a:cubicBezTo>
                  <a:pt x="894" y="753"/>
                  <a:pt x="900" y="754"/>
                  <a:pt x="905" y="756"/>
                </a:cubicBezTo>
                <a:cubicBezTo>
                  <a:pt x="902" y="758"/>
                  <a:pt x="899" y="758"/>
                  <a:pt x="896" y="759"/>
                </a:cubicBezTo>
                <a:cubicBezTo>
                  <a:pt x="895" y="760"/>
                  <a:pt x="894" y="763"/>
                  <a:pt x="893" y="764"/>
                </a:cubicBezTo>
                <a:cubicBezTo>
                  <a:pt x="898" y="767"/>
                  <a:pt x="903" y="770"/>
                  <a:pt x="909" y="771"/>
                </a:cubicBezTo>
                <a:cubicBezTo>
                  <a:pt x="911" y="771"/>
                  <a:pt x="915" y="766"/>
                  <a:pt x="916" y="763"/>
                </a:cubicBezTo>
                <a:cubicBezTo>
                  <a:pt x="917" y="747"/>
                  <a:pt x="919" y="730"/>
                  <a:pt x="918" y="714"/>
                </a:cubicBezTo>
                <a:cubicBezTo>
                  <a:pt x="916" y="693"/>
                  <a:pt x="914" y="671"/>
                  <a:pt x="897" y="655"/>
                </a:cubicBezTo>
                <a:cubicBezTo>
                  <a:pt x="881" y="639"/>
                  <a:pt x="861" y="630"/>
                  <a:pt x="840" y="633"/>
                </a:cubicBezTo>
                <a:cubicBezTo>
                  <a:pt x="799" y="641"/>
                  <a:pt x="764" y="662"/>
                  <a:pt x="741" y="700"/>
                </a:cubicBezTo>
                <a:cubicBezTo>
                  <a:pt x="736" y="708"/>
                  <a:pt x="734" y="717"/>
                  <a:pt x="730" y="726"/>
                </a:cubicBezTo>
                <a:cubicBezTo>
                  <a:pt x="731" y="726"/>
                  <a:pt x="732" y="727"/>
                  <a:pt x="733" y="727"/>
                </a:cubicBezTo>
                <a:cubicBezTo>
                  <a:pt x="741" y="718"/>
                  <a:pt x="749" y="708"/>
                  <a:pt x="757" y="698"/>
                </a:cubicBezTo>
                <a:cubicBezTo>
                  <a:pt x="758" y="699"/>
                  <a:pt x="759" y="699"/>
                  <a:pt x="760" y="700"/>
                </a:cubicBezTo>
                <a:cubicBezTo>
                  <a:pt x="757" y="705"/>
                  <a:pt x="755" y="709"/>
                  <a:pt x="753" y="714"/>
                </a:cubicBezTo>
                <a:cubicBezTo>
                  <a:pt x="753" y="714"/>
                  <a:pt x="754" y="715"/>
                  <a:pt x="755" y="715"/>
                </a:cubicBezTo>
                <a:cubicBezTo>
                  <a:pt x="757" y="712"/>
                  <a:pt x="760" y="710"/>
                  <a:pt x="763" y="706"/>
                </a:cubicBezTo>
                <a:cubicBezTo>
                  <a:pt x="763" y="710"/>
                  <a:pt x="763" y="712"/>
                  <a:pt x="763" y="715"/>
                </a:cubicBezTo>
                <a:cubicBezTo>
                  <a:pt x="775" y="712"/>
                  <a:pt x="774" y="693"/>
                  <a:pt x="789" y="696"/>
                </a:cubicBezTo>
                <a:cubicBezTo>
                  <a:pt x="788" y="700"/>
                  <a:pt x="787" y="703"/>
                  <a:pt x="786" y="706"/>
                </a:cubicBezTo>
                <a:cubicBezTo>
                  <a:pt x="790" y="708"/>
                  <a:pt x="792" y="709"/>
                  <a:pt x="796" y="711"/>
                </a:cubicBezTo>
                <a:cubicBezTo>
                  <a:pt x="798" y="708"/>
                  <a:pt x="801" y="704"/>
                  <a:pt x="805" y="699"/>
                </a:cubicBezTo>
                <a:cubicBezTo>
                  <a:pt x="804" y="704"/>
                  <a:pt x="804" y="707"/>
                  <a:pt x="803" y="710"/>
                </a:cubicBezTo>
                <a:cubicBezTo>
                  <a:pt x="804" y="710"/>
                  <a:pt x="804" y="710"/>
                  <a:pt x="805" y="711"/>
                </a:cubicBezTo>
                <a:cubicBezTo>
                  <a:pt x="809" y="705"/>
                  <a:pt x="814" y="699"/>
                  <a:pt x="818" y="694"/>
                </a:cubicBezTo>
                <a:cubicBezTo>
                  <a:pt x="819" y="694"/>
                  <a:pt x="819" y="694"/>
                  <a:pt x="819" y="695"/>
                </a:cubicBezTo>
                <a:cubicBezTo>
                  <a:pt x="817" y="699"/>
                  <a:pt x="815" y="704"/>
                  <a:pt x="812" y="708"/>
                </a:cubicBezTo>
                <a:cubicBezTo>
                  <a:pt x="813" y="709"/>
                  <a:pt x="814" y="709"/>
                  <a:pt x="815" y="710"/>
                </a:cubicBezTo>
                <a:cubicBezTo>
                  <a:pt x="819" y="705"/>
                  <a:pt x="823" y="700"/>
                  <a:pt x="827" y="695"/>
                </a:cubicBezTo>
                <a:cubicBezTo>
                  <a:pt x="827" y="695"/>
                  <a:pt x="828" y="696"/>
                  <a:pt x="828" y="696"/>
                </a:cubicBezTo>
                <a:cubicBezTo>
                  <a:pt x="828" y="698"/>
                  <a:pt x="827" y="701"/>
                  <a:pt x="826" y="703"/>
                </a:cubicBezTo>
                <a:cubicBezTo>
                  <a:pt x="831" y="701"/>
                  <a:pt x="833" y="697"/>
                  <a:pt x="837" y="695"/>
                </a:cubicBezTo>
                <a:cubicBezTo>
                  <a:pt x="840" y="694"/>
                  <a:pt x="844" y="695"/>
                  <a:pt x="849" y="695"/>
                </a:cubicBezTo>
                <a:cubicBezTo>
                  <a:pt x="845" y="702"/>
                  <a:pt x="843" y="706"/>
                  <a:pt x="841" y="710"/>
                </a:cubicBezTo>
                <a:close/>
                <a:moveTo>
                  <a:pt x="885" y="217"/>
                </a:moveTo>
                <a:cubicBezTo>
                  <a:pt x="884" y="217"/>
                  <a:pt x="883" y="218"/>
                  <a:pt x="882" y="218"/>
                </a:cubicBezTo>
                <a:cubicBezTo>
                  <a:pt x="882" y="224"/>
                  <a:pt x="882" y="230"/>
                  <a:pt x="882" y="236"/>
                </a:cubicBezTo>
                <a:cubicBezTo>
                  <a:pt x="884" y="284"/>
                  <a:pt x="874" y="330"/>
                  <a:pt x="862" y="376"/>
                </a:cubicBezTo>
                <a:cubicBezTo>
                  <a:pt x="862" y="379"/>
                  <a:pt x="862" y="383"/>
                  <a:pt x="862" y="386"/>
                </a:cubicBezTo>
                <a:cubicBezTo>
                  <a:pt x="866" y="386"/>
                  <a:pt x="869" y="386"/>
                  <a:pt x="872" y="386"/>
                </a:cubicBezTo>
                <a:cubicBezTo>
                  <a:pt x="891" y="383"/>
                  <a:pt x="910" y="379"/>
                  <a:pt x="929" y="376"/>
                </a:cubicBezTo>
                <a:cubicBezTo>
                  <a:pt x="937" y="375"/>
                  <a:pt x="940" y="374"/>
                  <a:pt x="938" y="365"/>
                </a:cubicBezTo>
                <a:cubicBezTo>
                  <a:pt x="930" y="337"/>
                  <a:pt x="923" y="308"/>
                  <a:pt x="916" y="280"/>
                </a:cubicBezTo>
                <a:cubicBezTo>
                  <a:pt x="913" y="263"/>
                  <a:pt x="906" y="249"/>
                  <a:pt x="896" y="235"/>
                </a:cubicBezTo>
                <a:cubicBezTo>
                  <a:pt x="892" y="229"/>
                  <a:pt x="889" y="223"/>
                  <a:pt x="885" y="217"/>
                </a:cubicBezTo>
                <a:close/>
                <a:moveTo>
                  <a:pt x="1081" y="800"/>
                </a:moveTo>
                <a:cubicBezTo>
                  <a:pt x="1080" y="800"/>
                  <a:pt x="1080" y="800"/>
                  <a:pt x="1079" y="800"/>
                </a:cubicBezTo>
                <a:cubicBezTo>
                  <a:pt x="1077" y="802"/>
                  <a:pt x="1075" y="803"/>
                  <a:pt x="1074" y="805"/>
                </a:cubicBezTo>
                <a:cubicBezTo>
                  <a:pt x="1070" y="817"/>
                  <a:pt x="1065" y="830"/>
                  <a:pt x="1061" y="842"/>
                </a:cubicBezTo>
                <a:cubicBezTo>
                  <a:pt x="1055" y="855"/>
                  <a:pt x="1050" y="869"/>
                  <a:pt x="1043" y="882"/>
                </a:cubicBezTo>
                <a:cubicBezTo>
                  <a:pt x="1030" y="908"/>
                  <a:pt x="1015" y="933"/>
                  <a:pt x="1001" y="959"/>
                </a:cubicBezTo>
                <a:cubicBezTo>
                  <a:pt x="1000" y="961"/>
                  <a:pt x="1000" y="965"/>
                  <a:pt x="1000" y="968"/>
                </a:cubicBezTo>
                <a:cubicBezTo>
                  <a:pt x="1003" y="967"/>
                  <a:pt x="1006" y="967"/>
                  <a:pt x="1008" y="965"/>
                </a:cubicBezTo>
                <a:cubicBezTo>
                  <a:pt x="1024" y="948"/>
                  <a:pt x="1041" y="932"/>
                  <a:pt x="1056" y="913"/>
                </a:cubicBezTo>
                <a:cubicBezTo>
                  <a:pt x="1071" y="894"/>
                  <a:pt x="1084" y="872"/>
                  <a:pt x="1098" y="851"/>
                </a:cubicBezTo>
                <a:cubicBezTo>
                  <a:pt x="1096" y="850"/>
                  <a:pt x="1094" y="850"/>
                  <a:pt x="1093" y="850"/>
                </a:cubicBezTo>
                <a:cubicBezTo>
                  <a:pt x="1091" y="843"/>
                  <a:pt x="1088" y="837"/>
                  <a:pt x="1087" y="830"/>
                </a:cubicBezTo>
                <a:cubicBezTo>
                  <a:pt x="1084" y="820"/>
                  <a:pt x="1083" y="810"/>
                  <a:pt x="1081" y="800"/>
                </a:cubicBezTo>
                <a:close/>
                <a:moveTo>
                  <a:pt x="597" y="683"/>
                </a:moveTo>
                <a:cubicBezTo>
                  <a:pt x="598" y="680"/>
                  <a:pt x="598" y="679"/>
                  <a:pt x="598" y="678"/>
                </a:cubicBezTo>
                <a:cubicBezTo>
                  <a:pt x="592" y="659"/>
                  <a:pt x="579" y="645"/>
                  <a:pt x="563" y="634"/>
                </a:cubicBezTo>
                <a:cubicBezTo>
                  <a:pt x="561" y="633"/>
                  <a:pt x="554" y="635"/>
                  <a:pt x="553" y="636"/>
                </a:cubicBezTo>
                <a:cubicBezTo>
                  <a:pt x="550" y="646"/>
                  <a:pt x="547" y="656"/>
                  <a:pt x="547" y="665"/>
                </a:cubicBezTo>
                <a:cubicBezTo>
                  <a:pt x="547" y="674"/>
                  <a:pt x="546" y="681"/>
                  <a:pt x="544" y="689"/>
                </a:cubicBezTo>
                <a:cubicBezTo>
                  <a:pt x="541" y="698"/>
                  <a:pt x="536" y="708"/>
                  <a:pt x="545" y="716"/>
                </a:cubicBezTo>
                <a:cubicBezTo>
                  <a:pt x="557" y="727"/>
                  <a:pt x="569" y="739"/>
                  <a:pt x="581" y="750"/>
                </a:cubicBezTo>
                <a:cubicBezTo>
                  <a:pt x="582" y="751"/>
                  <a:pt x="585" y="752"/>
                  <a:pt x="588" y="754"/>
                </a:cubicBezTo>
                <a:cubicBezTo>
                  <a:pt x="588" y="732"/>
                  <a:pt x="579" y="716"/>
                  <a:pt x="566" y="703"/>
                </a:cubicBezTo>
                <a:cubicBezTo>
                  <a:pt x="563" y="701"/>
                  <a:pt x="562" y="698"/>
                  <a:pt x="559" y="695"/>
                </a:cubicBezTo>
                <a:cubicBezTo>
                  <a:pt x="560" y="694"/>
                  <a:pt x="561" y="694"/>
                  <a:pt x="562" y="693"/>
                </a:cubicBezTo>
                <a:cubicBezTo>
                  <a:pt x="575" y="701"/>
                  <a:pt x="588" y="708"/>
                  <a:pt x="602" y="717"/>
                </a:cubicBezTo>
                <a:cubicBezTo>
                  <a:pt x="600" y="697"/>
                  <a:pt x="585" y="688"/>
                  <a:pt x="574" y="676"/>
                </a:cubicBezTo>
                <a:cubicBezTo>
                  <a:pt x="575" y="675"/>
                  <a:pt x="576" y="675"/>
                  <a:pt x="576" y="674"/>
                </a:cubicBezTo>
                <a:cubicBezTo>
                  <a:pt x="583" y="677"/>
                  <a:pt x="589" y="680"/>
                  <a:pt x="597" y="683"/>
                </a:cubicBezTo>
                <a:close/>
                <a:moveTo>
                  <a:pt x="557" y="781"/>
                </a:moveTo>
                <a:cubicBezTo>
                  <a:pt x="559" y="781"/>
                  <a:pt x="560" y="781"/>
                  <a:pt x="561" y="780"/>
                </a:cubicBezTo>
                <a:cubicBezTo>
                  <a:pt x="561" y="776"/>
                  <a:pt x="561" y="772"/>
                  <a:pt x="561" y="768"/>
                </a:cubicBezTo>
                <a:cubicBezTo>
                  <a:pt x="560" y="752"/>
                  <a:pt x="552" y="739"/>
                  <a:pt x="544" y="727"/>
                </a:cubicBezTo>
                <a:cubicBezTo>
                  <a:pt x="538" y="717"/>
                  <a:pt x="535" y="717"/>
                  <a:pt x="528" y="726"/>
                </a:cubicBezTo>
                <a:cubicBezTo>
                  <a:pt x="522" y="733"/>
                  <a:pt x="516" y="739"/>
                  <a:pt x="505" y="738"/>
                </a:cubicBezTo>
                <a:cubicBezTo>
                  <a:pt x="496" y="737"/>
                  <a:pt x="495" y="739"/>
                  <a:pt x="498" y="748"/>
                </a:cubicBezTo>
                <a:cubicBezTo>
                  <a:pt x="503" y="762"/>
                  <a:pt x="509" y="776"/>
                  <a:pt x="515" y="790"/>
                </a:cubicBezTo>
                <a:cubicBezTo>
                  <a:pt x="518" y="798"/>
                  <a:pt x="522" y="805"/>
                  <a:pt x="527" y="813"/>
                </a:cubicBezTo>
                <a:cubicBezTo>
                  <a:pt x="529" y="810"/>
                  <a:pt x="529" y="809"/>
                  <a:pt x="529" y="807"/>
                </a:cubicBezTo>
                <a:cubicBezTo>
                  <a:pt x="530" y="790"/>
                  <a:pt x="532" y="772"/>
                  <a:pt x="524" y="755"/>
                </a:cubicBezTo>
                <a:cubicBezTo>
                  <a:pt x="523" y="752"/>
                  <a:pt x="524" y="748"/>
                  <a:pt x="524" y="744"/>
                </a:cubicBezTo>
                <a:cubicBezTo>
                  <a:pt x="525" y="744"/>
                  <a:pt x="526" y="744"/>
                  <a:pt x="527" y="744"/>
                </a:cubicBezTo>
                <a:cubicBezTo>
                  <a:pt x="537" y="756"/>
                  <a:pt x="547" y="769"/>
                  <a:pt x="557" y="781"/>
                </a:cubicBezTo>
                <a:close/>
                <a:moveTo>
                  <a:pt x="891" y="1055"/>
                </a:moveTo>
                <a:cubicBezTo>
                  <a:pt x="892" y="1056"/>
                  <a:pt x="892" y="1057"/>
                  <a:pt x="893" y="1058"/>
                </a:cubicBezTo>
                <a:cubicBezTo>
                  <a:pt x="896" y="1057"/>
                  <a:pt x="899" y="1056"/>
                  <a:pt x="902" y="1055"/>
                </a:cubicBezTo>
                <a:cubicBezTo>
                  <a:pt x="915" y="1045"/>
                  <a:pt x="929" y="1035"/>
                  <a:pt x="942" y="1024"/>
                </a:cubicBezTo>
                <a:cubicBezTo>
                  <a:pt x="960" y="1010"/>
                  <a:pt x="962" y="990"/>
                  <a:pt x="960" y="969"/>
                </a:cubicBezTo>
                <a:cubicBezTo>
                  <a:pt x="960" y="966"/>
                  <a:pt x="959" y="964"/>
                  <a:pt x="957" y="959"/>
                </a:cubicBezTo>
                <a:cubicBezTo>
                  <a:pt x="934" y="993"/>
                  <a:pt x="913" y="1024"/>
                  <a:pt x="891" y="1055"/>
                </a:cubicBezTo>
                <a:close/>
                <a:moveTo>
                  <a:pt x="343" y="1075"/>
                </a:moveTo>
                <a:cubicBezTo>
                  <a:pt x="348" y="1077"/>
                  <a:pt x="352" y="1079"/>
                  <a:pt x="356" y="1080"/>
                </a:cubicBezTo>
                <a:cubicBezTo>
                  <a:pt x="377" y="1090"/>
                  <a:pt x="397" y="1100"/>
                  <a:pt x="418" y="1110"/>
                </a:cubicBezTo>
                <a:cubicBezTo>
                  <a:pt x="422" y="1111"/>
                  <a:pt x="428" y="1111"/>
                  <a:pt x="430" y="1108"/>
                </a:cubicBezTo>
                <a:cubicBezTo>
                  <a:pt x="432" y="1106"/>
                  <a:pt x="431" y="1100"/>
                  <a:pt x="429" y="1096"/>
                </a:cubicBezTo>
                <a:cubicBezTo>
                  <a:pt x="428" y="1093"/>
                  <a:pt x="425" y="1090"/>
                  <a:pt x="423" y="1089"/>
                </a:cubicBezTo>
                <a:cubicBezTo>
                  <a:pt x="406" y="1082"/>
                  <a:pt x="389" y="1075"/>
                  <a:pt x="372" y="1070"/>
                </a:cubicBezTo>
                <a:cubicBezTo>
                  <a:pt x="363" y="1067"/>
                  <a:pt x="353" y="1067"/>
                  <a:pt x="343" y="1075"/>
                </a:cubicBezTo>
                <a:close/>
                <a:moveTo>
                  <a:pt x="553" y="405"/>
                </a:moveTo>
                <a:cubicBezTo>
                  <a:pt x="552" y="405"/>
                  <a:pt x="551" y="406"/>
                  <a:pt x="550" y="406"/>
                </a:cubicBezTo>
                <a:cubicBezTo>
                  <a:pt x="550" y="410"/>
                  <a:pt x="549" y="413"/>
                  <a:pt x="550" y="417"/>
                </a:cubicBezTo>
                <a:cubicBezTo>
                  <a:pt x="552" y="424"/>
                  <a:pt x="556" y="430"/>
                  <a:pt x="557" y="437"/>
                </a:cubicBezTo>
                <a:cubicBezTo>
                  <a:pt x="563" y="458"/>
                  <a:pt x="567" y="480"/>
                  <a:pt x="573" y="501"/>
                </a:cubicBezTo>
                <a:cubicBezTo>
                  <a:pt x="574" y="505"/>
                  <a:pt x="573" y="514"/>
                  <a:pt x="581" y="514"/>
                </a:cubicBezTo>
                <a:cubicBezTo>
                  <a:pt x="583" y="513"/>
                  <a:pt x="586" y="505"/>
                  <a:pt x="586" y="500"/>
                </a:cubicBezTo>
                <a:cubicBezTo>
                  <a:pt x="587" y="475"/>
                  <a:pt x="580" y="452"/>
                  <a:pt x="571" y="431"/>
                </a:cubicBezTo>
                <a:cubicBezTo>
                  <a:pt x="567" y="421"/>
                  <a:pt x="559" y="413"/>
                  <a:pt x="553" y="405"/>
                </a:cubicBezTo>
                <a:close/>
                <a:moveTo>
                  <a:pt x="360" y="995"/>
                </a:moveTo>
                <a:cubicBezTo>
                  <a:pt x="370" y="1001"/>
                  <a:pt x="378" y="1007"/>
                  <a:pt x="387" y="1011"/>
                </a:cubicBezTo>
                <a:cubicBezTo>
                  <a:pt x="389" y="1012"/>
                  <a:pt x="395" y="1011"/>
                  <a:pt x="397" y="1009"/>
                </a:cubicBezTo>
                <a:cubicBezTo>
                  <a:pt x="409" y="998"/>
                  <a:pt x="412" y="983"/>
                  <a:pt x="413" y="968"/>
                </a:cubicBezTo>
                <a:cubicBezTo>
                  <a:pt x="413" y="966"/>
                  <a:pt x="412" y="963"/>
                  <a:pt x="411" y="961"/>
                </a:cubicBezTo>
                <a:cubicBezTo>
                  <a:pt x="408" y="961"/>
                  <a:pt x="405" y="962"/>
                  <a:pt x="403" y="963"/>
                </a:cubicBezTo>
                <a:cubicBezTo>
                  <a:pt x="391" y="971"/>
                  <a:pt x="378" y="979"/>
                  <a:pt x="366" y="988"/>
                </a:cubicBezTo>
                <a:cubicBezTo>
                  <a:pt x="363" y="990"/>
                  <a:pt x="362" y="993"/>
                  <a:pt x="360" y="995"/>
                </a:cubicBezTo>
                <a:close/>
                <a:moveTo>
                  <a:pt x="226" y="971"/>
                </a:moveTo>
                <a:cubicBezTo>
                  <a:pt x="228" y="975"/>
                  <a:pt x="229" y="976"/>
                  <a:pt x="230" y="977"/>
                </a:cubicBezTo>
                <a:cubicBezTo>
                  <a:pt x="243" y="994"/>
                  <a:pt x="256" y="1012"/>
                  <a:pt x="271" y="1028"/>
                </a:cubicBezTo>
                <a:cubicBezTo>
                  <a:pt x="277" y="1035"/>
                  <a:pt x="285" y="1039"/>
                  <a:pt x="293" y="1045"/>
                </a:cubicBezTo>
                <a:cubicBezTo>
                  <a:pt x="294" y="1046"/>
                  <a:pt x="298" y="1046"/>
                  <a:pt x="299" y="1045"/>
                </a:cubicBezTo>
                <a:cubicBezTo>
                  <a:pt x="300" y="1044"/>
                  <a:pt x="301" y="1041"/>
                  <a:pt x="300" y="1039"/>
                </a:cubicBezTo>
                <a:cubicBezTo>
                  <a:pt x="298" y="1033"/>
                  <a:pt x="296" y="1028"/>
                  <a:pt x="292" y="1024"/>
                </a:cubicBezTo>
                <a:cubicBezTo>
                  <a:pt x="278" y="1005"/>
                  <a:pt x="260" y="989"/>
                  <a:pt x="240" y="976"/>
                </a:cubicBezTo>
                <a:cubicBezTo>
                  <a:pt x="237" y="974"/>
                  <a:pt x="233" y="973"/>
                  <a:pt x="226" y="971"/>
                </a:cubicBezTo>
                <a:close/>
                <a:moveTo>
                  <a:pt x="267" y="154"/>
                </a:moveTo>
                <a:cubicBezTo>
                  <a:pt x="268" y="160"/>
                  <a:pt x="269" y="168"/>
                  <a:pt x="271" y="176"/>
                </a:cubicBezTo>
                <a:cubicBezTo>
                  <a:pt x="272" y="182"/>
                  <a:pt x="274" y="183"/>
                  <a:pt x="279" y="180"/>
                </a:cubicBezTo>
                <a:cubicBezTo>
                  <a:pt x="287" y="176"/>
                  <a:pt x="295" y="171"/>
                  <a:pt x="303" y="166"/>
                </a:cubicBezTo>
                <a:cubicBezTo>
                  <a:pt x="313" y="160"/>
                  <a:pt x="313" y="154"/>
                  <a:pt x="303" y="147"/>
                </a:cubicBezTo>
                <a:cubicBezTo>
                  <a:pt x="297" y="143"/>
                  <a:pt x="289" y="139"/>
                  <a:pt x="282" y="136"/>
                </a:cubicBezTo>
                <a:cubicBezTo>
                  <a:pt x="274" y="132"/>
                  <a:pt x="270" y="134"/>
                  <a:pt x="268" y="143"/>
                </a:cubicBezTo>
                <a:cubicBezTo>
                  <a:pt x="267" y="146"/>
                  <a:pt x="267" y="149"/>
                  <a:pt x="267" y="154"/>
                </a:cubicBezTo>
                <a:close/>
                <a:moveTo>
                  <a:pt x="129" y="299"/>
                </a:moveTo>
                <a:cubicBezTo>
                  <a:pt x="136" y="311"/>
                  <a:pt x="142" y="323"/>
                  <a:pt x="148" y="335"/>
                </a:cubicBezTo>
                <a:cubicBezTo>
                  <a:pt x="149" y="336"/>
                  <a:pt x="155" y="336"/>
                  <a:pt x="155" y="335"/>
                </a:cubicBezTo>
                <a:cubicBezTo>
                  <a:pt x="163" y="326"/>
                  <a:pt x="170" y="316"/>
                  <a:pt x="176" y="306"/>
                </a:cubicBezTo>
                <a:cubicBezTo>
                  <a:pt x="177" y="304"/>
                  <a:pt x="175" y="297"/>
                  <a:pt x="174" y="297"/>
                </a:cubicBezTo>
                <a:cubicBezTo>
                  <a:pt x="162" y="295"/>
                  <a:pt x="149" y="294"/>
                  <a:pt x="137" y="293"/>
                </a:cubicBezTo>
                <a:cubicBezTo>
                  <a:pt x="135" y="292"/>
                  <a:pt x="133" y="296"/>
                  <a:pt x="129" y="299"/>
                </a:cubicBezTo>
                <a:close/>
                <a:moveTo>
                  <a:pt x="766" y="1131"/>
                </a:moveTo>
                <a:cubicBezTo>
                  <a:pt x="761" y="1131"/>
                  <a:pt x="754" y="1133"/>
                  <a:pt x="747" y="1134"/>
                </a:cubicBezTo>
                <a:cubicBezTo>
                  <a:pt x="739" y="1135"/>
                  <a:pt x="736" y="1140"/>
                  <a:pt x="740" y="1146"/>
                </a:cubicBezTo>
                <a:cubicBezTo>
                  <a:pt x="746" y="1156"/>
                  <a:pt x="752" y="1166"/>
                  <a:pt x="760" y="1175"/>
                </a:cubicBezTo>
                <a:cubicBezTo>
                  <a:pt x="764" y="1179"/>
                  <a:pt x="769" y="1178"/>
                  <a:pt x="770" y="1171"/>
                </a:cubicBezTo>
                <a:cubicBezTo>
                  <a:pt x="773" y="1162"/>
                  <a:pt x="776" y="1152"/>
                  <a:pt x="778" y="1143"/>
                </a:cubicBezTo>
                <a:cubicBezTo>
                  <a:pt x="781" y="1132"/>
                  <a:pt x="779" y="1131"/>
                  <a:pt x="766" y="1131"/>
                </a:cubicBezTo>
                <a:close/>
                <a:moveTo>
                  <a:pt x="252" y="770"/>
                </a:moveTo>
                <a:cubicBezTo>
                  <a:pt x="254" y="770"/>
                  <a:pt x="255" y="770"/>
                  <a:pt x="256" y="769"/>
                </a:cubicBezTo>
                <a:cubicBezTo>
                  <a:pt x="258" y="767"/>
                  <a:pt x="259" y="764"/>
                  <a:pt x="260" y="761"/>
                </a:cubicBezTo>
                <a:cubicBezTo>
                  <a:pt x="262" y="746"/>
                  <a:pt x="264" y="731"/>
                  <a:pt x="266" y="716"/>
                </a:cubicBezTo>
                <a:cubicBezTo>
                  <a:pt x="267" y="708"/>
                  <a:pt x="263" y="706"/>
                  <a:pt x="256" y="709"/>
                </a:cubicBezTo>
                <a:cubicBezTo>
                  <a:pt x="248" y="711"/>
                  <a:pt x="240" y="713"/>
                  <a:pt x="233" y="716"/>
                </a:cubicBezTo>
                <a:cubicBezTo>
                  <a:pt x="230" y="716"/>
                  <a:pt x="227" y="717"/>
                  <a:pt x="222" y="718"/>
                </a:cubicBezTo>
                <a:cubicBezTo>
                  <a:pt x="231" y="738"/>
                  <a:pt x="256" y="745"/>
                  <a:pt x="252" y="770"/>
                </a:cubicBezTo>
                <a:close/>
                <a:moveTo>
                  <a:pt x="248" y="1055"/>
                </a:moveTo>
                <a:cubicBezTo>
                  <a:pt x="244" y="1052"/>
                  <a:pt x="253" y="1041"/>
                  <a:pt x="241" y="1044"/>
                </a:cubicBezTo>
                <a:cubicBezTo>
                  <a:pt x="231" y="1046"/>
                  <a:pt x="220" y="1050"/>
                  <a:pt x="210" y="1054"/>
                </a:cubicBezTo>
                <a:cubicBezTo>
                  <a:pt x="208" y="1056"/>
                  <a:pt x="205" y="1062"/>
                  <a:pt x="206" y="1065"/>
                </a:cubicBezTo>
                <a:cubicBezTo>
                  <a:pt x="211" y="1074"/>
                  <a:pt x="219" y="1082"/>
                  <a:pt x="229" y="1086"/>
                </a:cubicBezTo>
                <a:cubicBezTo>
                  <a:pt x="236" y="1088"/>
                  <a:pt x="241" y="1086"/>
                  <a:pt x="243" y="1079"/>
                </a:cubicBezTo>
                <a:cubicBezTo>
                  <a:pt x="245" y="1071"/>
                  <a:pt x="246" y="1063"/>
                  <a:pt x="248" y="1055"/>
                </a:cubicBezTo>
                <a:close/>
                <a:moveTo>
                  <a:pt x="591" y="1149"/>
                </a:moveTo>
                <a:cubicBezTo>
                  <a:pt x="580" y="1147"/>
                  <a:pt x="575" y="1150"/>
                  <a:pt x="577" y="1158"/>
                </a:cubicBezTo>
                <a:cubicBezTo>
                  <a:pt x="580" y="1167"/>
                  <a:pt x="585" y="1176"/>
                  <a:pt x="590" y="1185"/>
                </a:cubicBezTo>
                <a:cubicBezTo>
                  <a:pt x="593" y="1190"/>
                  <a:pt x="599" y="1191"/>
                  <a:pt x="602" y="1185"/>
                </a:cubicBezTo>
                <a:cubicBezTo>
                  <a:pt x="608" y="1176"/>
                  <a:pt x="614" y="1167"/>
                  <a:pt x="619" y="1158"/>
                </a:cubicBezTo>
                <a:cubicBezTo>
                  <a:pt x="623" y="1152"/>
                  <a:pt x="620" y="1149"/>
                  <a:pt x="614" y="1149"/>
                </a:cubicBezTo>
                <a:cubicBezTo>
                  <a:pt x="606" y="1149"/>
                  <a:pt x="599" y="1149"/>
                  <a:pt x="591" y="1149"/>
                </a:cubicBezTo>
                <a:close/>
                <a:moveTo>
                  <a:pt x="599" y="1121"/>
                </a:moveTo>
                <a:cubicBezTo>
                  <a:pt x="600" y="1123"/>
                  <a:pt x="600" y="1124"/>
                  <a:pt x="600" y="1126"/>
                </a:cubicBezTo>
                <a:cubicBezTo>
                  <a:pt x="622" y="1126"/>
                  <a:pt x="643" y="1127"/>
                  <a:pt x="665" y="1127"/>
                </a:cubicBezTo>
                <a:cubicBezTo>
                  <a:pt x="670" y="1127"/>
                  <a:pt x="679" y="1123"/>
                  <a:pt x="679" y="1121"/>
                </a:cubicBezTo>
                <a:cubicBezTo>
                  <a:pt x="679" y="1113"/>
                  <a:pt x="672" y="1110"/>
                  <a:pt x="665" y="1108"/>
                </a:cubicBezTo>
                <a:cubicBezTo>
                  <a:pt x="663" y="1108"/>
                  <a:pt x="661" y="1107"/>
                  <a:pt x="659" y="1107"/>
                </a:cubicBezTo>
                <a:cubicBezTo>
                  <a:pt x="644" y="1109"/>
                  <a:pt x="629" y="1112"/>
                  <a:pt x="614" y="1115"/>
                </a:cubicBezTo>
                <a:cubicBezTo>
                  <a:pt x="609" y="1116"/>
                  <a:pt x="604" y="1119"/>
                  <a:pt x="599" y="1121"/>
                </a:cubicBezTo>
                <a:close/>
                <a:moveTo>
                  <a:pt x="215" y="190"/>
                </a:moveTo>
                <a:cubicBezTo>
                  <a:pt x="217" y="199"/>
                  <a:pt x="220" y="209"/>
                  <a:pt x="223" y="219"/>
                </a:cubicBezTo>
                <a:cubicBezTo>
                  <a:pt x="224" y="224"/>
                  <a:pt x="228" y="228"/>
                  <a:pt x="233" y="224"/>
                </a:cubicBezTo>
                <a:cubicBezTo>
                  <a:pt x="241" y="217"/>
                  <a:pt x="249" y="210"/>
                  <a:pt x="256" y="202"/>
                </a:cubicBezTo>
                <a:cubicBezTo>
                  <a:pt x="257" y="201"/>
                  <a:pt x="256" y="194"/>
                  <a:pt x="255" y="194"/>
                </a:cubicBezTo>
                <a:cubicBezTo>
                  <a:pt x="245" y="189"/>
                  <a:pt x="234" y="184"/>
                  <a:pt x="224" y="181"/>
                </a:cubicBezTo>
                <a:cubicBezTo>
                  <a:pt x="218" y="179"/>
                  <a:pt x="214" y="182"/>
                  <a:pt x="215" y="190"/>
                </a:cubicBezTo>
                <a:close/>
                <a:moveTo>
                  <a:pt x="1085" y="301"/>
                </a:moveTo>
                <a:cubicBezTo>
                  <a:pt x="1092" y="299"/>
                  <a:pt x="1100" y="299"/>
                  <a:pt x="1107" y="296"/>
                </a:cubicBezTo>
                <a:cubicBezTo>
                  <a:pt x="1110" y="295"/>
                  <a:pt x="1114" y="290"/>
                  <a:pt x="1114" y="287"/>
                </a:cubicBezTo>
                <a:cubicBezTo>
                  <a:pt x="1112" y="275"/>
                  <a:pt x="1105" y="266"/>
                  <a:pt x="1095" y="260"/>
                </a:cubicBezTo>
                <a:cubicBezTo>
                  <a:pt x="1090" y="257"/>
                  <a:pt x="1085" y="257"/>
                  <a:pt x="1083" y="263"/>
                </a:cubicBezTo>
                <a:cubicBezTo>
                  <a:pt x="1080" y="272"/>
                  <a:pt x="1077" y="280"/>
                  <a:pt x="1075" y="289"/>
                </a:cubicBezTo>
                <a:cubicBezTo>
                  <a:pt x="1072" y="300"/>
                  <a:pt x="1073" y="301"/>
                  <a:pt x="1085" y="301"/>
                </a:cubicBezTo>
                <a:close/>
                <a:moveTo>
                  <a:pt x="517" y="1148"/>
                </a:moveTo>
                <a:cubicBezTo>
                  <a:pt x="509" y="1148"/>
                  <a:pt x="506" y="1153"/>
                  <a:pt x="508" y="1159"/>
                </a:cubicBezTo>
                <a:cubicBezTo>
                  <a:pt x="511" y="1169"/>
                  <a:pt x="516" y="1178"/>
                  <a:pt x="521" y="1187"/>
                </a:cubicBezTo>
                <a:cubicBezTo>
                  <a:pt x="522" y="1189"/>
                  <a:pt x="530" y="1191"/>
                  <a:pt x="531" y="1189"/>
                </a:cubicBezTo>
                <a:cubicBezTo>
                  <a:pt x="538" y="1180"/>
                  <a:pt x="544" y="1170"/>
                  <a:pt x="550" y="1160"/>
                </a:cubicBezTo>
                <a:cubicBezTo>
                  <a:pt x="551" y="1159"/>
                  <a:pt x="548" y="1153"/>
                  <a:pt x="546" y="1153"/>
                </a:cubicBezTo>
                <a:cubicBezTo>
                  <a:pt x="536" y="1151"/>
                  <a:pt x="527" y="1150"/>
                  <a:pt x="517" y="1148"/>
                </a:cubicBezTo>
                <a:close/>
                <a:moveTo>
                  <a:pt x="680" y="1154"/>
                </a:moveTo>
                <a:cubicBezTo>
                  <a:pt x="684" y="1161"/>
                  <a:pt x="688" y="1169"/>
                  <a:pt x="693" y="1177"/>
                </a:cubicBezTo>
                <a:cubicBezTo>
                  <a:pt x="698" y="1184"/>
                  <a:pt x="703" y="1184"/>
                  <a:pt x="708" y="1177"/>
                </a:cubicBezTo>
                <a:cubicBezTo>
                  <a:pt x="713" y="1167"/>
                  <a:pt x="717" y="1156"/>
                  <a:pt x="721" y="1146"/>
                </a:cubicBezTo>
                <a:cubicBezTo>
                  <a:pt x="722" y="1144"/>
                  <a:pt x="719" y="1140"/>
                  <a:pt x="718" y="1140"/>
                </a:cubicBezTo>
                <a:cubicBezTo>
                  <a:pt x="707" y="1141"/>
                  <a:pt x="696" y="1141"/>
                  <a:pt x="686" y="1143"/>
                </a:cubicBezTo>
                <a:cubicBezTo>
                  <a:pt x="684" y="1144"/>
                  <a:pt x="682" y="1149"/>
                  <a:pt x="680" y="1154"/>
                </a:cubicBezTo>
                <a:close/>
                <a:moveTo>
                  <a:pt x="626" y="693"/>
                </a:moveTo>
                <a:cubicBezTo>
                  <a:pt x="627" y="692"/>
                  <a:pt x="629" y="691"/>
                  <a:pt x="630" y="690"/>
                </a:cubicBezTo>
                <a:cubicBezTo>
                  <a:pt x="622" y="660"/>
                  <a:pt x="605" y="634"/>
                  <a:pt x="580" y="615"/>
                </a:cubicBezTo>
                <a:cubicBezTo>
                  <a:pt x="552" y="594"/>
                  <a:pt x="518" y="589"/>
                  <a:pt x="483" y="590"/>
                </a:cubicBezTo>
                <a:cubicBezTo>
                  <a:pt x="514" y="594"/>
                  <a:pt x="544" y="602"/>
                  <a:pt x="572" y="619"/>
                </a:cubicBezTo>
                <a:cubicBezTo>
                  <a:pt x="600" y="636"/>
                  <a:pt x="610" y="667"/>
                  <a:pt x="626" y="693"/>
                </a:cubicBezTo>
                <a:close/>
                <a:moveTo>
                  <a:pt x="955" y="1067"/>
                </a:moveTo>
                <a:cubicBezTo>
                  <a:pt x="954" y="1061"/>
                  <a:pt x="954" y="1056"/>
                  <a:pt x="954" y="1051"/>
                </a:cubicBezTo>
                <a:cubicBezTo>
                  <a:pt x="953" y="1045"/>
                  <a:pt x="950" y="1044"/>
                  <a:pt x="944" y="1047"/>
                </a:cubicBezTo>
                <a:cubicBezTo>
                  <a:pt x="942" y="1048"/>
                  <a:pt x="940" y="1048"/>
                  <a:pt x="938" y="1050"/>
                </a:cubicBezTo>
                <a:cubicBezTo>
                  <a:pt x="931" y="1056"/>
                  <a:pt x="919" y="1063"/>
                  <a:pt x="918" y="1070"/>
                </a:cubicBezTo>
                <a:cubicBezTo>
                  <a:pt x="918" y="1080"/>
                  <a:pt x="931" y="1085"/>
                  <a:pt x="941" y="1089"/>
                </a:cubicBezTo>
                <a:cubicBezTo>
                  <a:pt x="950" y="1092"/>
                  <a:pt x="953" y="1090"/>
                  <a:pt x="954" y="1081"/>
                </a:cubicBezTo>
                <a:cubicBezTo>
                  <a:pt x="954" y="1076"/>
                  <a:pt x="954" y="1071"/>
                  <a:pt x="955" y="1067"/>
                </a:cubicBezTo>
                <a:close/>
                <a:moveTo>
                  <a:pt x="761" y="803"/>
                </a:moveTo>
                <a:cubicBezTo>
                  <a:pt x="771" y="821"/>
                  <a:pt x="782" y="839"/>
                  <a:pt x="789" y="857"/>
                </a:cubicBezTo>
                <a:cubicBezTo>
                  <a:pt x="797" y="876"/>
                  <a:pt x="801" y="897"/>
                  <a:pt x="806" y="918"/>
                </a:cubicBezTo>
                <a:cubicBezTo>
                  <a:pt x="822" y="894"/>
                  <a:pt x="787" y="810"/>
                  <a:pt x="761" y="803"/>
                </a:cubicBezTo>
                <a:close/>
                <a:moveTo>
                  <a:pt x="932" y="628"/>
                </a:moveTo>
                <a:cubicBezTo>
                  <a:pt x="932" y="629"/>
                  <a:pt x="933" y="631"/>
                  <a:pt x="934" y="632"/>
                </a:cubicBezTo>
                <a:cubicBezTo>
                  <a:pt x="946" y="630"/>
                  <a:pt x="959" y="627"/>
                  <a:pt x="971" y="624"/>
                </a:cubicBezTo>
                <a:cubicBezTo>
                  <a:pt x="973" y="624"/>
                  <a:pt x="975" y="619"/>
                  <a:pt x="974" y="616"/>
                </a:cubicBezTo>
                <a:cubicBezTo>
                  <a:pt x="972" y="609"/>
                  <a:pt x="969" y="601"/>
                  <a:pt x="965" y="594"/>
                </a:cubicBezTo>
                <a:cubicBezTo>
                  <a:pt x="964" y="592"/>
                  <a:pt x="958" y="591"/>
                  <a:pt x="956" y="592"/>
                </a:cubicBezTo>
                <a:cubicBezTo>
                  <a:pt x="945" y="597"/>
                  <a:pt x="936" y="603"/>
                  <a:pt x="926" y="609"/>
                </a:cubicBezTo>
                <a:cubicBezTo>
                  <a:pt x="924" y="610"/>
                  <a:pt x="924" y="613"/>
                  <a:pt x="922" y="616"/>
                </a:cubicBezTo>
                <a:cubicBezTo>
                  <a:pt x="936" y="619"/>
                  <a:pt x="945" y="604"/>
                  <a:pt x="960" y="608"/>
                </a:cubicBezTo>
                <a:cubicBezTo>
                  <a:pt x="949" y="615"/>
                  <a:pt x="940" y="621"/>
                  <a:pt x="932" y="628"/>
                </a:cubicBezTo>
                <a:close/>
                <a:moveTo>
                  <a:pt x="256" y="1087"/>
                </a:moveTo>
                <a:cubicBezTo>
                  <a:pt x="257" y="1095"/>
                  <a:pt x="259" y="1097"/>
                  <a:pt x="266" y="1094"/>
                </a:cubicBezTo>
                <a:cubicBezTo>
                  <a:pt x="276" y="1090"/>
                  <a:pt x="286" y="1085"/>
                  <a:pt x="295" y="1079"/>
                </a:cubicBezTo>
                <a:cubicBezTo>
                  <a:pt x="297" y="1078"/>
                  <a:pt x="297" y="1072"/>
                  <a:pt x="296" y="1071"/>
                </a:cubicBezTo>
                <a:cubicBezTo>
                  <a:pt x="289" y="1064"/>
                  <a:pt x="282" y="1058"/>
                  <a:pt x="274" y="1052"/>
                </a:cubicBezTo>
                <a:cubicBezTo>
                  <a:pt x="272" y="1051"/>
                  <a:pt x="267" y="1052"/>
                  <a:pt x="266" y="1053"/>
                </a:cubicBezTo>
                <a:cubicBezTo>
                  <a:pt x="262" y="1064"/>
                  <a:pt x="259" y="1076"/>
                  <a:pt x="256" y="1087"/>
                </a:cubicBezTo>
                <a:close/>
                <a:moveTo>
                  <a:pt x="310" y="1096"/>
                </a:moveTo>
                <a:cubicBezTo>
                  <a:pt x="310" y="1094"/>
                  <a:pt x="309" y="1093"/>
                  <a:pt x="308" y="1092"/>
                </a:cubicBezTo>
                <a:cubicBezTo>
                  <a:pt x="296" y="1099"/>
                  <a:pt x="284" y="1105"/>
                  <a:pt x="272" y="1112"/>
                </a:cubicBezTo>
                <a:cubicBezTo>
                  <a:pt x="271" y="1113"/>
                  <a:pt x="271" y="1120"/>
                  <a:pt x="272" y="1121"/>
                </a:cubicBezTo>
                <a:cubicBezTo>
                  <a:pt x="279" y="1128"/>
                  <a:pt x="287" y="1134"/>
                  <a:pt x="296" y="1139"/>
                </a:cubicBezTo>
                <a:cubicBezTo>
                  <a:pt x="297" y="1140"/>
                  <a:pt x="302" y="1136"/>
                  <a:pt x="303" y="1134"/>
                </a:cubicBezTo>
                <a:cubicBezTo>
                  <a:pt x="306" y="1121"/>
                  <a:pt x="308" y="1108"/>
                  <a:pt x="310" y="1096"/>
                </a:cubicBezTo>
                <a:close/>
                <a:moveTo>
                  <a:pt x="435" y="1149"/>
                </a:moveTo>
                <a:cubicBezTo>
                  <a:pt x="438" y="1160"/>
                  <a:pt x="441" y="1171"/>
                  <a:pt x="444" y="1181"/>
                </a:cubicBezTo>
                <a:cubicBezTo>
                  <a:pt x="445" y="1182"/>
                  <a:pt x="452" y="1184"/>
                  <a:pt x="453" y="1182"/>
                </a:cubicBezTo>
                <a:cubicBezTo>
                  <a:pt x="461" y="1174"/>
                  <a:pt x="468" y="1165"/>
                  <a:pt x="475" y="1156"/>
                </a:cubicBezTo>
                <a:cubicBezTo>
                  <a:pt x="476" y="1155"/>
                  <a:pt x="474" y="1150"/>
                  <a:pt x="472" y="1149"/>
                </a:cubicBezTo>
                <a:cubicBezTo>
                  <a:pt x="464" y="1146"/>
                  <a:pt x="455" y="1143"/>
                  <a:pt x="446" y="1141"/>
                </a:cubicBezTo>
                <a:cubicBezTo>
                  <a:pt x="438" y="1139"/>
                  <a:pt x="436" y="1143"/>
                  <a:pt x="435" y="1149"/>
                </a:cubicBezTo>
                <a:close/>
                <a:moveTo>
                  <a:pt x="495" y="1163"/>
                </a:moveTo>
                <a:cubicBezTo>
                  <a:pt x="494" y="1163"/>
                  <a:pt x="492" y="1163"/>
                  <a:pt x="491" y="1163"/>
                </a:cubicBezTo>
                <a:cubicBezTo>
                  <a:pt x="482" y="1175"/>
                  <a:pt x="474" y="1187"/>
                  <a:pt x="465" y="1199"/>
                </a:cubicBezTo>
                <a:cubicBezTo>
                  <a:pt x="464" y="1200"/>
                  <a:pt x="467" y="1206"/>
                  <a:pt x="468" y="1206"/>
                </a:cubicBezTo>
                <a:cubicBezTo>
                  <a:pt x="479" y="1208"/>
                  <a:pt x="491" y="1210"/>
                  <a:pt x="502" y="1204"/>
                </a:cubicBezTo>
                <a:cubicBezTo>
                  <a:pt x="504" y="1202"/>
                  <a:pt x="506" y="1199"/>
                  <a:pt x="505" y="1197"/>
                </a:cubicBezTo>
                <a:cubicBezTo>
                  <a:pt x="502" y="1185"/>
                  <a:pt x="498" y="1174"/>
                  <a:pt x="495" y="1163"/>
                </a:cubicBezTo>
                <a:close/>
                <a:moveTo>
                  <a:pt x="905" y="140"/>
                </a:moveTo>
                <a:cubicBezTo>
                  <a:pt x="906" y="141"/>
                  <a:pt x="907" y="142"/>
                  <a:pt x="907" y="143"/>
                </a:cubicBezTo>
                <a:cubicBezTo>
                  <a:pt x="919" y="138"/>
                  <a:pt x="932" y="134"/>
                  <a:pt x="943" y="128"/>
                </a:cubicBezTo>
                <a:cubicBezTo>
                  <a:pt x="946" y="127"/>
                  <a:pt x="947" y="118"/>
                  <a:pt x="946" y="117"/>
                </a:cubicBezTo>
                <a:cubicBezTo>
                  <a:pt x="938" y="110"/>
                  <a:pt x="930" y="105"/>
                  <a:pt x="922" y="100"/>
                </a:cubicBezTo>
                <a:cubicBezTo>
                  <a:pt x="921" y="99"/>
                  <a:pt x="916" y="102"/>
                  <a:pt x="915" y="105"/>
                </a:cubicBezTo>
                <a:cubicBezTo>
                  <a:pt x="911" y="116"/>
                  <a:pt x="908" y="128"/>
                  <a:pt x="905" y="140"/>
                </a:cubicBezTo>
                <a:close/>
                <a:moveTo>
                  <a:pt x="973" y="1051"/>
                </a:moveTo>
                <a:cubicBezTo>
                  <a:pt x="972" y="1053"/>
                  <a:pt x="968" y="1055"/>
                  <a:pt x="969" y="1058"/>
                </a:cubicBezTo>
                <a:cubicBezTo>
                  <a:pt x="969" y="1067"/>
                  <a:pt x="971" y="1077"/>
                  <a:pt x="974" y="1086"/>
                </a:cubicBezTo>
                <a:cubicBezTo>
                  <a:pt x="974" y="1088"/>
                  <a:pt x="982" y="1092"/>
                  <a:pt x="983" y="1092"/>
                </a:cubicBezTo>
                <a:cubicBezTo>
                  <a:pt x="991" y="1086"/>
                  <a:pt x="999" y="1080"/>
                  <a:pt x="1005" y="1072"/>
                </a:cubicBezTo>
                <a:cubicBezTo>
                  <a:pt x="1009" y="1068"/>
                  <a:pt x="1008" y="1061"/>
                  <a:pt x="1002" y="1059"/>
                </a:cubicBezTo>
                <a:cubicBezTo>
                  <a:pt x="993" y="1056"/>
                  <a:pt x="984" y="1054"/>
                  <a:pt x="973" y="1051"/>
                </a:cubicBezTo>
                <a:close/>
                <a:moveTo>
                  <a:pt x="1021" y="189"/>
                </a:moveTo>
                <a:cubicBezTo>
                  <a:pt x="1018" y="188"/>
                  <a:pt x="1015" y="185"/>
                  <a:pt x="1013" y="186"/>
                </a:cubicBezTo>
                <a:cubicBezTo>
                  <a:pt x="1002" y="189"/>
                  <a:pt x="992" y="193"/>
                  <a:pt x="983" y="197"/>
                </a:cubicBezTo>
                <a:cubicBezTo>
                  <a:pt x="981" y="198"/>
                  <a:pt x="979" y="203"/>
                  <a:pt x="980" y="204"/>
                </a:cubicBezTo>
                <a:cubicBezTo>
                  <a:pt x="987" y="212"/>
                  <a:pt x="995" y="219"/>
                  <a:pt x="1003" y="226"/>
                </a:cubicBezTo>
                <a:cubicBezTo>
                  <a:pt x="1004" y="227"/>
                  <a:pt x="1010" y="225"/>
                  <a:pt x="1010" y="224"/>
                </a:cubicBezTo>
                <a:cubicBezTo>
                  <a:pt x="1014" y="213"/>
                  <a:pt x="1017" y="202"/>
                  <a:pt x="1021" y="189"/>
                </a:cubicBezTo>
                <a:close/>
                <a:moveTo>
                  <a:pt x="316" y="1124"/>
                </a:moveTo>
                <a:cubicBezTo>
                  <a:pt x="316" y="1124"/>
                  <a:pt x="317" y="1124"/>
                  <a:pt x="318" y="1125"/>
                </a:cubicBezTo>
                <a:cubicBezTo>
                  <a:pt x="317" y="1138"/>
                  <a:pt x="319" y="1140"/>
                  <a:pt x="331" y="1134"/>
                </a:cubicBezTo>
                <a:cubicBezTo>
                  <a:pt x="339" y="1129"/>
                  <a:pt x="347" y="1123"/>
                  <a:pt x="355" y="1118"/>
                </a:cubicBezTo>
                <a:cubicBezTo>
                  <a:pt x="357" y="1116"/>
                  <a:pt x="358" y="1111"/>
                  <a:pt x="357" y="1110"/>
                </a:cubicBezTo>
                <a:cubicBezTo>
                  <a:pt x="350" y="1105"/>
                  <a:pt x="342" y="1100"/>
                  <a:pt x="334" y="1096"/>
                </a:cubicBezTo>
                <a:cubicBezTo>
                  <a:pt x="332" y="1095"/>
                  <a:pt x="328" y="1097"/>
                  <a:pt x="327" y="1099"/>
                </a:cubicBezTo>
                <a:cubicBezTo>
                  <a:pt x="323" y="1107"/>
                  <a:pt x="319" y="1115"/>
                  <a:pt x="316" y="1124"/>
                </a:cubicBezTo>
                <a:close/>
                <a:moveTo>
                  <a:pt x="856" y="877"/>
                </a:moveTo>
                <a:cubicBezTo>
                  <a:pt x="857" y="877"/>
                  <a:pt x="858" y="876"/>
                  <a:pt x="859" y="876"/>
                </a:cubicBezTo>
                <a:cubicBezTo>
                  <a:pt x="860" y="872"/>
                  <a:pt x="861" y="869"/>
                  <a:pt x="860" y="865"/>
                </a:cubicBezTo>
                <a:cubicBezTo>
                  <a:pt x="858" y="851"/>
                  <a:pt x="853" y="838"/>
                  <a:pt x="847" y="825"/>
                </a:cubicBezTo>
                <a:cubicBezTo>
                  <a:pt x="838" y="804"/>
                  <a:pt x="823" y="791"/>
                  <a:pt x="805" y="781"/>
                </a:cubicBezTo>
                <a:cubicBezTo>
                  <a:pt x="801" y="778"/>
                  <a:pt x="795" y="779"/>
                  <a:pt x="791" y="778"/>
                </a:cubicBezTo>
                <a:cubicBezTo>
                  <a:pt x="790" y="779"/>
                  <a:pt x="789" y="780"/>
                  <a:pt x="789" y="781"/>
                </a:cubicBezTo>
                <a:cubicBezTo>
                  <a:pt x="828" y="801"/>
                  <a:pt x="847" y="835"/>
                  <a:pt x="856" y="877"/>
                </a:cubicBezTo>
                <a:close/>
                <a:moveTo>
                  <a:pt x="424" y="534"/>
                </a:moveTo>
                <a:cubicBezTo>
                  <a:pt x="443" y="525"/>
                  <a:pt x="460" y="464"/>
                  <a:pt x="449" y="442"/>
                </a:cubicBezTo>
                <a:cubicBezTo>
                  <a:pt x="434" y="472"/>
                  <a:pt x="433" y="504"/>
                  <a:pt x="424" y="534"/>
                </a:cubicBezTo>
                <a:close/>
                <a:moveTo>
                  <a:pt x="561" y="1218"/>
                </a:moveTo>
                <a:cubicBezTo>
                  <a:pt x="564" y="1218"/>
                  <a:pt x="569" y="1217"/>
                  <a:pt x="574" y="1216"/>
                </a:cubicBezTo>
                <a:cubicBezTo>
                  <a:pt x="580" y="1214"/>
                  <a:pt x="582" y="1211"/>
                  <a:pt x="579" y="1204"/>
                </a:cubicBezTo>
                <a:cubicBezTo>
                  <a:pt x="576" y="1197"/>
                  <a:pt x="573" y="1189"/>
                  <a:pt x="570" y="1182"/>
                </a:cubicBezTo>
                <a:cubicBezTo>
                  <a:pt x="568" y="1179"/>
                  <a:pt x="566" y="1176"/>
                  <a:pt x="564" y="1176"/>
                </a:cubicBezTo>
                <a:cubicBezTo>
                  <a:pt x="562" y="1176"/>
                  <a:pt x="559" y="1178"/>
                  <a:pt x="558" y="1180"/>
                </a:cubicBezTo>
                <a:cubicBezTo>
                  <a:pt x="554" y="1187"/>
                  <a:pt x="550" y="1193"/>
                  <a:pt x="547" y="1199"/>
                </a:cubicBezTo>
                <a:cubicBezTo>
                  <a:pt x="540" y="1213"/>
                  <a:pt x="543" y="1218"/>
                  <a:pt x="561" y="1218"/>
                </a:cubicBezTo>
                <a:close/>
                <a:moveTo>
                  <a:pt x="1062" y="996"/>
                </a:moveTo>
                <a:cubicBezTo>
                  <a:pt x="1058" y="988"/>
                  <a:pt x="1055" y="980"/>
                  <a:pt x="1050" y="972"/>
                </a:cubicBezTo>
                <a:cubicBezTo>
                  <a:pt x="1049" y="970"/>
                  <a:pt x="1044" y="968"/>
                  <a:pt x="1042" y="969"/>
                </a:cubicBezTo>
                <a:cubicBezTo>
                  <a:pt x="1035" y="974"/>
                  <a:pt x="1028" y="980"/>
                  <a:pt x="1021" y="986"/>
                </a:cubicBezTo>
                <a:cubicBezTo>
                  <a:pt x="1017" y="991"/>
                  <a:pt x="1020" y="996"/>
                  <a:pt x="1025" y="998"/>
                </a:cubicBezTo>
                <a:cubicBezTo>
                  <a:pt x="1034" y="1001"/>
                  <a:pt x="1043" y="1003"/>
                  <a:pt x="1052" y="1005"/>
                </a:cubicBezTo>
                <a:cubicBezTo>
                  <a:pt x="1058" y="1006"/>
                  <a:pt x="1060" y="1003"/>
                  <a:pt x="1062" y="996"/>
                </a:cubicBezTo>
                <a:close/>
                <a:moveTo>
                  <a:pt x="1223" y="686"/>
                </a:moveTo>
                <a:cubicBezTo>
                  <a:pt x="1223" y="685"/>
                  <a:pt x="1222" y="685"/>
                  <a:pt x="1221" y="685"/>
                </a:cubicBezTo>
                <a:cubicBezTo>
                  <a:pt x="1221" y="681"/>
                  <a:pt x="1221" y="678"/>
                  <a:pt x="1220" y="674"/>
                </a:cubicBezTo>
                <a:cubicBezTo>
                  <a:pt x="1218" y="667"/>
                  <a:pt x="1213" y="664"/>
                  <a:pt x="1206" y="667"/>
                </a:cubicBezTo>
                <a:cubicBezTo>
                  <a:pt x="1198" y="670"/>
                  <a:pt x="1191" y="674"/>
                  <a:pt x="1184" y="678"/>
                </a:cubicBezTo>
                <a:cubicBezTo>
                  <a:pt x="1178" y="681"/>
                  <a:pt x="1178" y="684"/>
                  <a:pt x="1183" y="688"/>
                </a:cubicBezTo>
                <a:cubicBezTo>
                  <a:pt x="1188" y="691"/>
                  <a:pt x="1193" y="695"/>
                  <a:pt x="1198" y="698"/>
                </a:cubicBezTo>
                <a:cubicBezTo>
                  <a:pt x="1203" y="700"/>
                  <a:pt x="1210" y="704"/>
                  <a:pt x="1213" y="702"/>
                </a:cubicBezTo>
                <a:cubicBezTo>
                  <a:pt x="1218" y="699"/>
                  <a:pt x="1220" y="691"/>
                  <a:pt x="1223" y="686"/>
                </a:cubicBezTo>
                <a:close/>
                <a:moveTo>
                  <a:pt x="1009" y="1025"/>
                </a:moveTo>
                <a:cubicBezTo>
                  <a:pt x="1008" y="1021"/>
                  <a:pt x="1008" y="1016"/>
                  <a:pt x="1006" y="1010"/>
                </a:cubicBezTo>
                <a:cubicBezTo>
                  <a:pt x="1005" y="1004"/>
                  <a:pt x="1001" y="1001"/>
                  <a:pt x="995" y="1004"/>
                </a:cubicBezTo>
                <a:cubicBezTo>
                  <a:pt x="987" y="1010"/>
                  <a:pt x="978" y="1016"/>
                  <a:pt x="971" y="1022"/>
                </a:cubicBezTo>
                <a:cubicBezTo>
                  <a:pt x="965" y="1027"/>
                  <a:pt x="967" y="1032"/>
                  <a:pt x="974" y="1034"/>
                </a:cubicBezTo>
                <a:cubicBezTo>
                  <a:pt x="981" y="1036"/>
                  <a:pt x="987" y="1037"/>
                  <a:pt x="994" y="1039"/>
                </a:cubicBezTo>
                <a:cubicBezTo>
                  <a:pt x="1005" y="1042"/>
                  <a:pt x="1009" y="1039"/>
                  <a:pt x="1009" y="1025"/>
                </a:cubicBezTo>
                <a:close/>
                <a:moveTo>
                  <a:pt x="336" y="142"/>
                </a:moveTo>
                <a:cubicBezTo>
                  <a:pt x="349" y="137"/>
                  <a:pt x="360" y="133"/>
                  <a:pt x="371" y="129"/>
                </a:cubicBezTo>
                <a:cubicBezTo>
                  <a:pt x="373" y="128"/>
                  <a:pt x="375" y="122"/>
                  <a:pt x="375" y="122"/>
                </a:cubicBezTo>
                <a:cubicBezTo>
                  <a:pt x="365" y="114"/>
                  <a:pt x="355" y="107"/>
                  <a:pt x="345" y="100"/>
                </a:cubicBezTo>
                <a:cubicBezTo>
                  <a:pt x="344" y="100"/>
                  <a:pt x="339" y="102"/>
                  <a:pt x="339" y="104"/>
                </a:cubicBezTo>
                <a:cubicBezTo>
                  <a:pt x="337" y="116"/>
                  <a:pt x="337" y="128"/>
                  <a:pt x="336" y="142"/>
                </a:cubicBezTo>
                <a:close/>
                <a:moveTo>
                  <a:pt x="1136" y="375"/>
                </a:moveTo>
                <a:cubicBezTo>
                  <a:pt x="1129" y="375"/>
                  <a:pt x="1124" y="375"/>
                  <a:pt x="1120" y="377"/>
                </a:cubicBezTo>
                <a:cubicBezTo>
                  <a:pt x="1118" y="377"/>
                  <a:pt x="1114" y="381"/>
                  <a:pt x="1115" y="383"/>
                </a:cubicBezTo>
                <a:cubicBezTo>
                  <a:pt x="1117" y="391"/>
                  <a:pt x="1119" y="398"/>
                  <a:pt x="1122" y="405"/>
                </a:cubicBezTo>
                <a:cubicBezTo>
                  <a:pt x="1125" y="410"/>
                  <a:pt x="1129" y="413"/>
                  <a:pt x="1134" y="408"/>
                </a:cubicBezTo>
                <a:cubicBezTo>
                  <a:pt x="1141" y="401"/>
                  <a:pt x="1148" y="394"/>
                  <a:pt x="1153" y="387"/>
                </a:cubicBezTo>
                <a:cubicBezTo>
                  <a:pt x="1157" y="381"/>
                  <a:pt x="1156" y="376"/>
                  <a:pt x="1148" y="376"/>
                </a:cubicBezTo>
                <a:cubicBezTo>
                  <a:pt x="1143" y="376"/>
                  <a:pt x="1138" y="375"/>
                  <a:pt x="1136" y="375"/>
                </a:cubicBezTo>
                <a:close/>
                <a:moveTo>
                  <a:pt x="1222" y="544"/>
                </a:moveTo>
                <a:cubicBezTo>
                  <a:pt x="1220" y="537"/>
                  <a:pt x="1219" y="529"/>
                  <a:pt x="1216" y="523"/>
                </a:cubicBezTo>
                <a:cubicBezTo>
                  <a:pt x="1214" y="519"/>
                  <a:pt x="1211" y="515"/>
                  <a:pt x="1206" y="520"/>
                </a:cubicBezTo>
                <a:cubicBezTo>
                  <a:pt x="1199" y="526"/>
                  <a:pt x="1193" y="532"/>
                  <a:pt x="1187" y="538"/>
                </a:cubicBezTo>
                <a:cubicBezTo>
                  <a:pt x="1181" y="543"/>
                  <a:pt x="1181" y="548"/>
                  <a:pt x="1188" y="551"/>
                </a:cubicBezTo>
                <a:cubicBezTo>
                  <a:pt x="1193" y="553"/>
                  <a:pt x="1199" y="556"/>
                  <a:pt x="1204" y="557"/>
                </a:cubicBezTo>
                <a:cubicBezTo>
                  <a:pt x="1215" y="561"/>
                  <a:pt x="1221" y="556"/>
                  <a:pt x="1222" y="544"/>
                </a:cubicBezTo>
                <a:close/>
                <a:moveTo>
                  <a:pt x="1182" y="487"/>
                </a:moveTo>
                <a:cubicBezTo>
                  <a:pt x="1197" y="486"/>
                  <a:pt x="1202" y="483"/>
                  <a:pt x="1201" y="474"/>
                </a:cubicBezTo>
                <a:cubicBezTo>
                  <a:pt x="1200" y="466"/>
                  <a:pt x="1198" y="459"/>
                  <a:pt x="1195" y="452"/>
                </a:cubicBezTo>
                <a:cubicBezTo>
                  <a:pt x="1192" y="445"/>
                  <a:pt x="1187" y="444"/>
                  <a:pt x="1182" y="450"/>
                </a:cubicBezTo>
                <a:cubicBezTo>
                  <a:pt x="1179" y="455"/>
                  <a:pt x="1175" y="460"/>
                  <a:pt x="1172" y="465"/>
                </a:cubicBezTo>
                <a:cubicBezTo>
                  <a:pt x="1169" y="470"/>
                  <a:pt x="1166" y="476"/>
                  <a:pt x="1163" y="481"/>
                </a:cubicBezTo>
                <a:cubicBezTo>
                  <a:pt x="1169" y="483"/>
                  <a:pt x="1176" y="485"/>
                  <a:pt x="1182" y="487"/>
                </a:cubicBezTo>
                <a:close/>
                <a:moveTo>
                  <a:pt x="1226" y="602"/>
                </a:moveTo>
                <a:cubicBezTo>
                  <a:pt x="1226" y="601"/>
                  <a:pt x="1227" y="597"/>
                  <a:pt x="1225" y="595"/>
                </a:cubicBezTo>
                <a:cubicBezTo>
                  <a:pt x="1224" y="593"/>
                  <a:pt x="1219" y="590"/>
                  <a:pt x="1217" y="591"/>
                </a:cubicBezTo>
                <a:cubicBezTo>
                  <a:pt x="1208" y="597"/>
                  <a:pt x="1199" y="603"/>
                  <a:pt x="1190" y="610"/>
                </a:cubicBezTo>
                <a:cubicBezTo>
                  <a:pt x="1188" y="611"/>
                  <a:pt x="1189" y="618"/>
                  <a:pt x="1190" y="618"/>
                </a:cubicBezTo>
                <a:cubicBezTo>
                  <a:pt x="1198" y="622"/>
                  <a:pt x="1207" y="629"/>
                  <a:pt x="1215" y="628"/>
                </a:cubicBezTo>
                <a:cubicBezTo>
                  <a:pt x="1224" y="627"/>
                  <a:pt x="1225" y="616"/>
                  <a:pt x="1226" y="607"/>
                </a:cubicBezTo>
                <a:cubicBezTo>
                  <a:pt x="1226" y="606"/>
                  <a:pt x="1226" y="605"/>
                  <a:pt x="1226" y="602"/>
                </a:cubicBezTo>
                <a:close/>
                <a:moveTo>
                  <a:pt x="1141" y="855"/>
                </a:moveTo>
                <a:cubicBezTo>
                  <a:pt x="1146" y="854"/>
                  <a:pt x="1152" y="854"/>
                  <a:pt x="1157" y="853"/>
                </a:cubicBezTo>
                <a:cubicBezTo>
                  <a:pt x="1166" y="852"/>
                  <a:pt x="1168" y="849"/>
                  <a:pt x="1163" y="842"/>
                </a:cubicBezTo>
                <a:cubicBezTo>
                  <a:pt x="1159" y="836"/>
                  <a:pt x="1155" y="831"/>
                  <a:pt x="1150" y="826"/>
                </a:cubicBezTo>
                <a:cubicBezTo>
                  <a:pt x="1141" y="816"/>
                  <a:pt x="1136" y="817"/>
                  <a:pt x="1131" y="830"/>
                </a:cubicBezTo>
                <a:cubicBezTo>
                  <a:pt x="1130" y="832"/>
                  <a:pt x="1129" y="834"/>
                  <a:pt x="1128" y="836"/>
                </a:cubicBezTo>
                <a:cubicBezTo>
                  <a:pt x="1122" y="851"/>
                  <a:pt x="1125" y="855"/>
                  <a:pt x="1141" y="855"/>
                </a:cubicBezTo>
                <a:close/>
                <a:moveTo>
                  <a:pt x="500" y="466"/>
                </a:moveTo>
                <a:cubicBezTo>
                  <a:pt x="498" y="496"/>
                  <a:pt x="495" y="524"/>
                  <a:pt x="492" y="555"/>
                </a:cubicBezTo>
                <a:cubicBezTo>
                  <a:pt x="512" y="542"/>
                  <a:pt x="516" y="481"/>
                  <a:pt x="500" y="466"/>
                </a:cubicBezTo>
                <a:close/>
                <a:moveTo>
                  <a:pt x="1029" y="1014"/>
                </a:moveTo>
                <a:cubicBezTo>
                  <a:pt x="1027" y="1017"/>
                  <a:pt x="1024" y="1020"/>
                  <a:pt x="1024" y="1023"/>
                </a:cubicBezTo>
                <a:cubicBezTo>
                  <a:pt x="1023" y="1032"/>
                  <a:pt x="1024" y="1040"/>
                  <a:pt x="1026" y="1049"/>
                </a:cubicBezTo>
                <a:cubicBezTo>
                  <a:pt x="1026" y="1051"/>
                  <a:pt x="1032" y="1054"/>
                  <a:pt x="1033" y="1053"/>
                </a:cubicBezTo>
                <a:cubicBezTo>
                  <a:pt x="1042" y="1047"/>
                  <a:pt x="1050" y="1040"/>
                  <a:pt x="1058" y="1034"/>
                </a:cubicBezTo>
                <a:cubicBezTo>
                  <a:pt x="1061" y="1030"/>
                  <a:pt x="1061" y="1027"/>
                  <a:pt x="1056" y="1025"/>
                </a:cubicBezTo>
                <a:cubicBezTo>
                  <a:pt x="1048" y="1021"/>
                  <a:pt x="1040" y="1018"/>
                  <a:pt x="1029" y="1014"/>
                </a:cubicBezTo>
                <a:close/>
                <a:moveTo>
                  <a:pt x="1215" y="752"/>
                </a:moveTo>
                <a:cubicBezTo>
                  <a:pt x="1215" y="752"/>
                  <a:pt x="1215" y="752"/>
                  <a:pt x="1215" y="752"/>
                </a:cubicBezTo>
                <a:cubicBezTo>
                  <a:pt x="1215" y="750"/>
                  <a:pt x="1215" y="749"/>
                  <a:pt x="1215" y="747"/>
                </a:cubicBezTo>
                <a:cubicBezTo>
                  <a:pt x="1215" y="736"/>
                  <a:pt x="1211" y="733"/>
                  <a:pt x="1200" y="736"/>
                </a:cubicBezTo>
                <a:cubicBezTo>
                  <a:pt x="1195" y="737"/>
                  <a:pt x="1189" y="739"/>
                  <a:pt x="1183" y="741"/>
                </a:cubicBezTo>
                <a:cubicBezTo>
                  <a:pt x="1178" y="742"/>
                  <a:pt x="1176" y="746"/>
                  <a:pt x="1179" y="750"/>
                </a:cubicBezTo>
                <a:cubicBezTo>
                  <a:pt x="1185" y="756"/>
                  <a:pt x="1190" y="762"/>
                  <a:pt x="1197" y="768"/>
                </a:cubicBezTo>
                <a:cubicBezTo>
                  <a:pt x="1200" y="770"/>
                  <a:pt x="1206" y="772"/>
                  <a:pt x="1208" y="771"/>
                </a:cubicBezTo>
                <a:cubicBezTo>
                  <a:pt x="1211" y="769"/>
                  <a:pt x="1213" y="764"/>
                  <a:pt x="1215" y="760"/>
                </a:cubicBezTo>
                <a:cubicBezTo>
                  <a:pt x="1216" y="757"/>
                  <a:pt x="1215" y="755"/>
                  <a:pt x="1215" y="752"/>
                </a:cubicBezTo>
                <a:close/>
                <a:moveTo>
                  <a:pt x="378" y="1151"/>
                </a:moveTo>
                <a:cubicBezTo>
                  <a:pt x="379" y="1154"/>
                  <a:pt x="381" y="1158"/>
                  <a:pt x="382" y="1162"/>
                </a:cubicBezTo>
                <a:cubicBezTo>
                  <a:pt x="387" y="1161"/>
                  <a:pt x="391" y="1159"/>
                  <a:pt x="395" y="1157"/>
                </a:cubicBezTo>
                <a:cubicBezTo>
                  <a:pt x="399" y="1154"/>
                  <a:pt x="402" y="1150"/>
                  <a:pt x="405" y="1147"/>
                </a:cubicBezTo>
                <a:cubicBezTo>
                  <a:pt x="417" y="1133"/>
                  <a:pt x="416" y="1132"/>
                  <a:pt x="400" y="1124"/>
                </a:cubicBezTo>
                <a:cubicBezTo>
                  <a:pt x="399" y="1123"/>
                  <a:pt x="398" y="1123"/>
                  <a:pt x="397" y="1122"/>
                </a:cubicBezTo>
                <a:cubicBezTo>
                  <a:pt x="389" y="1118"/>
                  <a:pt x="384" y="1121"/>
                  <a:pt x="382" y="1129"/>
                </a:cubicBezTo>
                <a:cubicBezTo>
                  <a:pt x="380" y="1136"/>
                  <a:pt x="380" y="1143"/>
                  <a:pt x="378" y="1151"/>
                </a:cubicBezTo>
                <a:close/>
                <a:moveTo>
                  <a:pt x="739" y="841"/>
                </a:moveTo>
                <a:cubicBezTo>
                  <a:pt x="743" y="860"/>
                  <a:pt x="748" y="876"/>
                  <a:pt x="750" y="892"/>
                </a:cubicBezTo>
                <a:cubicBezTo>
                  <a:pt x="752" y="909"/>
                  <a:pt x="751" y="926"/>
                  <a:pt x="751" y="943"/>
                </a:cubicBezTo>
                <a:cubicBezTo>
                  <a:pt x="770" y="930"/>
                  <a:pt x="764" y="861"/>
                  <a:pt x="739" y="841"/>
                </a:cubicBezTo>
                <a:close/>
                <a:moveTo>
                  <a:pt x="183" y="236"/>
                </a:moveTo>
                <a:cubicBezTo>
                  <a:pt x="177" y="237"/>
                  <a:pt x="168" y="233"/>
                  <a:pt x="171" y="243"/>
                </a:cubicBezTo>
                <a:cubicBezTo>
                  <a:pt x="174" y="252"/>
                  <a:pt x="180" y="260"/>
                  <a:pt x="185" y="268"/>
                </a:cubicBezTo>
                <a:cubicBezTo>
                  <a:pt x="188" y="273"/>
                  <a:pt x="192" y="273"/>
                  <a:pt x="195" y="269"/>
                </a:cubicBezTo>
                <a:cubicBezTo>
                  <a:pt x="201" y="264"/>
                  <a:pt x="206" y="259"/>
                  <a:pt x="210" y="253"/>
                </a:cubicBezTo>
                <a:cubicBezTo>
                  <a:pt x="215" y="248"/>
                  <a:pt x="214" y="244"/>
                  <a:pt x="207" y="242"/>
                </a:cubicBezTo>
                <a:cubicBezTo>
                  <a:pt x="199" y="239"/>
                  <a:pt x="190" y="237"/>
                  <a:pt x="183" y="236"/>
                </a:cubicBezTo>
                <a:close/>
                <a:moveTo>
                  <a:pt x="1112" y="316"/>
                </a:moveTo>
                <a:cubicBezTo>
                  <a:pt x="1102" y="318"/>
                  <a:pt x="1093" y="319"/>
                  <a:pt x="1083" y="321"/>
                </a:cubicBezTo>
                <a:cubicBezTo>
                  <a:pt x="1082" y="321"/>
                  <a:pt x="1079" y="326"/>
                  <a:pt x="1080" y="328"/>
                </a:cubicBezTo>
                <a:cubicBezTo>
                  <a:pt x="1082" y="335"/>
                  <a:pt x="1085" y="342"/>
                  <a:pt x="1090" y="347"/>
                </a:cubicBezTo>
                <a:cubicBezTo>
                  <a:pt x="1091" y="349"/>
                  <a:pt x="1097" y="351"/>
                  <a:pt x="1100" y="350"/>
                </a:cubicBezTo>
                <a:cubicBezTo>
                  <a:pt x="1109" y="344"/>
                  <a:pt x="1116" y="336"/>
                  <a:pt x="1119" y="326"/>
                </a:cubicBezTo>
                <a:cubicBezTo>
                  <a:pt x="1120" y="319"/>
                  <a:pt x="1119" y="316"/>
                  <a:pt x="1112" y="316"/>
                </a:cubicBezTo>
                <a:close/>
                <a:moveTo>
                  <a:pt x="635" y="1163"/>
                </a:moveTo>
                <a:cubicBezTo>
                  <a:pt x="637" y="1168"/>
                  <a:pt x="640" y="1177"/>
                  <a:pt x="645" y="1186"/>
                </a:cubicBezTo>
                <a:cubicBezTo>
                  <a:pt x="645" y="1187"/>
                  <a:pt x="652" y="1188"/>
                  <a:pt x="653" y="1186"/>
                </a:cubicBezTo>
                <a:cubicBezTo>
                  <a:pt x="657" y="1180"/>
                  <a:pt x="661" y="1173"/>
                  <a:pt x="663" y="1166"/>
                </a:cubicBezTo>
                <a:cubicBezTo>
                  <a:pt x="668" y="1150"/>
                  <a:pt x="667" y="1149"/>
                  <a:pt x="649" y="1147"/>
                </a:cubicBezTo>
                <a:cubicBezTo>
                  <a:pt x="638" y="1145"/>
                  <a:pt x="635" y="1148"/>
                  <a:pt x="635" y="1163"/>
                </a:cubicBezTo>
                <a:close/>
                <a:moveTo>
                  <a:pt x="1164" y="584"/>
                </a:moveTo>
                <a:cubicBezTo>
                  <a:pt x="1164" y="584"/>
                  <a:pt x="1164" y="584"/>
                  <a:pt x="1164" y="584"/>
                </a:cubicBezTo>
                <a:cubicBezTo>
                  <a:pt x="1164" y="588"/>
                  <a:pt x="1164" y="593"/>
                  <a:pt x="1164" y="597"/>
                </a:cubicBezTo>
                <a:cubicBezTo>
                  <a:pt x="1164" y="603"/>
                  <a:pt x="1168" y="607"/>
                  <a:pt x="1173" y="603"/>
                </a:cubicBezTo>
                <a:cubicBezTo>
                  <a:pt x="1181" y="597"/>
                  <a:pt x="1189" y="591"/>
                  <a:pt x="1196" y="584"/>
                </a:cubicBezTo>
                <a:cubicBezTo>
                  <a:pt x="1197" y="583"/>
                  <a:pt x="1196" y="577"/>
                  <a:pt x="1194" y="575"/>
                </a:cubicBezTo>
                <a:cubicBezTo>
                  <a:pt x="1190" y="572"/>
                  <a:pt x="1185" y="569"/>
                  <a:pt x="1180" y="567"/>
                </a:cubicBezTo>
                <a:cubicBezTo>
                  <a:pt x="1168" y="561"/>
                  <a:pt x="1165" y="563"/>
                  <a:pt x="1165" y="576"/>
                </a:cubicBezTo>
                <a:cubicBezTo>
                  <a:pt x="1165" y="579"/>
                  <a:pt x="1164" y="581"/>
                  <a:pt x="1164" y="584"/>
                </a:cubicBezTo>
                <a:close/>
                <a:moveTo>
                  <a:pt x="201" y="1037"/>
                </a:moveTo>
                <a:cubicBezTo>
                  <a:pt x="208" y="1034"/>
                  <a:pt x="213" y="1032"/>
                  <a:pt x="218" y="1030"/>
                </a:cubicBezTo>
                <a:cubicBezTo>
                  <a:pt x="244" y="1021"/>
                  <a:pt x="237" y="1018"/>
                  <a:pt x="225" y="1002"/>
                </a:cubicBezTo>
                <a:cubicBezTo>
                  <a:pt x="219" y="994"/>
                  <a:pt x="211" y="995"/>
                  <a:pt x="207" y="1004"/>
                </a:cubicBezTo>
                <a:cubicBezTo>
                  <a:pt x="203" y="1012"/>
                  <a:pt x="200" y="1021"/>
                  <a:pt x="198" y="1029"/>
                </a:cubicBezTo>
                <a:cubicBezTo>
                  <a:pt x="197" y="1031"/>
                  <a:pt x="199" y="1034"/>
                  <a:pt x="201" y="1037"/>
                </a:cubicBezTo>
                <a:close/>
                <a:moveTo>
                  <a:pt x="1043" y="237"/>
                </a:moveTo>
                <a:cubicBezTo>
                  <a:pt x="1050" y="235"/>
                  <a:pt x="1058" y="232"/>
                  <a:pt x="1065" y="229"/>
                </a:cubicBezTo>
                <a:cubicBezTo>
                  <a:pt x="1061" y="222"/>
                  <a:pt x="1058" y="213"/>
                  <a:pt x="1052" y="207"/>
                </a:cubicBezTo>
                <a:cubicBezTo>
                  <a:pt x="1043" y="198"/>
                  <a:pt x="1038" y="200"/>
                  <a:pt x="1034" y="212"/>
                </a:cubicBezTo>
                <a:cubicBezTo>
                  <a:pt x="1033" y="214"/>
                  <a:pt x="1032" y="216"/>
                  <a:pt x="1031" y="219"/>
                </a:cubicBezTo>
                <a:cubicBezTo>
                  <a:pt x="1024" y="235"/>
                  <a:pt x="1025" y="236"/>
                  <a:pt x="1043" y="237"/>
                </a:cubicBezTo>
                <a:close/>
                <a:moveTo>
                  <a:pt x="475" y="411"/>
                </a:moveTo>
                <a:cubicBezTo>
                  <a:pt x="469" y="441"/>
                  <a:pt x="466" y="469"/>
                  <a:pt x="471" y="500"/>
                </a:cubicBezTo>
                <a:cubicBezTo>
                  <a:pt x="485" y="486"/>
                  <a:pt x="487" y="426"/>
                  <a:pt x="475" y="411"/>
                </a:cubicBezTo>
                <a:close/>
                <a:moveTo>
                  <a:pt x="912" y="1091"/>
                </a:moveTo>
                <a:cubicBezTo>
                  <a:pt x="911" y="1093"/>
                  <a:pt x="908" y="1095"/>
                  <a:pt x="908" y="1097"/>
                </a:cubicBezTo>
                <a:cubicBezTo>
                  <a:pt x="909" y="1106"/>
                  <a:pt x="909" y="1115"/>
                  <a:pt x="911" y="1124"/>
                </a:cubicBezTo>
                <a:cubicBezTo>
                  <a:pt x="912" y="1126"/>
                  <a:pt x="919" y="1130"/>
                  <a:pt x="921" y="1129"/>
                </a:cubicBezTo>
                <a:cubicBezTo>
                  <a:pt x="928" y="1127"/>
                  <a:pt x="935" y="1124"/>
                  <a:pt x="941" y="1119"/>
                </a:cubicBezTo>
                <a:cubicBezTo>
                  <a:pt x="947" y="1115"/>
                  <a:pt x="946" y="1111"/>
                  <a:pt x="939" y="1107"/>
                </a:cubicBezTo>
                <a:cubicBezTo>
                  <a:pt x="933" y="1103"/>
                  <a:pt x="928" y="1099"/>
                  <a:pt x="922" y="1096"/>
                </a:cubicBezTo>
                <a:cubicBezTo>
                  <a:pt x="919" y="1094"/>
                  <a:pt x="916" y="1093"/>
                  <a:pt x="912" y="1091"/>
                </a:cubicBezTo>
                <a:close/>
                <a:moveTo>
                  <a:pt x="439" y="80"/>
                </a:moveTo>
                <a:cubicBezTo>
                  <a:pt x="440" y="79"/>
                  <a:pt x="441" y="79"/>
                  <a:pt x="442" y="78"/>
                </a:cubicBezTo>
                <a:cubicBezTo>
                  <a:pt x="446" y="68"/>
                  <a:pt x="450" y="58"/>
                  <a:pt x="453" y="47"/>
                </a:cubicBezTo>
                <a:cubicBezTo>
                  <a:pt x="455" y="40"/>
                  <a:pt x="450" y="37"/>
                  <a:pt x="444" y="38"/>
                </a:cubicBezTo>
                <a:cubicBezTo>
                  <a:pt x="436" y="41"/>
                  <a:pt x="429" y="44"/>
                  <a:pt x="421" y="48"/>
                </a:cubicBezTo>
                <a:cubicBezTo>
                  <a:pt x="419" y="49"/>
                  <a:pt x="417" y="55"/>
                  <a:pt x="418" y="56"/>
                </a:cubicBezTo>
                <a:cubicBezTo>
                  <a:pt x="425" y="64"/>
                  <a:pt x="432" y="72"/>
                  <a:pt x="439" y="80"/>
                </a:cubicBezTo>
                <a:close/>
                <a:moveTo>
                  <a:pt x="966" y="173"/>
                </a:moveTo>
                <a:cubicBezTo>
                  <a:pt x="967" y="180"/>
                  <a:pt x="968" y="181"/>
                  <a:pt x="974" y="179"/>
                </a:cubicBezTo>
                <a:cubicBezTo>
                  <a:pt x="981" y="176"/>
                  <a:pt x="988" y="173"/>
                  <a:pt x="996" y="170"/>
                </a:cubicBezTo>
                <a:cubicBezTo>
                  <a:pt x="1004" y="166"/>
                  <a:pt x="1003" y="160"/>
                  <a:pt x="999" y="153"/>
                </a:cubicBezTo>
                <a:cubicBezTo>
                  <a:pt x="994" y="146"/>
                  <a:pt x="980" y="140"/>
                  <a:pt x="975" y="143"/>
                </a:cubicBezTo>
                <a:cubicBezTo>
                  <a:pt x="974" y="144"/>
                  <a:pt x="974" y="146"/>
                  <a:pt x="973" y="147"/>
                </a:cubicBezTo>
                <a:cubicBezTo>
                  <a:pt x="971" y="156"/>
                  <a:pt x="969" y="164"/>
                  <a:pt x="966" y="173"/>
                </a:cubicBezTo>
                <a:close/>
                <a:moveTo>
                  <a:pt x="1180" y="806"/>
                </a:moveTo>
                <a:cubicBezTo>
                  <a:pt x="1176" y="806"/>
                  <a:pt x="1171" y="805"/>
                  <a:pt x="1167" y="806"/>
                </a:cubicBezTo>
                <a:cubicBezTo>
                  <a:pt x="1162" y="806"/>
                  <a:pt x="1160" y="809"/>
                  <a:pt x="1163" y="814"/>
                </a:cubicBezTo>
                <a:cubicBezTo>
                  <a:pt x="1169" y="821"/>
                  <a:pt x="1174" y="828"/>
                  <a:pt x="1180" y="834"/>
                </a:cubicBezTo>
                <a:cubicBezTo>
                  <a:pt x="1186" y="841"/>
                  <a:pt x="1193" y="839"/>
                  <a:pt x="1196" y="831"/>
                </a:cubicBezTo>
                <a:cubicBezTo>
                  <a:pt x="1204" y="813"/>
                  <a:pt x="1208" y="804"/>
                  <a:pt x="1180" y="806"/>
                </a:cubicBezTo>
                <a:close/>
                <a:moveTo>
                  <a:pt x="892" y="1106"/>
                </a:moveTo>
                <a:cubicBezTo>
                  <a:pt x="892" y="1106"/>
                  <a:pt x="893" y="1106"/>
                  <a:pt x="893" y="1106"/>
                </a:cubicBezTo>
                <a:cubicBezTo>
                  <a:pt x="893" y="1102"/>
                  <a:pt x="893" y="1098"/>
                  <a:pt x="892" y="1094"/>
                </a:cubicBezTo>
                <a:cubicBezTo>
                  <a:pt x="892" y="1091"/>
                  <a:pt x="889" y="1088"/>
                  <a:pt x="887" y="1087"/>
                </a:cubicBezTo>
                <a:cubicBezTo>
                  <a:pt x="879" y="1085"/>
                  <a:pt x="861" y="1097"/>
                  <a:pt x="860" y="1107"/>
                </a:cubicBezTo>
                <a:cubicBezTo>
                  <a:pt x="860" y="1111"/>
                  <a:pt x="868" y="1115"/>
                  <a:pt x="872" y="1119"/>
                </a:cubicBezTo>
                <a:cubicBezTo>
                  <a:pt x="872" y="1120"/>
                  <a:pt x="873" y="1120"/>
                  <a:pt x="873" y="1120"/>
                </a:cubicBezTo>
                <a:cubicBezTo>
                  <a:pt x="888" y="1129"/>
                  <a:pt x="892" y="1127"/>
                  <a:pt x="892" y="1110"/>
                </a:cubicBezTo>
                <a:cubicBezTo>
                  <a:pt x="892" y="1109"/>
                  <a:pt x="892" y="1107"/>
                  <a:pt x="892" y="1106"/>
                </a:cubicBezTo>
                <a:close/>
                <a:moveTo>
                  <a:pt x="1163" y="792"/>
                </a:moveTo>
                <a:cubicBezTo>
                  <a:pt x="1163" y="793"/>
                  <a:pt x="1163" y="793"/>
                  <a:pt x="1163" y="794"/>
                </a:cubicBezTo>
                <a:cubicBezTo>
                  <a:pt x="1169" y="792"/>
                  <a:pt x="1175" y="790"/>
                  <a:pt x="1181" y="787"/>
                </a:cubicBezTo>
                <a:cubicBezTo>
                  <a:pt x="1178" y="782"/>
                  <a:pt x="1177" y="776"/>
                  <a:pt x="1173" y="772"/>
                </a:cubicBezTo>
                <a:cubicBezTo>
                  <a:pt x="1168" y="767"/>
                  <a:pt x="1161" y="763"/>
                  <a:pt x="1155" y="759"/>
                </a:cubicBezTo>
                <a:cubicBezTo>
                  <a:pt x="1152" y="766"/>
                  <a:pt x="1148" y="772"/>
                  <a:pt x="1145" y="779"/>
                </a:cubicBezTo>
                <a:cubicBezTo>
                  <a:pt x="1142" y="787"/>
                  <a:pt x="1145" y="791"/>
                  <a:pt x="1154" y="792"/>
                </a:cubicBezTo>
                <a:cubicBezTo>
                  <a:pt x="1157" y="793"/>
                  <a:pt x="1160" y="792"/>
                  <a:pt x="1163" y="792"/>
                </a:cubicBezTo>
                <a:close/>
                <a:moveTo>
                  <a:pt x="1149" y="436"/>
                </a:moveTo>
                <a:cubicBezTo>
                  <a:pt x="1135" y="435"/>
                  <a:pt x="1133" y="438"/>
                  <a:pt x="1137" y="451"/>
                </a:cubicBezTo>
                <a:cubicBezTo>
                  <a:pt x="1138" y="456"/>
                  <a:pt x="1140" y="461"/>
                  <a:pt x="1141" y="466"/>
                </a:cubicBezTo>
                <a:cubicBezTo>
                  <a:pt x="1144" y="474"/>
                  <a:pt x="1147" y="475"/>
                  <a:pt x="1153" y="469"/>
                </a:cubicBezTo>
                <a:cubicBezTo>
                  <a:pt x="1157" y="464"/>
                  <a:pt x="1162" y="458"/>
                  <a:pt x="1166" y="452"/>
                </a:cubicBezTo>
                <a:cubicBezTo>
                  <a:pt x="1172" y="440"/>
                  <a:pt x="1171" y="438"/>
                  <a:pt x="1157" y="437"/>
                </a:cubicBezTo>
                <a:cubicBezTo>
                  <a:pt x="1154" y="436"/>
                  <a:pt x="1151" y="436"/>
                  <a:pt x="1149" y="436"/>
                </a:cubicBezTo>
                <a:close/>
                <a:moveTo>
                  <a:pt x="1088" y="709"/>
                </a:moveTo>
                <a:cubicBezTo>
                  <a:pt x="1088" y="710"/>
                  <a:pt x="1087" y="710"/>
                  <a:pt x="1087" y="711"/>
                </a:cubicBezTo>
                <a:cubicBezTo>
                  <a:pt x="1085" y="728"/>
                  <a:pt x="1082" y="746"/>
                  <a:pt x="1081" y="763"/>
                </a:cubicBezTo>
                <a:cubicBezTo>
                  <a:pt x="1081" y="765"/>
                  <a:pt x="1083" y="767"/>
                  <a:pt x="1084" y="767"/>
                </a:cubicBezTo>
                <a:cubicBezTo>
                  <a:pt x="1085" y="767"/>
                  <a:pt x="1088" y="766"/>
                  <a:pt x="1089" y="764"/>
                </a:cubicBezTo>
                <a:cubicBezTo>
                  <a:pt x="1093" y="755"/>
                  <a:pt x="1098" y="745"/>
                  <a:pt x="1102" y="736"/>
                </a:cubicBezTo>
                <a:cubicBezTo>
                  <a:pt x="1106" y="722"/>
                  <a:pt x="1102" y="715"/>
                  <a:pt x="1088" y="709"/>
                </a:cubicBezTo>
                <a:close/>
                <a:moveTo>
                  <a:pt x="1051" y="254"/>
                </a:moveTo>
                <a:cubicBezTo>
                  <a:pt x="1047" y="254"/>
                  <a:pt x="1043" y="254"/>
                  <a:pt x="1038" y="255"/>
                </a:cubicBezTo>
                <a:cubicBezTo>
                  <a:pt x="1031" y="256"/>
                  <a:pt x="1029" y="259"/>
                  <a:pt x="1033" y="265"/>
                </a:cubicBezTo>
                <a:cubicBezTo>
                  <a:pt x="1037" y="271"/>
                  <a:pt x="1042" y="278"/>
                  <a:pt x="1046" y="284"/>
                </a:cubicBezTo>
                <a:cubicBezTo>
                  <a:pt x="1051" y="291"/>
                  <a:pt x="1056" y="291"/>
                  <a:pt x="1060" y="282"/>
                </a:cubicBezTo>
                <a:cubicBezTo>
                  <a:pt x="1063" y="277"/>
                  <a:pt x="1064" y="270"/>
                  <a:pt x="1066" y="264"/>
                </a:cubicBezTo>
                <a:cubicBezTo>
                  <a:pt x="1069" y="256"/>
                  <a:pt x="1067" y="254"/>
                  <a:pt x="1059" y="254"/>
                </a:cubicBezTo>
                <a:cubicBezTo>
                  <a:pt x="1057" y="254"/>
                  <a:pt x="1054" y="254"/>
                  <a:pt x="1051" y="254"/>
                </a:cubicBezTo>
                <a:close/>
                <a:moveTo>
                  <a:pt x="971" y="948"/>
                </a:moveTo>
                <a:cubicBezTo>
                  <a:pt x="972" y="952"/>
                  <a:pt x="974" y="955"/>
                  <a:pt x="975" y="958"/>
                </a:cubicBezTo>
                <a:cubicBezTo>
                  <a:pt x="978" y="956"/>
                  <a:pt x="980" y="954"/>
                  <a:pt x="983" y="952"/>
                </a:cubicBezTo>
                <a:cubicBezTo>
                  <a:pt x="985" y="950"/>
                  <a:pt x="986" y="948"/>
                  <a:pt x="987" y="947"/>
                </a:cubicBezTo>
                <a:cubicBezTo>
                  <a:pt x="1002" y="929"/>
                  <a:pt x="999" y="929"/>
                  <a:pt x="989" y="909"/>
                </a:cubicBezTo>
                <a:cubicBezTo>
                  <a:pt x="988" y="907"/>
                  <a:pt x="985" y="905"/>
                  <a:pt x="983" y="905"/>
                </a:cubicBezTo>
                <a:cubicBezTo>
                  <a:pt x="982" y="905"/>
                  <a:pt x="980" y="908"/>
                  <a:pt x="979" y="910"/>
                </a:cubicBezTo>
                <a:cubicBezTo>
                  <a:pt x="976" y="923"/>
                  <a:pt x="974" y="935"/>
                  <a:pt x="971" y="948"/>
                </a:cubicBezTo>
                <a:close/>
                <a:moveTo>
                  <a:pt x="739" y="84"/>
                </a:moveTo>
                <a:cubicBezTo>
                  <a:pt x="750" y="88"/>
                  <a:pt x="759" y="91"/>
                  <a:pt x="768" y="94"/>
                </a:cubicBezTo>
                <a:cubicBezTo>
                  <a:pt x="775" y="97"/>
                  <a:pt x="778" y="94"/>
                  <a:pt x="777" y="87"/>
                </a:cubicBezTo>
                <a:cubicBezTo>
                  <a:pt x="774" y="76"/>
                  <a:pt x="769" y="66"/>
                  <a:pt x="765" y="52"/>
                </a:cubicBezTo>
                <a:cubicBezTo>
                  <a:pt x="755" y="64"/>
                  <a:pt x="747" y="73"/>
                  <a:pt x="739" y="84"/>
                </a:cubicBezTo>
                <a:close/>
                <a:moveTo>
                  <a:pt x="521" y="430"/>
                </a:moveTo>
                <a:cubicBezTo>
                  <a:pt x="519" y="431"/>
                  <a:pt x="518" y="431"/>
                  <a:pt x="516" y="432"/>
                </a:cubicBezTo>
                <a:cubicBezTo>
                  <a:pt x="516" y="436"/>
                  <a:pt x="517" y="441"/>
                  <a:pt x="517" y="445"/>
                </a:cubicBezTo>
                <a:cubicBezTo>
                  <a:pt x="520" y="464"/>
                  <a:pt x="523" y="484"/>
                  <a:pt x="527" y="503"/>
                </a:cubicBezTo>
                <a:cubicBezTo>
                  <a:pt x="527" y="506"/>
                  <a:pt x="529" y="508"/>
                  <a:pt x="530" y="510"/>
                </a:cubicBezTo>
                <a:cubicBezTo>
                  <a:pt x="532" y="508"/>
                  <a:pt x="534" y="506"/>
                  <a:pt x="536" y="504"/>
                </a:cubicBezTo>
                <a:cubicBezTo>
                  <a:pt x="537" y="502"/>
                  <a:pt x="537" y="499"/>
                  <a:pt x="537" y="497"/>
                </a:cubicBezTo>
                <a:cubicBezTo>
                  <a:pt x="536" y="484"/>
                  <a:pt x="535" y="470"/>
                  <a:pt x="533" y="457"/>
                </a:cubicBezTo>
                <a:cubicBezTo>
                  <a:pt x="531" y="447"/>
                  <a:pt x="525" y="439"/>
                  <a:pt x="521" y="430"/>
                </a:cubicBezTo>
                <a:close/>
                <a:moveTo>
                  <a:pt x="1169" y="500"/>
                </a:moveTo>
                <a:cubicBezTo>
                  <a:pt x="1156" y="502"/>
                  <a:pt x="1154" y="504"/>
                  <a:pt x="1156" y="516"/>
                </a:cubicBezTo>
                <a:cubicBezTo>
                  <a:pt x="1157" y="521"/>
                  <a:pt x="1158" y="525"/>
                  <a:pt x="1159" y="530"/>
                </a:cubicBezTo>
                <a:cubicBezTo>
                  <a:pt x="1160" y="537"/>
                  <a:pt x="1165" y="538"/>
                  <a:pt x="1171" y="534"/>
                </a:cubicBezTo>
                <a:cubicBezTo>
                  <a:pt x="1173" y="533"/>
                  <a:pt x="1176" y="531"/>
                  <a:pt x="1178" y="528"/>
                </a:cubicBezTo>
                <a:cubicBezTo>
                  <a:pt x="1182" y="522"/>
                  <a:pt x="1185" y="515"/>
                  <a:pt x="1189" y="509"/>
                </a:cubicBezTo>
                <a:cubicBezTo>
                  <a:pt x="1182" y="506"/>
                  <a:pt x="1176" y="503"/>
                  <a:pt x="1169" y="500"/>
                </a:cubicBezTo>
                <a:close/>
                <a:moveTo>
                  <a:pt x="1154" y="725"/>
                </a:moveTo>
                <a:cubicBezTo>
                  <a:pt x="1156" y="727"/>
                  <a:pt x="1158" y="730"/>
                  <a:pt x="1160" y="730"/>
                </a:cubicBezTo>
                <a:cubicBezTo>
                  <a:pt x="1170" y="730"/>
                  <a:pt x="1180" y="730"/>
                  <a:pt x="1186" y="722"/>
                </a:cubicBezTo>
                <a:cubicBezTo>
                  <a:pt x="1188" y="720"/>
                  <a:pt x="1189" y="714"/>
                  <a:pt x="1188" y="713"/>
                </a:cubicBezTo>
                <a:cubicBezTo>
                  <a:pt x="1184" y="708"/>
                  <a:pt x="1179" y="703"/>
                  <a:pt x="1173" y="700"/>
                </a:cubicBezTo>
                <a:cubicBezTo>
                  <a:pt x="1165" y="694"/>
                  <a:pt x="1162" y="696"/>
                  <a:pt x="1159" y="705"/>
                </a:cubicBezTo>
                <a:cubicBezTo>
                  <a:pt x="1157" y="711"/>
                  <a:pt x="1156" y="717"/>
                  <a:pt x="1154" y="725"/>
                </a:cubicBezTo>
                <a:close/>
                <a:moveTo>
                  <a:pt x="157" y="947"/>
                </a:moveTo>
                <a:cubicBezTo>
                  <a:pt x="146" y="946"/>
                  <a:pt x="137" y="945"/>
                  <a:pt x="128" y="944"/>
                </a:cubicBezTo>
                <a:cubicBezTo>
                  <a:pt x="124" y="944"/>
                  <a:pt x="117" y="944"/>
                  <a:pt x="116" y="946"/>
                </a:cubicBezTo>
                <a:cubicBezTo>
                  <a:pt x="115" y="950"/>
                  <a:pt x="115" y="955"/>
                  <a:pt x="117" y="959"/>
                </a:cubicBezTo>
                <a:cubicBezTo>
                  <a:pt x="119" y="964"/>
                  <a:pt x="123" y="969"/>
                  <a:pt x="127" y="973"/>
                </a:cubicBezTo>
                <a:cubicBezTo>
                  <a:pt x="129" y="974"/>
                  <a:pt x="134" y="975"/>
                  <a:pt x="135" y="973"/>
                </a:cubicBezTo>
                <a:cubicBezTo>
                  <a:pt x="142" y="966"/>
                  <a:pt x="148" y="957"/>
                  <a:pt x="157" y="947"/>
                </a:cubicBezTo>
                <a:close/>
                <a:moveTo>
                  <a:pt x="317" y="136"/>
                </a:moveTo>
                <a:cubicBezTo>
                  <a:pt x="317" y="123"/>
                  <a:pt x="317" y="113"/>
                  <a:pt x="317" y="102"/>
                </a:cubicBezTo>
                <a:cubicBezTo>
                  <a:pt x="317" y="101"/>
                  <a:pt x="312" y="97"/>
                  <a:pt x="311" y="98"/>
                </a:cubicBezTo>
                <a:cubicBezTo>
                  <a:pt x="300" y="100"/>
                  <a:pt x="289" y="104"/>
                  <a:pt x="282" y="116"/>
                </a:cubicBezTo>
                <a:cubicBezTo>
                  <a:pt x="293" y="122"/>
                  <a:pt x="303" y="128"/>
                  <a:pt x="317" y="136"/>
                </a:cubicBezTo>
                <a:close/>
                <a:moveTo>
                  <a:pt x="895" y="106"/>
                </a:moveTo>
                <a:cubicBezTo>
                  <a:pt x="894" y="105"/>
                  <a:pt x="893" y="104"/>
                  <a:pt x="892" y="104"/>
                </a:cubicBezTo>
                <a:cubicBezTo>
                  <a:pt x="884" y="110"/>
                  <a:pt x="876" y="116"/>
                  <a:pt x="869" y="123"/>
                </a:cubicBezTo>
                <a:cubicBezTo>
                  <a:pt x="857" y="134"/>
                  <a:pt x="857" y="134"/>
                  <a:pt x="873" y="141"/>
                </a:cubicBezTo>
                <a:cubicBezTo>
                  <a:pt x="875" y="142"/>
                  <a:pt x="878" y="143"/>
                  <a:pt x="880" y="143"/>
                </a:cubicBezTo>
                <a:cubicBezTo>
                  <a:pt x="882" y="143"/>
                  <a:pt x="886" y="142"/>
                  <a:pt x="887" y="141"/>
                </a:cubicBezTo>
                <a:cubicBezTo>
                  <a:pt x="894" y="130"/>
                  <a:pt x="898" y="119"/>
                  <a:pt x="895" y="106"/>
                </a:cubicBezTo>
                <a:close/>
                <a:moveTo>
                  <a:pt x="100" y="386"/>
                </a:moveTo>
                <a:cubicBezTo>
                  <a:pt x="95" y="375"/>
                  <a:pt x="91" y="366"/>
                  <a:pt x="86" y="357"/>
                </a:cubicBezTo>
                <a:cubicBezTo>
                  <a:pt x="85" y="355"/>
                  <a:pt x="77" y="355"/>
                  <a:pt x="76" y="356"/>
                </a:cubicBezTo>
                <a:cubicBezTo>
                  <a:pt x="71" y="365"/>
                  <a:pt x="67" y="374"/>
                  <a:pt x="64" y="382"/>
                </a:cubicBezTo>
                <a:cubicBezTo>
                  <a:pt x="63" y="383"/>
                  <a:pt x="66" y="387"/>
                  <a:pt x="68" y="387"/>
                </a:cubicBezTo>
                <a:cubicBezTo>
                  <a:pt x="78" y="387"/>
                  <a:pt x="88" y="386"/>
                  <a:pt x="100" y="386"/>
                </a:cubicBezTo>
                <a:close/>
                <a:moveTo>
                  <a:pt x="833" y="1127"/>
                </a:moveTo>
                <a:cubicBezTo>
                  <a:pt x="834" y="1119"/>
                  <a:pt x="832" y="1116"/>
                  <a:pt x="826" y="1116"/>
                </a:cubicBezTo>
                <a:cubicBezTo>
                  <a:pt x="817" y="1116"/>
                  <a:pt x="800" y="1125"/>
                  <a:pt x="801" y="1129"/>
                </a:cubicBezTo>
                <a:cubicBezTo>
                  <a:pt x="801" y="1135"/>
                  <a:pt x="817" y="1153"/>
                  <a:pt x="823" y="1151"/>
                </a:cubicBezTo>
                <a:cubicBezTo>
                  <a:pt x="835" y="1147"/>
                  <a:pt x="829" y="1134"/>
                  <a:pt x="833" y="1127"/>
                </a:cubicBezTo>
                <a:close/>
                <a:moveTo>
                  <a:pt x="1147" y="868"/>
                </a:moveTo>
                <a:cubicBezTo>
                  <a:pt x="1147" y="868"/>
                  <a:pt x="1147" y="868"/>
                  <a:pt x="1147" y="868"/>
                </a:cubicBezTo>
                <a:cubicBezTo>
                  <a:pt x="1142" y="868"/>
                  <a:pt x="1138" y="868"/>
                  <a:pt x="1134" y="869"/>
                </a:cubicBezTo>
                <a:cubicBezTo>
                  <a:pt x="1132" y="869"/>
                  <a:pt x="1129" y="873"/>
                  <a:pt x="1130" y="875"/>
                </a:cubicBezTo>
                <a:cubicBezTo>
                  <a:pt x="1133" y="881"/>
                  <a:pt x="1135" y="887"/>
                  <a:pt x="1140" y="892"/>
                </a:cubicBezTo>
                <a:cubicBezTo>
                  <a:pt x="1143" y="896"/>
                  <a:pt x="1149" y="898"/>
                  <a:pt x="1153" y="898"/>
                </a:cubicBezTo>
                <a:cubicBezTo>
                  <a:pt x="1160" y="896"/>
                  <a:pt x="1168" y="879"/>
                  <a:pt x="1166" y="873"/>
                </a:cubicBezTo>
                <a:cubicBezTo>
                  <a:pt x="1162" y="865"/>
                  <a:pt x="1154" y="869"/>
                  <a:pt x="1148" y="868"/>
                </a:cubicBezTo>
                <a:cubicBezTo>
                  <a:pt x="1148" y="868"/>
                  <a:pt x="1147" y="868"/>
                  <a:pt x="1147" y="868"/>
                </a:cubicBezTo>
                <a:close/>
                <a:moveTo>
                  <a:pt x="165" y="278"/>
                </a:moveTo>
                <a:cubicBezTo>
                  <a:pt x="166" y="277"/>
                  <a:pt x="167" y="275"/>
                  <a:pt x="167" y="274"/>
                </a:cubicBezTo>
                <a:cubicBezTo>
                  <a:pt x="162" y="264"/>
                  <a:pt x="156" y="254"/>
                  <a:pt x="150" y="245"/>
                </a:cubicBezTo>
                <a:cubicBezTo>
                  <a:pt x="150" y="243"/>
                  <a:pt x="145" y="243"/>
                  <a:pt x="144" y="243"/>
                </a:cubicBezTo>
                <a:cubicBezTo>
                  <a:pt x="138" y="250"/>
                  <a:pt x="133" y="257"/>
                  <a:pt x="128" y="264"/>
                </a:cubicBezTo>
                <a:cubicBezTo>
                  <a:pt x="128" y="265"/>
                  <a:pt x="130" y="269"/>
                  <a:pt x="131" y="269"/>
                </a:cubicBezTo>
                <a:cubicBezTo>
                  <a:pt x="142" y="272"/>
                  <a:pt x="154" y="275"/>
                  <a:pt x="165" y="278"/>
                </a:cubicBezTo>
                <a:close/>
                <a:moveTo>
                  <a:pt x="1145" y="417"/>
                </a:moveTo>
                <a:cubicBezTo>
                  <a:pt x="1145" y="418"/>
                  <a:pt x="1146" y="420"/>
                  <a:pt x="1147" y="421"/>
                </a:cubicBezTo>
                <a:cubicBezTo>
                  <a:pt x="1156" y="421"/>
                  <a:pt x="1166" y="422"/>
                  <a:pt x="1175" y="421"/>
                </a:cubicBezTo>
                <a:cubicBezTo>
                  <a:pt x="1181" y="420"/>
                  <a:pt x="1186" y="415"/>
                  <a:pt x="1184" y="409"/>
                </a:cubicBezTo>
                <a:cubicBezTo>
                  <a:pt x="1181" y="402"/>
                  <a:pt x="1176" y="397"/>
                  <a:pt x="1171" y="391"/>
                </a:cubicBezTo>
                <a:cubicBezTo>
                  <a:pt x="1171" y="390"/>
                  <a:pt x="1169" y="391"/>
                  <a:pt x="1168" y="392"/>
                </a:cubicBezTo>
                <a:cubicBezTo>
                  <a:pt x="1160" y="400"/>
                  <a:pt x="1152" y="408"/>
                  <a:pt x="1145" y="417"/>
                </a:cubicBezTo>
                <a:close/>
                <a:moveTo>
                  <a:pt x="196" y="221"/>
                </a:moveTo>
                <a:cubicBezTo>
                  <a:pt x="198" y="219"/>
                  <a:pt x="201" y="217"/>
                  <a:pt x="200" y="215"/>
                </a:cubicBezTo>
                <a:cubicBezTo>
                  <a:pt x="199" y="207"/>
                  <a:pt x="198" y="199"/>
                  <a:pt x="195" y="192"/>
                </a:cubicBezTo>
                <a:cubicBezTo>
                  <a:pt x="195" y="190"/>
                  <a:pt x="190" y="187"/>
                  <a:pt x="189" y="188"/>
                </a:cubicBezTo>
                <a:cubicBezTo>
                  <a:pt x="181" y="193"/>
                  <a:pt x="174" y="199"/>
                  <a:pt x="167" y="206"/>
                </a:cubicBezTo>
                <a:cubicBezTo>
                  <a:pt x="166" y="207"/>
                  <a:pt x="168" y="213"/>
                  <a:pt x="170" y="213"/>
                </a:cubicBezTo>
                <a:cubicBezTo>
                  <a:pt x="178" y="216"/>
                  <a:pt x="186" y="218"/>
                  <a:pt x="196" y="221"/>
                </a:cubicBezTo>
                <a:close/>
                <a:moveTo>
                  <a:pt x="671" y="73"/>
                </a:moveTo>
                <a:cubicBezTo>
                  <a:pt x="682" y="81"/>
                  <a:pt x="692" y="82"/>
                  <a:pt x="703" y="82"/>
                </a:cubicBezTo>
                <a:cubicBezTo>
                  <a:pt x="705" y="82"/>
                  <a:pt x="708" y="78"/>
                  <a:pt x="708" y="76"/>
                </a:cubicBezTo>
                <a:cubicBezTo>
                  <a:pt x="707" y="66"/>
                  <a:pt x="704" y="57"/>
                  <a:pt x="695" y="48"/>
                </a:cubicBezTo>
                <a:cubicBezTo>
                  <a:pt x="687" y="56"/>
                  <a:pt x="679" y="64"/>
                  <a:pt x="671" y="73"/>
                </a:cubicBezTo>
                <a:close/>
                <a:moveTo>
                  <a:pt x="103" y="350"/>
                </a:moveTo>
                <a:cubicBezTo>
                  <a:pt x="106" y="358"/>
                  <a:pt x="109" y="365"/>
                  <a:pt x="112" y="371"/>
                </a:cubicBezTo>
                <a:cubicBezTo>
                  <a:pt x="115" y="377"/>
                  <a:pt x="120" y="381"/>
                  <a:pt x="124" y="385"/>
                </a:cubicBezTo>
                <a:cubicBezTo>
                  <a:pt x="128" y="380"/>
                  <a:pt x="133" y="375"/>
                  <a:pt x="136" y="370"/>
                </a:cubicBezTo>
                <a:cubicBezTo>
                  <a:pt x="138" y="367"/>
                  <a:pt x="138" y="360"/>
                  <a:pt x="135" y="358"/>
                </a:cubicBezTo>
                <a:cubicBezTo>
                  <a:pt x="127" y="351"/>
                  <a:pt x="117" y="348"/>
                  <a:pt x="103" y="350"/>
                </a:cubicBezTo>
                <a:close/>
                <a:moveTo>
                  <a:pt x="1081" y="962"/>
                </a:moveTo>
                <a:cubicBezTo>
                  <a:pt x="1094" y="963"/>
                  <a:pt x="1096" y="961"/>
                  <a:pt x="1092" y="952"/>
                </a:cubicBezTo>
                <a:cubicBezTo>
                  <a:pt x="1090" y="945"/>
                  <a:pt x="1087" y="938"/>
                  <a:pt x="1083" y="932"/>
                </a:cubicBezTo>
                <a:cubicBezTo>
                  <a:pt x="1082" y="931"/>
                  <a:pt x="1076" y="930"/>
                  <a:pt x="1075" y="931"/>
                </a:cubicBezTo>
                <a:cubicBezTo>
                  <a:pt x="1070" y="936"/>
                  <a:pt x="1065" y="941"/>
                  <a:pt x="1061" y="947"/>
                </a:cubicBezTo>
                <a:cubicBezTo>
                  <a:pt x="1057" y="953"/>
                  <a:pt x="1059" y="958"/>
                  <a:pt x="1066" y="959"/>
                </a:cubicBezTo>
                <a:cubicBezTo>
                  <a:pt x="1072" y="961"/>
                  <a:pt x="1078" y="962"/>
                  <a:pt x="1081" y="962"/>
                </a:cubicBezTo>
                <a:close/>
                <a:moveTo>
                  <a:pt x="744" y="1206"/>
                </a:moveTo>
                <a:cubicBezTo>
                  <a:pt x="746" y="1205"/>
                  <a:pt x="752" y="1204"/>
                  <a:pt x="754" y="1201"/>
                </a:cubicBezTo>
                <a:cubicBezTo>
                  <a:pt x="755" y="1198"/>
                  <a:pt x="752" y="1193"/>
                  <a:pt x="750" y="1189"/>
                </a:cubicBezTo>
                <a:cubicBezTo>
                  <a:pt x="747" y="1184"/>
                  <a:pt x="743" y="1179"/>
                  <a:pt x="739" y="1174"/>
                </a:cubicBezTo>
                <a:cubicBezTo>
                  <a:pt x="736" y="1169"/>
                  <a:pt x="732" y="1169"/>
                  <a:pt x="729" y="1174"/>
                </a:cubicBezTo>
                <a:cubicBezTo>
                  <a:pt x="726" y="1181"/>
                  <a:pt x="724" y="1188"/>
                  <a:pt x="722" y="1196"/>
                </a:cubicBezTo>
                <a:cubicBezTo>
                  <a:pt x="720" y="1200"/>
                  <a:pt x="722" y="1203"/>
                  <a:pt x="728" y="1204"/>
                </a:cubicBezTo>
                <a:cubicBezTo>
                  <a:pt x="733" y="1204"/>
                  <a:pt x="737" y="1205"/>
                  <a:pt x="744" y="1206"/>
                </a:cubicBezTo>
                <a:close/>
                <a:moveTo>
                  <a:pt x="367" y="1136"/>
                </a:moveTo>
                <a:cubicBezTo>
                  <a:pt x="366" y="1135"/>
                  <a:pt x="365" y="1135"/>
                  <a:pt x="365" y="1134"/>
                </a:cubicBezTo>
                <a:cubicBezTo>
                  <a:pt x="354" y="1142"/>
                  <a:pt x="343" y="1149"/>
                  <a:pt x="333" y="1157"/>
                </a:cubicBezTo>
                <a:cubicBezTo>
                  <a:pt x="329" y="1161"/>
                  <a:pt x="330" y="1165"/>
                  <a:pt x="335" y="1168"/>
                </a:cubicBezTo>
                <a:cubicBezTo>
                  <a:pt x="350" y="1176"/>
                  <a:pt x="356" y="1174"/>
                  <a:pt x="362" y="1158"/>
                </a:cubicBezTo>
                <a:cubicBezTo>
                  <a:pt x="363" y="1154"/>
                  <a:pt x="365" y="1151"/>
                  <a:pt x="366" y="1147"/>
                </a:cubicBezTo>
                <a:cubicBezTo>
                  <a:pt x="367" y="1143"/>
                  <a:pt x="367" y="1140"/>
                  <a:pt x="367" y="1136"/>
                </a:cubicBezTo>
                <a:close/>
                <a:moveTo>
                  <a:pt x="71" y="411"/>
                </a:moveTo>
                <a:cubicBezTo>
                  <a:pt x="76" y="417"/>
                  <a:pt x="78" y="421"/>
                  <a:pt x="81" y="424"/>
                </a:cubicBezTo>
                <a:cubicBezTo>
                  <a:pt x="97" y="442"/>
                  <a:pt x="104" y="441"/>
                  <a:pt x="112" y="417"/>
                </a:cubicBezTo>
                <a:cubicBezTo>
                  <a:pt x="112" y="417"/>
                  <a:pt x="112" y="417"/>
                  <a:pt x="112" y="417"/>
                </a:cubicBezTo>
                <a:cubicBezTo>
                  <a:pt x="111" y="414"/>
                  <a:pt x="110" y="410"/>
                  <a:pt x="109" y="409"/>
                </a:cubicBezTo>
                <a:cubicBezTo>
                  <a:pt x="97" y="406"/>
                  <a:pt x="85" y="408"/>
                  <a:pt x="71" y="411"/>
                </a:cubicBezTo>
                <a:close/>
                <a:moveTo>
                  <a:pt x="43" y="752"/>
                </a:moveTo>
                <a:cubicBezTo>
                  <a:pt x="49" y="759"/>
                  <a:pt x="49" y="759"/>
                  <a:pt x="66" y="764"/>
                </a:cubicBezTo>
                <a:cubicBezTo>
                  <a:pt x="77" y="767"/>
                  <a:pt x="79" y="765"/>
                  <a:pt x="78" y="753"/>
                </a:cubicBezTo>
                <a:cubicBezTo>
                  <a:pt x="77" y="749"/>
                  <a:pt x="77" y="744"/>
                  <a:pt x="77" y="740"/>
                </a:cubicBezTo>
                <a:cubicBezTo>
                  <a:pt x="76" y="733"/>
                  <a:pt x="72" y="730"/>
                  <a:pt x="66" y="734"/>
                </a:cubicBezTo>
                <a:cubicBezTo>
                  <a:pt x="58" y="740"/>
                  <a:pt x="51" y="746"/>
                  <a:pt x="43" y="752"/>
                </a:cubicBezTo>
                <a:close/>
                <a:moveTo>
                  <a:pt x="192" y="998"/>
                </a:moveTo>
                <a:cubicBezTo>
                  <a:pt x="191" y="997"/>
                  <a:pt x="191" y="996"/>
                  <a:pt x="190" y="996"/>
                </a:cubicBezTo>
                <a:cubicBezTo>
                  <a:pt x="179" y="997"/>
                  <a:pt x="168" y="998"/>
                  <a:pt x="158" y="999"/>
                </a:cubicBezTo>
                <a:cubicBezTo>
                  <a:pt x="156" y="1000"/>
                  <a:pt x="155" y="1000"/>
                  <a:pt x="154" y="1001"/>
                </a:cubicBezTo>
                <a:cubicBezTo>
                  <a:pt x="150" y="1010"/>
                  <a:pt x="157" y="1014"/>
                  <a:pt x="162" y="1018"/>
                </a:cubicBezTo>
                <a:cubicBezTo>
                  <a:pt x="166" y="1022"/>
                  <a:pt x="171" y="1031"/>
                  <a:pt x="178" y="1023"/>
                </a:cubicBezTo>
                <a:cubicBezTo>
                  <a:pt x="184" y="1016"/>
                  <a:pt x="187" y="1007"/>
                  <a:pt x="192" y="998"/>
                </a:cubicBezTo>
                <a:close/>
                <a:moveTo>
                  <a:pt x="786" y="1175"/>
                </a:moveTo>
                <a:cubicBezTo>
                  <a:pt x="785" y="1182"/>
                  <a:pt x="788" y="1185"/>
                  <a:pt x="795" y="1184"/>
                </a:cubicBezTo>
                <a:cubicBezTo>
                  <a:pt x="800" y="1183"/>
                  <a:pt x="806" y="1181"/>
                  <a:pt x="811" y="1179"/>
                </a:cubicBezTo>
                <a:cubicBezTo>
                  <a:pt x="817" y="1176"/>
                  <a:pt x="819" y="1170"/>
                  <a:pt x="814" y="1165"/>
                </a:cubicBezTo>
                <a:cubicBezTo>
                  <a:pt x="809" y="1159"/>
                  <a:pt x="803" y="1155"/>
                  <a:pt x="798" y="1150"/>
                </a:cubicBezTo>
                <a:cubicBezTo>
                  <a:pt x="794" y="1146"/>
                  <a:pt x="791" y="1148"/>
                  <a:pt x="790" y="1153"/>
                </a:cubicBezTo>
                <a:cubicBezTo>
                  <a:pt x="789" y="1160"/>
                  <a:pt x="788" y="1168"/>
                  <a:pt x="786" y="1175"/>
                </a:cubicBezTo>
                <a:close/>
                <a:moveTo>
                  <a:pt x="414" y="379"/>
                </a:moveTo>
                <a:cubicBezTo>
                  <a:pt x="394" y="402"/>
                  <a:pt x="373" y="424"/>
                  <a:pt x="356" y="452"/>
                </a:cubicBezTo>
                <a:cubicBezTo>
                  <a:pt x="369" y="450"/>
                  <a:pt x="413" y="396"/>
                  <a:pt x="414" y="379"/>
                </a:cubicBezTo>
                <a:close/>
                <a:moveTo>
                  <a:pt x="553" y="481"/>
                </a:moveTo>
                <a:cubicBezTo>
                  <a:pt x="551" y="482"/>
                  <a:pt x="550" y="483"/>
                  <a:pt x="550" y="483"/>
                </a:cubicBezTo>
                <a:cubicBezTo>
                  <a:pt x="551" y="506"/>
                  <a:pt x="552" y="529"/>
                  <a:pt x="554" y="552"/>
                </a:cubicBezTo>
                <a:cubicBezTo>
                  <a:pt x="554" y="553"/>
                  <a:pt x="557" y="556"/>
                  <a:pt x="557" y="555"/>
                </a:cubicBezTo>
                <a:cubicBezTo>
                  <a:pt x="559" y="555"/>
                  <a:pt x="561" y="553"/>
                  <a:pt x="561" y="551"/>
                </a:cubicBezTo>
                <a:cubicBezTo>
                  <a:pt x="562" y="546"/>
                  <a:pt x="563" y="540"/>
                  <a:pt x="563" y="535"/>
                </a:cubicBezTo>
                <a:cubicBezTo>
                  <a:pt x="563" y="517"/>
                  <a:pt x="560" y="499"/>
                  <a:pt x="553" y="481"/>
                </a:cubicBezTo>
                <a:close/>
                <a:moveTo>
                  <a:pt x="59" y="455"/>
                </a:moveTo>
                <a:cubicBezTo>
                  <a:pt x="59" y="457"/>
                  <a:pt x="58" y="458"/>
                  <a:pt x="57" y="459"/>
                </a:cubicBezTo>
                <a:cubicBezTo>
                  <a:pt x="62" y="464"/>
                  <a:pt x="67" y="470"/>
                  <a:pt x="73" y="474"/>
                </a:cubicBezTo>
                <a:cubicBezTo>
                  <a:pt x="88" y="486"/>
                  <a:pt x="90" y="485"/>
                  <a:pt x="95" y="466"/>
                </a:cubicBezTo>
                <a:cubicBezTo>
                  <a:pt x="98" y="459"/>
                  <a:pt x="95" y="454"/>
                  <a:pt x="87" y="454"/>
                </a:cubicBezTo>
                <a:cubicBezTo>
                  <a:pt x="78" y="454"/>
                  <a:pt x="69" y="455"/>
                  <a:pt x="59" y="455"/>
                </a:cubicBezTo>
                <a:close/>
                <a:moveTo>
                  <a:pt x="78" y="558"/>
                </a:moveTo>
                <a:cubicBezTo>
                  <a:pt x="78" y="553"/>
                  <a:pt x="75" y="550"/>
                  <a:pt x="69" y="552"/>
                </a:cubicBezTo>
                <a:cubicBezTo>
                  <a:pt x="62" y="555"/>
                  <a:pt x="54" y="558"/>
                  <a:pt x="47" y="562"/>
                </a:cubicBezTo>
                <a:cubicBezTo>
                  <a:pt x="43" y="564"/>
                  <a:pt x="43" y="568"/>
                  <a:pt x="47" y="571"/>
                </a:cubicBezTo>
                <a:cubicBezTo>
                  <a:pt x="53" y="575"/>
                  <a:pt x="60" y="580"/>
                  <a:pt x="67" y="583"/>
                </a:cubicBezTo>
                <a:cubicBezTo>
                  <a:pt x="69" y="584"/>
                  <a:pt x="74" y="581"/>
                  <a:pt x="74" y="579"/>
                </a:cubicBezTo>
                <a:cubicBezTo>
                  <a:pt x="76" y="573"/>
                  <a:pt x="77" y="566"/>
                  <a:pt x="78" y="558"/>
                </a:cubicBezTo>
                <a:close/>
                <a:moveTo>
                  <a:pt x="59" y="722"/>
                </a:moveTo>
                <a:cubicBezTo>
                  <a:pt x="59" y="721"/>
                  <a:pt x="58" y="720"/>
                  <a:pt x="58" y="718"/>
                </a:cubicBezTo>
                <a:cubicBezTo>
                  <a:pt x="51" y="715"/>
                  <a:pt x="44" y="712"/>
                  <a:pt x="37" y="709"/>
                </a:cubicBezTo>
                <a:cubicBezTo>
                  <a:pt x="32" y="707"/>
                  <a:pt x="24" y="705"/>
                  <a:pt x="23" y="712"/>
                </a:cubicBezTo>
                <a:cubicBezTo>
                  <a:pt x="22" y="720"/>
                  <a:pt x="24" y="728"/>
                  <a:pt x="26" y="736"/>
                </a:cubicBezTo>
                <a:cubicBezTo>
                  <a:pt x="26" y="736"/>
                  <a:pt x="28" y="737"/>
                  <a:pt x="29" y="737"/>
                </a:cubicBezTo>
                <a:cubicBezTo>
                  <a:pt x="39" y="732"/>
                  <a:pt x="49" y="727"/>
                  <a:pt x="59" y="722"/>
                </a:cubicBezTo>
                <a:close/>
                <a:moveTo>
                  <a:pt x="604" y="67"/>
                </a:moveTo>
                <a:cubicBezTo>
                  <a:pt x="604" y="68"/>
                  <a:pt x="604" y="70"/>
                  <a:pt x="604" y="71"/>
                </a:cubicBezTo>
                <a:cubicBezTo>
                  <a:pt x="615" y="72"/>
                  <a:pt x="626" y="74"/>
                  <a:pt x="637" y="75"/>
                </a:cubicBezTo>
                <a:cubicBezTo>
                  <a:pt x="638" y="75"/>
                  <a:pt x="641" y="69"/>
                  <a:pt x="640" y="68"/>
                </a:cubicBezTo>
                <a:cubicBezTo>
                  <a:pt x="637" y="61"/>
                  <a:pt x="633" y="55"/>
                  <a:pt x="630" y="49"/>
                </a:cubicBezTo>
                <a:cubicBezTo>
                  <a:pt x="626" y="42"/>
                  <a:pt x="622" y="44"/>
                  <a:pt x="618" y="48"/>
                </a:cubicBezTo>
                <a:cubicBezTo>
                  <a:pt x="613" y="54"/>
                  <a:pt x="609" y="61"/>
                  <a:pt x="604" y="67"/>
                </a:cubicBezTo>
                <a:close/>
                <a:moveTo>
                  <a:pt x="682" y="31"/>
                </a:moveTo>
                <a:cubicBezTo>
                  <a:pt x="681" y="29"/>
                  <a:pt x="681" y="28"/>
                  <a:pt x="680" y="27"/>
                </a:cubicBezTo>
                <a:cubicBezTo>
                  <a:pt x="670" y="28"/>
                  <a:pt x="660" y="29"/>
                  <a:pt x="650" y="30"/>
                </a:cubicBezTo>
                <a:cubicBezTo>
                  <a:pt x="648" y="31"/>
                  <a:pt x="645" y="35"/>
                  <a:pt x="646" y="36"/>
                </a:cubicBezTo>
                <a:cubicBezTo>
                  <a:pt x="649" y="44"/>
                  <a:pt x="653" y="52"/>
                  <a:pt x="657" y="61"/>
                </a:cubicBezTo>
                <a:cubicBezTo>
                  <a:pt x="659" y="60"/>
                  <a:pt x="660" y="60"/>
                  <a:pt x="661" y="60"/>
                </a:cubicBezTo>
                <a:cubicBezTo>
                  <a:pt x="668" y="50"/>
                  <a:pt x="675" y="41"/>
                  <a:pt x="682" y="31"/>
                </a:cubicBezTo>
                <a:close/>
                <a:moveTo>
                  <a:pt x="1164" y="653"/>
                </a:moveTo>
                <a:cubicBezTo>
                  <a:pt x="1164" y="666"/>
                  <a:pt x="1167" y="668"/>
                  <a:pt x="1177" y="663"/>
                </a:cubicBezTo>
                <a:cubicBezTo>
                  <a:pt x="1178" y="663"/>
                  <a:pt x="1180" y="662"/>
                  <a:pt x="1180" y="661"/>
                </a:cubicBezTo>
                <a:cubicBezTo>
                  <a:pt x="1185" y="657"/>
                  <a:pt x="1190" y="653"/>
                  <a:pt x="1194" y="648"/>
                </a:cubicBezTo>
                <a:cubicBezTo>
                  <a:pt x="1190" y="644"/>
                  <a:pt x="1185" y="638"/>
                  <a:pt x="1180" y="635"/>
                </a:cubicBezTo>
                <a:cubicBezTo>
                  <a:pt x="1172" y="630"/>
                  <a:pt x="1168" y="632"/>
                  <a:pt x="1166" y="642"/>
                </a:cubicBezTo>
                <a:cubicBezTo>
                  <a:pt x="1165" y="646"/>
                  <a:pt x="1165" y="650"/>
                  <a:pt x="1164" y="653"/>
                </a:cubicBezTo>
                <a:close/>
                <a:moveTo>
                  <a:pt x="882" y="83"/>
                </a:moveTo>
                <a:cubicBezTo>
                  <a:pt x="877" y="76"/>
                  <a:pt x="862" y="70"/>
                  <a:pt x="854" y="73"/>
                </a:cubicBezTo>
                <a:cubicBezTo>
                  <a:pt x="853" y="73"/>
                  <a:pt x="852" y="74"/>
                  <a:pt x="851" y="76"/>
                </a:cubicBezTo>
                <a:cubicBezTo>
                  <a:pt x="847" y="86"/>
                  <a:pt x="847" y="96"/>
                  <a:pt x="848" y="108"/>
                </a:cubicBezTo>
                <a:cubicBezTo>
                  <a:pt x="861" y="99"/>
                  <a:pt x="871" y="91"/>
                  <a:pt x="882" y="83"/>
                </a:cubicBezTo>
                <a:close/>
                <a:moveTo>
                  <a:pt x="557" y="1106"/>
                </a:moveTo>
                <a:cubicBezTo>
                  <a:pt x="555" y="1105"/>
                  <a:pt x="554" y="1104"/>
                  <a:pt x="552" y="1104"/>
                </a:cubicBezTo>
                <a:cubicBezTo>
                  <a:pt x="536" y="1101"/>
                  <a:pt x="523" y="1106"/>
                  <a:pt x="512" y="1117"/>
                </a:cubicBezTo>
                <a:cubicBezTo>
                  <a:pt x="509" y="1120"/>
                  <a:pt x="508" y="1124"/>
                  <a:pt x="507" y="1127"/>
                </a:cubicBezTo>
                <a:cubicBezTo>
                  <a:pt x="510" y="1127"/>
                  <a:pt x="514" y="1130"/>
                  <a:pt x="517" y="1129"/>
                </a:cubicBezTo>
                <a:cubicBezTo>
                  <a:pt x="530" y="1123"/>
                  <a:pt x="543" y="1116"/>
                  <a:pt x="556" y="1109"/>
                </a:cubicBezTo>
                <a:cubicBezTo>
                  <a:pt x="557" y="1109"/>
                  <a:pt x="557" y="1107"/>
                  <a:pt x="557" y="1106"/>
                </a:cubicBezTo>
                <a:close/>
                <a:moveTo>
                  <a:pt x="849" y="1146"/>
                </a:moveTo>
                <a:cubicBezTo>
                  <a:pt x="849" y="1148"/>
                  <a:pt x="849" y="1150"/>
                  <a:pt x="849" y="1152"/>
                </a:cubicBezTo>
                <a:cubicBezTo>
                  <a:pt x="850" y="1155"/>
                  <a:pt x="852" y="1160"/>
                  <a:pt x="853" y="1160"/>
                </a:cubicBezTo>
                <a:cubicBezTo>
                  <a:pt x="861" y="1159"/>
                  <a:pt x="868" y="1157"/>
                  <a:pt x="875" y="1154"/>
                </a:cubicBezTo>
                <a:cubicBezTo>
                  <a:pt x="877" y="1153"/>
                  <a:pt x="878" y="1149"/>
                  <a:pt x="879" y="1146"/>
                </a:cubicBezTo>
                <a:cubicBezTo>
                  <a:pt x="880" y="1145"/>
                  <a:pt x="878" y="1144"/>
                  <a:pt x="877" y="1143"/>
                </a:cubicBezTo>
                <a:cubicBezTo>
                  <a:pt x="874" y="1140"/>
                  <a:pt x="871" y="1138"/>
                  <a:pt x="868" y="1136"/>
                </a:cubicBezTo>
                <a:cubicBezTo>
                  <a:pt x="852" y="1125"/>
                  <a:pt x="850" y="1127"/>
                  <a:pt x="849" y="1146"/>
                </a:cubicBezTo>
                <a:close/>
                <a:moveTo>
                  <a:pt x="1047" y="639"/>
                </a:moveTo>
                <a:cubicBezTo>
                  <a:pt x="1047" y="640"/>
                  <a:pt x="1047" y="640"/>
                  <a:pt x="1047" y="641"/>
                </a:cubicBezTo>
                <a:cubicBezTo>
                  <a:pt x="1041" y="642"/>
                  <a:pt x="1034" y="642"/>
                  <a:pt x="1027" y="643"/>
                </a:cubicBezTo>
                <a:cubicBezTo>
                  <a:pt x="1027" y="644"/>
                  <a:pt x="1027" y="645"/>
                  <a:pt x="1027" y="647"/>
                </a:cubicBezTo>
                <a:cubicBezTo>
                  <a:pt x="1034" y="649"/>
                  <a:pt x="1041" y="652"/>
                  <a:pt x="1048" y="654"/>
                </a:cubicBezTo>
                <a:cubicBezTo>
                  <a:pt x="1048" y="654"/>
                  <a:pt x="1048" y="655"/>
                  <a:pt x="1047" y="655"/>
                </a:cubicBezTo>
                <a:cubicBezTo>
                  <a:pt x="1042" y="656"/>
                  <a:pt x="1036" y="656"/>
                  <a:pt x="1031" y="656"/>
                </a:cubicBezTo>
                <a:cubicBezTo>
                  <a:pt x="1031" y="657"/>
                  <a:pt x="1030" y="659"/>
                  <a:pt x="1030" y="660"/>
                </a:cubicBezTo>
                <a:cubicBezTo>
                  <a:pt x="1036" y="662"/>
                  <a:pt x="1042" y="665"/>
                  <a:pt x="1049" y="667"/>
                </a:cubicBezTo>
                <a:cubicBezTo>
                  <a:pt x="1051" y="667"/>
                  <a:pt x="1056" y="663"/>
                  <a:pt x="1056" y="662"/>
                </a:cubicBezTo>
                <a:cubicBezTo>
                  <a:pt x="1055" y="652"/>
                  <a:pt x="1050" y="643"/>
                  <a:pt x="1052" y="632"/>
                </a:cubicBezTo>
                <a:cubicBezTo>
                  <a:pt x="1052" y="631"/>
                  <a:pt x="1050" y="629"/>
                  <a:pt x="1049" y="629"/>
                </a:cubicBezTo>
                <a:cubicBezTo>
                  <a:pt x="1041" y="627"/>
                  <a:pt x="1033" y="627"/>
                  <a:pt x="1025" y="631"/>
                </a:cubicBezTo>
                <a:cubicBezTo>
                  <a:pt x="1025" y="632"/>
                  <a:pt x="1025" y="633"/>
                  <a:pt x="1025" y="634"/>
                </a:cubicBezTo>
                <a:cubicBezTo>
                  <a:pt x="1032" y="636"/>
                  <a:pt x="1040" y="638"/>
                  <a:pt x="1047" y="639"/>
                </a:cubicBezTo>
                <a:close/>
                <a:moveTo>
                  <a:pt x="74" y="622"/>
                </a:moveTo>
                <a:cubicBezTo>
                  <a:pt x="74" y="610"/>
                  <a:pt x="72" y="609"/>
                  <a:pt x="61" y="612"/>
                </a:cubicBezTo>
                <a:cubicBezTo>
                  <a:pt x="55" y="615"/>
                  <a:pt x="49" y="618"/>
                  <a:pt x="43" y="621"/>
                </a:cubicBezTo>
                <a:cubicBezTo>
                  <a:pt x="39" y="624"/>
                  <a:pt x="39" y="627"/>
                  <a:pt x="43" y="630"/>
                </a:cubicBezTo>
                <a:cubicBezTo>
                  <a:pt x="46" y="632"/>
                  <a:pt x="48" y="633"/>
                  <a:pt x="50" y="635"/>
                </a:cubicBezTo>
                <a:cubicBezTo>
                  <a:pt x="69" y="645"/>
                  <a:pt x="73" y="643"/>
                  <a:pt x="74" y="622"/>
                </a:cubicBezTo>
                <a:close/>
                <a:moveTo>
                  <a:pt x="73" y="503"/>
                </a:moveTo>
                <a:cubicBezTo>
                  <a:pt x="64" y="505"/>
                  <a:pt x="57" y="506"/>
                  <a:pt x="50" y="508"/>
                </a:cubicBezTo>
                <a:cubicBezTo>
                  <a:pt x="48" y="508"/>
                  <a:pt x="46" y="510"/>
                  <a:pt x="46" y="512"/>
                </a:cubicBezTo>
                <a:cubicBezTo>
                  <a:pt x="45" y="513"/>
                  <a:pt x="47" y="516"/>
                  <a:pt x="49" y="517"/>
                </a:cubicBezTo>
                <a:cubicBezTo>
                  <a:pt x="54" y="520"/>
                  <a:pt x="59" y="524"/>
                  <a:pt x="65" y="527"/>
                </a:cubicBezTo>
                <a:cubicBezTo>
                  <a:pt x="69" y="528"/>
                  <a:pt x="76" y="529"/>
                  <a:pt x="77" y="528"/>
                </a:cubicBezTo>
                <a:cubicBezTo>
                  <a:pt x="80" y="522"/>
                  <a:pt x="83" y="515"/>
                  <a:pt x="84" y="508"/>
                </a:cubicBezTo>
                <a:cubicBezTo>
                  <a:pt x="84" y="507"/>
                  <a:pt x="76" y="504"/>
                  <a:pt x="73" y="503"/>
                </a:cubicBezTo>
                <a:close/>
                <a:moveTo>
                  <a:pt x="845" y="311"/>
                </a:moveTo>
                <a:cubicBezTo>
                  <a:pt x="865" y="291"/>
                  <a:pt x="866" y="213"/>
                  <a:pt x="847" y="201"/>
                </a:cubicBezTo>
                <a:cubicBezTo>
                  <a:pt x="858" y="238"/>
                  <a:pt x="853" y="274"/>
                  <a:pt x="845" y="311"/>
                </a:cubicBezTo>
                <a:close/>
                <a:moveTo>
                  <a:pt x="602" y="35"/>
                </a:moveTo>
                <a:cubicBezTo>
                  <a:pt x="594" y="29"/>
                  <a:pt x="574" y="29"/>
                  <a:pt x="569" y="34"/>
                </a:cubicBezTo>
                <a:cubicBezTo>
                  <a:pt x="568" y="36"/>
                  <a:pt x="567" y="40"/>
                  <a:pt x="568" y="42"/>
                </a:cubicBezTo>
                <a:cubicBezTo>
                  <a:pt x="571" y="48"/>
                  <a:pt x="575" y="54"/>
                  <a:pt x="579" y="59"/>
                </a:cubicBezTo>
                <a:cubicBezTo>
                  <a:pt x="580" y="61"/>
                  <a:pt x="585" y="61"/>
                  <a:pt x="586" y="60"/>
                </a:cubicBezTo>
                <a:cubicBezTo>
                  <a:pt x="592" y="52"/>
                  <a:pt x="597" y="43"/>
                  <a:pt x="602" y="35"/>
                </a:cubicBezTo>
                <a:close/>
                <a:moveTo>
                  <a:pt x="1110" y="915"/>
                </a:moveTo>
                <a:cubicBezTo>
                  <a:pt x="1110" y="914"/>
                  <a:pt x="1110" y="914"/>
                  <a:pt x="1110" y="913"/>
                </a:cubicBezTo>
                <a:cubicBezTo>
                  <a:pt x="1113" y="913"/>
                  <a:pt x="1115" y="913"/>
                  <a:pt x="1117" y="913"/>
                </a:cubicBezTo>
                <a:cubicBezTo>
                  <a:pt x="1127" y="913"/>
                  <a:pt x="1129" y="910"/>
                  <a:pt x="1125" y="901"/>
                </a:cubicBezTo>
                <a:cubicBezTo>
                  <a:pt x="1124" y="900"/>
                  <a:pt x="1123" y="898"/>
                  <a:pt x="1122" y="896"/>
                </a:cubicBezTo>
                <a:cubicBezTo>
                  <a:pt x="1111" y="878"/>
                  <a:pt x="1111" y="878"/>
                  <a:pt x="1100" y="897"/>
                </a:cubicBezTo>
                <a:cubicBezTo>
                  <a:pt x="1097" y="901"/>
                  <a:pt x="1095" y="906"/>
                  <a:pt x="1093" y="910"/>
                </a:cubicBezTo>
                <a:cubicBezTo>
                  <a:pt x="1099" y="912"/>
                  <a:pt x="1104" y="913"/>
                  <a:pt x="1110" y="915"/>
                </a:cubicBezTo>
                <a:close/>
                <a:moveTo>
                  <a:pt x="726" y="72"/>
                </a:moveTo>
                <a:cubicBezTo>
                  <a:pt x="733" y="62"/>
                  <a:pt x="738" y="56"/>
                  <a:pt x="743" y="49"/>
                </a:cubicBezTo>
                <a:cubicBezTo>
                  <a:pt x="745" y="45"/>
                  <a:pt x="747" y="42"/>
                  <a:pt x="749" y="38"/>
                </a:cubicBezTo>
                <a:cubicBezTo>
                  <a:pt x="745" y="36"/>
                  <a:pt x="742" y="33"/>
                  <a:pt x="738" y="33"/>
                </a:cubicBezTo>
                <a:cubicBezTo>
                  <a:pt x="733" y="33"/>
                  <a:pt x="727" y="34"/>
                  <a:pt x="722" y="35"/>
                </a:cubicBezTo>
                <a:cubicBezTo>
                  <a:pt x="721" y="36"/>
                  <a:pt x="718" y="39"/>
                  <a:pt x="718" y="41"/>
                </a:cubicBezTo>
                <a:cubicBezTo>
                  <a:pt x="720" y="50"/>
                  <a:pt x="723" y="60"/>
                  <a:pt x="726" y="72"/>
                </a:cubicBezTo>
                <a:close/>
                <a:moveTo>
                  <a:pt x="459" y="86"/>
                </a:moveTo>
                <a:cubicBezTo>
                  <a:pt x="471" y="84"/>
                  <a:pt x="479" y="84"/>
                  <a:pt x="487" y="82"/>
                </a:cubicBezTo>
                <a:cubicBezTo>
                  <a:pt x="489" y="82"/>
                  <a:pt x="493" y="78"/>
                  <a:pt x="493" y="78"/>
                </a:cubicBezTo>
                <a:cubicBezTo>
                  <a:pt x="488" y="68"/>
                  <a:pt x="486" y="57"/>
                  <a:pt x="473" y="51"/>
                </a:cubicBezTo>
                <a:cubicBezTo>
                  <a:pt x="468" y="63"/>
                  <a:pt x="464" y="73"/>
                  <a:pt x="459" y="86"/>
                </a:cubicBezTo>
                <a:close/>
                <a:moveTo>
                  <a:pt x="435" y="97"/>
                </a:moveTo>
                <a:cubicBezTo>
                  <a:pt x="426" y="89"/>
                  <a:pt x="420" y="83"/>
                  <a:pt x="413" y="77"/>
                </a:cubicBezTo>
                <a:cubicBezTo>
                  <a:pt x="409" y="74"/>
                  <a:pt x="404" y="74"/>
                  <a:pt x="403" y="81"/>
                </a:cubicBezTo>
                <a:cubicBezTo>
                  <a:pt x="402" y="88"/>
                  <a:pt x="400" y="95"/>
                  <a:pt x="399" y="102"/>
                </a:cubicBezTo>
                <a:cubicBezTo>
                  <a:pt x="399" y="104"/>
                  <a:pt x="403" y="108"/>
                  <a:pt x="405" y="108"/>
                </a:cubicBezTo>
                <a:cubicBezTo>
                  <a:pt x="414" y="105"/>
                  <a:pt x="423" y="102"/>
                  <a:pt x="435" y="97"/>
                </a:cubicBezTo>
                <a:close/>
                <a:moveTo>
                  <a:pt x="1138" y="361"/>
                </a:moveTo>
                <a:cubicBezTo>
                  <a:pt x="1138" y="360"/>
                  <a:pt x="1138" y="360"/>
                  <a:pt x="1138" y="360"/>
                </a:cubicBezTo>
                <a:cubicBezTo>
                  <a:pt x="1142" y="359"/>
                  <a:pt x="1146" y="360"/>
                  <a:pt x="1150" y="359"/>
                </a:cubicBezTo>
                <a:cubicBezTo>
                  <a:pt x="1153" y="358"/>
                  <a:pt x="1157" y="353"/>
                  <a:pt x="1156" y="352"/>
                </a:cubicBezTo>
                <a:cubicBezTo>
                  <a:pt x="1152" y="345"/>
                  <a:pt x="1149" y="336"/>
                  <a:pt x="1142" y="333"/>
                </a:cubicBezTo>
                <a:cubicBezTo>
                  <a:pt x="1136" y="329"/>
                  <a:pt x="1133" y="337"/>
                  <a:pt x="1130" y="342"/>
                </a:cubicBezTo>
                <a:cubicBezTo>
                  <a:pt x="1127" y="347"/>
                  <a:pt x="1125" y="352"/>
                  <a:pt x="1123" y="357"/>
                </a:cubicBezTo>
                <a:cubicBezTo>
                  <a:pt x="1128" y="358"/>
                  <a:pt x="1133" y="359"/>
                  <a:pt x="1138" y="361"/>
                </a:cubicBezTo>
                <a:close/>
                <a:moveTo>
                  <a:pt x="424" y="1155"/>
                </a:moveTo>
                <a:cubicBezTo>
                  <a:pt x="423" y="1155"/>
                  <a:pt x="421" y="1155"/>
                  <a:pt x="420" y="1154"/>
                </a:cubicBezTo>
                <a:cubicBezTo>
                  <a:pt x="414" y="1161"/>
                  <a:pt x="409" y="1167"/>
                  <a:pt x="404" y="1174"/>
                </a:cubicBezTo>
                <a:cubicBezTo>
                  <a:pt x="399" y="1180"/>
                  <a:pt x="401" y="1185"/>
                  <a:pt x="408" y="1188"/>
                </a:cubicBezTo>
                <a:cubicBezTo>
                  <a:pt x="412" y="1190"/>
                  <a:pt x="416" y="1191"/>
                  <a:pt x="421" y="1191"/>
                </a:cubicBezTo>
                <a:cubicBezTo>
                  <a:pt x="423" y="1191"/>
                  <a:pt x="427" y="1188"/>
                  <a:pt x="427" y="1187"/>
                </a:cubicBezTo>
                <a:cubicBezTo>
                  <a:pt x="427" y="1176"/>
                  <a:pt x="425" y="1166"/>
                  <a:pt x="424" y="1155"/>
                </a:cubicBezTo>
                <a:close/>
                <a:moveTo>
                  <a:pt x="98" y="821"/>
                </a:moveTo>
                <a:cubicBezTo>
                  <a:pt x="95" y="812"/>
                  <a:pt x="93" y="804"/>
                  <a:pt x="90" y="797"/>
                </a:cubicBezTo>
                <a:cubicBezTo>
                  <a:pt x="89" y="795"/>
                  <a:pt x="86" y="794"/>
                  <a:pt x="85" y="795"/>
                </a:cubicBezTo>
                <a:cubicBezTo>
                  <a:pt x="78" y="799"/>
                  <a:pt x="72" y="804"/>
                  <a:pt x="66" y="809"/>
                </a:cubicBezTo>
                <a:cubicBezTo>
                  <a:pt x="63" y="813"/>
                  <a:pt x="63" y="817"/>
                  <a:pt x="69" y="819"/>
                </a:cubicBezTo>
                <a:cubicBezTo>
                  <a:pt x="76" y="821"/>
                  <a:pt x="83" y="824"/>
                  <a:pt x="90" y="825"/>
                </a:cubicBezTo>
                <a:cubicBezTo>
                  <a:pt x="92" y="825"/>
                  <a:pt x="95" y="823"/>
                  <a:pt x="98" y="821"/>
                </a:cubicBezTo>
                <a:close/>
                <a:moveTo>
                  <a:pt x="937" y="916"/>
                </a:moveTo>
                <a:cubicBezTo>
                  <a:pt x="933" y="917"/>
                  <a:pt x="930" y="917"/>
                  <a:pt x="929" y="919"/>
                </a:cubicBezTo>
                <a:cubicBezTo>
                  <a:pt x="924" y="930"/>
                  <a:pt x="920" y="941"/>
                  <a:pt x="917" y="953"/>
                </a:cubicBezTo>
                <a:cubicBezTo>
                  <a:pt x="916" y="955"/>
                  <a:pt x="918" y="958"/>
                  <a:pt x="919" y="961"/>
                </a:cubicBezTo>
                <a:cubicBezTo>
                  <a:pt x="921" y="959"/>
                  <a:pt x="924" y="958"/>
                  <a:pt x="926" y="956"/>
                </a:cubicBezTo>
                <a:cubicBezTo>
                  <a:pt x="937" y="945"/>
                  <a:pt x="937" y="931"/>
                  <a:pt x="942" y="918"/>
                </a:cubicBezTo>
                <a:cubicBezTo>
                  <a:pt x="943" y="916"/>
                  <a:pt x="941" y="912"/>
                  <a:pt x="940" y="910"/>
                </a:cubicBezTo>
                <a:cubicBezTo>
                  <a:pt x="939" y="910"/>
                  <a:pt x="938" y="910"/>
                  <a:pt x="937" y="910"/>
                </a:cubicBezTo>
                <a:cubicBezTo>
                  <a:pt x="937" y="913"/>
                  <a:pt x="937" y="915"/>
                  <a:pt x="937" y="916"/>
                </a:cubicBezTo>
                <a:close/>
                <a:moveTo>
                  <a:pt x="894" y="191"/>
                </a:moveTo>
                <a:cubicBezTo>
                  <a:pt x="908" y="221"/>
                  <a:pt x="923" y="250"/>
                  <a:pt x="938" y="280"/>
                </a:cubicBezTo>
                <a:cubicBezTo>
                  <a:pt x="942" y="260"/>
                  <a:pt x="911" y="200"/>
                  <a:pt x="894" y="191"/>
                </a:cubicBezTo>
                <a:close/>
                <a:moveTo>
                  <a:pt x="789" y="513"/>
                </a:moveTo>
                <a:cubicBezTo>
                  <a:pt x="807" y="512"/>
                  <a:pt x="812" y="505"/>
                  <a:pt x="805" y="492"/>
                </a:cubicBezTo>
                <a:cubicBezTo>
                  <a:pt x="800" y="495"/>
                  <a:pt x="795" y="500"/>
                  <a:pt x="790" y="501"/>
                </a:cubicBezTo>
                <a:cubicBezTo>
                  <a:pt x="780" y="503"/>
                  <a:pt x="777" y="508"/>
                  <a:pt x="778" y="515"/>
                </a:cubicBezTo>
                <a:cubicBezTo>
                  <a:pt x="773" y="516"/>
                  <a:pt x="768" y="516"/>
                  <a:pt x="765" y="518"/>
                </a:cubicBezTo>
                <a:cubicBezTo>
                  <a:pt x="762" y="520"/>
                  <a:pt x="762" y="525"/>
                  <a:pt x="760" y="529"/>
                </a:cubicBezTo>
                <a:cubicBezTo>
                  <a:pt x="761" y="529"/>
                  <a:pt x="762" y="529"/>
                  <a:pt x="763" y="530"/>
                </a:cubicBezTo>
                <a:cubicBezTo>
                  <a:pt x="766" y="523"/>
                  <a:pt x="780" y="536"/>
                  <a:pt x="779" y="520"/>
                </a:cubicBezTo>
                <a:cubicBezTo>
                  <a:pt x="782" y="522"/>
                  <a:pt x="784" y="522"/>
                  <a:pt x="787" y="524"/>
                </a:cubicBezTo>
                <a:cubicBezTo>
                  <a:pt x="788" y="520"/>
                  <a:pt x="788" y="517"/>
                  <a:pt x="789" y="513"/>
                </a:cubicBezTo>
                <a:close/>
                <a:moveTo>
                  <a:pt x="527" y="290"/>
                </a:moveTo>
                <a:cubicBezTo>
                  <a:pt x="521" y="298"/>
                  <a:pt x="524" y="311"/>
                  <a:pt x="510" y="311"/>
                </a:cubicBezTo>
                <a:cubicBezTo>
                  <a:pt x="497" y="311"/>
                  <a:pt x="498" y="298"/>
                  <a:pt x="491" y="292"/>
                </a:cubicBezTo>
                <a:cubicBezTo>
                  <a:pt x="486" y="302"/>
                  <a:pt x="488" y="312"/>
                  <a:pt x="494" y="317"/>
                </a:cubicBezTo>
                <a:cubicBezTo>
                  <a:pt x="504" y="324"/>
                  <a:pt x="516" y="323"/>
                  <a:pt x="525" y="315"/>
                </a:cubicBezTo>
                <a:cubicBezTo>
                  <a:pt x="532" y="308"/>
                  <a:pt x="533" y="299"/>
                  <a:pt x="527" y="290"/>
                </a:cubicBezTo>
                <a:close/>
                <a:moveTo>
                  <a:pt x="507" y="35"/>
                </a:moveTo>
                <a:cubicBezTo>
                  <a:pt x="494" y="34"/>
                  <a:pt x="492" y="37"/>
                  <a:pt x="497" y="49"/>
                </a:cubicBezTo>
                <a:cubicBezTo>
                  <a:pt x="497" y="50"/>
                  <a:pt x="498" y="52"/>
                  <a:pt x="498" y="53"/>
                </a:cubicBezTo>
                <a:cubicBezTo>
                  <a:pt x="501" y="57"/>
                  <a:pt x="504" y="61"/>
                  <a:pt x="507" y="65"/>
                </a:cubicBezTo>
                <a:cubicBezTo>
                  <a:pt x="510" y="62"/>
                  <a:pt x="515" y="59"/>
                  <a:pt x="517" y="54"/>
                </a:cubicBezTo>
                <a:cubicBezTo>
                  <a:pt x="520" y="50"/>
                  <a:pt x="521" y="44"/>
                  <a:pt x="523" y="39"/>
                </a:cubicBezTo>
                <a:cubicBezTo>
                  <a:pt x="518" y="37"/>
                  <a:pt x="513" y="36"/>
                  <a:pt x="508" y="35"/>
                </a:cubicBezTo>
                <a:cubicBezTo>
                  <a:pt x="507" y="34"/>
                  <a:pt x="507" y="35"/>
                  <a:pt x="507" y="35"/>
                </a:cubicBezTo>
                <a:close/>
                <a:moveTo>
                  <a:pt x="829" y="83"/>
                </a:moveTo>
                <a:cubicBezTo>
                  <a:pt x="827" y="82"/>
                  <a:pt x="825" y="82"/>
                  <a:pt x="824" y="81"/>
                </a:cubicBezTo>
                <a:cubicBezTo>
                  <a:pt x="816" y="89"/>
                  <a:pt x="809" y="97"/>
                  <a:pt x="800" y="106"/>
                </a:cubicBezTo>
                <a:cubicBezTo>
                  <a:pt x="808" y="110"/>
                  <a:pt x="813" y="113"/>
                  <a:pt x="819" y="115"/>
                </a:cubicBezTo>
                <a:cubicBezTo>
                  <a:pt x="824" y="118"/>
                  <a:pt x="828" y="116"/>
                  <a:pt x="829" y="110"/>
                </a:cubicBezTo>
                <a:cubicBezTo>
                  <a:pt x="829" y="101"/>
                  <a:pt x="829" y="92"/>
                  <a:pt x="829" y="83"/>
                </a:cubicBezTo>
                <a:close/>
                <a:moveTo>
                  <a:pt x="955" y="152"/>
                </a:moveTo>
                <a:cubicBezTo>
                  <a:pt x="954" y="151"/>
                  <a:pt x="953" y="150"/>
                  <a:pt x="951" y="150"/>
                </a:cubicBezTo>
                <a:cubicBezTo>
                  <a:pt x="943" y="153"/>
                  <a:pt x="934" y="156"/>
                  <a:pt x="926" y="160"/>
                </a:cubicBezTo>
                <a:cubicBezTo>
                  <a:pt x="925" y="160"/>
                  <a:pt x="925" y="165"/>
                  <a:pt x="926" y="166"/>
                </a:cubicBezTo>
                <a:cubicBezTo>
                  <a:pt x="931" y="172"/>
                  <a:pt x="936" y="177"/>
                  <a:pt x="942" y="181"/>
                </a:cubicBezTo>
                <a:cubicBezTo>
                  <a:pt x="944" y="182"/>
                  <a:pt x="949" y="180"/>
                  <a:pt x="949" y="179"/>
                </a:cubicBezTo>
                <a:cubicBezTo>
                  <a:pt x="952" y="170"/>
                  <a:pt x="953" y="161"/>
                  <a:pt x="955" y="152"/>
                </a:cubicBezTo>
                <a:close/>
                <a:moveTo>
                  <a:pt x="695" y="576"/>
                </a:moveTo>
                <a:cubicBezTo>
                  <a:pt x="669" y="600"/>
                  <a:pt x="661" y="620"/>
                  <a:pt x="671" y="636"/>
                </a:cubicBezTo>
                <a:cubicBezTo>
                  <a:pt x="671" y="630"/>
                  <a:pt x="671" y="625"/>
                  <a:pt x="671" y="619"/>
                </a:cubicBezTo>
                <a:cubicBezTo>
                  <a:pt x="673" y="621"/>
                  <a:pt x="675" y="622"/>
                  <a:pt x="676" y="623"/>
                </a:cubicBezTo>
                <a:cubicBezTo>
                  <a:pt x="677" y="603"/>
                  <a:pt x="696" y="595"/>
                  <a:pt x="706" y="581"/>
                </a:cubicBezTo>
                <a:cubicBezTo>
                  <a:pt x="705" y="581"/>
                  <a:pt x="705" y="580"/>
                  <a:pt x="704" y="580"/>
                </a:cubicBezTo>
                <a:cubicBezTo>
                  <a:pt x="703" y="581"/>
                  <a:pt x="702" y="582"/>
                  <a:pt x="700" y="584"/>
                </a:cubicBezTo>
                <a:cubicBezTo>
                  <a:pt x="698" y="581"/>
                  <a:pt x="697" y="579"/>
                  <a:pt x="695" y="576"/>
                </a:cubicBezTo>
                <a:close/>
                <a:moveTo>
                  <a:pt x="75" y="685"/>
                </a:moveTo>
                <a:cubicBezTo>
                  <a:pt x="73" y="680"/>
                  <a:pt x="72" y="676"/>
                  <a:pt x="70" y="671"/>
                </a:cubicBezTo>
                <a:cubicBezTo>
                  <a:pt x="65" y="673"/>
                  <a:pt x="60" y="675"/>
                  <a:pt x="55" y="677"/>
                </a:cubicBezTo>
                <a:cubicBezTo>
                  <a:pt x="54" y="677"/>
                  <a:pt x="54" y="677"/>
                  <a:pt x="53" y="678"/>
                </a:cubicBezTo>
                <a:cubicBezTo>
                  <a:pt x="50" y="682"/>
                  <a:pt x="47" y="685"/>
                  <a:pt x="44" y="689"/>
                </a:cubicBezTo>
                <a:cubicBezTo>
                  <a:pt x="48" y="692"/>
                  <a:pt x="52" y="695"/>
                  <a:pt x="57" y="697"/>
                </a:cubicBezTo>
                <a:cubicBezTo>
                  <a:pt x="70" y="702"/>
                  <a:pt x="74" y="700"/>
                  <a:pt x="75" y="685"/>
                </a:cubicBezTo>
                <a:close/>
                <a:moveTo>
                  <a:pt x="172" y="978"/>
                </a:moveTo>
                <a:cubicBezTo>
                  <a:pt x="172" y="978"/>
                  <a:pt x="172" y="978"/>
                  <a:pt x="172" y="978"/>
                </a:cubicBezTo>
                <a:cubicBezTo>
                  <a:pt x="177" y="977"/>
                  <a:pt x="183" y="977"/>
                  <a:pt x="188" y="975"/>
                </a:cubicBezTo>
                <a:cubicBezTo>
                  <a:pt x="190" y="975"/>
                  <a:pt x="192" y="970"/>
                  <a:pt x="191" y="970"/>
                </a:cubicBezTo>
                <a:cubicBezTo>
                  <a:pt x="187" y="963"/>
                  <a:pt x="182" y="954"/>
                  <a:pt x="176" y="952"/>
                </a:cubicBezTo>
                <a:cubicBezTo>
                  <a:pt x="168" y="950"/>
                  <a:pt x="165" y="960"/>
                  <a:pt x="161" y="967"/>
                </a:cubicBezTo>
                <a:cubicBezTo>
                  <a:pt x="161" y="967"/>
                  <a:pt x="160" y="968"/>
                  <a:pt x="160" y="968"/>
                </a:cubicBezTo>
                <a:cubicBezTo>
                  <a:pt x="157" y="975"/>
                  <a:pt x="160" y="978"/>
                  <a:pt x="166" y="978"/>
                </a:cubicBezTo>
                <a:cubicBezTo>
                  <a:pt x="168" y="978"/>
                  <a:pt x="170" y="978"/>
                  <a:pt x="172" y="978"/>
                </a:cubicBezTo>
                <a:close/>
                <a:moveTo>
                  <a:pt x="413" y="465"/>
                </a:moveTo>
                <a:cubicBezTo>
                  <a:pt x="431" y="446"/>
                  <a:pt x="440" y="423"/>
                  <a:pt x="443" y="396"/>
                </a:cubicBezTo>
                <a:cubicBezTo>
                  <a:pt x="425" y="416"/>
                  <a:pt x="423" y="442"/>
                  <a:pt x="413" y="465"/>
                </a:cubicBezTo>
                <a:close/>
                <a:moveTo>
                  <a:pt x="63" y="488"/>
                </a:moveTo>
                <a:cubicBezTo>
                  <a:pt x="55" y="481"/>
                  <a:pt x="49" y="476"/>
                  <a:pt x="44" y="471"/>
                </a:cubicBezTo>
                <a:cubicBezTo>
                  <a:pt x="37" y="464"/>
                  <a:pt x="34" y="464"/>
                  <a:pt x="30" y="473"/>
                </a:cubicBezTo>
                <a:cubicBezTo>
                  <a:pt x="29" y="476"/>
                  <a:pt x="27" y="480"/>
                  <a:pt x="27" y="484"/>
                </a:cubicBezTo>
                <a:cubicBezTo>
                  <a:pt x="26" y="491"/>
                  <a:pt x="29" y="494"/>
                  <a:pt x="36" y="493"/>
                </a:cubicBezTo>
                <a:cubicBezTo>
                  <a:pt x="44" y="492"/>
                  <a:pt x="52" y="490"/>
                  <a:pt x="63" y="488"/>
                </a:cubicBezTo>
                <a:close/>
                <a:moveTo>
                  <a:pt x="957" y="716"/>
                </a:moveTo>
                <a:cubicBezTo>
                  <a:pt x="957" y="718"/>
                  <a:pt x="956" y="719"/>
                  <a:pt x="956" y="721"/>
                </a:cubicBezTo>
                <a:cubicBezTo>
                  <a:pt x="964" y="724"/>
                  <a:pt x="972" y="728"/>
                  <a:pt x="981" y="731"/>
                </a:cubicBezTo>
                <a:cubicBezTo>
                  <a:pt x="982" y="732"/>
                  <a:pt x="985" y="728"/>
                  <a:pt x="985" y="726"/>
                </a:cubicBezTo>
                <a:cubicBezTo>
                  <a:pt x="988" y="713"/>
                  <a:pt x="985" y="708"/>
                  <a:pt x="971" y="704"/>
                </a:cubicBezTo>
                <a:cubicBezTo>
                  <a:pt x="965" y="702"/>
                  <a:pt x="959" y="701"/>
                  <a:pt x="953" y="700"/>
                </a:cubicBezTo>
                <a:cubicBezTo>
                  <a:pt x="952" y="701"/>
                  <a:pt x="952" y="702"/>
                  <a:pt x="952" y="703"/>
                </a:cubicBezTo>
                <a:cubicBezTo>
                  <a:pt x="957" y="710"/>
                  <a:pt x="969" y="708"/>
                  <a:pt x="972" y="719"/>
                </a:cubicBezTo>
                <a:cubicBezTo>
                  <a:pt x="966" y="718"/>
                  <a:pt x="962" y="717"/>
                  <a:pt x="957" y="716"/>
                </a:cubicBezTo>
                <a:close/>
                <a:moveTo>
                  <a:pt x="1136" y="942"/>
                </a:moveTo>
                <a:cubicBezTo>
                  <a:pt x="1134" y="930"/>
                  <a:pt x="1127" y="932"/>
                  <a:pt x="1122" y="931"/>
                </a:cubicBezTo>
                <a:cubicBezTo>
                  <a:pt x="1116" y="931"/>
                  <a:pt x="1111" y="931"/>
                  <a:pt x="1105" y="931"/>
                </a:cubicBezTo>
                <a:cubicBezTo>
                  <a:pt x="1107" y="936"/>
                  <a:pt x="1108" y="942"/>
                  <a:pt x="1111" y="946"/>
                </a:cubicBezTo>
                <a:cubicBezTo>
                  <a:pt x="1113" y="950"/>
                  <a:pt x="1120" y="956"/>
                  <a:pt x="1122" y="955"/>
                </a:cubicBezTo>
                <a:cubicBezTo>
                  <a:pt x="1128" y="952"/>
                  <a:pt x="1132" y="946"/>
                  <a:pt x="1136" y="942"/>
                </a:cubicBezTo>
                <a:close/>
                <a:moveTo>
                  <a:pt x="567" y="913"/>
                </a:moveTo>
                <a:cubicBezTo>
                  <a:pt x="568" y="912"/>
                  <a:pt x="568" y="912"/>
                  <a:pt x="569" y="911"/>
                </a:cubicBezTo>
                <a:cubicBezTo>
                  <a:pt x="564" y="906"/>
                  <a:pt x="559" y="901"/>
                  <a:pt x="555" y="896"/>
                </a:cubicBezTo>
                <a:cubicBezTo>
                  <a:pt x="551" y="891"/>
                  <a:pt x="547" y="891"/>
                  <a:pt x="544" y="896"/>
                </a:cubicBezTo>
                <a:cubicBezTo>
                  <a:pt x="539" y="907"/>
                  <a:pt x="534" y="917"/>
                  <a:pt x="530" y="928"/>
                </a:cubicBezTo>
                <a:cubicBezTo>
                  <a:pt x="529" y="929"/>
                  <a:pt x="530" y="932"/>
                  <a:pt x="531" y="932"/>
                </a:cubicBezTo>
                <a:cubicBezTo>
                  <a:pt x="532" y="932"/>
                  <a:pt x="535" y="932"/>
                  <a:pt x="536" y="931"/>
                </a:cubicBezTo>
                <a:cubicBezTo>
                  <a:pt x="538" y="928"/>
                  <a:pt x="541" y="925"/>
                  <a:pt x="543" y="922"/>
                </a:cubicBezTo>
                <a:cubicBezTo>
                  <a:pt x="552" y="907"/>
                  <a:pt x="552" y="907"/>
                  <a:pt x="567" y="913"/>
                </a:cubicBezTo>
                <a:close/>
                <a:moveTo>
                  <a:pt x="378" y="101"/>
                </a:moveTo>
                <a:cubicBezTo>
                  <a:pt x="379" y="101"/>
                  <a:pt x="380" y="101"/>
                  <a:pt x="381" y="100"/>
                </a:cubicBezTo>
                <a:cubicBezTo>
                  <a:pt x="382" y="90"/>
                  <a:pt x="383" y="80"/>
                  <a:pt x="384" y="68"/>
                </a:cubicBezTo>
                <a:cubicBezTo>
                  <a:pt x="374" y="71"/>
                  <a:pt x="367" y="73"/>
                  <a:pt x="361" y="76"/>
                </a:cubicBezTo>
                <a:cubicBezTo>
                  <a:pt x="356" y="78"/>
                  <a:pt x="353" y="82"/>
                  <a:pt x="359" y="87"/>
                </a:cubicBezTo>
                <a:cubicBezTo>
                  <a:pt x="365" y="92"/>
                  <a:pt x="372" y="96"/>
                  <a:pt x="378" y="101"/>
                </a:cubicBezTo>
                <a:close/>
                <a:moveTo>
                  <a:pt x="49" y="541"/>
                </a:moveTo>
                <a:cubicBezTo>
                  <a:pt x="49" y="540"/>
                  <a:pt x="50" y="539"/>
                  <a:pt x="50" y="538"/>
                </a:cubicBezTo>
                <a:cubicBezTo>
                  <a:pt x="43" y="534"/>
                  <a:pt x="36" y="529"/>
                  <a:pt x="29" y="525"/>
                </a:cubicBezTo>
                <a:cubicBezTo>
                  <a:pt x="27" y="524"/>
                  <a:pt x="21" y="527"/>
                  <a:pt x="20" y="530"/>
                </a:cubicBezTo>
                <a:cubicBezTo>
                  <a:pt x="18" y="534"/>
                  <a:pt x="18" y="539"/>
                  <a:pt x="18" y="544"/>
                </a:cubicBezTo>
                <a:cubicBezTo>
                  <a:pt x="19" y="549"/>
                  <a:pt x="22" y="552"/>
                  <a:pt x="28" y="550"/>
                </a:cubicBezTo>
                <a:cubicBezTo>
                  <a:pt x="35" y="548"/>
                  <a:pt x="42" y="544"/>
                  <a:pt x="49" y="541"/>
                </a:cubicBezTo>
                <a:close/>
                <a:moveTo>
                  <a:pt x="221" y="159"/>
                </a:moveTo>
                <a:cubicBezTo>
                  <a:pt x="227" y="162"/>
                  <a:pt x="233" y="165"/>
                  <a:pt x="239" y="167"/>
                </a:cubicBezTo>
                <a:cubicBezTo>
                  <a:pt x="245" y="169"/>
                  <a:pt x="247" y="166"/>
                  <a:pt x="247" y="160"/>
                </a:cubicBezTo>
                <a:cubicBezTo>
                  <a:pt x="247" y="153"/>
                  <a:pt x="247" y="145"/>
                  <a:pt x="247" y="138"/>
                </a:cubicBezTo>
                <a:cubicBezTo>
                  <a:pt x="236" y="137"/>
                  <a:pt x="228" y="143"/>
                  <a:pt x="221" y="159"/>
                </a:cubicBezTo>
                <a:close/>
                <a:moveTo>
                  <a:pt x="1075" y="987"/>
                </a:moveTo>
                <a:cubicBezTo>
                  <a:pt x="1076" y="990"/>
                  <a:pt x="1077" y="995"/>
                  <a:pt x="1078" y="1000"/>
                </a:cubicBezTo>
                <a:cubicBezTo>
                  <a:pt x="1081" y="1007"/>
                  <a:pt x="1087" y="1009"/>
                  <a:pt x="1092" y="1004"/>
                </a:cubicBezTo>
                <a:cubicBezTo>
                  <a:pt x="1096" y="999"/>
                  <a:pt x="1100" y="991"/>
                  <a:pt x="1099" y="986"/>
                </a:cubicBezTo>
                <a:cubicBezTo>
                  <a:pt x="1097" y="982"/>
                  <a:pt x="1088" y="980"/>
                  <a:pt x="1083" y="978"/>
                </a:cubicBezTo>
                <a:cubicBezTo>
                  <a:pt x="1077" y="976"/>
                  <a:pt x="1074" y="979"/>
                  <a:pt x="1075" y="987"/>
                </a:cubicBezTo>
                <a:close/>
                <a:moveTo>
                  <a:pt x="668" y="1215"/>
                </a:moveTo>
                <a:cubicBezTo>
                  <a:pt x="673" y="1214"/>
                  <a:pt x="675" y="1214"/>
                  <a:pt x="676" y="1213"/>
                </a:cubicBezTo>
                <a:cubicBezTo>
                  <a:pt x="681" y="1210"/>
                  <a:pt x="689" y="1206"/>
                  <a:pt x="689" y="1203"/>
                </a:cubicBezTo>
                <a:cubicBezTo>
                  <a:pt x="688" y="1197"/>
                  <a:pt x="684" y="1191"/>
                  <a:pt x="681" y="1185"/>
                </a:cubicBezTo>
                <a:cubicBezTo>
                  <a:pt x="680" y="1184"/>
                  <a:pt x="675" y="1184"/>
                  <a:pt x="675" y="1185"/>
                </a:cubicBezTo>
                <a:cubicBezTo>
                  <a:pt x="671" y="1192"/>
                  <a:pt x="667" y="1198"/>
                  <a:pt x="664" y="1205"/>
                </a:cubicBezTo>
                <a:cubicBezTo>
                  <a:pt x="664" y="1208"/>
                  <a:pt x="667" y="1212"/>
                  <a:pt x="668" y="1215"/>
                </a:cubicBezTo>
                <a:close/>
                <a:moveTo>
                  <a:pt x="530" y="71"/>
                </a:moveTo>
                <a:cubicBezTo>
                  <a:pt x="540" y="75"/>
                  <a:pt x="556" y="76"/>
                  <a:pt x="563" y="72"/>
                </a:cubicBezTo>
                <a:cubicBezTo>
                  <a:pt x="564" y="71"/>
                  <a:pt x="565" y="67"/>
                  <a:pt x="564" y="66"/>
                </a:cubicBezTo>
                <a:cubicBezTo>
                  <a:pt x="550" y="51"/>
                  <a:pt x="547" y="45"/>
                  <a:pt x="533" y="65"/>
                </a:cubicBezTo>
                <a:cubicBezTo>
                  <a:pt x="532" y="67"/>
                  <a:pt x="531" y="69"/>
                  <a:pt x="530" y="71"/>
                </a:cubicBezTo>
                <a:close/>
                <a:moveTo>
                  <a:pt x="52" y="658"/>
                </a:moveTo>
                <a:cubicBezTo>
                  <a:pt x="43" y="654"/>
                  <a:pt x="37" y="650"/>
                  <a:pt x="30" y="648"/>
                </a:cubicBezTo>
                <a:cubicBezTo>
                  <a:pt x="27" y="648"/>
                  <a:pt x="20" y="651"/>
                  <a:pt x="20" y="653"/>
                </a:cubicBezTo>
                <a:cubicBezTo>
                  <a:pt x="21" y="660"/>
                  <a:pt x="23" y="667"/>
                  <a:pt x="24" y="674"/>
                </a:cubicBezTo>
                <a:cubicBezTo>
                  <a:pt x="30" y="672"/>
                  <a:pt x="36" y="670"/>
                  <a:pt x="42" y="667"/>
                </a:cubicBezTo>
                <a:cubicBezTo>
                  <a:pt x="45" y="666"/>
                  <a:pt x="47" y="663"/>
                  <a:pt x="52" y="658"/>
                </a:cubicBezTo>
                <a:close/>
                <a:moveTo>
                  <a:pt x="605" y="467"/>
                </a:moveTo>
                <a:cubicBezTo>
                  <a:pt x="609" y="485"/>
                  <a:pt x="653" y="515"/>
                  <a:pt x="664" y="510"/>
                </a:cubicBezTo>
                <a:cubicBezTo>
                  <a:pt x="644" y="496"/>
                  <a:pt x="625" y="482"/>
                  <a:pt x="605" y="467"/>
                </a:cubicBezTo>
                <a:close/>
                <a:moveTo>
                  <a:pt x="1089" y="667"/>
                </a:moveTo>
                <a:cubicBezTo>
                  <a:pt x="1091" y="673"/>
                  <a:pt x="1094" y="678"/>
                  <a:pt x="1095" y="684"/>
                </a:cubicBezTo>
                <a:cubicBezTo>
                  <a:pt x="1096" y="691"/>
                  <a:pt x="1095" y="699"/>
                  <a:pt x="1096" y="706"/>
                </a:cubicBezTo>
                <a:cubicBezTo>
                  <a:pt x="1096" y="708"/>
                  <a:pt x="1100" y="710"/>
                  <a:pt x="1103" y="712"/>
                </a:cubicBezTo>
                <a:cubicBezTo>
                  <a:pt x="1105" y="706"/>
                  <a:pt x="1106" y="701"/>
                  <a:pt x="1108" y="696"/>
                </a:cubicBezTo>
                <a:cubicBezTo>
                  <a:pt x="1112" y="678"/>
                  <a:pt x="1105" y="669"/>
                  <a:pt x="1089" y="667"/>
                </a:cubicBezTo>
                <a:close/>
                <a:moveTo>
                  <a:pt x="1003" y="911"/>
                </a:moveTo>
                <a:cubicBezTo>
                  <a:pt x="1016" y="902"/>
                  <a:pt x="1012" y="888"/>
                  <a:pt x="1012" y="875"/>
                </a:cubicBezTo>
                <a:cubicBezTo>
                  <a:pt x="1014" y="877"/>
                  <a:pt x="1016" y="878"/>
                  <a:pt x="1019" y="880"/>
                </a:cubicBezTo>
                <a:cubicBezTo>
                  <a:pt x="1019" y="880"/>
                  <a:pt x="1020" y="879"/>
                  <a:pt x="1021" y="879"/>
                </a:cubicBezTo>
                <a:cubicBezTo>
                  <a:pt x="1020" y="875"/>
                  <a:pt x="1018" y="871"/>
                  <a:pt x="1016" y="866"/>
                </a:cubicBezTo>
                <a:cubicBezTo>
                  <a:pt x="1016" y="866"/>
                  <a:pt x="1015" y="865"/>
                  <a:pt x="1014" y="864"/>
                </a:cubicBezTo>
                <a:cubicBezTo>
                  <a:pt x="1012" y="876"/>
                  <a:pt x="1007" y="869"/>
                  <a:pt x="1002" y="868"/>
                </a:cubicBezTo>
                <a:cubicBezTo>
                  <a:pt x="1002" y="874"/>
                  <a:pt x="1004" y="880"/>
                  <a:pt x="1002" y="883"/>
                </a:cubicBezTo>
                <a:cubicBezTo>
                  <a:pt x="996" y="893"/>
                  <a:pt x="1001" y="901"/>
                  <a:pt x="1003" y="911"/>
                </a:cubicBezTo>
                <a:close/>
                <a:moveTo>
                  <a:pt x="121" y="896"/>
                </a:moveTo>
                <a:cubicBezTo>
                  <a:pt x="120" y="894"/>
                  <a:pt x="119" y="893"/>
                  <a:pt x="118" y="891"/>
                </a:cubicBezTo>
                <a:cubicBezTo>
                  <a:pt x="109" y="892"/>
                  <a:pt x="100" y="893"/>
                  <a:pt x="90" y="894"/>
                </a:cubicBezTo>
                <a:cubicBezTo>
                  <a:pt x="89" y="894"/>
                  <a:pt x="86" y="896"/>
                  <a:pt x="86" y="898"/>
                </a:cubicBezTo>
                <a:cubicBezTo>
                  <a:pt x="84" y="904"/>
                  <a:pt x="98" y="916"/>
                  <a:pt x="102" y="913"/>
                </a:cubicBezTo>
                <a:cubicBezTo>
                  <a:pt x="109" y="908"/>
                  <a:pt x="115" y="901"/>
                  <a:pt x="121" y="896"/>
                </a:cubicBezTo>
                <a:close/>
                <a:moveTo>
                  <a:pt x="915" y="605"/>
                </a:moveTo>
                <a:cubicBezTo>
                  <a:pt x="921" y="603"/>
                  <a:pt x="924" y="602"/>
                  <a:pt x="927" y="601"/>
                </a:cubicBezTo>
                <a:cubicBezTo>
                  <a:pt x="935" y="596"/>
                  <a:pt x="943" y="592"/>
                  <a:pt x="950" y="587"/>
                </a:cubicBezTo>
                <a:cubicBezTo>
                  <a:pt x="953" y="585"/>
                  <a:pt x="955" y="579"/>
                  <a:pt x="954" y="577"/>
                </a:cubicBezTo>
                <a:cubicBezTo>
                  <a:pt x="952" y="572"/>
                  <a:pt x="947" y="572"/>
                  <a:pt x="942" y="575"/>
                </a:cubicBezTo>
                <a:cubicBezTo>
                  <a:pt x="934" y="583"/>
                  <a:pt x="926" y="590"/>
                  <a:pt x="918" y="597"/>
                </a:cubicBezTo>
                <a:cubicBezTo>
                  <a:pt x="917" y="598"/>
                  <a:pt x="917" y="601"/>
                  <a:pt x="915" y="605"/>
                </a:cubicBezTo>
                <a:close/>
                <a:moveTo>
                  <a:pt x="62" y="839"/>
                </a:moveTo>
                <a:cubicBezTo>
                  <a:pt x="61" y="841"/>
                  <a:pt x="58" y="845"/>
                  <a:pt x="58" y="846"/>
                </a:cubicBezTo>
                <a:cubicBezTo>
                  <a:pt x="62" y="852"/>
                  <a:pt x="65" y="859"/>
                  <a:pt x="70" y="862"/>
                </a:cubicBezTo>
                <a:cubicBezTo>
                  <a:pt x="73" y="863"/>
                  <a:pt x="80" y="857"/>
                  <a:pt x="85" y="854"/>
                </a:cubicBezTo>
                <a:cubicBezTo>
                  <a:pt x="90" y="850"/>
                  <a:pt x="90" y="845"/>
                  <a:pt x="82" y="843"/>
                </a:cubicBezTo>
                <a:cubicBezTo>
                  <a:pt x="76" y="842"/>
                  <a:pt x="70" y="841"/>
                  <a:pt x="62" y="839"/>
                </a:cubicBezTo>
                <a:close/>
                <a:moveTo>
                  <a:pt x="147" y="926"/>
                </a:moveTo>
                <a:cubicBezTo>
                  <a:pt x="148" y="926"/>
                  <a:pt x="152" y="925"/>
                  <a:pt x="153" y="924"/>
                </a:cubicBezTo>
                <a:cubicBezTo>
                  <a:pt x="153" y="922"/>
                  <a:pt x="152" y="919"/>
                  <a:pt x="151" y="916"/>
                </a:cubicBezTo>
                <a:cubicBezTo>
                  <a:pt x="150" y="914"/>
                  <a:pt x="148" y="911"/>
                  <a:pt x="147" y="909"/>
                </a:cubicBezTo>
                <a:cubicBezTo>
                  <a:pt x="142" y="899"/>
                  <a:pt x="138" y="899"/>
                  <a:pt x="131" y="908"/>
                </a:cubicBezTo>
                <a:cubicBezTo>
                  <a:pt x="123" y="919"/>
                  <a:pt x="124" y="922"/>
                  <a:pt x="137" y="924"/>
                </a:cubicBezTo>
                <a:cubicBezTo>
                  <a:pt x="140" y="925"/>
                  <a:pt x="143" y="925"/>
                  <a:pt x="147" y="926"/>
                </a:cubicBezTo>
                <a:close/>
                <a:moveTo>
                  <a:pt x="934" y="559"/>
                </a:moveTo>
                <a:cubicBezTo>
                  <a:pt x="925" y="569"/>
                  <a:pt x="916" y="579"/>
                  <a:pt x="908" y="589"/>
                </a:cubicBezTo>
                <a:cubicBezTo>
                  <a:pt x="909" y="589"/>
                  <a:pt x="912" y="592"/>
                  <a:pt x="913" y="591"/>
                </a:cubicBezTo>
                <a:cubicBezTo>
                  <a:pt x="922" y="584"/>
                  <a:pt x="932" y="578"/>
                  <a:pt x="941" y="570"/>
                </a:cubicBezTo>
                <a:cubicBezTo>
                  <a:pt x="945" y="566"/>
                  <a:pt x="942" y="561"/>
                  <a:pt x="934" y="559"/>
                </a:cubicBezTo>
                <a:close/>
                <a:moveTo>
                  <a:pt x="946" y="670"/>
                </a:moveTo>
                <a:cubicBezTo>
                  <a:pt x="946" y="672"/>
                  <a:pt x="946" y="673"/>
                  <a:pt x="946" y="675"/>
                </a:cubicBezTo>
                <a:cubicBezTo>
                  <a:pt x="956" y="677"/>
                  <a:pt x="965" y="680"/>
                  <a:pt x="975" y="681"/>
                </a:cubicBezTo>
                <a:cubicBezTo>
                  <a:pt x="977" y="682"/>
                  <a:pt x="982" y="677"/>
                  <a:pt x="983" y="674"/>
                </a:cubicBezTo>
                <a:cubicBezTo>
                  <a:pt x="985" y="669"/>
                  <a:pt x="982" y="665"/>
                  <a:pt x="975" y="666"/>
                </a:cubicBezTo>
                <a:cubicBezTo>
                  <a:pt x="969" y="666"/>
                  <a:pt x="962" y="667"/>
                  <a:pt x="956" y="668"/>
                </a:cubicBezTo>
                <a:cubicBezTo>
                  <a:pt x="952" y="668"/>
                  <a:pt x="949" y="669"/>
                  <a:pt x="946" y="670"/>
                </a:cubicBezTo>
                <a:close/>
                <a:moveTo>
                  <a:pt x="104" y="874"/>
                </a:moveTo>
                <a:cubicBezTo>
                  <a:pt x="122" y="874"/>
                  <a:pt x="124" y="871"/>
                  <a:pt x="117" y="858"/>
                </a:cubicBezTo>
                <a:cubicBezTo>
                  <a:pt x="115" y="853"/>
                  <a:pt x="112" y="852"/>
                  <a:pt x="108" y="855"/>
                </a:cubicBezTo>
                <a:cubicBezTo>
                  <a:pt x="102" y="859"/>
                  <a:pt x="93" y="861"/>
                  <a:pt x="93" y="870"/>
                </a:cubicBezTo>
                <a:cubicBezTo>
                  <a:pt x="93" y="871"/>
                  <a:pt x="96" y="873"/>
                  <a:pt x="98" y="873"/>
                </a:cubicBezTo>
                <a:cubicBezTo>
                  <a:pt x="100" y="874"/>
                  <a:pt x="103" y="874"/>
                  <a:pt x="104" y="874"/>
                </a:cubicBezTo>
                <a:close/>
                <a:moveTo>
                  <a:pt x="817" y="56"/>
                </a:moveTo>
                <a:cubicBezTo>
                  <a:pt x="810" y="54"/>
                  <a:pt x="805" y="51"/>
                  <a:pt x="800" y="50"/>
                </a:cubicBezTo>
                <a:cubicBezTo>
                  <a:pt x="797" y="50"/>
                  <a:pt x="792" y="53"/>
                  <a:pt x="792" y="54"/>
                </a:cubicBezTo>
                <a:cubicBezTo>
                  <a:pt x="792" y="62"/>
                  <a:pt x="793" y="70"/>
                  <a:pt x="793" y="79"/>
                </a:cubicBezTo>
                <a:cubicBezTo>
                  <a:pt x="794" y="79"/>
                  <a:pt x="795" y="79"/>
                  <a:pt x="797" y="80"/>
                </a:cubicBezTo>
                <a:cubicBezTo>
                  <a:pt x="803" y="72"/>
                  <a:pt x="810" y="65"/>
                  <a:pt x="817" y="56"/>
                </a:cubicBezTo>
                <a:close/>
                <a:moveTo>
                  <a:pt x="938" y="853"/>
                </a:moveTo>
                <a:cubicBezTo>
                  <a:pt x="944" y="865"/>
                  <a:pt x="948" y="874"/>
                  <a:pt x="951" y="882"/>
                </a:cubicBezTo>
                <a:cubicBezTo>
                  <a:pt x="961" y="878"/>
                  <a:pt x="957" y="869"/>
                  <a:pt x="959" y="862"/>
                </a:cubicBezTo>
                <a:cubicBezTo>
                  <a:pt x="962" y="853"/>
                  <a:pt x="958" y="847"/>
                  <a:pt x="947" y="847"/>
                </a:cubicBezTo>
                <a:cubicBezTo>
                  <a:pt x="948" y="850"/>
                  <a:pt x="949" y="854"/>
                  <a:pt x="950" y="858"/>
                </a:cubicBezTo>
                <a:cubicBezTo>
                  <a:pt x="946" y="856"/>
                  <a:pt x="944" y="855"/>
                  <a:pt x="938" y="853"/>
                </a:cubicBezTo>
                <a:close/>
                <a:moveTo>
                  <a:pt x="586" y="335"/>
                </a:moveTo>
                <a:cubicBezTo>
                  <a:pt x="600" y="320"/>
                  <a:pt x="585" y="263"/>
                  <a:pt x="566" y="256"/>
                </a:cubicBezTo>
                <a:cubicBezTo>
                  <a:pt x="584" y="279"/>
                  <a:pt x="587" y="305"/>
                  <a:pt x="586" y="335"/>
                </a:cubicBezTo>
                <a:close/>
                <a:moveTo>
                  <a:pt x="1108" y="653"/>
                </a:moveTo>
                <a:cubicBezTo>
                  <a:pt x="1110" y="646"/>
                  <a:pt x="1111" y="641"/>
                  <a:pt x="1112" y="636"/>
                </a:cubicBezTo>
                <a:cubicBezTo>
                  <a:pt x="1112" y="634"/>
                  <a:pt x="1111" y="632"/>
                  <a:pt x="1109" y="631"/>
                </a:cubicBezTo>
                <a:cubicBezTo>
                  <a:pt x="1103" y="626"/>
                  <a:pt x="1096" y="625"/>
                  <a:pt x="1088" y="626"/>
                </a:cubicBezTo>
                <a:cubicBezTo>
                  <a:pt x="1090" y="630"/>
                  <a:pt x="1092" y="633"/>
                  <a:pt x="1094" y="635"/>
                </a:cubicBezTo>
                <a:cubicBezTo>
                  <a:pt x="1092" y="637"/>
                  <a:pt x="1090" y="639"/>
                  <a:pt x="1088" y="641"/>
                </a:cubicBezTo>
                <a:cubicBezTo>
                  <a:pt x="1095" y="645"/>
                  <a:pt x="1102" y="649"/>
                  <a:pt x="1108" y="653"/>
                </a:cubicBezTo>
                <a:close/>
                <a:moveTo>
                  <a:pt x="323" y="323"/>
                </a:moveTo>
                <a:cubicBezTo>
                  <a:pt x="313" y="324"/>
                  <a:pt x="307" y="328"/>
                  <a:pt x="306" y="338"/>
                </a:cubicBezTo>
                <a:cubicBezTo>
                  <a:pt x="305" y="346"/>
                  <a:pt x="310" y="351"/>
                  <a:pt x="317" y="353"/>
                </a:cubicBezTo>
                <a:cubicBezTo>
                  <a:pt x="327" y="357"/>
                  <a:pt x="332" y="356"/>
                  <a:pt x="336" y="350"/>
                </a:cubicBezTo>
                <a:cubicBezTo>
                  <a:pt x="317" y="348"/>
                  <a:pt x="316" y="346"/>
                  <a:pt x="323" y="323"/>
                </a:cubicBezTo>
                <a:close/>
                <a:moveTo>
                  <a:pt x="120" y="332"/>
                </a:moveTo>
                <a:cubicBezTo>
                  <a:pt x="121" y="331"/>
                  <a:pt x="122" y="331"/>
                  <a:pt x="122" y="330"/>
                </a:cubicBezTo>
                <a:cubicBezTo>
                  <a:pt x="120" y="324"/>
                  <a:pt x="118" y="318"/>
                  <a:pt x="115" y="312"/>
                </a:cubicBezTo>
                <a:cubicBezTo>
                  <a:pt x="113" y="309"/>
                  <a:pt x="108" y="305"/>
                  <a:pt x="107" y="306"/>
                </a:cubicBezTo>
                <a:cubicBezTo>
                  <a:pt x="103" y="309"/>
                  <a:pt x="100" y="312"/>
                  <a:pt x="99" y="316"/>
                </a:cubicBezTo>
                <a:cubicBezTo>
                  <a:pt x="98" y="319"/>
                  <a:pt x="99" y="324"/>
                  <a:pt x="101" y="326"/>
                </a:cubicBezTo>
                <a:cubicBezTo>
                  <a:pt x="107" y="329"/>
                  <a:pt x="114" y="330"/>
                  <a:pt x="120" y="332"/>
                </a:cubicBezTo>
                <a:close/>
                <a:moveTo>
                  <a:pt x="1095" y="541"/>
                </a:moveTo>
                <a:cubicBezTo>
                  <a:pt x="1092" y="539"/>
                  <a:pt x="1089" y="537"/>
                  <a:pt x="1086" y="535"/>
                </a:cubicBezTo>
                <a:cubicBezTo>
                  <a:pt x="1087" y="531"/>
                  <a:pt x="1085" y="526"/>
                  <a:pt x="1085" y="526"/>
                </a:cubicBezTo>
                <a:cubicBezTo>
                  <a:pt x="1078" y="526"/>
                  <a:pt x="1071" y="528"/>
                  <a:pt x="1065" y="529"/>
                </a:cubicBezTo>
                <a:cubicBezTo>
                  <a:pt x="1065" y="530"/>
                  <a:pt x="1065" y="531"/>
                  <a:pt x="1065" y="531"/>
                </a:cubicBezTo>
                <a:cubicBezTo>
                  <a:pt x="1068" y="533"/>
                  <a:pt x="1071" y="535"/>
                  <a:pt x="1075" y="537"/>
                </a:cubicBezTo>
                <a:cubicBezTo>
                  <a:pt x="1072" y="539"/>
                  <a:pt x="1070" y="540"/>
                  <a:pt x="1067" y="542"/>
                </a:cubicBezTo>
                <a:cubicBezTo>
                  <a:pt x="1077" y="548"/>
                  <a:pt x="1089" y="548"/>
                  <a:pt x="1095" y="541"/>
                </a:cubicBezTo>
                <a:close/>
                <a:moveTo>
                  <a:pt x="47" y="597"/>
                </a:moveTo>
                <a:cubicBezTo>
                  <a:pt x="41" y="593"/>
                  <a:pt x="38" y="590"/>
                  <a:pt x="34" y="587"/>
                </a:cubicBezTo>
                <a:cubicBezTo>
                  <a:pt x="30" y="584"/>
                  <a:pt x="24" y="581"/>
                  <a:pt x="22" y="587"/>
                </a:cubicBezTo>
                <a:cubicBezTo>
                  <a:pt x="19" y="593"/>
                  <a:pt x="21" y="599"/>
                  <a:pt x="21" y="606"/>
                </a:cubicBezTo>
                <a:cubicBezTo>
                  <a:pt x="21" y="606"/>
                  <a:pt x="24" y="607"/>
                  <a:pt x="26" y="607"/>
                </a:cubicBezTo>
                <a:cubicBezTo>
                  <a:pt x="32" y="604"/>
                  <a:pt x="39" y="601"/>
                  <a:pt x="47" y="597"/>
                </a:cubicBezTo>
                <a:close/>
                <a:moveTo>
                  <a:pt x="624" y="1214"/>
                </a:moveTo>
                <a:cubicBezTo>
                  <a:pt x="627" y="1211"/>
                  <a:pt x="634" y="1208"/>
                  <a:pt x="634" y="1206"/>
                </a:cubicBezTo>
                <a:cubicBezTo>
                  <a:pt x="633" y="1200"/>
                  <a:pt x="630" y="1194"/>
                  <a:pt x="628" y="1188"/>
                </a:cubicBezTo>
                <a:cubicBezTo>
                  <a:pt x="624" y="1190"/>
                  <a:pt x="620" y="1193"/>
                  <a:pt x="617" y="1196"/>
                </a:cubicBezTo>
                <a:cubicBezTo>
                  <a:pt x="616" y="1197"/>
                  <a:pt x="616" y="1198"/>
                  <a:pt x="615" y="1199"/>
                </a:cubicBezTo>
                <a:cubicBezTo>
                  <a:pt x="614" y="1202"/>
                  <a:pt x="612" y="1206"/>
                  <a:pt x="613" y="1208"/>
                </a:cubicBezTo>
                <a:cubicBezTo>
                  <a:pt x="614" y="1211"/>
                  <a:pt x="619" y="1212"/>
                  <a:pt x="624" y="1214"/>
                </a:cubicBezTo>
                <a:close/>
                <a:moveTo>
                  <a:pt x="827" y="588"/>
                </a:moveTo>
                <a:cubicBezTo>
                  <a:pt x="828" y="576"/>
                  <a:pt x="829" y="566"/>
                  <a:pt x="829" y="556"/>
                </a:cubicBezTo>
                <a:cubicBezTo>
                  <a:pt x="825" y="558"/>
                  <a:pt x="823" y="564"/>
                  <a:pt x="821" y="564"/>
                </a:cubicBezTo>
                <a:cubicBezTo>
                  <a:pt x="813" y="564"/>
                  <a:pt x="812" y="569"/>
                  <a:pt x="812" y="575"/>
                </a:cubicBezTo>
                <a:cubicBezTo>
                  <a:pt x="812" y="580"/>
                  <a:pt x="812" y="585"/>
                  <a:pt x="812" y="591"/>
                </a:cubicBezTo>
                <a:cubicBezTo>
                  <a:pt x="813" y="591"/>
                  <a:pt x="813" y="591"/>
                  <a:pt x="814" y="591"/>
                </a:cubicBezTo>
                <a:cubicBezTo>
                  <a:pt x="816" y="588"/>
                  <a:pt x="817" y="586"/>
                  <a:pt x="819" y="583"/>
                </a:cubicBezTo>
                <a:cubicBezTo>
                  <a:pt x="821" y="584"/>
                  <a:pt x="823" y="585"/>
                  <a:pt x="827" y="588"/>
                </a:cubicBezTo>
                <a:close/>
                <a:moveTo>
                  <a:pt x="942" y="657"/>
                </a:moveTo>
                <a:cubicBezTo>
                  <a:pt x="942" y="658"/>
                  <a:pt x="942" y="659"/>
                  <a:pt x="943" y="661"/>
                </a:cubicBezTo>
                <a:cubicBezTo>
                  <a:pt x="953" y="661"/>
                  <a:pt x="964" y="661"/>
                  <a:pt x="974" y="660"/>
                </a:cubicBezTo>
                <a:cubicBezTo>
                  <a:pt x="977" y="660"/>
                  <a:pt x="979" y="656"/>
                  <a:pt x="981" y="654"/>
                </a:cubicBezTo>
                <a:cubicBezTo>
                  <a:pt x="979" y="652"/>
                  <a:pt x="977" y="649"/>
                  <a:pt x="975" y="649"/>
                </a:cubicBezTo>
                <a:cubicBezTo>
                  <a:pt x="965" y="649"/>
                  <a:pt x="955" y="651"/>
                  <a:pt x="946" y="652"/>
                </a:cubicBezTo>
                <a:cubicBezTo>
                  <a:pt x="944" y="652"/>
                  <a:pt x="943" y="655"/>
                  <a:pt x="942" y="657"/>
                </a:cubicBezTo>
                <a:close/>
                <a:moveTo>
                  <a:pt x="748" y="546"/>
                </a:moveTo>
                <a:cubicBezTo>
                  <a:pt x="743" y="543"/>
                  <a:pt x="740" y="540"/>
                  <a:pt x="737" y="538"/>
                </a:cubicBezTo>
                <a:cubicBezTo>
                  <a:pt x="733" y="541"/>
                  <a:pt x="729" y="544"/>
                  <a:pt x="725" y="547"/>
                </a:cubicBezTo>
                <a:cubicBezTo>
                  <a:pt x="715" y="552"/>
                  <a:pt x="714" y="555"/>
                  <a:pt x="719" y="565"/>
                </a:cubicBezTo>
                <a:cubicBezTo>
                  <a:pt x="724" y="562"/>
                  <a:pt x="729" y="560"/>
                  <a:pt x="734" y="556"/>
                </a:cubicBezTo>
                <a:cubicBezTo>
                  <a:pt x="738" y="553"/>
                  <a:pt x="743" y="550"/>
                  <a:pt x="748" y="546"/>
                </a:cubicBezTo>
                <a:close/>
                <a:moveTo>
                  <a:pt x="1054" y="507"/>
                </a:moveTo>
                <a:cubicBezTo>
                  <a:pt x="1054" y="508"/>
                  <a:pt x="1054" y="509"/>
                  <a:pt x="1055" y="510"/>
                </a:cubicBezTo>
                <a:cubicBezTo>
                  <a:pt x="1057" y="511"/>
                  <a:pt x="1060" y="513"/>
                  <a:pt x="1063" y="514"/>
                </a:cubicBezTo>
                <a:cubicBezTo>
                  <a:pt x="1061" y="516"/>
                  <a:pt x="1059" y="518"/>
                  <a:pt x="1056" y="521"/>
                </a:cubicBezTo>
                <a:cubicBezTo>
                  <a:pt x="1064" y="522"/>
                  <a:pt x="1071" y="523"/>
                  <a:pt x="1077" y="523"/>
                </a:cubicBezTo>
                <a:cubicBezTo>
                  <a:pt x="1079" y="523"/>
                  <a:pt x="1082" y="521"/>
                  <a:pt x="1082" y="520"/>
                </a:cubicBezTo>
                <a:cubicBezTo>
                  <a:pt x="1083" y="518"/>
                  <a:pt x="1083" y="515"/>
                  <a:pt x="1081" y="513"/>
                </a:cubicBezTo>
                <a:cubicBezTo>
                  <a:pt x="1079" y="509"/>
                  <a:pt x="1076" y="506"/>
                  <a:pt x="1072" y="502"/>
                </a:cubicBezTo>
                <a:cubicBezTo>
                  <a:pt x="1067" y="504"/>
                  <a:pt x="1060" y="505"/>
                  <a:pt x="1054" y="507"/>
                </a:cubicBezTo>
                <a:close/>
                <a:moveTo>
                  <a:pt x="64" y="787"/>
                </a:moveTo>
                <a:cubicBezTo>
                  <a:pt x="57" y="784"/>
                  <a:pt x="52" y="782"/>
                  <a:pt x="47" y="781"/>
                </a:cubicBezTo>
                <a:cubicBezTo>
                  <a:pt x="43" y="780"/>
                  <a:pt x="39" y="780"/>
                  <a:pt x="34" y="779"/>
                </a:cubicBezTo>
                <a:cubicBezTo>
                  <a:pt x="35" y="783"/>
                  <a:pt x="36" y="788"/>
                  <a:pt x="37" y="792"/>
                </a:cubicBezTo>
                <a:cubicBezTo>
                  <a:pt x="37" y="794"/>
                  <a:pt x="38" y="796"/>
                  <a:pt x="40" y="797"/>
                </a:cubicBezTo>
                <a:cubicBezTo>
                  <a:pt x="42" y="798"/>
                  <a:pt x="46" y="800"/>
                  <a:pt x="47" y="799"/>
                </a:cubicBezTo>
                <a:cubicBezTo>
                  <a:pt x="53" y="796"/>
                  <a:pt x="57" y="792"/>
                  <a:pt x="64" y="787"/>
                </a:cubicBezTo>
                <a:close/>
                <a:moveTo>
                  <a:pt x="980" y="530"/>
                </a:moveTo>
                <a:cubicBezTo>
                  <a:pt x="981" y="531"/>
                  <a:pt x="981" y="532"/>
                  <a:pt x="982" y="533"/>
                </a:cubicBezTo>
                <a:cubicBezTo>
                  <a:pt x="985" y="532"/>
                  <a:pt x="989" y="531"/>
                  <a:pt x="993" y="530"/>
                </a:cubicBezTo>
                <a:cubicBezTo>
                  <a:pt x="992" y="534"/>
                  <a:pt x="991" y="538"/>
                  <a:pt x="990" y="541"/>
                </a:cubicBezTo>
                <a:cubicBezTo>
                  <a:pt x="994" y="540"/>
                  <a:pt x="998" y="539"/>
                  <a:pt x="1002" y="536"/>
                </a:cubicBezTo>
                <a:cubicBezTo>
                  <a:pt x="1005" y="534"/>
                  <a:pt x="1006" y="530"/>
                  <a:pt x="1009" y="527"/>
                </a:cubicBezTo>
                <a:cubicBezTo>
                  <a:pt x="1003" y="523"/>
                  <a:pt x="997" y="516"/>
                  <a:pt x="994" y="517"/>
                </a:cubicBezTo>
                <a:cubicBezTo>
                  <a:pt x="988" y="518"/>
                  <a:pt x="985" y="525"/>
                  <a:pt x="980" y="530"/>
                </a:cubicBezTo>
                <a:close/>
                <a:moveTo>
                  <a:pt x="501" y="388"/>
                </a:moveTo>
                <a:cubicBezTo>
                  <a:pt x="496" y="382"/>
                  <a:pt x="489" y="378"/>
                  <a:pt x="486" y="371"/>
                </a:cubicBezTo>
                <a:cubicBezTo>
                  <a:pt x="484" y="364"/>
                  <a:pt x="486" y="355"/>
                  <a:pt x="486" y="347"/>
                </a:cubicBezTo>
                <a:cubicBezTo>
                  <a:pt x="475" y="351"/>
                  <a:pt x="473" y="361"/>
                  <a:pt x="478" y="375"/>
                </a:cubicBezTo>
                <a:cubicBezTo>
                  <a:pt x="482" y="385"/>
                  <a:pt x="495" y="391"/>
                  <a:pt x="501" y="388"/>
                </a:cubicBezTo>
                <a:close/>
                <a:moveTo>
                  <a:pt x="942" y="643"/>
                </a:moveTo>
                <a:cubicBezTo>
                  <a:pt x="947" y="645"/>
                  <a:pt x="972" y="644"/>
                  <a:pt x="976" y="640"/>
                </a:cubicBezTo>
                <a:cubicBezTo>
                  <a:pt x="977" y="639"/>
                  <a:pt x="979" y="636"/>
                  <a:pt x="979" y="634"/>
                </a:cubicBezTo>
                <a:cubicBezTo>
                  <a:pt x="978" y="633"/>
                  <a:pt x="976" y="631"/>
                  <a:pt x="974" y="630"/>
                </a:cubicBezTo>
                <a:cubicBezTo>
                  <a:pt x="969" y="628"/>
                  <a:pt x="945" y="637"/>
                  <a:pt x="942" y="643"/>
                </a:cubicBezTo>
                <a:close/>
                <a:moveTo>
                  <a:pt x="947" y="404"/>
                </a:moveTo>
                <a:cubicBezTo>
                  <a:pt x="935" y="395"/>
                  <a:pt x="926" y="402"/>
                  <a:pt x="922" y="418"/>
                </a:cubicBezTo>
                <a:cubicBezTo>
                  <a:pt x="939" y="421"/>
                  <a:pt x="939" y="421"/>
                  <a:pt x="947" y="404"/>
                </a:cubicBezTo>
                <a:close/>
                <a:moveTo>
                  <a:pt x="508" y="813"/>
                </a:moveTo>
                <a:cubicBezTo>
                  <a:pt x="509" y="812"/>
                  <a:pt x="510" y="812"/>
                  <a:pt x="511" y="811"/>
                </a:cubicBezTo>
                <a:cubicBezTo>
                  <a:pt x="510" y="794"/>
                  <a:pt x="493" y="761"/>
                  <a:pt x="482" y="757"/>
                </a:cubicBezTo>
                <a:cubicBezTo>
                  <a:pt x="491" y="776"/>
                  <a:pt x="500" y="794"/>
                  <a:pt x="508" y="813"/>
                </a:cubicBezTo>
                <a:close/>
                <a:moveTo>
                  <a:pt x="491" y="847"/>
                </a:moveTo>
                <a:cubicBezTo>
                  <a:pt x="492" y="849"/>
                  <a:pt x="491" y="853"/>
                  <a:pt x="493" y="856"/>
                </a:cubicBezTo>
                <a:cubicBezTo>
                  <a:pt x="495" y="859"/>
                  <a:pt x="498" y="861"/>
                  <a:pt x="501" y="863"/>
                </a:cubicBezTo>
                <a:cubicBezTo>
                  <a:pt x="503" y="860"/>
                  <a:pt x="505" y="857"/>
                  <a:pt x="506" y="853"/>
                </a:cubicBezTo>
                <a:cubicBezTo>
                  <a:pt x="506" y="849"/>
                  <a:pt x="505" y="845"/>
                  <a:pt x="503" y="841"/>
                </a:cubicBezTo>
                <a:cubicBezTo>
                  <a:pt x="502" y="838"/>
                  <a:pt x="499" y="836"/>
                  <a:pt x="497" y="833"/>
                </a:cubicBezTo>
                <a:cubicBezTo>
                  <a:pt x="495" y="836"/>
                  <a:pt x="493" y="839"/>
                  <a:pt x="492" y="842"/>
                </a:cubicBezTo>
                <a:cubicBezTo>
                  <a:pt x="491" y="843"/>
                  <a:pt x="491" y="845"/>
                  <a:pt x="491" y="847"/>
                </a:cubicBezTo>
                <a:close/>
                <a:moveTo>
                  <a:pt x="380" y="560"/>
                </a:moveTo>
                <a:cubicBezTo>
                  <a:pt x="370" y="556"/>
                  <a:pt x="362" y="552"/>
                  <a:pt x="353" y="549"/>
                </a:cubicBezTo>
                <a:cubicBezTo>
                  <a:pt x="352" y="549"/>
                  <a:pt x="350" y="552"/>
                  <a:pt x="348" y="554"/>
                </a:cubicBezTo>
                <a:cubicBezTo>
                  <a:pt x="352" y="558"/>
                  <a:pt x="356" y="564"/>
                  <a:pt x="361" y="566"/>
                </a:cubicBezTo>
                <a:cubicBezTo>
                  <a:pt x="367" y="569"/>
                  <a:pt x="374" y="566"/>
                  <a:pt x="380" y="560"/>
                </a:cubicBezTo>
                <a:close/>
                <a:moveTo>
                  <a:pt x="950" y="685"/>
                </a:moveTo>
                <a:cubicBezTo>
                  <a:pt x="950" y="686"/>
                  <a:pt x="950" y="688"/>
                  <a:pt x="949" y="690"/>
                </a:cubicBezTo>
                <a:cubicBezTo>
                  <a:pt x="958" y="693"/>
                  <a:pt x="966" y="696"/>
                  <a:pt x="975" y="699"/>
                </a:cubicBezTo>
                <a:cubicBezTo>
                  <a:pt x="977" y="700"/>
                  <a:pt x="981" y="697"/>
                  <a:pt x="984" y="696"/>
                </a:cubicBezTo>
                <a:cubicBezTo>
                  <a:pt x="982" y="693"/>
                  <a:pt x="981" y="688"/>
                  <a:pt x="979" y="687"/>
                </a:cubicBezTo>
                <a:cubicBezTo>
                  <a:pt x="969" y="686"/>
                  <a:pt x="960" y="685"/>
                  <a:pt x="950" y="685"/>
                </a:cubicBezTo>
                <a:close/>
                <a:moveTo>
                  <a:pt x="385" y="624"/>
                </a:moveTo>
                <a:cubicBezTo>
                  <a:pt x="375" y="621"/>
                  <a:pt x="365" y="619"/>
                  <a:pt x="356" y="617"/>
                </a:cubicBezTo>
                <a:cubicBezTo>
                  <a:pt x="354" y="616"/>
                  <a:pt x="352" y="617"/>
                  <a:pt x="351" y="618"/>
                </a:cubicBezTo>
                <a:cubicBezTo>
                  <a:pt x="350" y="619"/>
                  <a:pt x="351" y="622"/>
                  <a:pt x="352" y="623"/>
                </a:cubicBezTo>
                <a:cubicBezTo>
                  <a:pt x="356" y="631"/>
                  <a:pt x="374" y="635"/>
                  <a:pt x="381" y="630"/>
                </a:cubicBezTo>
                <a:cubicBezTo>
                  <a:pt x="383" y="628"/>
                  <a:pt x="384" y="626"/>
                  <a:pt x="385" y="624"/>
                </a:cubicBezTo>
                <a:close/>
                <a:moveTo>
                  <a:pt x="728" y="622"/>
                </a:moveTo>
                <a:cubicBezTo>
                  <a:pt x="714" y="637"/>
                  <a:pt x="713" y="643"/>
                  <a:pt x="720" y="654"/>
                </a:cubicBezTo>
                <a:cubicBezTo>
                  <a:pt x="724" y="650"/>
                  <a:pt x="729" y="645"/>
                  <a:pt x="734" y="641"/>
                </a:cubicBezTo>
                <a:cubicBezTo>
                  <a:pt x="735" y="640"/>
                  <a:pt x="735" y="637"/>
                  <a:pt x="735" y="636"/>
                </a:cubicBezTo>
                <a:cubicBezTo>
                  <a:pt x="733" y="631"/>
                  <a:pt x="730" y="627"/>
                  <a:pt x="728" y="622"/>
                </a:cubicBezTo>
                <a:close/>
                <a:moveTo>
                  <a:pt x="630" y="885"/>
                </a:moveTo>
                <a:cubicBezTo>
                  <a:pt x="635" y="893"/>
                  <a:pt x="641" y="894"/>
                  <a:pt x="645" y="889"/>
                </a:cubicBezTo>
                <a:cubicBezTo>
                  <a:pt x="649" y="885"/>
                  <a:pt x="651" y="878"/>
                  <a:pt x="653" y="872"/>
                </a:cubicBezTo>
                <a:cubicBezTo>
                  <a:pt x="650" y="872"/>
                  <a:pt x="647" y="870"/>
                  <a:pt x="645" y="871"/>
                </a:cubicBezTo>
                <a:cubicBezTo>
                  <a:pt x="640" y="875"/>
                  <a:pt x="635" y="880"/>
                  <a:pt x="630" y="885"/>
                </a:cubicBezTo>
                <a:close/>
                <a:moveTo>
                  <a:pt x="608" y="506"/>
                </a:moveTo>
                <a:cubicBezTo>
                  <a:pt x="606" y="521"/>
                  <a:pt x="606" y="535"/>
                  <a:pt x="617" y="546"/>
                </a:cubicBezTo>
                <a:cubicBezTo>
                  <a:pt x="622" y="536"/>
                  <a:pt x="617" y="514"/>
                  <a:pt x="608" y="506"/>
                </a:cubicBezTo>
                <a:close/>
                <a:moveTo>
                  <a:pt x="469" y="902"/>
                </a:moveTo>
                <a:cubicBezTo>
                  <a:pt x="464" y="910"/>
                  <a:pt x="463" y="918"/>
                  <a:pt x="467" y="926"/>
                </a:cubicBezTo>
                <a:cubicBezTo>
                  <a:pt x="467" y="928"/>
                  <a:pt x="470" y="930"/>
                  <a:pt x="473" y="931"/>
                </a:cubicBezTo>
                <a:cubicBezTo>
                  <a:pt x="474" y="931"/>
                  <a:pt x="477" y="929"/>
                  <a:pt x="478" y="927"/>
                </a:cubicBezTo>
                <a:cubicBezTo>
                  <a:pt x="481" y="922"/>
                  <a:pt x="475" y="906"/>
                  <a:pt x="469" y="902"/>
                </a:cubicBezTo>
                <a:close/>
                <a:moveTo>
                  <a:pt x="843" y="498"/>
                </a:moveTo>
                <a:cubicBezTo>
                  <a:pt x="844" y="499"/>
                  <a:pt x="845" y="499"/>
                  <a:pt x="846" y="499"/>
                </a:cubicBezTo>
                <a:cubicBezTo>
                  <a:pt x="847" y="493"/>
                  <a:pt x="847" y="487"/>
                  <a:pt x="847" y="481"/>
                </a:cubicBezTo>
                <a:cubicBezTo>
                  <a:pt x="842" y="482"/>
                  <a:pt x="836" y="481"/>
                  <a:pt x="831" y="483"/>
                </a:cubicBezTo>
                <a:cubicBezTo>
                  <a:pt x="825" y="487"/>
                  <a:pt x="827" y="494"/>
                  <a:pt x="829" y="501"/>
                </a:cubicBezTo>
                <a:cubicBezTo>
                  <a:pt x="833" y="498"/>
                  <a:pt x="836" y="496"/>
                  <a:pt x="840" y="493"/>
                </a:cubicBezTo>
                <a:cubicBezTo>
                  <a:pt x="841" y="495"/>
                  <a:pt x="842" y="497"/>
                  <a:pt x="843" y="498"/>
                </a:cubicBezTo>
                <a:close/>
                <a:moveTo>
                  <a:pt x="439" y="688"/>
                </a:moveTo>
                <a:cubicBezTo>
                  <a:pt x="435" y="667"/>
                  <a:pt x="432" y="649"/>
                  <a:pt x="428" y="628"/>
                </a:cubicBezTo>
                <a:cubicBezTo>
                  <a:pt x="421" y="637"/>
                  <a:pt x="429" y="676"/>
                  <a:pt x="439" y="688"/>
                </a:cubicBezTo>
                <a:close/>
                <a:moveTo>
                  <a:pt x="431" y="930"/>
                </a:moveTo>
                <a:cubicBezTo>
                  <a:pt x="434" y="934"/>
                  <a:pt x="437" y="937"/>
                  <a:pt x="440" y="940"/>
                </a:cubicBezTo>
                <a:cubicBezTo>
                  <a:pt x="442" y="936"/>
                  <a:pt x="447" y="933"/>
                  <a:pt x="447" y="929"/>
                </a:cubicBezTo>
                <a:cubicBezTo>
                  <a:pt x="446" y="924"/>
                  <a:pt x="443" y="918"/>
                  <a:pt x="440" y="912"/>
                </a:cubicBezTo>
                <a:cubicBezTo>
                  <a:pt x="438" y="918"/>
                  <a:pt x="435" y="923"/>
                  <a:pt x="431" y="930"/>
                </a:cubicBezTo>
                <a:close/>
                <a:moveTo>
                  <a:pt x="62" y="436"/>
                </a:moveTo>
                <a:cubicBezTo>
                  <a:pt x="62" y="435"/>
                  <a:pt x="63" y="433"/>
                  <a:pt x="64" y="432"/>
                </a:cubicBezTo>
                <a:cubicBezTo>
                  <a:pt x="59" y="427"/>
                  <a:pt x="53" y="422"/>
                  <a:pt x="48" y="418"/>
                </a:cubicBezTo>
                <a:cubicBezTo>
                  <a:pt x="44" y="422"/>
                  <a:pt x="41" y="427"/>
                  <a:pt x="37" y="432"/>
                </a:cubicBezTo>
                <a:cubicBezTo>
                  <a:pt x="38" y="433"/>
                  <a:pt x="38" y="434"/>
                  <a:pt x="39" y="435"/>
                </a:cubicBezTo>
                <a:cubicBezTo>
                  <a:pt x="47" y="435"/>
                  <a:pt x="54" y="436"/>
                  <a:pt x="62" y="436"/>
                </a:cubicBezTo>
                <a:close/>
                <a:moveTo>
                  <a:pt x="705" y="804"/>
                </a:moveTo>
                <a:cubicBezTo>
                  <a:pt x="714" y="804"/>
                  <a:pt x="722" y="797"/>
                  <a:pt x="723" y="790"/>
                </a:cubicBezTo>
                <a:cubicBezTo>
                  <a:pt x="723" y="788"/>
                  <a:pt x="723" y="785"/>
                  <a:pt x="721" y="784"/>
                </a:cubicBezTo>
                <a:cubicBezTo>
                  <a:pt x="720" y="783"/>
                  <a:pt x="717" y="784"/>
                  <a:pt x="715" y="785"/>
                </a:cubicBezTo>
                <a:cubicBezTo>
                  <a:pt x="711" y="787"/>
                  <a:pt x="708" y="790"/>
                  <a:pt x="704" y="793"/>
                </a:cubicBezTo>
                <a:cubicBezTo>
                  <a:pt x="702" y="795"/>
                  <a:pt x="701" y="797"/>
                  <a:pt x="699" y="799"/>
                </a:cubicBezTo>
                <a:cubicBezTo>
                  <a:pt x="702" y="801"/>
                  <a:pt x="704" y="803"/>
                  <a:pt x="705" y="804"/>
                </a:cubicBezTo>
                <a:close/>
                <a:moveTo>
                  <a:pt x="495" y="893"/>
                </a:moveTo>
                <a:cubicBezTo>
                  <a:pt x="493" y="893"/>
                  <a:pt x="492" y="894"/>
                  <a:pt x="490" y="894"/>
                </a:cubicBezTo>
                <a:cubicBezTo>
                  <a:pt x="491" y="901"/>
                  <a:pt x="492" y="909"/>
                  <a:pt x="493" y="916"/>
                </a:cubicBezTo>
                <a:cubicBezTo>
                  <a:pt x="494" y="918"/>
                  <a:pt x="497" y="920"/>
                  <a:pt x="500" y="920"/>
                </a:cubicBezTo>
                <a:cubicBezTo>
                  <a:pt x="501" y="920"/>
                  <a:pt x="505" y="916"/>
                  <a:pt x="505" y="915"/>
                </a:cubicBezTo>
                <a:cubicBezTo>
                  <a:pt x="503" y="906"/>
                  <a:pt x="502" y="898"/>
                  <a:pt x="495" y="893"/>
                </a:cubicBezTo>
                <a:close/>
                <a:moveTo>
                  <a:pt x="970" y="412"/>
                </a:moveTo>
                <a:cubicBezTo>
                  <a:pt x="966" y="410"/>
                  <a:pt x="961" y="407"/>
                  <a:pt x="961" y="407"/>
                </a:cubicBezTo>
                <a:cubicBezTo>
                  <a:pt x="956" y="411"/>
                  <a:pt x="952" y="416"/>
                  <a:pt x="946" y="423"/>
                </a:cubicBezTo>
                <a:cubicBezTo>
                  <a:pt x="955" y="423"/>
                  <a:pt x="961" y="423"/>
                  <a:pt x="969" y="423"/>
                </a:cubicBezTo>
                <a:cubicBezTo>
                  <a:pt x="970" y="420"/>
                  <a:pt x="974" y="416"/>
                  <a:pt x="977" y="412"/>
                </a:cubicBezTo>
                <a:cubicBezTo>
                  <a:pt x="976" y="412"/>
                  <a:pt x="975" y="411"/>
                  <a:pt x="975" y="411"/>
                </a:cubicBezTo>
                <a:cubicBezTo>
                  <a:pt x="973" y="411"/>
                  <a:pt x="970" y="412"/>
                  <a:pt x="970" y="412"/>
                </a:cubicBezTo>
                <a:close/>
                <a:moveTo>
                  <a:pt x="455" y="862"/>
                </a:moveTo>
                <a:cubicBezTo>
                  <a:pt x="459" y="866"/>
                  <a:pt x="462" y="869"/>
                  <a:pt x="465" y="872"/>
                </a:cubicBezTo>
                <a:cubicBezTo>
                  <a:pt x="468" y="869"/>
                  <a:pt x="473" y="865"/>
                  <a:pt x="473" y="862"/>
                </a:cubicBezTo>
                <a:cubicBezTo>
                  <a:pt x="472" y="858"/>
                  <a:pt x="468" y="853"/>
                  <a:pt x="465" y="849"/>
                </a:cubicBezTo>
                <a:cubicBezTo>
                  <a:pt x="462" y="853"/>
                  <a:pt x="459" y="857"/>
                  <a:pt x="455" y="862"/>
                </a:cubicBezTo>
                <a:close/>
                <a:moveTo>
                  <a:pt x="475" y="677"/>
                </a:moveTo>
                <a:cubicBezTo>
                  <a:pt x="486" y="678"/>
                  <a:pt x="495" y="674"/>
                  <a:pt x="498" y="665"/>
                </a:cubicBezTo>
                <a:cubicBezTo>
                  <a:pt x="499" y="661"/>
                  <a:pt x="498" y="657"/>
                  <a:pt x="497" y="651"/>
                </a:cubicBezTo>
                <a:cubicBezTo>
                  <a:pt x="488" y="661"/>
                  <a:pt x="482" y="669"/>
                  <a:pt x="475" y="677"/>
                </a:cubicBezTo>
                <a:close/>
                <a:moveTo>
                  <a:pt x="667" y="849"/>
                </a:moveTo>
                <a:cubicBezTo>
                  <a:pt x="677" y="849"/>
                  <a:pt x="686" y="837"/>
                  <a:pt x="684" y="830"/>
                </a:cubicBezTo>
                <a:cubicBezTo>
                  <a:pt x="683" y="829"/>
                  <a:pt x="679" y="828"/>
                  <a:pt x="678" y="828"/>
                </a:cubicBezTo>
                <a:cubicBezTo>
                  <a:pt x="674" y="833"/>
                  <a:pt x="669" y="837"/>
                  <a:pt x="666" y="842"/>
                </a:cubicBezTo>
                <a:cubicBezTo>
                  <a:pt x="665" y="844"/>
                  <a:pt x="666" y="847"/>
                  <a:pt x="667" y="849"/>
                </a:cubicBezTo>
                <a:close/>
                <a:moveTo>
                  <a:pt x="303" y="1009"/>
                </a:moveTo>
                <a:cubicBezTo>
                  <a:pt x="302" y="995"/>
                  <a:pt x="279" y="975"/>
                  <a:pt x="268" y="977"/>
                </a:cubicBezTo>
                <a:cubicBezTo>
                  <a:pt x="279" y="987"/>
                  <a:pt x="291" y="998"/>
                  <a:pt x="303" y="1009"/>
                </a:cubicBezTo>
                <a:close/>
                <a:moveTo>
                  <a:pt x="333" y="788"/>
                </a:moveTo>
                <a:cubicBezTo>
                  <a:pt x="321" y="791"/>
                  <a:pt x="308" y="812"/>
                  <a:pt x="310" y="824"/>
                </a:cubicBezTo>
                <a:cubicBezTo>
                  <a:pt x="319" y="811"/>
                  <a:pt x="326" y="800"/>
                  <a:pt x="333" y="788"/>
                </a:cubicBezTo>
                <a:close/>
                <a:moveTo>
                  <a:pt x="262" y="528"/>
                </a:moveTo>
                <a:cubicBezTo>
                  <a:pt x="265" y="520"/>
                  <a:pt x="266" y="513"/>
                  <a:pt x="260" y="508"/>
                </a:cubicBezTo>
                <a:cubicBezTo>
                  <a:pt x="255" y="505"/>
                  <a:pt x="248" y="503"/>
                  <a:pt x="243" y="508"/>
                </a:cubicBezTo>
                <a:cubicBezTo>
                  <a:pt x="249" y="515"/>
                  <a:pt x="255" y="521"/>
                  <a:pt x="262" y="528"/>
                </a:cubicBezTo>
                <a:close/>
                <a:moveTo>
                  <a:pt x="491" y="635"/>
                </a:moveTo>
                <a:cubicBezTo>
                  <a:pt x="503" y="632"/>
                  <a:pt x="510" y="625"/>
                  <a:pt x="508" y="619"/>
                </a:cubicBezTo>
                <a:cubicBezTo>
                  <a:pt x="508" y="616"/>
                  <a:pt x="505" y="613"/>
                  <a:pt x="503" y="612"/>
                </a:cubicBezTo>
                <a:cubicBezTo>
                  <a:pt x="503" y="611"/>
                  <a:pt x="499" y="613"/>
                  <a:pt x="498" y="614"/>
                </a:cubicBezTo>
                <a:cubicBezTo>
                  <a:pt x="496" y="620"/>
                  <a:pt x="494" y="627"/>
                  <a:pt x="491" y="635"/>
                </a:cubicBezTo>
                <a:close/>
                <a:moveTo>
                  <a:pt x="1031" y="693"/>
                </a:moveTo>
                <a:cubicBezTo>
                  <a:pt x="1031" y="694"/>
                  <a:pt x="1030" y="695"/>
                  <a:pt x="1030" y="696"/>
                </a:cubicBezTo>
                <a:cubicBezTo>
                  <a:pt x="1036" y="699"/>
                  <a:pt x="1042" y="703"/>
                  <a:pt x="1048" y="705"/>
                </a:cubicBezTo>
                <a:cubicBezTo>
                  <a:pt x="1051" y="706"/>
                  <a:pt x="1054" y="704"/>
                  <a:pt x="1058" y="703"/>
                </a:cubicBezTo>
                <a:cubicBezTo>
                  <a:pt x="1055" y="700"/>
                  <a:pt x="1053" y="693"/>
                  <a:pt x="1050" y="692"/>
                </a:cubicBezTo>
                <a:cubicBezTo>
                  <a:pt x="1044" y="691"/>
                  <a:pt x="1038" y="693"/>
                  <a:pt x="1031" y="693"/>
                </a:cubicBezTo>
                <a:close/>
                <a:moveTo>
                  <a:pt x="699" y="673"/>
                </a:moveTo>
                <a:cubicBezTo>
                  <a:pt x="689" y="680"/>
                  <a:pt x="686" y="688"/>
                  <a:pt x="687" y="697"/>
                </a:cubicBezTo>
                <a:cubicBezTo>
                  <a:pt x="687" y="699"/>
                  <a:pt x="690" y="702"/>
                  <a:pt x="692" y="702"/>
                </a:cubicBezTo>
                <a:cubicBezTo>
                  <a:pt x="693" y="702"/>
                  <a:pt x="697" y="700"/>
                  <a:pt x="697" y="698"/>
                </a:cubicBezTo>
                <a:cubicBezTo>
                  <a:pt x="698" y="690"/>
                  <a:pt x="698" y="683"/>
                  <a:pt x="699" y="673"/>
                </a:cubicBezTo>
                <a:close/>
                <a:moveTo>
                  <a:pt x="428" y="870"/>
                </a:moveTo>
                <a:cubicBezTo>
                  <a:pt x="432" y="874"/>
                  <a:pt x="435" y="876"/>
                  <a:pt x="438" y="879"/>
                </a:cubicBezTo>
                <a:cubicBezTo>
                  <a:pt x="440" y="876"/>
                  <a:pt x="444" y="873"/>
                  <a:pt x="444" y="871"/>
                </a:cubicBezTo>
                <a:cubicBezTo>
                  <a:pt x="443" y="866"/>
                  <a:pt x="440" y="862"/>
                  <a:pt x="438" y="857"/>
                </a:cubicBezTo>
                <a:cubicBezTo>
                  <a:pt x="435" y="861"/>
                  <a:pt x="432" y="865"/>
                  <a:pt x="428" y="870"/>
                </a:cubicBezTo>
                <a:close/>
                <a:moveTo>
                  <a:pt x="1035" y="488"/>
                </a:moveTo>
                <a:cubicBezTo>
                  <a:pt x="1036" y="490"/>
                  <a:pt x="1036" y="492"/>
                  <a:pt x="1037" y="493"/>
                </a:cubicBezTo>
                <a:cubicBezTo>
                  <a:pt x="1045" y="491"/>
                  <a:pt x="1053" y="489"/>
                  <a:pt x="1061" y="487"/>
                </a:cubicBezTo>
                <a:cubicBezTo>
                  <a:pt x="1062" y="487"/>
                  <a:pt x="1063" y="483"/>
                  <a:pt x="1062" y="481"/>
                </a:cubicBezTo>
                <a:cubicBezTo>
                  <a:pt x="1062" y="480"/>
                  <a:pt x="1059" y="478"/>
                  <a:pt x="1057" y="478"/>
                </a:cubicBezTo>
                <a:cubicBezTo>
                  <a:pt x="1050" y="481"/>
                  <a:pt x="1042" y="485"/>
                  <a:pt x="1035" y="488"/>
                </a:cubicBezTo>
                <a:close/>
                <a:moveTo>
                  <a:pt x="621" y="818"/>
                </a:moveTo>
                <a:cubicBezTo>
                  <a:pt x="621" y="818"/>
                  <a:pt x="620" y="816"/>
                  <a:pt x="619" y="815"/>
                </a:cubicBezTo>
                <a:cubicBezTo>
                  <a:pt x="618" y="814"/>
                  <a:pt x="616" y="815"/>
                  <a:pt x="615" y="816"/>
                </a:cubicBezTo>
                <a:cubicBezTo>
                  <a:pt x="611" y="820"/>
                  <a:pt x="607" y="824"/>
                  <a:pt x="603" y="829"/>
                </a:cubicBezTo>
                <a:cubicBezTo>
                  <a:pt x="603" y="830"/>
                  <a:pt x="602" y="832"/>
                  <a:pt x="603" y="834"/>
                </a:cubicBezTo>
                <a:cubicBezTo>
                  <a:pt x="603" y="835"/>
                  <a:pt x="606" y="835"/>
                  <a:pt x="607" y="835"/>
                </a:cubicBezTo>
                <a:cubicBezTo>
                  <a:pt x="615" y="835"/>
                  <a:pt x="621" y="827"/>
                  <a:pt x="621" y="818"/>
                </a:cubicBezTo>
                <a:close/>
                <a:moveTo>
                  <a:pt x="335" y="1043"/>
                </a:moveTo>
                <a:cubicBezTo>
                  <a:pt x="344" y="1043"/>
                  <a:pt x="358" y="1036"/>
                  <a:pt x="360" y="1028"/>
                </a:cubicBezTo>
                <a:cubicBezTo>
                  <a:pt x="350" y="1026"/>
                  <a:pt x="338" y="1033"/>
                  <a:pt x="335" y="1043"/>
                </a:cubicBezTo>
                <a:close/>
                <a:moveTo>
                  <a:pt x="444" y="624"/>
                </a:moveTo>
                <a:cubicBezTo>
                  <a:pt x="453" y="630"/>
                  <a:pt x="469" y="623"/>
                  <a:pt x="470" y="615"/>
                </a:cubicBezTo>
                <a:cubicBezTo>
                  <a:pt x="471" y="614"/>
                  <a:pt x="467" y="611"/>
                  <a:pt x="467" y="611"/>
                </a:cubicBezTo>
                <a:cubicBezTo>
                  <a:pt x="459" y="615"/>
                  <a:pt x="452" y="620"/>
                  <a:pt x="444" y="624"/>
                </a:cubicBezTo>
                <a:close/>
                <a:moveTo>
                  <a:pt x="1019" y="604"/>
                </a:moveTo>
                <a:cubicBezTo>
                  <a:pt x="1019" y="606"/>
                  <a:pt x="1020" y="607"/>
                  <a:pt x="1020" y="609"/>
                </a:cubicBezTo>
                <a:cubicBezTo>
                  <a:pt x="1028" y="609"/>
                  <a:pt x="1036" y="609"/>
                  <a:pt x="1043" y="609"/>
                </a:cubicBezTo>
                <a:cubicBezTo>
                  <a:pt x="1045" y="609"/>
                  <a:pt x="1047" y="605"/>
                  <a:pt x="1046" y="604"/>
                </a:cubicBezTo>
                <a:cubicBezTo>
                  <a:pt x="1046" y="602"/>
                  <a:pt x="1043" y="599"/>
                  <a:pt x="1042" y="599"/>
                </a:cubicBezTo>
                <a:cubicBezTo>
                  <a:pt x="1034" y="600"/>
                  <a:pt x="1027" y="602"/>
                  <a:pt x="1019" y="604"/>
                </a:cubicBezTo>
                <a:close/>
                <a:moveTo>
                  <a:pt x="1022" y="620"/>
                </a:moveTo>
                <a:cubicBezTo>
                  <a:pt x="1034" y="627"/>
                  <a:pt x="1045" y="625"/>
                  <a:pt x="1049" y="617"/>
                </a:cubicBezTo>
                <a:cubicBezTo>
                  <a:pt x="1041" y="612"/>
                  <a:pt x="1030" y="613"/>
                  <a:pt x="1022" y="620"/>
                </a:cubicBezTo>
                <a:close/>
                <a:moveTo>
                  <a:pt x="949" y="518"/>
                </a:moveTo>
                <a:cubicBezTo>
                  <a:pt x="961" y="512"/>
                  <a:pt x="968" y="500"/>
                  <a:pt x="966" y="491"/>
                </a:cubicBezTo>
                <a:cubicBezTo>
                  <a:pt x="957" y="495"/>
                  <a:pt x="949" y="508"/>
                  <a:pt x="949" y="518"/>
                </a:cubicBezTo>
                <a:close/>
                <a:moveTo>
                  <a:pt x="679" y="739"/>
                </a:moveTo>
                <a:cubicBezTo>
                  <a:pt x="676" y="748"/>
                  <a:pt x="673" y="755"/>
                  <a:pt x="670" y="764"/>
                </a:cubicBezTo>
                <a:cubicBezTo>
                  <a:pt x="687" y="761"/>
                  <a:pt x="689" y="753"/>
                  <a:pt x="679" y="739"/>
                </a:cubicBezTo>
                <a:close/>
                <a:moveTo>
                  <a:pt x="619" y="902"/>
                </a:moveTo>
                <a:cubicBezTo>
                  <a:pt x="614" y="899"/>
                  <a:pt x="611" y="896"/>
                  <a:pt x="611" y="896"/>
                </a:cubicBezTo>
                <a:cubicBezTo>
                  <a:pt x="607" y="901"/>
                  <a:pt x="603" y="906"/>
                  <a:pt x="599" y="910"/>
                </a:cubicBezTo>
                <a:cubicBezTo>
                  <a:pt x="601" y="912"/>
                  <a:pt x="604" y="915"/>
                  <a:pt x="605" y="915"/>
                </a:cubicBezTo>
                <a:cubicBezTo>
                  <a:pt x="609" y="911"/>
                  <a:pt x="613" y="907"/>
                  <a:pt x="619" y="902"/>
                </a:cubicBezTo>
                <a:close/>
                <a:moveTo>
                  <a:pt x="535" y="674"/>
                </a:moveTo>
                <a:cubicBezTo>
                  <a:pt x="533" y="670"/>
                  <a:pt x="531" y="668"/>
                  <a:pt x="529" y="667"/>
                </a:cubicBezTo>
                <a:cubicBezTo>
                  <a:pt x="529" y="666"/>
                  <a:pt x="526" y="668"/>
                  <a:pt x="525" y="670"/>
                </a:cubicBezTo>
                <a:cubicBezTo>
                  <a:pt x="522" y="673"/>
                  <a:pt x="520" y="677"/>
                  <a:pt x="517" y="680"/>
                </a:cubicBezTo>
                <a:cubicBezTo>
                  <a:pt x="516" y="682"/>
                  <a:pt x="516" y="685"/>
                  <a:pt x="517" y="685"/>
                </a:cubicBezTo>
                <a:cubicBezTo>
                  <a:pt x="518" y="687"/>
                  <a:pt x="521" y="687"/>
                  <a:pt x="522" y="687"/>
                </a:cubicBezTo>
                <a:cubicBezTo>
                  <a:pt x="527" y="683"/>
                  <a:pt x="531" y="678"/>
                  <a:pt x="535" y="674"/>
                </a:cubicBezTo>
                <a:close/>
                <a:moveTo>
                  <a:pt x="424" y="584"/>
                </a:moveTo>
                <a:cubicBezTo>
                  <a:pt x="420" y="582"/>
                  <a:pt x="416" y="580"/>
                  <a:pt x="413" y="579"/>
                </a:cubicBezTo>
                <a:cubicBezTo>
                  <a:pt x="412" y="578"/>
                  <a:pt x="412" y="578"/>
                  <a:pt x="412" y="578"/>
                </a:cubicBezTo>
                <a:cubicBezTo>
                  <a:pt x="409" y="579"/>
                  <a:pt x="406" y="579"/>
                  <a:pt x="404" y="580"/>
                </a:cubicBezTo>
                <a:cubicBezTo>
                  <a:pt x="404" y="583"/>
                  <a:pt x="404" y="587"/>
                  <a:pt x="406" y="589"/>
                </a:cubicBezTo>
                <a:cubicBezTo>
                  <a:pt x="411" y="594"/>
                  <a:pt x="418" y="592"/>
                  <a:pt x="424" y="584"/>
                </a:cubicBezTo>
                <a:close/>
                <a:moveTo>
                  <a:pt x="883" y="421"/>
                </a:moveTo>
                <a:cubicBezTo>
                  <a:pt x="889" y="417"/>
                  <a:pt x="896" y="414"/>
                  <a:pt x="902" y="410"/>
                </a:cubicBezTo>
                <a:cubicBezTo>
                  <a:pt x="905" y="408"/>
                  <a:pt x="907" y="405"/>
                  <a:pt x="909" y="401"/>
                </a:cubicBezTo>
                <a:cubicBezTo>
                  <a:pt x="888" y="403"/>
                  <a:pt x="882" y="410"/>
                  <a:pt x="883" y="421"/>
                </a:cubicBezTo>
                <a:close/>
                <a:moveTo>
                  <a:pt x="558" y="860"/>
                </a:moveTo>
                <a:cubicBezTo>
                  <a:pt x="562" y="856"/>
                  <a:pt x="565" y="852"/>
                  <a:pt x="565" y="852"/>
                </a:cubicBezTo>
                <a:cubicBezTo>
                  <a:pt x="561" y="848"/>
                  <a:pt x="557" y="844"/>
                  <a:pt x="553" y="840"/>
                </a:cubicBezTo>
                <a:cubicBezTo>
                  <a:pt x="551" y="842"/>
                  <a:pt x="548" y="845"/>
                  <a:pt x="548" y="846"/>
                </a:cubicBezTo>
                <a:cubicBezTo>
                  <a:pt x="551" y="850"/>
                  <a:pt x="554" y="854"/>
                  <a:pt x="558" y="860"/>
                </a:cubicBezTo>
                <a:close/>
                <a:moveTo>
                  <a:pt x="1016" y="537"/>
                </a:moveTo>
                <a:cubicBezTo>
                  <a:pt x="1006" y="537"/>
                  <a:pt x="993" y="547"/>
                  <a:pt x="993" y="556"/>
                </a:cubicBezTo>
                <a:cubicBezTo>
                  <a:pt x="1003" y="552"/>
                  <a:pt x="1012" y="549"/>
                  <a:pt x="1016" y="537"/>
                </a:cubicBezTo>
                <a:close/>
                <a:moveTo>
                  <a:pt x="865" y="479"/>
                </a:moveTo>
                <a:cubicBezTo>
                  <a:pt x="868" y="484"/>
                  <a:pt x="871" y="487"/>
                  <a:pt x="875" y="492"/>
                </a:cubicBezTo>
                <a:cubicBezTo>
                  <a:pt x="877" y="486"/>
                  <a:pt x="878" y="480"/>
                  <a:pt x="880" y="473"/>
                </a:cubicBezTo>
                <a:cubicBezTo>
                  <a:pt x="871" y="476"/>
                  <a:pt x="865" y="478"/>
                  <a:pt x="859" y="479"/>
                </a:cubicBezTo>
                <a:cubicBezTo>
                  <a:pt x="859" y="484"/>
                  <a:pt x="859" y="488"/>
                  <a:pt x="859" y="492"/>
                </a:cubicBezTo>
                <a:cubicBezTo>
                  <a:pt x="859" y="492"/>
                  <a:pt x="860" y="492"/>
                  <a:pt x="860" y="492"/>
                </a:cubicBezTo>
                <a:cubicBezTo>
                  <a:pt x="862" y="488"/>
                  <a:pt x="863" y="485"/>
                  <a:pt x="865" y="479"/>
                </a:cubicBezTo>
                <a:close/>
                <a:moveTo>
                  <a:pt x="626" y="761"/>
                </a:moveTo>
                <a:cubicBezTo>
                  <a:pt x="624" y="765"/>
                  <a:pt x="621" y="768"/>
                  <a:pt x="621" y="769"/>
                </a:cubicBezTo>
                <a:cubicBezTo>
                  <a:pt x="622" y="775"/>
                  <a:pt x="626" y="780"/>
                  <a:pt x="632" y="779"/>
                </a:cubicBezTo>
                <a:cubicBezTo>
                  <a:pt x="634" y="779"/>
                  <a:pt x="636" y="777"/>
                  <a:pt x="638" y="775"/>
                </a:cubicBezTo>
                <a:cubicBezTo>
                  <a:pt x="635" y="771"/>
                  <a:pt x="631" y="767"/>
                  <a:pt x="626" y="761"/>
                </a:cubicBezTo>
                <a:close/>
                <a:moveTo>
                  <a:pt x="643" y="808"/>
                </a:moveTo>
                <a:cubicBezTo>
                  <a:pt x="644" y="808"/>
                  <a:pt x="646" y="807"/>
                  <a:pt x="648" y="806"/>
                </a:cubicBezTo>
                <a:cubicBezTo>
                  <a:pt x="651" y="801"/>
                  <a:pt x="654" y="797"/>
                  <a:pt x="657" y="791"/>
                </a:cubicBezTo>
                <a:cubicBezTo>
                  <a:pt x="657" y="791"/>
                  <a:pt x="655" y="789"/>
                  <a:pt x="653" y="787"/>
                </a:cubicBezTo>
                <a:cubicBezTo>
                  <a:pt x="649" y="792"/>
                  <a:pt x="644" y="796"/>
                  <a:pt x="640" y="801"/>
                </a:cubicBezTo>
                <a:cubicBezTo>
                  <a:pt x="640" y="802"/>
                  <a:pt x="642" y="806"/>
                  <a:pt x="643" y="808"/>
                </a:cubicBezTo>
                <a:close/>
                <a:moveTo>
                  <a:pt x="892" y="496"/>
                </a:moveTo>
                <a:cubicBezTo>
                  <a:pt x="897" y="490"/>
                  <a:pt x="901" y="486"/>
                  <a:pt x="905" y="481"/>
                </a:cubicBezTo>
                <a:cubicBezTo>
                  <a:pt x="903" y="475"/>
                  <a:pt x="900" y="472"/>
                  <a:pt x="894" y="476"/>
                </a:cubicBezTo>
                <a:cubicBezTo>
                  <a:pt x="885" y="481"/>
                  <a:pt x="891" y="488"/>
                  <a:pt x="892" y="496"/>
                </a:cubicBezTo>
                <a:close/>
                <a:moveTo>
                  <a:pt x="857" y="770"/>
                </a:moveTo>
                <a:cubicBezTo>
                  <a:pt x="848" y="757"/>
                  <a:pt x="833" y="751"/>
                  <a:pt x="822" y="756"/>
                </a:cubicBezTo>
                <a:cubicBezTo>
                  <a:pt x="833" y="760"/>
                  <a:pt x="844" y="764"/>
                  <a:pt x="857" y="770"/>
                </a:cubicBezTo>
                <a:close/>
                <a:moveTo>
                  <a:pt x="1004" y="572"/>
                </a:moveTo>
                <a:cubicBezTo>
                  <a:pt x="1012" y="575"/>
                  <a:pt x="1027" y="569"/>
                  <a:pt x="1029" y="564"/>
                </a:cubicBezTo>
                <a:cubicBezTo>
                  <a:pt x="1029" y="562"/>
                  <a:pt x="1029" y="560"/>
                  <a:pt x="1028" y="559"/>
                </a:cubicBezTo>
                <a:cubicBezTo>
                  <a:pt x="1027" y="559"/>
                  <a:pt x="1024" y="558"/>
                  <a:pt x="1023" y="559"/>
                </a:cubicBezTo>
                <a:cubicBezTo>
                  <a:pt x="1017" y="562"/>
                  <a:pt x="1011" y="566"/>
                  <a:pt x="1004" y="572"/>
                </a:cubicBezTo>
                <a:close/>
                <a:moveTo>
                  <a:pt x="533" y="619"/>
                </a:moveTo>
                <a:cubicBezTo>
                  <a:pt x="532" y="626"/>
                  <a:pt x="530" y="631"/>
                  <a:pt x="529" y="637"/>
                </a:cubicBezTo>
                <a:cubicBezTo>
                  <a:pt x="529" y="638"/>
                  <a:pt x="530" y="641"/>
                  <a:pt x="530" y="641"/>
                </a:cubicBezTo>
                <a:cubicBezTo>
                  <a:pt x="532" y="642"/>
                  <a:pt x="535" y="641"/>
                  <a:pt x="536" y="640"/>
                </a:cubicBezTo>
                <a:cubicBezTo>
                  <a:pt x="542" y="636"/>
                  <a:pt x="542" y="628"/>
                  <a:pt x="533" y="619"/>
                </a:cubicBezTo>
                <a:close/>
                <a:moveTo>
                  <a:pt x="663" y="828"/>
                </a:moveTo>
                <a:cubicBezTo>
                  <a:pt x="657" y="825"/>
                  <a:pt x="654" y="822"/>
                  <a:pt x="650" y="821"/>
                </a:cubicBezTo>
                <a:cubicBezTo>
                  <a:pt x="648" y="820"/>
                  <a:pt x="646" y="823"/>
                  <a:pt x="643" y="824"/>
                </a:cubicBezTo>
                <a:cubicBezTo>
                  <a:pt x="646" y="827"/>
                  <a:pt x="649" y="832"/>
                  <a:pt x="652" y="834"/>
                </a:cubicBezTo>
                <a:cubicBezTo>
                  <a:pt x="654" y="835"/>
                  <a:pt x="658" y="831"/>
                  <a:pt x="663" y="828"/>
                </a:cubicBezTo>
                <a:close/>
                <a:moveTo>
                  <a:pt x="402" y="750"/>
                </a:moveTo>
                <a:cubicBezTo>
                  <a:pt x="394" y="752"/>
                  <a:pt x="388" y="753"/>
                  <a:pt x="382" y="754"/>
                </a:cubicBezTo>
                <a:cubicBezTo>
                  <a:pt x="380" y="755"/>
                  <a:pt x="379" y="757"/>
                  <a:pt x="377" y="759"/>
                </a:cubicBezTo>
                <a:cubicBezTo>
                  <a:pt x="379" y="760"/>
                  <a:pt x="381" y="762"/>
                  <a:pt x="382" y="762"/>
                </a:cubicBezTo>
                <a:cubicBezTo>
                  <a:pt x="390" y="762"/>
                  <a:pt x="396" y="760"/>
                  <a:pt x="402" y="750"/>
                </a:cubicBezTo>
                <a:close/>
                <a:moveTo>
                  <a:pt x="236" y="528"/>
                </a:moveTo>
                <a:cubicBezTo>
                  <a:pt x="230" y="534"/>
                  <a:pt x="227" y="539"/>
                  <a:pt x="223" y="543"/>
                </a:cubicBezTo>
                <a:cubicBezTo>
                  <a:pt x="223" y="544"/>
                  <a:pt x="226" y="547"/>
                  <a:pt x="227" y="548"/>
                </a:cubicBezTo>
                <a:cubicBezTo>
                  <a:pt x="231" y="544"/>
                  <a:pt x="235" y="540"/>
                  <a:pt x="239" y="536"/>
                </a:cubicBezTo>
                <a:cubicBezTo>
                  <a:pt x="239" y="535"/>
                  <a:pt x="238" y="532"/>
                  <a:pt x="236" y="528"/>
                </a:cubicBezTo>
                <a:close/>
                <a:moveTo>
                  <a:pt x="628" y="864"/>
                </a:moveTo>
                <a:cubicBezTo>
                  <a:pt x="628" y="863"/>
                  <a:pt x="628" y="862"/>
                  <a:pt x="628" y="861"/>
                </a:cubicBezTo>
                <a:cubicBezTo>
                  <a:pt x="624" y="858"/>
                  <a:pt x="620" y="856"/>
                  <a:pt x="616" y="855"/>
                </a:cubicBezTo>
                <a:cubicBezTo>
                  <a:pt x="614" y="854"/>
                  <a:pt x="612" y="857"/>
                  <a:pt x="610" y="859"/>
                </a:cubicBezTo>
                <a:cubicBezTo>
                  <a:pt x="613" y="862"/>
                  <a:pt x="615" y="866"/>
                  <a:pt x="619" y="868"/>
                </a:cubicBezTo>
                <a:cubicBezTo>
                  <a:pt x="621" y="869"/>
                  <a:pt x="625" y="865"/>
                  <a:pt x="628" y="864"/>
                </a:cubicBezTo>
                <a:close/>
                <a:moveTo>
                  <a:pt x="861" y="770"/>
                </a:moveTo>
                <a:cubicBezTo>
                  <a:pt x="867" y="777"/>
                  <a:pt x="875" y="786"/>
                  <a:pt x="883" y="795"/>
                </a:cubicBezTo>
                <a:cubicBezTo>
                  <a:pt x="881" y="781"/>
                  <a:pt x="870" y="771"/>
                  <a:pt x="861" y="770"/>
                </a:cubicBezTo>
                <a:close/>
                <a:moveTo>
                  <a:pt x="1036" y="574"/>
                </a:moveTo>
                <a:cubicBezTo>
                  <a:pt x="1035" y="573"/>
                  <a:pt x="1035" y="572"/>
                  <a:pt x="1034" y="571"/>
                </a:cubicBezTo>
                <a:cubicBezTo>
                  <a:pt x="1027" y="574"/>
                  <a:pt x="1019" y="578"/>
                  <a:pt x="1012" y="581"/>
                </a:cubicBezTo>
                <a:cubicBezTo>
                  <a:pt x="1022" y="586"/>
                  <a:pt x="1033" y="582"/>
                  <a:pt x="1036" y="574"/>
                </a:cubicBezTo>
                <a:close/>
                <a:moveTo>
                  <a:pt x="979" y="434"/>
                </a:moveTo>
                <a:cubicBezTo>
                  <a:pt x="979" y="435"/>
                  <a:pt x="980" y="435"/>
                  <a:pt x="981" y="436"/>
                </a:cubicBezTo>
                <a:cubicBezTo>
                  <a:pt x="986" y="433"/>
                  <a:pt x="992" y="431"/>
                  <a:pt x="997" y="428"/>
                </a:cubicBezTo>
                <a:cubicBezTo>
                  <a:pt x="998" y="427"/>
                  <a:pt x="997" y="422"/>
                  <a:pt x="995" y="420"/>
                </a:cubicBezTo>
                <a:cubicBezTo>
                  <a:pt x="994" y="419"/>
                  <a:pt x="991" y="419"/>
                  <a:pt x="989" y="419"/>
                </a:cubicBezTo>
                <a:cubicBezTo>
                  <a:pt x="985" y="425"/>
                  <a:pt x="982" y="429"/>
                  <a:pt x="979" y="434"/>
                </a:cubicBezTo>
                <a:close/>
                <a:moveTo>
                  <a:pt x="515" y="894"/>
                </a:moveTo>
                <a:cubicBezTo>
                  <a:pt x="518" y="897"/>
                  <a:pt x="521" y="900"/>
                  <a:pt x="524" y="904"/>
                </a:cubicBezTo>
                <a:cubicBezTo>
                  <a:pt x="525" y="902"/>
                  <a:pt x="529" y="899"/>
                  <a:pt x="528" y="898"/>
                </a:cubicBezTo>
                <a:cubicBezTo>
                  <a:pt x="526" y="894"/>
                  <a:pt x="523" y="889"/>
                  <a:pt x="521" y="885"/>
                </a:cubicBezTo>
                <a:cubicBezTo>
                  <a:pt x="519" y="888"/>
                  <a:pt x="518" y="890"/>
                  <a:pt x="515" y="894"/>
                </a:cubicBezTo>
                <a:close/>
                <a:moveTo>
                  <a:pt x="1091" y="652"/>
                </a:moveTo>
                <a:cubicBezTo>
                  <a:pt x="1091" y="653"/>
                  <a:pt x="1090" y="655"/>
                  <a:pt x="1089" y="656"/>
                </a:cubicBezTo>
                <a:cubicBezTo>
                  <a:pt x="1094" y="659"/>
                  <a:pt x="1099" y="663"/>
                  <a:pt x="1104" y="666"/>
                </a:cubicBezTo>
                <a:cubicBezTo>
                  <a:pt x="1105" y="667"/>
                  <a:pt x="1108" y="666"/>
                  <a:pt x="1110" y="666"/>
                </a:cubicBezTo>
                <a:cubicBezTo>
                  <a:pt x="1109" y="664"/>
                  <a:pt x="1109" y="661"/>
                  <a:pt x="1108" y="660"/>
                </a:cubicBezTo>
                <a:cubicBezTo>
                  <a:pt x="1103" y="657"/>
                  <a:pt x="1097" y="655"/>
                  <a:pt x="1091" y="652"/>
                </a:cubicBezTo>
                <a:close/>
                <a:moveTo>
                  <a:pt x="794" y="597"/>
                </a:moveTo>
                <a:cubicBezTo>
                  <a:pt x="794" y="587"/>
                  <a:pt x="795" y="580"/>
                  <a:pt x="795" y="573"/>
                </a:cubicBezTo>
                <a:cubicBezTo>
                  <a:pt x="794" y="573"/>
                  <a:pt x="793" y="573"/>
                  <a:pt x="792" y="573"/>
                </a:cubicBezTo>
                <a:cubicBezTo>
                  <a:pt x="785" y="584"/>
                  <a:pt x="784" y="587"/>
                  <a:pt x="794" y="597"/>
                </a:cubicBezTo>
                <a:close/>
                <a:moveTo>
                  <a:pt x="431" y="745"/>
                </a:moveTo>
                <a:cubicBezTo>
                  <a:pt x="431" y="746"/>
                  <a:pt x="430" y="747"/>
                  <a:pt x="430" y="749"/>
                </a:cubicBezTo>
                <a:cubicBezTo>
                  <a:pt x="434" y="750"/>
                  <a:pt x="437" y="753"/>
                  <a:pt x="441" y="753"/>
                </a:cubicBezTo>
                <a:cubicBezTo>
                  <a:pt x="444" y="752"/>
                  <a:pt x="447" y="749"/>
                  <a:pt x="450" y="747"/>
                </a:cubicBezTo>
                <a:cubicBezTo>
                  <a:pt x="447" y="746"/>
                  <a:pt x="444" y="744"/>
                  <a:pt x="441" y="744"/>
                </a:cubicBezTo>
                <a:cubicBezTo>
                  <a:pt x="437" y="743"/>
                  <a:pt x="434" y="744"/>
                  <a:pt x="431" y="745"/>
                </a:cubicBezTo>
                <a:close/>
                <a:moveTo>
                  <a:pt x="1053" y="783"/>
                </a:moveTo>
                <a:cubicBezTo>
                  <a:pt x="1047" y="779"/>
                  <a:pt x="1043" y="776"/>
                  <a:pt x="1038" y="773"/>
                </a:cubicBezTo>
                <a:cubicBezTo>
                  <a:pt x="1038" y="772"/>
                  <a:pt x="1035" y="776"/>
                  <a:pt x="1035" y="776"/>
                </a:cubicBezTo>
                <a:cubicBezTo>
                  <a:pt x="1039" y="780"/>
                  <a:pt x="1043" y="784"/>
                  <a:pt x="1047" y="788"/>
                </a:cubicBezTo>
                <a:cubicBezTo>
                  <a:pt x="1047" y="788"/>
                  <a:pt x="1050" y="786"/>
                  <a:pt x="1053" y="783"/>
                </a:cubicBezTo>
                <a:close/>
                <a:moveTo>
                  <a:pt x="512" y="355"/>
                </a:moveTo>
                <a:cubicBezTo>
                  <a:pt x="508" y="352"/>
                  <a:pt x="506" y="350"/>
                  <a:pt x="504" y="348"/>
                </a:cubicBezTo>
                <a:cubicBezTo>
                  <a:pt x="502" y="351"/>
                  <a:pt x="499" y="354"/>
                  <a:pt x="498" y="357"/>
                </a:cubicBezTo>
                <a:cubicBezTo>
                  <a:pt x="498" y="358"/>
                  <a:pt x="501" y="361"/>
                  <a:pt x="503" y="364"/>
                </a:cubicBezTo>
                <a:cubicBezTo>
                  <a:pt x="505" y="361"/>
                  <a:pt x="508" y="359"/>
                  <a:pt x="512" y="355"/>
                </a:cubicBezTo>
                <a:close/>
                <a:moveTo>
                  <a:pt x="744" y="612"/>
                </a:moveTo>
                <a:cubicBezTo>
                  <a:pt x="743" y="612"/>
                  <a:pt x="742" y="612"/>
                  <a:pt x="740" y="612"/>
                </a:cubicBezTo>
                <a:cubicBezTo>
                  <a:pt x="736" y="620"/>
                  <a:pt x="737" y="627"/>
                  <a:pt x="745" y="635"/>
                </a:cubicBezTo>
                <a:cubicBezTo>
                  <a:pt x="745" y="627"/>
                  <a:pt x="745" y="619"/>
                  <a:pt x="744" y="612"/>
                </a:cubicBezTo>
                <a:close/>
                <a:moveTo>
                  <a:pt x="451" y="802"/>
                </a:moveTo>
                <a:cubicBezTo>
                  <a:pt x="461" y="808"/>
                  <a:pt x="469" y="804"/>
                  <a:pt x="471" y="792"/>
                </a:cubicBezTo>
                <a:cubicBezTo>
                  <a:pt x="464" y="795"/>
                  <a:pt x="458" y="798"/>
                  <a:pt x="451" y="802"/>
                </a:cubicBezTo>
                <a:close/>
                <a:moveTo>
                  <a:pt x="156" y="727"/>
                </a:moveTo>
                <a:cubicBezTo>
                  <a:pt x="156" y="735"/>
                  <a:pt x="160" y="739"/>
                  <a:pt x="166" y="740"/>
                </a:cubicBezTo>
                <a:cubicBezTo>
                  <a:pt x="168" y="740"/>
                  <a:pt x="171" y="736"/>
                  <a:pt x="170" y="735"/>
                </a:cubicBezTo>
                <a:cubicBezTo>
                  <a:pt x="169" y="728"/>
                  <a:pt x="163" y="726"/>
                  <a:pt x="156" y="727"/>
                </a:cubicBezTo>
                <a:close/>
                <a:moveTo>
                  <a:pt x="352" y="695"/>
                </a:moveTo>
                <a:cubicBezTo>
                  <a:pt x="356" y="692"/>
                  <a:pt x="359" y="689"/>
                  <a:pt x="362" y="687"/>
                </a:cubicBezTo>
                <a:cubicBezTo>
                  <a:pt x="358" y="686"/>
                  <a:pt x="355" y="685"/>
                  <a:pt x="351" y="685"/>
                </a:cubicBezTo>
                <a:cubicBezTo>
                  <a:pt x="351" y="685"/>
                  <a:pt x="351" y="685"/>
                  <a:pt x="350" y="685"/>
                </a:cubicBezTo>
                <a:cubicBezTo>
                  <a:pt x="348" y="686"/>
                  <a:pt x="346" y="687"/>
                  <a:pt x="344" y="689"/>
                </a:cubicBezTo>
                <a:cubicBezTo>
                  <a:pt x="346" y="690"/>
                  <a:pt x="348" y="692"/>
                  <a:pt x="352" y="695"/>
                </a:cubicBezTo>
                <a:close/>
                <a:moveTo>
                  <a:pt x="1037" y="757"/>
                </a:moveTo>
                <a:cubicBezTo>
                  <a:pt x="1036" y="758"/>
                  <a:pt x="1035" y="759"/>
                  <a:pt x="1034" y="760"/>
                </a:cubicBezTo>
                <a:cubicBezTo>
                  <a:pt x="1037" y="763"/>
                  <a:pt x="1040" y="767"/>
                  <a:pt x="1043" y="770"/>
                </a:cubicBezTo>
                <a:cubicBezTo>
                  <a:pt x="1045" y="771"/>
                  <a:pt x="1048" y="771"/>
                  <a:pt x="1051" y="771"/>
                </a:cubicBezTo>
                <a:cubicBezTo>
                  <a:pt x="1050" y="769"/>
                  <a:pt x="1050" y="766"/>
                  <a:pt x="1048" y="764"/>
                </a:cubicBezTo>
                <a:cubicBezTo>
                  <a:pt x="1045" y="761"/>
                  <a:pt x="1041" y="759"/>
                  <a:pt x="1037" y="757"/>
                </a:cubicBezTo>
                <a:close/>
                <a:moveTo>
                  <a:pt x="941" y="504"/>
                </a:moveTo>
                <a:cubicBezTo>
                  <a:pt x="942" y="504"/>
                  <a:pt x="943" y="505"/>
                  <a:pt x="944" y="506"/>
                </a:cubicBezTo>
                <a:cubicBezTo>
                  <a:pt x="953" y="501"/>
                  <a:pt x="957" y="493"/>
                  <a:pt x="953" y="484"/>
                </a:cubicBezTo>
                <a:cubicBezTo>
                  <a:pt x="949" y="492"/>
                  <a:pt x="945" y="498"/>
                  <a:pt x="941" y="504"/>
                </a:cubicBezTo>
                <a:close/>
                <a:moveTo>
                  <a:pt x="1000" y="560"/>
                </a:moveTo>
                <a:cubicBezTo>
                  <a:pt x="1007" y="562"/>
                  <a:pt x="1019" y="557"/>
                  <a:pt x="1020" y="553"/>
                </a:cubicBezTo>
                <a:cubicBezTo>
                  <a:pt x="1021" y="552"/>
                  <a:pt x="1020" y="550"/>
                  <a:pt x="1020" y="550"/>
                </a:cubicBezTo>
                <a:cubicBezTo>
                  <a:pt x="1019" y="549"/>
                  <a:pt x="1017" y="549"/>
                  <a:pt x="1016" y="549"/>
                </a:cubicBezTo>
                <a:cubicBezTo>
                  <a:pt x="1011" y="552"/>
                  <a:pt x="1006" y="556"/>
                  <a:pt x="1000" y="560"/>
                </a:cubicBezTo>
                <a:close/>
                <a:moveTo>
                  <a:pt x="591" y="801"/>
                </a:moveTo>
                <a:cubicBezTo>
                  <a:pt x="588" y="804"/>
                  <a:pt x="586" y="806"/>
                  <a:pt x="586" y="807"/>
                </a:cubicBezTo>
                <a:cubicBezTo>
                  <a:pt x="588" y="810"/>
                  <a:pt x="591" y="813"/>
                  <a:pt x="594" y="815"/>
                </a:cubicBezTo>
                <a:cubicBezTo>
                  <a:pt x="595" y="816"/>
                  <a:pt x="598" y="813"/>
                  <a:pt x="600" y="811"/>
                </a:cubicBezTo>
                <a:cubicBezTo>
                  <a:pt x="597" y="808"/>
                  <a:pt x="595" y="805"/>
                  <a:pt x="591" y="801"/>
                </a:cubicBezTo>
                <a:close/>
                <a:moveTo>
                  <a:pt x="181" y="836"/>
                </a:moveTo>
                <a:cubicBezTo>
                  <a:pt x="180" y="831"/>
                  <a:pt x="181" y="827"/>
                  <a:pt x="179" y="824"/>
                </a:cubicBezTo>
                <a:cubicBezTo>
                  <a:pt x="177" y="821"/>
                  <a:pt x="173" y="819"/>
                  <a:pt x="170" y="817"/>
                </a:cubicBezTo>
                <a:cubicBezTo>
                  <a:pt x="166" y="824"/>
                  <a:pt x="169" y="829"/>
                  <a:pt x="181" y="836"/>
                </a:cubicBezTo>
                <a:close/>
                <a:moveTo>
                  <a:pt x="939" y="889"/>
                </a:moveTo>
                <a:cubicBezTo>
                  <a:pt x="941" y="897"/>
                  <a:pt x="941" y="902"/>
                  <a:pt x="943" y="909"/>
                </a:cubicBezTo>
                <a:cubicBezTo>
                  <a:pt x="953" y="896"/>
                  <a:pt x="953" y="895"/>
                  <a:pt x="939" y="889"/>
                </a:cubicBezTo>
                <a:close/>
                <a:moveTo>
                  <a:pt x="1017" y="459"/>
                </a:moveTo>
                <a:cubicBezTo>
                  <a:pt x="1018" y="460"/>
                  <a:pt x="1019" y="461"/>
                  <a:pt x="1019" y="462"/>
                </a:cubicBezTo>
                <a:cubicBezTo>
                  <a:pt x="1024" y="460"/>
                  <a:pt x="1029" y="458"/>
                  <a:pt x="1034" y="456"/>
                </a:cubicBezTo>
                <a:cubicBezTo>
                  <a:pt x="1035" y="455"/>
                  <a:pt x="1036" y="453"/>
                  <a:pt x="1036" y="451"/>
                </a:cubicBezTo>
                <a:cubicBezTo>
                  <a:pt x="1036" y="451"/>
                  <a:pt x="1033" y="449"/>
                  <a:pt x="1032" y="450"/>
                </a:cubicBezTo>
                <a:cubicBezTo>
                  <a:pt x="1027" y="452"/>
                  <a:pt x="1022" y="456"/>
                  <a:pt x="1017" y="459"/>
                </a:cubicBezTo>
                <a:close/>
                <a:moveTo>
                  <a:pt x="1078" y="552"/>
                </a:moveTo>
                <a:cubicBezTo>
                  <a:pt x="1077" y="553"/>
                  <a:pt x="1077" y="555"/>
                  <a:pt x="1077" y="556"/>
                </a:cubicBezTo>
                <a:cubicBezTo>
                  <a:pt x="1083" y="557"/>
                  <a:pt x="1089" y="559"/>
                  <a:pt x="1094" y="560"/>
                </a:cubicBezTo>
                <a:cubicBezTo>
                  <a:pt x="1095" y="560"/>
                  <a:pt x="1097" y="558"/>
                  <a:pt x="1098" y="557"/>
                </a:cubicBezTo>
                <a:cubicBezTo>
                  <a:pt x="1098" y="557"/>
                  <a:pt x="1097" y="554"/>
                  <a:pt x="1097" y="554"/>
                </a:cubicBezTo>
                <a:cubicBezTo>
                  <a:pt x="1090" y="553"/>
                  <a:pt x="1084" y="553"/>
                  <a:pt x="1078" y="552"/>
                </a:cubicBezTo>
                <a:close/>
                <a:moveTo>
                  <a:pt x="482" y="707"/>
                </a:moveTo>
                <a:cubicBezTo>
                  <a:pt x="475" y="706"/>
                  <a:pt x="469" y="704"/>
                  <a:pt x="461" y="702"/>
                </a:cubicBezTo>
                <a:cubicBezTo>
                  <a:pt x="469" y="714"/>
                  <a:pt x="476" y="716"/>
                  <a:pt x="482" y="707"/>
                </a:cubicBezTo>
                <a:close/>
                <a:moveTo>
                  <a:pt x="1046" y="465"/>
                </a:moveTo>
                <a:cubicBezTo>
                  <a:pt x="1045" y="464"/>
                  <a:pt x="1045" y="462"/>
                  <a:pt x="1044" y="461"/>
                </a:cubicBezTo>
                <a:cubicBezTo>
                  <a:pt x="1036" y="460"/>
                  <a:pt x="1030" y="464"/>
                  <a:pt x="1025" y="469"/>
                </a:cubicBezTo>
                <a:cubicBezTo>
                  <a:pt x="1025" y="470"/>
                  <a:pt x="1026" y="471"/>
                  <a:pt x="1026" y="472"/>
                </a:cubicBezTo>
                <a:cubicBezTo>
                  <a:pt x="1033" y="470"/>
                  <a:pt x="1039" y="467"/>
                  <a:pt x="1046" y="465"/>
                </a:cubicBezTo>
                <a:close/>
                <a:moveTo>
                  <a:pt x="750" y="623"/>
                </a:moveTo>
                <a:cubicBezTo>
                  <a:pt x="757" y="618"/>
                  <a:pt x="757" y="613"/>
                  <a:pt x="752" y="603"/>
                </a:cubicBezTo>
                <a:cubicBezTo>
                  <a:pt x="744" y="609"/>
                  <a:pt x="751" y="616"/>
                  <a:pt x="750" y="623"/>
                </a:cubicBezTo>
                <a:close/>
                <a:moveTo>
                  <a:pt x="237" y="557"/>
                </a:moveTo>
                <a:cubicBezTo>
                  <a:pt x="250" y="553"/>
                  <a:pt x="252" y="548"/>
                  <a:pt x="245" y="540"/>
                </a:cubicBezTo>
                <a:cubicBezTo>
                  <a:pt x="243" y="545"/>
                  <a:pt x="241" y="550"/>
                  <a:pt x="237" y="557"/>
                </a:cubicBezTo>
                <a:close/>
                <a:moveTo>
                  <a:pt x="160" y="797"/>
                </a:moveTo>
                <a:cubicBezTo>
                  <a:pt x="149" y="797"/>
                  <a:pt x="147" y="801"/>
                  <a:pt x="151" y="810"/>
                </a:cubicBezTo>
                <a:cubicBezTo>
                  <a:pt x="154" y="805"/>
                  <a:pt x="157" y="801"/>
                  <a:pt x="160" y="797"/>
                </a:cubicBezTo>
                <a:close/>
                <a:moveTo>
                  <a:pt x="386" y="669"/>
                </a:moveTo>
                <a:cubicBezTo>
                  <a:pt x="386" y="670"/>
                  <a:pt x="386" y="671"/>
                  <a:pt x="386" y="672"/>
                </a:cubicBezTo>
                <a:cubicBezTo>
                  <a:pt x="388" y="673"/>
                  <a:pt x="391" y="675"/>
                  <a:pt x="394" y="675"/>
                </a:cubicBezTo>
                <a:cubicBezTo>
                  <a:pt x="398" y="675"/>
                  <a:pt x="401" y="673"/>
                  <a:pt x="404" y="671"/>
                </a:cubicBezTo>
                <a:cubicBezTo>
                  <a:pt x="403" y="670"/>
                  <a:pt x="403" y="670"/>
                  <a:pt x="403" y="669"/>
                </a:cubicBezTo>
                <a:cubicBezTo>
                  <a:pt x="397" y="669"/>
                  <a:pt x="392" y="669"/>
                  <a:pt x="386" y="669"/>
                </a:cubicBezTo>
                <a:close/>
                <a:moveTo>
                  <a:pt x="405" y="807"/>
                </a:moveTo>
                <a:cubicBezTo>
                  <a:pt x="405" y="808"/>
                  <a:pt x="405" y="809"/>
                  <a:pt x="406" y="810"/>
                </a:cubicBezTo>
                <a:cubicBezTo>
                  <a:pt x="415" y="814"/>
                  <a:pt x="418" y="814"/>
                  <a:pt x="423" y="805"/>
                </a:cubicBezTo>
                <a:cubicBezTo>
                  <a:pt x="416" y="806"/>
                  <a:pt x="410" y="806"/>
                  <a:pt x="405" y="807"/>
                </a:cubicBezTo>
                <a:close/>
                <a:moveTo>
                  <a:pt x="1024" y="863"/>
                </a:moveTo>
                <a:cubicBezTo>
                  <a:pt x="1022" y="858"/>
                  <a:pt x="1020" y="854"/>
                  <a:pt x="1018" y="850"/>
                </a:cubicBezTo>
                <a:cubicBezTo>
                  <a:pt x="1017" y="851"/>
                  <a:pt x="1014" y="852"/>
                  <a:pt x="1014" y="853"/>
                </a:cubicBezTo>
                <a:cubicBezTo>
                  <a:pt x="1013" y="858"/>
                  <a:pt x="1014" y="863"/>
                  <a:pt x="1024" y="863"/>
                </a:cubicBezTo>
                <a:close/>
                <a:moveTo>
                  <a:pt x="659" y="738"/>
                </a:moveTo>
                <a:cubicBezTo>
                  <a:pt x="653" y="737"/>
                  <a:pt x="650" y="735"/>
                  <a:pt x="648" y="735"/>
                </a:cubicBezTo>
                <a:cubicBezTo>
                  <a:pt x="646" y="736"/>
                  <a:pt x="644" y="738"/>
                  <a:pt x="642" y="740"/>
                </a:cubicBezTo>
                <a:cubicBezTo>
                  <a:pt x="645" y="742"/>
                  <a:pt x="647" y="744"/>
                  <a:pt x="650" y="744"/>
                </a:cubicBezTo>
                <a:cubicBezTo>
                  <a:pt x="652" y="744"/>
                  <a:pt x="654" y="741"/>
                  <a:pt x="659" y="738"/>
                </a:cubicBezTo>
                <a:close/>
                <a:moveTo>
                  <a:pt x="1109" y="627"/>
                </a:moveTo>
                <a:cubicBezTo>
                  <a:pt x="1109" y="623"/>
                  <a:pt x="1109" y="619"/>
                  <a:pt x="1108" y="618"/>
                </a:cubicBezTo>
                <a:cubicBezTo>
                  <a:pt x="1104" y="616"/>
                  <a:pt x="1099" y="615"/>
                  <a:pt x="1095" y="614"/>
                </a:cubicBezTo>
                <a:cubicBezTo>
                  <a:pt x="1094" y="615"/>
                  <a:pt x="1094" y="616"/>
                  <a:pt x="1093" y="617"/>
                </a:cubicBezTo>
                <a:cubicBezTo>
                  <a:pt x="1098" y="620"/>
                  <a:pt x="1102" y="623"/>
                  <a:pt x="1109" y="627"/>
                </a:cubicBezTo>
                <a:close/>
                <a:moveTo>
                  <a:pt x="465" y="655"/>
                </a:moveTo>
                <a:cubicBezTo>
                  <a:pt x="464" y="653"/>
                  <a:pt x="463" y="651"/>
                  <a:pt x="463" y="650"/>
                </a:cubicBezTo>
                <a:cubicBezTo>
                  <a:pt x="458" y="652"/>
                  <a:pt x="453" y="655"/>
                  <a:pt x="448" y="657"/>
                </a:cubicBezTo>
                <a:cubicBezTo>
                  <a:pt x="448" y="659"/>
                  <a:pt x="449" y="660"/>
                  <a:pt x="450" y="662"/>
                </a:cubicBezTo>
                <a:cubicBezTo>
                  <a:pt x="455" y="659"/>
                  <a:pt x="460" y="657"/>
                  <a:pt x="465" y="655"/>
                </a:cubicBezTo>
                <a:close/>
                <a:moveTo>
                  <a:pt x="188" y="831"/>
                </a:moveTo>
                <a:cubicBezTo>
                  <a:pt x="197" y="831"/>
                  <a:pt x="201" y="826"/>
                  <a:pt x="200" y="815"/>
                </a:cubicBezTo>
                <a:cubicBezTo>
                  <a:pt x="195" y="821"/>
                  <a:pt x="192" y="825"/>
                  <a:pt x="188" y="831"/>
                </a:cubicBezTo>
                <a:close/>
                <a:moveTo>
                  <a:pt x="1044" y="711"/>
                </a:moveTo>
                <a:cubicBezTo>
                  <a:pt x="1043" y="712"/>
                  <a:pt x="1043" y="714"/>
                  <a:pt x="1042" y="715"/>
                </a:cubicBezTo>
                <a:cubicBezTo>
                  <a:pt x="1046" y="717"/>
                  <a:pt x="1050" y="719"/>
                  <a:pt x="1055" y="721"/>
                </a:cubicBezTo>
                <a:cubicBezTo>
                  <a:pt x="1055" y="719"/>
                  <a:pt x="1056" y="718"/>
                  <a:pt x="1057" y="716"/>
                </a:cubicBezTo>
                <a:cubicBezTo>
                  <a:pt x="1053" y="714"/>
                  <a:pt x="1048" y="712"/>
                  <a:pt x="1044" y="711"/>
                </a:cubicBezTo>
                <a:close/>
                <a:moveTo>
                  <a:pt x="1040" y="672"/>
                </a:moveTo>
                <a:cubicBezTo>
                  <a:pt x="1040" y="674"/>
                  <a:pt x="1040" y="675"/>
                  <a:pt x="1040" y="677"/>
                </a:cubicBezTo>
                <a:cubicBezTo>
                  <a:pt x="1043" y="678"/>
                  <a:pt x="1047" y="680"/>
                  <a:pt x="1051" y="681"/>
                </a:cubicBezTo>
                <a:cubicBezTo>
                  <a:pt x="1052" y="681"/>
                  <a:pt x="1054" y="680"/>
                  <a:pt x="1055" y="679"/>
                </a:cubicBezTo>
                <a:cubicBezTo>
                  <a:pt x="1056" y="679"/>
                  <a:pt x="1055" y="676"/>
                  <a:pt x="1054" y="675"/>
                </a:cubicBezTo>
                <a:cubicBezTo>
                  <a:pt x="1050" y="674"/>
                  <a:pt x="1045" y="673"/>
                  <a:pt x="1040" y="672"/>
                </a:cubicBezTo>
                <a:close/>
                <a:moveTo>
                  <a:pt x="690" y="786"/>
                </a:moveTo>
                <a:cubicBezTo>
                  <a:pt x="693" y="783"/>
                  <a:pt x="696" y="780"/>
                  <a:pt x="698" y="777"/>
                </a:cubicBezTo>
                <a:cubicBezTo>
                  <a:pt x="698" y="777"/>
                  <a:pt x="695" y="773"/>
                  <a:pt x="695" y="773"/>
                </a:cubicBezTo>
                <a:cubicBezTo>
                  <a:pt x="692" y="776"/>
                  <a:pt x="689" y="778"/>
                  <a:pt x="686" y="781"/>
                </a:cubicBezTo>
                <a:cubicBezTo>
                  <a:pt x="686" y="781"/>
                  <a:pt x="687" y="784"/>
                  <a:pt x="690" y="786"/>
                </a:cubicBezTo>
                <a:close/>
                <a:moveTo>
                  <a:pt x="1105" y="598"/>
                </a:moveTo>
                <a:cubicBezTo>
                  <a:pt x="1104" y="589"/>
                  <a:pt x="1098" y="587"/>
                  <a:pt x="1087" y="592"/>
                </a:cubicBezTo>
                <a:cubicBezTo>
                  <a:pt x="1094" y="594"/>
                  <a:pt x="1099" y="596"/>
                  <a:pt x="1105" y="598"/>
                </a:cubicBezTo>
                <a:close/>
                <a:moveTo>
                  <a:pt x="761" y="614"/>
                </a:moveTo>
                <a:cubicBezTo>
                  <a:pt x="762" y="614"/>
                  <a:pt x="764" y="614"/>
                  <a:pt x="765" y="615"/>
                </a:cubicBezTo>
                <a:cubicBezTo>
                  <a:pt x="766" y="609"/>
                  <a:pt x="767" y="603"/>
                  <a:pt x="767" y="598"/>
                </a:cubicBezTo>
                <a:cubicBezTo>
                  <a:pt x="767" y="597"/>
                  <a:pt x="765" y="595"/>
                  <a:pt x="764" y="595"/>
                </a:cubicBezTo>
                <a:cubicBezTo>
                  <a:pt x="763" y="595"/>
                  <a:pt x="761" y="597"/>
                  <a:pt x="761" y="598"/>
                </a:cubicBezTo>
                <a:cubicBezTo>
                  <a:pt x="761" y="603"/>
                  <a:pt x="761" y="609"/>
                  <a:pt x="761" y="614"/>
                </a:cubicBezTo>
                <a:close/>
                <a:moveTo>
                  <a:pt x="196" y="787"/>
                </a:moveTo>
                <a:cubicBezTo>
                  <a:pt x="192" y="786"/>
                  <a:pt x="189" y="784"/>
                  <a:pt x="188" y="784"/>
                </a:cubicBezTo>
                <a:cubicBezTo>
                  <a:pt x="186" y="786"/>
                  <a:pt x="184" y="788"/>
                  <a:pt x="182" y="790"/>
                </a:cubicBezTo>
                <a:cubicBezTo>
                  <a:pt x="184" y="792"/>
                  <a:pt x="186" y="794"/>
                  <a:pt x="188" y="794"/>
                </a:cubicBezTo>
                <a:cubicBezTo>
                  <a:pt x="190" y="793"/>
                  <a:pt x="192" y="791"/>
                  <a:pt x="196" y="787"/>
                </a:cubicBezTo>
                <a:close/>
                <a:moveTo>
                  <a:pt x="1009" y="433"/>
                </a:moveTo>
                <a:cubicBezTo>
                  <a:pt x="1004" y="426"/>
                  <a:pt x="997" y="430"/>
                  <a:pt x="993" y="440"/>
                </a:cubicBezTo>
                <a:cubicBezTo>
                  <a:pt x="999" y="437"/>
                  <a:pt x="1004" y="435"/>
                  <a:pt x="1009" y="43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358410" y="1417898"/>
            <a:ext cx="1298278" cy="1290578"/>
          </a:xfrm>
          <a:custGeom>
            <a:avLst/>
            <a:gdLst>
              <a:gd name="T0" fmla="*/ 1167 w 1242"/>
              <a:gd name="T1" fmla="*/ 915 h 1238"/>
              <a:gd name="T2" fmla="*/ 180 w 1242"/>
              <a:gd name="T3" fmla="*/ 1054 h 1238"/>
              <a:gd name="T4" fmla="*/ 276 w 1242"/>
              <a:gd name="T5" fmla="*/ 90 h 1238"/>
              <a:gd name="T6" fmla="*/ 933 w 1242"/>
              <a:gd name="T7" fmla="*/ 494 h 1238"/>
              <a:gd name="T8" fmla="*/ 835 w 1242"/>
              <a:gd name="T9" fmla="*/ 577 h 1238"/>
              <a:gd name="T10" fmla="*/ 955 w 1242"/>
              <a:gd name="T11" fmla="*/ 763 h 1238"/>
              <a:gd name="T12" fmla="*/ 498 w 1242"/>
              <a:gd name="T13" fmla="*/ 205 h 1238"/>
              <a:gd name="T14" fmla="*/ 299 w 1242"/>
              <a:gd name="T15" fmla="*/ 474 h 1238"/>
              <a:gd name="T16" fmla="*/ 678 w 1242"/>
              <a:gd name="T17" fmla="*/ 355 h 1238"/>
              <a:gd name="T18" fmla="*/ 640 w 1242"/>
              <a:gd name="T19" fmla="*/ 1015 h 1238"/>
              <a:gd name="T20" fmla="*/ 713 w 1242"/>
              <a:gd name="T21" fmla="*/ 848 h 1238"/>
              <a:gd name="T22" fmla="*/ 1009 w 1242"/>
              <a:gd name="T23" fmla="*/ 266 h 1238"/>
              <a:gd name="T24" fmla="*/ 262 w 1242"/>
              <a:gd name="T25" fmla="*/ 827 h 1238"/>
              <a:gd name="T26" fmla="*/ 376 w 1242"/>
              <a:gd name="T27" fmla="*/ 783 h 1238"/>
              <a:gd name="T28" fmla="*/ 290 w 1242"/>
              <a:gd name="T29" fmla="*/ 965 h 1238"/>
              <a:gd name="T30" fmla="*/ 789 w 1242"/>
              <a:gd name="T31" fmla="*/ 696 h 1238"/>
              <a:gd name="T32" fmla="*/ 1000 w 1242"/>
              <a:gd name="T33" fmla="*/ 968 h 1238"/>
              <a:gd name="T34" fmla="*/ 524 w 1242"/>
              <a:gd name="T35" fmla="*/ 755 h 1238"/>
              <a:gd name="T36" fmla="*/ 403 w 1242"/>
              <a:gd name="T37" fmla="*/ 963 h 1238"/>
              <a:gd name="T38" fmla="*/ 766 w 1242"/>
              <a:gd name="T39" fmla="*/ 1131 h 1238"/>
              <a:gd name="T40" fmla="*/ 233 w 1242"/>
              <a:gd name="T41" fmla="*/ 224 h 1238"/>
              <a:gd name="T42" fmla="*/ 954 w 1242"/>
              <a:gd name="T43" fmla="*/ 1051 h 1238"/>
              <a:gd name="T44" fmla="*/ 303 w 1242"/>
              <a:gd name="T45" fmla="*/ 1134 h 1238"/>
              <a:gd name="T46" fmla="*/ 980 w 1242"/>
              <a:gd name="T47" fmla="*/ 204 h 1238"/>
              <a:gd name="T48" fmla="*/ 1042 w 1242"/>
              <a:gd name="T49" fmla="*/ 969 h 1238"/>
              <a:gd name="T50" fmla="*/ 1148 w 1242"/>
              <a:gd name="T51" fmla="*/ 376 h 1238"/>
              <a:gd name="T52" fmla="*/ 500 w 1242"/>
              <a:gd name="T53" fmla="*/ 466 h 1238"/>
              <a:gd name="T54" fmla="*/ 195 w 1242"/>
              <a:gd name="T55" fmla="*/ 269 h 1238"/>
              <a:gd name="T56" fmla="*/ 1065 w 1242"/>
              <a:gd name="T57" fmla="*/ 229 h 1238"/>
              <a:gd name="T58" fmla="*/ 1180 w 1242"/>
              <a:gd name="T59" fmla="*/ 834 h 1238"/>
              <a:gd name="T60" fmla="*/ 1088 w 1242"/>
              <a:gd name="T61" fmla="*/ 709 h 1238"/>
              <a:gd name="T62" fmla="*/ 1159 w 1242"/>
              <a:gd name="T63" fmla="*/ 530 h 1238"/>
              <a:gd name="T64" fmla="*/ 76 w 1242"/>
              <a:gd name="T65" fmla="*/ 356 h 1238"/>
              <a:gd name="T66" fmla="*/ 200 w 1242"/>
              <a:gd name="T67" fmla="*/ 215 h 1238"/>
              <a:gd name="T68" fmla="*/ 365 w 1242"/>
              <a:gd name="T69" fmla="*/ 1134 h 1238"/>
              <a:gd name="T70" fmla="*/ 356 w 1242"/>
              <a:gd name="T71" fmla="*/ 452 h 1238"/>
              <a:gd name="T72" fmla="*/ 630 w 1242"/>
              <a:gd name="T73" fmla="*/ 49 h 1238"/>
              <a:gd name="T74" fmla="*/ 879 w 1242"/>
              <a:gd name="T75" fmla="*/ 1146 h 1238"/>
              <a:gd name="T76" fmla="*/ 845 w 1242"/>
              <a:gd name="T77" fmla="*/ 311 h 1238"/>
              <a:gd name="T78" fmla="*/ 405 w 1242"/>
              <a:gd name="T79" fmla="*/ 108 h 1238"/>
              <a:gd name="T80" fmla="*/ 894 w 1242"/>
              <a:gd name="T81" fmla="*/ 191 h 1238"/>
              <a:gd name="T82" fmla="*/ 955 w 1242"/>
              <a:gd name="T83" fmla="*/ 152 h 1238"/>
              <a:gd name="T84" fmla="*/ 413 w 1242"/>
              <a:gd name="T85" fmla="*/ 465 h 1238"/>
              <a:gd name="T86" fmla="*/ 384 w 1242"/>
              <a:gd name="T87" fmla="*/ 68 h 1238"/>
              <a:gd name="T88" fmla="*/ 530 w 1242"/>
              <a:gd name="T89" fmla="*/ 71 h 1238"/>
              <a:gd name="T90" fmla="*/ 950 w 1242"/>
              <a:gd name="T91" fmla="*/ 587 h 1238"/>
              <a:gd name="T92" fmla="*/ 93 w 1242"/>
              <a:gd name="T93" fmla="*/ 870 h 1238"/>
              <a:gd name="T94" fmla="*/ 107 w 1242"/>
              <a:gd name="T95" fmla="*/ 306 h 1238"/>
              <a:gd name="T96" fmla="*/ 942 w 1242"/>
              <a:gd name="T97" fmla="*/ 657 h 1238"/>
              <a:gd name="T98" fmla="*/ 1002 w 1242"/>
              <a:gd name="T99" fmla="*/ 536 h 1238"/>
              <a:gd name="T100" fmla="*/ 380 w 1242"/>
              <a:gd name="T101" fmla="*/ 560 h 1238"/>
              <a:gd name="T102" fmla="*/ 847 w 1242"/>
              <a:gd name="T103" fmla="*/ 481 h 1238"/>
              <a:gd name="T104" fmla="*/ 961 w 1242"/>
              <a:gd name="T105" fmla="*/ 407 h 1238"/>
              <a:gd name="T106" fmla="*/ 498 w 1242"/>
              <a:gd name="T107" fmla="*/ 614 h 1238"/>
              <a:gd name="T108" fmla="*/ 335 w 1242"/>
              <a:gd name="T109" fmla="*/ 1043 h 1238"/>
              <a:gd name="T110" fmla="*/ 413 w 1242"/>
              <a:gd name="T111" fmla="*/ 579 h 1238"/>
              <a:gd name="T112" fmla="*/ 640 w 1242"/>
              <a:gd name="T113" fmla="*/ 801 h 1238"/>
              <a:gd name="T114" fmla="*/ 236 w 1242"/>
              <a:gd name="T115" fmla="*/ 528 h 1238"/>
              <a:gd name="T116" fmla="*/ 792 w 1242"/>
              <a:gd name="T117" fmla="*/ 573 h 1238"/>
              <a:gd name="T118" fmla="*/ 344 w 1242"/>
              <a:gd name="T119" fmla="*/ 689 h 1238"/>
              <a:gd name="T120" fmla="*/ 1032 w 1242"/>
              <a:gd name="T121" fmla="*/ 450 h 1238"/>
              <a:gd name="T122" fmla="*/ 423 w 1242"/>
              <a:gd name="T123" fmla="*/ 805 h 1238"/>
              <a:gd name="T124" fmla="*/ 1054 w 1242"/>
              <a:gd name="T125" fmla="*/ 6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42" h="1238">
                <a:moveTo>
                  <a:pt x="657" y="0"/>
                </a:moveTo>
                <a:cubicBezTo>
                  <a:pt x="661" y="0"/>
                  <a:pt x="665" y="0"/>
                  <a:pt x="668" y="0"/>
                </a:cubicBezTo>
                <a:cubicBezTo>
                  <a:pt x="680" y="9"/>
                  <a:pt x="693" y="10"/>
                  <a:pt x="706" y="8"/>
                </a:cubicBezTo>
                <a:cubicBezTo>
                  <a:pt x="726" y="6"/>
                  <a:pt x="743" y="11"/>
                  <a:pt x="759" y="21"/>
                </a:cubicBezTo>
                <a:cubicBezTo>
                  <a:pt x="762" y="23"/>
                  <a:pt x="766" y="24"/>
                  <a:pt x="770" y="24"/>
                </a:cubicBezTo>
                <a:cubicBezTo>
                  <a:pt x="787" y="24"/>
                  <a:pt x="804" y="25"/>
                  <a:pt x="820" y="35"/>
                </a:cubicBezTo>
                <a:cubicBezTo>
                  <a:pt x="825" y="39"/>
                  <a:pt x="832" y="43"/>
                  <a:pt x="838" y="43"/>
                </a:cubicBezTo>
                <a:cubicBezTo>
                  <a:pt x="860" y="46"/>
                  <a:pt x="878" y="55"/>
                  <a:pt x="895" y="69"/>
                </a:cubicBezTo>
                <a:cubicBezTo>
                  <a:pt x="898" y="71"/>
                  <a:pt x="901" y="72"/>
                  <a:pt x="903" y="73"/>
                </a:cubicBezTo>
                <a:cubicBezTo>
                  <a:pt x="920" y="76"/>
                  <a:pt x="933" y="84"/>
                  <a:pt x="944" y="96"/>
                </a:cubicBezTo>
                <a:cubicBezTo>
                  <a:pt x="951" y="102"/>
                  <a:pt x="959" y="106"/>
                  <a:pt x="967" y="111"/>
                </a:cubicBezTo>
                <a:cubicBezTo>
                  <a:pt x="977" y="118"/>
                  <a:pt x="991" y="123"/>
                  <a:pt x="999" y="133"/>
                </a:cubicBezTo>
                <a:cubicBezTo>
                  <a:pt x="1015" y="153"/>
                  <a:pt x="1033" y="169"/>
                  <a:pt x="1055" y="184"/>
                </a:cubicBezTo>
                <a:cubicBezTo>
                  <a:pt x="1065" y="191"/>
                  <a:pt x="1072" y="201"/>
                  <a:pt x="1077" y="214"/>
                </a:cubicBezTo>
                <a:cubicBezTo>
                  <a:pt x="1081" y="223"/>
                  <a:pt x="1087" y="231"/>
                  <a:pt x="1095" y="238"/>
                </a:cubicBezTo>
                <a:cubicBezTo>
                  <a:pt x="1109" y="251"/>
                  <a:pt x="1121" y="265"/>
                  <a:pt x="1129" y="283"/>
                </a:cubicBezTo>
                <a:cubicBezTo>
                  <a:pt x="1133" y="290"/>
                  <a:pt x="1138" y="298"/>
                  <a:pt x="1143" y="305"/>
                </a:cubicBezTo>
                <a:cubicBezTo>
                  <a:pt x="1156" y="321"/>
                  <a:pt x="1170" y="336"/>
                  <a:pt x="1172" y="358"/>
                </a:cubicBezTo>
                <a:cubicBezTo>
                  <a:pt x="1172" y="361"/>
                  <a:pt x="1174" y="363"/>
                  <a:pt x="1176" y="365"/>
                </a:cubicBezTo>
                <a:cubicBezTo>
                  <a:pt x="1201" y="394"/>
                  <a:pt x="1202" y="433"/>
                  <a:pt x="1216" y="466"/>
                </a:cubicBezTo>
                <a:cubicBezTo>
                  <a:pt x="1216" y="467"/>
                  <a:pt x="1216" y="469"/>
                  <a:pt x="1216" y="471"/>
                </a:cubicBezTo>
                <a:cubicBezTo>
                  <a:pt x="1218" y="479"/>
                  <a:pt x="1218" y="487"/>
                  <a:pt x="1221" y="495"/>
                </a:cubicBezTo>
                <a:cubicBezTo>
                  <a:pt x="1230" y="515"/>
                  <a:pt x="1239" y="535"/>
                  <a:pt x="1234" y="558"/>
                </a:cubicBezTo>
                <a:cubicBezTo>
                  <a:pt x="1234" y="559"/>
                  <a:pt x="1234" y="561"/>
                  <a:pt x="1235" y="563"/>
                </a:cubicBezTo>
                <a:cubicBezTo>
                  <a:pt x="1242" y="587"/>
                  <a:pt x="1240" y="610"/>
                  <a:pt x="1234" y="634"/>
                </a:cubicBezTo>
                <a:cubicBezTo>
                  <a:pt x="1232" y="641"/>
                  <a:pt x="1233" y="649"/>
                  <a:pt x="1233" y="656"/>
                </a:cubicBezTo>
                <a:cubicBezTo>
                  <a:pt x="1233" y="670"/>
                  <a:pt x="1233" y="684"/>
                  <a:pt x="1233" y="699"/>
                </a:cubicBezTo>
                <a:cubicBezTo>
                  <a:pt x="1233" y="707"/>
                  <a:pt x="1232" y="716"/>
                  <a:pt x="1232" y="724"/>
                </a:cubicBezTo>
                <a:cubicBezTo>
                  <a:pt x="1232" y="734"/>
                  <a:pt x="1234" y="743"/>
                  <a:pt x="1233" y="753"/>
                </a:cubicBezTo>
                <a:cubicBezTo>
                  <a:pt x="1230" y="773"/>
                  <a:pt x="1228" y="793"/>
                  <a:pt x="1223" y="814"/>
                </a:cubicBezTo>
                <a:cubicBezTo>
                  <a:pt x="1219" y="829"/>
                  <a:pt x="1212" y="844"/>
                  <a:pt x="1198" y="853"/>
                </a:cubicBezTo>
                <a:cubicBezTo>
                  <a:pt x="1191" y="857"/>
                  <a:pt x="1189" y="863"/>
                  <a:pt x="1187" y="870"/>
                </a:cubicBezTo>
                <a:cubicBezTo>
                  <a:pt x="1181" y="886"/>
                  <a:pt x="1174" y="900"/>
                  <a:pt x="1167" y="915"/>
                </a:cubicBezTo>
                <a:cubicBezTo>
                  <a:pt x="1165" y="920"/>
                  <a:pt x="1161" y="925"/>
                  <a:pt x="1159" y="930"/>
                </a:cubicBezTo>
                <a:cubicBezTo>
                  <a:pt x="1153" y="943"/>
                  <a:pt x="1149" y="958"/>
                  <a:pt x="1135" y="967"/>
                </a:cubicBezTo>
                <a:cubicBezTo>
                  <a:pt x="1132" y="969"/>
                  <a:pt x="1129" y="972"/>
                  <a:pt x="1127" y="976"/>
                </a:cubicBezTo>
                <a:cubicBezTo>
                  <a:pt x="1120" y="991"/>
                  <a:pt x="1114" y="1007"/>
                  <a:pt x="1098" y="1016"/>
                </a:cubicBezTo>
                <a:cubicBezTo>
                  <a:pt x="1097" y="1017"/>
                  <a:pt x="1096" y="1019"/>
                  <a:pt x="1095" y="1021"/>
                </a:cubicBezTo>
                <a:cubicBezTo>
                  <a:pt x="1083" y="1042"/>
                  <a:pt x="1069" y="1060"/>
                  <a:pt x="1045" y="1067"/>
                </a:cubicBezTo>
                <a:cubicBezTo>
                  <a:pt x="1041" y="1068"/>
                  <a:pt x="1038" y="1072"/>
                  <a:pt x="1035" y="1076"/>
                </a:cubicBezTo>
                <a:cubicBezTo>
                  <a:pt x="1024" y="1092"/>
                  <a:pt x="1010" y="1104"/>
                  <a:pt x="991" y="1108"/>
                </a:cubicBezTo>
                <a:cubicBezTo>
                  <a:pt x="987" y="1108"/>
                  <a:pt x="983" y="1111"/>
                  <a:pt x="980" y="1114"/>
                </a:cubicBezTo>
                <a:cubicBezTo>
                  <a:pt x="964" y="1130"/>
                  <a:pt x="947" y="1144"/>
                  <a:pt x="923" y="1146"/>
                </a:cubicBezTo>
                <a:cubicBezTo>
                  <a:pt x="919" y="1146"/>
                  <a:pt x="915" y="1148"/>
                  <a:pt x="912" y="1151"/>
                </a:cubicBezTo>
                <a:cubicBezTo>
                  <a:pt x="904" y="1157"/>
                  <a:pt x="897" y="1164"/>
                  <a:pt x="889" y="1170"/>
                </a:cubicBezTo>
                <a:cubicBezTo>
                  <a:pt x="881" y="1176"/>
                  <a:pt x="872" y="1180"/>
                  <a:pt x="861" y="1180"/>
                </a:cubicBezTo>
                <a:cubicBezTo>
                  <a:pt x="854" y="1181"/>
                  <a:pt x="845" y="1184"/>
                  <a:pt x="839" y="1189"/>
                </a:cubicBezTo>
                <a:cubicBezTo>
                  <a:pt x="829" y="1199"/>
                  <a:pt x="817" y="1202"/>
                  <a:pt x="804" y="1201"/>
                </a:cubicBezTo>
                <a:cubicBezTo>
                  <a:pt x="795" y="1201"/>
                  <a:pt x="787" y="1203"/>
                  <a:pt x="780" y="1210"/>
                </a:cubicBezTo>
                <a:cubicBezTo>
                  <a:pt x="767" y="1221"/>
                  <a:pt x="751" y="1223"/>
                  <a:pt x="737" y="1220"/>
                </a:cubicBezTo>
                <a:cubicBezTo>
                  <a:pt x="721" y="1217"/>
                  <a:pt x="708" y="1221"/>
                  <a:pt x="694" y="1226"/>
                </a:cubicBezTo>
                <a:cubicBezTo>
                  <a:pt x="685" y="1230"/>
                  <a:pt x="675" y="1232"/>
                  <a:pt x="664" y="1229"/>
                </a:cubicBezTo>
                <a:cubicBezTo>
                  <a:pt x="658" y="1227"/>
                  <a:pt x="651" y="1228"/>
                  <a:pt x="644" y="1228"/>
                </a:cubicBezTo>
                <a:cubicBezTo>
                  <a:pt x="637" y="1228"/>
                  <a:pt x="631" y="1228"/>
                  <a:pt x="624" y="1228"/>
                </a:cubicBezTo>
                <a:cubicBezTo>
                  <a:pt x="615" y="1229"/>
                  <a:pt x="606" y="1228"/>
                  <a:pt x="598" y="1231"/>
                </a:cubicBezTo>
                <a:cubicBezTo>
                  <a:pt x="578" y="1237"/>
                  <a:pt x="559" y="1238"/>
                  <a:pt x="539" y="1229"/>
                </a:cubicBezTo>
                <a:cubicBezTo>
                  <a:pt x="534" y="1226"/>
                  <a:pt x="527" y="1225"/>
                  <a:pt x="522" y="1226"/>
                </a:cubicBezTo>
                <a:cubicBezTo>
                  <a:pt x="504" y="1228"/>
                  <a:pt x="485" y="1228"/>
                  <a:pt x="469" y="1220"/>
                </a:cubicBezTo>
                <a:cubicBezTo>
                  <a:pt x="455" y="1213"/>
                  <a:pt x="441" y="1211"/>
                  <a:pt x="425" y="1210"/>
                </a:cubicBezTo>
                <a:cubicBezTo>
                  <a:pt x="414" y="1209"/>
                  <a:pt x="404" y="1204"/>
                  <a:pt x="393" y="1201"/>
                </a:cubicBezTo>
                <a:cubicBezTo>
                  <a:pt x="385" y="1198"/>
                  <a:pt x="377" y="1194"/>
                  <a:pt x="370" y="1193"/>
                </a:cubicBezTo>
                <a:cubicBezTo>
                  <a:pt x="348" y="1192"/>
                  <a:pt x="331" y="1184"/>
                  <a:pt x="316" y="1170"/>
                </a:cubicBezTo>
                <a:cubicBezTo>
                  <a:pt x="311" y="1167"/>
                  <a:pt x="307" y="1163"/>
                  <a:pt x="301" y="1161"/>
                </a:cubicBezTo>
                <a:cubicBezTo>
                  <a:pt x="278" y="1153"/>
                  <a:pt x="262" y="1137"/>
                  <a:pt x="249" y="1117"/>
                </a:cubicBezTo>
                <a:cubicBezTo>
                  <a:pt x="246" y="1113"/>
                  <a:pt x="242" y="1109"/>
                  <a:pt x="238" y="1107"/>
                </a:cubicBezTo>
                <a:cubicBezTo>
                  <a:pt x="213" y="1095"/>
                  <a:pt x="192" y="1080"/>
                  <a:pt x="180" y="1054"/>
                </a:cubicBezTo>
                <a:cubicBezTo>
                  <a:pt x="178" y="1050"/>
                  <a:pt x="173" y="1046"/>
                  <a:pt x="169" y="1044"/>
                </a:cubicBezTo>
                <a:cubicBezTo>
                  <a:pt x="154" y="1036"/>
                  <a:pt x="142" y="1025"/>
                  <a:pt x="135" y="1009"/>
                </a:cubicBezTo>
                <a:cubicBezTo>
                  <a:pt x="134" y="1006"/>
                  <a:pt x="130" y="1003"/>
                  <a:pt x="127" y="1001"/>
                </a:cubicBezTo>
                <a:cubicBezTo>
                  <a:pt x="110" y="990"/>
                  <a:pt x="101" y="973"/>
                  <a:pt x="98" y="953"/>
                </a:cubicBezTo>
                <a:cubicBezTo>
                  <a:pt x="97" y="947"/>
                  <a:pt x="93" y="942"/>
                  <a:pt x="90" y="937"/>
                </a:cubicBezTo>
                <a:cubicBezTo>
                  <a:pt x="84" y="927"/>
                  <a:pt x="78" y="917"/>
                  <a:pt x="72" y="907"/>
                </a:cubicBezTo>
                <a:cubicBezTo>
                  <a:pt x="68" y="901"/>
                  <a:pt x="66" y="892"/>
                  <a:pt x="60" y="887"/>
                </a:cubicBezTo>
                <a:cubicBezTo>
                  <a:pt x="47" y="874"/>
                  <a:pt x="42" y="858"/>
                  <a:pt x="39" y="841"/>
                </a:cubicBezTo>
                <a:cubicBezTo>
                  <a:pt x="38" y="836"/>
                  <a:pt x="36" y="831"/>
                  <a:pt x="34" y="827"/>
                </a:cubicBezTo>
                <a:cubicBezTo>
                  <a:pt x="30" y="818"/>
                  <a:pt x="24" y="809"/>
                  <a:pt x="22" y="799"/>
                </a:cubicBezTo>
                <a:cubicBezTo>
                  <a:pt x="19" y="782"/>
                  <a:pt x="19" y="765"/>
                  <a:pt x="12" y="748"/>
                </a:cubicBezTo>
                <a:cubicBezTo>
                  <a:pt x="1" y="723"/>
                  <a:pt x="12" y="695"/>
                  <a:pt x="4" y="669"/>
                </a:cubicBezTo>
                <a:cubicBezTo>
                  <a:pt x="4" y="669"/>
                  <a:pt x="4" y="668"/>
                  <a:pt x="4" y="668"/>
                </a:cubicBezTo>
                <a:cubicBezTo>
                  <a:pt x="6" y="649"/>
                  <a:pt x="8" y="630"/>
                  <a:pt x="0" y="611"/>
                </a:cubicBezTo>
                <a:cubicBezTo>
                  <a:pt x="0" y="608"/>
                  <a:pt x="0" y="605"/>
                  <a:pt x="0" y="601"/>
                </a:cubicBezTo>
                <a:cubicBezTo>
                  <a:pt x="2" y="592"/>
                  <a:pt x="4" y="583"/>
                  <a:pt x="4" y="574"/>
                </a:cubicBezTo>
                <a:cubicBezTo>
                  <a:pt x="5" y="564"/>
                  <a:pt x="3" y="555"/>
                  <a:pt x="3" y="545"/>
                </a:cubicBezTo>
                <a:cubicBezTo>
                  <a:pt x="4" y="534"/>
                  <a:pt x="6" y="522"/>
                  <a:pt x="8" y="511"/>
                </a:cubicBezTo>
                <a:cubicBezTo>
                  <a:pt x="9" y="501"/>
                  <a:pt x="9" y="492"/>
                  <a:pt x="11" y="483"/>
                </a:cubicBezTo>
                <a:cubicBezTo>
                  <a:pt x="14" y="473"/>
                  <a:pt x="20" y="464"/>
                  <a:pt x="20" y="454"/>
                </a:cubicBezTo>
                <a:cubicBezTo>
                  <a:pt x="20" y="440"/>
                  <a:pt x="25" y="428"/>
                  <a:pt x="30" y="416"/>
                </a:cubicBezTo>
                <a:cubicBezTo>
                  <a:pt x="34" y="406"/>
                  <a:pt x="37" y="396"/>
                  <a:pt x="39" y="386"/>
                </a:cubicBezTo>
                <a:cubicBezTo>
                  <a:pt x="43" y="369"/>
                  <a:pt x="48" y="354"/>
                  <a:pt x="63" y="343"/>
                </a:cubicBezTo>
                <a:cubicBezTo>
                  <a:pt x="69" y="339"/>
                  <a:pt x="71" y="331"/>
                  <a:pt x="75" y="324"/>
                </a:cubicBezTo>
                <a:cubicBezTo>
                  <a:pt x="80" y="314"/>
                  <a:pt x="84" y="303"/>
                  <a:pt x="89" y="292"/>
                </a:cubicBezTo>
                <a:cubicBezTo>
                  <a:pt x="94" y="283"/>
                  <a:pt x="100" y="275"/>
                  <a:pt x="104" y="265"/>
                </a:cubicBezTo>
                <a:cubicBezTo>
                  <a:pt x="109" y="250"/>
                  <a:pt x="116" y="237"/>
                  <a:pt x="130" y="228"/>
                </a:cubicBezTo>
                <a:cubicBezTo>
                  <a:pt x="136" y="223"/>
                  <a:pt x="141" y="216"/>
                  <a:pt x="145" y="209"/>
                </a:cubicBezTo>
                <a:cubicBezTo>
                  <a:pt x="152" y="192"/>
                  <a:pt x="163" y="180"/>
                  <a:pt x="179" y="170"/>
                </a:cubicBezTo>
                <a:cubicBezTo>
                  <a:pt x="185" y="166"/>
                  <a:pt x="190" y="161"/>
                  <a:pt x="195" y="155"/>
                </a:cubicBezTo>
                <a:cubicBezTo>
                  <a:pt x="204" y="145"/>
                  <a:pt x="210" y="130"/>
                  <a:pt x="221" y="126"/>
                </a:cubicBezTo>
                <a:cubicBezTo>
                  <a:pt x="241" y="118"/>
                  <a:pt x="255" y="105"/>
                  <a:pt x="270" y="93"/>
                </a:cubicBezTo>
                <a:cubicBezTo>
                  <a:pt x="272" y="92"/>
                  <a:pt x="274" y="91"/>
                  <a:pt x="276" y="90"/>
                </a:cubicBezTo>
                <a:cubicBezTo>
                  <a:pt x="288" y="86"/>
                  <a:pt x="300" y="82"/>
                  <a:pt x="311" y="78"/>
                </a:cubicBezTo>
                <a:cubicBezTo>
                  <a:pt x="315" y="76"/>
                  <a:pt x="319" y="73"/>
                  <a:pt x="323" y="71"/>
                </a:cubicBezTo>
                <a:cubicBezTo>
                  <a:pt x="330" y="66"/>
                  <a:pt x="337" y="61"/>
                  <a:pt x="345" y="57"/>
                </a:cubicBezTo>
                <a:cubicBezTo>
                  <a:pt x="363" y="49"/>
                  <a:pt x="384" y="48"/>
                  <a:pt x="401" y="35"/>
                </a:cubicBezTo>
                <a:cubicBezTo>
                  <a:pt x="414" y="25"/>
                  <a:pt x="432" y="22"/>
                  <a:pt x="449" y="23"/>
                </a:cubicBezTo>
                <a:cubicBezTo>
                  <a:pt x="455" y="23"/>
                  <a:pt x="461" y="21"/>
                  <a:pt x="466" y="20"/>
                </a:cubicBezTo>
                <a:cubicBezTo>
                  <a:pt x="484" y="16"/>
                  <a:pt x="501" y="12"/>
                  <a:pt x="519" y="16"/>
                </a:cubicBezTo>
                <a:cubicBezTo>
                  <a:pt x="527" y="18"/>
                  <a:pt x="536" y="17"/>
                  <a:pt x="544" y="16"/>
                </a:cubicBezTo>
                <a:cubicBezTo>
                  <a:pt x="561" y="15"/>
                  <a:pt x="578" y="9"/>
                  <a:pt x="596" y="12"/>
                </a:cubicBezTo>
                <a:cubicBezTo>
                  <a:pt x="603" y="13"/>
                  <a:pt x="610" y="15"/>
                  <a:pt x="617" y="13"/>
                </a:cubicBezTo>
                <a:cubicBezTo>
                  <a:pt x="631" y="10"/>
                  <a:pt x="644" y="5"/>
                  <a:pt x="657" y="0"/>
                </a:cubicBezTo>
                <a:close/>
                <a:moveTo>
                  <a:pt x="1048" y="749"/>
                </a:moveTo>
                <a:cubicBezTo>
                  <a:pt x="1045" y="747"/>
                  <a:pt x="1042" y="746"/>
                  <a:pt x="1038" y="744"/>
                </a:cubicBezTo>
                <a:cubicBezTo>
                  <a:pt x="1038" y="745"/>
                  <a:pt x="1037" y="746"/>
                  <a:pt x="1036" y="747"/>
                </a:cubicBezTo>
                <a:cubicBezTo>
                  <a:pt x="1041" y="752"/>
                  <a:pt x="1046" y="756"/>
                  <a:pt x="1051" y="760"/>
                </a:cubicBezTo>
                <a:cubicBezTo>
                  <a:pt x="1058" y="754"/>
                  <a:pt x="1052" y="752"/>
                  <a:pt x="1048" y="749"/>
                </a:cubicBezTo>
                <a:cubicBezTo>
                  <a:pt x="1051" y="746"/>
                  <a:pt x="1053" y="743"/>
                  <a:pt x="1055" y="741"/>
                </a:cubicBezTo>
                <a:cubicBezTo>
                  <a:pt x="1052" y="739"/>
                  <a:pt x="1049" y="737"/>
                  <a:pt x="1046" y="735"/>
                </a:cubicBezTo>
                <a:cubicBezTo>
                  <a:pt x="1045" y="735"/>
                  <a:pt x="1042" y="736"/>
                  <a:pt x="1041" y="738"/>
                </a:cubicBezTo>
                <a:cubicBezTo>
                  <a:pt x="1041" y="739"/>
                  <a:pt x="1042" y="741"/>
                  <a:pt x="1043" y="742"/>
                </a:cubicBezTo>
                <a:cubicBezTo>
                  <a:pt x="1044" y="745"/>
                  <a:pt x="1046" y="747"/>
                  <a:pt x="1048" y="749"/>
                </a:cubicBezTo>
                <a:close/>
                <a:moveTo>
                  <a:pt x="978" y="512"/>
                </a:moveTo>
                <a:cubicBezTo>
                  <a:pt x="976" y="516"/>
                  <a:pt x="974" y="520"/>
                  <a:pt x="973" y="524"/>
                </a:cubicBezTo>
                <a:cubicBezTo>
                  <a:pt x="973" y="524"/>
                  <a:pt x="974" y="525"/>
                  <a:pt x="975" y="525"/>
                </a:cubicBezTo>
                <a:cubicBezTo>
                  <a:pt x="978" y="523"/>
                  <a:pt x="981" y="521"/>
                  <a:pt x="983" y="519"/>
                </a:cubicBezTo>
                <a:cubicBezTo>
                  <a:pt x="985" y="515"/>
                  <a:pt x="986" y="511"/>
                  <a:pt x="988" y="507"/>
                </a:cubicBezTo>
                <a:cubicBezTo>
                  <a:pt x="984" y="509"/>
                  <a:pt x="981" y="511"/>
                  <a:pt x="977" y="512"/>
                </a:cubicBezTo>
                <a:cubicBezTo>
                  <a:pt x="978" y="508"/>
                  <a:pt x="978" y="503"/>
                  <a:pt x="979" y="499"/>
                </a:cubicBezTo>
                <a:cubicBezTo>
                  <a:pt x="977" y="498"/>
                  <a:pt x="976" y="498"/>
                  <a:pt x="975" y="497"/>
                </a:cubicBezTo>
                <a:cubicBezTo>
                  <a:pt x="970" y="504"/>
                  <a:pt x="965" y="511"/>
                  <a:pt x="960" y="518"/>
                </a:cubicBezTo>
                <a:cubicBezTo>
                  <a:pt x="961" y="519"/>
                  <a:pt x="962" y="519"/>
                  <a:pt x="963" y="520"/>
                </a:cubicBezTo>
                <a:cubicBezTo>
                  <a:pt x="968" y="517"/>
                  <a:pt x="973" y="515"/>
                  <a:pt x="978" y="512"/>
                </a:cubicBezTo>
                <a:close/>
                <a:moveTo>
                  <a:pt x="933" y="494"/>
                </a:moveTo>
                <a:cubicBezTo>
                  <a:pt x="934" y="497"/>
                  <a:pt x="934" y="501"/>
                  <a:pt x="938" y="497"/>
                </a:cubicBezTo>
                <a:cubicBezTo>
                  <a:pt x="940" y="495"/>
                  <a:pt x="942" y="492"/>
                  <a:pt x="943" y="490"/>
                </a:cubicBezTo>
                <a:cubicBezTo>
                  <a:pt x="944" y="488"/>
                  <a:pt x="944" y="485"/>
                  <a:pt x="944" y="482"/>
                </a:cubicBezTo>
                <a:cubicBezTo>
                  <a:pt x="942" y="484"/>
                  <a:pt x="940" y="484"/>
                  <a:pt x="938" y="486"/>
                </a:cubicBezTo>
                <a:cubicBezTo>
                  <a:pt x="936" y="488"/>
                  <a:pt x="935" y="491"/>
                  <a:pt x="933" y="494"/>
                </a:cubicBezTo>
                <a:cubicBezTo>
                  <a:pt x="933" y="492"/>
                  <a:pt x="934" y="489"/>
                  <a:pt x="934" y="487"/>
                </a:cubicBezTo>
                <a:cubicBezTo>
                  <a:pt x="933" y="484"/>
                  <a:pt x="932" y="479"/>
                  <a:pt x="930" y="479"/>
                </a:cubicBezTo>
                <a:cubicBezTo>
                  <a:pt x="925" y="477"/>
                  <a:pt x="918" y="475"/>
                  <a:pt x="914" y="477"/>
                </a:cubicBezTo>
                <a:cubicBezTo>
                  <a:pt x="906" y="482"/>
                  <a:pt x="910" y="488"/>
                  <a:pt x="915" y="494"/>
                </a:cubicBezTo>
                <a:cubicBezTo>
                  <a:pt x="917" y="493"/>
                  <a:pt x="918" y="491"/>
                  <a:pt x="920" y="490"/>
                </a:cubicBezTo>
                <a:cubicBezTo>
                  <a:pt x="921" y="493"/>
                  <a:pt x="921" y="496"/>
                  <a:pt x="922" y="500"/>
                </a:cubicBezTo>
                <a:cubicBezTo>
                  <a:pt x="926" y="498"/>
                  <a:pt x="930" y="496"/>
                  <a:pt x="933" y="494"/>
                </a:cubicBezTo>
                <a:close/>
                <a:moveTo>
                  <a:pt x="1040" y="821"/>
                </a:moveTo>
                <a:cubicBezTo>
                  <a:pt x="1036" y="817"/>
                  <a:pt x="1031" y="814"/>
                  <a:pt x="1027" y="811"/>
                </a:cubicBezTo>
                <a:cubicBezTo>
                  <a:pt x="1026" y="811"/>
                  <a:pt x="1026" y="812"/>
                  <a:pt x="1025" y="813"/>
                </a:cubicBezTo>
                <a:cubicBezTo>
                  <a:pt x="1027" y="818"/>
                  <a:pt x="1029" y="823"/>
                  <a:pt x="1030" y="827"/>
                </a:cubicBezTo>
                <a:cubicBezTo>
                  <a:pt x="1027" y="829"/>
                  <a:pt x="1023" y="831"/>
                  <a:pt x="1024" y="832"/>
                </a:cubicBezTo>
                <a:cubicBezTo>
                  <a:pt x="1025" y="838"/>
                  <a:pt x="1028" y="844"/>
                  <a:pt x="1030" y="851"/>
                </a:cubicBezTo>
                <a:cubicBezTo>
                  <a:pt x="1041" y="837"/>
                  <a:pt x="1043" y="828"/>
                  <a:pt x="1039" y="820"/>
                </a:cubicBezTo>
                <a:cubicBezTo>
                  <a:pt x="1047" y="811"/>
                  <a:pt x="1046" y="807"/>
                  <a:pt x="1031" y="801"/>
                </a:cubicBezTo>
                <a:cubicBezTo>
                  <a:pt x="1034" y="809"/>
                  <a:pt x="1037" y="815"/>
                  <a:pt x="1040" y="821"/>
                </a:cubicBezTo>
                <a:close/>
                <a:moveTo>
                  <a:pt x="871" y="567"/>
                </a:moveTo>
                <a:cubicBezTo>
                  <a:pt x="871" y="563"/>
                  <a:pt x="872" y="558"/>
                  <a:pt x="873" y="554"/>
                </a:cubicBezTo>
                <a:cubicBezTo>
                  <a:pt x="874" y="549"/>
                  <a:pt x="878" y="545"/>
                  <a:pt x="872" y="540"/>
                </a:cubicBezTo>
                <a:cubicBezTo>
                  <a:pt x="869" y="545"/>
                  <a:pt x="866" y="549"/>
                  <a:pt x="862" y="555"/>
                </a:cubicBezTo>
                <a:cubicBezTo>
                  <a:pt x="862" y="552"/>
                  <a:pt x="862" y="551"/>
                  <a:pt x="861" y="551"/>
                </a:cubicBezTo>
                <a:cubicBezTo>
                  <a:pt x="861" y="547"/>
                  <a:pt x="860" y="544"/>
                  <a:pt x="859" y="541"/>
                </a:cubicBezTo>
                <a:cubicBezTo>
                  <a:pt x="856" y="544"/>
                  <a:pt x="853" y="546"/>
                  <a:pt x="852" y="549"/>
                </a:cubicBezTo>
                <a:cubicBezTo>
                  <a:pt x="849" y="552"/>
                  <a:pt x="848" y="557"/>
                  <a:pt x="847" y="560"/>
                </a:cubicBezTo>
                <a:cubicBezTo>
                  <a:pt x="845" y="558"/>
                  <a:pt x="845" y="556"/>
                  <a:pt x="845" y="554"/>
                </a:cubicBezTo>
                <a:cubicBezTo>
                  <a:pt x="844" y="551"/>
                  <a:pt x="843" y="549"/>
                  <a:pt x="842" y="546"/>
                </a:cubicBezTo>
                <a:cubicBezTo>
                  <a:pt x="840" y="548"/>
                  <a:pt x="836" y="550"/>
                  <a:pt x="836" y="552"/>
                </a:cubicBezTo>
                <a:cubicBezTo>
                  <a:pt x="835" y="560"/>
                  <a:pt x="835" y="569"/>
                  <a:pt x="835" y="577"/>
                </a:cubicBezTo>
                <a:cubicBezTo>
                  <a:pt x="836" y="577"/>
                  <a:pt x="837" y="577"/>
                  <a:pt x="838" y="577"/>
                </a:cubicBezTo>
                <a:cubicBezTo>
                  <a:pt x="840" y="574"/>
                  <a:pt x="842" y="570"/>
                  <a:pt x="845" y="566"/>
                </a:cubicBezTo>
                <a:cubicBezTo>
                  <a:pt x="846" y="570"/>
                  <a:pt x="847" y="573"/>
                  <a:pt x="849" y="576"/>
                </a:cubicBezTo>
                <a:cubicBezTo>
                  <a:pt x="852" y="573"/>
                  <a:pt x="856" y="569"/>
                  <a:pt x="857" y="570"/>
                </a:cubicBezTo>
                <a:cubicBezTo>
                  <a:pt x="863" y="575"/>
                  <a:pt x="866" y="568"/>
                  <a:pt x="871" y="567"/>
                </a:cubicBezTo>
                <a:cubicBezTo>
                  <a:pt x="871" y="571"/>
                  <a:pt x="870" y="575"/>
                  <a:pt x="870" y="581"/>
                </a:cubicBezTo>
                <a:cubicBezTo>
                  <a:pt x="875" y="577"/>
                  <a:pt x="879" y="575"/>
                  <a:pt x="882" y="573"/>
                </a:cubicBezTo>
                <a:cubicBezTo>
                  <a:pt x="883" y="575"/>
                  <a:pt x="884" y="577"/>
                  <a:pt x="885" y="579"/>
                </a:cubicBezTo>
                <a:cubicBezTo>
                  <a:pt x="887" y="578"/>
                  <a:pt x="889" y="578"/>
                  <a:pt x="891" y="576"/>
                </a:cubicBezTo>
                <a:cubicBezTo>
                  <a:pt x="894" y="574"/>
                  <a:pt x="896" y="571"/>
                  <a:pt x="899" y="568"/>
                </a:cubicBezTo>
                <a:cubicBezTo>
                  <a:pt x="900" y="569"/>
                  <a:pt x="900" y="569"/>
                  <a:pt x="900" y="570"/>
                </a:cubicBezTo>
                <a:cubicBezTo>
                  <a:pt x="898" y="575"/>
                  <a:pt x="896" y="580"/>
                  <a:pt x="894" y="585"/>
                </a:cubicBezTo>
                <a:cubicBezTo>
                  <a:pt x="897" y="585"/>
                  <a:pt x="898" y="586"/>
                  <a:pt x="899" y="585"/>
                </a:cubicBezTo>
                <a:cubicBezTo>
                  <a:pt x="908" y="576"/>
                  <a:pt x="917" y="568"/>
                  <a:pt x="926" y="559"/>
                </a:cubicBezTo>
                <a:cubicBezTo>
                  <a:pt x="930" y="554"/>
                  <a:pt x="926" y="550"/>
                  <a:pt x="921" y="550"/>
                </a:cubicBezTo>
                <a:cubicBezTo>
                  <a:pt x="917" y="550"/>
                  <a:pt x="913" y="553"/>
                  <a:pt x="910" y="555"/>
                </a:cubicBezTo>
                <a:cubicBezTo>
                  <a:pt x="909" y="552"/>
                  <a:pt x="908" y="548"/>
                  <a:pt x="907" y="544"/>
                </a:cubicBezTo>
                <a:cubicBezTo>
                  <a:pt x="902" y="546"/>
                  <a:pt x="898" y="547"/>
                  <a:pt x="894" y="549"/>
                </a:cubicBezTo>
                <a:cubicBezTo>
                  <a:pt x="893" y="546"/>
                  <a:pt x="891" y="542"/>
                  <a:pt x="890" y="539"/>
                </a:cubicBezTo>
                <a:cubicBezTo>
                  <a:pt x="887" y="541"/>
                  <a:pt x="883" y="541"/>
                  <a:pt x="881" y="544"/>
                </a:cubicBezTo>
                <a:cubicBezTo>
                  <a:pt x="879" y="546"/>
                  <a:pt x="878" y="550"/>
                  <a:pt x="877" y="553"/>
                </a:cubicBezTo>
                <a:cubicBezTo>
                  <a:pt x="875" y="558"/>
                  <a:pt x="873" y="563"/>
                  <a:pt x="871" y="567"/>
                </a:cubicBezTo>
                <a:close/>
                <a:moveTo>
                  <a:pt x="964" y="807"/>
                </a:moveTo>
                <a:cubicBezTo>
                  <a:pt x="971" y="810"/>
                  <a:pt x="973" y="806"/>
                  <a:pt x="974" y="800"/>
                </a:cubicBezTo>
                <a:cubicBezTo>
                  <a:pt x="977" y="784"/>
                  <a:pt x="980" y="767"/>
                  <a:pt x="983" y="750"/>
                </a:cubicBezTo>
                <a:cubicBezTo>
                  <a:pt x="983" y="748"/>
                  <a:pt x="983" y="744"/>
                  <a:pt x="981" y="743"/>
                </a:cubicBezTo>
                <a:cubicBezTo>
                  <a:pt x="973" y="738"/>
                  <a:pt x="965" y="733"/>
                  <a:pt x="957" y="728"/>
                </a:cubicBezTo>
                <a:cubicBezTo>
                  <a:pt x="956" y="729"/>
                  <a:pt x="955" y="731"/>
                  <a:pt x="955" y="732"/>
                </a:cubicBezTo>
                <a:cubicBezTo>
                  <a:pt x="959" y="736"/>
                  <a:pt x="963" y="740"/>
                  <a:pt x="969" y="746"/>
                </a:cubicBezTo>
                <a:cubicBezTo>
                  <a:pt x="963" y="745"/>
                  <a:pt x="960" y="744"/>
                  <a:pt x="955" y="744"/>
                </a:cubicBezTo>
                <a:cubicBezTo>
                  <a:pt x="957" y="748"/>
                  <a:pt x="958" y="751"/>
                  <a:pt x="958" y="753"/>
                </a:cubicBezTo>
                <a:cubicBezTo>
                  <a:pt x="956" y="754"/>
                  <a:pt x="953" y="755"/>
                  <a:pt x="950" y="757"/>
                </a:cubicBezTo>
                <a:cubicBezTo>
                  <a:pt x="952" y="759"/>
                  <a:pt x="954" y="761"/>
                  <a:pt x="955" y="763"/>
                </a:cubicBezTo>
                <a:cubicBezTo>
                  <a:pt x="956" y="764"/>
                  <a:pt x="957" y="766"/>
                  <a:pt x="958" y="768"/>
                </a:cubicBezTo>
                <a:cubicBezTo>
                  <a:pt x="954" y="768"/>
                  <a:pt x="951" y="768"/>
                  <a:pt x="945" y="768"/>
                </a:cubicBezTo>
                <a:cubicBezTo>
                  <a:pt x="949" y="773"/>
                  <a:pt x="952" y="776"/>
                  <a:pt x="953" y="779"/>
                </a:cubicBezTo>
                <a:cubicBezTo>
                  <a:pt x="953" y="782"/>
                  <a:pt x="951" y="785"/>
                  <a:pt x="950" y="791"/>
                </a:cubicBezTo>
                <a:cubicBezTo>
                  <a:pt x="953" y="795"/>
                  <a:pt x="957" y="801"/>
                  <a:pt x="962" y="807"/>
                </a:cubicBezTo>
                <a:cubicBezTo>
                  <a:pt x="957" y="805"/>
                  <a:pt x="953" y="802"/>
                  <a:pt x="949" y="799"/>
                </a:cubicBezTo>
                <a:cubicBezTo>
                  <a:pt x="944" y="817"/>
                  <a:pt x="953" y="826"/>
                  <a:pt x="962" y="835"/>
                </a:cubicBezTo>
                <a:cubicBezTo>
                  <a:pt x="970" y="829"/>
                  <a:pt x="970" y="816"/>
                  <a:pt x="964" y="807"/>
                </a:cubicBezTo>
                <a:close/>
                <a:moveTo>
                  <a:pt x="338" y="441"/>
                </a:moveTo>
                <a:cubicBezTo>
                  <a:pt x="338" y="440"/>
                  <a:pt x="338" y="439"/>
                  <a:pt x="338" y="438"/>
                </a:cubicBezTo>
                <a:cubicBezTo>
                  <a:pt x="331" y="437"/>
                  <a:pt x="325" y="437"/>
                  <a:pt x="319" y="435"/>
                </a:cubicBezTo>
                <a:cubicBezTo>
                  <a:pt x="304" y="432"/>
                  <a:pt x="289" y="430"/>
                  <a:pt x="275" y="424"/>
                </a:cubicBezTo>
                <a:cubicBezTo>
                  <a:pt x="254" y="414"/>
                  <a:pt x="250" y="398"/>
                  <a:pt x="263" y="380"/>
                </a:cubicBezTo>
                <a:cubicBezTo>
                  <a:pt x="268" y="373"/>
                  <a:pt x="267" y="369"/>
                  <a:pt x="263" y="362"/>
                </a:cubicBezTo>
                <a:cubicBezTo>
                  <a:pt x="254" y="348"/>
                  <a:pt x="249" y="332"/>
                  <a:pt x="254" y="314"/>
                </a:cubicBezTo>
                <a:cubicBezTo>
                  <a:pt x="261" y="286"/>
                  <a:pt x="280" y="269"/>
                  <a:pt x="308" y="261"/>
                </a:cubicBezTo>
                <a:cubicBezTo>
                  <a:pt x="330" y="255"/>
                  <a:pt x="346" y="261"/>
                  <a:pt x="359" y="278"/>
                </a:cubicBezTo>
                <a:cubicBezTo>
                  <a:pt x="362" y="283"/>
                  <a:pt x="365" y="288"/>
                  <a:pt x="368" y="292"/>
                </a:cubicBezTo>
                <a:cubicBezTo>
                  <a:pt x="372" y="298"/>
                  <a:pt x="375" y="300"/>
                  <a:pt x="381" y="296"/>
                </a:cubicBezTo>
                <a:cubicBezTo>
                  <a:pt x="397" y="288"/>
                  <a:pt x="413" y="280"/>
                  <a:pt x="428" y="271"/>
                </a:cubicBezTo>
                <a:cubicBezTo>
                  <a:pt x="444" y="261"/>
                  <a:pt x="449" y="247"/>
                  <a:pt x="443" y="228"/>
                </a:cubicBezTo>
                <a:cubicBezTo>
                  <a:pt x="440" y="219"/>
                  <a:pt x="437" y="211"/>
                  <a:pt x="433" y="202"/>
                </a:cubicBezTo>
                <a:cubicBezTo>
                  <a:pt x="428" y="189"/>
                  <a:pt x="423" y="176"/>
                  <a:pt x="417" y="163"/>
                </a:cubicBezTo>
                <a:cubicBezTo>
                  <a:pt x="418" y="162"/>
                  <a:pt x="418" y="161"/>
                  <a:pt x="419" y="160"/>
                </a:cubicBezTo>
                <a:cubicBezTo>
                  <a:pt x="422" y="162"/>
                  <a:pt x="426" y="163"/>
                  <a:pt x="429" y="165"/>
                </a:cubicBezTo>
                <a:cubicBezTo>
                  <a:pt x="441" y="178"/>
                  <a:pt x="453" y="191"/>
                  <a:pt x="465" y="203"/>
                </a:cubicBezTo>
                <a:cubicBezTo>
                  <a:pt x="468" y="207"/>
                  <a:pt x="472" y="209"/>
                  <a:pt x="476" y="212"/>
                </a:cubicBezTo>
                <a:cubicBezTo>
                  <a:pt x="476" y="212"/>
                  <a:pt x="477" y="211"/>
                  <a:pt x="478" y="210"/>
                </a:cubicBezTo>
                <a:cubicBezTo>
                  <a:pt x="473" y="200"/>
                  <a:pt x="468" y="190"/>
                  <a:pt x="463" y="180"/>
                </a:cubicBezTo>
                <a:cubicBezTo>
                  <a:pt x="463" y="179"/>
                  <a:pt x="464" y="178"/>
                  <a:pt x="464" y="178"/>
                </a:cubicBezTo>
                <a:cubicBezTo>
                  <a:pt x="467" y="179"/>
                  <a:pt x="469" y="179"/>
                  <a:pt x="471" y="180"/>
                </a:cubicBezTo>
                <a:cubicBezTo>
                  <a:pt x="477" y="187"/>
                  <a:pt x="484" y="194"/>
                  <a:pt x="491" y="201"/>
                </a:cubicBezTo>
                <a:cubicBezTo>
                  <a:pt x="493" y="203"/>
                  <a:pt x="496" y="204"/>
                  <a:pt x="498" y="205"/>
                </a:cubicBezTo>
                <a:cubicBezTo>
                  <a:pt x="500" y="203"/>
                  <a:pt x="502" y="200"/>
                  <a:pt x="502" y="198"/>
                </a:cubicBezTo>
                <a:cubicBezTo>
                  <a:pt x="504" y="182"/>
                  <a:pt x="505" y="165"/>
                  <a:pt x="506" y="149"/>
                </a:cubicBezTo>
                <a:cubicBezTo>
                  <a:pt x="507" y="143"/>
                  <a:pt x="506" y="136"/>
                  <a:pt x="506" y="130"/>
                </a:cubicBezTo>
                <a:cubicBezTo>
                  <a:pt x="506" y="122"/>
                  <a:pt x="510" y="121"/>
                  <a:pt x="516" y="125"/>
                </a:cubicBezTo>
                <a:cubicBezTo>
                  <a:pt x="522" y="130"/>
                  <a:pt x="529" y="136"/>
                  <a:pt x="533" y="143"/>
                </a:cubicBezTo>
                <a:cubicBezTo>
                  <a:pt x="544" y="158"/>
                  <a:pt x="548" y="175"/>
                  <a:pt x="551" y="193"/>
                </a:cubicBezTo>
                <a:cubicBezTo>
                  <a:pt x="554" y="214"/>
                  <a:pt x="555" y="214"/>
                  <a:pt x="576" y="213"/>
                </a:cubicBezTo>
                <a:cubicBezTo>
                  <a:pt x="602" y="212"/>
                  <a:pt x="627" y="209"/>
                  <a:pt x="650" y="196"/>
                </a:cubicBezTo>
                <a:cubicBezTo>
                  <a:pt x="661" y="190"/>
                  <a:pt x="673" y="186"/>
                  <a:pt x="686" y="182"/>
                </a:cubicBezTo>
                <a:cubicBezTo>
                  <a:pt x="717" y="172"/>
                  <a:pt x="745" y="155"/>
                  <a:pt x="767" y="130"/>
                </a:cubicBezTo>
                <a:cubicBezTo>
                  <a:pt x="772" y="124"/>
                  <a:pt x="771" y="121"/>
                  <a:pt x="764" y="119"/>
                </a:cubicBezTo>
                <a:cubicBezTo>
                  <a:pt x="753" y="116"/>
                  <a:pt x="741" y="112"/>
                  <a:pt x="729" y="110"/>
                </a:cubicBezTo>
                <a:cubicBezTo>
                  <a:pt x="696" y="105"/>
                  <a:pt x="662" y="99"/>
                  <a:pt x="629" y="95"/>
                </a:cubicBezTo>
                <a:cubicBezTo>
                  <a:pt x="597" y="91"/>
                  <a:pt x="566" y="96"/>
                  <a:pt x="534" y="102"/>
                </a:cubicBezTo>
                <a:cubicBezTo>
                  <a:pt x="493" y="109"/>
                  <a:pt x="451" y="116"/>
                  <a:pt x="412" y="135"/>
                </a:cubicBezTo>
                <a:cubicBezTo>
                  <a:pt x="387" y="147"/>
                  <a:pt x="362" y="160"/>
                  <a:pt x="337" y="174"/>
                </a:cubicBezTo>
                <a:cubicBezTo>
                  <a:pt x="325" y="180"/>
                  <a:pt x="313" y="188"/>
                  <a:pt x="302" y="197"/>
                </a:cubicBezTo>
                <a:cubicBezTo>
                  <a:pt x="286" y="209"/>
                  <a:pt x="271" y="222"/>
                  <a:pt x="257" y="235"/>
                </a:cubicBezTo>
                <a:cubicBezTo>
                  <a:pt x="246" y="246"/>
                  <a:pt x="233" y="256"/>
                  <a:pt x="225" y="268"/>
                </a:cubicBezTo>
                <a:cubicBezTo>
                  <a:pt x="206" y="296"/>
                  <a:pt x="189" y="326"/>
                  <a:pt x="171" y="355"/>
                </a:cubicBezTo>
                <a:cubicBezTo>
                  <a:pt x="169" y="359"/>
                  <a:pt x="168" y="365"/>
                  <a:pt x="169" y="370"/>
                </a:cubicBezTo>
                <a:cubicBezTo>
                  <a:pt x="171" y="378"/>
                  <a:pt x="175" y="386"/>
                  <a:pt x="179" y="393"/>
                </a:cubicBezTo>
                <a:cubicBezTo>
                  <a:pt x="196" y="421"/>
                  <a:pt x="207" y="451"/>
                  <a:pt x="213" y="483"/>
                </a:cubicBezTo>
                <a:cubicBezTo>
                  <a:pt x="215" y="494"/>
                  <a:pt x="215" y="493"/>
                  <a:pt x="226" y="491"/>
                </a:cubicBezTo>
                <a:cubicBezTo>
                  <a:pt x="235" y="489"/>
                  <a:pt x="244" y="487"/>
                  <a:pt x="253" y="488"/>
                </a:cubicBezTo>
                <a:cubicBezTo>
                  <a:pt x="271" y="489"/>
                  <a:pt x="281" y="501"/>
                  <a:pt x="277" y="520"/>
                </a:cubicBezTo>
                <a:cubicBezTo>
                  <a:pt x="276" y="528"/>
                  <a:pt x="277" y="532"/>
                  <a:pt x="286" y="531"/>
                </a:cubicBezTo>
                <a:cubicBezTo>
                  <a:pt x="294" y="530"/>
                  <a:pt x="302" y="531"/>
                  <a:pt x="310" y="530"/>
                </a:cubicBezTo>
                <a:cubicBezTo>
                  <a:pt x="313" y="530"/>
                  <a:pt x="317" y="529"/>
                  <a:pt x="318" y="526"/>
                </a:cubicBezTo>
                <a:cubicBezTo>
                  <a:pt x="327" y="513"/>
                  <a:pt x="336" y="499"/>
                  <a:pt x="345" y="484"/>
                </a:cubicBezTo>
                <a:cubicBezTo>
                  <a:pt x="341" y="483"/>
                  <a:pt x="339" y="482"/>
                  <a:pt x="337" y="482"/>
                </a:cubicBezTo>
                <a:cubicBezTo>
                  <a:pt x="327" y="481"/>
                  <a:pt x="316" y="480"/>
                  <a:pt x="306" y="479"/>
                </a:cubicBezTo>
                <a:cubicBezTo>
                  <a:pt x="304" y="478"/>
                  <a:pt x="301" y="476"/>
                  <a:pt x="299" y="474"/>
                </a:cubicBezTo>
                <a:cubicBezTo>
                  <a:pt x="301" y="473"/>
                  <a:pt x="303" y="470"/>
                  <a:pt x="305" y="469"/>
                </a:cubicBezTo>
                <a:cubicBezTo>
                  <a:pt x="320" y="464"/>
                  <a:pt x="328" y="452"/>
                  <a:pt x="338" y="441"/>
                </a:cubicBezTo>
                <a:close/>
                <a:moveTo>
                  <a:pt x="641" y="609"/>
                </a:moveTo>
                <a:cubicBezTo>
                  <a:pt x="641" y="609"/>
                  <a:pt x="642" y="609"/>
                  <a:pt x="643" y="610"/>
                </a:cubicBezTo>
                <a:cubicBezTo>
                  <a:pt x="645" y="608"/>
                  <a:pt x="647" y="606"/>
                  <a:pt x="649" y="603"/>
                </a:cubicBezTo>
                <a:cubicBezTo>
                  <a:pt x="672" y="569"/>
                  <a:pt x="700" y="540"/>
                  <a:pt x="731" y="512"/>
                </a:cubicBezTo>
                <a:cubicBezTo>
                  <a:pt x="752" y="494"/>
                  <a:pt x="773" y="476"/>
                  <a:pt x="791" y="453"/>
                </a:cubicBezTo>
                <a:cubicBezTo>
                  <a:pt x="801" y="439"/>
                  <a:pt x="814" y="427"/>
                  <a:pt x="825" y="414"/>
                </a:cubicBezTo>
                <a:cubicBezTo>
                  <a:pt x="833" y="404"/>
                  <a:pt x="839" y="393"/>
                  <a:pt x="846" y="382"/>
                </a:cubicBezTo>
                <a:cubicBezTo>
                  <a:pt x="848" y="379"/>
                  <a:pt x="848" y="374"/>
                  <a:pt x="849" y="370"/>
                </a:cubicBezTo>
                <a:cubicBezTo>
                  <a:pt x="848" y="370"/>
                  <a:pt x="847" y="369"/>
                  <a:pt x="846" y="369"/>
                </a:cubicBezTo>
                <a:cubicBezTo>
                  <a:pt x="831" y="378"/>
                  <a:pt x="821" y="395"/>
                  <a:pt x="802" y="401"/>
                </a:cubicBezTo>
                <a:cubicBezTo>
                  <a:pt x="802" y="398"/>
                  <a:pt x="802" y="396"/>
                  <a:pt x="803" y="394"/>
                </a:cubicBezTo>
                <a:cubicBezTo>
                  <a:pt x="814" y="375"/>
                  <a:pt x="818" y="353"/>
                  <a:pt x="821" y="332"/>
                </a:cubicBezTo>
                <a:cubicBezTo>
                  <a:pt x="826" y="304"/>
                  <a:pt x="829" y="275"/>
                  <a:pt x="832" y="247"/>
                </a:cubicBezTo>
                <a:cubicBezTo>
                  <a:pt x="833" y="236"/>
                  <a:pt x="829" y="225"/>
                  <a:pt x="828" y="214"/>
                </a:cubicBezTo>
                <a:cubicBezTo>
                  <a:pt x="826" y="214"/>
                  <a:pt x="825" y="213"/>
                  <a:pt x="824" y="213"/>
                </a:cubicBezTo>
                <a:cubicBezTo>
                  <a:pt x="801" y="258"/>
                  <a:pt x="765" y="284"/>
                  <a:pt x="716" y="295"/>
                </a:cubicBezTo>
                <a:cubicBezTo>
                  <a:pt x="717" y="291"/>
                  <a:pt x="716" y="289"/>
                  <a:pt x="717" y="288"/>
                </a:cubicBezTo>
                <a:cubicBezTo>
                  <a:pt x="724" y="279"/>
                  <a:pt x="730" y="271"/>
                  <a:pt x="737" y="262"/>
                </a:cubicBezTo>
                <a:cubicBezTo>
                  <a:pt x="750" y="243"/>
                  <a:pt x="763" y="223"/>
                  <a:pt x="776" y="204"/>
                </a:cubicBezTo>
                <a:cubicBezTo>
                  <a:pt x="778" y="201"/>
                  <a:pt x="778" y="196"/>
                  <a:pt x="780" y="190"/>
                </a:cubicBezTo>
                <a:cubicBezTo>
                  <a:pt x="762" y="198"/>
                  <a:pt x="746" y="205"/>
                  <a:pt x="730" y="212"/>
                </a:cubicBezTo>
                <a:cubicBezTo>
                  <a:pt x="711" y="221"/>
                  <a:pt x="693" y="228"/>
                  <a:pt x="672" y="229"/>
                </a:cubicBezTo>
                <a:cubicBezTo>
                  <a:pt x="665" y="230"/>
                  <a:pt x="658" y="231"/>
                  <a:pt x="650" y="232"/>
                </a:cubicBezTo>
                <a:cubicBezTo>
                  <a:pt x="643" y="234"/>
                  <a:pt x="640" y="239"/>
                  <a:pt x="640" y="245"/>
                </a:cubicBezTo>
                <a:cubicBezTo>
                  <a:pt x="640" y="260"/>
                  <a:pt x="643" y="265"/>
                  <a:pt x="658" y="269"/>
                </a:cubicBezTo>
                <a:cubicBezTo>
                  <a:pt x="662" y="271"/>
                  <a:pt x="667" y="271"/>
                  <a:pt x="674" y="273"/>
                </a:cubicBezTo>
                <a:cubicBezTo>
                  <a:pt x="672" y="276"/>
                  <a:pt x="671" y="280"/>
                  <a:pt x="668" y="282"/>
                </a:cubicBezTo>
                <a:cubicBezTo>
                  <a:pt x="660" y="288"/>
                  <a:pt x="655" y="295"/>
                  <a:pt x="657" y="305"/>
                </a:cubicBezTo>
                <a:cubicBezTo>
                  <a:pt x="659" y="314"/>
                  <a:pt x="669" y="314"/>
                  <a:pt x="676" y="316"/>
                </a:cubicBezTo>
                <a:cubicBezTo>
                  <a:pt x="688" y="318"/>
                  <a:pt x="689" y="318"/>
                  <a:pt x="682" y="328"/>
                </a:cubicBezTo>
                <a:cubicBezTo>
                  <a:pt x="677" y="336"/>
                  <a:pt x="672" y="345"/>
                  <a:pt x="678" y="355"/>
                </a:cubicBezTo>
                <a:cubicBezTo>
                  <a:pt x="684" y="363"/>
                  <a:pt x="694" y="368"/>
                  <a:pt x="706" y="366"/>
                </a:cubicBezTo>
                <a:cubicBezTo>
                  <a:pt x="731" y="362"/>
                  <a:pt x="754" y="352"/>
                  <a:pt x="773" y="333"/>
                </a:cubicBezTo>
                <a:cubicBezTo>
                  <a:pt x="775" y="331"/>
                  <a:pt x="779" y="330"/>
                  <a:pt x="782" y="329"/>
                </a:cubicBezTo>
                <a:cubicBezTo>
                  <a:pt x="782" y="332"/>
                  <a:pt x="783" y="336"/>
                  <a:pt x="782" y="339"/>
                </a:cubicBezTo>
                <a:cubicBezTo>
                  <a:pt x="776" y="353"/>
                  <a:pt x="770" y="367"/>
                  <a:pt x="763" y="380"/>
                </a:cubicBezTo>
                <a:cubicBezTo>
                  <a:pt x="752" y="399"/>
                  <a:pt x="740" y="416"/>
                  <a:pt x="720" y="427"/>
                </a:cubicBezTo>
                <a:cubicBezTo>
                  <a:pt x="698" y="439"/>
                  <a:pt x="676" y="444"/>
                  <a:pt x="652" y="433"/>
                </a:cubicBezTo>
                <a:cubicBezTo>
                  <a:pt x="631" y="423"/>
                  <a:pt x="616" y="407"/>
                  <a:pt x="600" y="390"/>
                </a:cubicBezTo>
                <a:cubicBezTo>
                  <a:pt x="598" y="387"/>
                  <a:pt x="595" y="385"/>
                  <a:pt x="591" y="381"/>
                </a:cubicBezTo>
                <a:cubicBezTo>
                  <a:pt x="591" y="384"/>
                  <a:pt x="590" y="386"/>
                  <a:pt x="590" y="387"/>
                </a:cubicBezTo>
                <a:cubicBezTo>
                  <a:pt x="590" y="389"/>
                  <a:pt x="591" y="391"/>
                  <a:pt x="591" y="393"/>
                </a:cubicBezTo>
                <a:cubicBezTo>
                  <a:pt x="601" y="428"/>
                  <a:pt x="621" y="456"/>
                  <a:pt x="649" y="479"/>
                </a:cubicBezTo>
                <a:cubicBezTo>
                  <a:pt x="667" y="493"/>
                  <a:pt x="687" y="505"/>
                  <a:pt x="707" y="518"/>
                </a:cubicBezTo>
                <a:cubicBezTo>
                  <a:pt x="708" y="518"/>
                  <a:pt x="708" y="520"/>
                  <a:pt x="709" y="522"/>
                </a:cubicBezTo>
                <a:cubicBezTo>
                  <a:pt x="699" y="527"/>
                  <a:pt x="690" y="531"/>
                  <a:pt x="678" y="530"/>
                </a:cubicBezTo>
                <a:cubicBezTo>
                  <a:pt x="667" y="529"/>
                  <a:pt x="656" y="528"/>
                  <a:pt x="644" y="528"/>
                </a:cubicBezTo>
                <a:cubicBezTo>
                  <a:pt x="638" y="527"/>
                  <a:pt x="636" y="530"/>
                  <a:pt x="636" y="536"/>
                </a:cubicBezTo>
                <a:cubicBezTo>
                  <a:pt x="638" y="552"/>
                  <a:pt x="639" y="568"/>
                  <a:pt x="641" y="584"/>
                </a:cubicBezTo>
                <a:cubicBezTo>
                  <a:pt x="641" y="592"/>
                  <a:pt x="641" y="601"/>
                  <a:pt x="641" y="609"/>
                </a:cubicBezTo>
                <a:close/>
                <a:moveTo>
                  <a:pt x="648" y="937"/>
                </a:moveTo>
                <a:cubicBezTo>
                  <a:pt x="642" y="950"/>
                  <a:pt x="643" y="953"/>
                  <a:pt x="653" y="963"/>
                </a:cubicBezTo>
                <a:cubicBezTo>
                  <a:pt x="658" y="967"/>
                  <a:pt x="662" y="972"/>
                  <a:pt x="666" y="978"/>
                </a:cubicBezTo>
                <a:cubicBezTo>
                  <a:pt x="667" y="979"/>
                  <a:pt x="667" y="982"/>
                  <a:pt x="667" y="984"/>
                </a:cubicBezTo>
                <a:cubicBezTo>
                  <a:pt x="665" y="984"/>
                  <a:pt x="662" y="985"/>
                  <a:pt x="661" y="984"/>
                </a:cubicBezTo>
                <a:cubicBezTo>
                  <a:pt x="655" y="980"/>
                  <a:pt x="650" y="975"/>
                  <a:pt x="644" y="971"/>
                </a:cubicBezTo>
                <a:cubicBezTo>
                  <a:pt x="641" y="970"/>
                  <a:pt x="638" y="970"/>
                  <a:pt x="635" y="970"/>
                </a:cubicBezTo>
                <a:cubicBezTo>
                  <a:pt x="636" y="973"/>
                  <a:pt x="636" y="976"/>
                  <a:pt x="638" y="978"/>
                </a:cubicBezTo>
                <a:cubicBezTo>
                  <a:pt x="644" y="986"/>
                  <a:pt x="652" y="993"/>
                  <a:pt x="658" y="1001"/>
                </a:cubicBezTo>
                <a:cubicBezTo>
                  <a:pt x="660" y="1003"/>
                  <a:pt x="661" y="1007"/>
                  <a:pt x="663" y="1011"/>
                </a:cubicBezTo>
                <a:cubicBezTo>
                  <a:pt x="662" y="1011"/>
                  <a:pt x="661" y="1012"/>
                  <a:pt x="660" y="1012"/>
                </a:cubicBezTo>
                <a:cubicBezTo>
                  <a:pt x="656" y="1009"/>
                  <a:pt x="652" y="1006"/>
                  <a:pt x="648" y="1004"/>
                </a:cubicBezTo>
                <a:cubicBezTo>
                  <a:pt x="644" y="1003"/>
                  <a:pt x="638" y="1002"/>
                  <a:pt x="636" y="1004"/>
                </a:cubicBezTo>
                <a:cubicBezTo>
                  <a:pt x="631" y="1009"/>
                  <a:pt x="636" y="1012"/>
                  <a:pt x="640" y="1015"/>
                </a:cubicBezTo>
                <a:cubicBezTo>
                  <a:pt x="645" y="1020"/>
                  <a:pt x="650" y="1024"/>
                  <a:pt x="656" y="1029"/>
                </a:cubicBezTo>
                <a:cubicBezTo>
                  <a:pt x="655" y="1030"/>
                  <a:pt x="655" y="1031"/>
                  <a:pt x="655" y="1032"/>
                </a:cubicBezTo>
                <a:cubicBezTo>
                  <a:pt x="651" y="1031"/>
                  <a:pt x="648" y="1031"/>
                  <a:pt x="644" y="1031"/>
                </a:cubicBezTo>
                <a:cubicBezTo>
                  <a:pt x="640" y="1031"/>
                  <a:pt x="636" y="1032"/>
                  <a:pt x="632" y="1032"/>
                </a:cubicBezTo>
                <a:cubicBezTo>
                  <a:pt x="632" y="1036"/>
                  <a:pt x="632" y="1041"/>
                  <a:pt x="635" y="1044"/>
                </a:cubicBezTo>
                <a:cubicBezTo>
                  <a:pt x="641" y="1053"/>
                  <a:pt x="647" y="1061"/>
                  <a:pt x="654" y="1069"/>
                </a:cubicBezTo>
                <a:cubicBezTo>
                  <a:pt x="660" y="1076"/>
                  <a:pt x="665" y="1081"/>
                  <a:pt x="671" y="1087"/>
                </a:cubicBezTo>
                <a:cubicBezTo>
                  <a:pt x="679" y="1095"/>
                  <a:pt x="687" y="1102"/>
                  <a:pt x="695" y="1109"/>
                </a:cubicBezTo>
                <a:cubicBezTo>
                  <a:pt x="699" y="1113"/>
                  <a:pt x="705" y="1117"/>
                  <a:pt x="709" y="1117"/>
                </a:cubicBezTo>
                <a:cubicBezTo>
                  <a:pt x="726" y="1116"/>
                  <a:pt x="743" y="1115"/>
                  <a:pt x="759" y="1110"/>
                </a:cubicBezTo>
                <a:cubicBezTo>
                  <a:pt x="784" y="1104"/>
                  <a:pt x="808" y="1096"/>
                  <a:pt x="832" y="1087"/>
                </a:cubicBezTo>
                <a:cubicBezTo>
                  <a:pt x="846" y="1083"/>
                  <a:pt x="857" y="1074"/>
                  <a:pt x="865" y="1061"/>
                </a:cubicBezTo>
                <a:cubicBezTo>
                  <a:pt x="890" y="1027"/>
                  <a:pt x="898" y="987"/>
                  <a:pt x="903" y="946"/>
                </a:cubicBezTo>
                <a:cubicBezTo>
                  <a:pt x="908" y="911"/>
                  <a:pt x="901" y="876"/>
                  <a:pt x="888" y="843"/>
                </a:cubicBezTo>
                <a:cubicBezTo>
                  <a:pt x="887" y="840"/>
                  <a:pt x="885" y="838"/>
                  <a:pt x="884" y="835"/>
                </a:cubicBezTo>
                <a:cubicBezTo>
                  <a:pt x="883" y="836"/>
                  <a:pt x="882" y="836"/>
                  <a:pt x="880" y="836"/>
                </a:cubicBezTo>
                <a:cubicBezTo>
                  <a:pt x="882" y="862"/>
                  <a:pt x="885" y="887"/>
                  <a:pt x="878" y="913"/>
                </a:cubicBezTo>
                <a:cubicBezTo>
                  <a:pt x="870" y="943"/>
                  <a:pt x="852" y="979"/>
                  <a:pt x="843" y="981"/>
                </a:cubicBezTo>
                <a:cubicBezTo>
                  <a:pt x="843" y="976"/>
                  <a:pt x="843" y="971"/>
                  <a:pt x="843" y="967"/>
                </a:cubicBezTo>
                <a:cubicBezTo>
                  <a:pt x="842" y="945"/>
                  <a:pt x="841" y="923"/>
                  <a:pt x="841" y="900"/>
                </a:cubicBezTo>
                <a:cubicBezTo>
                  <a:pt x="840" y="898"/>
                  <a:pt x="839" y="896"/>
                  <a:pt x="838" y="894"/>
                </a:cubicBezTo>
                <a:cubicBezTo>
                  <a:pt x="837" y="894"/>
                  <a:pt x="836" y="894"/>
                  <a:pt x="835" y="894"/>
                </a:cubicBezTo>
                <a:cubicBezTo>
                  <a:pt x="837" y="918"/>
                  <a:pt x="829" y="940"/>
                  <a:pt x="819" y="961"/>
                </a:cubicBezTo>
                <a:cubicBezTo>
                  <a:pt x="810" y="981"/>
                  <a:pt x="804" y="1004"/>
                  <a:pt x="791" y="1022"/>
                </a:cubicBezTo>
                <a:cubicBezTo>
                  <a:pt x="792" y="1000"/>
                  <a:pt x="796" y="979"/>
                  <a:pt x="796" y="957"/>
                </a:cubicBezTo>
                <a:cubicBezTo>
                  <a:pt x="796" y="936"/>
                  <a:pt x="799" y="913"/>
                  <a:pt x="786" y="893"/>
                </a:cubicBezTo>
                <a:cubicBezTo>
                  <a:pt x="780" y="945"/>
                  <a:pt x="747" y="979"/>
                  <a:pt x="711" y="1011"/>
                </a:cubicBezTo>
                <a:cubicBezTo>
                  <a:pt x="709" y="1009"/>
                  <a:pt x="709" y="1007"/>
                  <a:pt x="710" y="1005"/>
                </a:cubicBezTo>
                <a:cubicBezTo>
                  <a:pt x="715" y="986"/>
                  <a:pt x="721" y="968"/>
                  <a:pt x="726" y="949"/>
                </a:cubicBezTo>
                <a:cubicBezTo>
                  <a:pt x="733" y="926"/>
                  <a:pt x="731" y="901"/>
                  <a:pt x="730" y="878"/>
                </a:cubicBezTo>
                <a:cubicBezTo>
                  <a:pt x="729" y="869"/>
                  <a:pt x="725" y="860"/>
                  <a:pt x="722" y="852"/>
                </a:cubicBezTo>
                <a:cubicBezTo>
                  <a:pt x="722" y="850"/>
                  <a:pt x="718" y="848"/>
                  <a:pt x="716" y="846"/>
                </a:cubicBezTo>
                <a:cubicBezTo>
                  <a:pt x="715" y="847"/>
                  <a:pt x="714" y="848"/>
                  <a:pt x="713" y="848"/>
                </a:cubicBezTo>
                <a:cubicBezTo>
                  <a:pt x="716" y="855"/>
                  <a:pt x="718" y="862"/>
                  <a:pt x="720" y="869"/>
                </a:cubicBezTo>
                <a:cubicBezTo>
                  <a:pt x="718" y="868"/>
                  <a:pt x="716" y="868"/>
                  <a:pt x="716" y="868"/>
                </a:cubicBezTo>
                <a:cubicBezTo>
                  <a:pt x="718" y="878"/>
                  <a:pt x="721" y="888"/>
                  <a:pt x="723" y="898"/>
                </a:cubicBezTo>
                <a:cubicBezTo>
                  <a:pt x="722" y="898"/>
                  <a:pt x="721" y="899"/>
                  <a:pt x="720" y="899"/>
                </a:cubicBezTo>
                <a:cubicBezTo>
                  <a:pt x="718" y="895"/>
                  <a:pt x="715" y="890"/>
                  <a:pt x="713" y="886"/>
                </a:cubicBezTo>
                <a:cubicBezTo>
                  <a:pt x="712" y="886"/>
                  <a:pt x="711" y="887"/>
                  <a:pt x="709" y="887"/>
                </a:cubicBezTo>
                <a:cubicBezTo>
                  <a:pt x="713" y="895"/>
                  <a:pt x="717" y="903"/>
                  <a:pt x="722" y="911"/>
                </a:cubicBezTo>
                <a:cubicBezTo>
                  <a:pt x="713" y="916"/>
                  <a:pt x="708" y="901"/>
                  <a:pt x="699" y="910"/>
                </a:cubicBezTo>
                <a:cubicBezTo>
                  <a:pt x="693" y="916"/>
                  <a:pt x="687" y="919"/>
                  <a:pt x="688" y="928"/>
                </a:cubicBezTo>
                <a:cubicBezTo>
                  <a:pt x="680" y="930"/>
                  <a:pt x="673" y="931"/>
                  <a:pt x="665" y="933"/>
                </a:cubicBezTo>
                <a:cubicBezTo>
                  <a:pt x="667" y="939"/>
                  <a:pt x="669" y="944"/>
                  <a:pt x="671" y="950"/>
                </a:cubicBezTo>
                <a:cubicBezTo>
                  <a:pt x="670" y="951"/>
                  <a:pt x="669" y="952"/>
                  <a:pt x="668" y="953"/>
                </a:cubicBezTo>
                <a:cubicBezTo>
                  <a:pt x="669" y="936"/>
                  <a:pt x="657" y="939"/>
                  <a:pt x="648" y="937"/>
                </a:cubicBezTo>
                <a:close/>
                <a:moveTo>
                  <a:pt x="926" y="192"/>
                </a:moveTo>
                <a:cubicBezTo>
                  <a:pt x="925" y="193"/>
                  <a:pt x="924" y="193"/>
                  <a:pt x="923" y="194"/>
                </a:cubicBezTo>
                <a:cubicBezTo>
                  <a:pt x="927" y="199"/>
                  <a:pt x="930" y="204"/>
                  <a:pt x="933" y="209"/>
                </a:cubicBezTo>
                <a:cubicBezTo>
                  <a:pt x="946" y="228"/>
                  <a:pt x="954" y="249"/>
                  <a:pt x="957" y="271"/>
                </a:cubicBezTo>
                <a:cubicBezTo>
                  <a:pt x="959" y="283"/>
                  <a:pt x="960" y="296"/>
                  <a:pt x="959" y="309"/>
                </a:cubicBezTo>
                <a:cubicBezTo>
                  <a:pt x="957" y="329"/>
                  <a:pt x="953" y="348"/>
                  <a:pt x="949" y="368"/>
                </a:cubicBezTo>
                <a:cubicBezTo>
                  <a:pt x="947" y="375"/>
                  <a:pt x="949" y="378"/>
                  <a:pt x="956" y="380"/>
                </a:cubicBezTo>
                <a:cubicBezTo>
                  <a:pt x="998" y="390"/>
                  <a:pt x="1028" y="418"/>
                  <a:pt x="1059" y="444"/>
                </a:cubicBezTo>
                <a:cubicBezTo>
                  <a:pt x="1083" y="464"/>
                  <a:pt x="1096" y="493"/>
                  <a:pt x="1107" y="522"/>
                </a:cubicBezTo>
                <a:cubicBezTo>
                  <a:pt x="1118" y="554"/>
                  <a:pt x="1129" y="587"/>
                  <a:pt x="1127" y="623"/>
                </a:cubicBezTo>
                <a:cubicBezTo>
                  <a:pt x="1125" y="658"/>
                  <a:pt x="1125" y="692"/>
                  <a:pt x="1117" y="727"/>
                </a:cubicBezTo>
                <a:cubicBezTo>
                  <a:pt x="1116" y="731"/>
                  <a:pt x="1115" y="736"/>
                  <a:pt x="1115" y="740"/>
                </a:cubicBezTo>
                <a:cubicBezTo>
                  <a:pt x="1116" y="743"/>
                  <a:pt x="1118" y="747"/>
                  <a:pt x="1120" y="750"/>
                </a:cubicBezTo>
                <a:cubicBezTo>
                  <a:pt x="1123" y="747"/>
                  <a:pt x="1127" y="745"/>
                  <a:pt x="1128" y="742"/>
                </a:cubicBezTo>
                <a:cubicBezTo>
                  <a:pt x="1131" y="731"/>
                  <a:pt x="1134" y="720"/>
                  <a:pt x="1135" y="709"/>
                </a:cubicBezTo>
                <a:cubicBezTo>
                  <a:pt x="1139" y="682"/>
                  <a:pt x="1144" y="656"/>
                  <a:pt x="1145" y="629"/>
                </a:cubicBezTo>
                <a:cubicBezTo>
                  <a:pt x="1146" y="602"/>
                  <a:pt x="1145" y="573"/>
                  <a:pt x="1141" y="546"/>
                </a:cubicBezTo>
                <a:cubicBezTo>
                  <a:pt x="1136" y="514"/>
                  <a:pt x="1127" y="482"/>
                  <a:pt x="1118" y="451"/>
                </a:cubicBezTo>
                <a:cubicBezTo>
                  <a:pt x="1106" y="408"/>
                  <a:pt x="1084" y="369"/>
                  <a:pt x="1059" y="333"/>
                </a:cubicBezTo>
                <a:cubicBezTo>
                  <a:pt x="1043" y="310"/>
                  <a:pt x="1026" y="288"/>
                  <a:pt x="1009" y="266"/>
                </a:cubicBezTo>
                <a:cubicBezTo>
                  <a:pt x="989" y="240"/>
                  <a:pt x="964" y="218"/>
                  <a:pt x="938" y="198"/>
                </a:cubicBezTo>
                <a:cubicBezTo>
                  <a:pt x="934" y="195"/>
                  <a:pt x="930" y="194"/>
                  <a:pt x="926" y="192"/>
                </a:cubicBezTo>
                <a:close/>
                <a:moveTo>
                  <a:pt x="130" y="557"/>
                </a:moveTo>
                <a:cubicBezTo>
                  <a:pt x="131" y="557"/>
                  <a:pt x="131" y="556"/>
                  <a:pt x="132" y="556"/>
                </a:cubicBezTo>
                <a:cubicBezTo>
                  <a:pt x="135" y="557"/>
                  <a:pt x="137" y="559"/>
                  <a:pt x="139" y="561"/>
                </a:cubicBezTo>
                <a:cubicBezTo>
                  <a:pt x="154" y="579"/>
                  <a:pt x="168" y="598"/>
                  <a:pt x="173" y="622"/>
                </a:cubicBezTo>
                <a:cubicBezTo>
                  <a:pt x="173" y="625"/>
                  <a:pt x="176" y="627"/>
                  <a:pt x="178" y="630"/>
                </a:cubicBezTo>
                <a:cubicBezTo>
                  <a:pt x="181" y="628"/>
                  <a:pt x="184" y="626"/>
                  <a:pt x="185" y="623"/>
                </a:cubicBezTo>
                <a:cubicBezTo>
                  <a:pt x="191" y="609"/>
                  <a:pt x="199" y="596"/>
                  <a:pt x="200" y="582"/>
                </a:cubicBezTo>
                <a:cubicBezTo>
                  <a:pt x="204" y="558"/>
                  <a:pt x="205" y="533"/>
                  <a:pt x="203" y="509"/>
                </a:cubicBezTo>
                <a:cubicBezTo>
                  <a:pt x="198" y="468"/>
                  <a:pt x="188" y="428"/>
                  <a:pt x="164" y="394"/>
                </a:cubicBezTo>
                <a:cubicBezTo>
                  <a:pt x="159" y="386"/>
                  <a:pt x="156" y="386"/>
                  <a:pt x="151" y="393"/>
                </a:cubicBezTo>
                <a:cubicBezTo>
                  <a:pt x="144" y="405"/>
                  <a:pt x="136" y="417"/>
                  <a:pt x="131" y="429"/>
                </a:cubicBezTo>
                <a:cubicBezTo>
                  <a:pt x="122" y="450"/>
                  <a:pt x="115" y="471"/>
                  <a:pt x="109" y="493"/>
                </a:cubicBezTo>
                <a:cubicBezTo>
                  <a:pt x="99" y="537"/>
                  <a:pt x="90" y="582"/>
                  <a:pt x="93" y="628"/>
                </a:cubicBezTo>
                <a:cubicBezTo>
                  <a:pt x="95" y="653"/>
                  <a:pt x="92" y="679"/>
                  <a:pt x="92" y="705"/>
                </a:cubicBezTo>
                <a:cubicBezTo>
                  <a:pt x="92" y="713"/>
                  <a:pt x="93" y="721"/>
                  <a:pt x="94" y="729"/>
                </a:cubicBezTo>
                <a:cubicBezTo>
                  <a:pt x="95" y="734"/>
                  <a:pt x="97" y="737"/>
                  <a:pt x="103" y="733"/>
                </a:cubicBezTo>
                <a:cubicBezTo>
                  <a:pt x="112" y="726"/>
                  <a:pt x="122" y="719"/>
                  <a:pt x="132" y="711"/>
                </a:cubicBezTo>
                <a:cubicBezTo>
                  <a:pt x="135" y="710"/>
                  <a:pt x="137" y="708"/>
                  <a:pt x="140" y="707"/>
                </a:cubicBezTo>
                <a:cubicBezTo>
                  <a:pt x="153" y="703"/>
                  <a:pt x="158" y="695"/>
                  <a:pt x="161" y="683"/>
                </a:cubicBezTo>
                <a:cubicBezTo>
                  <a:pt x="168" y="650"/>
                  <a:pt x="163" y="619"/>
                  <a:pt x="147" y="589"/>
                </a:cubicBezTo>
                <a:cubicBezTo>
                  <a:pt x="141" y="579"/>
                  <a:pt x="136" y="568"/>
                  <a:pt x="130" y="557"/>
                </a:cubicBezTo>
                <a:close/>
                <a:moveTo>
                  <a:pt x="310" y="550"/>
                </a:moveTo>
                <a:cubicBezTo>
                  <a:pt x="288" y="555"/>
                  <a:pt x="264" y="563"/>
                  <a:pt x="245" y="580"/>
                </a:cubicBezTo>
                <a:cubicBezTo>
                  <a:pt x="215" y="607"/>
                  <a:pt x="200" y="643"/>
                  <a:pt x="190" y="681"/>
                </a:cubicBezTo>
                <a:cubicBezTo>
                  <a:pt x="185" y="699"/>
                  <a:pt x="186" y="699"/>
                  <a:pt x="205" y="697"/>
                </a:cubicBezTo>
                <a:cubicBezTo>
                  <a:pt x="230" y="693"/>
                  <a:pt x="255" y="688"/>
                  <a:pt x="276" y="674"/>
                </a:cubicBezTo>
                <a:cubicBezTo>
                  <a:pt x="278" y="673"/>
                  <a:pt x="281" y="673"/>
                  <a:pt x="283" y="672"/>
                </a:cubicBezTo>
                <a:cubicBezTo>
                  <a:pt x="283" y="675"/>
                  <a:pt x="284" y="677"/>
                  <a:pt x="284" y="679"/>
                </a:cubicBezTo>
                <a:cubicBezTo>
                  <a:pt x="277" y="700"/>
                  <a:pt x="275" y="722"/>
                  <a:pt x="276" y="743"/>
                </a:cubicBezTo>
                <a:cubicBezTo>
                  <a:pt x="278" y="762"/>
                  <a:pt x="270" y="780"/>
                  <a:pt x="259" y="793"/>
                </a:cubicBezTo>
                <a:cubicBezTo>
                  <a:pt x="246" y="810"/>
                  <a:pt x="248" y="811"/>
                  <a:pt x="262" y="827"/>
                </a:cubicBezTo>
                <a:cubicBezTo>
                  <a:pt x="264" y="829"/>
                  <a:pt x="266" y="830"/>
                  <a:pt x="267" y="832"/>
                </a:cubicBezTo>
                <a:cubicBezTo>
                  <a:pt x="272" y="839"/>
                  <a:pt x="275" y="837"/>
                  <a:pt x="278" y="831"/>
                </a:cubicBezTo>
                <a:cubicBezTo>
                  <a:pt x="285" y="819"/>
                  <a:pt x="290" y="807"/>
                  <a:pt x="297" y="797"/>
                </a:cubicBezTo>
                <a:cubicBezTo>
                  <a:pt x="307" y="783"/>
                  <a:pt x="316" y="768"/>
                  <a:pt x="331" y="759"/>
                </a:cubicBezTo>
                <a:cubicBezTo>
                  <a:pt x="347" y="751"/>
                  <a:pt x="346" y="751"/>
                  <a:pt x="341" y="733"/>
                </a:cubicBezTo>
                <a:cubicBezTo>
                  <a:pt x="335" y="716"/>
                  <a:pt x="330" y="697"/>
                  <a:pt x="327" y="679"/>
                </a:cubicBezTo>
                <a:cubicBezTo>
                  <a:pt x="322" y="658"/>
                  <a:pt x="317" y="636"/>
                  <a:pt x="316" y="615"/>
                </a:cubicBezTo>
                <a:cubicBezTo>
                  <a:pt x="315" y="596"/>
                  <a:pt x="319" y="577"/>
                  <a:pt x="321" y="559"/>
                </a:cubicBezTo>
                <a:cubicBezTo>
                  <a:pt x="322" y="552"/>
                  <a:pt x="319" y="549"/>
                  <a:pt x="310" y="550"/>
                </a:cubicBezTo>
                <a:close/>
                <a:moveTo>
                  <a:pt x="470" y="1030"/>
                </a:moveTo>
                <a:cubicBezTo>
                  <a:pt x="458" y="1024"/>
                  <a:pt x="454" y="1024"/>
                  <a:pt x="448" y="1035"/>
                </a:cubicBezTo>
                <a:cubicBezTo>
                  <a:pt x="447" y="1038"/>
                  <a:pt x="446" y="1042"/>
                  <a:pt x="445" y="1045"/>
                </a:cubicBezTo>
                <a:cubicBezTo>
                  <a:pt x="442" y="1058"/>
                  <a:pt x="446" y="1071"/>
                  <a:pt x="451" y="1083"/>
                </a:cubicBezTo>
                <a:cubicBezTo>
                  <a:pt x="454" y="1091"/>
                  <a:pt x="457" y="1099"/>
                  <a:pt x="454" y="1108"/>
                </a:cubicBezTo>
                <a:cubicBezTo>
                  <a:pt x="452" y="1113"/>
                  <a:pt x="455" y="1117"/>
                  <a:pt x="460" y="1118"/>
                </a:cubicBezTo>
                <a:cubicBezTo>
                  <a:pt x="469" y="1121"/>
                  <a:pt x="477" y="1123"/>
                  <a:pt x="486" y="1125"/>
                </a:cubicBezTo>
                <a:cubicBezTo>
                  <a:pt x="495" y="1127"/>
                  <a:pt x="498" y="1125"/>
                  <a:pt x="499" y="1115"/>
                </a:cubicBezTo>
                <a:cubicBezTo>
                  <a:pt x="500" y="1106"/>
                  <a:pt x="502" y="1096"/>
                  <a:pt x="504" y="1086"/>
                </a:cubicBezTo>
                <a:cubicBezTo>
                  <a:pt x="506" y="1080"/>
                  <a:pt x="510" y="1077"/>
                  <a:pt x="517" y="1076"/>
                </a:cubicBezTo>
                <a:cubicBezTo>
                  <a:pt x="536" y="1075"/>
                  <a:pt x="556" y="1073"/>
                  <a:pt x="575" y="1071"/>
                </a:cubicBezTo>
                <a:cubicBezTo>
                  <a:pt x="586" y="1069"/>
                  <a:pt x="591" y="1064"/>
                  <a:pt x="592" y="1053"/>
                </a:cubicBezTo>
                <a:cubicBezTo>
                  <a:pt x="595" y="1037"/>
                  <a:pt x="588" y="1024"/>
                  <a:pt x="580" y="1013"/>
                </a:cubicBezTo>
                <a:cubicBezTo>
                  <a:pt x="568" y="998"/>
                  <a:pt x="554" y="986"/>
                  <a:pt x="541" y="973"/>
                </a:cubicBezTo>
                <a:cubicBezTo>
                  <a:pt x="533" y="966"/>
                  <a:pt x="524" y="963"/>
                  <a:pt x="514" y="965"/>
                </a:cubicBezTo>
                <a:cubicBezTo>
                  <a:pt x="503" y="967"/>
                  <a:pt x="493" y="969"/>
                  <a:pt x="483" y="971"/>
                </a:cubicBezTo>
                <a:cubicBezTo>
                  <a:pt x="479" y="972"/>
                  <a:pt x="475" y="974"/>
                  <a:pt x="471" y="975"/>
                </a:cubicBezTo>
                <a:cubicBezTo>
                  <a:pt x="473" y="979"/>
                  <a:pt x="474" y="983"/>
                  <a:pt x="476" y="986"/>
                </a:cubicBezTo>
                <a:cubicBezTo>
                  <a:pt x="478" y="990"/>
                  <a:pt x="482" y="994"/>
                  <a:pt x="482" y="998"/>
                </a:cubicBezTo>
                <a:cubicBezTo>
                  <a:pt x="482" y="1001"/>
                  <a:pt x="477" y="1004"/>
                  <a:pt x="474" y="1007"/>
                </a:cubicBezTo>
                <a:cubicBezTo>
                  <a:pt x="483" y="1015"/>
                  <a:pt x="474" y="1022"/>
                  <a:pt x="470" y="1030"/>
                </a:cubicBezTo>
                <a:close/>
                <a:moveTo>
                  <a:pt x="417" y="890"/>
                </a:moveTo>
                <a:cubicBezTo>
                  <a:pt x="413" y="876"/>
                  <a:pt x="410" y="859"/>
                  <a:pt x="403" y="844"/>
                </a:cubicBezTo>
                <a:cubicBezTo>
                  <a:pt x="395" y="823"/>
                  <a:pt x="385" y="803"/>
                  <a:pt x="376" y="783"/>
                </a:cubicBezTo>
                <a:cubicBezTo>
                  <a:pt x="372" y="776"/>
                  <a:pt x="367" y="775"/>
                  <a:pt x="361" y="783"/>
                </a:cubicBezTo>
                <a:cubicBezTo>
                  <a:pt x="347" y="800"/>
                  <a:pt x="333" y="817"/>
                  <a:pt x="321" y="835"/>
                </a:cubicBezTo>
                <a:cubicBezTo>
                  <a:pt x="314" y="844"/>
                  <a:pt x="309" y="856"/>
                  <a:pt x="305" y="867"/>
                </a:cubicBezTo>
                <a:cubicBezTo>
                  <a:pt x="303" y="871"/>
                  <a:pt x="303" y="876"/>
                  <a:pt x="303" y="881"/>
                </a:cubicBezTo>
                <a:cubicBezTo>
                  <a:pt x="305" y="890"/>
                  <a:pt x="308" y="900"/>
                  <a:pt x="310" y="909"/>
                </a:cubicBezTo>
                <a:cubicBezTo>
                  <a:pt x="313" y="922"/>
                  <a:pt x="316" y="936"/>
                  <a:pt x="319" y="949"/>
                </a:cubicBezTo>
                <a:cubicBezTo>
                  <a:pt x="320" y="955"/>
                  <a:pt x="325" y="955"/>
                  <a:pt x="329" y="952"/>
                </a:cubicBezTo>
                <a:cubicBezTo>
                  <a:pt x="347" y="937"/>
                  <a:pt x="368" y="936"/>
                  <a:pt x="390" y="934"/>
                </a:cubicBezTo>
                <a:cubicBezTo>
                  <a:pt x="403" y="933"/>
                  <a:pt x="409" y="929"/>
                  <a:pt x="412" y="916"/>
                </a:cubicBezTo>
                <a:cubicBezTo>
                  <a:pt x="415" y="909"/>
                  <a:pt x="415" y="901"/>
                  <a:pt x="417" y="890"/>
                </a:cubicBezTo>
                <a:close/>
                <a:moveTo>
                  <a:pt x="301" y="970"/>
                </a:moveTo>
                <a:cubicBezTo>
                  <a:pt x="300" y="960"/>
                  <a:pt x="300" y="953"/>
                  <a:pt x="299" y="946"/>
                </a:cubicBezTo>
                <a:cubicBezTo>
                  <a:pt x="296" y="922"/>
                  <a:pt x="287" y="899"/>
                  <a:pt x="275" y="878"/>
                </a:cubicBezTo>
                <a:cubicBezTo>
                  <a:pt x="266" y="861"/>
                  <a:pt x="252" y="847"/>
                  <a:pt x="240" y="832"/>
                </a:cubicBezTo>
                <a:cubicBezTo>
                  <a:pt x="236" y="826"/>
                  <a:pt x="230" y="826"/>
                  <a:pt x="228" y="834"/>
                </a:cubicBezTo>
                <a:cubicBezTo>
                  <a:pt x="227" y="836"/>
                  <a:pt x="226" y="838"/>
                  <a:pt x="225" y="841"/>
                </a:cubicBezTo>
                <a:cubicBezTo>
                  <a:pt x="218" y="869"/>
                  <a:pt x="198" y="886"/>
                  <a:pt x="172" y="899"/>
                </a:cubicBezTo>
                <a:cubicBezTo>
                  <a:pt x="173" y="895"/>
                  <a:pt x="174" y="891"/>
                  <a:pt x="176" y="889"/>
                </a:cubicBezTo>
                <a:cubicBezTo>
                  <a:pt x="183" y="881"/>
                  <a:pt x="191" y="874"/>
                  <a:pt x="198" y="867"/>
                </a:cubicBezTo>
                <a:cubicBezTo>
                  <a:pt x="200" y="864"/>
                  <a:pt x="202" y="860"/>
                  <a:pt x="204" y="857"/>
                </a:cubicBezTo>
                <a:cubicBezTo>
                  <a:pt x="203" y="856"/>
                  <a:pt x="203" y="856"/>
                  <a:pt x="202" y="855"/>
                </a:cubicBezTo>
                <a:cubicBezTo>
                  <a:pt x="199" y="855"/>
                  <a:pt x="197" y="856"/>
                  <a:pt x="194" y="857"/>
                </a:cubicBezTo>
                <a:cubicBezTo>
                  <a:pt x="182" y="861"/>
                  <a:pt x="175" y="858"/>
                  <a:pt x="166" y="849"/>
                </a:cubicBezTo>
                <a:cubicBezTo>
                  <a:pt x="162" y="845"/>
                  <a:pt x="157" y="841"/>
                  <a:pt x="152" y="838"/>
                </a:cubicBezTo>
                <a:cubicBezTo>
                  <a:pt x="142" y="833"/>
                  <a:pt x="136" y="825"/>
                  <a:pt x="136" y="815"/>
                </a:cubicBezTo>
                <a:cubicBezTo>
                  <a:pt x="136" y="805"/>
                  <a:pt x="132" y="799"/>
                  <a:pt x="125" y="795"/>
                </a:cubicBezTo>
                <a:cubicBezTo>
                  <a:pt x="118" y="791"/>
                  <a:pt x="111" y="786"/>
                  <a:pt x="105" y="782"/>
                </a:cubicBezTo>
                <a:cubicBezTo>
                  <a:pt x="104" y="783"/>
                  <a:pt x="103" y="783"/>
                  <a:pt x="102" y="784"/>
                </a:cubicBezTo>
                <a:cubicBezTo>
                  <a:pt x="104" y="791"/>
                  <a:pt x="106" y="797"/>
                  <a:pt x="110" y="804"/>
                </a:cubicBezTo>
                <a:cubicBezTo>
                  <a:pt x="118" y="821"/>
                  <a:pt x="127" y="838"/>
                  <a:pt x="136" y="855"/>
                </a:cubicBezTo>
                <a:cubicBezTo>
                  <a:pt x="150" y="882"/>
                  <a:pt x="166" y="909"/>
                  <a:pt x="187" y="931"/>
                </a:cubicBezTo>
                <a:cubicBezTo>
                  <a:pt x="191" y="935"/>
                  <a:pt x="197" y="938"/>
                  <a:pt x="202" y="937"/>
                </a:cubicBezTo>
                <a:cubicBezTo>
                  <a:pt x="235" y="935"/>
                  <a:pt x="263" y="946"/>
                  <a:pt x="290" y="965"/>
                </a:cubicBezTo>
                <a:cubicBezTo>
                  <a:pt x="292" y="966"/>
                  <a:pt x="296" y="967"/>
                  <a:pt x="301" y="970"/>
                </a:cubicBezTo>
                <a:close/>
                <a:moveTo>
                  <a:pt x="841" y="710"/>
                </a:moveTo>
                <a:cubicBezTo>
                  <a:pt x="841" y="711"/>
                  <a:pt x="842" y="711"/>
                  <a:pt x="843" y="711"/>
                </a:cubicBezTo>
                <a:cubicBezTo>
                  <a:pt x="846" y="709"/>
                  <a:pt x="849" y="706"/>
                  <a:pt x="850" y="705"/>
                </a:cubicBezTo>
                <a:cubicBezTo>
                  <a:pt x="855" y="707"/>
                  <a:pt x="858" y="708"/>
                  <a:pt x="861" y="709"/>
                </a:cubicBezTo>
                <a:cubicBezTo>
                  <a:pt x="860" y="711"/>
                  <a:pt x="859" y="714"/>
                  <a:pt x="858" y="716"/>
                </a:cubicBezTo>
                <a:cubicBezTo>
                  <a:pt x="867" y="735"/>
                  <a:pt x="880" y="719"/>
                  <a:pt x="893" y="719"/>
                </a:cubicBezTo>
                <a:cubicBezTo>
                  <a:pt x="888" y="723"/>
                  <a:pt x="886" y="726"/>
                  <a:pt x="883" y="729"/>
                </a:cubicBezTo>
                <a:cubicBezTo>
                  <a:pt x="884" y="730"/>
                  <a:pt x="884" y="731"/>
                  <a:pt x="884" y="731"/>
                </a:cubicBezTo>
                <a:cubicBezTo>
                  <a:pt x="890" y="730"/>
                  <a:pt x="895" y="728"/>
                  <a:pt x="902" y="726"/>
                </a:cubicBezTo>
                <a:cubicBezTo>
                  <a:pt x="900" y="735"/>
                  <a:pt x="885" y="733"/>
                  <a:pt x="888" y="744"/>
                </a:cubicBezTo>
                <a:cubicBezTo>
                  <a:pt x="892" y="744"/>
                  <a:pt x="896" y="743"/>
                  <a:pt x="899" y="743"/>
                </a:cubicBezTo>
                <a:cubicBezTo>
                  <a:pt x="899" y="743"/>
                  <a:pt x="900" y="744"/>
                  <a:pt x="900" y="744"/>
                </a:cubicBezTo>
                <a:cubicBezTo>
                  <a:pt x="896" y="746"/>
                  <a:pt x="892" y="748"/>
                  <a:pt x="888" y="749"/>
                </a:cubicBezTo>
                <a:cubicBezTo>
                  <a:pt x="888" y="750"/>
                  <a:pt x="889" y="751"/>
                  <a:pt x="889" y="752"/>
                </a:cubicBezTo>
                <a:cubicBezTo>
                  <a:pt x="894" y="753"/>
                  <a:pt x="900" y="754"/>
                  <a:pt x="905" y="756"/>
                </a:cubicBezTo>
                <a:cubicBezTo>
                  <a:pt x="902" y="758"/>
                  <a:pt x="899" y="758"/>
                  <a:pt x="896" y="759"/>
                </a:cubicBezTo>
                <a:cubicBezTo>
                  <a:pt x="895" y="760"/>
                  <a:pt x="894" y="763"/>
                  <a:pt x="893" y="764"/>
                </a:cubicBezTo>
                <a:cubicBezTo>
                  <a:pt x="898" y="767"/>
                  <a:pt x="903" y="770"/>
                  <a:pt x="909" y="771"/>
                </a:cubicBezTo>
                <a:cubicBezTo>
                  <a:pt x="911" y="771"/>
                  <a:pt x="915" y="766"/>
                  <a:pt x="916" y="763"/>
                </a:cubicBezTo>
                <a:cubicBezTo>
                  <a:pt x="917" y="747"/>
                  <a:pt x="919" y="730"/>
                  <a:pt x="918" y="714"/>
                </a:cubicBezTo>
                <a:cubicBezTo>
                  <a:pt x="916" y="693"/>
                  <a:pt x="914" y="671"/>
                  <a:pt x="897" y="655"/>
                </a:cubicBezTo>
                <a:cubicBezTo>
                  <a:pt x="881" y="639"/>
                  <a:pt x="861" y="630"/>
                  <a:pt x="840" y="633"/>
                </a:cubicBezTo>
                <a:cubicBezTo>
                  <a:pt x="799" y="641"/>
                  <a:pt x="764" y="662"/>
                  <a:pt x="741" y="700"/>
                </a:cubicBezTo>
                <a:cubicBezTo>
                  <a:pt x="736" y="708"/>
                  <a:pt x="734" y="717"/>
                  <a:pt x="730" y="726"/>
                </a:cubicBezTo>
                <a:cubicBezTo>
                  <a:pt x="731" y="726"/>
                  <a:pt x="732" y="727"/>
                  <a:pt x="733" y="727"/>
                </a:cubicBezTo>
                <a:cubicBezTo>
                  <a:pt x="741" y="718"/>
                  <a:pt x="749" y="708"/>
                  <a:pt x="757" y="698"/>
                </a:cubicBezTo>
                <a:cubicBezTo>
                  <a:pt x="758" y="699"/>
                  <a:pt x="759" y="699"/>
                  <a:pt x="760" y="700"/>
                </a:cubicBezTo>
                <a:cubicBezTo>
                  <a:pt x="757" y="705"/>
                  <a:pt x="755" y="709"/>
                  <a:pt x="753" y="714"/>
                </a:cubicBezTo>
                <a:cubicBezTo>
                  <a:pt x="753" y="714"/>
                  <a:pt x="754" y="715"/>
                  <a:pt x="755" y="715"/>
                </a:cubicBezTo>
                <a:cubicBezTo>
                  <a:pt x="757" y="712"/>
                  <a:pt x="760" y="710"/>
                  <a:pt x="763" y="706"/>
                </a:cubicBezTo>
                <a:cubicBezTo>
                  <a:pt x="763" y="710"/>
                  <a:pt x="763" y="712"/>
                  <a:pt x="763" y="715"/>
                </a:cubicBezTo>
                <a:cubicBezTo>
                  <a:pt x="775" y="712"/>
                  <a:pt x="774" y="693"/>
                  <a:pt x="789" y="696"/>
                </a:cubicBezTo>
                <a:cubicBezTo>
                  <a:pt x="788" y="700"/>
                  <a:pt x="787" y="703"/>
                  <a:pt x="786" y="706"/>
                </a:cubicBezTo>
                <a:cubicBezTo>
                  <a:pt x="790" y="708"/>
                  <a:pt x="792" y="709"/>
                  <a:pt x="796" y="711"/>
                </a:cubicBezTo>
                <a:cubicBezTo>
                  <a:pt x="798" y="708"/>
                  <a:pt x="801" y="704"/>
                  <a:pt x="805" y="699"/>
                </a:cubicBezTo>
                <a:cubicBezTo>
                  <a:pt x="804" y="704"/>
                  <a:pt x="804" y="707"/>
                  <a:pt x="803" y="710"/>
                </a:cubicBezTo>
                <a:cubicBezTo>
                  <a:pt x="804" y="710"/>
                  <a:pt x="804" y="710"/>
                  <a:pt x="805" y="711"/>
                </a:cubicBezTo>
                <a:cubicBezTo>
                  <a:pt x="809" y="705"/>
                  <a:pt x="814" y="699"/>
                  <a:pt x="818" y="694"/>
                </a:cubicBezTo>
                <a:cubicBezTo>
                  <a:pt x="819" y="694"/>
                  <a:pt x="819" y="694"/>
                  <a:pt x="819" y="695"/>
                </a:cubicBezTo>
                <a:cubicBezTo>
                  <a:pt x="817" y="699"/>
                  <a:pt x="815" y="704"/>
                  <a:pt x="812" y="708"/>
                </a:cubicBezTo>
                <a:cubicBezTo>
                  <a:pt x="813" y="709"/>
                  <a:pt x="814" y="709"/>
                  <a:pt x="815" y="710"/>
                </a:cubicBezTo>
                <a:cubicBezTo>
                  <a:pt x="819" y="705"/>
                  <a:pt x="823" y="700"/>
                  <a:pt x="827" y="695"/>
                </a:cubicBezTo>
                <a:cubicBezTo>
                  <a:pt x="827" y="695"/>
                  <a:pt x="828" y="696"/>
                  <a:pt x="828" y="696"/>
                </a:cubicBezTo>
                <a:cubicBezTo>
                  <a:pt x="828" y="698"/>
                  <a:pt x="827" y="701"/>
                  <a:pt x="826" y="703"/>
                </a:cubicBezTo>
                <a:cubicBezTo>
                  <a:pt x="831" y="701"/>
                  <a:pt x="833" y="697"/>
                  <a:pt x="837" y="695"/>
                </a:cubicBezTo>
                <a:cubicBezTo>
                  <a:pt x="840" y="694"/>
                  <a:pt x="844" y="695"/>
                  <a:pt x="849" y="695"/>
                </a:cubicBezTo>
                <a:cubicBezTo>
                  <a:pt x="845" y="702"/>
                  <a:pt x="843" y="706"/>
                  <a:pt x="841" y="710"/>
                </a:cubicBezTo>
                <a:close/>
                <a:moveTo>
                  <a:pt x="885" y="217"/>
                </a:moveTo>
                <a:cubicBezTo>
                  <a:pt x="884" y="217"/>
                  <a:pt x="883" y="218"/>
                  <a:pt x="882" y="218"/>
                </a:cubicBezTo>
                <a:cubicBezTo>
                  <a:pt x="882" y="224"/>
                  <a:pt x="882" y="230"/>
                  <a:pt x="882" y="236"/>
                </a:cubicBezTo>
                <a:cubicBezTo>
                  <a:pt x="884" y="284"/>
                  <a:pt x="874" y="330"/>
                  <a:pt x="862" y="376"/>
                </a:cubicBezTo>
                <a:cubicBezTo>
                  <a:pt x="862" y="379"/>
                  <a:pt x="862" y="383"/>
                  <a:pt x="862" y="386"/>
                </a:cubicBezTo>
                <a:cubicBezTo>
                  <a:pt x="866" y="386"/>
                  <a:pt x="869" y="386"/>
                  <a:pt x="872" y="386"/>
                </a:cubicBezTo>
                <a:cubicBezTo>
                  <a:pt x="891" y="383"/>
                  <a:pt x="910" y="379"/>
                  <a:pt x="929" y="376"/>
                </a:cubicBezTo>
                <a:cubicBezTo>
                  <a:pt x="937" y="375"/>
                  <a:pt x="940" y="374"/>
                  <a:pt x="938" y="365"/>
                </a:cubicBezTo>
                <a:cubicBezTo>
                  <a:pt x="930" y="337"/>
                  <a:pt x="923" y="308"/>
                  <a:pt x="916" y="280"/>
                </a:cubicBezTo>
                <a:cubicBezTo>
                  <a:pt x="913" y="263"/>
                  <a:pt x="906" y="249"/>
                  <a:pt x="896" y="235"/>
                </a:cubicBezTo>
                <a:cubicBezTo>
                  <a:pt x="892" y="229"/>
                  <a:pt x="889" y="223"/>
                  <a:pt x="885" y="217"/>
                </a:cubicBezTo>
                <a:close/>
                <a:moveTo>
                  <a:pt x="1081" y="800"/>
                </a:moveTo>
                <a:cubicBezTo>
                  <a:pt x="1080" y="800"/>
                  <a:pt x="1080" y="800"/>
                  <a:pt x="1079" y="800"/>
                </a:cubicBezTo>
                <a:cubicBezTo>
                  <a:pt x="1077" y="802"/>
                  <a:pt x="1075" y="803"/>
                  <a:pt x="1074" y="805"/>
                </a:cubicBezTo>
                <a:cubicBezTo>
                  <a:pt x="1070" y="817"/>
                  <a:pt x="1065" y="830"/>
                  <a:pt x="1061" y="842"/>
                </a:cubicBezTo>
                <a:cubicBezTo>
                  <a:pt x="1055" y="855"/>
                  <a:pt x="1050" y="869"/>
                  <a:pt x="1043" y="882"/>
                </a:cubicBezTo>
                <a:cubicBezTo>
                  <a:pt x="1030" y="908"/>
                  <a:pt x="1015" y="933"/>
                  <a:pt x="1001" y="959"/>
                </a:cubicBezTo>
                <a:cubicBezTo>
                  <a:pt x="1000" y="961"/>
                  <a:pt x="1000" y="965"/>
                  <a:pt x="1000" y="968"/>
                </a:cubicBezTo>
                <a:cubicBezTo>
                  <a:pt x="1003" y="967"/>
                  <a:pt x="1006" y="967"/>
                  <a:pt x="1008" y="965"/>
                </a:cubicBezTo>
                <a:cubicBezTo>
                  <a:pt x="1024" y="948"/>
                  <a:pt x="1041" y="932"/>
                  <a:pt x="1056" y="913"/>
                </a:cubicBezTo>
                <a:cubicBezTo>
                  <a:pt x="1071" y="894"/>
                  <a:pt x="1084" y="872"/>
                  <a:pt x="1098" y="851"/>
                </a:cubicBezTo>
                <a:cubicBezTo>
                  <a:pt x="1096" y="850"/>
                  <a:pt x="1094" y="850"/>
                  <a:pt x="1093" y="850"/>
                </a:cubicBezTo>
                <a:cubicBezTo>
                  <a:pt x="1091" y="843"/>
                  <a:pt x="1088" y="837"/>
                  <a:pt x="1087" y="830"/>
                </a:cubicBezTo>
                <a:cubicBezTo>
                  <a:pt x="1084" y="820"/>
                  <a:pt x="1083" y="810"/>
                  <a:pt x="1081" y="800"/>
                </a:cubicBezTo>
                <a:close/>
                <a:moveTo>
                  <a:pt x="597" y="683"/>
                </a:moveTo>
                <a:cubicBezTo>
                  <a:pt x="598" y="680"/>
                  <a:pt x="598" y="679"/>
                  <a:pt x="598" y="678"/>
                </a:cubicBezTo>
                <a:cubicBezTo>
                  <a:pt x="592" y="659"/>
                  <a:pt x="579" y="645"/>
                  <a:pt x="563" y="634"/>
                </a:cubicBezTo>
                <a:cubicBezTo>
                  <a:pt x="561" y="633"/>
                  <a:pt x="554" y="635"/>
                  <a:pt x="553" y="636"/>
                </a:cubicBezTo>
                <a:cubicBezTo>
                  <a:pt x="550" y="646"/>
                  <a:pt x="547" y="656"/>
                  <a:pt x="547" y="665"/>
                </a:cubicBezTo>
                <a:cubicBezTo>
                  <a:pt x="547" y="674"/>
                  <a:pt x="546" y="681"/>
                  <a:pt x="544" y="689"/>
                </a:cubicBezTo>
                <a:cubicBezTo>
                  <a:pt x="541" y="698"/>
                  <a:pt x="536" y="708"/>
                  <a:pt x="545" y="716"/>
                </a:cubicBezTo>
                <a:cubicBezTo>
                  <a:pt x="557" y="727"/>
                  <a:pt x="569" y="739"/>
                  <a:pt x="581" y="750"/>
                </a:cubicBezTo>
                <a:cubicBezTo>
                  <a:pt x="582" y="751"/>
                  <a:pt x="585" y="752"/>
                  <a:pt x="588" y="754"/>
                </a:cubicBezTo>
                <a:cubicBezTo>
                  <a:pt x="588" y="732"/>
                  <a:pt x="579" y="716"/>
                  <a:pt x="566" y="703"/>
                </a:cubicBezTo>
                <a:cubicBezTo>
                  <a:pt x="563" y="701"/>
                  <a:pt x="562" y="698"/>
                  <a:pt x="559" y="695"/>
                </a:cubicBezTo>
                <a:cubicBezTo>
                  <a:pt x="560" y="694"/>
                  <a:pt x="561" y="694"/>
                  <a:pt x="562" y="693"/>
                </a:cubicBezTo>
                <a:cubicBezTo>
                  <a:pt x="575" y="701"/>
                  <a:pt x="588" y="708"/>
                  <a:pt x="602" y="717"/>
                </a:cubicBezTo>
                <a:cubicBezTo>
                  <a:pt x="600" y="697"/>
                  <a:pt x="585" y="688"/>
                  <a:pt x="574" y="676"/>
                </a:cubicBezTo>
                <a:cubicBezTo>
                  <a:pt x="575" y="675"/>
                  <a:pt x="576" y="675"/>
                  <a:pt x="576" y="674"/>
                </a:cubicBezTo>
                <a:cubicBezTo>
                  <a:pt x="583" y="677"/>
                  <a:pt x="589" y="680"/>
                  <a:pt x="597" y="683"/>
                </a:cubicBezTo>
                <a:close/>
                <a:moveTo>
                  <a:pt x="557" y="781"/>
                </a:moveTo>
                <a:cubicBezTo>
                  <a:pt x="559" y="781"/>
                  <a:pt x="560" y="781"/>
                  <a:pt x="561" y="780"/>
                </a:cubicBezTo>
                <a:cubicBezTo>
                  <a:pt x="561" y="776"/>
                  <a:pt x="561" y="772"/>
                  <a:pt x="561" y="768"/>
                </a:cubicBezTo>
                <a:cubicBezTo>
                  <a:pt x="560" y="752"/>
                  <a:pt x="552" y="739"/>
                  <a:pt x="544" y="727"/>
                </a:cubicBezTo>
                <a:cubicBezTo>
                  <a:pt x="538" y="717"/>
                  <a:pt x="535" y="717"/>
                  <a:pt x="528" y="726"/>
                </a:cubicBezTo>
                <a:cubicBezTo>
                  <a:pt x="522" y="733"/>
                  <a:pt x="516" y="739"/>
                  <a:pt x="505" y="738"/>
                </a:cubicBezTo>
                <a:cubicBezTo>
                  <a:pt x="496" y="737"/>
                  <a:pt x="495" y="739"/>
                  <a:pt x="498" y="748"/>
                </a:cubicBezTo>
                <a:cubicBezTo>
                  <a:pt x="503" y="762"/>
                  <a:pt x="509" y="776"/>
                  <a:pt x="515" y="790"/>
                </a:cubicBezTo>
                <a:cubicBezTo>
                  <a:pt x="518" y="798"/>
                  <a:pt x="522" y="805"/>
                  <a:pt x="527" y="813"/>
                </a:cubicBezTo>
                <a:cubicBezTo>
                  <a:pt x="529" y="810"/>
                  <a:pt x="529" y="809"/>
                  <a:pt x="529" y="807"/>
                </a:cubicBezTo>
                <a:cubicBezTo>
                  <a:pt x="530" y="790"/>
                  <a:pt x="532" y="772"/>
                  <a:pt x="524" y="755"/>
                </a:cubicBezTo>
                <a:cubicBezTo>
                  <a:pt x="523" y="752"/>
                  <a:pt x="524" y="748"/>
                  <a:pt x="524" y="744"/>
                </a:cubicBezTo>
                <a:cubicBezTo>
                  <a:pt x="525" y="744"/>
                  <a:pt x="526" y="744"/>
                  <a:pt x="527" y="744"/>
                </a:cubicBezTo>
                <a:cubicBezTo>
                  <a:pt x="537" y="756"/>
                  <a:pt x="547" y="769"/>
                  <a:pt x="557" y="781"/>
                </a:cubicBezTo>
                <a:close/>
                <a:moveTo>
                  <a:pt x="891" y="1055"/>
                </a:moveTo>
                <a:cubicBezTo>
                  <a:pt x="892" y="1056"/>
                  <a:pt x="892" y="1057"/>
                  <a:pt x="893" y="1058"/>
                </a:cubicBezTo>
                <a:cubicBezTo>
                  <a:pt x="896" y="1057"/>
                  <a:pt x="899" y="1056"/>
                  <a:pt x="902" y="1055"/>
                </a:cubicBezTo>
                <a:cubicBezTo>
                  <a:pt x="915" y="1045"/>
                  <a:pt x="929" y="1035"/>
                  <a:pt x="942" y="1024"/>
                </a:cubicBezTo>
                <a:cubicBezTo>
                  <a:pt x="960" y="1010"/>
                  <a:pt x="962" y="990"/>
                  <a:pt x="960" y="969"/>
                </a:cubicBezTo>
                <a:cubicBezTo>
                  <a:pt x="960" y="966"/>
                  <a:pt x="959" y="964"/>
                  <a:pt x="957" y="959"/>
                </a:cubicBezTo>
                <a:cubicBezTo>
                  <a:pt x="934" y="993"/>
                  <a:pt x="913" y="1024"/>
                  <a:pt x="891" y="1055"/>
                </a:cubicBezTo>
                <a:close/>
                <a:moveTo>
                  <a:pt x="343" y="1075"/>
                </a:moveTo>
                <a:cubicBezTo>
                  <a:pt x="348" y="1077"/>
                  <a:pt x="352" y="1079"/>
                  <a:pt x="356" y="1080"/>
                </a:cubicBezTo>
                <a:cubicBezTo>
                  <a:pt x="377" y="1090"/>
                  <a:pt x="397" y="1100"/>
                  <a:pt x="418" y="1110"/>
                </a:cubicBezTo>
                <a:cubicBezTo>
                  <a:pt x="422" y="1111"/>
                  <a:pt x="428" y="1111"/>
                  <a:pt x="430" y="1108"/>
                </a:cubicBezTo>
                <a:cubicBezTo>
                  <a:pt x="432" y="1106"/>
                  <a:pt x="431" y="1100"/>
                  <a:pt x="429" y="1096"/>
                </a:cubicBezTo>
                <a:cubicBezTo>
                  <a:pt x="428" y="1093"/>
                  <a:pt x="425" y="1090"/>
                  <a:pt x="423" y="1089"/>
                </a:cubicBezTo>
                <a:cubicBezTo>
                  <a:pt x="406" y="1082"/>
                  <a:pt x="389" y="1075"/>
                  <a:pt x="372" y="1070"/>
                </a:cubicBezTo>
                <a:cubicBezTo>
                  <a:pt x="363" y="1067"/>
                  <a:pt x="353" y="1067"/>
                  <a:pt x="343" y="1075"/>
                </a:cubicBezTo>
                <a:close/>
                <a:moveTo>
                  <a:pt x="553" y="405"/>
                </a:moveTo>
                <a:cubicBezTo>
                  <a:pt x="552" y="405"/>
                  <a:pt x="551" y="406"/>
                  <a:pt x="550" y="406"/>
                </a:cubicBezTo>
                <a:cubicBezTo>
                  <a:pt x="550" y="410"/>
                  <a:pt x="549" y="413"/>
                  <a:pt x="550" y="417"/>
                </a:cubicBezTo>
                <a:cubicBezTo>
                  <a:pt x="552" y="424"/>
                  <a:pt x="556" y="430"/>
                  <a:pt x="557" y="437"/>
                </a:cubicBezTo>
                <a:cubicBezTo>
                  <a:pt x="563" y="458"/>
                  <a:pt x="567" y="480"/>
                  <a:pt x="573" y="501"/>
                </a:cubicBezTo>
                <a:cubicBezTo>
                  <a:pt x="574" y="505"/>
                  <a:pt x="573" y="514"/>
                  <a:pt x="581" y="514"/>
                </a:cubicBezTo>
                <a:cubicBezTo>
                  <a:pt x="583" y="513"/>
                  <a:pt x="586" y="505"/>
                  <a:pt x="586" y="500"/>
                </a:cubicBezTo>
                <a:cubicBezTo>
                  <a:pt x="587" y="475"/>
                  <a:pt x="580" y="452"/>
                  <a:pt x="571" y="431"/>
                </a:cubicBezTo>
                <a:cubicBezTo>
                  <a:pt x="567" y="421"/>
                  <a:pt x="559" y="413"/>
                  <a:pt x="553" y="405"/>
                </a:cubicBezTo>
                <a:close/>
                <a:moveTo>
                  <a:pt x="360" y="995"/>
                </a:moveTo>
                <a:cubicBezTo>
                  <a:pt x="370" y="1001"/>
                  <a:pt x="378" y="1007"/>
                  <a:pt x="387" y="1011"/>
                </a:cubicBezTo>
                <a:cubicBezTo>
                  <a:pt x="389" y="1012"/>
                  <a:pt x="395" y="1011"/>
                  <a:pt x="397" y="1009"/>
                </a:cubicBezTo>
                <a:cubicBezTo>
                  <a:pt x="409" y="998"/>
                  <a:pt x="412" y="983"/>
                  <a:pt x="413" y="968"/>
                </a:cubicBezTo>
                <a:cubicBezTo>
                  <a:pt x="413" y="966"/>
                  <a:pt x="412" y="963"/>
                  <a:pt x="411" y="961"/>
                </a:cubicBezTo>
                <a:cubicBezTo>
                  <a:pt x="408" y="961"/>
                  <a:pt x="405" y="962"/>
                  <a:pt x="403" y="963"/>
                </a:cubicBezTo>
                <a:cubicBezTo>
                  <a:pt x="391" y="971"/>
                  <a:pt x="378" y="979"/>
                  <a:pt x="366" y="988"/>
                </a:cubicBezTo>
                <a:cubicBezTo>
                  <a:pt x="363" y="990"/>
                  <a:pt x="362" y="993"/>
                  <a:pt x="360" y="995"/>
                </a:cubicBezTo>
                <a:close/>
                <a:moveTo>
                  <a:pt x="226" y="971"/>
                </a:moveTo>
                <a:cubicBezTo>
                  <a:pt x="228" y="975"/>
                  <a:pt x="229" y="976"/>
                  <a:pt x="230" y="977"/>
                </a:cubicBezTo>
                <a:cubicBezTo>
                  <a:pt x="243" y="994"/>
                  <a:pt x="256" y="1012"/>
                  <a:pt x="271" y="1028"/>
                </a:cubicBezTo>
                <a:cubicBezTo>
                  <a:pt x="277" y="1035"/>
                  <a:pt x="285" y="1039"/>
                  <a:pt x="293" y="1045"/>
                </a:cubicBezTo>
                <a:cubicBezTo>
                  <a:pt x="294" y="1046"/>
                  <a:pt x="298" y="1046"/>
                  <a:pt x="299" y="1045"/>
                </a:cubicBezTo>
                <a:cubicBezTo>
                  <a:pt x="300" y="1044"/>
                  <a:pt x="301" y="1041"/>
                  <a:pt x="300" y="1039"/>
                </a:cubicBezTo>
                <a:cubicBezTo>
                  <a:pt x="298" y="1033"/>
                  <a:pt x="296" y="1028"/>
                  <a:pt x="292" y="1024"/>
                </a:cubicBezTo>
                <a:cubicBezTo>
                  <a:pt x="278" y="1005"/>
                  <a:pt x="260" y="989"/>
                  <a:pt x="240" y="976"/>
                </a:cubicBezTo>
                <a:cubicBezTo>
                  <a:pt x="237" y="974"/>
                  <a:pt x="233" y="973"/>
                  <a:pt x="226" y="971"/>
                </a:cubicBezTo>
                <a:close/>
                <a:moveTo>
                  <a:pt x="267" y="154"/>
                </a:moveTo>
                <a:cubicBezTo>
                  <a:pt x="268" y="160"/>
                  <a:pt x="269" y="168"/>
                  <a:pt x="271" y="176"/>
                </a:cubicBezTo>
                <a:cubicBezTo>
                  <a:pt x="272" y="182"/>
                  <a:pt x="274" y="183"/>
                  <a:pt x="279" y="180"/>
                </a:cubicBezTo>
                <a:cubicBezTo>
                  <a:pt x="287" y="176"/>
                  <a:pt x="295" y="171"/>
                  <a:pt x="303" y="166"/>
                </a:cubicBezTo>
                <a:cubicBezTo>
                  <a:pt x="313" y="160"/>
                  <a:pt x="313" y="154"/>
                  <a:pt x="303" y="147"/>
                </a:cubicBezTo>
                <a:cubicBezTo>
                  <a:pt x="297" y="143"/>
                  <a:pt x="289" y="139"/>
                  <a:pt x="282" y="136"/>
                </a:cubicBezTo>
                <a:cubicBezTo>
                  <a:pt x="274" y="132"/>
                  <a:pt x="270" y="134"/>
                  <a:pt x="268" y="143"/>
                </a:cubicBezTo>
                <a:cubicBezTo>
                  <a:pt x="267" y="146"/>
                  <a:pt x="267" y="149"/>
                  <a:pt x="267" y="154"/>
                </a:cubicBezTo>
                <a:close/>
                <a:moveTo>
                  <a:pt x="129" y="299"/>
                </a:moveTo>
                <a:cubicBezTo>
                  <a:pt x="136" y="311"/>
                  <a:pt x="142" y="323"/>
                  <a:pt x="148" y="335"/>
                </a:cubicBezTo>
                <a:cubicBezTo>
                  <a:pt x="149" y="336"/>
                  <a:pt x="155" y="336"/>
                  <a:pt x="155" y="335"/>
                </a:cubicBezTo>
                <a:cubicBezTo>
                  <a:pt x="163" y="326"/>
                  <a:pt x="170" y="316"/>
                  <a:pt x="176" y="306"/>
                </a:cubicBezTo>
                <a:cubicBezTo>
                  <a:pt x="177" y="304"/>
                  <a:pt x="175" y="297"/>
                  <a:pt x="174" y="297"/>
                </a:cubicBezTo>
                <a:cubicBezTo>
                  <a:pt x="162" y="295"/>
                  <a:pt x="149" y="294"/>
                  <a:pt x="137" y="293"/>
                </a:cubicBezTo>
                <a:cubicBezTo>
                  <a:pt x="135" y="292"/>
                  <a:pt x="133" y="296"/>
                  <a:pt x="129" y="299"/>
                </a:cubicBezTo>
                <a:close/>
                <a:moveTo>
                  <a:pt x="766" y="1131"/>
                </a:moveTo>
                <a:cubicBezTo>
                  <a:pt x="761" y="1131"/>
                  <a:pt x="754" y="1133"/>
                  <a:pt x="747" y="1134"/>
                </a:cubicBezTo>
                <a:cubicBezTo>
                  <a:pt x="739" y="1135"/>
                  <a:pt x="736" y="1140"/>
                  <a:pt x="740" y="1146"/>
                </a:cubicBezTo>
                <a:cubicBezTo>
                  <a:pt x="746" y="1156"/>
                  <a:pt x="752" y="1166"/>
                  <a:pt x="760" y="1175"/>
                </a:cubicBezTo>
                <a:cubicBezTo>
                  <a:pt x="764" y="1179"/>
                  <a:pt x="769" y="1178"/>
                  <a:pt x="770" y="1171"/>
                </a:cubicBezTo>
                <a:cubicBezTo>
                  <a:pt x="773" y="1162"/>
                  <a:pt x="776" y="1152"/>
                  <a:pt x="778" y="1143"/>
                </a:cubicBezTo>
                <a:cubicBezTo>
                  <a:pt x="781" y="1132"/>
                  <a:pt x="779" y="1131"/>
                  <a:pt x="766" y="1131"/>
                </a:cubicBezTo>
                <a:close/>
                <a:moveTo>
                  <a:pt x="252" y="770"/>
                </a:moveTo>
                <a:cubicBezTo>
                  <a:pt x="254" y="770"/>
                  <a:pt x="255" y="770"/>
                  <a:pt x="256" y="769"/>
                </a:cubicBezTo>
                <a:cubicBezTo>
                  <a:pt x="258" y="767"/>
                  <a:pt x="259" y="764"/>
                  <a:pt x="260" y="761"/>
                </a:cubicBezTo>
                <a:cubicBezTo>
                  <a:pt x="262" y="746"/>
                  <a:pt x="264" y="731"/>
                  <a:pt x="266" y="716"/>
                </a:cubicBezTo>
                <a:cubicBezTo>
                  <a:pt x="267" y="708"/>
                  <a:pt x="263" y="706"/>
                  <a:pt x="256" y="709"/>
                </a:cubicBezTo>
                <a:cubicBezTo>
                  <a:pt x="248" y="711"/>
                  <a:pt x="240" y="713"/>
                  <a:pt x="233" y="716"/>
                </a:cubicBezTo>
                <a:cubicBezTo>
                  <a:pt x="230" y="716"/>
                  <a:pt x="227" y="717"/>
                  <a:pt x="222" y="718"/>
                </a:cubicBezTo>
                <a:cubicBezTo>
                  <a:pt x="231" y="738"/>
                  <a:pt x="256" y="745"/>
                  <a:pt x="252" y="770"/>
                </a:cubicBezTo>
                <a:close/>
                <a:moveTo>
                  <a:pt x="248" y="1055"/>
                </a:moveTo>
                <a:cubicBezTo>
                  <a:pt x="244" y="1052"/>
                  <a:pt x="253" y="1041"/>
                  <a:pt x="241" y="1044"/>
                </a:cubicBezTo>
                <a:cubicBezTo>
                  <a:pt x="231" y="1046"/>
                  <a:pt x="220" y="1050"/>
                  <a:pt x="210" y="1054"/>
                </a:cubicBezTo>
                <a:cubicBezTo>
                  <a:pt x="208" y="1056"/>
                  <a:pt x="205" y="1062"/>
                  <a:pt x="206" y="1065"/>
                </a:cubicBezTo>
                <a:cubicBezTo>
                  <a:pt x="211" y="1074"/>
                  <a:pt x="219" y="1082"/>
                  <a:pt x="229" y="1086"/>
                </a:cubicBezTo>
                <a:cubicBezTo>
                  <a:pt x="236" y="1088"/>
                  <a:pt x="241" y="1086"/>
                  <a:pt x="243" y="1079"/>
                </a:cubicBezTo>
                <a:cubicBezTo>
                  <a:pt x="245" y="1071"/>
                  <a:pt x="246" y="1063"/>
                  <a:pt x="248" y="1055"/>
                </a:cubicBezTo>
                <a:close/>
                <a:moveTo>
                  <a:pt x="591" y="1149"/>
                </a:moveTo>
                <a:cubicBezTo>
                  <a:pt x="580" y="1147"/>
                  <a:pt x="575" y="1150"/>
                  <a:pt x="577" y="1158"/>
                </a:cubicBezTo>
                <a:cubicBezTo>
                  <a:pt x="580" y="1167"/>
                  <a:pt x="585" y="1176"/>
                  <a:pt x="590" y="1185"/>
                </a:cubicBezTo>
                <a:cubicBezTo>
                  <a:pt x="593" y="1190"/>
                  <a:pt x="599" y="1191"/>
                  <a:pt x="602" y="1185"/>
                </a:cubicBezTo>
                <a:cubicBezTo>
                  <a:pt x="608" y="1176"/>
                  <a:pt x="614" y="1167"/>
                  <a:pt x="619" y="1158"/>
                </a:cubicBezTo>
                <a:cubicBezTo>
                  <a:pt x="623" y="1152"/>
                  <a:pt x="620" y="1149"/>
                  <a:pt x="614" y="1149"/>
                </a:cubicBezTo>
                <a:cubicBezTo>
                  <a:pt x="606" y="1149"/>
                  <a:pt x="599" y="1149"/>
                  <a:pt x="591" y="1149"/>
                </a:cubicBezTo>
                <a:close/>
                <a:moveTo>
                  <a:pt x="599" y="1121"/>
                </a:moveTo>
                <a:cubicBezTo>
                  <a:pt x="600" y="1123"/>
                  <a:pt x="600" y="1124"/>
                  <a:pt x="600" y="1126"/>
                </a:cubicBezTo>
                <a:cubicBezTo>
                  <a:pt x="622" y="1126"/>
                  <a:pt x="643" y="1127"/>
                  <a:pt x="665" y="1127"/>
                </a:cubicBezTo>
                <a:cubicBezTo>
                  <a:pt x="670" y="1127"/>
                  <a:pt x="679" y="1123"/>
                  <a:pt x="679" y="1121"/>
                </a:cubicBezTo>
                <a:cubicBezTo>
                  <a:pt x="679" y="1113"/>
                  <a:pt x="672" y="1110"/>
                  <a:pt x="665" y="1108"/>
                </a:cubicBezTo>
                <a:cubicBezTo>
                  <a:pt x="663" y="1108"/>
                  <a:pt x="661" y="1107"/>
                  <a:pt x="659" y="1107"/>
                </a:cubicBezTo>
                <a:cubicBezTo>
                  <a:pt x="644" y="1109"/>
                  <a:pt x="629" y="1112"/>
                  <a:pt x="614" y="1115"/>
                </a:cubicBezTo>
                <a:cubicBezTo>
                  <a:pt x="609" y="1116"/>
                  <a:pt x="604" y="1119"/>
                  <a:pt x="599" y="1121"/>
                </a:cubicBezTo>
                <a:close/>
                <a:moveTo>
                  <a:pt x="215" y="190"/>
                </a:moveTo>
                <a:cubicBezTo>
                  <a:pt x="217" y="199"/>
                  <a:pt x="220" y="209"/>
                  <a:pt x="223" y="219"/>
                </a:cubicBezTo>
                <a:cubicBezTo>
                  <a:pt x="224" y="224"/>
                  <a:pt x="228" y="228"/>
                  <a:pt x="233" y="224"/>
                </a:cubicBezTo>
                <a:cubicBezTo>
                  <a:pt x="241" y="217"/>
                  <a:pt x="249" y="210"/>
                  <a:pt x="256" y="202"/>
                </a:cubicBezTo>
                <a:cubicBezTo>
                  <a:pt x="257" y="201"/>
                  <a:pt x="256" y="194"/>
                  <a:pt x="255" y="194"/>
                </a:cubicBezTo>
                <a:cubicBezTo>
                  <a:pt x="245" y="189"/>
                  <a:pt x="234" y="184"/>
                  <a:pt x="224" y="181"/>
                </a:cubicBezTo>
                <a:cubicBezTo>
                  <a:pt x="218" y="179"/>
                  <a:pt x="214" y="182"/>
                  <a:pt x="215" y="190"/>
                </a:cubicBezTo>
                <a:close/>
                <a:moveTo>
                  <a:pt x="1085" y="301"/>
                </a:moveTo>
                <a:cubicBezTo>
                  <a:pt x="1092" y="299"/>
                  <a:pt x="1100" y="299"/>
                  <a:pt x="1107" y="296"/>
                </a:cubicBezTo>
                <a:cubicBezTo>
                  <a:pt x="1110" y="295"/>
                  <a:pt x="1114" y="290"/>
                  <a:pt x="1114" y="287"/>
                </a:cubicBezTo>
                <a:cubicBezTo>
                  <a:pt x="1112" y="275"/>
                  <a:pt x="1105" y="266"/>
                  <a:pt x="1095" y="260"/>
                </a:cubicBezTo>
                <a:cubicBezTo>
                  <a:pt x="1090" y="257"/>
                  <a:pt x="1085" y="257"/>
                  <a:pt x="1083" y="263"/>
                </a:cubicBezTo>
                <a:cubicBezTo>
                  <a:pt x="1080" y="272"/>
                  <a:pt x="1077" y="280"/>
                  <a:pt x="1075" y="289"/>
                </a:cubicBezTo>
                <a:cubicBezTo>
                  <a:pt x="1072" y="300"/>
                  <a:pt x="1073" y="301"/>
                  <a:pt x="1085" y="301"/>
                </a:cubicBezTo>
                <a:close/>
                <a:moveTo>
                  <a:pt x="517" y="1148"/>
                </a:moveTo>
                <a:cubicBezTo>
                  <a:pt x="509" y="1148"/>
                  <a:pt x="506" y="1153"/>
                  <a:pt x="508" y="1159"/>
                </a:cubicBezTo>
                <a:cubicBezTo>
                  <a:pt x="511" y="1169"/>
                  <a:pt x="516" y="1178"/>
                  <a:pt x="521" y="1187"/>
                </a:cubicBezTo>
                <a:cubicBezTo>
                  <a:pt x="522" y="1189"/>
                  <a:pt x="530" y="1191"/>
                  <a:pt x="531" y="1189"/>
                </a:cubicBezTo>
                <a:cubicBezTo>
                  <a:pt x="538" y="1180"/>
                  <a:pt x="544" y="1170"/>
                  <a:pt x="550" y="1160"/>
                </a:cubicBezTo>
                <a:cubicBezTo>
                  <a:pt x="551" y="1159"/>
                  <a:pt x="548" y="1153"/>
                  <a:pt x="546" y="1153"/>
                </a:cubicBezTo>
                <a:cubicBezTo>
                  <a:pt x="536" y="1151"/>
                  <a:pt x="527" y="1150"/>
                  <a:pt x="517" y="1148"/>
                </a:cubicBezTo>
                <a:close/>
                <a:moveTo>
                  <a:pt x="680" y="1154"/>
                </a:moveTo>
                <a:cubicBezTo>
                  <a:pt x="684" y="1161"/>
                  <a:pt x="688" y="1169"/>
                  <a:pt x="693" y="1177"/>
                </a:cubicBezTo>
                <a:cubicBezTo>
                  <a:pt x="698" y="1184"/>
                  <a:pt x="703" y="1184"/>
                  <a:pt x="708" y="1177"/>
                </a:cubicBezTo>
                <a:cubicBezTo>
                  <a:pt x="713" y="1167"/>
                  <a:pt x="717" y="1156"/>
                  <a:pt x="721" y="1146"/>
                </a:cubicBezTo>
                <a:cubicBezTo>
                  <a:pt x="722" y="1144"/>
                  <a:pt x="719" y="1140"/>
                  <a:pt x="718" y="1140"/>
                </a:cubicBezTo>
                <a:cubicBezTo>
                  <a:pt x="707" y="1141"/>
                  <a:pt x="696" y="1141"/>
                  <a:pt x="686" y="1143"/>
                </a:cubicBezTo>
                <a:cubicBezTo>
                  <a:pt x="684" y="1144"/>
                  <a:pt x="682" y="1149"/>
                  <a:pt x="680" y="1154"/>
                </a:cubicBezTo>
                <a:close/>
                <a:moveTo>
                  <a:pt x="626" y="693"/>
                </a:moveTo>
                <a:cubicBezTo>
                  <a:pt x="627" y="692"/>
                  <a:pt x="629" y="691"/>
                  <a:pt x="630" y="690"/>
                </a:cubicBezTo>
                <a:cubicBezTo>
                  <a:pt x="622" y="660"/>
                  <a:pt x="605" y="634"/>
                  <a:pt x="580" y="615"/>
                </a:cubicBezTo>
                <a:cubicBezTo>
                  <a:pt x="552" y="594"/>
                  <a:pt x="518" y="589"/>
                  <a:pt x="483" y="590"/>
                </a:cubicBezTo>
                <a:cubicBezTo>
                  <a:pt x="514" y="594"/>
                  <a:pt x="544" y="602"/>
                  <a:pt x="572" y="619"/>
                </a:cubicBezTo>
                <a:cubicBezTo>
                  <a:pt x="600" y="636"/>
                  <a:pt x="610" y="667"/>
                  <a:pt x="626" y="693"/>
                </a:cubicBezTo>
                <a:close/>
                <a:moveTo>
                  <a:pt x="955" y="1067"/>
                </a:moveTo>
                <a:cubicBezTo>
                  <a:pt x="954" y="1061"/>
                  <a:pt x="954" y="1056"/>
                  <a:pt x="954" y="1051"/>
                </a:cubicBezTo>
                <a:cubicBezTo>
                  <a:pt x="953" y="1045"/>
                  <a:pt x="950" y="1044"/>
                  <a:pt x="944" y="1047"/>
                </a:cubicBezTo>
                <a:cubicBezTo>
                  <a:pt x="942" y="1048"/>
                  <a:pt x="940" y="1048"/>
                  <a:pt x="938" y="1050"/>
                </a:cubicBezTo>
                <a:cubicBezTo>
                  <a:pt x="931" y="1056"/>
                  <a:pt x="919" y="1063"/>
                  <a:pt x="918" y="1070"/>
                </a:cubicBezTo>
                <a:cubicBezTo>
                  <a:pt x="918" y="1080"/>
                  <a:pt x="931" y="1085"/>
                  <a:pt x="941" y="1089"/>
                </a:cubicBezTo>
                <a:cubicBezTo>
                  <a:pt x="950" y="1092"/>
                  <a:pt x="953" y="1090"/>
                  <a:pt x="954" y="1081"/>
                </a:cubicBezTo>
                <a:cubicBezTo>
                  <a:pt x="954" y="1076"/>
                  <a:pt x="954" y="1071"/>
                  <a:pt x="955" y="1067"/>
                </a:cubicBezTo>
                <a:close/>
                <a:moveTo>
                  <a:pt x="761" y="803"/>
                </a:moveTo>
                <a:cubicBezTo>
                  <a:pt x="771" y="821"/>
                  <a:pt x="782" y="839"/>
                  <a:pt x="789" y="857"/>
                </a:cubicBezTo>
                <a:cubicBezTo>
                  <a:pt x="797" y="876"/>
                  <a:pt x="801" y="897"/>
                  <a:pt x="806" y="918"/>
                </a:cubicBezTo>
                <a:cubicBezTo>
                  <a:pt x="822" y="894"/>
                  <a:pt x="787" y="810"/>
                  <a:pt x="761" y="803"/>
                </a:cubicBezTo>
                <a:close/>
                <a:moveTo>
                  <a:pt x="932" y="628"/>
                </a:moveTo>
                <a:cubicBezTo>
                  <a:pt x="932" y="629"/>
                  <a:pt x="933" y="631"/>
                  <a:pt x="934" y="632"/>
                </a:cubicBezTo>
                <a:cubicBezTo>
                  <a:pt x="946" y="630"/>
                  <a:pt x="959" y="627"/>
                  <a:pt x="971" y="624"/>
                </a:cubicBezTo>
                <a:cubicBezTo>
                  <a:pt x="973" y="624"/>
                  <a:pt x="975" y="619"/>
                  <a:pt x="974" y="616"/>
                </a:cubicBezTo>
                <a:cubicBezTo>
                  <a:pt x="972" y="609"/>
                  <a:pt x="969" y="601"/>
                  <a:pt x="965" y="594"/>
                </a:cubicBezTo>
                <a:cubicBezTo>
                  <a:pt x="964" y="592"/>
                  <a:pt x="958" y="591"/>
                  <a:pt x="956" y="592"/>
                </a:cubicBezTo>
                <a:cubicBezTo>
                  <a:pt x="945" y="597"/>
                  <a:pt x="936" y="603"/>
                  <a:pt x="926" y="609"/>
                </a:cubicBezTo>
                <a:cubicBezTo>
                  <a:pt x="924" y="610"/>
                  <a:pt x="924" y="613"/>
                  <a:pt x="922" y="616"/>
                </a:cubicBezTo>
                <a:cubicBezTo>
                  <a:pt x="936" y="619"/>
                  <a:pt x="945" y="604"/>
                  <a:pt x="960" y="608"/>
                </a:cubicBezTo>
                <a:cubicBezTo>
                  <a:pt x="949" y="615"/>
                  <a:pt x="940" y="621"/>
                  <a:pt x="932" y="628"/>
                </a:cubicBezTo>
                <a:close/>
                <a:moveTo>
                  <a:pt x="256" y="1087"/>
                </a:moveTo>
                <a:cubicBezTo>
                  <a:pt x="257" y="1095"/>
                  <a:pt x="259" y="1097"/>
                  <a:pt x="266" y="1094"/>
                </a:cubicBezTo>
                <a:cubicBezTo>
                  <a:pt x="276" y="1090"/>
                  <a:pt x="286" y="1085"/>
                  <a:pt x="295" y="1079"/>
                </a:cubicBezTo>
                <a:cubicBezTo>
                  <a:pt x="297" y="1078"/>
                  <a:pt x="297" y="1072"/>
                  <a:pt x="296" y="1071"/>
                </a:cubicBezTo>
                <a:cubicBezTo>
                  <a:pt x="289" y="1064"/>
                  <a:pt x="282" y="1058"/>
                  <a:pt x="274" y="1052"/>
                </a:cubicBezTo>
                <a:cubicBezTo>
                  <a:pt x="272" y="1051"/>
                  <a:pt x="267" y="1052"/>
                  <a:pt x="266" y="1053"/>
                </a:cubicBezTo>
                <a:cubicBezTo>
                  <a:pt x="262" y="1064"/>
                  <a:pt x="259" y="1076"/>
                  <a:pt x="256" y="1087"/>
                </a:cubicBezTo>
                <a:close/>
                <a:moveTo>
                  <a:pt x="310" y="1096"/>
                </a:moveTo>
                <a:cubicBezTo>
                  <a:pt x="310" y="1094"/>
                  <a:pt x="309" y="1093"/>
                  <a:pt x="308" y="1092"/>
                </a:cubicBezTo>
                <a:cubicBezTo>
                  <a:pt x="296" y="1099"/>
                  <a:pt x="284" y="1105"/>
                  <a:pt x="272" y="1112"/>
                </a:cubicBezTo>
                <a:cubicBezTo>
                  <a:pt x="271" y="1113"/>
                  <a:pt x="271" y="1120"/>
                  <a:pt x="272" y="1121"/>
                </a:cubicBezTo>
                <a:cubicBezTo>
                  <a:pt x="279" y="1128"/>
                  <a:pt x="287" y="1134"/>
                  <a:pt x="296" y="1139"/>
                </a:cubicBezTo>
                <a:cubicBezTo>
                  <a:pt x="297" y="1140"/>
                  <a:pt x="302" y="1136"/>
                  <a:pt x="303" y="1134"/>
                </a:cubicBezTo>
                <a:cubicBezTo>
                  <a:pt x="306" y="1121"/>
                  <a:pt x="308" y="1108"/>
                  <a:pt x="310" y="1096"/>
                </a:cubicBezTo>
                <a:close/>
                <a:moveTo>
                  <a:pt x="435" y="1149"/>
                </a:moveTo>
                <a:cubicBezTo>
                  <a:pt x="438" y="1160"/>
                  <a:pt x="441" y="1171"/>
                  <a:pt x="444" y="1181"/>
                </a:cubicBezTo>
                <a:cubicBezTo>
                  <a:pt x="445" y="1182"/>
                  <a:pt x="452" y="1184"/>
                  <a:pt x="453" y="1182"/>
                </a:cubicBezTo>
                <a:cubicBezTo>
                  <a:pt x="461" y="1174"/>
                  <a:pt x="468" y="1165"/>
                  <a:pt x="475" y="1156"/>
                </a:cubicBezTo>
                <a:cubicBezTo>
                  <a:pt x="476" y="1155"/>
                  <a:pt x="474" y="1150"/>
                  <a:pt x="472" y="1149"/>
                </a:cubicBezTo>
                <a:cubicBezTo>
                  <a:pt x="464" y="1146"/>
                  <a:pt x="455" y="1143"/>
                  <a:pt x="446" y="1141"/>
                </a:cubicBezTo>
                <a:cubicBezTo>
                  <a:pt x="438" y="1139"/>
                  <a:pt x="436" y="1143"/>
                  <a:pt x="435" y="1149"/>
                </a:cubicBezTo>
                <a:close/>
                <a:moveTo>
                  <a:pt x="495" y="1163"/>
                </a:moveTo>
                <a:cubicBezTo>
                  <a:pt x="494" y="1163"/>
                  <a:pt x="492" y="1163"/>
                  <a:pt x="491" y="1163"/>
                </a:cubicBezTo>
                <a:cubicBezTo>
                  <a:pt x="482" y="1175"/>
                  <a:pt x="474" y="1187"/>
                  <a:pt x="465" y="1199"/>
                </a:cubicBezTo>
                <a:cubicBezTo>
                  <a:pt x="464" y="1200"/>
                  <a:pt x="467" y="1206"/>
                  <a:pt x="468" y="1206"/>
                </a:cubicBezTo>
                <a:cubicBezTo>
                  <a:pt x="479" y="1208"/>
                  <a:pt x="491" y="1210"/>
                  <a:pt x="502" y="1204"/>
                </a:cubicBezTo>
                <a:cubicBezTo>
                  <a:pt x="504" y="1202"/>
                  <a:pt x="506" y="1199"/>
                  <a:pt x="505" y="1197"/>
                </a:cubicBezTo>
                <a:cubicBezTo>
                  <a:pt x="502" y="1185"/>
                  <a:pt x="498" y="1174"/>
                  <a:pt x="495" y="1163"/>
                </a:cubicBezTo>
                <a:close/>
                <a:moveTo>
                  <a:pt x="905" y="140"/>
                </a:moveTo>
                <a:cubicBezTo>
                  <a:pt x="906" y="141"/>
                  <a:pt x="907" y="142"/>
                  <a:pt x="907" y="143"/>
                </a:cubicBezTo>
                <a:cubicBezTo>
                  <a:pt x="919" y="138"/>
                  <a:pt x="932" y="134"/>
                  <a:pt x="943" y="128"/>
                </a:cubicBezTo>
                <a:cubicBezTo>
                  <a:pt x="946" y="127"/>
                  <a:pt x="947" y="118"/>
                  <a:pt x="946" y="117"/>
                </a:cubicBezTo>
                <a:cubicBezTo>
                  <a:pt x="938" y="110"/>
                  <a:pt x="930" y="105"/>
                  <a:pt x="922" y="100"/>
                </a:cubicBezTo>
                <a:cubicBezTo>
                  <a:pt x="921" y="99"/>
                  <a:pt x="916" y="102"/>
                  <a:pt x="915" y="105"/>
                </a:cubicBezTo>
                <a:cubicBezTo>
                  <a:pt x="911" y="116"/>
                  <a:pt x="908" y="128"/>
                  <a:pt x="905" y="140"/>
                </a:cubicBezTo>
                <a:close/>
                <a:moveTo>
                  <a:pt x="973" y="1051"/>
                </a:moveTo>
                <a:cubicBezTo>
                  <a:pt x="972" y="1053"/>
                  <a:pt x="968" y="1055"/>
                  <a:pt x="969" y="1058"/>
                </a:cubicBezTo>
                <a:cubicBezTo>
                  <a:pt x="969" y="1067"/>
                  <a:pt x="971" y="1077"/>
                  <a:pt x="974" y="1086"/>
                </a:cubicBezTo>
                <a:cubicBezTo>
                  <a:pt x="974" y="1088"/>
                  <a:pt x="982" y="1092"/>
                  <a:pt x="983" y="1092"/>
                </a:cubicBezTo>
                <a:cubicBezTo>
                  <a:pt x="991" y="1086"/>
                  <a:pt x="999" y="1080"/>
                  <a:pt x="1005" y="1072"/>
                </a:cubicBezTo>
                <a:cubicBezTo>
                  <a:pt x="1009" y="1068"/>
                  <a:pt x="1008" y="1061"/>
                  <a:pt x="1002" y="1059"/>
                </a:cubicBezTo>
                <a:cubicBezTo>
                  <a:pt x="993" y="1056"/>
                  <a:pt x="984" y="1054"/>
                  <a:pt x="973" y="1051"/>
                </a:cubicBezTo>
                <a:close/>
                <a:moveTo>
                  <a:pt x="1021" y="189"/>
                </a:moveTo>
                <a:cubicBezTo>
                  <a:pt x="1018" y="188"/>
                  <a:pt x="1015" y="185"/>
                  <a:pt x="1013" y="186"/>
                </a:cubicBezTo>
                <a:cubicBezTo>
                  <a:pt x="1002" y="189"/>
                  <a:pt x="992" y="193"/>
                  <a:pt x="983" y="197"/>
                </a:cubicBezTo>
                <a:cubicBezTo>
                  <a:pt x="981" y="198"/>
                  <a:pt x="979" y="203"/>
                  <a:pt x="980" y="204"/>
                </a:cubicBezTo>
                <a:cubicBezTo>
                  <a:pt x="987" y="212"/>
                  <a:pt x="995" y="219"/>
                  <a:pt x="1003" y="226"/>
                </a:cubicBezTo>
                <a:cubicBezTo>
                  <a:pt x="1004" y="227"/>
                  <a:pt x="1010" y="225"/>
                  <a:pt x="1010" y="224"/>
                </a:cubicBezTo>
                <a:cubicBezTo>
                  <a:pt x="1014" y="213"/>
                  <a:pt x="1017" y="202"/>
                  <a:pt x="1021" y="189"/>
                </a:cubicBezTo>
                <a:close/>
                <a:moveTo>
                  <a:pt x="316" y="1124"/>
                </a:moveTo>
                <a:cubicBezTo>
                  <a:pt x="316" y="1124"/>
                  <a:pt x="317" y="1124"/>
                  <a:pt x="318" y="1125"/>
                </a:cubicBezTo>
                <a:cubicBezTo>
                  <a:pt x="317" y="1138"/>
                  <a:pt x="319" y="1140"/>
                  <a:pt x="331" y="1134"/>
                </a:cubicBezTo>
                <a:cubicBezTo>
                  <a:pt x="339" y="1129"/>
                  <a:pt x="347" y="1123"/>
                  <a:pt x="355" y="1118"/>
                </a:cubicBezTo>
                <a:cubicBezTo>
                  <a:pt x="357" y="1116"/>
                  <a:pt x="358" y="1111"/>
                  <a:pt x="357" y="1110"/>
                </a:cubicBezTo>
                <a:cubicBezTo>
                  <a:pt x="350" y="1105"/>
                  <a:pt x="342" y="1100"/>
                  <a:pt x="334" y="1096"/>
                </a:cubicBezTo>
                <a:cubicBezTo>
                  <a:pt x="332" y="1095"/>
                  <a:pt x="328" y="1097"/>
                  <a:pt x="327" y="1099"/>
                </a:cubicBezTo>
                <a:cubicBezTo>
                  <a:pt x="323" y="1107"/>
                  <a:pt x="319" y="1115"/>
                  <a:pt x="316" y="1124"/>
                </a:cubicBezTo>
                <a:close/>
                <a:moveTo>
                  <a:pt x="856" y="877"/>
                </a:moveTo>
                <a:cubicBezTo>
                  <a:pt x="857" y="877"/>
                  <a:pt x="858" y="876"/>
                  <a:pt x="859" y="876"/>
                </a:cubicBezTo>
                <a:cubicBezTo>
                  <a:pt x="860" y="872"/>
                  <a:pt x="861" y="869"/>
                  <a:pt x="860" y="865"/>
                </a:cubicBezTo>
                <a:cubicBezTo>
                  <a:pt x="858" y="851"/>
                  <a:pt x="853" y="838"/>
                  <a:pt x="847" y="825"/>
                </a:cubicBezTo>
                <a:cubicBezTo>
                  <a:pt x="838" y="804"/>
                  <a:pt x="823" y="791"/>
                  <a:pt x="805" y="781"/>
                </a:cubicBezTo>
                <a:cubicBezTo>
                  <a:pt x="801" y="778"/>
                  <a:pt x="795" y="779"/>
                  <a:pt x="791" y="778"/>
                </a:cubicBezTo>
                <a:cubicBezTo>
                  <a:pt x="790" y="779"/>
                  <a:pt x="789" y="780"/>
                  <a:pt x="789" y="781"/>
                </a:cubicBezTo>
                <a:cubicBezTo>
                  <a:pt x="828" y="801"/>
                  <a:pt x="847" y="835"/>
                  <a:pt x="856" y="877"/>
                </a:cubicBezTo>
                <a:close/>
                <a:moveTo>
                  <a:pt x="424" y="534"/>
                </a:moveTo>
                <a:cubicBezTo>
                  <a:pt x="443" y="525"/>
                  <a:pt x="460" y="464"/>
                  <a:pt x="449" y="442"/>
                </a:cubicBezTo>
                <a:cubicBezTo>
                  <a:pt x="434" y="472"/>
                  <a:pt x="433" y="504"/>
                  <a:pt x="424" y="534"/>
                </a:cubicBezTo>
                <a:close/>
                <a:moveTo>
                  <a:pt x="561" y="1218"/>
                </a:moveTo>
                <a:cubicBezTo>
                  <a:pt x="564" y="1218"/>
                  <a:pt x="569" y="1217"/>
                  <a:pt x="574" y="1216"/>
                </a:cubicBezTo>
                <a:cubicBezTo>
                  <a:pt x="580" y="1214"/>
                  <a:pt x="582" y="1211"/>
                  <a:pt x="579" y="1204"/>
                </a:cubicBezTo>
                <a:cubicBezTo>
                  <a:pt x="576" y="1197"/>
                  <a:pt x="573" y="1189"/>
                  <a:pt x="570" y="1182"/>
                </a:cubicBezTo>
                <a:cubicBezTo>
                  <a:pt x="568" y="1179"/>
                  <a:pt x="566" y="1176"/>
                  <a:pt x="564" y="1176"/>
                </a:cubicBezTo>
                <a:cubicBezTo>
                  <a:pt x="562" y="1176"/>
                  <a:pt x="559" y="1178"/>
                  <a:pt x="558" y="1180"/>
                </a:cubicBezTo>
                <a:cubicBezTo>
                  <a:pt x="554" y="1187"/>
                  <a:pt x="550" y="1193"/>
                  <a:pt x="547" y="1199"/>
                </a:cubicBezTo>
                <a:cubicBezTo>
                  <a:pt x="540" y="1213"/>
                  <a:pt x="543" y="1218"/>
                  <a:pt x="561" y="1218"/>
                </a:cubicBezTo>
                <a:close/>
                <a:moveTo>
                  <a:pt x="1062" y="996"/>
                </a:moveTo>
                <a:cubicBezTo>
                  <a:pt x="1058" y="988"/>
                  <a:pt x="1055" y="980"/>
                  <a:pt x="1050" y="972"/>
                </a:cubicBezTo>
                <a:cubicBezTo>
                  <a:pt x="1049" y="970"/>
                  <a:pt x="1044" y="968"/>
                  <a:pt x="1042" y="969"/>
                </a:cubicBezTo>
                <a:cubicBezTo>
                  <a:pt x="1035" y="974"/>
                  <a:pt x="1028" y="980"/>
                  <a:pt x="1021" y="986"/>
                </a:cubicBezTo>
                <a:cubicBezTo>
                  <a:pt x="1017" y="991"/>
                  <a:pt x="1020" y="996"/>
                  <a:pt x="1025" y="998"/>
                </a:cubicBezTo>
                <a:cubicBezTo>
                  <a:pt x="1034" y="1001"/>
                  <a:pt x="1043" y="1003"/>
                  <a:pt x="1052" y="1005"/>
                </a:cubicBezTo>
                <a:cubicBezTo>
                  <a:pt x="1058" y="1006"/>
                  <a:pt x="1060" y="1003"/>
                  <a:pt x="1062" y="996"/>
                </a:cubicBezTo>
                <a:close/>
                <a:moveTo>
                  <a:pt x="1223" y="686"/>
                </a:moveTo>
                <a:cubicBezTo>
                  <a:pt x="1223" y="685"/>
                  <a:pt x="1222" y="685"/>
                  <a:pt x="1221" y="685"/>
                </a:cubicBezTo>
                <a:cubicBezTo>
                  <a:pt x="1221" y="681"/>
                  <a:pt x="1221" y="678"/>
                  <a:pt x="1220" y="674"/>
                </a:cubicBezTo>
                <a:cubicBezTo>
                  <a:pt x="1218" y="667"/>
                  <a:pt x="1213" y="664"/>
                  <a:pt x="1206" y="667"/>
                </a:cubicBezTo>
                <a:cubicBezTo>
                  <a:pt x="1198" y="670"/>
                  <a:pt x="1191" y="674"/>
                  <a:pt x="1184" y="678"/>
                </a:cubicBezTo>
                <a:cubicBezTo>
                  <a:pt x="1178" y="681"/>
                  <a:pt x="1178" y="684"/>
                  <a:pt x="1183" y="688"/>
                </a:cubicBezTo>
                <a:cubicBezTo>
                  <a:pt x="1188" y="691"/>
                  <a:pt x="1193" y="695"/>
                  <a:pt x="1198" y="698"/>
                </a:cubicBezTo>
                <a:cubicBezTo>
                  <a:pt x="1203" y="700"/>
                  <a:pt x="1210" y="704"/>
                  <a:pt x="1213" y="702"/>
                </a:cubicBezTo>
                <a:cubicBezTo>
                  <a:pt x="1218" y="699"/>
                  <a:pt x="1220" y="691"/>
                  <a:pt x="1223" y="686"/>
                </a:cubicBezTo>
                <a:close/>
                <a:moveTo>
                  <a:pt x="1009" y="1025"/>
                </a:moveTo>
                <a:cubicBezTo>
                  <a:pt x="1008" y="1021"/>
                  <a:pt x="1008" y="1016"/>
                  <a:pt x="1006" y="1010"/>
                </a:cubicBezTo>
                <a:cubicBezTo>
                  <a:pt x="1005" y="1004"/>
                  <a:pt x="1001" y="1001"/>
                  <a:pt x="995" y="1004"/>
                </a:cubicBezTo>
                <a:cubicBezTo>
                  <a:pt x="987" y="1010"/>
                  <a:pt x="978" y="1016"/>
                  <a:pt x="971" y="1022"/>
                </a:cubicBezTo>
                <a:cubicBezTo>
                  <a:pt x="965" y="1027"/>
                  <a:pt x="967" y="1032"/>
                  <a:pt x="974" y="1034"/>
                </a:cubicBezTo>
                <a:cubicBezTo>
                  <a:pt x="981" y="1036"/>
                  <a:pt x="987" y="1037"/>
                  <a:pt x="994" y="1039"/>
                </a:cubicBezTo>
                <a:cubicBezTo>
                  <a:pt x="1005" y="1042"/>
                  <a:pt x="1009" y="1039"/>
                  <a:pt x="1009" y="1025"/>
                </a:cubicBezTo>
                <a:close/>
                <a:moveTo>
                  <a:pt x="336" y="142"/>
                </a:moveTo>
                <a:cubicBezTo>
                  <a:pt x="349" y="137"/>
                  <a:pt x="360" y="133"/>
                  <a:pt x="371" y="129"/>
                </a:cubicBezTo>
                <a:cubicBezTo>
                  <a:pt x="373" y="128"/>
                  <a:pt x="375" y="122"/>
                  <a:pt x="375" y="122"/>
                </a:cubicBezTo>
                <a:cubicBezTo>
                  <a:pt x="365" y="114"/>
                  <a:pt x="355" y="107"/>
                  <a:pt x="345" y="100"/>
                </a:cubicBezTo>
                <a:cubicBezTo>
                  <a:pt x="344" y="100"/>
                  <a:pt x="339" y="102"/>
                  <a:pt x="339" y="104"/>
                </a:cubicBezTo>
                <a:cubicBezTo>
                  <a:pt x="337" y="116"/>
                  <a:pt x="337" y="128"/>
                  <a:pt x="336" y="142"/>
                </a:cubicBezTo>
                <a:close/>
                <a:moveTo>
                  <a:pt x="1136" y="375"/>
                </a:moveTo>
                <a:cubicBezTo>
                  <a:pt x="1129" y="375"/>
                  <a:pt x="1124" y="375"/>
                  <a:pt x="1120" y="377"/>
                </a:cubicBezTo>
                <a:cubicBezTo>
                  <a:pt x="1118" y="377"/>
                  <a:pt x="1114" y="381"/>
                  <a:pt x="1115" y="383"/>
                </a:cubicBezTo>
                <a:cubicBezTo>
                  <a:pt x="1117" y="391"/>
                  <a:pt x="1119" y="398"/>
                  <a:pt x="1122" y="405"/>
                </a:cubicBezTo>
                <a:cubicBezTo>
                  <a:pt x="1125" y="410"/>
                  <a:pt x="1129" y="413"/>
                  <a:pt x="1134" y="408"/>
                </a:cubicBezTo>
                <a:cubicBezTo>
                  <a:pt x="1141" y="401"/>
                  <a:pt x="1148" y="394"/>
                  <a:pt x="1153" y="387"/>
                </a:cubicBezTo>
                <a:cubicBezTo>
                  <a:pt x="1157" y="381"/>
                  <a:pt x="1156" y="376"/>
                  <a:pt x="1148" y="376"/>
                </a:cubicBezTo>
                <a:cubicBezTo>
                  <a:pt x="1143" y="376"/>
                  <a:pt x="1138" y="375"/>
                  <a:pt x="1136" y="375"/>
                </a:cubicBezTo>
                <a:close/>
                <a:moveTo>
                  <a:pt x="1222" y="544"/>
                </a:moveTo>
                <a:cubicBezTo>
                  <a:pt x="1220" y="537"/>
                  <a:pt x="1219" y="529"/>
                  <a:pt x="1216" y="523"/>
                </a:cubicBezTo>
                <a:cubicBezTo>
                  <a:pt x="1214" y="519"/>
                  <a:pt x="1211" y="515"/>
                  <a:pt x="1206" y="520"/>
                </a:cubicBezTo>
                <a:cubicBezTo>
                  <a:pt x="1199" y="526"/>
                  <a:pt x="1193" y="532"/>
                  <a:pt x="1187" y="538"/>
                </a:cubicBezTo>
                <a:cubicBezTo>
                  <a:pt x="1181" y="543"/>
                  <a:pt x="1181" y="548"/>
                  <a:pt x="1188" y="551"/>
                </a:cubicBezTo>
                <a:cubicBezTo>
                  <a:pt x="1193" y="553"/>
                  <a:pt x="1199" y="556"/>
                  <a:pt x="1204" y="557"/>
                </a:cubicBezTo>
                <a:cubicBezTo>
                  <a:pt x="1215" y="561"/>
                  <a:pt x="1221" y="556"/>
                  <a:pt x="1222" y="544"/>
                </a:cubicBezTo>
                <a:close/>
                <a:moveTo>
                  <a:pt x="1182" y="487"/>
                </a:moveTo>
                <a:cubicBezTo>
                  <a:pt x="1197" y="486"/>
                  <a:pt x="1202" y="483"/>
                  <a:pt x="1201" y="474"/>
                </a:cubicBezTo>
                <a:cubicBezTo>
                  <a:pt x="1200" y="466"/>
                  <a:pt x="1198" y="459"/>
                  <a:pt x="1195" y="452"/>
                </a:cubicBezTo>
                <a:cubicBezTo>
                  <a:pt x="1192" y="445"/>
                  <a:pt x="1187" y="444"/>
                  <a:pt x="1182" y="450"/>
                </a:cubicBezTo>
                <a:cubicBezTo>
                  <a:pt x="1179" y="455"/>
                  <a:pt x="1175" y="460"/>
                  <a:pt x="1172" y="465"/>
                </a:cubicBezTo>
                <a:cubicBezTo>
                  <a:pt x="1169" y="470"/>
                  <a:pt x="1166" y="476"/>
                  <a:pt x="1163" y="481"/>
                </a:cubicBezTo>
                <a:cubicBezTo>
                  <a:pt x="1169" y="483"/>
                  <a:pt x="1176" y="485"/>
                  <a:pt x="1182" y="487"/>
                </a:cubicBezTo>
                <a:close/>
                <a:moveTo>
                  <a:pt x="1226" y="602"/>
                </a:moveTo>
                <a:cubicBezTo>
                  <a:pt x="1226" y="601"/>
                  <a:pt x="1227" y="597"/>
                  <a:pt x="1225" y="595"/>
                </a:cubicBezTo>
                <a:cubicBezTo>
                  <a:pt x="1224" y="593"/>
                  <a:pt x="1219" y="590"/>
                  <a:pt x="1217" y="591"/>
                </a:cubicBezTo>
                <a:cubicBezTo>
                  <a:pt x="1208" y="597"/>
                  <a:pt x="1199" y="603"/>
                  <a:pt x="1190" y="610"/>
                </a:cubicBezTo>
                <a:cubicBezTo>
                  <a:pt x="1188" y="611"/>
                  <a:pt x="1189" y="618"/>
                  <a:pt x="1190" y="618"/>
                </a:cubicBezTo>
                <a:cubicBezTo>
                  <a:pt x="1198" y="622"/>
                  <a:pt x="1207" y="629"/>
                  <a:pt x="1215" y="628"/>
                </a:cubicBezTo>
                <a:cubicBezTo>
                  <a:pt x="1224" y="627"/>
                  <a:pt x="1225" y="616"/>
                  <a:pt x="1226" y="607"/>
                </a:cubicBezTo>
                <a:cubicBezTo>
                  <a:pt x="1226" y="606"/>
                  <a:pt x="1226" y="605"/>
                  <a:pt x="1226" y="602"/>
                </a:cubicBezTo>
                <a:close/>
                <a:moveTo>
                  <a:pt x="1141" y="855"/>
                </a:moveTo>
                <a:cubicBezTo>
                  <a:pt x="1146" y="854"/>
                  <a:pt x="1152" y="854"/>
                  <a:pt x="1157" y="853"/>
                </a:cubicBezTo>
                <a:cubicBezTo>
                  <a:pt x="1166" y="852"/>
                  <a:pt x="1168" y="849"/>
                  <a:pt x="1163" y="842"/>
                </a:cubicBezTo>
                <a:cubicBezTo>
                  <a:pt x="1159" y="836"/>
                  <a:pt x="1155" y="831"/>
                  <a:pt x="1150" y="826"/>
                </a:cubicBezTo>
                <a:cubicBezTo>
                  <a:pt x="1141" y="816"/>
                  <a:pt x="1136" y="817"/>
                  <a:pt x="1131" y="830"/>
                </a:cubicBezTo>
                <a:cubicBezTo>
                  <a:pt x="1130" y="832"/>
                  <a:pt x="1129" y="834"/>
                  <a:pt x="1128" y="836"/>
                </a:cubicBezTo>
                <a:cubicBezTo>
                  <a:pt x="1122" y="851"/>
                  <a:pt x="1125" y="855"/>
                  <a:pt x="1141" y="855"/>
                </a:cubicBezTo>
                <a:close/>
                <a:moveTo>
                  <a:pt x="500" y="466"/>
                </a:moveTo>
                <a:cubicBezTo>
                  <a:pt x="498" y="496"/>
                  <a:pt x="495" y="524"/>
                  <a:pt x="492" y="555"/>
                </a:cubicBezTo>
                <a:cubicBezTo>
                  <a:pt x="512" y="542"/>
                  <a:pt x="516" y="481"/>
                  <a:pt x="500" y="466"/>
                </a:cubicBezTo>
                <a:close/>
                <a:moveTo>
                  <a:pt x="1029" y="1014"/>
                </a:moveTo>
                <a:cubicBezTo>
                  <a:pt x="1027" y="1017"/>
                  <a:pt x="1024" y="1020"/>
                  <a:pt x="1024" y="1023"/>
                </a:cubicBezTo>
                <a:cubicBezTo>
                  <a:pt x="1023" y="1032"/>
                  <a:pt x="1024" y="1040"/>
                  <a:pt x="1026" y="1049"/>
                </a:cubicBezTo>
                <a:cubicBezTo>
                  <a:pt x="1026" y="1051"/>
                  <a:pt x="1032" y="1054"/>
                  <a:pt x="1033" y="1053"/>
                </a:cubicBezTo>
                <a:cubicBezTo>
                  <a:pt x="1042" y="1047"/>
                  <a:pt x="1050" y="1040"/>
                  <a:pt x="1058" y="1034"/>
                </a:cubicBezTo>
                <a:cubicBezTo>
                  <a:pt x="1061" y="1030"/>
                  <a:pt x="1061" y="1027"/>
                  <a:pt x="1056" y="1025"/>
                </a:cubicBezTo>
                <a:cubicBezTo>
                  <a:pt x="1048" y="1021"/>
                  <a:pt x="1040" y="1018"/>
                  <a:pt x="1029" y="1014"/>
                </a:cubicBezTo>
                <a:close/>
                <a:moveTo>
                  <a:pt x="1215" y="752"/>
                </a:moveTo>
                <a:cubicBezTo>
                  <a:pt x="1215" y="752"/>
                  <a:pt x="1215" y="752"/>
                  <a:pt x="1215" y="752"/>
                </a:cubicBezTo>
                <a:cubicBezTo>
                  <a:pt x="1215" y="750"/>
                  <a:pt x="1215" y="749"/>
                  <a:pt x="1215" y="747"/>
                </a:cubicBezTo>
                <a:cubicBezTo>
                  <a:pt x="1215" y="736"/>
                  <a:pt x="1211" y="733"/>
                  <a:pt x="1200" y="736"/>
                </a:cubicBezTo>
                <a:cubicBezTo>
                  <a:pt x="1195" y="737"/>
                  <a:pt x="1189" y="739"/>
                  <a:pt x="1183" y="741"/>
                </a:cubicBezTo>
                <a:cubicBezTo>
                  <a:pt x="1178" y="742"/>
                  <a:pt x="1176" y="746"/>
                  <a:pt x="1179" y="750"/>
                </a:cubicBezTo>
                <a:cubicBezTo>
                  <a:pt x="1185" y="756"/>
                  <a:pt x="1190" y="762"/>
                  <a:pt x="1197" y="768"/>
                </a:cubicBezTo>
                <a:cubicBezTo>
                  <a:pt x="1200" y="770"/>
                  <a:pt x="1206" y="772"/>
                  <a:pt x="1208" y="771"/>
                </a:cubicBezTo>
                <a:cubicBezTo>
                  <a:pt x="1211" y="769"/>
                  <a:pt x="1213" y="764"/>
                  <a:pt x="1215" y="760"/>
                </a:cubicBezTo>
                <a:cubicBezTo>
                  <a:pt x="1216" y="757"/>
                  <a:pt x="1215" y="755"/>
                  <a:pt x="1215" y="752"/>
                </a:cubicBezTo>
                <a:close/>
                <a:moveTo>
                  <a:pt x="378" y="1151"/>
                </a:moveTo>
                <a:cubicBezTo>
                  <a:pt x="379" y="1154"/>
                  <a:pt x="381" y="1158"/>
                  <a:pt x="382" y="1162"/>
                </a:cubicBezTo>
                <a:cubicBezTo>
                  <a:pt x="387" y="1161"/>
                  <a:pt x="391" y="1159"/>
                  <a:pt x="395" y="1157"/>
                </a:cubicBezTo>
                <a:cubicBezTo>
                  <a:pt x="399" y="1154"/>
                  <a:pt x="402" y="1150"/>
                  <a:pt x="405" y="1147"/>
                </a:cubicBezTo>
                <a:cubicBezTo>
                  <a:pt x="417" y="1133"/>
                  <a:pt x="416" y="1132"/>
                  <a:pt x="400" y="1124"/>
                </a:cubicBezTo>
                <a:cubicBezTo>
                  <a:pt x="399" y="1123"/>
                  <a:pt x="398" y="1123"/>
                  <a:pt x="397" y="1122"/>
                </a:cubicBezTo>
                <a:cubicBezTo>
                  <a:pt x="389" y="1118"/>
                  <a:pt x="384" y="1121"/>
                  <a:pt x="382" y="1129"/>
                </a:cubicBezTo>
                <a:cubicBezTo>
                  <a:pt x="380" y="1136"/>
                  <a:pt x="380" y="1143"/>
                  <a:pt x="378" y="1151"/>
                </a:cubicBezTo>
                <a:close/>
                <a:moveTo>
                  <a:pt x="739" y="841"/>
                </a:moveTo>
                <a:cubicBezTo>
                  <a:pt x="743" y="860"/>
                  <a:pt x="748" y="876"/>
                  <a:pt x="750" y="892"/>
                </a:cubicBezTo>
                <a:cubicBezTo>
                  <a:pt x="752" y="909"/>
                  <a:pt x="751" y="926"/>
                  <a:pt x="751" y="943"/>
                </a:cubicBezTo>
                <a:cubicBezTo>
                  <a:pt x="770" y="930"/>
                  <a:pt x="764" y="861"/>
                  <a:pt x="739" y="841"/>
                </a:cubicBezTo>
                <a:close/>
                <a:moveTo>
                  <a:pt x="183" y="236"/>
                </a:moveTo>
                <a:cubicBezTo>
                  <a:pt x="177" y="237"/>
                  <a:pt x="168" y="233"/>
                  <a:pt x="171" y="243"/>
                </a:cubicBezTo>
                <a:cubicBezTo>
                  <a:pt x="174" y="252"/>
                  <a:pt x="180" y="260"/>
                  <a:pt x="185" y="268"/>
                </a:cubicBezTo>
                <a:cubicBezTo>
                  <a:pt x="188" y="273"/>
                  <a:pt x="192" y="273"/>
                  <a:pt x="195" y="269"/>
                </a:cubicBezTo>
                <a:cubicBezTo>
                  <a:pt x="201" y="264"/>
                  <a:pt x="206" y="259"/>
                  <a:pt x="210" y="253"/>
                </a:cubicBezTo>
                <a:cubicBezTo>
                  <a:pt x="215" y="248"/>
                  <a:pt x="214" y="244"/>
                  <a:pt x="207" y="242"/>
                </a:cubicBezTo>
                <a:cubicBezTo>
                  <a:pt x="199" y="239"/>
                  <a:pt x="190" y="237"/>
                  <a:pt x="183" y="236"/>
                </a:cubicBezTo>
                <a:close/>
                <a:moveTo>
                  <a:pt x="1112" y="316"/>
                </a:moveTo>
                <a:cubicBezTo>
                  <a:pt x="1102" y="318"/>
                  <a:pt x="1093" y="319"/>
                  <a:pt x="1083" y="321"/>
                </a:cubicBezTo>
                <a:cubicBezTo>
                  <a:pt x="1082" y="321"/>
                  <a:pt x="1079" y="326"/>
                  <a:pt x="1080" y="328"/>
                </a:cubicBezTo>
                <a:cubicBezTo>
                  <a:pt x="1082" y="335"/>
                  <a:pt x="1085" y="342"/>
                  <a:pt x="1090" y="347"/>
                </a:cubicBezTo>
                <a:cubicBezTo>
                  <a:pt x="1091" y="349"/>
                  <a:pt x="1097" y="351"/>
                  <a:pt x="1100" y="350"/>
                </a:cubicBezTo>
                <a:cubicBezTo>
                  <a:pt x="1109" y="344"/>
                  <a:pt x="1116" y="336"/>
                  <a:pt x="1119" y="326"/>
                </a:cubicBezTo>
                <a:cubicBezTo>
                  <a:pt x="1120" y="319"/>
                  <a:pt x="1119" y="316"/>
                  <a:pt x="1112" y="316"/>
                </a:cubicBezTo>
                <a:close/>
                <a:moveTo>
                  <a:pt x="635" y="1163"/>
                </a:moveTo>
                <a:cubicBezTo>
                  <a:pt x="637" y="1168"/>
                  <a:pt x="640" y="1177"/>
                  <a:pt x="645" y="1186"/>
                </a:cubicBezTo>
                <a:cubicBezTo>
                  <a:pt x="645" y="1187"/>
                  <a:pt x="652" y="1188"/>
                  <a:pt x="653" y="1186"/>
                </a:cubicBezTo>
                <a:cubicBezTo>
                  <a:pt x="657" y="1180"/>
                  <a:pt x="661" y="1173"/>
                  <a:pt x="663" y="1166"/>
                </a:cubicBezTo>
                <a:cubicBezTo>
                  <a:pt x="668" y="1150"/>
                  <a:pt x="667" y="1149"/>
                  <a:pt x="649" y="1147"/>
                </a:cubicBezTo>
                <a:cubicBezTo>
                  <a:pt x="638" y="1145"/>
                  <a:pt x="635" y="1148"/>
                  <a:pt x="635" y="1163"/>
                </a:cubicBezTo>
                <a:close/>
                <a:moveTo>
                  <a:pt x="1164" y="584"/>
                </a:moveTo>
                <a:cubicBezTo>
                  <a:pt x="1164" y="584"/>
                  <a:pt x="1164" y="584"/>
                  <a:pt x="1164" y="584"/>
                </a:cubicBezTo>
                <a:cubicBezTo>
                  <a:pt x="1164" y="588"/>
                  <a:pt x="1164" y="593"/>
                  <a:pt x="1164" y="597"/>
                </a:cubicBezTo>
                <a:cubicBezTo>
                  <a:pt x="1164" y="603"/>
                  <a:pt x="1168" y="607"/>
                  <a:pt x="1173" y="603"/>
                </a:cubicBezTo>
                <a:cubicBezTo>
                  <a:pt x="1181" y="597"/>
                  <a:pt x="1189" y="591"/>
                  <a:pt x="1196" y="584"/>
                </a:cubicBezTo>
                <a:cubicBezTo>
                  <a:pt x="1197" y="583"/>
                  <a:pt x="1196" y="577"/>
                  <a:pt x="1194" y="575"/>
                </a:cubicBezTo>
                <a:cubicBezTo>
                  <a:pt x="1190" y="572"/>
                  <a:pt x="1185" y="569"/>
                  <a:pt x="1180" y="567"/>
                </a:cubicBezTo>
                <a:cubicBezTo>
                  <a:pt x="1168" y="561"/>
                  <a:pt x="1165" y="563"/>
                  <a:pt x="1165" y="576"/>
                </a:cubicBezTo>
                <a:cubicBezTo>
                  <a:pt x="1165" y="579"/>
                  <a:pt x="1164" y="581"/>
                  <a:pt x="1164" y="584"/>
                </a:cubicBezTo>
                <a:close/>
                <a:moveTo>
                  <a:pt x="201" y="1037"/>
                </a:moveTo>
                <a:cubicBezTo>
                  <a:pt x="208" y="1034"/>
                  <a:pt x="213" y="1032"/>
                  <a:pt x="218" y="1030"/>
                </a:cubicBezTo>
                <a:cubicBezTo>
                  <a:pt x="244" y="1021"/>
                  <a:pt x="237" y="1018"/>
                  <a:pt x="225" y="1002"/>
                </a:cubicBezTo>
                <a:cubicBezTo>
                  <a:pt x="219" y="994"/>
                  <a:pt x="211" y="995"/>
                  <a:pt x="207" y="1004"/>
                </a:cubicBezTo>
                <a:cubicBezTo>
                  <a:pt x="203" y="1012"/>
                  <a:pt x="200" y="1021"/>
                  <a:pt x="198" y="1029"/>
                </a:cubicBezTo>
                <a:cubicBezTo>
                  <a:pt x="197" y="1031"/>
                  <a:pt x="199" y="1034"/>
                  <a:pt x="201" y="1037"/>
                </a:cubicBezTo>
                <a:close/>
                <a:moveTo>
                  <a:pt x="1043" y="237"/>
                </a:moveTo>
                <a:cubicBezTo>
                  <a:pt x="1050" y="235"/>
                  <a:pt x="1058" y="232"/>
                  <a:pt x="1065" y="229"/>
                </a:cubicBezTo>
                <a:cubicBezTo>
                  <a:pt x="1061" y="222"/>
                  <a:pt x="1058" y="213"/>
                  <a:pt x="1052" y="207"/>
                </a:cubicBezTo>
                <a:cubicBezTo>
                  <a:pt x="1043" y="198"/>
                  <a:pt x="1038" y="200"/>
                  <a:pt x="1034" y="212"/>
                </a:cubicBezTo>
                <a:cubicBezTo>
                  <a:pt x="1033" y="214"/>
                  <a:pt x="1032" y="216"/>
                  <a:pt x="1031" y="219"/>
                </a:cubicBezTo>
                <a:cubicBezTo>
                  <a:pt x="1024" y="235"/>
                  <a:pt x="1025" y="236"/>
                  <a:pt x="1043" y="237"/>
                </a:cubicBezTo>
                <a:close/>
                <a:moveTo>
                  <a:pt x="475" y="411"/>
                </a:moveTo>
                <a:cubicBezTo>
                  <a:pt x="469" y="441"/>
                  <a:pt x="466" y="469"/>
                  <a:pt x="471" y="500"/>
                </a:cubicBezTo>
                <a:cubicBezTo>
                  <a:pt x="485" y="486"/>
                  <a:pt x="487" y="426"/>
                  <a:pt x="475" y="411"/>
                </a:cubicBezTo>
                <a:close/>
                <a:moveTo>
                  <a:pt x="912" y="1091"/>
                </a:moveTo>
                <a:cubicBezTo>
                  <a:pt x="911" y="1093"/>
                  <a:pt x="908" y="1095"/>
                  <a:pt x="908" y="1097"/>
                </a:cubicBezTo>
                <a:cubicBezTo>
                  <a:pt x="909" y="1106"/>
                  <a:pt x="909" y="1115"/>
                  <a:pt x="911" y="1124"/>
                </a:cubicBezTo>
                <a:cubicBezTo>
                  <a:pt x="912" y="1126"/>
                  <a:pt x="919" y="1130"/>
                  <a:pt x="921" y="1129"/>
                </a:cubicBezTo>
                <a:cubicBezTo>
                  <a:pt x="928" y="1127"/>
                  <a:pt x="935" y="1124"/>
                  <a:pt x="941" y="1119"/>
                </a:cubicBezTo>
                <a:cubicBezTo>
                  <a:pt x="947" y="1115"/>
                  <a:pt x="946" y="1111"/>
                  <a:pt x="939" y="1107"/>
                </a:cubicBezTo>
                <a:cubicBezTo>
                  <a:pt x="933" y="1103"/>
                  <a:pt x="928" y="1099"/>
                  <a:pt x="922" y="1096"/>
                </a:cubicBezTo>
                <a:cubicBezTo>
                  <a:pt x="919" y="1094"/>
                  <a:pt x="916" y="1093"/>
                  <a:pt x="912" y="1091"/>
                </a:cubicBezTo>
                <a:close/>
                <a:moveTo>
                  <a:pt x="439" y="80"/>
                </a:moveTo>
                <a:cubicBezTo>
                  <a:pt x="440" y="79"/>
                  <a:pt x="441" y="79"/>
                  <a:pt x="442" y="78"/>
                </a:cubicBezTo>
                <a:cubicBezTo>
                  <a:pt x="446" y="68"/>
                  <a:pt x="450" y="58"/>
                  <a:pt x="453" y="47"/>
                </a:cubicBezTo>
                <a:cubicBezTo>
                  <a:pt x="455" y="40"/>
                  <a:pt x="450" y="37"/>
                  <a:pt x="444" y="38"/>
                </a:cubicBezTo>
                <a:cubicBezTo>
                  <a:pt x="436" y="41"/>
                  <a:pt x="429" y="44"/>
                  <a:pt x="421" y="48"/>
                </a:cubicBezTo>
                <a:cubicBezTo>
                  <a:pt x="419" y="49"/>
                  <a:pt x="417" y="55"/>
                  <a:pt x="418" y="56"/>
                </a:cubicBezTo>
                <a:cubicBezTo>
                  <a:pt x="425" y="64"/>
                  <a:pt x="432" y="72"/>
                  <a:pt x="439" y="80"/>
                </a:cubicBezTo>
                <a:close/>
                <a:moveTo>
                  <a:pt x="966" y="173"/>
                </a:moveTo>
                <a:cubicBezTo>
                  <a:pt x="967" y="180"/>
                  <a:pt x="968" y="181"/>
                  <a:pt x="974" y="179"/>
                </a:cubicBezTo>
                <a:cubicBezTo>
                  <a:pt x="981" y="176"/>
                  <a:pt x="988" y="173"/>
                  <a:pt x="996" y="170"/>
                </a:cubicBezTo>
                <a:cubicBezTo>
                  <a:pt x="1004" y="166"/>
                  <a:pt x="1003" y="160"/>
                  <a:pt x="999" y="153"/>
                </a:cubicBezTo>
                <a:cubicBezTo>
                  <a:pt x="994" y="146"/>
                  <a:pt x="980" y="140"/>
                  <a:pt x="975" y="143"/>
                </a:cubicBezTo>
                <a:cubicBezTo>
                  <a:pt x="974" y="144"/>
                  <a:pt x="974" y="146"/>
                  <a:pt x="973" y="147"/>
                </a:cubicBezTo>
                <a:cubicBezTo>
                  <a:pt x="971" y="156"/>
                  <a:pt x="969" y="164"/>
                  <a:pt x="966" y="173"/>
                </a:cubicBezTo>
                <a:close/>
                <a:moveTo>
                  <a:pt x="1180" y="806"/>
                </a:moveTo>
                <a:cubicBezTo>
                  <a:pt x="1176" y="806"/>
                  <a:pt x="1171" y="805"/>
                  <a:pt x="1167" y="806"/>
                </a:cubicBezTo>
                <a:cubicBezTo>
                  <a:pt x="1162" y="806"/>
                  <a:pt x="1160" y="809"/>
                  <a:pt x="1163" y="814"/>
                </a:cubicBezTo>
                <a:cubicBezTo>
                  <a:pt x="1169" y="821"/>
                  <a:pt x="1174" y="828"/>
                  <a:pt x="1180" y="834"/>
                </a:cubicBezTo>
                <a:cubicBezTo>
                  <a:pt x="1186" y="841"/>
                  <a:pt x="1193" y="839"/>
                  <a:pt x="1196" y="831"/>
                </a:cubicBezTo>
                <a:cubicBezTo>
                  <a:pt x="1204" y="813"/>
                  <a:pt x="1208" y="804"/>
                  <a:pt x="1180" y="806"/>
                </a:cubicBezTo>
                <a:close/>
                <a:moveTo>
                  <a:pt x="892" y="1106"/>
                </a:moveTo>
                <a:cubicBezTo>
                  <a:pt x="892" y="1106"/>
                  <a:pt x="893" y="1106"/>
                  <a:pt x="893" y="1106"/>
                </a:cubicBezTo>
                <a:cubicBezTo>
                  <a:pt x="893" y="1102"/>
                  <a:pt x="893" y="1098"/>
                  <a:pt x="892" y="1094"/>
                </a:cubicBezTo>
                <a:cubicBezTo>
                  <a:pt x="892" y="1091"/>
                  <a:pt x="889" y="1088"/>
                  <a:pt x="887" y="1087"/>
                </a:cubicBezTo>
                <a:cubicBezTo>
                  <a:pt x="879" y="1085"/>
                  <a:pt x="861" y="1097"/>
                  <a:pt x="860" y="1107"/>
                </a:cubicBezTo>
                <a:cubicBezTo>
                  <a:pt x="860" y="1111"/>
                  <a:pt x="868" y="1115"/>
                  <a:pt x="872" y="1119"/>
                </a:cubicBezTo>
                <a:cubicBezTo>
                  <a:pt x="872" y="1120"/>
                  <a:pt x="873" y="1120"/>
                  <a:pt x="873" y="1120"/>
                </a:cubicBezTo>
                <a:cubicBezTo>
                  <a:pt x="888" y="1129"/>
                  <a:pt x="892" y="1127"/>
                  <a:pt x="892" y="1110"/>
                </a:cubicBezTo>
                <a:cubicBezTo>
                  <a:pt x="892" y="1109"/>
                  <a:pt x="892" y="1107"/>
                  <a:pt x="892" y="1106"/>
                </a:cubicBezTo>
                <a:close/>
                <a:moveTo>
                  <a:pt x="1163" y="792"/>
                </a:moveTo>
                <a:cubicBezTo>
                  <a:pt x="1163" y="793"/>
                  <a:pt x="1163" y="793"/>
                  <a:pt x="1163" y="794"/>
                </a:cubicBezTo>
                <a:cubicBezTo>
                  <a:pt x="1169" y="792"/>
                  <a:pt x="1175" y="790"/>
                  <a:pt x="1181" y="787"/>
                </a:cubicBezTo>
                <a:cubicBezTo>
                  <a:pt x="1178" y="782"/>
                  <a:pt x="1177" y="776"/>
                  <a:pt x="1173" y="772"/>
                </a:cubicBezTo>
                <a:cubicBezTo>
                  <a:pt x="1168" y="767"/>
                  <a:pt x="1161" y="763"/>
                  <a:pt x="1155" y="759"/>
                </a:cubicBezTo>
                <a:cubicBezTo>
                  <a:pt x="1152" y="766"/>
                  <a:pt x="1148" y="772"/>
                  <a:pt x="1145" y="779"/>
                </a:cubicBezTo>
                <a:cubicBezTo>
                  <a:pt x="1142" y="787"/>
                  <a:pt x="1145" y="791"/>
                  <a:pt x="1154" y="792"/>
                </a:cubicBezTo>
                <a:cubicBezTo>
                  <a:pt x="1157" y="793"/>
                  <a:pt x="1160" y="792"/>
                  <a:pt x="1163" y="792"/>
                </a:cubicBezTo>
                <a:close/>
                <a:moveTo>
                  <a:pt x="1149" y="436"/>
                </a:moveTo>
                <a:cubicBezTo>
                  <a:pt x="1135" y="435"/>
                  <a:pt x="1133" y="438"/>
                  <a:pt x="1137" y="451"/>
                </a:cubicBezTo>
                <a:cubicBezTo>
                  <a:pt x="1138" y="456"/>
                  <a:pt x="1140" y="461"/>
                  <a:pt x="1141" y="466"/>
                </a:cubicBezTo>
                <a:cubicBezTo>
                  <a:pt x="1144" y="474"/>
                  <a:pt x="1147" y="475"/>
                  <a:pt x="1153" y="469"/>
                </a:cubicBezTo>
                <a:cubicBezTo>
                  <a:pt x="1157" y="464"/>
                  <a:pt x="1162" y="458"/>
                  <a:pt x="1166" y="452"/>
                </a:cubicBezTo>
                <a:cubicBezTo>
                  <a:pt x="1172" y="440"/>
                  <a:pt x="1171" y="438"/>
                  <a:pt x="1157" y="437"/>
                </a:cubicBezTo>
                <a:cubicBezTo>
                  <a:pt x="1154" y="436"/>
                  <a:pt x="1151" y="436"/>
                  <a:pt x="1149" y="436"/>
                </a:cubicBezTo>
                <a:close/>
                <a:moveTo>
                  <a:pt x="1088" y="709"/>
                </a:moveTo>
                <a:cubicBezTo>
                  <a:pt x="1088" y="710"/>
                  <a:pt x="1087" y="710"/>
                  <a:pt x="1087" y="711"/>
                </a:cubicBezTo>
                <a:cubicBezTo>
                  <a:pt x="1085" y="728"/>
                  <a:pt x="1082" y="746"/>
                  <a:pt x="1081" y="763"/>
                </a:cubicBezTo>
                <a:cubicBezTo>
                  <a:pt x="1081" y="765"/>
                  <a:pt x="1083" y="767"/>
                  <a:pt x="1084" y="767"/>
                </a:cubicBezTo>
                <a:cubicBezTo>
                  <a:pt x="1085" y="767"/>
                  <a:pt x="1088" y="766"/>
                  <a:pt x="1089" y="764"/>
                </a:cubicBezTo>
                <a:cubicBezTo>
                  <a:pt x="1093" y="755"/>
                  <a:pt x="1098" y="745"/>
                  <a:pt x="1102" y="736"/>
                </a:cubicBezTo>
                <a:cubicBezTo>
                  <a:pt x="1106" y="722"/>
                  <a:pt x="1102" y="715"/>
                  <a:pt x="1088" y="709"/>
                </a:cubicBezTo>
                <a:close/>
                <a:moveTo>
                  <a:pt x="1051" y="254"/>
                </a:moveTo>
                <a:cubicBezTo>
                  <a:pt x="1047" y="254"/>
                  <a:pt x="1043" y="254"/>
                  <a:pt x="1038" y="255"/>
                </a:cubicBezTo>
                <a:cubicBezTo>
                  <a:pt x="1031" y="256"/>
                  <a:pt x="1029" y="259"/>
                  <a:pt x="1033" y="265"/>
                </a:cubicBezTo>
                <a:cubicBezTo>
                  <a:pt x="1037" y="271"/>
                  <a:pt x="1042" y="278"/>
                  <a:pt x="1046" y="284"/>
                </a:cubicBezTo>
                <a:cubicBezTo>
                  <a:pt x="1051" y="291"/>
                  <a:pt x="1056" y="291"/>
                  <a:pt x="1060" y="282"/>
                </a:cubicBezTo>
                <a:cubicBezTo>
                  <a:pt x="1063" y="277"/>
                  <a:pt x="1064" y="270"/>
                  <a:pt x="1066" y="264"/>
                </a:cubicBezTo>
                <a:cubicBezTo>
                  <a:pt x="1069" y="256"/>
                  <a:pt x="1067" y="254"/>
                  <a:pt x="1059" y="254"/>
                </a:cubicBezTo>
                <a:cubicBezTo>
                  <a:pt x="1057" y="254"/>
                  <a:pt x="1054" y="254"/>
                  <a:pt x="1051" y="254"/>
                </a:cubicBezTo>
                <a:close/>
                <a:moveTo>
                  <a:pt x="971" y="948"/>
                </a:moveTo>
                <a:cubicBezTo>
                  <a:pt x="972" y="952"/>
                  <a:pt x="974" y="955"/>
                  <a:pt x="975" y="958"/>
                </a:cubicBezTo>
                <a:cubicBezTo>
                  <a:pt x="978" y="956"/>
                  <a:pt x="980" y="954"/>
                  <a:pt x="983" y="952"/>
                </a:cubicBezTo>
                <a:cubicBezTo>
                  <a:pt x="985" y="950"/>
                  <a:pt x="986" y="948"/>
                  <a:pt x="987" y="947"/>
                </a:cubicBezTo>
                <a:cubicBezTo>
                  <a:pt x="1002" y="929"/>
                  <a:pt x="999" y="929"/>
                  <a:pt x="989" y="909"/>
                </a:cubicBezTo>
                <a:cubicBezTo>
                  <a:pt x="988" y="907"/>
                  <a:pt x="985" y="905"/>
                  <a:pt x="983" y="905"/>
                </a:cubicBezTo>
                <a:cubicBezTo>
                  <a:pt x="982" y="905"/>
                  <a:pt x="980" y="908"/>
                  <a:pt x="979" y="910"/>
                </a:cubicBezTo>
                <a:cubicBezTo>
                  <a:pt x="976" y="923"/>
                  <a:pt x="974" y="935"/>
                  <a:pt x="971" y="948"/>
                </a:cubicBezTo>
                <a:close/>
                <a:moveTo>
                  <a:pt x="739" y="84"/>
                </a:moveTo>
                <a:cubicBezTo>
                  <a:pt x="750" y="88"/>
                  <a:pt x="759" y="91"/>
                  <a:pt x="768" y="94"/>
                </a:cubicBezTo>
                <a:cubicBezTo>
                  <a:pt x="775" y="97"/>
                  <a:pt x="778" y="94"/>
                  <a:pt x="777" y="87"/>
                </a:cubicBezTo>
                <a:cubicBezTo>
                  <a:pt x="774" y="76"/>
                  <a:pt x="769" y="66"/>
                  <a:pt x="765" y="52"/>
                </a:cubicBezTo>
                <a:cubicBezTo>
                  <a:pt x="755" y="64"/>
                  <a:pt x="747" y="73"/>
                  <a:pt x="739" y="84"/>
                </a:cubicBezTo>
                <a:close/>
                <a:moveTo>
                  <a:pt x="521" y="430"/>
                </a:moveTo>
                <a:cubicBezTo>
                  <a:pt x="519" y="431"/>
                  <a:pt x="518" y="431"/>
                  <a:pt x="516" y="432"/>
                </a:cubicBezTo>
                <a:cubicBezTo>
                  <a:pt x="516" y="436"/>
                  <a:pt x="517" y="441"/>
                  <a:pt x="517" y="445"/>
                </a:cubicBezTo>
                <a:cubicBezTo>
                  <a:pt x="520" y="464"/>
                  <a:pt x="523" y="484"/>
                  <a:pt x="527" y="503"/>
                </a:cubicBezTo>
                <a:cubicBezTo>
                  <a:pt x="527" y="506"/>
                  <a:pt x="529" y="508"/>
                  <a:pt x="530" y="510"/>
                </a:cubicBezTo>
                <a:cubicBezTo>
                  <a:pt x="532" y="508"/>
                  <a:pt x="534" y="506"/>
                  <a:pt x="536" y="504"/>
                </a:cubicBezTo>
                <a:cubicBezTo>
                  <a:pt x="537" y="502"/>
                  <a:pt x="537" y="499"/>
                  <a:pt x="537" y="497"/>
                </a:cubicBezTo>
                <a:cubicBezTo>
                  <a:pt x="536" y="484"/>
                  <a:pt x="535" y="470"/>
                  <a:pt x="533" y="457"/>
                </a:cubicBezTo>
                <a:cubicBezTo>
                  <a:pt x="531" y="447"/>
                  <a:pt x="525" y="439"/>
                  <a:pt x="521" y="430"/>
                </a:cubicBezTo>
                <a:close/>
                <a:moveTo>
                  <a:pt x="1169" y="500"/>
                </a:moveTo>
                <a:cubicBezTo>
                  <a:pt x="1156" y="502"/>
                  <a:pt x="1154" y="504"/>
                  <a:pt x="1156" y="516"/>
                </a:cubicBezTo>
                <a:cubicBezTo>
                  <a:pt x="1157" y="521"/>
                  <a:pt x="1158" y="525"/>
                  <a:pt x="1159" y="530"/>
                </a:cubicBezTo>
                <a:cubicBezTo>
                  <a:pt x="1160" y="537"/>
                  <a:pt x="1165" y="538"/>
                  <a:pt x="1171" y="534"/>
                </a:cubicBezTo>
                <a:cubicBezTo>
                  <a:pt x="1173" y="533"/>
                  <a:pt x="1176" y="531"/>
                  <a:pt x="1178" y="528"/>
                </a:cubicBezTo>
                <a:cubicBezTo>
                  <a:pt x="1182" y="522"/>
                  <a:pt x="1185" y="515"/>
                  <a:pt x="1189" y="509"/>
                </a:cubicBezTo>
                <a:cubicBezTo>
                  <a:pt x="1182" y="506"/>
                  <a:pt x="1176" y="503"/>
                  <a:pt x="1169" y="500"/>
                </a:cubicBezTo>
                <a:close/>
                <a:moveTo>
                  <a:pt x="1154" y="725"/>
                </a:moveTo>
                <a:cubicBezTo>
                  <a:pt x="1156" y="727"/>
                  <a:pt x="1158" y="730"/>
                  <a:pt x="1160" y="730"/>
                </a:cubicBezTo>
                <a:cubicBezTo>
                  <a:pt x="1170" y="730"/>
                  <a:pt x="1180" y="730"/>
                  <a:pt x="1186" y="722"/>
                </a:cubicBezTo>
                <a:cubicBezTo>
                  <a:pt x="1188" y="720"/>
                  <a:pt x="1189" y="714"/>
                  <a:pt x="1188" y="713"/>
                </a:cubicBezTo>
                <a:cubicBezTo>
                  <a:pt x="1184" y="708"/>
                  <a:pt x="1179" y="703"/>
                  <a:pt x="1173" y="700"/>
                </a:cubicBezTo>
                <a:cubicBezTo>
                  <a:pt x="1165" y="694"/>
                  <a:pt x="1162" y="696"/>
                  <a:pt x="1159" y="705"/>
                </a:cubicBezTo>
                <a:cubicBezTo>
                  <a:pt x="1157" y="711"/>
                  <a:pt x="1156" y="717"/>
                  <a:pt x="1154" y="725"/>
                </a:cubicBezTo>
                <a:close/>
                <a:moveTo>
                  <a:pt x="157" y="947"/>
                </a:moveTo>
                <a:cubicBezTo>
                  <a:pt x="146" y="946"/>
                  <a:pt x="137" y="945"/>
                  <a:pt x="128" y="944"/>
                </a:cubicBezTo>
                <a:cubicBezTo>
                  <a:pt x="124" y="944"/>
                  <a:pt x="117" y="944"/>
                  <a:pt x="116" y="946"/>
                </a:cubicBezTo>
                <a:cubicBezTo>
                  <a:pt x="115" y="950"/>
                  <a:pt x="115" y="955"/>
                  <a:pt x="117" y="959"/>
                </a:cubicBezTo>
                <a:cubicBezTo>
                  <a:pt x="119" y="964"/>
                  <a:pt x="123" y="969"/>
                  <a:pt x="127" y="973"/>
                </a:cubicBezTo>
                <a:cubicBezTo>
                  <a:pt x="129" y="974"/>
                  <a:pt x="134" y="975"/>
                  <a:pt x="135" y="973"/>
                </a:cubicBezTo>
                <a:cubicBezTo>
                  <a:pt x="142" y="966"/>
                  <a:pt x="148" y="957"/>
                  <a:pt x="157" y="947"/>
                </a:cubicBezTo>
                <a:close/>
                <a:moveTo>
                  <a:pt x="317" y="136"/>
                </a:moveTo>
                <a:cubicBezTo>
                  <a:pt x="317" y="123"/>
                  <a:pt x="317" y="113"/>
                  <a:pt x="317" y="102"/>
                </a:cubicBezTo>
                <a:cubicBezTo>
                  <a:pt x="317" y="101"/>
                  <a:pt x="312" y="97"/>
                  <a:pt x="311" y="98"/>
                </a:cubicBezTo>
                <a:cubicBezTo>
                  <a:pt x="300" y="100"/>
                  <a:pt x="289" y="104"/>
                  <a:pt x="282" y="116"/>
                </a:cubicBezTo>
                <a:cubicBezTo>
                  <a:pt x="293" y="122"/>
                  <a:pt x="303" y="128"/>
                  <a:pt x="317" y="136"/>
                </a:cubicBezTo>
                <a:close/>
                <a:moveTo>
                  <a:pt x="895" y="106"/>
                </a:moveTo>
                <a:cubicBezTo>
                  <a:pt x="894" y="105"/>
                  <a:pt x="893" y="104"/>
                  <a:pt x="892" y="104"/>
                </a:cubicBezTo>
                <a:cubicBezTo>
                  <a:pt x="884" y="110"/>
                  <a:pt x="876" y="116"/>
                  <a:pt x="869" y="123"/>
                </a:cubicBezTo>
                <a:cubicBezTo>
                  <a:pt x="857" y="134"/>
                  <a:pt x="857" y="134"/>
                  <a:pt x="873" y="141"/>
                </a:cubicBezTo>
                <a:cubicBezTo>
                  <a:pt x="875" y="142"/>
                  <a:pt x="878" y="143"/>
                  <a:pt x="880" y="143"/>
                </a:cubicBezTo>
                <a:cubicBezTo>
                  <a:pt x="882" y="143"/>
                  <a:pt x="886" y="142"/>
                  <a:pt x="887" y="141"/>
                </a:cubicBezTo>
                <a:cubicBezTo>
                  <a:pt x="894" y="130"/>
                  <a:pt x="898" y="119"/>
                  <a:pt x="895" y="106"/>
                </a:cubicBezTo>
                <a:close/>
                <a:moveTo>
                  <a:pt x="100" y="386"/>
                </a:moveTo>
                <a:cubicBezTo>
                  <a:pt x="95" y="375"/>
                  <a:pt x="91" y="366"/>
                  <a:pt x="86" y="357"/>
                </a:cubicBezTo>
                <a:cubicBezTo>
                  <a:pt x="85" y="355"/>
                  <a:pt x="77" y="355"/>
                  <a:pt x="76" y="356"/>
                </a:cubicBezTo>
                <a:cubicBezTo>
                  <a:pt x="71" y="365"/>
                  <a:pt x="67" y="374"/>
                  <a:pt x="64" y="382"/>
                </a:cubicBezTo>
                <a:cubicBezTo>
                  <a:pt x="63" y="383"/>
                  <a:pt x="66" y="387"/>
                  <a:pt x="68" y="387"/>
                </a:cubicBezTo>
                <a:cubicBezTo>
                  <a:pt x="78" y="387"/>
                  <a:pt x="88" y="386"/>
                  <a:pt x="100" y="386"/>
                </a:cubicBezTo>
                <a:close/>
                <a:moveTo>
                  <a:pt x="833" y="1127"/>
                </a:moveTo>
                <a:cubicBezTo>
                  <a:pt x="834" y="1119"/>
                  <a:pt x="832" y="1116"/>
                  <a:pt x="826" y="1116"/>
                </a:cubicBezTo>
                <a:cubicBezTo>
                  <a:pt x="817" y="1116"/>
                  <a:pt x="800" y="1125"/>
                  <a:pt x="801" y="1129"/>
                </a:cubicBezTo>
                <a:cubicBezTo>
                  <a:pt x="801" y="1135"/>
                  <a:pt x="817" y="1153"/>
                  <a:pt x="823" y="1151"/>
                </a:cubicBezTo>
                <a:cubicBezTo>
                  <a:pt x="835" y="1147"/>
                  <a:pt x="829" y="1134"/>
                  <a:pt x="833" y="1127"/>
                </a:cubicBezTo>
                <a:close/>
                <a:moveTo>
                  <a:pt x="1147" y="868"/>
                </a:moveTo>
                <a:cubicBezTo>
                  <a:pt x="1147" y="868"/>
                  <a:pt x="1147" y="868"/>
                  <a:pt x="1147" y="868"/>
                </a:cubicBezTo>
                <a:cubicBezTo>
                  <a:pt x="1142" y="868"/>
                  <a:pt x="1138" y="868"/>
                  <a:pt x="1134" y="869"/>
                </a:cubicBezTo>
                <a:cubicBezTo>
                  <a:pt x="1132" y="869"/>
                  <a:pt x="1129" y="873"/>
                  <a:pt x="1130" y="875"/>
                </a:cubicBezTo>
                <a:cubicBezTo>
                  <a:pt x="1133" y="881"/>
                  <a:pt x="1135" y="887"/>
                  <a:pt x="1140" y="892"/>
                </a:cubicBezTo>
                <a:cubicBezTo>
                  <a:pt x="1143" y="896"/>
                  <a:pt x="1149" y="898"/>
                  <a:pt x="1153" y="898"/>
                </a:cubicBezTo>
                <a:cubicBezTo>
                  <a:pt x="1160" y="896"/>
                  <a:pt x="1168" y="879"/>
                  <a:pt x="1166" y="873"/>
                </a:cubicBezTo>
                <a:cubicBezTo>
                  <a:pt x="1162" y="865"/>
                  <a:pt x="1154" y="869"/>
                  <a:pt x="1148" y="868"/>
                </a:cubicBezTo>
                <a:cubicBezTo>
                  <a:pt x="1148" y="868"/>
                  <a:pt x="1147" y="868"/>
                  <a:pt x="1147" y="868"/>
                </a:cubicBezTo>
                <a:close/>
                <a:moveTo>
                  <a:pt x="165" y="278"/>
                </a:moveTo>
                <a:cubicBezTo>
                  <a:pt x="166" y="277"/>
                  <a:pt x="167" y="275"/>
                  <a:pt x="167" y="274"/>
                </a:cubicBezTo>
                <a:cubicBezTo>
                  <a:pt x="162" y="264"/>
                  <a:pt x="156" y="254"/>
                  <a:pt x="150" y="245"/>
                </a:cubicBezTo>
                <a:cubicBezTo>
                  <a:pt x="150" y="243"/>
                  <a:pt x="145" y="243"/>
                  <a:pt x="144" y="243"/>
                </a:cubicBezTo>
                <a:cubicBezTo>
                  <a:pt x="138" y="250"/>
                  <a:pt x="133" y="257"/>
                  <a:pt x="128" y="264"/>
                </a:cubicBezTo>
                <a:cubicBezTo>
                  <a:pt x="128" y="265"/>
                  <a:pt x="130" y="269"/>
                  <a:pt x="131" y="269"/>
                </a:cubicBezTo>
                <a:cubicBezTo>
                  <a:pt x="142" y="272"/>
                  <a:pt x="154" y="275"/>
                  <a:pt x="165" y="278"/>
                </a:cubicBezTo>
                <a:close/>
                <a:moveTo>
                  <a:pt x="1145" y="417"/>
                </a:moveTo>
                <a:cubicBezTo>
                  <a:pt x="1145" y="418"/>
                  <a:pt x="1146" y="420"/>
                  <a:pt x="1147" y="421"/>
                </a:cubicBezTo>
                <a:cubicBezTo>
                  <a:pt x="1156" y="421"/>
                  <a:pt x="1166" y="422"/>
                  <a:pt x="1175" y="421"/>
                </a:cubicBezTo>
                <a:cubicBezTo>
                  <a:pt x="1181" y="420"/>
                  <a:pt x="1186" y="415"/>
                  <a:pt x="1184" y="409"/>
                </a:cubicBezTo>
                <a:cubicBezTo>
                  <a:pt x="1181" y="402"/>
                  <a:pt x="1176" y="397"/>
                  <a:pt x="1171" y="391"/>
                </a:cubicBezTo>
                <a:cubicBezTo>
                  <a:pt x="1171" y="390"/>
                  <a:pt x="1169" y="391"/>
                  <a:pt x="1168" y="392"/>
                </a:cubicBezTo>
                <a:cubicBezTo>
                  <a:pt x="1160" y="400"/>
                  <a:pt x="1152" y="408"/>
                  <a:pt x="1145" y="417"/>
                </a:cubicBezTo>
                <a:close/>
                <a:moveTo>
                  <a:pt x="196" y="221"/>
                </a:moveTo>
                <a:cubicBezTo>
                  <a:pt x="198" y="219"/>
                  <a:pt x="201" y="217"/>
                  <a:pt x="200" y="215"/>
                </a:cubicBezTo>
                <a:cubicBezTo>
                  <a:pt x="199" y="207"/>
                  <a:pt x="198" y="199"/>
                  <a:pt x="195" y="192"/>
                </a:cubicBezTo>
                <a:cubicBezTo>
                  <a:pt x="195" y="190"/>
                  <a:pt x="190" y="187"/>
                  <a:pt x="189" y="188"/>
                </a:cubicBezTo>
                <a:cubicBezTo>
                  <a:pt x="181" y="193"/>
                  <a:pt x="174" y="199"/>
                  <a:pt x="167" y="206"/>
                </a:cubicBezTo>
                <a:cubicBezTo>
                  <a:pt x="166" y="207"/>
                  <a:pt x="168" y="213"/>
                  <a:pt x="170" y="213"/>
                </a:cubicBezTo>
                <a:cubicBezTo>
                  <a:pt x="178" y="216"/>
                  <a:pt x="186" y="218"/>
                  <a:pt x="196" y="221"/>
                </a:cubicBezTo>
                <a:close/>
                <a:moveTo>
                  <a:pt x="671" y="73"/>
                </a:moveTo>
                <a:cubicBezTo>
                  <a:pt x="682" y="81"/>
                  <a:pt x="692" y="82"/>
                  <a:pt x="703" y="82"/>
                </a:cubicBezTo>
                <a:cubicBezTo>
                  <a:pt x="705" y="82"/>
                  <a:pt x="708" y="78"/>
                  <a:pt x="708" y="76"/>
                </a:cubicBezTo>
                <a:cubicBezTo>
                  <a:pt x="707" y="66"/>
                  <a:pt x="704" y="57"/>
                  <a:pt x="695" y="48"/>
                </a:cubicBezTo>
                <a:cubicBezTo>
                  <a:pt x="687" y="56"/>
                  <a:pt x="679" y="64"/>
                  <a:pt x="671" y="73"/>
                </a:cubicBezTo>
                <a:close/>
                <a:moveTo>
                  <a:pt x="103" y="350"/>
                </a:moveTo>
                <a:cubicBezTo>
                  <a:pt x="106" y="358"/>
                  <a:pt x="109" y="365"/>
                  <a:pt x="112" y="371"/>
                </a:cubicBezTo>
                <a:cubicBezTo>
                  <a:pt x="115" y="377"/>
                  <a:pt x="120" y="381"/>
                  <a:pt x="124" y="385"/>
                </a:cubicBezTo>
                <a:cubicBezTo>
                  <a:pt x="128" y="380"/>
                  <a:pt x="133" y="375"/>
                  <a:pt x="136" y="370"/>
                </a:cubicBezTo>
                <a:cubicBezTo>
                  <a:pt x="138" y="367"/>
                  <a:pt x="138" y="360"/>
                  <a:pt x="135" y="358"/>
                </a:cubicBezTo>
                <a:cubicBezTo>
                  <a:pt x="127" y="351"/>
                  <a:pt x="117" y="348"/>
                  <a:pt x="103" y="350"/>
                </a:cubicBezTo>
                <a:close/>
                <a:moveTo>
                  <a:pt x="1081" y="962"/>
                </a:moveTo>
                <a:cubicBezTo>
                  <a:pt x="1094" y="963"/>
                  <a:pt x="1096" y="961"/>
                  <a:pt x="1092" y="952"/>
                </a:cubicBezTo>
                <a:cubicBezTo>
                  <a:pt x="1090" y="945"/>
                  <a:pt x="1087" y="938"/>
                  <a:pt x="1083" y="932"/>
                </a:cubicBezTo>
                <a:cubicBezTo>
                  <a:pt x="1082" y="931"/>
                  <a:pt x="1076" y="930"/>
                  <a:pt x="1075" y="931"/>
                </a:cubicBezTo>
                <a:cubicBezTo>
                  <a:pt x="1070" y="936"/>
                  <a:pt x="1065" y="941"/>
                  <a:pt x="1061" y="947"/>
                </a:cubicBezTo>
                <a:cubicBezTo>
                  <a:pt x="1057" y="953"/>
                  <a:pt x="1059" y="958"/>
                  <a:pt x="1066" y="959"/>
                </a:cubicBezTo>
                <a:cubicBezTo>
                  <a:pt x="1072" y="961"/>
                  <a:pt x="1078" y="962"/>
                  <a:pt x="1081" y="962"/>
                </a:cubicBezTo>
                <a:close/>
                <a:moveTo>
                  <a:pt x="744" y="1206"/>
                </a:moveTo>
                <a:cubicBezTo>
                  <a:pt x="746" y="1205"/>
                  <a:pt x="752" y="1204"/>
                  <a:pt x="754" y="1201"/>
                </a:cubicBezTo>
                <a:cubicBezTo>
                  <a:pt x="755" y="1198"/>
                  <a:pt x="752" y="1193"/>
                  <a:pt x="750" y="1189"/>
                </a:cubicBezTo>
                <a:cubicBezTo>
                  <a:pt x="747" y="1184"/>
                  <a:pt x="743" y="1179"/>
                  <a:pt x="739" y="1174"/>
                </a:cubicBezTo>
                <a:cubicBezTo>
                  <a:pt x="736" y="1169"/>
                  <a:pt x="732" y="1169"/>
                  <a:pt x="729" y="1174"/>
                </a:cubicBezTo>
                <a:cubicBezTo>
                  <a:pt x="726" y="1181"/>
                  <a:pt x="724" y="1188"/>
                  <a:pt x="722" y="1196"/>
                </a:cubicBezTo>
                <a:cubicBezTo>
                  <a:pt x="720" y="1200"/>
                  <a:pt x="722" y="1203"/>
                  <a:pt x="728" y="1204"/>
                </a:cubicBezTo>
                <a:cubicBezTo>
                  <a:pt x="733" y="1204"/>
                  <a:pt x="737" y="1205"/>
                  <a:pt x="744" y="1206"/>
                </a:cubicBezTo>
                <a:close/>
                <a:moveTo>
                  <a:pt x="367" y="1136"/>
                </a:moveTo>
                <a:cubicBezTo>
                  <a:pt x="366" y="1135"/>
                  <a:pt x="365" y="1135"/>
                  <a:pt x="365" y="1134"/>
                </a:cubicBezTo>
                <a:cubicBezTo>
                  <a:pt x="354" y="1142"/>
                  <a:pt x="343" y="1149"/>
                  <a:pt x="333" y="1157"/>
                </a:cubicBezTo>
                <a:cubicBezTo>
                  <a:pt x="329" y="1161"/>
                  <a:pt x="330" y="1165"/>
                  <a:pt x="335" y="1168"/>
                </a:cubicBezTo>
                <a:cubicBezTo>
                  <a:pt x="350" y="1176"/>
                  <a:pt x="356" y="1174"/>
                  <a:pt x="362" y="1158"/>
                </a:cubicBezTo>
                <a:cubicBezTo>
                  <a:pt x="363" y="1154"/>
                  <a:pt x="365" y="1151"/>
                  <a:pt x="366" y="1147"/>
                </a:cubicBezTo>
                <a:cubicBezTo>
                  <a:pt x="367" y="1143"/>
                  <a:pt x="367" y="1140"/>
                  <a:pt x="367" y="1136"/>
                </a:cubicBezTo>
                <a:close/>
                <a:moveTo>
                  <a:pt x="71" y="411"/>
                </a:moveTo>
                <a:cubicBezTo>
                  <a:pt x="76" y="417"/>
                  <a:pt x="78" y="421"/>
                  <a:pt x="81" y="424"/>
                </a:cubicBezTo>
                <a:cubicBezTo>
                  <a:pt x="97" y="442"/>
                  <a:pt x="104" y="441"/>
                  <a:pt x="112" y="417"/>
                </a:cubicBezTo>
                <a:cubicBezTo>
                  <a:pt x="112" y="417"/>
                  <a:pt x="112" y="417"/>
                  <a:pt x="112" y="417"/>
                </a:cubicBezTo>
                <a:cubicBezTo>
                  <a:pt x="111" y="414"/>
                  <a:pt x="110" y="410"/>
                  <a:pt x="109" y="409"/>
                </a:cubicBezTo>
                <a:cubicBezTo>
                  <a:pt x="97" y="406"/>
                  <a:pt x="85" y="408"/>
                  <a:pt x="71" y="411"/>
                </a:cubicBezTo>
                <a:close/>
                <a:moveTo>
                  <a:pt x="43" y="752"/>
                </a:moveTo>
                <a:cubicBezTo>
                  <a:pt x="49" y="759"/>
                  <a:pt x="49" y="759"/>
                  <a:pt x="66" y="764"/>
                </a:cubicBezTo>
                <a:cubicBezTo>
                  <a:pt x="77" y="767"/>
                  <a:pt x="79" y="765"/>
                  <a:pt x="78" y="753"/>
                </a:cubicBezTo>
                <a:cubicBezTo>
                  <a:pt x="77" y="749"/>
                  <a:pt x="77" y="744"/>
                  <a:pt x="77" y="740"/>
                </a:cubicBezTo>
                <a:cubicBezTo>
                  <a:pt x="76" y="733"/>
                  <a:pt x="72" y="730"/>
                  <a:pt x="66" y="734"/>
                </a:cubicBezTo>
                <a:cubicBezTo>
                  <a:pt x="58" y="740"/>
                  <a:pt x="51" y="746"/>
                  <a:pt x="43" y="752"/>
                </a:cubicBezTo>
                <a:close/>
                <a:moveTo>
                  <a:pt x="192" y="998"/>
                </a:moveTo>
                <a:cubicBezTo>
                  <a:pt x="191" y="997"/>
                  <a:pt x="191" y="996"/>
                  <a:pt x="190" y="996"/>
                </a:cubicBezTo>
                <a:cubicBezTo>
                  <a:pt x="179" y="997"/>
                  <a:pt x="168" y="998"/>
                  <a:pt x="158" y="999"/>
                </a:cubicBezTo>
                <a:cubicBezTo>
                  <a:pt x="156" y="1000"/>
                  <a:pt x="155" y="1000"/>
                  <a:pt x="154" y="1001"/>
                </a:cubicBezTo>
                <a:cubicBezTo>
                  <a:pt x="150" y="1010"/>
                  <a:pt x="157" y="1014"/>
                  <a:pt x="162" y="1018"/>
                </a:cubicBezTo>
                <a:cubicBezTo>
                  <a:pt x="166" y="1022"/>
                  <a:pt x="171" y="1031"/>
                  <a:pt x="178" y="1023"/>
                </a:cubicBezTo>
                <a:cubicBezTo>
                  <a:pt x="184" y="1016"/>
                  <a:pt x="187" y="1007"/>
                  <a:pt x="192" y="998"/>
                </a:cubicBezTo>
                <a:close/>
                <a:moveTo>
                  <a:pt x="786" y="1175"/>
                </a:moveTo>
                <a:cubicBezTo>
                  <a:pt x="785" y="1182"/>
                  <a:pt x="788" y="1185"/>
                  <a:pt x="795" y="1184"/>
                </a:cubicBezTo>
                <a:cubicBezTo>
                  <a:pt x="800" y="1183"/>
                  <a:pt x="806" y="1181"/>
                  <a:pt x="811" y="1179"/>
                </a:cubicBezTo>
                <a:cubicBezTo>
                  <a:pt x="817" y="1176"/>
                  <a:pt x="819" y="1170"/>
                  <a:pt x="814" y="1165"/>
                </a:cubicBezTo>
                <a:cubicBezTo>
                  <a:pt x="809" y="1159"/>
                  <a:pt x="803" y="1155"/>
                  <a:pt x="798" y="1150"/>
                </a:cubicBezTo>
                <a:cubicBezTo>
                  <a:pt x="794" y="1146"/>
                  <a:pt x="791" y="1148"/>
                  <a:pt x="790" y="1153"/>
                </a:cubicBezTo>
                <a:cubicBezTo>
                  <a:pt x="789" y="1160"/>
                  <a:pt x="788" y="1168"/>
                  <a:pt x="786" y="1175"/>
                </a:cubicBezTo>
                <a:close/>
                <a:moveTo>
                  <a:pt x="414" y="379"/>
                </a:moveTo>
                <a:cubicBezTo>
                  <a:pt x="394" y="402"/>
                  <a:pt x="373" y="424"/>
                  <a:pt x="356" y="452"/>
                </a:cubicBezTo>
                <a:cubicBezTo>
                  <a:pt x="369" y="450"/>
                  <a:pt x="413" y="396"/>
                  <a:pt x="414" y="379"/>
                </a:cubicBezTo>
                <a:close/>
                <a:moveTo>
                  <a:pt x="553" y="481"/>
                </a:moveTo>
                <a:cubicBezTo>
                  <a:pt x="551" y="482"/>
                  <a:pt x="550" y="483"/>
                  <a:pt x="550" y="483"/>
                </a:cubicBezTo>
                <a:cubicBezTo>
                  <a:pt x="551" y="506"/>
                  <a:pt x="552" y="529"/>
                  <a:pt x="554" y="552"/>
                </a:cubicBezTo>
                <a:cubicBezTo>
                  <a:pt x="554" y="553"/>
                  <a:pt x="557" y="556"/>
                  <a:pt x="557" y="555"/>
                </a:cubicBezTo>
                <a:cubicBezTo>
                  <a:pt x="559" y="555"/>
                  <a:pt x="561" y="553"/>
                  <a:pt x="561" y="551"/>
                </a:cubicBezTo>
                <a:cubicBezTo>
                  <a:pt x="562" y="546"/>
                  <a:pt x="563" y="540"/>
                  <a:pt x="563" y="535"/>
                </a:cubicBezTo>
                <a:cubicBezTo>
                  <a:pt x="563" y="517"/>
                  <a:pt x="560" y="499"/>
                  <a:pt x="553" y="481"/>
                </a:cubicBezTo>
                <a:close/>
                <a:moveTo>
                  <a:pt x="59" y="455"/>
                </a:moveTo>
                <a:cubicBezTo>
                  <a:pt x="59" y="457"/>
                  <a:pt x="58" y="458"/>
                  <a:pt x="57" y="459"/>
                </a:cubicBezTo>
                <a:cubicBezTo>
                  <a:pt x="62" y="464"/>
                  <a:pt x="67" y="470"/>
                  <a:pt x="73" y="474"/>
                </a:cubicBezTo>
                <a:cubicBezTo>
                  <a:pt x="88" y="486"/>
                  <a:pt x="90" y="485"/>
                  <a:pt x="95" y="466"/>
                </a:cubicBezTo>
                <a:cubicBezTo>
                  <a:pt x="98" y="459"/>
                  <a:pt x="95" y="454"/>
                  <a:pt x="87" y="454"/>
                </a:cubicBezTo>
                <a:cubicBezTo>
                  <a:pt x="78" y="454"/>
                  <a:pt x="69" y="455"/>
                  <a:pt x="59" y="455"/>
                </a:cubicBezTo>
                <a:close/>
                <a:moveTo>
                  <a:pt x="78" y="558"/>
                </a:moveTo>
                <a:cubicBezTo>
                  <a:pt x="78" y="553"/>
                  <a:pt x="75" y="550"/>
                  <a:pt x="69" y="552"/>
                </a:cubicBezTo>
                <a:cubicBezTo>
                  <a:pt x="62" y="555"/>
                  <a:pt x="54" y="558"/>
                  <a:pt x="47" y="562"/>
                </a:cubicBezTo>
                <a:cubicBezTo>
                  <a:pt x="43" y="564"/>
                  <a:pt x="43" y="568"/>
                  <a:pt x="47" y="571"/>
                </a:cubicBezTo>
                <a:cubicBezTo>
                  <a:pt x="53" y="575"/>
                  <a:pt x="60" y="580"/>
                  <a:pt x="67" y="583"/>
                </a:cubicBezTo>
                <a:cubicBezTo>
                  <a:pt x="69" y="584"/>
                  <a:pt x="74" y="581"/>
                  <a:pt x="74" y="579"/>
                </a:cubicBezTo>
                <a:cubicBezTo>
                  <a:pt x="76" y="573"/>
                  <a:pt x="77" y="566"/>
                  <a:pt x="78" y="558"/>
                </a:cubicBezTo>
                <a:close/>
                <a:moveTo>
                  <a:pt x="59" y="722"/>
                </a:moveTo>
                <a:cubicBezTo>
                  <a:pt x="59" y="721"/>
                  <a:pt x="58" y="720"/>
                  <a:pt x="58" y="718"/>
                </a:cubicBezTo>
                <a:cubicBezTo>
                  <a:pt x="51" y="715"/>
                  <a:pt x="44" y="712"/>
                  <a:pt x="37" y="709"/>
                </a:cubicBezTo>
                <a:cubicBezTo>
                  <a:pt x="32" y="707"/>
                  <a:pt x="24" y="705"/>
                  <a:pt x="23" y="712"/>
                </a:cubicBezTo>
                <a:cubicBezTo>
                  <a:pt x="22" y="720"/>
                  <a:pt x="24" y="728"/>
                  <a:pt x="26" y="736"/>
                </a:cubicBezTo>
                <a:cubicBezTo>
                  <a:pt x="26" y="736"/>
                  <a:pt x="28" y="737"/>
                  <a:pt x="29" y="737"/>
                </a:cubicBezTo>
                <a:cubicBezTo>
                  <a:pt x="39" y="732"/>
                  <a:pt x="49" y="727"/>
                  <a:pt x="59" y="722"/>
                </a:cubicBezTo>
                <a:close/>
                <a:moveTo>
                  <a:pt x="604" y="67"/>
                </a:moveTo>
                <a:cubicBezTo>
                  <a:pt x="604" y="68"/>
                  <a:pt x="604" y="70"/>
                  <a:pt x="604" y="71"/>
                </a:cubicBezTo>
                <a:cubicBezTo>
                  <a:pt x="615" y="72"/>
                  <a:pt x="626" y="74"/>
                  <a:pt x="637" y="75"/>
                </a:cubicBezTo>
                <a:cubicBezTo>
                  <a:pt x="638" y="75"/>
                  <a:pt x="641" y="69"/>
                  <a:pt x="640" y="68"/>
                </a:cubicBezTo>
                <a:cubicBezTo>
                  <a:pt x="637" y="61"/>
                  <a:pt x="633" y="55"/>
                  <a:pt x="630" y="49"/>
                </a:cubicBezTo>
                <a:cubicBezTo>
                  <a:pt x="626" y="42"/>
                  <a:pt x="622" y="44"/>
                  <a:pt x="618" y="48"/>
                </a:cubicBezTo>
                <a:cubicBezTo>
                  <a:pt x="613" y="54"/>
                  <a:pt x="609" y="61"/>
                  <a:pt x="604" y="67"/>
                </a:cubicBezTo>
                <a:close/>
                <a:moveTo>
                  <a:pt x="682" y="31"/>
                </a:moveTo>
                <a:cubicBezTo>
                  <a:pt x="681" y="29"/>
                  <a:pt x="681" y="28"/>
                  <a:pt x="680" y="27"/>
                </a:cubicBezTo>
                <a:cubicBezTo>
                  <a:pt x="670" y="28"/>
                  <a:pt x="660" y="29"/>
                  <a:pt x="650" y="30"/>
                </a:cubicBezTo>
                <a:cubicBezTo>
                  <a:pt x="648" y="31"/>
                  <a:pt x="645" y="35"/>
                  <a:pt x="646" y="36"/>
                </a:cubicBezTo>
                <a:cubicBezTo>
                  <a:pt x="649" y="44"/>
                  <a:pt x="653" y="52"/>
                  <a:pt x="657" y="61"/>
                </a:cubicBezTo>
                <a:cubicBezTo>
                  <a:pt x="659" y="60"/>
                  <a:pt x="660" y="60"/>
                  <a:pt x="661" y="60"/>
                </a:cubicBezTo>
                <a:cubicBezTo>
                  <a:pt x="668" y="50"/>
                  <a:pt x="675" y="41"/>
                  <a:pt x="682" y="31"/>
                </a:cubicBezTo>
                <a:close/>
                <a:moveTo>
                  <a:pt x="1164" y="653"/>
                </a:moveTo>
                <a:cubicBezTo>
                  <a:pt x="1164" y="666"/>
                  <a:pt x="1167" y="668"/>
                  <a:pt x="1177" y="663"/>
                </a:cubicBezTo>
                <a:cubicBezTo>
                  <a:pt x="1178" y="663"/>
                  <a:pt x="1180" y="662"/>
                  <a:pt x="1180" y="661"/>
                </a:cubicBezTo>
                <a:cubicBezTo>
                  <a:pt x="1185" y="657"/>
                  <a:pt x="1190" y="653"/>
                  <a:pt x="1194" y="648"/>
                </a:cubicBezTo>
                <a:cubicBezTo>
                  <a:pt x="1190" y="644"/>
                  <a:pt x="1185" y="638"/>
                  <a:pt x="1180" y="635"/>
                </a:cubicBezTo>
                <a:cubicBezTo>
                  <a:pt x="1172" y="630"/>
                  <a:pt x="1168" y="632"/>
                  <a:pt x="1166" y="642"/>
                </a:cubicBezTo>
                <a:cubicBezTo>
                  <a:pt x="1165" y="646"/>
                  <a:pt x="1165" y="650"/>
                  <a:pt x="1164" y="653"/>
                </a:cubicBezTo>
                <a:close/>
                <a:moveTo>
                  <a:pt x="882" y="83"/>
                </a:moveTo>
                <a:cubicBezTo>
                  <a:pt x="877" y="76"/>
                  <a:pt x="862" y="70"/>
                  <a:pt x="854" y="73"/>
                </a:cubicBezTo>
                <a:cubicBezTo>
                  <a:pt x="853" y="73"/>
                  <a:pt x="852" y="74"/>
                  <a:pt x="851" y="76"/>
                </a:cubicBezTo>
                <a:cubicBezTo>
                  <a:pt x="847" y="86"/>
                  <a:pt x="847" y="96"/>
                  <a:pt x="848" y="108"/>
                </a:cubicBezTo>
                <a:cubicBezTo>
                  <a:pt x="861" y="99"/>
                  <a:pt x="871" y="91"/>
                  <a:pt x="882" y="83"/>
                </a:cubicBezTo>
                <a:close/>
                <a:moveTo>
                  <a:pt x="557" y="1106"/>
                </a:moveTo>
                <a:cubicBezTo>
                  <a:pt x="555" y="1105"/>
                  <a:pt x="554" y="1104"/>
                  <a:pt x="552" y="1104"/>
                </a:cubicBezTo>
                <a:cubicBezTo>
                  <a:pt x="536" y="1101"/>
                  <a:pt x="523" y="1106"/>
                  <a:pt x="512" y="1117"/>
                </a:cubicBezTo>
                <a:cubicBezTo>
                  <a:pt x="509" y="1120"/>
                  <a:pt x="508" y="1124"/>
                  <a:pt x="507" y="1127"/>
                </a:cubicBezTo>
                <a:cubicBezTo>
                  <a:pt x="510" y="1127"/>
                  <a:pt x="514" y="1130"/>
                  <a:pt x="517" y="1129"/>
                </a:cubicBezTo>
                <a:cubicBezTo>
                  <a:pt x="530" y="1123"/>
                  <a:pt x="543" y="1116"/>
                  <a:pt x="556" y="1109"/>
                </a:cubicBezTo>
                <a:cubicBezTo>
                  <a:pt x="557" y="1109"/>
                  <a:pt x="557" y="1107"/>
                  <a:pt x="557" y="1106"/>
                </a:cubicBezTo>
                <a:close/>
                <a:moveTo>
                  <a:pt x="849" y="1146"/>
                </a:moveTo>
                <a:cubicBezTo>
                  <a:pt x="849" y="1148"/>
                  <a:pt x="849" y="1150"/>
                  <a:pt x="849" y="1152"/>
                </a:cubicBezTo>
                <a:cubicBezTo>
                  <a:pt x="850" y="1155"/>
                  <a:pt x="852" y="1160"/>
                  <a:pt x="853" y="1160"/>
                </a:cubicBezTo>
                <a:cubicBezTo>
                  <a:pt x="861" y="1159"/>
                  <a:pt x="868" y="1157"/>
                  <a:pt x="875" y="1154"/>
                </a:cubicBezTo>
                <a:cubicBezTo>
                  <a:pt x="877" y="1153"/>
                  <a:pt x="878" y="1149"/>
                  <a:pt x="879" y="1146"/>
                </a:cubicBezTo>
                <a:cubicBezTo>
                  <a:pt x="880" y="1145"/>
                  <a:pt x="878" y="1144"/>
                  <a:pt x="877" y="1143"/>
                </a:cubicBezTo>
                <a:cubicBezTo>
                  <a:pt x="874" y="1140"/>
                  <a:pt x="871" y="1138"/>
                  <a:pt x="868" y="1136"/>
                </a:cubicBezTo>
                <a:cubicBezTo>
                  <a:pt x="852" y="1125"/>
                  <a:pt x="850" y="1127"/>
                  <a:pt x="849" y="1146"/>
                </a:cubicBezTo>
                <a:close/>
                <a:moveTo>
                  <a:pt x="1047" y="639"/>
                </a:moveTo>
                <a:cubicBezTo>
                  <a:pt x="1047" y="640"/>
                  <a:pt x="1047" y="640"/>
                  <a:pt x="1047" y="641"/>
                </a:cubicBezTo>
                <a:cubicBezTo>
                  <a:pt x="1041" y="642"/>
                  <a:pt x="1034" y="642"/>
                  <a:pt x="1027" y="643"/>
                </a:cubicBezTo>
                <a:cubicBezTo>
                  <a:pt x="1027" y="644"/>
                  <a:pt x="1027" y="645"/>
                  <a:pt x="1027" y="647"/>
                </a:cubicBezTo>
                <a:cubicBezTo>
                  <a:pt x="1034" y="649"/>
                  <a:pt x="1041" y="652"/>
                  <a:pt x="1048" y="654"/>
                </a:cubicBezTo>
                <a:cubicBezTo>
                  <a:pt x="1048" y="654"/>
                  <a:pt x="1048" y="655"/>
                  <a:pt x="1047" y="655"/>
                </a:cubicBezTo>
                <a:cubicBezTo>
                  <a:pt x="1042" y="656"/>
                  <a:pt x="1036" y="656"/>
                  <a:pt x="1031" y="656"/>
                </a:cubicBezTo>
                <a:cubicBezTo>
                  <a:pt x="1031" y="657"/>
                  <a:pt x="1030" y="659"/>
                  <a:pt x="1030" y="660"/>
                </a:cubicBezTo>
                <a:cubicBezTo>
                  <a:pt x="1036" y="662"/>
                  <a:pt x="1042" y="665"/>
                  <a:pt x="1049" y="667"/>
                </a:cubicBezTo>
                <a:cubicBezTo>
                  <a:pt x="1051" y="667"/>
                  <a:pt x="1056" y="663"/>
                  <a:pt x="1056" y="662"/>
                </a:cubicBezTo>
                <a:cubicBezTo>
                  <a:pt x="1055" y="652"/>
                  <a:pt x="1050" y="643"/>
                  <a:pt x="1052" y="632"/>
                </a:cubicBezTo>
                <a:cubicBezTo>
                  <a:pt x="1052" y="631"/>
                  <a:pt x="1050" y="629"/>
                  <a:pt x="1049" y="629"/>
                </a:cubicBezTo>
                <a:cubicBezTo>
                  <a:pt x="1041" y="627"/>
                  <a:pt x="1033" y="627"/>
                  <a:pt x="1025" y="631"/>
                </a:cubicBezTo>
                <a:cubicBezTo>
                  <a:pt x="1025" y="632"/>
                  <a:pt x="1025" y="633"/>
                  <a:pt x="1025" y="634"/>
                </a:cubicBezTo>
                <a:cubicBezTo>
                  <a:pt x="1032" y="636"/>
                  <a:pt x="1040" y="638"/>
                  <a:pt x="1047" y="639"/>
                </a:cubicBezTo>
                <a:close/>
                <a:moveTo>
                  <a:pt x="74" y="622"/>
                </a:moveTo>
                <a:cubicBezTo>
                  <a:pt x="74" y="610"/>
                  <a:pt x="72" y="609"/>
                  <a:pt x="61" y="612"/>
                </a:cubicBezTo>
                <a:cubicBezTo>
                  <a:pt x="55" y="615"/>
                  <a:pt x="49" y="618"/>
                  <a:pt x="43" y="621"/>
                </a:cubicBezTo>
                <a:cubicBezTo>
                  <a:pt x="39" y="624"/>
                  <a:pt x="39" y="627"/>
                  <a:pt x="43" y="630"/>
                </a:cubicBezTo>
                <a:cubicBezTo>
                  <a:pt x="46" y="632"/>
                  <a:pt x="48" y="633"/>
                  <a:pt x="50" y="635"/>
                </a:cubicBezTo>
                <a:cubicBezTo>
                  <a:pt x="69" y="645"/>
                  <a:pt x="73" y="643"/>
                  <a:pt x="74" y="622"/>
                </a:cubicBezTo>
                <a:close/>
                <a:moveTo>
                  <a:pt x="73" y="503"/>
                </a:moveTo>
                <a:cubicBezTo>
                  <a:pt x="64" y="505"/>
                  <a:pt x="57" y="506"/>
                  <a:pt x="50" y="508"/>
                </a:cubicBezTo>
                <a:cubicBezTo>
                  <a:pt x="48" y="508"/>
                  <a:pt x="46" y="510"/>
                  <a:pt x="46" y="512"/>
                </a:cubicBezTo>
                <a:cubicBezTo>
                  <a:pt x="45" y="513"/>
                  <a:pt x="47" y="516"/>
                  <a:pt x="49" y="517"/>
                </a:cubicBezTo>
                <a:cubicBezTo>
                  <a:pt x="54" y="520"/>
                  <a:pt x="59" y="524"/>
                  <a:pt x="65" y="527"/>
                </a:cubicBezTo>
                <a:cubicBezTo>
                  <a:pt x="69" y="528"/>
                  <a:pt x="76" y="529"/>
                  <a:pt x="77" y="528"/>
                </a:cubicBezTo>
                <a:cubicBezTo>
                  <a:pt x="80" y="522"/>
                  <a:pt x="83" y="515"/>
                  <a:pt x="84" y="508"/>
                </a:cubicBezTo>
                <a:cubicBezTo>
                  <a:pt x="84" y="507"/>
                  <a:pt x="76" y="504"/>
                  <a:pt x="73" y="503"/>
                </a:cubicBezTo>
                <a:close/>
                <a:moveTo>
                  <a:pt x="845" y="311"/>
                </a:moveTo>
                <a:cubicBezTo>
                  <a:pt x="865" y="291"/>
                  <a:pt x="866" y="213"/>
                  <a:pt x="847" y="201"/>
                </a:cubicBezTo>
                <a:cubicBezTo>
                  <a:pt x="858" y="238"/>
                  <a:pt x="853" y="274"/>
                  <a:pt x="845" y="311"/>
                </a:cubicBezTo>
                <a:close/>
                <a:moveTo>
                  <a:pt x="602" y="35"/>
                </a:moveTo>
                <a:cubicBezTo>
                  <a:pt x="594" y="29"/>
                  <a:pt x="574" y="29"/>
                  <a:pt x="569" y="34"/>
                </a:cubicBezTo>
                <a:cubicBezTo>
                  <a:pt x="568" y="36"/>
                  <a:pt x="567" y="40"/>
                  <a:pt x="568" y="42"/>
                </a:cubicBezTo>
                <a:cubicBezTo>
                  <a:pt x="571" y="48"/>
                  <a:pt x="575" y="54"/>
                  <a:pt x="579" y="59"/>
                </a:cubicBezTo>
                <a:cubicBezTo>
                  <a:pt x="580" y="61"/>
                  <a:pt x="585" y="61"/>
                  <a:pt x="586" y="60"/>
                </a:cubicBezTo>
                <a:cubicBezTo>
                  <a:pt x="592" y="52"/>
                  <a:pt x="597" y="43"/>
                  <a:pt x="602" y="35"/>
                </a:cubicBezTo>
                <a:close/>
                <a:moveTo>
                  <a:pt x="1110" y="915"/>
                </a:moveTo>
                <a:cubicBezTo>
                  <a:pt x="1110" y="914"/>
                  <a:pt x="1110" y="914"/>
                  <a:pt x="1110" y="913"/>
                </a:cubicBezTo>
                <a:cubicBezTo>
                  <a:pt x="1113" y="913"/>
                  <a:pt x="1115" y="913"/>
                  <a:pt x="1117" y="913"/>
                </a:cubicBezTo>
                <a:cubicBezTo>
                  <a:pt x="1127" y="913"/>
                  <a:pt x="1129" y="910"/>
                  <a:pt x="1125" y="901"/>
                </a:cubicBezTo>
                <a:cubicBezTo>
                  <a:pt x="1124" y="900"/>
                  <a:pt x="1123" y="898"/>
                  <a:pt x="1122" y="896"/>
                </a:cubicBezTo>
                <a:cubicBezTo>
                  <a:pt x="1111" y="878"/>
                  <a:pt x="1111" y="878"/>
                  <a:pt x="1100" y="897"/>
                </a:cubicBezTo>
                <a:cubicBezTo>
                  <a:pt x="1097" y="901"/>
                  <a:pt x="1095" y="906"/>
                  <a:pt x="1093" y="910"/>
                </a:cubicBezTo>
                <a:cubicBezTo>
                  <a:pt x="1099" y="912"/>
                  <a:pt x="1104" y="913"/>
                  <a:pt x="1110" y="915"/>
                </a:cubicBezTo>
                <a:close/>
                <a:moveTo>
                  <a:pt x="726" y="72"/>
                </a:moveTo>
                <a:cubicBezTo>
                  <a:pt x="733" y="62"/>
                  <a:pt x="738" y="56"/>
                  <a:pt x="743" y="49"/>
                </a:cubicBezTo>
                <a:cubicBezTo>
                  <a:pt x="745" y="45"/>
                  <a:pt x="747" y="42"/>
                  <a:pt x="749" y="38"/>
                </a:cubicBezTo>
                <a:cubicBezTo>
                  <a:pt x="745" y="36"/>
                  <a:pt x="742" y="33"/>
                  <a:pt x="738" y="33"/>
                </a:cubicBezTo>
                <a:cubicBezTo>
                  <a:pt x="733" y="33"/>
                  <a:pt x="727" y="34"/>
                  <a:pt x="722" y="35"/>
                </a:cubicBezTo>
                <a:cubicBezTo>
                  <a:pt x="721" y="36"/>
                  <a:pt x="718" y="39"/>
                  <a:pt x="718" y="41"/>
                </a:cubicBezTo>
                <a:cubicBezTo>
                  <a:pt x="720" y="50"/>
                  <a:pt x="723" y="60"/>
                  <a:pt x="726" y="72"/>
                </a:cubicBezTo>
                <a:close/>
                <a:moveTo>
                  <a:pt x="459" y="86"/>
                </a:moveTo>
                <a:cubicBezTo>
                  <a:pt x="471" y="84"/>
                  <a:pt x="479" y="84"/>
                  <a:pt x="487" y="82"/>
                </a:cubicBezTo>
                <a:cubicBezTo>
                  <a:pt x="489" y="82"/>
                  <a:pt x="493" y="78"/>
                  <a:pt x="493" y="78"/>
                </a:cubicBezTo>
                <a:cubicBezTo>
                  <a:pt x="488" y="68"/>
                  <a:pt x="486" y="57"/>
                  <a:pt x="473" y="51"/>
                </a:cubicBezTo>
                <a:cubicBezTo>
                  <a:pt x="468" y="63"/>
                  <a:pt x="464" y="73"/>
                  <a:pt x="459" y="86"/>
                </a:cubicBezTo>
                <a:close/>
                <a:moveTo>
                  <a:pt x="435" y="97"/>
                </a:moveTo>
                <a:cubicBezTo>
                  <a:pt x="426" y="89"/>
                  <a:pt x="420" y="83"/>
                  <a:pt x="413" y="77"/>
                </a:cubicBezTo>
                <a:cubicBezTo>
                  <a:pt x="409" y="74"/>
                  <a:pt x="404" y="74"/>
                  <a:pt x="403" y="81"/>
                </a:cubicBezTo>
                <a:cubicBezTo>
                  <a:pt x="402" y="88"/>
                  <a:pt x="400" y="95"/>
                  <a:pt x="399" y="102"/>
                </a:cubicBezTo>
                <a:cubicBezTo>
                  <a:pt x="399" y="104"/>
                  <a:pt x="403" y="108"/>
                  <a:pt x="405" y="108"/>
                </a:cubicBezTo>
                <a:cubicBezTo>
                  <a:pt x="414" y="105"/>
                  <a:pt x="423" y="102"/>
                  <a:pt x="435" y="97"/>
                </a:cubicBezTo>
                <a:close/>
                <a:moveTo>
                  <a:pt x="1138" y="361"/>
                </a:moveTo>
                <a:cubicBezTo>
                  <a:pt x="1138" y="360"/>
                  <a:pt x="1138" y="360"/>
                  <a:pt x="1138" y="360"/>
                </a:cubicBezTo>
                <a:cubicBezTo>
                  <a:pt x="1142" y="359"/>
                  <a:pt x="1146" y="360"/>
                  <a:pt x="1150" y="359"/>
                </a:cubicBezTo>
                <a:cubicBezTo>
                  <a:pt x="1153" y="358"/>
                  <a:pt x="1157" y="353"/>
                  <a:pt x="1156" y="352"/>
                </a:cubicBezTo>
                <a:cubicBezTo>
                  <a:pt x="1152" y="345"/>
                  <a:pt x="1149" y="336"/>
                  <a:pt x="1142" y="333"/>
                </a:cubicBezTo>
                <a:cubicBezTo>
                  <a:pt x="1136" y="329"/>
                  <a:pt x="1133" y="337"/>
                  <a:pt x="1130" y="342"/>
                </a:cubicBezTo>
                <a:cubicBezTo>
                  <a:pt x="1127" y="347"/>
                  <a:pt x="1125" y="352"/>
                  <a:pt x="1123" y="357"/>
                </a:cubicBezTo>
                <a:cubicBezTo>
                  <a:pt x="1128" y="358"/>
                  <a:pt x="1133" y="359"/>
                  <a:pt x="1138" y="361"/>
                </a:cubicBezTo>
                <a:close/>
                <a:moveTo>
                  <a:pt x="424" y="1155"/>
                </a:moveTo>
                <a:cubicBezTo>
                  <a:pt x="423" y="1155"/>
                  <a:pt x="421" y="1155"/>
                  <a:pt x="420" y="1154"/>
                </a:cubicBezTo>
                <a:cubicBezTo>
                  <a:pt x="414" y="1161"/>
                  <a:pt x="409" y="1167"/>
                  <a:pt x="404" y="1174"/>
                </a:cubicBezTo>
                <a:cubicBezTo>
                  <a:pt x="399" y="1180"/>
                  <a:pt x="401" y="1185"/>
                  <a:pt x="408" y="1188"/>
                </a:cubicBezTo>
                <a:cubicBezTo>
                  <a:pt x="412" y="1190"/>
                  <a:pt x="416" y="1191"/>
                  <a:pt x="421" y="1191"/>
                </a:cubicBezTo>
                <a:cubicBezTo>
                  <a:pt x="423" y="1191"/>
                  <a:pt x="427" y="1188"/>
                  <a:pt x="427" y="1187"/>
                </a:cubicBezTo>
                <a:cubicBezTo>
                  <a:pt x="427" y="1176"/>
                  <a:pt x="425" y="1166"/>
                  <a:pt x="424" y="1155"/>
                </a:cubicBezTo>
                <a:close/>
                <a:moveTo>
                  <a:pt x="98" y="821"/>
                </a:moveTo>
                <a:cubicBezTo>
                  <a:pt x="95" y="812"/>
                  <a:pt x="93" y="804"/>
                  <a:pt x="90" y="797"/>
                </a:cubicBezTo>
                <a:cubicBezTo>
                  <a:pt x="89" y="795"/>
                  <a:pt x="86" y="794"/>
                  <a:pt x="85" y="795"/>
                </a:cubicBezTo>
                <a:cubicBezTo>
                  <a:pt x="78" y="799"/>
                  <a:pt x="72" y="804"/>
                  <a:pt x="66" y="809"/>
                </a:cubicBezTo>
                <a:cubicBezTo>
                  <a:pt x="63" y="813"/>
                  <a:pt x="63" y="817"/>
                  <a:pt x="69" y="819"/>
                </a:cubicBezTo>
                <a:cubicBezTo>
                  <a:pt x="76" y="821"/>
                  <a:pt x="83" y="824"/>
                  <a:pt x="90" y="825"/>
                </a:cubicBezTo>
                <a:cubicBezTo>
                  <a:pt x="92" y="825"/>
                  <a:pt x="95" y="823"/>
                  <a:pt x="98" y="821"/>
                </a:cubicBezTo>
                <a:close/>
                <a:moveTo>
                  <a:pt x="937" y="916"/>
                </a:moveTo>
                <a:cubicBezTo>
                  <a:pt x="933" y="917"/>
                  <a:pt x="930" y="917"/>
                  <a:pt x="929" y="919"/>
                </a:cubicBezTo>
                <a:cubicBezTo>
                  <a:pt x="924" y="930"/>
                  <a:pt x="920" y="941"/>
                  <a:pt x="917" y="953"/>
                </a:cubicBezTo>
                <a:cubicBezTo>
                  <a:pt x="916" y="955"/>
                  <a:pt x="918" y="958"/>
                  <a:pt x="919" y="961"/>
                </a:cubicBezTo>
                <a:cubicBezTo>
                  <a:pt x="921" y="959"/>
                  <a:pt x="924" y="958"/>
                  <a:pt x="926" y="956"/>
                </a:cubicBezTo>
                <a:cubicBezTo>
                  <a:pt x="937" y="945"/>
                  <a:pt x="937" y="931"/>
                  <a:pt x="942" y="918"/>
                </a:cubicBezTo>
                <a:cubicBezTo>
                  <a:pt x="943" y="916"/>
                  <a:pt x="941" y="912"/>
                  <a:pt x="940" y="910"/>
                </a:cubicBezTo>
                <a:cubicBezTo>
                  <a:pt x="939" y="910"/>
                  <a:pt x="938" y="910"/>
                  <a:pt x="937" y="910"/>
                </a:cubicBezTo>
                <a:cubicBezTo>
                  <a:pt x="937" y="913"/>
                  <a:pt x="937" y="915"/>
                  <a:pt x="937" y="916"/>
                </a:cubicBezTo>
                <a:close/>
                <a:moveTo>
                  <a:pt x="894" y="191"/>
                </a:moveTo>
                <a:cubicBezTo>
                  <a:pt x="908" y="221"/>
                  <a:pt x="923" y="250"/>
                  <a:pt x="938" y="280"/>
                </a:cubicBezTo>
                <a:cubicBezTo>
                  <a:pt x="942" y="260"/>
                  <a:pt x="911" y="200"/>
                  <a:pt x="894" y="191"/>
                </a:cubicBezTo>
                <a:close/>
                <a:moveTo>
                  <a:pt x="789" y="513"/>
                </a:moveTo>
                <a:cubicBezTo>
                  <a:pt x="807" y="512"/>
                  <a:pt x="812" y="505"/>
                  <a:pt x="805" y="492"/>
                </a:cubicBezTo>
                <a:cubicBezTo>
                  <a:pt x="800" y="495"/>
                  <a:pt x="795" y="500"/>
                  <a:pt x="790" y="501"/>
                </a:cubicBezTo>
                <a:cubicBezTo>
                  <a:pt x="780" y="503"/>
                  <a:pt x="777" y="508"/>
                  <a:pt x="778" y="515"/>
                </a:cubicBezTo>
                <a:cubicBezTo>
                  <a:pt x="773" y="516"/>
                  <a:pt x="768" y="516"/>
                  <a:pt x="765" y="518"/>
                </a:cubicBezTo>
                <a:cubicBezTo>
                  <a:pt x="762" y="520"/>
                  <a:pt x="762" y="525"/>
                  <a:pt x="760" y="529"/>
                </a:cubicBezTo>
                <a:cubicBezTo>
                  <a:pt x="761" y="529"/>
                  <a:pt x="762" y="529"/>
                  <a:pt x="763" y="530"/>
                </a:cubicBezTo>
                <a:cubicBezTo>
                  <a:pt x="766" y="523"/>
                  <a:pt x="780" y="536"/>
                  <a:pt x="779" y="520"/>
                </a:cubicBezTo>
                <a:cubicBezTo>
                  <a:pt x="782" y="522"/>
                  <a:pt x="784" y="522"/>
                  <a:pt x="787" y="524"/>
                </a:cubicBezTo>
                <a:cubicBezTo>
                  <a:pt x="788" y="520"/>
                  <a:pt x="788" y="517"/>
                  <a:pt x="789" y="513"/>
                </a:cubicBezTo>
                <a:close/>
                <a:moveTo>
                  <a:pt x="527" y="290"/>
                </a:moveTo>
                <a:cubicBezTo>
                  <a:pt x="521" y="298"/>
                  <a:pt x="524" y="311"/>
                  <a:pt x="510" y="311"/>
                </a:cubicBezTo>
                <a:cubicBezTo>
                  <a:pt x="497" y="311"/>
                  <a:pt x="498" y="298"/>
                  <a:pt x="491" y="292"/>
                </a:cubicBezTo>
                <a:cubicBezTo>
                  <a:pt x="486" y="302"/>
                  <a:pt x="488" y="312"/>
                  <a:pt x="494" y="317"/>
                </a:cubicBezTo>
                <a:cubicBezTo>
                  <a:pt x="504" y="324"/>
                  <a:pt x="516" y="323"/>
                  <a:pt x="525" y="315"/>
                </a:cubicBezTo>
                <a:cubicBezTo>
                  <a:pt x="532" y="308"/>
                  <a:pt x="533" y="299"/>
                  <a:pt x="527" y="290"/>
                </a:cubicBezTo>
                <a:close/>
                <a:moveTo>
                  <a:pt x="507" y="35"/>
                </a:moveTo>
                <a:cubicBezTo>
                  <a:pt x="494" y="34"/>
                  <a:pt x="492" y="37"/>
                  <a:pt x="497" y="49"/>
                </a:cubicBezTo>
                <a:cubicBezTo>
                  <a:pt x="497" y="50"/>
                  <a:pt x="498" y="52"/>
                  <a:pt x="498" y="53"/>
                </a:cubicBezTo>
                <a:cubicBezTo>
                  <a:pt x="501" y="57"/>
                  <a:pt x="504" y="61"/>
                  <a:pt x="507" y="65"/>
                </a:cubicBezTo>
                <a:cubicBezTo>
                  <a:pt x="510" y="62"/>
                  <a:pt x="515" y="59"/>
                  <a:pt x="517" y="54"/>
                </a:cubicBezTo>
                <a:cubicBezTo>
                  <a:pt x="520" y="50"/>
                  <a:pt x="521" y="44"/>
                  <a:pt x="523" y="39"/>
                </a:cubicBezTo>
                <a:cubicBezTo>
                  <a:pt x="518" y="37"/>
                  <a:pt x="513" y="36"/>
                  <a:pt x="508" y="35"/>
                </a:cubicBezTo>
                <a:cubicBezTo>
                  <a:pt x="507" y="34"/>
                  <a:pt x="507" y="35"/>
                  <a:pt x="507" y="35"/>
                </a:cubicBezTo>
                <a:close/>
                <a:moveTo>
                  <a:pt x="829" y="83"/>
                </a:moveTo>
                <a:cubicBezTo>
                  <a:pt x="827" y="82"/>
                  <a:pt x="825" y="82"/>
                  <a:pt x="824" y="81"/>
                </a:cubicBezTo>
                <a:cubicBezTo>
                  <a:pt x="816" y="89"/>
                  <a:pt x="809" y="97"/>
                  <a:pt x="800" y="106"/>
                </a:cubicBezTo>
                <a:cubicBezTo>
                  <a:pt x="808" y="110"/>
                  <a:pt x="813" y="113"/>
                  <a:pt x="819" y="115"/>
                </a:cubicBezTo>
                <a:cubicBezTo>
                  <a:pt x="824" y="118"/>
                  <a:pt x="828" y="116"/>
                  <a:pt x="829" y="110"/>
                </a:cubicBezTo>
                <a:cubicBezTo>
                  <a:pt x="829" y="101"/>
                  <a:pt x="829" y="92"/>
                  <a:pt x="829" y="83"/>
                </a:cubicBezTo>
                <a:close/>
                <a:moveTo>
                  <a:pt x="955" y="152"/>
                </a:moveTo>
                <a:cubicBezTo>
                  <a:pt x="954" y="151"/>
                  <a:pt x="953" y="150"/>
                  <a:pt x="951" y="150"/>
                </a:cubicBezTo>
                <a:cubicBezTo>
                  <a:pt x="943" y="153"/>
                  <a:pt x="934" y="156"/>
                  <a:pt x="926" y="160"/>
                </a:cubicBezTo>
                <a:cubicBezTo>
                  <a:pt x="925" y="160"/>
                  <a:pt x="925" y="165"/>
                  <a:pt x="926" y="166"/>
                </a:cubicBezTo>
                <a:cubicBezTo>
                  <a:pt x="931" y="172"/>
                  <a:pt x="936" y="177"/>
                  <a:pt x="942" y="181"/>
                </a:cubicBezTo>
                <a:cubicBezTo>
                  <a:pt x="944" y="182"/>
                  <a:pt x="949" y="180"/>
                  <a:pt x="949" y="179"/>
                </a:cubicBezTo>
                <a:cubicBezTo>
                  <a:pt x="952" y="170"/>
                  <a:pt x="953" y="161"/>
                  <a:pt x="955" y="152"/>
                </a:cubicBezTo>
                <a:close/>
                <a:moveTo>
                  <a:pt x="695" y="576"/>
                </a:moveTo>
                <a:cubicBezTo>
                  <a:pt x="669" y="600"/>
                  <a:pt x="661" y="620"/>
                  <a:pt x="671" y="636"/>
                </a:cubicBezTo>
                <a:cubicBezTo>
                  <a:pt x="671" y="630"/>
                  <a:pt x="671" y="625"/>
                  <a:pt x="671" y="619"/>
                </a:cubicBezTo>
                <a:cubicBezTo>
                  <a:pt x="673" y="621"/>
                  <a:pt x="675" y="622"/>
                  <a:pt x="676" y="623"/>
                </a:cubicBezTo>
                <a:cubicBezTo>
                  <a:pt x="677" y="603"/>
                  <a:pt x="696" y="595"/>
                  <a:pt x="706" y="581"/>
                </a:cubicBezTo>
                <a:cubicBezTo>
                  <a:pt x="705" y="581"/>
                  <a:pt x="705" y="580"/>
                  <a:pt x="704" y="580"/>
                </a:cubicBezTo>
                <a:cubicBezTo>
                  <a:pt x="703" y="581"/>
                  <a:pt x="702" y="582"/>
                  <a:pt x="700" y="584"/>
                </a:cubicBezTo>
                <a:cubicBezTo>
                  <a:pt x="698" y="581"/>
                  <a:pt x="697" y="579"/>
                  <a:pt x="695" y="576"/>
                </a:cubicBezTo>
                <a:close/>
                <a:moveTo>
                  <a:pt x="75" y="685"/>
                </a:moveTo>
                <a:cubicBezTo>
                  <a:pt x="73" y="680"/>
                  <a:pt x="72" y="676"/>
                  <a:pt x="70" y="671"/>
                </a:cubicBezTo>
                <a:cubicBezTo>
                  <a:pt x="65" y="673"/>
                  <a:pt x="60" y="675"/>
                  <a:pt x="55" y="677"/>
                </a:cubicBezTo>
                <a:cubicBezTo>
                  <a:pt x="54" y="677"/>
                  <a:pt x="54" y="677"/>
                  <a:pt x="53" y="678"/>
                </a:cubicBezTo>
                <a:cubicBezTo>
                  <a:pt x="50" y="682"/>
                  <a:pt x="47" y="685"/>
                  <a:pt x="44" y="689"/>
                </a:cubicBezTo>
                <a:cubicBezTo>
                  <a:pt x="48" y="692"/>
                  <a:pt x="52" y="695"/>
                  <a:pt x="57" y="697"/>
                </a:cubicBezTo>
                <a:cubicBezTo>
                  <a:pt x="70" y="702"/>
                  <a:pt x="74" y="700"/>
                  <a:pt x="75" y="685"/>
                </a:cubicBezTo>
                <a:close/>
                <a:moveTo>
                  <a:pt x="172" y="978"/>
                </a:moveTo>
                <a:cubicBezTo>
                  <a:pt x="172" y="978"/>
                  <a:pt x="172" y="978"/>
                  <a:pt x="172" y="978"/>
                </a:cubicBezTo>
                <a:cubicBezTo>
                  <a:pt x="177" y="977"/>
                  <a:pt x="183" y="977"/>
                  <a:pt x="188" y="975"/>
                </a:cubicBezTo>
                <a:cubicBezTo>
                  <a:pt x="190" y="975"/>
                  <a:pt x="192" y="970"/>
                  <a:pt x="191" y="970"/>
                </a:cubicBezTo>
                <a:cubicBezTo>
                  <a:pt x="187" y="963"/>
                  <a:pt x="182" y="954"/>
                  <a:pt x="176" y="952"/>
                </a:cubicBezTo>
                <a:cubicBezTo>
                  <a:pt x="168" y="950"/>
                  <a:pt x="165" y="960"/>
                  <a:pt x="161" y="967"/>
                </a:cubicBezTo>
                <a:cubicBezTo>
                  <a:pt x="161" y="967"/>
                  <a:pt x="160" y="968"/>
                  <a:pt x="160" y="968"/>
                </a:cubicBezTo>
                <a:cubicBezTo>
                  <a:pt x="157" y="975"/>
                  <a:pt x="160" y="978"/>
                  <a:pt x="166" y="978"/>
                </a:cubicBezTo>
                <a:cubicBezTo>
                  <a:pt x="168" y="978"/>
                  <a:pt x="170" y="978"/>
                  <a:pt x="172" y="978"/>
                </a:cubicBezTo>
                <a:close/>
                <a:moveTo>
                  <a:pt x="413" y="465"/>
                </a:moveTo>
                <a:cubicBezTo>
                  <a:pt x="431" y="446"/>
                  <a:pt x="440" y="423"/>
                  <a:pt x="443" y="396"/>
                </a:cubicBezTo>
                <a:cubicBezTo>
                  <a:pt x="425" y="416"/>
                  <a:pt x="423" y="442"/>
                  <a:pt x="413" y="465"/>
                </a:cubicBezTo>
                <a:close/>
                <a:moveTo>
                  <a:pt x="63" y="488"/>
                </a:moveTo>
                <a:cubicBezTo>
                  <a:pt x="55" y="481"/>
                  <a:pt x="49" y="476"/>
                  <a:pt x="44" y="471"/>
                </a:cubicBezTo>
                <a:cubicBezTo>
                  <a:pt x="37" y="464"/>
                  <a:pt x="34" y="464"/>
                  <a:pt x="30" y="473"/>
                </a:cubicBezTo>
                <a:cubicBezTo>
                  <a:pt x="29" y="476"/>
                  <a:pt x="27" y="480"/>
                  <a:pt x="27" y="484"/>
                </a:cubicBezTo>
                <a:cubicBezTo>
                  <a:pt x="26" y="491"/>
                  <a:pt x="29" y="494"/>
                  <a:pt x="36" y="493"/>
                </a:cubicBezTo>
                <a:cubicBezTo>
                  <a:pt x="44" y="492"/>
                  <a:pt x="52" y="490"/>
                  <a:pt x="63" y="488"/>
                </a:cubicBezTo>
                <a:close/>
                <a:moveTo>
                  <a:pt x="957" y="716"/>
                </a:moveTo>
                <a:cubicBezTo>
                  <a:pt x="957" y="718"/>
                  <a:pt x="956" y="719"/>
                  <a:pt x="956" y="721"/>
                </a:cubicBezTo>
                <a:cubicBezTo>
                  <a:pt x="964" y="724"/>
                  <a:pt x="972" y="728"/>
                  <a:pt x="981" y="731"/>
                </a:cubicBezTo>
                <a:cubicBezTo>
                  <a:pt x="982" y="732"/>
                  <a:pt x="985" y="728"/>
                  <a:pt x="985" y="726"/>
                </a:cubicBezTo>
                <a:cubicBezTo>
                  <a:pt x="988" y="713"/>
                  <a:pt x="985" y="708"/>
                  <a:pt x="971" y="704"/>
                </a:cubicBezTo>
                <a:cubicBezTo>
                  <a:pt x="965" y="702"/>
                  <a:pt x="959" y="701"/>
                  <a:pt x="953" y="700"/>
                </a:cubicBezTo>
                <a:cubicBezTo>
                  <a:pt x="952" y="701"/>
                  <a:pt x="952" y="702"/>
                  <a:pt x="952" y="703"/>
                </a:cubicBezTo>
                <a:cubicBezTo>
                  <a:pt x="957" y="710"/>
                  <a:pt x="969" y="708"/>
                  <a:pt x="972" y="719"/>
                </a:cubicBezTo>
                <a:cubicBezTo>
                  <a:pt x="966" y="718"/>
                  <a:pt x="962" y="717"/>
                  <a:pt x="957" y="716"/>
                </a:cubicBezTo>
                <a:close/>
                <a:moveTo>
                  <a:pt x="1136" y="942"/>
                </a:moveTo>
                <a:cubicBezTo>
                  <a:pt x="1134" y="930"/>
                  <a:pt x="1127" y="932"/>
                  <a:pt x="1122" y="931"/>
                </a:cubicBezTo>
                <a:cubicBezTo>
                  <a:pt x="1116" y="931"/>
                  <a:pt x="1111" y="931"/>
                  <a:pt x="1105" y="931"/>
                </a:cubicBezTo>
                <a:cubicBezTo>
                  <a:pt x="1107" y="936"/>
                  <a:pt x="1108" y="942"/>
                  <a:pt x="1111" y="946"/>
                </a:cubicBezTo>
                <a:cubicBezTo>
                  <a:pt x="1113" y="950"/>
                  <a:pt x="1120" y="956"/>
                  <a:pt x="1122" y="955"/>
                </a:cubicBezTo>
                <a:cubicBezTo>
                  <a:pt x="1128" y="952"/>
                  <a:pt x="1132" y="946"/>
                  <a:pt x="1136" y="942"/>
                </a:cubicBezTo>
                <a:close/>
                <a:moveTo>
                  <a:pt x="567" y="913"/>
                </a:moveTo>
                <a:cubicBezTo>
                  <a:pt x="568" y="912"/>
                  <a:pt x="568" y="912"/>
                  <a:pt x="569" y="911"/>
                </a:cubicBezTo>
                <a:cubicBezTo>
                  <a:pt x="564" y="906"/>
                  <a:pt x="559" y="901"/>
                  <a:pt x="555" y="896"/>
                </a:cubicBezTo>
                <a:cubicBezTo>
                  <a:pt x="551" y="891"/>
                  <a:pt x="547" y="891"/>
                  <a:pt x="544" y="896"/>
                </a:cubicBezTo>
                <a:cubicBezTo>
                  <a:pt x="539" y="907"/>
                  <a:pt x="534" y="917"/>
                  <a:pt x="530" y="928"/>
                </a:cubicBezTo>
                <a:cubicBezTo>
                  <a:pt x="529" y="929"/>
                  <a:pt x="530" y="932"/>
                  <a:pt x="531" y="932"/>
                </a:cubicBezTo>
                <a:cubicBezTo>
                  <a:pt x="532" y="932"/>
                  <a:pt x="535" y="932"/>
                  <a:pt x="536" y="931"/>
                </a:cubicBezTo>
                <a:cubicBezTo>
                  <a:pt x="538" y="928"/>
                  <a:pt x="541" y="925"/>
                  <a:pt x="543" y="922"/>
                </a:cubicBezTo>
                <a:cubicBezTo>
                  <a:pt x="552" y="907"/>
                  <a:pt x="552" y="907"/>
                  <a:pt x="567" y="913"/>
                </a:cubicBezTo>
                <a:close/>
                <a:moveTo>
                  <a:pt x="378" y="101"/>
                </a:moveTo>
                <a:cubicBezTo>
                  <a:pt x="379" y="101"/>
                  <a:pt x="380" y="101"/>
                  <a:pt x="381" y="100"/>
                </a:cubicBezTo>
                <a:cubicBezTo>
                  <a:pt x="382" y="90"/>
                  <a:pt x="383" y="80"/>
                  <a:pt x="384" y="68"/>
                </a:cubicBezTo>
                <a:cubicBezTo>
                  <a:pt x="374" y="71"/>
                  <a:pt x="367" y="73"/>
                  <a:pt x="361" y="76"/>
                </a:cubicBezTo>
                <a:cubicBezTo>
                  <a:pt x="356" y="78"/>
                  <a:pt x="353" y="82"/>
                  <a:pt x="359" y="87"/>
                </a:cubicBezTo>
                <a:cubicBezTo>
                  <a:pt x="365" y="92"/>
                  <a:pt x="372" y="96"/>
                  <a:pt x="378" y="101"/>
                </a:cubicBezTo>
                <a:close/>
                <a:moveTo>
                  <a:pt x="49" y="541"/>
                </a:moveTo>
                <a:cubicBezTo>
                  <a:pt x="49" y="540"/>
                  <a:pt x="50" y="539"/>
                  <a:pt x="50" y="538"/>
                </a:cubicBezTo>
                <a:cubicBezTo>
                  <a:pt x="43" y="534"/>
                  <a:pt x="36" y="529"/>
                  <a:pt x="29" y="525"/>
                </a:cubicBezTo>
                <a:cubicBezTo>
                  <a:pt x="27" y="524"/>
                  <a:pt x="21" y="527"/>
                  <a:pt x="20" y="530"/>
                </a:cubicBezTo>
                <a:cubicBezTo>
                  <a:pt x="18" y="534"/>
                  <a:pt x="18" y="539"/>
                  <a:pt x="18" y="544"/>
                </a:cubicBezTo>
                <a:cubicBezTo>
                  <a:pt x="19" y="549"/>
                  <a:pt x="22" y="552"/>
                  <a:pt x="28" y="550"/>
                </a:cubicBezTo>
                <a:cubicBezTo>
                  <a:pt x="35" y="548"/>
                  <a:pt x="42" y="544"/>
                  <a:pt x="49" y="541"/>
                </a:cubicBezTo>
                <a:close/>
                <a:moveTo>
                  <a:pt x="221" y="159"/>
                </a:moveTo>
                <a:cubicBezTo>
                  <a:pt x="227" y="162"/>
                  <a:pt x="233" y="165"/>
                  <a:pt x="239" y="167"/>
                </a:cubicBezTo>
                <a:cubicBezTo>
                  <a:pt x="245" y="169"/>
                  <a:pt x="247" y="166"/>
                  <a:pt x="247" y="160"/>
                </a:cubicBezTo>
                <a:cubicBezTo>
                  <a:pt x="247" y="153"/>
                  <a:pt x="247" y="145"/>
                  <a:pt x="247" y="138"/>
                </a:cubicBezTo>
                <a:cubicBezTo>
                  <a:pt x="236" y="137"/>
                  <a:pt x="228" y="143"/>
                  <a:pt x="221" y="159"/>
                </a:cubicBezTo>
                <a:close/>
                <a:moveTo>
                  <a:pt x="1075" y="987"/>
                </a:moveTo>
                <a:cubicBezTo>
                  <a:pt x="1076" y="990"/>
                  <a:pt x="1077" y="995"/>
                  <a:pt x="1078" y="1000"/>
                </a:cubicBezTo>
                <a:cubicBezTo>
                  <a:pt x="1081" y="1007"/>
                  <a:pt x="1087" y="1009"/>
                  <a:pt x="1092" y="1004"/>
                </a:cubicBezTo>
                <a:cubicBezTo>
                  <a:pt x="1096" y="999"/>
                  <a:pt x="1100" y="991"/>
                  <a:pt x="1099" y="986"/>
                </a:cubicBezTo>
                <a:cubicBezTo>
                  <a:pt x="1097" y="982"/>
                  <a:pt x="1088" y="980"/>
                  <a:pt x="1083" y="978"/>
                </a:cubicBezTo>
                <a:cubicBezTo>
                  <a:pt x="1077" y="976"/>
                  <a:pt x="1074" y="979"/>
                  <a:pt x="1075" y="987"/>
                </a:cubicBezTo>
                <a:close/>
                <a:moveTo>
                  <a:pt x="668" y="1215"/>
                </a:moveTo>
                <a:cubicBezTo>
                  <a:pt x="673" y="1214"/>
                  <a:pt x="675" y="1214"/>
                  <a:pt x="676" y="1213"/>
                </a:cubicBezTo>
                <a:cubicBezTo>
                  <a:pt x="681" y="1210"/>
                  <a:pt x="689" y="1206"/>
                  <a:pt x="689" y="1203"/>
                </a:cubicBezTo>
                <a:cubicBezTo>
                  <a:pt x="688" y="1197"/>
                  <a:pt x="684" y="1191"/>
                  <a:pt x="681" y="1185"/>
                </a:cubicBezTo>
                <a:cubicBezTo>
                  <a:pt x="680" y="1184"/>
                  <a:pt x="675" y="1184"/>
                  <a:pt x="675" y="1185"/>
                </a:cubicBezTo>
                <a:cubicBezTo>
                  <a:pt x="671" y="1192"/>
                  <a:pt x="667" y="1198"/>
                  <a:pt x="664" y="1205"/>
                </a:cubicBezTo>
                <a:cubicBezTo>
                  <a:pt x="664" y="1208"/>
                  <a:pt x="667" y="1212"/>
                  <a:pt x="668" y="1215"/>
                </a:cubicBezTo>
                <a:close/>
                <a:moveTo>
                  <a:pt x="530" y="71"/>
                </a:moveTo>
                <a:cubicBezTo>
                  <a:pt x="540" y="75"/>
                  <a:pt x="556" y="76"/>
                  <a:pt x="563" y="72"/>
                </a:cubicBezTo>
                <a:cubicBezTo>
                  <a:pt x="564" y="71"/>
                  <a:pt x="565" y="67"/>
                  <a:pt x="564" y="66"/>
                </a:cubicBezTo>
                <a:cubicBezTo>
                  <a:pt x="550" y="51"/>
                  <a:pt x="547" y="45"/>
                  <a:pt x="533" y="65"/>
                </a:cubicBezTo>
                <a:cubicBezTo>
                  <a:pt x="532" y="67"/>
                  <a:pt x="531" y="69"/>
                  <a:pt x="530" y="71"/>
                </a:cubicBezTo>
                <a:close/>
                <a:moveTo>
                  <a:pt x="52" y="658"/>
                </a:moveTo>
                <a:cubicBezTo>
                  <a:pt x="43" y="654"/>
                  <a:pt x="37" y="650"/>
                  <a:pt x="30" y="648"/>
                </a:cubicBezTo>
                <a:cubicBezTo>
                  <a:pt x="27" y="648"/>
                  <a:pt x="20" y="651"/>
                  <a:pt x="20" y="653"/>
                </a:cubicBezTo>
                <a:cubicBezTo>
                  <a:pt x="21" y="660"/>
                  <a:pt x="23" y="667"/>
                  <a:pt x="24" y="674"/>
                </a:cubicBezTo>
                <a:cubicBezTo>
                  <a:pt x="30" y="672"/>
                  <a:pt x="36" y="670"/>
                  <a:pt x="42" y="667"/>
                </a:cubicBezTo>
                <a:cubicBezTo>
                  <a:pt x="45" y="666"/>
                  <a:pt x="47" y="663"/>
                  <a:pt x="52" y="658"/>
                </a:cubicBezTo>
                <a:close/>
                <a:moveTo>
                  <a:pt x="605" y="467"/>
                </a:moveTo>
                <a:cubicBezTo>
                  <a:pt x="609" y="485"/>
                  <a:pt x="653" y="515"/>
                  <a:pt x="664" y="510"/>
                </a:cubicBezTo>
                <a:cubicBezTo>
                  <a:pt x="644" y="496"/>
                  <a:pt x="625" y="482"/>
                  <a:pt x="605" y="467"/>
                </a:cubicBezTo>
                <a:close/>
                <a:moveTo>
                  <a:pt x="1089" y="667"/>
                </a:moveTo>
                <a:cubicBezTo>
                  <a:pt x="1091" y="673"/>
                  <a:pt x="1094" y="678"/>
                  <a:pt x="1095" y="684"/>
                </a:cubicBezTo>
                <a:cubicBezTo>
                  <a:pt x="1096" y="691"/>
                  <a:pt x="1095" y="699"/>
                  <a:pt x="1096" y="706"/>
                </a:cubicBezTo>
                <a:cubicBezTo>
                  <a:pt x="1096" y="708"/>
                  <a:pt x="1100" y="710"/>
                  <a:pt x="1103" y="712"/>
                </a:cubicBezTo>
                <a:cubicBezTo>
                  <a:pt x="1105" y="706"/>
                  <a:pt x="1106" y="701"/>
                  <a:pt x="1108" y="696"/>
                </a:cubicBezTo>
                <a:cubicBezTo>
                  <a:pt x="1112" y="678"/>
                  <a:pt x="1105" y="669"/>
                  <a:pt x="1089" y="667"/>
                </a:cubicBezTo>
                <a:close/>
                <a:moveTo>
                  <a:pt x="1003" y="911"/>
                </a:moveTo>
                <a:cubicBezTo>
                  <a:pt x="1016" y="902"/>
                  <a:pt x="1012" y="888"/>
                  <a:pt x="1012" y="875"/>
                </a:cubicBezTo>
                <a:cubicBezTo>
                  <a:pt x="1014" y="877"/>
                  <a:pt x="1016" y="878"/>
                  <a:pt x="1019" y="880"/>
                </a:cubicBezTo>
                <a:cubicBezTo>
                  <a:pt x="1019" y="880"/>
                  <a:pt x="1020" y="879"/>
                  <a:pt x="1021" y="879"/>
                </a:cubicBezTo>
                <a:cubicBezTo>
                  <a:pt x="1020" y="875"/>
                  <a:pt x="1018" y="871"/>
                  <a:pt x="1016" y="866"/>
                </a:cubicBezTo>
                <a:cubicBezTo>
                  <a:pt x="1016" y="866"/>
                  <a:pt x="1015" y="865"/>
                  <a:pt x="1014" y="864"/>
                </a:cubicBezTo>
                <a:cubicBezTo>
                  <a:pt x="1012" y="876"/>
                  <a:pt x="1007" y="869"/>
                  <a:pt x="1002" y="868"/>
                </a:cubicBezTo>
                <a:cubicBezTo>
                  <a:pt x="1002" y="874"/>
                  <a:pt x="1004" y="880"/>
                  <a:pt x="1002" y="883"/>
                </a:cubicBezTo>
                <a:cubicBezTo>
                  <a:pt x="996" y="893"/>
                  <a:pt x="1001" y="901"/>
                  <a:pt x="1003" y="911"/>
                </a:cubicBezTo>
                <a:close/>
                <a:moveTo>
                  <a:pt x="121" y="896"/>
                </a:moveTo>
                <a:cubicBezTo>
                  <a:pt x="120" y="894"/>
                  <a:pt x="119" y="893"/>
                  <a:pt x="118" y="891"/>
                </a:cubicBezTo>
                <a:cubicBezTo>
                  <a:pt x="109" y="892"/>
                  <a:pt x="100" y="893"/>
                  <a:pt x="90" y="894"/>
                </a:cubicBezTo>
                <a:cubicBezTo>
                  <a:pt x="89" y="894"/>
                  <a:pt x="86" y="896"/>
                  <a:pt x="86" y="898"/>
                </a:cubicBezTo>
                <a:cubicBezTo>
                  <a:pt x="84" y="904"/>
                  <a:pt x="98" y="916"/>
                  <a:pt x="102" y="913"/>
                </a:cubicBezTo>
                <a:cubicBezTo>
                  <a:pt x="109" y="908"/>
                  <a:pt x="115" y="901"/>
                  <a:pt x="121" y="896"/>
                </a:cubicBezTo>
                <a:close/>
                <a:moveTo>
                  <a:pt x="915" y="605"/>
                </a:moveTo>
                <a:cubicBezTo>
                  <a:pt x="921" y="603"/>
                  <a:pt x="924" y="602"/>
                  <a:pt x="927" y="601"/>
                </a:cubicBezTo>
                <a:cubicBezTo>
                  <a:pt x="935" y="596"/>
                  <a:pt x="943" y="592"/>
                  <a:pt x="950" y="587"/>
                </a:cubicBezTo>
                <a:cubicBezTo>
                  <a:pt x="953" y="585"/>
                  <a:pt x="955" y="579"/>
                  <a:pt x="954" y="577"/>
                </a:cubicBezTo>
                <a:cubicBezTo>
                  <a:pt x="952" y="572"/>
                  <a:pt x="947" y="572"/>
                  <a:pt x="942" y="575"/>
                </a:cubicBezTo>
                <a:cubicBezTo>
                  <a:pt x="934" y="583"/>
                  <a:pt x="926" y="590"/>
                  <a:pt x="918" y="597"/>
                </a:cubicBezTo>
                <a:cubicBezTo>
                  <a:pt x="917" y="598"/>
                  <a:pt x="917" y="601"/>
                  <a:pt x="915" y="605"/>
                </a:cubicBezTo>
                <a:close/>
                <a:moveTo>
                  <a:pt x="62" y="839"/>
                </a:moveTo>
                <a:cubicBezTo>
                  <a:pt x="61" y="841"/>
                  <a:pt x="58" y="845"/>
                  <a:pt x="58" y="846"/>
                </a:cubicBezTo>
                <a:cubicBezTo>
                  <a:pt x="62" y="852"/>
                  <a:pt x="65" y="859"/>
                  <a:pt x="70" y="862"/>
                </a:cubicBezTo>
                <a:cubicBezTo>
                  <a:pt x="73" y="863"/>
                  <a:pt x="80" y="857"/>
                  <a:pt x="85" y="854"/>
                </a:cubicBezTo>
                <a:cubicBezTo>
                  <a:pt x="90" y="850"/>
                  <a:pt x="90" y="845"/>
                  <a:pt x="82" y="843"/>
                </a:cubicBezTo>
                <a:cubicBezTo>
                  <a:pt x="76" y="842"/>
                  <a:pt x="70" y="841"/>
                  <a:pt x="62" y="839"/>
                </a:cubicBezTo>
                <a:close/>
                <a:moveTo>
                  <a:pt x="147" y="926"/>
                </a:moveTo>
                <a:cubicBezTo>
                  <a:pt x="148" y="926"/>
                  <a:pt x="152" y="925"/>
                  <a:pt x="153" y="924"/>
                </a:cubicBezTo>
                <a:cubicBezTo>
                  <a:pt x="153" y="922"/>
                  <a:pt x="152" y="919"/>
                  <a:pt x="151" y="916"/>
                </a:cubicBezTo>
                <a:cubicBezTo>
                  <a:pt x="150" y="914"/>
                  <a:pt x="148" y="911"/>
                  <a:pt x="147" y="909"/>
                </a:cubicBezTo>
                <a:cubicBezTo>
                  <a:pt x="142" y="899"/>
                  <a:pt x="138" y="899"/>
                  <a:pt x="131" y="908"/>
                </a:cubicBezTo>
                <a:cubicBezTo>
                  <a:pt x="123" y="919"/>
                  <a:pt x="124" y="922"/>
                  <a:pt x="137" y="924"/>
                </a:cubicBezTo>
                <a:cubicBezTo>
                  <a:pt x="140" y="925"/>
                  <a:pt x="143" y="925"/>
                  <a:pt x="147" y="926"/>
                </a:cubicBezTo>
                <a:close/>
                <a:moveTo>
                  <a:pt x="934" y="559"/>
                </a:moveTo>
                <a:cubicBezTo>
                  <a:pt x="925" y="569"/>
                  <a:pt x="916" y="579"/>
                  <a:pt x="908" y="589"/>
                </a:cubicBezTo>
                <a:cubicBezTo>
                  <a:pt x="909" y="589"/>
                  <a:pt x="912" y="592"/>
                  <a:pt x="913" y="591"/>
                </a:cubicBezTo>
                <a:cubicBezTo>
                  <a:pt x="922" y="584"/>
                  <a:pt x="932" y="578"/>
                  <a:pt x="941" y="570"/>
                </a:cubicBezTo>
                <a:cubicBezTo>
                  <a:pt x="945" y="566"/>
                  <a:pt x="942" y="561"/>
                  <a:pt x="934" y="559"/>
                </a:cubicBezTo>
                <a:close/>
                <a:moveTo>
                  <a:pt x="946" y="670"/>
                </a:moveTo>
                <a:cubicBezTo>
                  <a:pt x="946" y="672"/>
                  <a:pt x="946" y="673"/>
                  <a:pt x="946" y="675"/>
                </a:cubicBezTo>
                <a:cubicBezTo>
                  <a:pt x="956" y="677"/>
                  <a:pt x="965" y="680"/>
                  <a:pt x="975" y="681"/>
                </a:cubicBezTo>
                <a:cubicBezTo>
                  <a:pt x="977" y="682"/>
                  <a:pt x="982" y="677"/>
                  <a:pt x="983" y="674"/>
                </a:cubicBezTo>
                <a:cubicBezTo>
                  <a:pt x="985" y="669"/>
                  <a:pt x="982" y="665"/>
                  <a:pt x="975" y="666"/>
                </a:cubicBezTo>
                <a:cubicBezTo>
                  <a:pt x="969" y="666"/>
                  <a:pt x="962" y="667"/>
                  <a:pt x="956" y="668"/>
                </a:cubicBezTo>
                <a:cubicBezTo>
                  <a:pt x="952" y="668"/>
                  <a:pt x="949" y="669"/>
                  <a:pt x="946" y="670"/>
                </a:cubicBezTo>
                <a:close/>
                <a:moveTo>
                  <a:pt x="104" y="874"/>
                </a:moveTo>
                <a:cubicBezTo>
                  <a:pt x="122" y="874"/>
                  <a:pt x="124" y="871"/>
                  <a:pt x="117" y="858"/>
                </a:cubicBezTo>
                <a:cubicBezTo>
                  <a:pt x="115" y="853"/>
                  <a:pt x="112" y="852"/>
                  <a:pt x="108" y="855"/>
                </a:cubicBezTo>
                <a:cubicBezTo>
                  <a:pt x="102" y="859"/>
                  <a:pt x="93" y="861"/>
                  <a:pt x="93" y="870"/>
                </a:cubicBezTo>
                <a:cubicBezTo>
                  <a:pt x="93" y="871"/>
                  <a:pt x="96" y="873"/>
                  <a:pt x="98" y="873"/>
                </a:cubicBezTo>
                <a:cubicBezTo>
                  <a:pt x="100" y="874"/>
                  <a:pt x="103" y="874"/>
                  <a:pt x="104" y="874"/>
                </a:cubicBezTo>
                <a:close/>
                <a:moveTo>
                  <a:pt x="817" y="56"/>
                </a:moveTo>
                <a:cubicBezTo>
                  <a:pt x="810" y="54"/>
                  <a:pt x="805" y="51"/>
                  <a:pt x="800" y="50"/>
                </a:cubicBezTo>
                <a:cubicBezTo>
                  <a:pt x="797" y="50"/>
                  <a:pt x="792" y="53"/>
                  <a:pt x="792" y="54"/>
                </a:cubicBezTo>
                <a:cubicBezTo>
                  <a:pt x="792" y="62"/>
                  <a:pt x="793" y="70"/>
                  <a:pt x="793" y="79"/>
                </a:cubicBezTo>
                <a:cubicBezTo>
                  <a:pt x="794" y="79"/>
                  <a:pt x="795" y="79"/>
                  <a:pt x="797" y="80"/>
                </a:cubicBezTo>
                <a:cubicBezTo>
                  <a:pt x="803" y="72"/>
                  <a:pt x="810" y="65"/>
                  <a:pt x="817" y="56"/>
                </a:cubicBezTo>
                <a:close/>
                <a:moveTo>
                  <a:pt x="938" y="853"/>
                </a:moveTo>
                <a:cubicBezTo>
                  <a:pt x="944" y="865"/>
                  <a:pt x="948" y="874"/>
                  <a:pt x="951" y="882"/>
                </a:cubicBezTo>
                <a:cubicBezTo>
                  <a:pt x="961" y="878"/>
                  <a:pt x="957" y="869"/>
                  <a:pt x="959" y="862"/>
                </a:cubicBezTo>
                <a:cubicBezTo>
                  <a:pt x="962" y="853"/>
                  <a:pt x="958" y="847"/>
                  <a:pt x="947" y="847"/>
                </a:cubicBezTo>
                <a:cubicBezTo>
                  <a:pt x="948" y="850"/>
                  <a:pt x="949" y="854"/>
                  <a:pt x="950" y="858"/>
                </a:cubicBezTo>
                <a:cubicBezTo>
                  <a:pt x="946" y="856"/>
                  <a:pt x="944" y="855"/>
                  <a:pt x="938" y="853"/>
                </a:cubicBezTo>
                <a:close/>
                <a:moveTo>
                  <a:pt x="586" y="335"/>
                </a:moveTo>
                <a:cubicBezTo>
                  <a:pt x="600" y="320"/>
                  <a:pt x="585" y="263"/>
                  <a:pt x="566" y="256"/>
                </a:cubicBezTo>
                <a:cubicBezTo>
                  <a:pt x="584" y="279"/>
                  <a:pt x="587" y="305"/>
                  <a:pt x="586" y="335"/>
                </a:cubicBezTo>
                <a:close/>
                <a:moveTo>
                  <a:pt x="1108" y="653"/>
                </a:moveTo>
                <a:cubicBezTo>
                  <a:pt x="1110" y="646"/>
                  <a:pt x="1111" y="641"/>
                  <a:pt x="1112" y="636"/>
                </a:cubicBezTo>
                <a:cubicBezTo>
                  <a:pt x="1112" y="634"/>
                  <a:pt x="1111" y="632"/>
                  <a:pt x="1109" y="631"/>
                </a:cubicBezTo>
                <a:cubicBezTo>
                  <a:pt x="1103" y="626"/>
                  <a:pt x="1096" y="625"/>
                  <a:pt x="1088" y="626"/>
                </a:cubicBezTo>
                <a:cubicBezTo>
                  <a:pt x="1090" y="630"/>
                  <a:pt x="1092" y="633"/>
                  <a:pt x="1094" y="635"/>
                </a:cubicBezTo>
                <a:cubicBezTo>
                  <a:pt x="1092" y="637"/>
                  <a:pt x="1090" y="639"/>
                  <a:pt x="1088" y="641"/>
                </a:cubicBezTo>
                <a:cubicBezTo>
                  <a:pt x="1095" y="645"/>
                  <a:pt x="1102" y="649"/>
                  <a:pt x="1108" y="653"/>
                </a:cubicBezTo>
                <a:close/>
                <a:moveTo>
                  <a:pt x="323" y="323"/>
                </a:moveTo>
                <a:cubicBezTo>
                  <a:pt x="313" y="324"/>
                  <a:pt x="307" y="328"/>
                  <a:pt x="306" y="338"/>
                </a:cubicBezTo>
                <a:cubicBezTo>
                  <a:pt x="305" y="346"/>
                  <a:pt x="310" y="351"/>
                  <a:pt x="317" y="353"/>
                </a:cubicBezTo>
                <a:cubicBezTo>
                  <a:pt x="327" y="357"/>
                  <a:pt x="332" y="356"/>
                  <a:pt x="336" y="350"/>
                </a:cubicBezTo>
                <a:cubicBezTo>
                  <a:pt x="317" y="348"/>
                  <a:pt x="316" y="346"/>
                  <a:pt x="323" y="323"/>
                </a:cubicBezTo>
                <a:close/>
                <a:moveTo>
                  <a:pt x="120" y="332"/>
                </a:moveTo>
                <a:cubicBezTo>
                  <a:pt x="121" y="331"/>
                  <a:pt x="122" y="331"/>
                  <a:pt x="122" y="330"/>
                </a:cubicBezTo>
                <a:cubicBezTo>
                  <a:pt x="120" y="324"/>
                  <a:pt x="118" y="318"/>
                  <a:pt x="115" y="312"/>
                </a:cubicBezTo>
                <a:cubicBezTo>
                  <a:pt x="113" y="309"/>
                  <a:pt x="108" y="305"/>
                  <a:pt x="107" y="306"/>
                </a:cubicBezTo>
                <a:cubicBezTo>
                  <a:pt x="103" y="309"/>
                  <a:pt x="100" y="312"/>
                  <a:pt x="99" y="316"/>
                </a:cubicBezTo>
                <a:cubicBezTo>
                  <a:pt x="98" y="319"/>
                  <a:pt x="99" y="324"/>
                  <a:pt x="101" y="326"/>
                </a:cubicBezTo>
                <a:cubicBezTo>
                  <a:pt x="107" y="329"/>
                  <a:pt x="114" y="330"/>
                  <a:pt x="120" y="332"/>
                </a:cubicBezTo>
                <a:close/>
                <a:moveTo>
                  <a:pt x="1095" y="541"/>
                </a:moveTo>
                <a:cubicBezTo>
                  <a:pt x="1092" y="539"/>
                  <a:pt x="1089" y="537"/>
                  <a:pt x="1086" y="535"/>
                </a:cubicBezTo>
                <a:cubicBezTo>
                  <a:pt x="1087" y="531"/>
                  <a:pt x="1085" y="526"/>
                  <a:pt x="1085" y="526"/>
                </a:cubicBezTo>
                <a:cubicBezTo>
                  <a:pt x="1078" y="526"/>
                  <a:pt x="1071" y="528"/>
                  <a:pt x="1065" y="529"/>
                </a:cubicBezTo>
                <a:cubicBezTo>
                  <a:pt x="1065" y="530"/>
                  <a:pt x="1065" y="531"/>
                  <a:pt x="1065" y="531"/>
                </a:cubicBezTo>
                <a:cubicBezTo>
                  <a:pt x="1068" y="533"/>
                  <a:pt x="1071" y="535"/>
                  <a:pt x="1075" y="537"/>
                </a:cubicBezTo>
                <a:cubicBezTo>
                  <a:pt x="1072" y="539"/>
                  <a:pt x="1070" y="540"/>
                  <a:pt x="1067" y="542"/>
                </a:cubicBezTo>
                <a:cubicBezTo>
                  <a:pt x="1077" y="548"/>
                  <a:pt x="1089" y="548"/>
                  <a:pt x="1095" y="541"/>
                </a:cubicBezTo>
                <a:close/>
                <a:moveTo>
                  <a:pt x="47" y="597"/>
                </a:moveTo>
                <a:cubicBezTo>
                  <a:pt x="41" y="593"/>
                  <a:pt x="38" y="590"/>
                  <a:pt x="34" y="587"/>
                </a:cubicBezTo>
                <a:cubicBezTo>
                  <a:pt x="30" y="584"/>
                  <a:pt x="24" y="581"/>
                  <a:pt x="22" y="587"/>
                </a:cubicBezTo>
                <a:cubicBezTo>
                  <a:pt x="19" y="593"/>
                  <a:pt x="21" y="599"/>
                  <a:pt x="21" y="606"/>
                </a:cubicBezTo>
                <a:cubicBezTo>
                  <a:pt x="21" y="606"/>
                  <a:pt x="24" y="607"/>
                  <a:pt x="26" y="607"/>
                </a:cubicBezTo>
                <a:cubicBezTo>
                  <a:pt x="32" y="604"/>
                  <a:pt x="39" y="601"/>
                  <a:pt x="47" y="597"/>
                </a:cubicBezTo>
                <a:close/>
                <a:moveTo>
                  <a:pt x="624" y="1214"/>
                </a:moveTo>
                <a:cubicBezTo>
                  <a:pt x="627" y="1211"/>
                  <a:pt x="634" y="1208"/>
                  <a:pt x="634" y="1206"/>
                </a:cubicBezTo>
                <a:cubicBezTo>
                  <a:pt x="633" y="1200"/>
                  <a:pt x="630" y="1194"/>
                  <a:pt x="628" y="1188"/>
                </a:cubicBezTo>
                <a:cubicBezTo>
                  <a:pt x="624" y="1190"/>
                  <a:pt x="620" y="1193"/>
                  <a:pt x="617" y="1196"/>
                </a:cubicBezTo>
                <a:cubicBezTo>
                  <a:pt x="616" y="1197"/>
                  <a:pt x="616" y="1198"/>
                  <a:pt x="615" y="1199"/>
                </a:cubicBezTo>
                <a:cubicBezTo>
                  <a:pt x="614" y="1202"/>
                  <a:pt x="612" y="1206"/>
                  <a:pt x="613" y="1208"/>
                </a:cubicBezTo>
                <a:cubicBezTo>
                  <a:pt x="614" y="1211"/>
                  <a:pt x="619" y="1212"/>
                  <a:pt x="624" y="1214"/>
                </a:cubicBezTo>
                <a:close/>
                <a:moveTo>
                  <a:pt x="827" y="588"/>
                </a:moveTo>
                <a:cubicBezTo>
                  <a:pt x="828" y="576"/>
                  <a:pt x="829" y="566"/>
                  <a:pt x="829" y="556"/>
                </a:cubicBezTo>
                <a:cubicBezTo>
                  <a:pt x="825" y="558"/>
                  <a:pt x="823" y="564"/>
                  <a:pt x="821" y="564"/>
                </a:cubicBezTo>
                <a:cubicBezTo>
                  <a:pt x="813" y="564"/>
                  <a:pt x="812" y="569"/>
                  <a:pt x="812" y="575"/>
                </a:cubicBezTo>
                <a:cubicBezTo>
                  <a:pt x="812" y="580"/>
                  <a:pt x="812" y="585"/>
                  <a:pt x="812" y="591"/>
                </a:cubicBezTo>
                <a:cubicBezTo>
                  <a:pt x="813" y="591"/>
                  <a:pt x="813" y="591"/>
                  <a:pt x="814" y="591"/>
                </a:cubicBezTo>
                <a:cubicBezTo>
                  <a:pt x="816" y="588"/>
                  <a:pt x="817" y="586"/>
                  <a:pt x="819" y="583"/>
                </a:cubicBezTo>
                <a:cubicBezTo>
                  <a:pt x="821" y="584"/>
                  <a:pt x="823" y="585"/>
                  <a:pt x="827" y="588"/>
                </a:cubicBezTo>
                <a:close/>
                <a:moveTo>
                  <a:pt x="942" y="657"/>
                </a:moveTo>
                <a:cubicBezTo>
                  <a:pt x="942" y="658"/>
                  <a:pt x="942" y="659"/>
                  <a:pt x="943" y="661"/>
                </a:cubicBezTo>
                <a:cubicBezTo>
                  <a:pt x="953" y="661"/>
                  <a:pt x="964" y="661"/>
                  <a:pt x="974" y="660"/>
                </a:cubicBezTo>
                <a:cubicBezTo>
                  <a:pt x="977" y="660"/>
                  <a:pt x="979" y="656"/>
                  <a:pt x="981" y="654"/>
                </a:cubicBezTo>
                <a:cubicBezTo>
                  <a:pt x="979" y="652"/>
                  <a:pt x="977" y="649"/>
                  <a:pt x="975" y="649"/>
                </a:cubicBezTo>
                <a:cubicBezTo>
                  <a:pt x="965" y="649"/>
                  <a:pt x="955" y="651"/>
                  <a:pt x="946" y="652"/>
                </a:cubicBezTo>
                <a:cubicBezTo>
                  <a:pt x="944" y="652"/>
                  <a:pt x="943" y="655"/>
                  <a:pt x="942" y="657"/>
                </a:cubicBezTo>
                <a:close/>
                <a:moveTo>
                  <a:pt x="748" y="546"/>
                </a:moveTo>
                <a:cubicBezTo>
                  <a:pt x="743" y="543"/>
                  <a:pt x="740" y="540"/>
                  <a:pt x="737" y="538"/>
                </a:cubicBezTo>
                <a:cubicBezTo>
                  <a:pt x="733" y="541"/>
                  <a:pt x="729" y="544"/>
                  <a:pt x="725" y="547"/>
                </a:cubicBezTo>
                <a:cubicBezTo>
                  <a:pt x="715" y="552"/>
                  <a:pt x="714" y="555"/>
                  <a:pt x="719" y="565"/>
                </a:cubicBezTo>
                <a:cubicBezTo>
                  <a:pt x="724" y="562"/>
                  <a:pt x="729" y="560"/>
                  <a:pt x="734" y="556"/>
                </a:cubicBezTo>
                <a:cubicBezTo>
                  <a:pt x="738" y="553"/>
                  <a:pt x="743" y="550"/>
                  <a:pt x="748" y="546"/>
                </a:cubicBezTo>
                <a:close/>
                <a:moveTo>
                  <a:pt x="1054" y="507"/>
                </a:moveTo>
                <a:cubicBezTo>
                  <a:pt x="1054" y="508"/>
                  <a:pt x="1054" y="509"/>
                  <a:pt x="1055" y="510"/>
                </a:cubicBezTo>
                <a:cubicBezTo>
                  <a:pt x="1057" y="511"/>
                  <a:pt x="1060" y="513"/>
                  <a:pt x="1063" y="514"/>
                </a:cubicBezTo>
                <a:cubicBezTo>
                  <a:pt x="1061" y="516"/>
                  <a:pt x="1059" y="518"/>
                  <a:pt x="1056" y="521"/>
                </a:cubicBezTo>
                <a:cubicBezTo>
                  <a:pt x="1064" y="522"/>
                  <a:pt x="1071" y="523"/>
                  <a:pt x="1077" y="523"/>
                </a:cubicBezTo>
                <a:cubicBezTo>
                  <a:pt x="1079" y="523"/>
                  <a:pt x="1082" y="521"/>
                  <a:pt x="1082" y="520"/>
                </a:cubicBezTo>
                <a:cubicBezTo>
                  <a:pt x="1083" y="518"/>
                  <a:pt x="1083" y="515"/>
                  <a:pt x="1081" y="513"/>
                </a:cubicBezTo>
                <a:cubicBezTo>
                  <a:pt x="1079" y="509"/>
                  <a:pt x="1076" y="506"/>
                  <a:pt x="1072" y="502"/>
                </a:cubicBezTo>
                <a:cubicBezTo>
                  <a:pt x="1067" y="504"/>
                  <a:pt x="1060" y="505"/>
                  <a:pt x="1054" y="507"/>
                </a:cubicBezTo>
                <a:close/>
                <a:moveTo>
                  <a:pt x="64" y="787"/>
                </a:moveTo>
                <a:cubicBezTo>
                  <a:pt x="57" y="784"/>
                  <a:pt x="52" y="782"/>
                  <a:pt x="47" y="781"/>
                </a:cubicBezTo>
                <a:cubicBezTo>
                  <a:pt x="43" y="780"/>
                  <a:pt x="39" y="780"/>
                  <a:pt x="34" y="779"/>
                </a:cubicBezTo>
                <a:cubicBezTo>
                  <a:pt x="35" y="783"/>
                  <a:pt x="36" y="788"/>
                  <a:pt x="37" y="792"/>
                </a:cubicBezTo>
                <a:cubicBezTo>
                  <a:pt x="37" y="794"/>
                  <a:pt x="38" y="796"/>
                  <a:pt x="40" y="797"/>
                </a:cubicBezTo>
                <a:cubicBezTo>
                  <a:pt x="42" y="798"/>
                  <a:pt x="46" y="800"/>
                  <a:pt x="47" y="799"/>
                </a:cubicBezTo>
                <a:cubicBezTo>
                  <a:pt x="53" y="796"/>
                  <a:pt x="57" y="792"/>
                  <a:pt x="64" y="787"/>
                </a:cubicBezTo>
                <a:close/>
                <a:moveTo>
                  <a:pt x="980" y="530"/>
                </a:moveTo>
                <a:cubicBezTo>
                  <a:pt x="981" y="531"/>
                  <a:pt x="981" y="532"/>
                  <a:pt x="982" y="533"/>
                </a:cubicBezTo>
                <a:cubicBezTo>
                  <a:pt x="985" y="532"/>
                  <a:pt x="989" y="531"/>
                  <a:pt x="993" y="530"/>
                </a:cubicBezTo>
                <a:cubicBezTo>
                  <a:pt x="992" y="534"/>
                  <a:pt x="991" y="538"/>
                  <a:pt x="990" y="541"/>
                </a:cubicBezTo>
                <a:cubicBezTo>
                  <a:pt x="994" y="540"/>
                  <a:pt x="998" y="539"/>
                  <a:pt x="1002" y="536"/>
                </a:cubicBezTo>
                <a:cubicBezTo>
                  <a:pt x="1005" y="534"/>
                  <a:pt x="1006" y="530"/>
                  <a:pt x="1009" y="527"/>
                </a:cubicBezTo>
                <a:cubicBezTo>
                  <a:pt x="1003" y="523"/>
                  <a:pt x="997" y="516"/>
                  <a:pt x="994" y="517"/>
                </a:cubicBezTo>
                <a:cubicBezTo>
                  <a:pt x="988" y="518"/>
                  <a:pt x="985" y="525"/>
                  <a:pt x="980" y="530"/>
                </a:cubicBezTo>
                <a:close/>
                <a:moveTo>
                  <a:pt x="501" y="388"/>
                </a:moveTo>
                <a:cubicBezTo>
                  <a:pt x="496" y="382"/>
                  <a:pt x="489" y="378"/>
                  <a:pt x="486" y="371"/>
                </a:cubicBezTo>
                <a:cubicBezTo>
                  <a:pt x="484" y="364"/>
                  <a:pt x="486" y="355"/>
                  <a:pt x="486" y="347"/>
                </a:cubicBezTo>
                <a:cubicBezTo>
                  <a:pt x="475" y="351"/>
                  <a:pt x="473" y="361"/>
                  <a:pt x="478" y="375"/>
                </a:cubicBezTo>
                <a:cubicBezTo>
                  <a:pt x="482" y="385"/>
                  <a:pt x="495" y="391"/>
                  <a:pt x="501" y="388"/>
                </a:cubicBezTo>
                <a:close/>
                <a:moveTo>
                  <a:pt x="942" y="643"/>
                </a:moveTo>
                <a:cubicBezTo>
                  <a:pt x="947" y="645"/>
                  <a:pt x="972" y="644"/>
                  <a:pt x="976" y="640"/>
                </a:cubicBezTo>
                <a:cubicBezTo>
                  <a:pt x="977" y="639"/>
                  <a:pt x="979" y="636"/>
                  <a:pt x="979" y="634"/>
                </a:cubicBezTo>
                <a:cubicBezTo>
                  <a:pt x="978" y="633"/>
                  <a:pt x="976" y="631"/>
                  <a:pt x="974" y="630"/>
                </a:cubicBezTo>
                <a:cubicBezTo>
                  <a:pt x="969" y="628"/>
                  <a:pt x="945" y="637"/>
                  <a:pt x="942" y="643"/>
                </a:cubicBezTo>
                <a:close/>
                <a:moveTo>
                  <a:pt x="947" y="404"/>
                </a:moveTo>
                <a:cubicBezTo>
                  <a:pt x="935" y="395"/>
                  <a:pt x="926" y="402"/>
                  <a:pt x="922" y="418"/>
                </a:cubicBezTo>
                <a:cubicBezTo>
                  <a:pt x="939" y="421"/>
                  <a:pt x="939" y="421"/>
                  <a:pt x="947" y="404"/>
                </a:cubicBezTo>
                <a:close/>
                <a:moveTo>
                  <a:pt x="508" y="813"/>
                </a:moveTo>
                <a:cubicBezTo>
                  <a:pt x="509" y="812"/>
                  <a:pt x="510" y="812"/>
                  <a:pt x="511" y="811"/>
                </a:cubicBezTo>
                <a:cubicBezTo>
                  <a:pt x="510" y="794"/>
                  <a:pt x="493" y="761"/>
                  <a:pt x="482" y="757"/>
                </a:cubicBezTo>
                <a:cubicBezTo>
                  <a:pt x="491" y="776"/>
                  <a:pt x="500" y="794"/>
                  <a:pt x="508" y="813"/>
                </a:cubicBezTo>
                <a:close/>
                <a:moveTo>
                  <a:pt x="491" y="847"/>
                </a:moveTo>
                <a:cubicBezTo>
                  <a:pt x="492" y="849"/>
                  <a:pt x="491" y="853"/>
                  <a:pt x="493" y="856"/>
                </a:cubicBezTo>
                <a:cubicBezTo>
                  <a:pt x="495" y="859"/>
                  <a:pt x="498" y="861"/>
                  <a:pt x="501" y="863"/>
                </a:cubicBezTo>
                <a:cubicBezTo>
                  <a:pt x="503" y="860"/>
                  <a:pt x="505" y="857"/>
                  <a:pt x="506" y="853"/>
                </a:cubicBezTo>
                <a:cubicBezTo>
                  <a:pt x="506" y="849"/>
                  <a:pt x="505" y="845"/>
                  <a:pt x="503" y="841"/>
                </a:cubicBezTo>
                <a:cubicBezTo>
                  <a:pt x="502" y="838"/>
                  <a:pt x="499" y="836"/>
                  <a:pt x="497" y="833"/>
                </a:cubicBezTo>
                <a:cubicBezTo>
                  <a:pt x="495" y="836"/>
                  <a:pt x="493" y="839"/>
                  <a:pt x="492" y="842"/>
                </a:cubicBezTo>
                <a:cubicBezTo>
                  <a:pt x="491" y="843"/>
                  <a:pt x="491" y="845"/>
                  <a:pt x="491" y="847"/>
                </a:cubicBezTo>
                <a:close/>
                <a:moveTo>
                  <a:pt x="380" y="560"/>
                </a:moveTo>
                <a:cubicBezTo>
                  <a:pt x="370" y="556"/>
                  <a:pt x="362" y="552"/>
                  <a:pt x="353" y="549"/>
                </a:cubicBezTo>
                <a:cubicBezTo>
                  <a:pt x="352" y="549"/>
                  <a:pt x="350" y="552"/>
                  <a:pt x="348" y="554"/>
                </a:cubicBezTo>
                <a:cubicBezTo>
                  <a:pt x="352" y="558"/>
                  <a:pt x="356" y="564"/>
                  <a:pt x="361" y="566"/>
                </a:cubicBezTo>
                <a:cubicBezTo>
                  <a:pt x="367" y="569"/>
                  <a:pt x="374" y="566"/>
                  <a:pt x="380" y="560"/>
                </a:cubicBezTo>
                <a:close/>
                <a:moveTo>
                  <a:pt x="950" y="685"/>
                </a:moveTo>
                <a:cubicBezTo>
                  <a:pt x="950" y="686"/>
                  <a:pt x="950" y="688"/>
                  <a:pt x="949" y="690"/>
                </a:cubicBezTo>
                <a:cubicBezTo>
                  <a:pt x="958" y="693"/>
                  <a:pt x="966" y="696"/>
                  <a:pt x="975" y="699"/>
                </a:cubicBezTo>
                <a:cubicBezTo>
                  <a:pt x="977" y="700"/>
                  <a:pt x="981" y="697"/>
                  <a:pt x="984" y="696"/>
                </a:cubicBezTo>
                <a:cubicBezTo>
                  <a:pt x="982" y="693"/>
                  <a:pt x="981" y="688"/>
                  <a:pt x="979" y="687"/>
                </a:cubicBezTo>
                <a:cubicBezTo>
                  <a:pt x="969" y="686"/>
                  <a:pt x="960" y="685"/>
                  <a:pt x="950" y="685"/>
                </a:cubicBezTo>
                <a:close/>
                <a:moveTo>
                  <a:pt x="385" y="624"/>
                </a:moveTo>
                <a:cubicBezTo>
                  <a:pt x="375" y="621"/>
                  <a:pt x="365" y="619"/>
                  <a:pt x="356" y="617"/>
                </a:cubicBezTo>
                <a:cubicBezTo>
                  <a:pt x="354" y="616"/>
                  <a:pt x="352" y="617"/>
                  <a:pt x="351" y="618"/>
                </a:cubicBezTo>
                <a:cubicBezTo>
                  <a:pt x="350" y="619"/>
                  <a:pt x="351" y="622"/>
                  <a:pt x="352" y="623"/>
                </a:cubicBezTo>
                <a:cubicBezTo>
                  <a:pt x="356" y="631"/>
                  <a:pt x="374" y="635"/>
                  <a:pt x="381" y="630"/>
                </a:cubicBezTo>
                <a:cubicBezTo>
                  <a:pt x="383" y="628"/>
                  <a:pt x="384" y="626"/>
                  <a:pt x="385" y="624"/>
                </a:cubicBezTo>
                <a:close/>
                <a:moveTo>
                  <a:pt x="728" y="622"/>
                </a:moveTo>
                <a:cubicBezTo>
                  <a:pt x="714" y="637"/>
                  <a:pt x="713" y="643"/>
                  <a:pt x="720" y="654"/>
                </a:cubicBezTo>
                <a:cubicBezTo>
                  <a:pt x="724" y="650"/>
                  <a:pt x="729" y="645"/>
                  <a:pt x="734" y="641"/>
                </a:cubicBezTo>
                <a:cubicBezTo>
                  <a:pt x="735" y="640"/>
                  <a:pt x="735" y="637"/>
                  <a:pt x="735" y="636"/>
                </a:cubicBezTo>
                <a:cubicBezTo>
                  <a:pt x="733" y="631"/>
                  <a:pt x="730" y="627"/>
                  <a:pt x="728" y="622"/>
                </a:cubicBezTo>
                <a:close/>
                <a:moveTo>
                  <a:pt x="630" y="885"/>
                </a:moveTo>
                <a:cubicBezTo>
                  <a:pt x="635" y="893"/>
                  <a:pt x="641" y="894"/>
                  <a:pt x="645" y="889"/>
                </a:cubicBezTo>
                <a:cubicBezTo>
                  <a:pt x="649" y="885"/>
                  <a:pt x="651" y="878"/>
                  <a:pt x="653" y="872"/>
                </a:cubicBezTo>
                <a:cubicBezTo>
                  <a:pt x="650" y="872"/>
                  <a:pt x="647" y="870"/>
                  <a:pt x="645" y="871"/>
                </a:cubicBezTo>
                <a:cubicBezTo>
                  <a:pt x="640" y="875"/>
                  <a:pt x="635" y="880"/>
                  <a:pt x="630" y="885"/>
                </a:cubicBezTo>
                <a:close/>
                <a:moveTo>
                  <a:pt x="608" y="506"/>
                </a:moveTo>
                <a:cubicBezTo>
                  <a:pt x="606" y="521"/>
                  <a:pt x="606" y="535"/>
                  <a:pt x="617" y="546"/>
                </a:cubicBezTo>
                <a:cubicBezTo>
                  <a:pt x="622" y="536"/>
                  <a:pt x="617" y="514"/>
                  <a:pt x="608" y="506"/>
                </a:cubicBezTo>
                <a:close/>
                <a:moveTo>
                  <a:pt x="469" y="902"/>
                </a:moveTo>
                <a:cubicBezTo>
                  <a:pt x="464" y="910"/>
                  <a:pt x="463" y="918"/>
                  <a:pt x="467" y="926"/>
                </a:cubicBezTo>
                <a:cubicBezTo>
                  <a:pt x="467" y="928"/>
                  <a:pt x="470" y="930"/>
                  <a:pt x="473" y="931"/>
                </a:cubicBezTo>
                <a:cubicBezTo>
                  <a:pt x="474" y="931"/>
                  <a:pt x="477" y="929"/>
                  <a:pt x="478" y="927"/>
                </a:cubicBezTo>
                <a:cubicBezTo>
                  <a:pt x="481" y="922"/>
                  <a:pt x="475" y="906"/>
                  <a:pt x="469" y="902"/>
                </a:cubicBezTo>
                <a:close/>
                <a:moveTo>
                  <a:pt x="843" y="498"/>
                </a:moveTo>
                <a:cubicBezTo>
                  <a:pt x="844" y="499"/>
                  <a:pt x="845" y="499"/>
                  <a:pt x="846" y="499"/>
                </a:cubicBezTo>
                <a:cubicBezTo>
                  <a:pt x="847" y="493"/>
                  <a:pt x="847" y="487"/>
                  <a:pt x="847" y="481"/>
                </a:cubicBezTo>
                <a:cubicBezTo>
                  <a:pt x="842" y="482"/>
                  <a:pt x="836" y="481"/>
                  <a:pt x="831" y="483"/>
                </a:cubicBezTo>
                <a:cubicBezTo>
                  <a:pt x="825" y="487"/>
                  <a:pt x="827" y="494"/>
                  <a:pt x="829" y="501"/>
                </a:cubicBezTo>
                <a:cubicBezTo>
                  <a:pt x="833" y="498"/>
                  <a:pt x="836" y="496"/>
                  <a:pt x="840" y="493"/>
                </a:cubicBezTo>
                <a:cubicBezTo>
                  <a:pt x="841" y="495"/>
                  <a:pt x="842" y="497"/>
                  <a:pt x="843" y="498"/>
                </a:cubicBezTo>
                <a:close/>
                <a:moveTo>
                  <a:pt x="439" y="688"/>
                </a:moveTo>
                <a:cubicBezTo>
                  <a:pt x="435" y="667"/>
                  <a:pt x="432" y="649"/>
                  <a:pt x="428" y="628"/>
                </a:cubicBezTo>
                <a:cubicBezTo>
                  <a:pt x="421" y="637"/>
                  <a:pt x="429" y="676"/>
                  <a:pt x="439" y="688"/>
                </a:cubicBezTo>
                <a:close/>
                <a:moveTo>
                  <a:pt x="431" y="930"/>
                </a:moveTo>
                <a:cubicBezTo>
                  <a:pt x="434" y="934"/>
                  <a:pt x="437" y="937"/>
                  <a:pt x="440" y="940"/>
                </a:cubicBezTo>
                <a:cubicBezTo>
                  <a:pt x="442" y="936"/>
                  <a:pt x="447" y="933"/>
                  <a:pt x="447" y="929"/>
                </a:cubicBezTo>
                <a:cubicBezTo>
                  <a:pt x="446" y="924"/>
                  <a:pt x="443" y="918"/>
                  <a:pt x="440" y="912"/>
                </a:cubicBezTo>
                <a:cubicBezTo>
                  <a:pt x="438" y="918"/>
                  <a:pt x="435" y="923"/>
                  <a:pt x="431" y="930"/>
                </a:cubicBezTo>
                <a:close/>
                <a:moveTo>
                  <a:pt x="62" y="436"/>
                </a:moveTo>
                <a:cubicBezTo>
                  <a:pt x="62" y="435"/>
                  <a:pt x="63" y="433"/>
                  <a:pt x="64" y="432"/>
                </a:cubicBezTo>
                <a:cubicBezTo>
                  <a:pt x="59" y="427"/>
                  <a:pt x="53" y="422"/>
                  <a:pt x="48" y="418"/>
                </a:cubicBezTo>
                <a:cubicBezTo>
                  <a:pt x="44" y="422"/>
                  <a:pt x="41" y="427"/>
                  <a:pt x="37" y="432"/>
                </a:cubicBezTo>
                <a:cubicBezTo>
                  <a:pt x="38" y="433"/>
                  <a:pt x="38" y="434"/>
                  <a:pt x="39" y="435"/>
                </a:cubicBezTo>
                <a:cubicBezTo>
                  <a:pt x="47" y="435"/>
                  <a:pt x="54" y="436"/>
                  <a:pt x="62" y="436"/>
                </a:cubicBezTo>
                <a:close/>
                <a:moveTo>
                  <a:pt x="705" y="804"/>
                </a:moveTo>
                <a:cubicBezTo>
                  <a:pt x="714" y="804"/>
                  <a:pt x="722" y="797"/>
                  <a:pt x="723" y="790"/>
                </a:cubicBezTo>
                <a:cubicBezTo>
                  <a:pt x="723" y="788"/>
                  <a:pt x="723" y="785"/>
                  <a:pt x="721" y="784"/>
                </a:cubicBezTo>
                <a:cubicBezTo>
                  <a:pt x="720" y="783"/>
                  <a:pt x="717" y="784"/>
                  <a:pt x="715" y="785"/>
                </a:cubicBezTo>
                <a:cubicBezTo>
                  <a:pt x="711" y="787"/>
                  <a:pt x="708" y="790"/>
                  <a:pt x="704" y="793"/>
                </a:cubicBezTo>
                <a:cubicBezTo>
                  <a:pt x="702" y="795"/>
                  <a:pt x="701" y="797"/>
                  <a:pt x="699" y="799"/>
                </a:cubicBezTo>
                <a:cubicBezTo>
                  <a:pt x="702" y="801"/>
                  <a:pt x="704" y="803"/>
                  <a:pt x="705" y="804"/>
                </a:cubicBezTo>
                <a:close/>
                <a:moveTo>
                  <a:pt x="495" y="893"/>
                </a:moveTo>
                <a:cubicBezTo>
                  <a:pt x="493" y="893"/>
                  <a:pt x="492" y="894"/>
                  <a:pt x="490" y="894"/>
                </a:cubicBezTo>
                <a:cubicBezTo>
                  <a:pt x="491" y="901"/>
                  <a:pt x="492" y="909"/>
                  <a:pt x="493" y="916"/>
                </a:cubicBezTo>
                <a:cubicBezTo>
                  <a:pt x="494" y="918"/>
                  <a:pt x="497" y="920"/>
                  <a:pt x="500" y="920"/>
                </a:cubicBezTo>
                <a:cubicBezTo>
                  <a:pt x="501" y="920"/>
                  <a:pt x="505" y="916"/>
                  <a:pt x="505" y="915"/>
                </a:cubicBezTo>
                <a:cubicBezTo>
                  <a:pt x="503" y="906"/>
                  <a:pt x="502" y="898"/>
                  <a:pt x="495" y="893"/>
                </a:cubicBezTo>
                <a:close/>
                <a:moveTo>
                  <a:pt x="970" y="412"/>
                </a:moveTo>
                <a:cubicBezTo>
                  <a:pt x="966" y="410"/>
                  <a:pt x="961" y="407"/>
                  <a:pt x="961" y="407"/>
                </a:cubicBezTo>
                <a:cubicBezTo>
                  <a:pt x="956" y="411"/>
                  <a:pt x="952" y="416"/>
                  <a:pt x="946" y="423"/>
                </a:cubicBezTo>
                <a:cubicBezTo>
                  <a:pt x="955" y="423"/>
                  <a:pt x="961" y="423"/>
                  <a:pt x="969" y="423"/>
                </a:cubicBezTo>
                <a:cubicBezTo>
                  <a:pt x="970" y="420"/>
                  <a:pt x="974" y="416"/>
                  <a:pt x="977" y="412"/>
                </a:cubicBezTo>
                <a:cubicBezTo>
                  <a:pt x="976" y="412"/>
                  <a:pt x="975" y="411"/>
                  <a:pt x="975" y="411"/>
                </a:cubicBezTo>
                <a:cubicBezTo>
                  <a:pt x="973" y="411"/>
                  <a:pt x="970" y="412"/>
                  <a:pt x="970" y="412"/>
                </a:cubicBezTo>
                <a:close/>
                <a:moveTo>
                  <a:pt x="455" y="862"/>
                </a:moveTo>
                <a:cubicBezTo>
                  <a:pt x="459" y="866"/>
                  <a:pt x="462" y="869"/>
                  <a:pt x="465" y="872"/>
                </a:cubicBezTo>
                <a:cubicBezTo>
                  <a:pt x="468" y="869"/>
                  <a:pt x="473" y="865"/>
                  <a:pt x="473" y="862"/>
                </a:cubicBezTo>
                <a:cubicBezTo>
                  <a:pt x="472" y="858"/>
                  <a:pt x="468" y="853"/>
                  <a:pt x="465" y="849"/>
                </a:cubicBezTo>
                <a:cubicBezTo>
                  <a:pt x="462" y="853"/>
                  <a:pt x="459" y="857"/>
                  <a:pt x="455" y="862"/>
                </a:cubicBezTo>
                <a:close/>
                <a:moveTo>
                  <a:pt x="475" y="677"/>
                </a:moveTo>
                <a:cubicBezTo>
                  <a:pt x="486" y="678"/>
                  <a:pt x="495" y="674"/>
                  <a:pt x="498" y="665"/>
                </a:cubicBezTo>
                <a:cubicBezTo>
                  <a:pt x="499" y="661"/>
                  <a:pt x="498" y="657"/>
                  <a:pt x="497" y="651"/>
                </a:cubicBezTo>
                <a:cubicBezTo>
                  <a:pt x="488" y="661"/>
                  <a:pt x="482" y="669"/>
                  <a:pt x="475" y="677"/>
                </a:cubicBezTo>
                <a:close/>
                <a:moveTo>
                  <a:pt x="667" y="849"/>
                </a:moveTo>
                <a:cubicBezTo>
                  <a:pt x="677" y="849"/>
                  <a:pt x="686" y="837"/>
                  <a:pt x="684" y="830"/>
                </a:cubicBezTo>
                <a:cubicBezTo>
                  <a:pt x="683" y="829"/>
                  <a:pt x="679" y="828"/>
                  <a:pt x="678" y="828"/>
                </a:cubicBezTo>
                <a:cubicBezTo>
                  <a:pt x="674" y="833"/>
                  <a:pt x="669" y="837"/>
                  <a:pt x="666" y="842"/>
                </a:cubicBezTo>
                <a:cubicBezTo>
                  <a:pt x="665" y="844"/>
                  <a:pt x="666" y="847"/>
                  <a:pt x="667" y="849"/>
                </a:cubicBezTo>
                <a:close/>
                <a:moveTo>
                  <a:pt x="303" y="1009"/>
                </a:moveTo>
                <a:cubicBezTo>
                  <a:pt x="302" y="995"/>
                  <a:pt x="279" y="975"/>
                  <a:pt x="268" y="977"/>
                </a:cubicBezTo>
                <a:cubicBezTo>
                  <a:pt x="279" y="987"/>
                  <a:pt x="291" y="998"/>
                  <a:pt x="303" y="1009"/>
                </a:cubicBezTo>
                <a:close/>
                <a:moveTo>
                  <a:pt x="333" y="788"/>
                </a:moveTo>
                <a:cubicBezTo>
                  <a:pt x="321" y="791"/>
                  <a:pt x="308" y="812"/>
                  <a:pt x="310" y="824"/>
                </a:cubicBezTo>
                <a:cubicBezTo>
                  <a:pt x="319" y="811"/>
                  <a:pt x="326" y="800"/>
                  <a:pt x="333" y="788"/>
                </a:cubicBezTo>
                <a:close/>
                <a:moveTo>
                  <a:pt x="262" y="528"/>
                </a:moveTo>
                <a:cubicBezTo>
                  <a:pt x="265" y="520"/>
                  <a:pt x="266" y="513"/>
                  <a:pt x="260" y="508"/>
                </a:cubicBezTo>
                <a:cubicBezTo>
                  <a:pt x="255" y="505"/>
                  <a:pt x="248" y="503"/>
                  <a:pt x="243" y="508"/>
                </a:cubicBezTo>
                <a:cubicBezTo>
                  <a:pt x="249" y="515"/>
                  <a:pt x="255" y="521"/>
                  <a:pt x="262" y="528"/>
                </a:cubicBezTo>
                <a:close/>
                <a:moveTo>
                  <a:pt x="491" y="635"/>
                </a:moveTo>
                <a:cubicBezTo>
                  <a:pt x="503" y="632"/>
                  <a:pt x="510" y="625"/>
                  <a:pt x="508" y="619"/>
                </a:cubicBezTo>
                <a:cubicBezTo>
                  <a:pt x="508" y="616"/>
                  <a:pt x="505" y="613"/>
                  <a:pt x="503" y="612"/>
                </a:cubicBezTo>
                <a:cubicBezTo>
                  <a:pt x="503" y="611"/>
                  <a:pt x="499" y="613"/>
                  <a:pt x="498" y="614"/>
                </a:cubicBezTo>
                <a:cubicBezTo>
                  <a:pt x="496" y="620"/>
                  <a:pt x="494" y="627"/>
                  <a:pt x="491" y="635"/>
                </a:cubicBezTo>
                <a:close/>
                <a:moveTo>
                  <a:pt x="1031" y="693"/>
                </a:moveTo>
                <a:cubicBezTo>
                  <a:pt x="1031" y="694"/>
                  <a:pt x="1030" y="695"/>
                  <a:pt x="1030" y="696"/>
                </a:cubicBezTo>
                <a:cubicBezTo>
                  <a:pt x="1036" y="699"/>
                  <a:pt x="1042" y="703"/>
                  <a:pt x="1048" y="705"/>
                </a:cubicBezTo>
                <a:cubicBezTo>
                  <a:pt x="1051" y="706"/>
                  <a:pt x="1054" y="704"/>
                  <a:pt x="1058" y="703"/>
                </a:cubicBezTo>
                <a:cubicBezTo>
                  <a:pt x="1055" y="700"/>
                  <a:pt x="1053" y="693"/>
                  <a:pt x="1050" y="692"/>
                </a:cubicBezTo>
                <a:cubicBezTo>
                  <a:pt x="1044" y="691"/>
                  <a:pt x="1038" y="693"/>
                  <a:pt x="1031" y="693"/>
                </a:cubicBezTo>
                <a:close/>
                <a:moveTo>
                  <a:pt x="699" y="673"/>
                </a:moveTo>
                <a:cubicBezTo>
                  <a:pt x="689" y="680"/>
                  <a:pt x="686" y="688"/>
                  <a:pt x="687" y="697"/>
                </a:cubicBezTo>
                <a:cubicBezTo>
                  <a:pt x="687" y="699"/>
                  <a:pt x="690" y="702"/>
                  <a:pt x="692" y="702"/>
                </a:cubicBezTo>
                <a:cubicBezTo>
                  <a:pt x="693" y="702"/>
                  <a:pt x="697" y="700"/>
                  <a:pt x="697" y="698"/>
                </a:cubicBezTo>
                <a:cubicBezTo>
                  <a:pt x="698" y="690"/>
                  <a:pt x="698" y="683"/>
                  <a:pt x="699" y="673"/>
                </a:cubicBezTo>
                <a:close/>
                <a:moveTo>
                  <a:pt x="428" y="870"/>
                </a:moveTo>
                <a:cubicBezTo>
                  <a:pt x="432" y="874"/>
                  <a:pt x="435" y="876"/>
                  <a:pt x="438" y="879"/>
                </a:cubicBezTo>
                <a:cubicBezTo>
                  <a:pt x="440" y="876"/>
                  <a:pt x="444" y="873"/>
                  <a:pt x="444" y="871"/>
                </a:cubicBezTo>
                <a:cubicBezTo>
                  <a:pt x="443" y="866"/>
                  <a:pt x="440" y="862"/>
                  <a:pt x="438" y="857"/>
                </a:cubicBezTo>
                <a:cubicBezTo>
                  <a:pt x="435" y="861"/>
                  <a:pt x="432" y="865"/>
                  <a:pt x="428" y="870"/>
                </a:cubicBezTo>
                <a:close/>
                <a:moveTo>
                  <a:pt x="1035" y="488"/>
                </a:moveTo>
                <a:cubicBezTo>
                  <a:pt x="1036" y="490"/>
                  <a:pt x="1036" y="492"/>
                  <a:pt x="1037" y="493"/>
                </a:cubicBezTo>
                <a:cubicBezTo>
                  <a:pt x="1045" y="491"/>
                  <a:pt x="1053" y="489"/>
                  <a:pt x="1061" y="487"/>
                </a:cubicBezTo>
                <a:cubicBezTo>
                  <a:pt x="1062" y="487"/>
                  <a:pt x="1063" y="483"/>
                  <a:pt x="1062" y="481"/>
                </a:cubicBezTo>
                <a:cubicBezTo>
                  <a:pt x="1062" y="480"/>
                  <a:pt x="1059" y="478"/>
                  <a:pt x="1057" y="478"/>
                </a:cubicBezTo>
                <a:cubicBezTo>
                  <a:pt x="1050" y="481"/>
                  <a:pt x="1042" y="485"/>
                  <a:pt x="1035" y="488"/>
                </a:cubicBezTo>
                <a:close/>
                <a:moveTo>
                  <a:pt x="621" y="818"/>
                </a:moveTo>
                <a:cubicBezTo>
                  <a:pt x="621" y="818"/>
                  <a:pt x="620" y="816"/>
                  <a:pt x="619" y="815"/>
                </a:cubicBezTo>
                <a:cubicBezTo>
                  <a:pt x="618" y="814"/>
                  <a:pt x="616" y="815"/>
                  <a:pt x="615" y="816"/>
                </a:cubicBezTo>
                <a:cubicBezTo>
                  <a:pt x="611" y="820"/>
                  <a:pt x="607" y="824"/>
                  <a:pt x="603" y="829"/>
                </a:cubicBezTo>
                <a:cubicBezTo>
                  <a:pt x="603" y="830"/>
                  <a:pt x="602" y="832"/>
                  <a:pt x="603" y="834"/>
                </a:cubicBezTo>
                <a:cubicBezTo>
                  <a:pt x="603" y="835"/>
                  <a:pt x="606" y="835"/>
                  <a:pt x="607" y="835"/>
                </a:cubicBezTo>
                <a:cubicBezTo>
                  <a:pt x="615" y="835"/>
                  <a:pt x="621" y="827"/>
                  <a:pt x="621" y="818"/>
                </a:cubicBezTo>
                <a:close/>
                <a:moveTo>
                  <a:pt x="335" y="1043"/>
                </a:moveTo>
                <a:cubicBezTo>
                  <a:pt x="344" y="1043"/>
                  <a:pt x="358" y="1036"/>
                  <a:pt x="360" y="1028"/>
                </a:cubicBezTo>
                <a:cubicBezTo>
                  <a:pt x="350" y="1026"/>
                  <a:pt x="338" y="1033"/>
                  <a:pt x="335" y="1043"/>
                </a:cubicBezTo>
                <a:close/>
                <a:moveTo>
                  <a:pt x="444" y="624"/>
                </a:moveTo>
                <a:cubicBezTo>
                  <a:pt x="453" y="630"/>
                  <a:pt x="469" y="623"/>
                  <a:pt x="470" y="615"/>
                </a:cubicBezTo>
                <a:cubicBezTo>
                  <a:pt x="471" y="614"/>
                  <a:pt x="467" y="611"/>
                  <a:pt x="467" y="611"/>
                </a:cubicBezTo>
                <a:cubicBezTo>
                  <a:pt x="459" y="615"/>
                  <a:pt x="452" y="620"/>
                  <a:pt x="444" y="624"/>
                </a:cubicBezTo>
                <a:close/>
                <a:moveTo>
                  <a:pt x="1019" y="604"/>
                </a:moveTo>
                <a:cubicBezTo>
                  <a:pt x="1019" y="606"/>
                  <a:pt x="1020" y="607"/>
                  <a:pt x="1020" y="609"/>
                </a:cubicBezTo>
                <a:cubicBezTo>
                  <a:pt x="1028" y="609"/>
                  <a:pt x="1036" y="609"/>
                  <a:pt x="1043" y="609"/>
                </a:cubicBezTo>
                <a:cubicBezTo>
                  <a:pt x="1045" y="609"/>
                  <a:pt x="1047" y="605"/>
                  <a:pt x="1046" y="604"/>
                </a:cubicBezTo>
                <a:cubicBezTo>
                  <a:pt x="1046" y="602"/>
                  <a:pt x="1043" y="599"/>
                  <a:pt x="1042" y="599"/>
                </a:cubicBezTo>
                <a:cubicBezTo>
                  <a:pt x="1034" y="600"/>
                  <a:pt x="1027" y="602"/>
                  <a:pt x="1019" y="604"/>
                </a:cubicBezTo>
                <a:close/>
                <a:moveTo>
                  <a:pt x="1022" y="620"/>
                </a:moveTo>
                <a:cubicBezTo>
                  <a:pt x="1034" y="627"/>
                  <a:pt x="1045" y="625"/>
                  <a:pt x="1049" y="617"/>
                </a:cubicBezTo>
                <a:cubicBezTo>
                  <a:pt x="1041" y="612"/>
                  <a:pt x="1030" y="613"/>
                  <a:pt x="1022" y="620"/>
                </a:cubicBezTo>
                <a:close/>
                <a:moveTo>
                  <a:pt x="949" y="518"/>
                </a:moveTo>
                <a:cubicBezTo>
                  <a:pt x="961" y="512"/>
                  <a:pt x="968" y="500"/>
                  <a:pt x="966" y="491"/>
                </a:cubicBezTo>
                <a:cubicBezTo>
                  <a:pt x="957" y="495"/>
                  <a:pt x="949" y="508"/>
                  <a:pt x="949" y="518"/>
                </a:cubicBezTo>
                <a:close/>
                <a:moveTo>
                  <a:pt x="679" y="739"/>
                </a:moveTo>
                <a:cubicBezTo>
                  <a:pt x="676" y="748"/>
                  <a:pt x="673" y="755"/>
                  <a:pt x="670" y="764"/>
                </a:cubicBezTo>
                <a:cubicBezTo>
                  <a:pt x="687" y="761"/>
                  <a:pt x="689" y="753"/>
                  <a:pt x="679" y="739"/>
                </a:cubicBezTo>
                <a:close/>
                <a:moveTo>
                  <a:pt x="619" y="902"/>
                </a:moveTo>
                <a:cubicBezTo>
                  <a:pt x="614" y="899"/>
                  <a:pt x="611" y="896"/>
                  <a:pt x="611" y="896"/>
                </a:cubicBezTo>
                <a:cubicBezTo>
                  <a:pt x="607" y="901"/>
                  <a:pt x="603" y="906"/>
                  <a:pt x="599" y="910"/>
                </a:cubicBezTo>
                <a:cubicBezTo>
                  <a:pt x="601" y="912"/>
                  <a:pt x="604" y="915"/>
                  <a:pt x="605" y="915"/>
                </a:cubicBezTo>
                <a:cubicBezTo>
                  <a:pt x="609" y="911"/>
                  <a:pt x="613" y="907"/>
                  <a:pt x="619" y="902"/>
                </a:cubicBezTo>
                <a:close/>
                <a:moveTo>
                  <a:pt x="535" y="674"/>
                </a:moveTo>
                <a:cubicBezTo>
                  <a:pt x="533" y="670"/>
                  <a:pt x="531" y="668"/>
                  <a:pt x="529" y="667"/>
                </a:cubicBezTo>
                <a:cubicBezTo>
                  <a:pt x="529" y="666"/>
                  <a:pt x="526" y="668"/>
                  <a:pt x="525" y="670"/>
                </a:cubicBezTo>
                <a:cubicBezTo>
                  <a:pt x="522" y="673"/>
                  <a:pt x="520" y="677"/>
                  <a:pt x="517" y="680"/>
                </a:cubicBezTo>
                <a:cubicBezTo>
                  <a:pt x="516" y="682"/>
                  <a:pt x="516" y="685"/>
                  <a:pt x="517" y="685"/>
                </a:cubicBezTo>
                <a:cubicBezTo>
                  <a:pt x="518" y="687"/>
                  <a:pt x="521" y="687"/>
                  <a:pt x="522" y="687"/>
                </a:cubicBezTo>
                <a:cubicBezTo>
                  <a:pt x="527" y="683"/>
                  <a:pt x="531" y="678"/>
                  <a:pt x="535" y="674"/>
                </a:cubicBezTo>
                <a:close/>
                <a:moveTo>
                  <a:pt x="424" y="584"/>
                </a:moveTo>
                <a:cubicBezTo>
                  <a:pt x="420" y="582"/>
                  <a:pt x="416" y="580"/>
                  <a:pt x="413" y="579"/>
                </a:cubicBezTo>
                <a:cubicBezTo>
                  <a:pt x="412" y="578"/>
                  <a:pt x="412" y="578"/>
                  <a:pt x="412" y="578"/>
                </a:cubicBezTo>
                <a:cubicBezTo>
                  <a:pt x="409" y="579"/>
                  <a:pt x="406" y="579"/>
                  <a:pt x="404" y="580"/>
                </a:cubicBezTo>
                <a:cubicBezTo>
                  <a:pt x="404" y="583"/>
                  <a:pt x="404" y="587"/>
                  <a:pt x="406" y="589"/>
                </a:cubicBezTo>
                <a:cubicBezTo>
                  <a:pt x="411" y="594"/>
                  <a:pt x="418" y="592"/>
                  <a:pt x="424" y="584"/>
                </a:cubicBezTo>
                <a:close/>
                <a:moveTo>
                  <a:pt x="883" y="421"/>
                </a:moveTo>
                <a:cubicBezTo>
                  <a:pt x="889" y="417"/>
                  <a:pt x="896" y="414"/>
                  <a:pt x="902" y="410"/>
                </a:cubicBezTo>
                <a:cubicBezTo>
                  <a:pt x="905" y="408"/>
                  <a:pt x="907" y="405"/>
                  <a:pt x="909" y="401"/>
                </a:cubicBezTo>
                <a:cubicBezTo>
                  <a:pt x="888" y="403"/>
                  <a:pt x="882" y="410"/>
                  <a:pt x="883" y="421"/>
                </a:cubicBezTo>
                <a:close/>
                <a:moveTo>
                  <a:pt x="558" y="860"/>
                </a:moveTo>
                <a:cubicBezTo>
                  <a:pt x="562" y="856"/>
                  <a:pt x="565" y="852"/>
                  <a:pt x="565" y="852"/>
                </a:cubicBezTo>
                <a:cubicBezTo>
                  <a:pt x="561" y="848"/>
                  <a:pt x="557" y="844"/>
                  <a:pt x="553" y="840"/>
                </a:cubicBezTo>
                <a:cubicBezTo>
                  <a:pt x="551" y="842"/>
                  <a:pt x="548" y="845"/>
                  <a:pt x="548" y="846"/>
                </a:cubicBezTo>
                <a:cubicBezTo>
                  <a:pt x="551" y="850"/>
                  <a:pt x="554" y="854"/>
                  <a:pt x="558" y="860"/>
                </a:cubicBezTo>
                <a:close/>
                <a:moveTo>
                  <a:pt x="1016" y="537"/>
                </a:moveTo>
                <a:cubicBezTo>
                  <a:pt x="1006" y="537"/>
                  <a:pt x="993" y="547"/>
                  <a:pt x="993" y="556"/>
                </a:cubicBezTo>
                <a:cubicBezTo>
                  <a:pt x="1003" y="552"/>
                  <a:pt x="1012" y="549"/>
                  <a:pt x="1016" y="537"/>
                </a:cubicBezTo>
                <a:close/>
                <a:moveTo>
                  <a:pt x="865" y="479"/>
                </a:moveTo>
                <a:cubicBezTo>
                  <a:pt x="868" y="484"/>
                  <a:pt x="871" y="487"/>
                  <a:pt x="875" y="492"/>
                </a:cubicBezTo>
                <a:cubicBezTo>
                  <a:pt x="877" y="486"/>
                  <a:pt x="878" y="480"/>
                  <a:pt x="880" y="473"/>
                </a:cubicBezTo>
                <a:cubicBezTo>
                  <a:pt x="871" y="476"/>
                  <a:pt x="865" y="478"/>
                  <a:pt x="859" y="479"/>
                </a:cubicBezTo>
                <a:cubicBezTo>
                  <a:pt x="859" y="484"/>
                  <a:pt x="859" y="488"/>
                  <a:pt x="859" y="492"/>
                </a:cubicBezTo>
                <a:cubicBezTo>
                  <a:pt x="859" y="492"/>
                  <a:pt x="860" y="492"/>
                  <a:pt x="860" y="492"/>
                </a:cubicBezTo>
                <a:cubicBezTo>
                  <a:pt x="862" y="488"/>
                  <a:pt x="863" y="485"/>
                  <a:pt x="865" y="479"/>
                </a:cubicBezTo>
                <a:close/>
                <a:moveTo>
                  <a:pt x="626" y="761"/>
                </a:moveTo>
                <a:cubicBezTo>
                  <a:pt x="624" y="765"/>
                  <a:pt x="621" y="768"/>
                  <a:pt x="621" y="769"/>
                </a:cubicBezTo>
                <a:cubicBezTo>
                  <a:pt x="622" y="775"/>
                  <a:pt x="626" y="780"/>
                  <a:pt x="632" y="779"/>
                </a:cubicBezTo>
                <a:cubicBezTo>
                  <a:pt x="634" y="779"/>
                  <a:pt x="636" y="777"/>
                  <a:pt x="638" y="775"/>
                </a:cubicBezTo>
                <a:cubicBezTo>
                  <a:pt x="635" y="771"/>
                  <a:pt x="631" y="767"/>
                  <a:pt x="626" y="761"/>
                </a:cubicBezTo>
                <a:close/>
                <a:moveTo>
                  <a:pt x="643" y="808"/>
                </a:moveTo>
                <a:cubicBezTo>
                  <a:pt x="644" y="808"/>
                  <a:pt x="646" y="807"/>
                  <a:pt x="648" y="806"/>
                </a:cubicBezTo>
                <a:cubicBezTo>
                  <a:pt x="651" y="801"/>
                  <a:pt x="654" y="797"/>
                  <a:pt x="657" y="791"/>
                </a:cubicBezTo>
                <a:cubicBezTo>
                  <a:pt x="657" y="791"/>
                  <a:pt x="655" y="789"/>
                  <a:pt x="653" y="787"/>
                </a:cubicBezTo>
                <a:cubicBezTo>
                  <a:pt x="649" y="792"/>
                  <a:pt x="644" y="796"/>
                  <a:pt x="640" y="801"/>
                </a:cubicBezTo>
                <a:cubicBezTo>
                  <a:pt x="640" y="802"/>
                  <a:pt x="642" y="806"/>
                  <a:pt x="643" y="808"/>
                </a:cubicBezTo>
                <a:close/>
                <a:moveTo>
                  <a:pt x="892" y="496"/>
                </a:moveTo>
                <a:cubicBezTo>
                  <a:pt x="897" y="490"/>
                  <a:pt x="901" y="486"/>
                  <a:pt x="905" y="481"/>
                </a:cubicBezTo>
                <a:cubicBezTo>
                  <a:pt x="903" y="475"/>
                  <a:pt x="900" y="472"/>
                  <a:pt x="894" y="476"/>
                </a:cubicBezTo>
                <a:cubicBezTo>
                  <a:pt x="885" y="481"/>
                  <a:pt x="891" y="488"/>
                  <a:pt x="892" y="496"/>
                </a:cubicBezTo>
                <a:close/>
                <a:moveTo>
                  <a:pt x="857" y="770"/>
                </a:moveTo>
                <a:cubicBezTo>
                  <a:pt x="848" y="757"/>
                  <a:pt x="833" y="751"/>
                  <a:pt x="822" y="756"/>
                </a:cubicBezTo>
                <a:cubicBezTo>
                  <a:pt x="833" y="760"/>
                  <a:pt x="844" y="764"/>
                  <a:pt x="857" y="770"/>
                </a:cubicBezTo>
                <a:close/>
                <a:moveTo>
                  <a:pt x="1004" y="572"/>
                </a:moveTo>
                <a:cubicBezTo>
                  <a:pt x="1012" y="575"/>
                  <a:pt x="1027" y="569"/>
                  <a:pt x="1029" y="564"/>
                </a:cubicBezTo>
                <a:cubicBezTo>
                  <a:pt x="1029" y="562"/>
                  <a:pt x="1029" y="560"/>
                  <a:pt x="1028" y="559"/>
                </a:cubicBezTo>
                <a:cubicBezTo>
                  <a:pt x="1027" y="559"/>
                  <a:pt x="1024" y="558"/>
                  <a:pt x="1023" y="559"/>
                </a:cubicBezTo>
                <a:cubicBezTo>
                  <a:pt x="1017" y="562"/>
                  <a:pt x="1011" y="566"/>
                  <a:pt x="1004" y="572"/>
                </a:cubicBezTo>
                <a:close/>
                <a:moveTo>
                  <a:pt x="533" y="619"/>
                </a:moveTo>
                <a:cubicBezTo>
                  <a:pt x="532" y="626"/>
                  <a:pt x="530" y="631"/>
                  <a:pt x="529" y="637"/>
                </a:cubicBezTo>
                <a:cubicBezTo>
                  <a:pt x="529" y="638"/>
                  <a:pt x="530" y="641"/>
                  <a:pt x="530" y="641"/>
                </a:cubicBezTo>
                <a:cubicBezTo>
                  <a:pt x="532" y="642"/>
                  <a:pt x="535" y="641"/>
                  <a:pt x="536" y="640"/>
                </a:cubicBezTo>
                <a:cubicBezTo>
                  <a:pt x="542" y="636"/>
                  <a:pt x="542" y="628"/>
                  <a:pt x="533" y="619"/>
                </a:cubicBezTo>
                <a:close/>
                <a:moveTo>
                  <a:pt x="663" y="828"/>
                </a:moveTo>
                <a:cubicBezTo>
                  <a:pt x="657" y="825"/>
                  <a:pt x="654" y="822"/>
                  <a:pt x="650" y="821"/>
                </a:cubicBezTo>
                <a:cubicBezTo>
                  <a:pt x="648" y="820"/>
                  <a:pt x="646" y="823"/>
                  <a:pt x="643" y="824"/>
                </a:cubicBezTo>
                <a:cubicBezTo>
                  <a:pt x="646" y="827"/>
                  <a:pt x="649" y="832"/>
                  <a:pt x="652" y="834"/>
                </a:cubicBezTo>
                <a:cubicBezTo>
                  <a:pt x="654" y="835"/>
                  <a:pt x="658" y="831"/>
                  <a:pt x="663" y="828"/>
                </a:cubicBezTo>
                <a:close/>
                <a:moveTo>
                  <a:pt x="402" y="750"/>
                </a:moveTo>
                <a:cubicBezTo>
                  <a:pt x="394" y="752"/>
                  <a:pt x="388" y="753"/>
                  <a:pt x="382" y="754"/>
                </a:cubicBezTo>
                <a:cubicBezTo>
                  <a:pt x="380" y="755"/>
                  <a:pt x="379" y="757"/>
                  <a:pt x="377" y="759"/>
                </a:cubicBezTo>
                <a:cubicBezTo>
                  <a:pt x="379" y="760"/>
                  <a:pt x="381" y="762"/>
                  <a:pt x="382" y="762"/>
                </a:cubicBezTo>
                <a:cubicBezTo>
                  <a:pt x="390" y="762"/>
                  <a:pt x="396" y="760"/>
                  <a:pt x="402" y="750"/>
                </a:cubicBezTo>
                <a:close/>
                <a:moveTo>
                  <a:pt x="236" y="528"/>
                </a:moveTo>
                <a:cubicBezTo>
                  <a:pt x="230" y="534"/>
                  <a:pt x="227" y="539"/>
                  <a:pt x="223" y="543"/>
                </a:cubicBezTo>
                <a:cubicBezTo>
                  <a:pt x="223" y="544"/>
                  <a:pt x="226" y="547"/>
                  <a:pt x="227" y="548"/>
                </a:cubicBezTo>
                <a:cubicBezTo>
                  <a:pt x="231" y="544"/>
                  <a:pt x="235" y="540"/>
                  <a:pt x="239" y="536"/>
                </a:cubicBezTo>
                <a:cubicBezTo>
                  <a:pt x="239" y="535"/>
                  <a:pt x="238" y="532"/>
                  <a:pt x="236" y="528"/>
                </a:cubicBezTo>
                <a:close/>
                <a:moveTo>
                  <a:pt x="628" y="864"/>
                </a:moveTo>
                <a:cubicBezTo>
                  <a:pt x="628" y="863"/>
                  <a:pt x="628" y="862"/>
                  <a:pt x="628" y="861"/>
                </a:cubicBezTo>
                <a:cubicBezTo>
                  <a:pt x="624" y="858"/>
                  <a:pt x="620" y="856"/>
                  <a:pt x="616" y="855"/>
                </a:cubicBezTo>
                <a:cubicBezTo>
                  <a:pt x="614" y="854"/>
                  <a:pt x="612" y="857"/>
                  <a:pt x="610" y="859"/>
                </a:cubicBezTo>
                <a:cubicBezTo>
                  <a:pt x="613" y="862"/>
                  <a:pt x="615" y="866"/>
                  <a:pt x="619" y="868"/>
                </a:cubicBezTo>
                <a:cubicBezTo>
                  <a:pt x="621" y="869"/>
                  <a:pt x="625" y="865"/>
                  <a:pt x="628" y="864"/>
                </a:cubicBezTo>
                <a:close/>
                <a:moveTo>
                  <a:pt x="861" y="770"/>
                </a:moveTo>
                <a:cubicBezTo>
                  <a:pt x="867" y="777"/>
                  <a:pt x="875" y="786"/>
                  <a:pt x="883" y="795"/>
                </a:cubicBezTo>
                <a:cubicBezTo>
                  <a:pt x="881" y="781"/>
                  <a:pt x="870" y="771"/>
                  <a:pt x="861" y="770"/>
                </a:cubicBezTo>
                <a:close/>
                <a:moveTo>
                  <a:pt x="1036" y="574"/>
                </a:moveTo>
                <a:cubicBezTo>
                  <a:pt x="1035" y="573"/>
                  <a:pt x="1035" y="572"/>
                  <a:pt x="1034" y="571"/>
                </a:cubicBezTo>
                <a:cubicBezTo>
                  <a:pt x="1027" y="574"/>
                  <a:pt x="1019" y="578"/>
                  <a:pt x="1012" y="581"/>
                </a:cubicBezTo>
                <a:cubicBezTo>
                  <a:pt x="1022" y="586"/>
                  <a:pt x="1033" y="582"/>
                  <a:pt x="1036" y="574"/>
                </a:cubicBezTo>
                <a:close/>
                <a:moveTo>
                  <a:pt x="979" y="434"/>
                </a:moveTo>
                <a:cubicBezTo>
                  <a:pt x="979" y="435"/>
                  <a:pt x="980" y="435"/>
                  <a:pt x="981" y="436"/>
                </a:cubicBezTo>
                <a:cubicBezTo>
                  <a:pt x="986" y="433"/>
                  <a:pt x="992" y="431"/>
                  <a:pt x="997" y="428"/>
                </a:cubicBezTo>
                <a:cubicBezTo>
                  <a:pt x="998" y="427"/>
                  <a:pt x="997" y="422"/>
                  <a:pt x="995" y="420"/>
                </a:cubicBezTo>
                <a:cubicBezTo>
                  <a:pt x="994" y="419"/>
                  <a:pt x="991" y="419"/>
                  <a:pt x="989" y="419"/>
                </a:cubicBezTo>
                <a:cubicBezTo>
                  <a:pt x="985" y="425"/>
                  <a:pt x="982" y="429"/>
                  <a:pt x="979" y="434"/>
                </a:cubicBezTo>
                <a:close/>
                <a:moveTo>
                  <a:pt x="515" y="894"/>
                </a:moveTo>
                <a:cubicBezTo>
                  <a:pt x="518" y="897"/>
                  <a:pt x="521" y="900"/>
                  <a:pt x="524" y="904"/>
                </a:cubicBezTo>
                <a:cubicBezTo>
                  <a:pt x="525" y="902"/>
                  <a:pt x="529" y="899"/>
                  <a:pt x="528" y="898"/>
                </a:cubicBezTo>
                <a:cubicBezTo>
                  <a:pt x="526" y="894"/>
                  <a:pt x="523" y="889"/>
                  <a:pt x="521" y="885"/>
                </a:cubicBezTo>
                <a:cubicBezTo>
                  <a:pt x="519" y="888"/>
                  <a:pt x="518" y="890"/>
                  <a:pt x="515" y="894"/>
                </a:cubicBezTo>
                <a:close/>
                <a:moveTo>
                  <a:pt x="1091" y="652"/>
                </a:moveTo>
                <a:cubicBezTo>
                  <a:pt x="1091" y="653"/>
                  <a:pt x="1090" y="655"/>
                  <a:pt x="1089" y="656"/>
                </a:cubicBezTo>
                <a:cubicBezTo>
                  <a:pt x="1094" y="659"/>
                  <a:pt x="1099" y="663"/>
                  <a:pt x="1104" y="666"/>
                </a:cubicBezTo>
                <a:cubicBezTo>
                  <a:pt x="1105" y="667"/>
                  <a:pt x="1108" y="666"/>
                  <a:pt x="1110" y="666"/>
                </a:cubicBezTo>
                <a:cubicBezTo>
                  <a:pt x="1109" y="664"/>
                  <a:pt x="1109" y="661"/>
                  <a:pt x="1108" y="660"/>
                </a:cubicBezTo>
                <a:cubicBezTo>
                  <a:pt x="1103" y="657"/>
                  <a:pt x="1097" y="655"/>
                  <a:pt x="1091" y="652"/>
                </a:cubicBezTo>
                <a:close/>
                <a:moveTo>
                  <a:pt x="794" y="597"/>
                </a:moveTo>
                <a:cubicBezTo>
                  <a:pt x="794" y="587"/>
                  <a:pt x="795" y="580"/>
                  <a:pt x="795" y="573"/>
                </a:cubicBezTo>
                <a:cubicBezTo>
                  <a:pt x="794" y="573"/>
                  <a:pt x="793" y="573"/>
                  <a:pt x="792" y="573"/>
                </a:cubicBezTo>
                <a:cubicBezTo>
                  <a:pt x="785" y="584"/>
                  <a:pt x="784" y="587"/>
                  <a:pt x="794" y="597"/>
                </a:cubicBezTo>
                <a:close/>
                <a:moveTo>
                  <a:pt x="431" y="745"/>
                </a:moveTo>
                <a:cubicBezTo>
                  <a:pt x="431" y="746"/>
                  <a:pt x="430" y="747"/>
                  <a:pt x="430" y="749"/>
                </a:cubicBezTo>
                <a:cubicBezTo>
                  <a:pt x="434" y="750"/>
                  <a:pt x="437" y="753"/>
                  <a:pt x="441" y="753"/>
                </a:cubicBezTo>
                <a:cubicBezTo>
                  <a:pt x="444" y="752"/>
                  <a:pt x="447" y="749"/>
                  <a:pt x="450" y="747"/>
                </a:cubicBezTo>
                <a:cubicBezTo>
                  <a:pt x="447" y="746"/>
                  <a:pt x="444" y="744"/>
                  <a:pt x="441" y="744"/>
                </a:cubicBezTo>
                <a:cubicBezTo>
                  <a:pt x="437" y="743"/>
                  <a:pt x="434" y="744"/>
                  <a:pt x="431" y="745"/>
                </a:cubicBezTo>
                <a:close/>
                <a:moveTo>
                  <a:pt x="1053" y="783"/>
                </a:moveTo>
                <a:cubicBezTo>
                  <a:pt x="1047" y="779"/>
                  <a:pt x="1043" y="776"/>
                  <a:pt x="1038" y="773"/>
                </a:cubicBezTo>
                <a:cubicBezTo>
                  <a:pt x="1038" y="772"/>
                  <a:pt x="1035" y="776"/>
                  <a:pt x="1035" y="776"/>
                </a:cubicBezTo>
                <a:cubicBezTo>
                  <a:pt x="1039" y="780"/>
                  <a:pt x="1043" y="784"/>
                  <a:pt x="1047" y="788"/>
                </a:cubicBezTo>
                <a:cubicBezTo>
                  <a:pt x="1047" y="788"/>
                  <a:pt x="1050" y="786"/>
                  <a:pt x="1053" y="783"/>
                </a:cubicBezTo>
                <a:close/>
                <a:moveTo>
                  <a:pt x="512" y="355"/>
                </a:moveTo>
                <a:cubicBezTo>
                  <a:pt x="508" y="352"/>
                  <a:pt x="506" y="350"/>
                  <a:pt x="504" y="348"/>
                </a:cubicBezTo>
                <a:cubicBezTo>
                  <a:pt x="502" y="351"/>
                  <a:pt x="499" y="354"/>
                  <a:pt x="498" y="357"/>
                </a:cubicBezTo>
                <a:cubicBezTo>
                  <a:pt x="498" y="358"/>
                  <a:pt x="501" y="361"/>
                  <a:pt x="503" y="364"/>
                </a:cubicBezTo>
                <a:cubicBezTo>
                  <a:pt x="505" y="361"/>
                  <a:pt x="508" y="359"/>
                  <a:pt x="512" y="355"/>
                </a:cubicBezTo>
                <a:close/>
                <a:moveTo>
                  <a:pt x="744" y="612"/>
                </a:moveTo>
                <a:cubicBezTo>
                  <a:pt x="743" y="612"/>
                  <a:pt x="742" y="612"/>
                  <a:pt x="740" y="612"/>
                </a:cubicBezTo>
                <a:cubicBezTo>
                  <a:pt x="736" y="620"/>
                  <a:pt x="737" y="627"/>
                  <a:pt x="745" y="635"/>
                </a:cubicBezTo>
                <a:cubicBezTo>
                  <a:pt x="745" y="627"/>
                  <a:pt x="745" y="619"/>
                  <a:pt x="744" y="612"/>
                </a:cubicBezTo>
                <a:close/>
                <a:moveTo>
                  <a:pt x="451" y="802"/>
                </a:moveTo>
                <a:cubicBezTo>
                  <a:pt x="461" y="808"/>
                  <a:pt x="469" y="804"/>
                  <a:pt x="471" y="792"/>
                </a:cubicBezTo>
                <a:cubicBezTo>
                  <a:pt x="464" y="795"/>
                  <a:pt x="458" y="798"/>
                  <a:pt x="451" y="802"/>
                </a:cubicBezTo>
                <a:close/>
                <a:moveTo>
                  <a:pt x="156" y="727"/>
                </a:moveTo>
                <a:cubicBezTo>
                  <a:pt x="156" y="735"/>
                  <a:pt x="160" y="739"/>
                  <a:pt x="166" y="740"/>
                </a:cubicBezTo>
                <a:cubicBezTo>
                  <a:pt x="168" y="740"/>
                  <a:pt x="171" y="736"/>
                  <a:pt x="170" y="735"/>
                </a:cubicBezTo>
                <a:cubicBezTo>
                  <a:pt x="169" y="728"/>
                  <a:pt x="163" y="726"/>
                  <a:pt x="156" y="727"/>
                </a:cubicBezTo>
                <a:close/>
                <a:moveTo>
                  <a:pt x="352" y="695"/>
                </a:moveTo>
                <a:cubicBezTo>
                  <a:pt x="356" y="692"/>
                  <a:pt x="359" y="689"/>
                  <a:pt x="362" y="687"/>
                </a:cubicBezTo>
                <a:cubicBezTo>
                  <a:pt x="358" y="686"/>
                  <a:pt x="355" y="685"/>
                  <a:pt x="351" y="685"/>
                </a:cubicBezTo>
                <a:cubicBezTo>
                  <a:pt x="351" y="685"/>
                  <a:pt x="351" y="685"/>
                  <a:pt x="350" y="685"/>
                </a:cubicBezTo>
                <a:cubicBezTo>
                  <a:pt x="348" y="686"/>
                  <a:pt x="346" y="687"/>
                  <a:pt x="344" y="689"/>
                </a:cubicBezTo>
                <a:cubicBezTo>
                  <a:pt x="346" y="690"/>
                  <a:pt x="348" y="692"/>
                  <a:pt x="352" y="695"/>
                </a:cubicBezTo>
                <a:close/>
                <a:moveTo>
                  <a:pt x="1037" y="757"/>
                </a:moveTo>
                <a:cubicBezTo>
                  <a:pt x="1036" y="758"/>
                  <a:pt x="1035" y="759"/>
                  <a:pt x="1034" y="760"/>
                </a:cubicBezTo>
                <a:cubicBezTo>
                  <a:pt x="1037" y="763"/>
                  <a:pt x="1040" y="767"/>
                  <a:pt x="1043" y="770"/>
                </a:cubicBezTo>
                <a:cubicBezTo>
                  <a:pt x="1045" y="771"/>
                  <a:pt x="1048" y="771"/>
                  <a:pt x="1051" y="771"/>
                </a:cubicBezTo>
                <a:cubicBezTo>
                  <a:pt x="1050" y="769"/>
                  <a:pt x="1050" y="766"/>
                  <a:pt x="1048" y="764"/>
                </a:cubicBezTo>
                <a:cubicBezTo>
                  <a:pt x="1045" y="761"/>
                  <a:pt x="1041" y="759"/>
                  <a:pt x="1037" y="757"/>
                </a:cubicBezTo>
                <a:close/>
                <a:moveTo>
                  <a:pt x="941" y="504"/>
                </a:moveTo>
                <a:cubicBezTo>
                  <a:pt x="942" y="504"/>
                  <a:pt x="943" y="505"/>
                  <a:pt x="944" y="506"/>
                </a:cubicBezTo>
                <a:cubicBezTo>
                  <a:pt x="953" y="501"/>
                  <a:pt x="957" y="493"/>
                  <a:pt x="953" y="484"/>
                </a:cubicBezTo>
                <a:cubicBezTo>
                  <a:pt x="949" y="492"/>
                  <a:pt x="945" y="498"/>
                  <a:pt x="941" y="504"/>
                </a:cubicBezTo>
                <a:close/>
                <a:moveTo>
                  <a:pt x="1000" y="560"/>
                </a:moveTo>
                <a:cubicBezTo>
                  <a:pt x="1007" y="562"/>
                  <a:pt x="1019" y="557"/>
                  <a:pt x="1020" y="553"/>
                </a:cubicBezTo>
                <a:cubicBezTo>
                  <a:pt x="1021" y="552"/>
                  <a:pt x="1020" y="550"/>
                  <a:pt x="1020" y="550"/>
                </a:cubicBezTo>
                <a:cubicBezTo>
                  <a:pt x="1019" y="549"/>
                  <a:pt x="1017" y="549"/>
                  <a:pt x="1016" y="549"/>
                </a:cubicBezTo>
                <a:cubicBezTo>
                  <a:pt x="1011" y="552"/>
                  <a:pt x="1006" y="556"/>
                  <a:pt x="1000" y="560"/>
                </a:cubicBezTo>
                <a:close/>
                <a:moveTo>
                  <a:pt x="591" y="801"/>
                </a:moveTo>
                <a:cubicBezTo>
                  <a:pt x="588" y="804"/>
                  <a:pt x="586" y="806"/>
                  <a:pt x="586" y="807"/>
                </a:cubicBezTo>
                <a:cubicBezTo>
                  <a:pt x="588" y="810"/>
                  <a:pt x="591" y="813"/>
                  <a:pt x="594" y="815"/>
                </a:cubicBezTo>
                <a:cubicBezTo>
                  <a:pt x="595" y="816"/>
                  <a:pt x="598" y="813"/>
                  <a:pt x="600" y="811"/>
                </a:cubicBezTo>
                <a:cubicBezTo>
                  <a:pt x="597" y="808"/>
                  <a:pt x="595" y="805"/>
                  <a:pt x="591" y="801"/>
                </a:cubicBezTo>
                <a:close/>
                <a:moveTo>
                  <a:pt x="181" y="836"/>
                </a:moveTo>
                <a:cubicBezTo>
                  <a:pt x="180" y="831"/>
                  <a:pt x="181" y="827"/>
                  <a:pt x="179" y="824"/>
                </a:cubicBezTo>
                <a:cubicBezTo>
                  <a:pt x="177" y="821"/>
                  <a:pt x="173" y="819"/>
                  <a:pt x="170" y="817"/>
                </a:cubicBezTo>
                <a:cubicBezTo>
                  <a:pt x="166" y="824"/>
                  <a:pt x="169" y="829"/>
                  <a:pt x="181" y="836"/>
                </a:cubicBezTo>
                <a:close/>
                <a:moveTo>
                  <a:pt x="939" y="889"/>
                </a:moveTo>
                <a:cubicBezTo>
                  <a:pt x="941" y="897"/>
                  <a:pt x="941" y="902"/>
                  <a:pt x="943" y="909"/>
                </a:cubicBezTo>
                <a:cubicBezTo>
                  <a:pt x="953" y="896"/>
                  <a:pt x="953" y="895"/>
                  <a:pt x="939" y="889"/>
                </a:cubicBezTo>
                <a:close/>
                <a:moveTo>
                  <a:pt x="1017" y="459"/>
                </a:moveTo>
                <a:cubicBezTo>
                  <a:pt x="1018" y="460"/>
                  <a:pt x="1019" y="461"/>
                  <a:pt x="1019" y="462"/>
                </a:cubicBezTo>
                <a:cubicBezTo>
                  <a:pt x="1024" y="460"/>
                  <a:pt x="1029" y="458"/>
                  <a:pt x="1034" y="456"/>
                </a:cubicBezTo>
                <a:cubicBezTo>
                  <a:pt x="1035" y="455"/>
                  <a:pt x="1036" y="453"/>
                  <a:pt x="1036" y="451"/>
                </a:cubicBezTo>
                <a:cubicBezTo>
                  <a:pt x="1036" y="451"/>
                  <a:pt x="1033" y="449"/>
                  <a:pt x="1032" y="450"/>
                </a:cubicBezTo>
                <a:cubicBezTo>
                  <a:pt x="1027" y="452"/>
                  <a:pt x="1022" y="456"/>
                  <a:pt x="1017" y="459"/>
                </a:cubicBezTo>
                <a:close/>
                <a:moveTo>
                  <a:pt x="1078" y="552"/>
                </a:moveTo>
                <a:cubicBezTo>
                  <a:pt x="1077" y="553"/>
                  <a:pt x="1077" y="555"/>
                  <a:pt x="1077" y="556"/>
                </a:cubicBezTo>
                <a:cubicBezTo>
                  <a:pt x="1083" y="557"/>
                  <a:pt x="1089" y="559"/>
                  <a:pt x="1094" y="560"/>
                </a:cubicBezTo>
                <a:cubicBezTo>
                  <a:pt x="1095" y="560"/>
                  <a:pt x="1097" y="558"/>
                  <a:pt x="1098" y="557"/>
                </a:cubicBezTo>
                <a:cubicBezTo>
                  <a:pt x="1098" y="557"/>
                  <a:pt x="1097" y="554"/>
                  <a:pt x="1097" y="554"/>
                </a:cubicBezTo>
                <a:cubicBezTo>
                  <a:pt x="1090" y="553"/>
                  <a:pt x="1084" y="553"/>
                  <a:pt x="1078" y="552"/>
                </a:cubicBezTo>
                <a:close/>
                <a:moveTo>
                  <a:pt x="482" y="707"/>
                </a:moveTo>
                <a:cubicBezTo>
                  <a:pt x="475" y="706"/>
                  <a:pt x="469" y="704"/>
                  <a:pt x="461" y="702"/>
                </a:cubicBezTo>
                <a:cubicBezTo>
                  <a:pt x="469" y="714"/>
                  <a:pt x="476" y="716"/>
                  <a:pt x="482" y="707"/>
                </a:cubicBezTo>
                <a:close/>
                <a:moveTo>
                  <a:pt x="1046" y="465"/>
                </a:moveTo>
                <a:cubicBezTo>
                  <a:pt x="1045" y="464"/>
                  <a:pt x="1045" y="462"/>
                  <a:pt x="1044" y="461"/>
                </a:cubicBezTo>
                <a:cubicBezTo>
                  <a:pt x="1036" y="460"/>
                  <a:pt x="1030" y="464"/>
                  <a:pt x="1025" y="469"/>
                </a:cubicBezTo>
                <a:cubicBezTo>
                  <a:pt x="1025" y="470"/>
                  <a:pt x="1026" y="471"/>
                  <a:pt x="1026" y="472"/>
                </a:cubicBezTo>
                <a:cubicBezTo>
                  <a:pt x="1033" y="470"/>
                  <a:pt x="1039" y="467"/>
                  <a:pt x="1046" y="465"/>
                </a:cubicBezTo>
                <a:close/>
                <a:moveTo>
                  <a:pt x="750" y="623"/>
                </a:moveTo>
                <a:cubicBezTo>
                  <a:pt x="757" y="618"/>
                  <a:pt x="757" y="613"/>
                  <a:pt x="752" y="603"/>
                </a:cubicBezTo>
                <a:cubicBezTo>
                  <a:pt x="744" y="609"/>
                  <a:pt x="751" y="616"/>
                  <a:pt x="750" y="623"/>
                </a:cubicBezTo>
                <a:close/>
                <a:moveTo>
                  <a:pt x="237" y="557"/>
                </a:moveTo>
                <a:cubicBezTo>
                  <a:pt x="250" y="553"/>
                  <a:pt x="252" y="548"/>
                  <a:pt x="245" y="540"/>
                </a:cubicBezTo>
                <a:cubicBezTo>
                  <a:pt x="243" y="545"/>
                  <a:pt x="241" y="550"/>
                  <a:pt x="237" y="557"/>
                </a:cubicBezTo>
                <a:close/>
                <a:moveTo>
                  <a:pt x="160" y="797"/>
                </a:moveTo>
                <a:cubicBezTo>
                  <a:pt x="149" y="797"/>
                  <a:pt x="147" y="801"/>
                  <a:pt x="151" y="810"/>
                </a:cubicBezTo>
                <a:cubicBezTo>
                  <a:pt x="154" y="805"/>
                  <a:pt x="157" y="801"/>
                  <a:pt x="160" y="797"/>
                </a:cubicBezTo>
                <a:close/>
                <a:moveTo>
                  <a:pt x="386" y="669"/>
                </a:moveTo>
                <a:cubicBezTo>
                  <a:pt x="386" y="670"/>
                  <a:pt x="386" y="671"/>
                  <a:pt x="386" y="672"/>
                </a:cubicBezTo>
                <a:cubicBezTo>
                  <a:pt x="388" y="673"/>
                  <a:pt x="391" y="675"/>
                  <a:pt x="394" y="675"/>
                </a:cubicBezTo>
                <a:cubicBezTo>
                  <a:pt x="398" y="675"/>
                  <a:pt x="401" y="673"/>
                  <a:pt x="404" y="671"/>
                </a:cubicBezTo>
                <a:cubicBezTo>
                  <a:pt x="403" y="670"/>
                  <a:pt x="403" y="670"/>
                  <a:pt x="403" y="669"/>
                </a:cubicBezTo>
                <a:cubicBezTo>
                  <a:pt x="397" y="669"/>
                  <a:pt x="392" y="669"/>
                  <a:pt x="386" y="669"/>
                </a:cubicBezTo>
                <a:close/>
                <a:moveTo>
                  <a:pt x="405" y="807"/>
                </a:moveTo>
                <a:cubicBezTo>
                  <a:pt x="405" y="808"/>
                  <a:pt x="405" y="809"/>
                  <a:pt x="406" y="810"/>
                </a:cubicBezTo>
                <a:cubicBezTo>
                  <a:pt x="415" y="814"/>
                  <a:pt x="418" y="814"/>
                  <a:pt x="423" y="805"/>
                </a:cubicBezTo>
                <a:cubicBezTo>
                  <a:pt x="416" y="806"/>
                  <a:pt x="410" y="806"/>
                  <a:pt x="405" y="807"/>
                </a:cubicBezTo>
                <a:close/>
                <a:moveTo>
                  <a:pt x="1024" y="863"/>
                </a:moveTo>
                <a:cubicBezTo>
                  <a:pt x="1022" y="858"/>
                  <a:pt x="1020" y="854"/>
                  <a:pt x="1018" y="850"/>
                </a:cubicBezTo>
                <a:cubicBezTo>
                  <a:pt x="1017" y="851"/>
                  <a:pt x="1014" y="852"/>
                  <a:pt x="1014" y="853"/>
                </a:cubicBezTo>
                <a:cubicBezTo>
                  <a:pt x="1013" y="858"/>
                  <a:pt x="1014" y="863"/>
                  <a:pt x="1024" y="863"/>
                </a:cubicBezTo>
                <a:close/>
                <a:moveTo>
                  <a:pt x="659" y="738"/>
                </a:moveTo>
                <a:cubicBezTo>
                  <a:pt x="653" y="737"/>
                  <a:pt x="650" y="735"/>
                  <a:pt x="648" y="735"/>
                </a:cubicBezTo>
                <a:cubicBezTo>
                  <a:pt x="646" y="736"/>
                  <a:pt x="644" y="738"/>
                  <a:pt x="642" y="740"/>
                </a:cubicBezTo>
                <a:cubicBezTo>
                  <a:pt x="645" y="742"/>
                  <a:pt x="647" y="744"/>
                  <a:pt x="650" y="744"/>
                </a:cubicBezTo>
                <a:cubicBezTo>
                  <a:pt x="652" y="744"/>
                  <a:pt x="654" y="741"/>
                  <a:pt x="659" y="738"/>
                </a:cubicBezTo>
                <a:close/>
                <a:moveTo>
                  <a:pt x="1109" y="627"/>
                </a:moveTo>
                <a:cubicBezTo>
                  <a:pt x="1109" y="623"/>
                  <a:pt x="1109" y="619"/>
                  <a:pt x="1108" y="618"/>
                </a:cubicBezTo>
                <a:cubicBezTo>
                  <a:pt x="1104" y="616"/>
                  <a:pt x="1099" y="615"/>
                  <a:pt x="1095" y="614"/>
                </a:cubicBezTo>
                <a:cubicBezTo>
                  <a:pt x="1094" y="615"/>
                  <a:pt x="1094" y="616"/>
                  <a:pt x="1093" y="617"/>
                </a:cubicBezTo>
                <a:cubicBezTo>
                  <a:pt x="1098" y="620"/>
                  <a:pt x="1102" y="623"/>
                  <a:pt x="1109" y="627"/>
                </a:cubicBezTo>
                <a:close/>
                <a:moveTo>
                  <a:pt x="465" y="655"/>
                </a:moveTo>
                <a:cubicBezTo>
                  <a:pt x="464" y="653"/>
                  <a:pt x="463" y="651"/>
                  <a:pt x="463" y="650"/>
                </a:cubicBezTo>
                <a:cubicBezTo>
                  <a:pt x="458" y="652"/>
                  <a:pt x="453" y="655"/>
                  <a:pt x="448" y="657"/>
                </a:cubicBezTo>
                <a:cubicBezTo>
                  <a:pt x="448" y="659"/>
                  <a:pt x="449" y="660"/>
                  <a:pt x="450" y="662"/>
                </a:cubicBezTo>
                <a:cubicBezTo>
                  <a:pt x="455" y="659"/>
                  <a:pt x="460" y="657"/>
                  <a:pt x="465" y="655"/>
                </a:cubicBezTo>
                <a:close/>
                <a:moveTo>
                  <a:pt x="188" y="831"/>
                </a:moveTo>
                <a:cubicBezTo>
                  <a:pt x="197" y="831"/>
                  <a:pt x="201" y="826"/>
                  <a:pt x="200" y="815"/>
                </a:cubicBezTo>
                <a:cubicBezTo>
                  <a:pt x="195" y="821"/>
                  <a:pt x="192" y="825"/>
                  <a:pt x="188" y="831"/>
                </a:cubicBezTo>
                <a:close/>
                <a:moveTo>
                  <a:pt x="1044" y="711"/>
                </a:moveTo>
                <a:cubicBezTo>
                  <a:pt x="1043" y="712"/>
                  <a:pt x="1043" y="714"/>
                  <a:pt x="1042" y="715"/>
                </a:cubicBezTo>
                <a:cubicBezTo>
                  <a:pt x="1046" y="717"/>
                  <a:pt x="1050" y="719"/>
                  <a:pt x="1055" y="721"/>
                </a:cubicBezTo>
                <a:cubicBezTo>
                  <a:pt x="1055" y="719"/>
                  <a:pt x="1056" y="718"/>
                  <a:pt x="1057" y="716"/>
                </a:cubicBezTo>
                <a:cubicBezTo>
                  <a:pt x="1053" y="714"/>
                  <a:pt x="1048" y="712"/>
                  <a:pt x="1044" y="711"/>
                </a:cubicBezTo>
                <a:close/>
                <a:moveTo>
                  <a:pt x="1040" y="672"/>
                </a:moveTo>
                <a:cubicBezTo>
                  <a:pt x="1040" y="674"/>
                  <a:pt x="1040" y="675"/>
                  <a:pt x="1040" y="677"/>
                </a:cubicBezTo>
                <a:cubicBezTo>
                  <a:pt x="1043" y="678"/>
                  <a:pt x="1047" y="680"/>
                  <a:pt x="1051" y="681"/>
                </a:cubicBezTo>
                <a:cubicBezTo>
                  <a:pt x="1052" y="681"/>
                  <a:pt x="1054" y="680"/>
                  <a:pt x="1055" y="679"/>
                </a:cubicBezTo>
                <a:cubicBezTo>
                  <a:pt x="1056" y="679"/>
                  <a:pt x="1055" y="676"/>
                  <a:pt x="1054" y="675"/>
                </a:cubicBezTo>
                <a:cubicBezTo>
                  <a:pt x="1050" y="674"/>
                  <a:pt x="1045" y="673"/>
                  <a:pt x="1040" y="672"/>
                </a:cubicBezTo>
                <a:close/>
                <a:moveTo>
                  <a:pt x="690" y="786"/>
                </a:moveTo>
                <a:cubicBezTo>
                  <a:pt x="693" y="783"/>
                  <a:pt x="696" y="780"/>
                  <a:pt x="698" y="777"/>
                </a:cubicBezTo>
                <a:cubicBezTo>
                  <a:pt x="698" y="777"/>
                  <a:pt x="695" y="773"/>
                  <a:pt x="695" y="773"/>
                </a:cubicBezTo>
                <a:cubicBezTo>
                  <a:pt x="692" y="776"/>
                  <a:pt x="689" y="778"/>
                  <a:pt x="686" y="781"/>
                </a:cubicBezTo>
                <a:cubicBezTo>
                  <a:pt x="686" y="781"/>
                  <a:pt x="687" y="784"/>
                  <a:pt x="690" y="786"/>
                </a:cubicBezTo>
                <a:close/>
                <a:moveTo>
                  <a:pt x="1105" y="598"/>
                </a:moveTo>
                <a:cubicBezTo>
                  <a:pt x="1104" y="589"/>
                  <a:pt x="1098" y="587"/>
                  <a:pt x="1087" y="592"/>
                </a:cubicBezTo>
                <a:cubicBezTo>
                  <a:pt x="1094" y="594"/>
                  <a:pt x="1099" y="596"/>
                  <a:pt x="1105" y="598"/>
                </a:cubicBezTo>
                <a:close/>
                <a:moveTo>
                  <a:pt x="761" y="614"/>
                </a:moveTo>
                <a:cubicBezTo>
                  <a:pt x="762" y="614"/>
                  <a:pt x="764" y="614"/>
                  <a:pt x="765" y="615"/>
                </a:cubicBezTo>
                <a:cubicBezTo>
                  <a:pt x="766" y="609"/>
                  <a:pt x="767" y="603"/>
                  <a:pt x="767" y="598"/>
                </a:cubicBezTo>
                <a:cubicBezTo>
                  <a:pt x="767" y="597"/>
                  <a:pt x="765" y="595"/>
                  <a:pt x="764" y="595"/>
                </a:cubicBezTo>
                <a:cubicBezTo>
                  <a:pt x="763" y="595"/>
                  <a:pt x="761" y="597"/>
                  <a:pt x="761" y="598"/>
                </a:cubicBezTo>
                <a:cubicBezTo>
                  <a:pt x="761" y="603"/>
                  <a:pt x="761" y="609"/>
                  <a:pt x="761" y="614"/>
                </a:cubicBezTo>
                <a:close/>
                <a:moveTo>
                  <a:pt x="196" y="787"/>
                </a:moveTo>
                <a:cubicBezTo>
                  <a:pt x="192" y="786"/>
                  <a:pt x="189" y="784"/>
                  <a:pt x="188" y="784"/>
                </a:cubicBezTo>
                <a:cubicBezTo>
                  <a:pt x="186" y="786"/>
                  <a:pt x="184" y="788"/>
                  <a:pt x="182" y="790"/>
                </a:cubicBezTo>
                <a:cubicBezTo>
                  <a:pt x="184" y="792"/>
                  <a:pt x="186" y="794"/>
                  <a:pt x="188" y="794"/>
                </a:cubicBezTo>
                <a:cubicBezTo>
                  <a:pt x="190" y="793"/>
                  <a:pt x="192" y="791"/>
                  <a:pt x="196" y="787"/>
                </a:cubicBezTo>
                <a:close/>
                <a:moveTo>
                  <a:pt x="1009" y="433"/>
                </a:moveTo>
                <a:cubicBezTo>
                  <a:pt x="1004" y="426"/>
                  <a:pt x="997" y="430"/>
                  <a:pt x="993" y="440"/>
                </a:cubicBezTo>
                <a:cubicBezTo>
                  <a:pt x="999" y="437"/>
                  <a:pt x="1004" y="435"/>
                  <a:pt x="1009" y="43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13"/>
          <p:cNvSpPr txBox="1"/>
          <p:nvPr/>
        </p:nvSpPr>
        <p:spPr>
          <a:xfrm>
            <a:off x="8837304" y="196375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837304" y="2249661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892757" y="312044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892757" y="3406345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462074" y="4859549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4462074" y="514545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990871" y="2043560"/>
            <a:ext cx="188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C80B23"/>
                </a:solidFill>
              </a:rPr>
              <a:t>03</a:t>
            </a:r>
            <a:endParaRPr lang="zh-CN" altLang="en-US" sz="9600" b="1">
              <a:solidFill>
                <a:srgbClr val="C80B23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62400" y="35497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1508411" y="1102147"/>
            <a:ext cx="3441167" cy="4653706"/>
          </a:xfrm>
          <a:custGeom>
            <a:avLst/>
            <a:gdLst>
              <a:gd name="T0" fmla="*/ 1307 w 2326"/>
              <a:gd name="T1" fmla="*/ 793 h 3153"/>
              <a:gd name="T2" fmla="*/ 1305 w 2326"/>
              <a:gd name="T3" fmla="*/ 1980 h 3153"/>
              <a:gd name="T4" fmla="*/ 2066 w 2326"/>
              <a:gd name="T5" fmla="*/ 2511 h 3153"/>
              <a:gd name="T6" fmla="*/ 180 w 2326"/>
              <a:gd name="T7" fmla="*/ 1344 h 3153"/>
              <a:gd name="T8" fmla="*/ 604 w 2326"/>
              <a:gd name="T9" fmla="*/ 1412 h 3153"/>
              <a:gd name="T10" fmla="*/ 1057 w 2326"/>
              <a:gd name="T11" fmla="*/ 559 h 3153"/>
              <a:gd name="T12" fmla="*/ 1011 w 2326"/>
              <a:gd name="T13" fmla="*/ 753 h 3153"/>
              <a:gd name="T14" fmla="*/ 687 w 2326"/>
              <a:gd name="T15" fmla="*/ 828 h 3153"/>
              <a:gd name="T16" fmla="*/ 700 w 2326"/>
              <a:gd name="T17" fmla="*/ 828 h 3153"/>
              <a:gd name="T18" fmla="*/ 1030 w 2326"/>
              <a:gd name="T19" fmla="*/ 300 h 3153"/>
              <a:gd name="T20" fmla="*/ 564 w 2326"/>
              <a:gd name="T21" fmla="*/ 970 h 3153"/>
              <a:gd name="T22" fmla="*/ 1233 w 2326"/>
              <a:gd name="T23" fmla="*/ 103 h 3153"/>
              <a:gd name="T24" fmla="*/ 998 w 2326"/>
              <a:gd name="T25" fmla="*/ 810 h 3153"/>
              <a:gd name="T26" fmla="*/ 1346 w 2326"/>
              <a:gd name="T27" fmla="*/ 156 h 3153"/>
              <a:gd name="T28" fmla="*/ 509 w 2326"/>
              <a:gd name="T29" fmla="*/ 1368 h 3153"/>
              <a:gd name="T30" fmla="*/ 1136 w 2326"/>
              <a:gd name="T31" fmla="*/ 462 h 3153"/>
              <a:gd name="T32" fmla="*/ 1377 w 2326"/>
              <a:gd name="T33" fmla="*/ 459 h 3153"/>
              <a:gd name="T34" fmla="*/ 1951 w 2326"/>
              <a:gd name="T35" fmla="*/ 2680 h 3153"/>
              <a:gd name="T36" fmla="*/ 761 w 2326"/>
              <a:gd name="T37" fmla="*/ 735 h 3153"/>
              <a:gd name="T38" fmla="*/ 1814 w 2326"/>
              <a:gd name="T39" fmla="*/ 2660 h 3153"/>
              <a:gd name="T40" fmla="*/ 1608 w 2326"/>
              <a:gd name="T41" fmla="*/ 2611 h 3153"/>
              <a:gd name="T42" fmla="*/ 1312 w 2326"/>
              <a:gd name="T43" fmla="*/ 380 h 3153"/>
              <a:gd name="T44" fmla="*/ 883 w 2326"/>
              <a:gd name="T45" fmla="*/ 670 h 3153"/>
              <a:gd name="T46" fmla="*/ 1051 w 2326"/>
              <a:gd name="T47" fmla="*/ 1706 h 3153"/>
              <a:gd name="T48" fmla="*/ 669 w 2326"/>
              <a:gd name="T49" fmla="*/ 2013 h 3153"/>
              <a:gd name="T50" fmla="*/ 452 w 2326"/>
              <a:gd name="T51" fmla="*/ 2196 h 3153"/>
              <a:gd name="T52" fmla="*/ 258 w 2326"/>
              <a:gd name="T53" fmla="*/ 1061 h 3153"/>
              <a:gd name="T54" fmla="*/ 836 w 2326"/>
              <a:gd name="T55" fmla="*/ 1974 h 3153"/>
              <a:gd name="T56" fmla="*/ 349 w 2326"/>
              <a:gd name="T57" fmla="*/ 1163 h 3153"/>
              <a:gd name="T58" fmla="*/ 1140 w 2326"/>
              <a:gd name="T59" fmla="*/ 974 h 3153"/>
              <a:gd name="T60" fmla="*/ 496 w 2326"/>
              <a:gd name="T61" fmla="*/ 2491 h 3153"/>
              <a:gd name="T62" fmla="*/ 458 w 2326"/>
              <a:gd name="T63" fmla="*/ 1660 h 3153"/>
              <a:gd name="T64" fmla="*/ 399 w 2326"/>
              <a:gd name="T65" fmla="*/ 1535 h 3153"/>
              <a:gd name="T66" fmla="*/ 615 w 2326"/>
              <a:gd name="T67" fmla="*/ 2768 h 3153"/>
              <a:gd name="T68" fmla="*/ 1705 w 2326"/>
              <a:gd name="T69" fmla="*/ 2880 h 3153"/>
              <a:gd name="T70" fmla="*/ 863 w 2326"/>
              <a:gd name="T71" fmla="*/ 1192 h 3153"/>
              <a:gd name="T72" fmla="*/ 1611 w 2326"/>
              <a:gd name="T73" fmla="*/ 2820 h 3153"/>
              <a:gd name="T74" fmla="*/ 1294 w 2326"/>
              <a:gd name="T75" fmla="*/ 2908 h 3153"/>
              <a:gd name="T76" fmla="*/ 970 w 2326"/>
              <a:gd name="T77" fmla="*/ 2745 h 3153"/>
              <a:gd name="T78" fmla="*/ 1051 w 2326"/>
              <a:gd name="T79" fmla="*/ 2890 h 3153"/>
              <a:gd name="T80" fmla="*/ 1526 w 2326"/>
              <a:gd name="T81" fmla="*/ 2856 h 3153"/>
              <a:gd name="T82" fmla="*/ 1001 w 2326"/>
              <a:gd name="T83" fmla="*/ 2858 h 3153"/>
              <a:gd name="T84" fmla="*/ 1110 w 2326"/>
              <a:gd name="T85" fmla="*/ 2905 h 3153"/>
              <a:gd name="T86" fmla="*/ 242 w 2326"/>
              <a:gd name="T87" fmla="*/ 1767 h 3153"/>
              <a:gd name="T88" fmla="*/ 222 w 2326"/>
              <a:gd name="T89" fmla="*/ 1159 h 3153"/>
              <a:gd name="T90" fmla="*/ 1260 w 2326"/>
              <a:gd name="T91" fmla="*/ 2824 h 3153"/>
              <a:gd name="T92" fmla="*/ 197 w 2326"/>
              <a:gd name="T93" fmla="*/ 1995 h 3153"/>
              <a:gd name="T94" fmla="*/ 218 w 2326"/>
              <a:gd name="T95" fmla="*/ 2336 h 3153"/>
              <a:gd name="T96" fmla="*/ 812 w 2326"/>
              <a:gd name="T97" fmla="*/ 375 h 3153"/>
              <a:gd name="T98" fmla="*/ 999 w 2326"/>
              <a:gd name="T99" fmla="*/ 2164 h 3153"/>
              <a:gd name="T100" fmla="*/ 852 w 2326"/>
              <a:gd name="T101" fmla="*/ 2483 h 3153"/>
              <a:gd name="T102" fmla="*/ 1056 w 2326"/>
              <a:gd name="T103" fmla="*/ 2563 h 3153"/>
              <a:gd name="T104" fmla="*/ 317 w 2326"/>
              <a:gd name="T105" fmla="*/ 1530 h 3153"/>
              <a:gd name="T106" fmla="*/ 217 w 2326"/>
              <a:gd name="T107" fmla="*/ 2553 h 3153"/>
              <a:gd name="T108" fmla="*/ 1328 w 2326"/>
              <a:gd name="T109" fmla="*/ 63 h 3153"/>
              <a:gd name="T110" fmla="*/ 271 w 2326"/>
              <a:gd name="T111" fmla="*/ 2515 h 3153"/>
              <a:gd name="T112" fmla="*/ 1206 w 2326"/>
              <a:gd name="T113" fmla="*/ 1955 h 3153"/>
              <a:gd name="T114" fmla="*/ 319 w 2326"/>
              <a:gd name="T115" fmla="*/ 2620 h 3153"/>
              <a:gd name="T116" fmla="*/ 445 w 2326"/>
              <a:gd name="T117" fmla="*/ 832 h 3153"/>
              <a:gd name="T118" fmla="*/ 1497 w 2326"/>
              <a:gd name="T119" fmla="*/ 413 h 3153"/>
              <a:gd name="T120" fmla="*/ 253 w 2326"/>
              <a:gd name="T121" fmla="*/ 1879 h 3153"/>
              <a:gd name="T122" fmla="*/ 352 w 2326"/>
              <a:gd name="T123" fmla="*/ 2736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6" h="3153">
                <a:moveTo>
                  <a:pt x="1217" y="0"/>
                </a:moveTo>
                <a:cubicBezTo>
                  <a:pt x="1227" y="6"/>
                  <a:pt x="1238" y="11"/>
                  <a:pt x="1248" y="17"/>
                </a:cubicBezTo>
                <a:cubicBezTo>
                  <a:pt x="1245" y="19"/>
                  <a:pt x="1242" y="21"/>
                  <a:pt x="1239" y="24"/>
                </a:cubicBezTo>
                <a:cubicBezTo>
                  <a:pt x="1255" y="22"/>
                  <a:pt x="1271" y="16"/>
                  <a:pt x="1286" y="19"/>
                </a:cubicBezTo>
                <a:cubicBezTo>
                  <a:pt x="1299" y="22"/>
                  <a:pt x="1311" y="35"/>
                  <a:pt x="1323" y="43"/>
                </a:cubicBezTo>
                <a:cubicBezTo>
                  <a:pt x="1337" y="37"/>
                  <a:pt x="1355" y="28"/>
                  <a:pt x="1373" y="25"/>
                </a:cubicBezTo>
                <a:cubicBezTo>
                  <a:pt x="1398" y="22"/>
                  <a:pt x="1406" y="43"/>
                  <a:pt x="1411" y="58"/>
                </a:cubicBezTo>
                <a:cubicBezTo>
                  <a:pt x="1431" y="62"/>
                  <a:pt x="1449" y="63"/>
                  <a:pt x="1465" y="70"/>
                </a:cubicBezTo>
                <a:cubicBezTo>
                  <a:pt x="1483" y="79"/>
                  <a:pt x="1484" y="99"/>
                  <a:pt x="1483" y="123"/>
                </a:cubicBezTo>
                <a:cubicBezTo>
                  <a:pt x="1520" y="62"/>
                  <a:pt x="1568" y="37"/>
                  <a:pt x="1634" y="56"/>
                </a:cubicBezTo>
                <a:cubicBezTo>
                  <a:pt x="1604" y="81"/>
                  <a:pt x="1575" y="106"/>
                  <a:pt x="1546" y="131"/>
                </a:cubicBezTo>
                <a:cubicBezTo>
                  <a:pt x="1556" y="137"/>
                  <a:pt x="1566" y="144"/>
                  <a:pt x="1576" y="149"/>
                </a:cubicBezTo>
                <a:cubicBezTo>
                  <a:pt x="1579" y="151"/>
                  <a:pt x="1586" y="149"/>
                  <a:pt x="1590" y="147"/>
                </a:cubicBezTo>
                <a:cubicBezTo>
                  <a:pt x="1631" y="114"/>
                  <a:pt x="1679" y="109"/>
                  <a:pt x="1734" y="116"/>
                </a:cubicBezTo>
                <a:cubicBezTo>
                  <a:pt x="1693" y="137"/>
                  <a:pt x="1671" y="184"/>
                  <a:pt x="1618" y="175"/>
                </a:cubicBezTo>
                <a:cubicBezTo>
                  <a:pt x="1634" y="207"/>
                  <a:pt x="1677" y="208"/>
                  <a:pt x="1753" y="181"/>
                </a:cubicBezTo>
                <a:cubicBezTo>
                  <a:pt x="1755" y="185"/>
                  <a:pt x="1758" y="189"/>
                  <a:pt x="1761" y="196"/>
                </a:cubicBezTo>
                <a:cubicBezTo>
                  <a:pt x="1704" y="221"/>
                  <a:pt x="1649" y="240"/>
                  <a:pt x="1593" y="191"/>
                </a:cubicBezTo>
                <a:cubicBezTo>
                  <a:pt x="1593" y="204"/>
                  <a:pt x="1593" y="215"/>
                  <a:pt x="1593" y="225"/>
                </a:cubicBezTo>
                <a:cubicBezTo>
                  <a:pt x="1592" y="235"/>
                  <a:pt x="1590" y="245"/>
                  <a:pt x="1588" y="258"/>
                </a:cubicBezTo>
                <a:cubicBezTo>
                  <a:pt x="1565" y="246"/>
                  <a:pt x="1553" y="231"/>
                  <a:pt x="1547" y="211"/>
                </a:cubicBezTo>
                <a:cubicBezTo>
                  <a:pt x="1543" y="198"/>
                  <a:pt x="1541" y="184"/>
                  <a:pt x="1539" y="171"/>
                </a:cubicBezTo>
                <a:cubicBezTo>
                  <a:pt x="1535" y="142"/>
                  <a:pt x="1523" y="136"/>
                  <a:pt x="1494" y="149"/>
                </a:cubicBezTo>
                <a:cubicBezTo>
                  <a:pt x="1520" y="179"/>
                  <a:pt x="1521" y="209"/>
                  <a:pt x="1496" y="236"/>
                </a:cubicBezTo>
                <a:cubicBezTo>
                  <a:pt x="1514" y="259"/>
                  <a:pt x="1532" y="281"/>
                  <a:pt x="1549" y="302"/>
                </a:cubicBezTo>
                <a:cubicBezTo>
                  <a:pt x="1563" y="320"/>
                  <a:pt x="1570" y="340"/>
                  <a:pt x="1568" y="363"/>
                </a:cubicBezTo>
                <a:cubicBezTo>
                  <a:pt x="1565" y="395"/>
                  <a:pt x="1556" y="405"/>
                  <a:pt x="1517" y="414"/>
                </a:cubicBezTo>
                <a:cubicBezTo>
                  <a:pt x="1512" y="470"/>
                  <a:pt x="1500" y="467"/>
                  <a:pt x="1460" y="464"/>
                </a:cubicBezTo>
                <a:cubicBezTo>
                  <a:pt x="1452" y="523"/>
                  <a:pt x="1452" y="523"/>
                  <a:pt x="1402" y="524"/>
                </a:cubicBezTo>
                <a:cubicBezTo>
                  <a:pt x="1399" y="547"/>
                  <a:pt x="1397" y="571"/>
                  <a:pt x="1373" y="583"/>
                </a:cubicBezTo>
                <a:cubicBezTo>
                  <a:pt x="1348" y="596"/>
                  <a:pt x="1328" y="584"/>
                  <a:pt x="1307" y="570"/>
                </a:cubicBezTo>
                <a:cubicBezTo>
                  <a:pt x="1286" y="593"/>
                  <a:pt x="1262" y="599"/>
                  <a:pt x="1235" y="579"/>
                </a:cubicBezTo>
                <a:cubicBezTo>
                  <a:pt x="1236" y="611"/>
                  <a:pt x="1254" y="623"/>
                  <a:pt x="1281" y="612"/>
                </a:cubicBezTo>
                <a:cubicBezTo>
                  <a:pt x="1320" y="595"/>
                  <a:pt x="1363" y="600"/>
                  <a:pt x="1387" y="626"/>
                </a:cubicBezTo>
                <a:cubicBezTo>
                  <a:pt x="1359" y="634"/>
                  <a:pt x="1331" y="642"/>
                  <a:pt x="1299" y="651"/>
                </a:cubicBezTo>
                <a:cubicBezTo>
                  <a:pt x="1307" y="655"/>
                  <a:pt x="1315" y="660"/>
                  <a:pt x="1323" y="664"/>
                </a:cubicBezTo>
                <a:cubicBezTo>
                  <a:pt x="1330" y="666"/>
                  <a:pt x="1338" y="668"/>
                  <a:pt x="1345" y="669"/>
                </a:cubicBezTo>
                <a:cubicBezTo>
                  <a:pt x="1376" y="673"/>
                  <a:pt x="1381" y="681"/>
                  <a:pt x="1375" y="712"/>
                </a:cubicBezTo>
                <a:cubicBezTo>
                  <a:pt x="1357" y="700"/>
                  <a:pt x="1339" y="688"/>
                  <a:pt x="1317" y="672"/>
                </a:cubicBezTo>
                <a:cubicBezTo>
                  <a:pt x="1326" y="715"/>
                  <a:pt x="1332" y="753"/>
                  <a:pt x="1307" y="793"/>
                </a:cubicBezTo>
                <a:cubicBezTo>
                  <a:pt x="1298" y="777"/>
                  <a:pt x="1287" y="764"/>
                  <a:pt x="1283" y="750"/>
                </a:cubicBezTo>
                <a:cubicBezTo>
                  <a:pt x="1278" y="730"/>
                  <a:pt x="1273" y="707"/>
                  <a:pt x="1277" y="688"/>
                </a:cubicBezTo>
                <a:cubicBezTo>
                  <a:pt x="1283" y="657"/>
                  <a:pt x="1267" y="643"/>
                  <a:pt x="1243" y="632"/>
                </a:cubicBezTo>
                <a:cubicBezTo>
                  <a:pt x="1234" y="668"/>
                  <a:pt x="1225" y="705"/>
                  <a:pt x="1215" y="742"/>
                </a:cubicBezTo>
                <a:cubicBezTo>
                  <a:pt x="1198" y="730"/>
                  <a:pt x="1189" y="713"/>
                  <a:pt x="1185" y="694"/>
                </a:cubicBezTo>
                <a:cubicBezTo>
                  <a:pt x="1179" y="658"/>
                  <a:pt x="1185" y="625"/>
                  <a:pt x="1206" y="594"/>
                </a:cubicBezTo>
                <a:cubicBezTo>
                  <a:pt x="1211" y="586"/>
                  <a:pt x="1215" y="577"/>
                  <a:pt x="1219" y="567"/>
                </a:cubicBezTo>
                <a:cubicBezTo>
                  <a:pt x="1197" y="574"/>
                  <a:pt x="1178" y="579"/>
                  <a:pt x="1160" y="585"/>
                </a:cubicBezTo>
                <a:cubicBezTo>
                  <a:pt x="1162" y="599"/>
                  <a:pt x="1169" y="616"/>
                  <a:pt x="1166" y="631"/>
                </a:cubicBezTo>
                <a:cubicBezTo>
                  <a:pt x="1163" y="646"/>
                  <a:pt x="1151" y="659"/>
                  <a:pt x="1142" y="675"/>
                </a:cubicBezTo>
                <a:cubicBezTo>
                  <a:pt x="1184" y="735"/>
                  <a:pt x="1168" y="779"/>
                  <a:pt x="1093" y="791"/>
                </a:cubicBezTo>
                <a:cubicBezTo>
                  <a:pt x="1107" y="810"/>
                  <a:pt x="1107" y="831"/>
                  <a:pt x="1102" y="852"/>
                </a:cubicBezTo>
                <a:cubicBezTo>
                  <a:pt x="1096" y="875"/>
                  <a:pt x="1082" y="889"/>
                  <a:pt x="1059" y="893"/>
                </a:cubicBezTo>
                <a:cubicBezTo>
                  <a:pt x="1060" y="913"/>
                  <a:pt x="1061" y="931"/>
                  <a:pt x="1062" y="953"/>
                </a:cubicBezTo>
                <a:cubicBezTo>
                  <a:pt x="1078" y="949"/>
                  <a:pt x="1096" y="944"/>
                  <a:pt x="1113" y="939"/>
                </a:cubicBezTo>
                <a:cubicBezTo>
                  <a:pt x="1163" y="924"/>
                  <a:pt x="1211" y="929"/>
                  <a:pt x="1257" y="951"/>
                </a:cubicBezTo>
                <a:cubicBezTo>
                  <a:pt x="1320" y="981"/>
                  <a:pt x="1343" y="1037"/>
                  <a:pt x="1349" y="1103"/>
                </a:cubicBezTo>
                <a:cubicBezTo>
                  <a:pt x="1355" y="1164"/>
                  <a:pt x="1339" y="1221"/>
                  <a:pt x="1314" y="1276"/>
                </a:cubicBezTo>
                <a:cubicBezTo>
                  <a:pt x="1310" y="1284"/>
                  <a:pt x="1310" y="1296"/>
                  <a:pt x="1312" y="1304"/>
                </a:cubicBezTo>
                <a:cubicBezTo>
                  <a:pt x="1321" y="1336"/>
                  <a:pt x="1321" y="1366"/>
                  <a:pt x="1308" y="1396"/>
                </a:cubicBezTo>
                <a:cubicBezTo>
                  <a:pt x="1299" y="1416"/>
                  <a:pt x="1292" y="1437"/>
                  <a:pt x="1282" y="1462"/>
                </a:cubicBezTo>
                <a:cubicBezTo>
                  <a:pt x="1313" y="1439"/>
                  <a:pt x="1342" y="1421"/>
                  <a:pt x="1367" y="1399"/>
                </a:cubicBezTo>
                <a:cubicBezTo>
                  <a:pt x="1397" y="1373"/>
                  <a:pt x="1408" y="1337"/>
                  <a:pt x="1418" y="1300"/>
                </a:cubicBezTo>
                <a:cubicBezTo>
                  <a:pt x="1421" y="1338"/>
                  <a:pt x="1415" y="1374"/>
                  <a:pt x="1392" y="1404"/>
                </a:cubicBezTo>
                <a:cubicBezTo>
                  <a:pt x="1372" y="1427"/>
                  <a:pt x="1349" y="1450"/>
                  <a:pt x="1324" y="1467"/>
                </a:cubicBezTo>
                <a:cubicBezTo>
                  <a:pt x="1276" y="1498"/>
                  <a:pt x="1248" y="1540"/>
                  <a:pt x="1243" y="1597"/>
                </a:cubicBezTo>
                <a:cubicBezTo>
                  <a:pt x="1239" y="1650"/>
                  <a:pt x="1224" y="1699"/>
                  <a:pt x="1203" y="1747"/>
                </a:cubicBezTo>
                <a:cubicBezTo>
                  <a:pt x="1201" y="1750"/>
                  <a:pt x="1201" y="1752"/>
                  <a:pt x="1200" y="1755"/>
                </a:cubicBezTo>
                <a:cubicBezTo>
                  <a:pt x="1202" y="1755"/>
                  <a:pt x="1203" y="1756"/>
                  <a:pt x="1204" y="1755"/>
                </a:cubicBezTo>
                <a:cubicBezTo>
                  <a:pt x="1243" y="1715"/>
                  <a:pt x="1293" y="1699"/>
                  <a:pt x="1347" y="1691"/>
                </a:cubicBezTo>
                <a:cubicBezTo>
                  <a:pt x="1396" y="1684"/>
                  <a:pt x="1446" y="1679"/>
                  <a:pt x="1489" y="1652"/>
                </a:cubicBezTo>
                <a:cubicBezTo>
                  <a:pt x="1515" y="1636"/>
                  <a:pt x="1540" y="1617"/>
                  <a:pt x="1565" y="1600"/>
                </a:cubicBezTo>
                <a:cubicBezTo>
                  <a:pt x="1576" y="1655"/>
                  <a:pt x="1552" y="1730"/>
                  <a:pt x="1498" y="1751"/>
                </a:cubicBezTo>
                <a:cubicBezTo>
                  <a:pt x="1493" y="1753"/>
                  <a:pt x="1488" y="1762"/>
                  <a:pt x="1488" y="1767"/>
                </a:cubicBezTo>
                <a:cubicBezTo>
                  <a:pt x="1487" y="1795"/>
                  <a:pt x="1483" y="1820"/>
                  <a:pt x="1456" y="1836"/>
                </a:cubicBezTo>
                <a:cubicBezTo>
                  <a:pt x="1453" y="1838"/>
                  <a:pt x="1451" y="1843"/>
                  <a:pt x="1450" y="1848"/>
                </a:cubicBezTo>
                <a:cubicBezTo>
                  <a:pt x="1444" y="1868"/>
                  <a:pt x="1434" y="1885"/>
                  <a:pt x="1417" y="1897"/>
                </a:cubicBezTo>
                <a:cubicBezTo>
                  <a:pt x="1412" y="1900"/>
                  <a:pt x="1408" y="1906"/>
                  <a:pt x="1406" y="1911"/>
                </a:cubicBezTo>
                <a:cubicBezTo>
                  <a:pt x="1390" y="1945"/>
                  <a:pt x="1363" y="1964"/>
                  <a:pt x="1326" y="1970"/>
                </a:cubicBezTo>
                <a:cubicBezTo>
                  <a:pt x="1319" y="1971"/>
                  <a:pt x="1312" y="1977"/>
                  <a:pt x="1305" y="1980"/>
                </a:cubicBezTo>
                <a:cubicBezTo>
                  <a:pt x="1291" y="1987"/>
                  <a:pt x="1279" y="1995"/>
                  <a:pt x="1265" y="1999"/>
                </a:cubicBezTo>
                <a:cubicBezTo>
                  <a:pt x="1247" y="2004"/>
                  <a:pt x="1229" y="2006"/>
                  <a:pt x="1211" y="2010"/>
                </a:cubicBezTo>
                <a:cubicBezTo>
                  <a:pt x="1187" y="2017"/>
                  <a:pt x="1165" y="2017"/>
                  <a:pt x="1143" y="2006"/>
                </a:cubicBezTo>
                <a:cubicBezTo>
                  <a:pt x="1131" y="2001"/>
                  <a:pt x="1119" y="1995"/>
                  <a:pt x="1106" y="1988"/>
                </a:cubicBezTo>
                <a:cubicBezTo>
                  <a:pt x="1102" y="1997"/>
                  <a:pt x="1097" y="2004"/>
                  <a:pt x="1094" y="2013"/>
                </a:cubicBezTo>
                <a:cubicBezTo>
                  <a:pt x="1066" y="2079"/>
                  <a:pt x="1038" y="2145"/>
                  <a:pt x="1011" y="2211"/>
                </a:cubicBezTo>
                <a:cubicBezTo>
                  <a:pt x="1005" y="2226"/>
                  <a:pt x="1001" y="2242"/>
                  <a:pt x="997" y="2258"/>
                </a:cubicBezTo>
                <a:cubicBezTo>
                  <a:pt x="985" y="2309"/>
                  <a:pt x="997" y="2352"/>
                  <a:pt x="1038" y="2387"/>
                </a:cubicBezTo>
                <a:cubicBezTo>
                  <a:pt x="1056" y="2402"/>
                  <a:pt x="1073" y="2418"/>
                  <a:pt x="1089" y="2435"/>
                </a:cubicBezTo>
                <a:cubicBezTo>
                  <a:pt x="1112" y="2459"/>
                  <a:pt x="1127" y="2487"/>
                  <a:pt x="1134" y="2519"/>
                </a:cubicBezTo>
                <a:cubicBezTo>
                  <a:pt x="1144" y="2557"/>
                  <a:pt x="1164" y="2589"/>
                  <a:pt x="1195" y="2619"/>
                </a:cubicBezTo>
                <a:cubicBezTo>
                  <a:pt x="1160" y="2626"/>
                  <a:pt x="1130" y="2623"/>
                  <a:pt x="1104" y="2603"/>
                </a:cubicBezTo>
                <a:cubicBezTo>
                  <a:pt x="1095" y="2596"/>
                  <a:pt x="1088" y="2594"/>
                  <a:pt x="1077" y="2597"/>
                </a:cubicBezTo>
                <a:cubicBezTo>
                  <a:pt x="1055" y="2604"/>
                  <a:pt x="1036" y="2598"/>
                  <a:pt x="1019" y="2582"/>
                </a:cubicBezTo>
                <a:cubicBezTo>
                  <a:pt x="1016" y="2578"/>
                  <a:pt x="1010" y="2575"/>
                  <a:pt x="1005" y="2575"/>
                </a:cubicBezTo>
                <a:cubicBezTo>
                  <a:pt x="988" y="2574"/>
                  <a:pt x="971" y="2574"/>
                  <a:pt x="953" y="2574"/>
                </a:cubicBezTo>
                <a:cubicBezTo>
                  <a:pt x="953" y="2574"/>
                  <a:pt x="953" y="2578"/>
                  <a:pt x="954" y="2582"/>
                </a:cubicBezTo>
                <a:cubicBezTo>
                  <a:pt x="975" y="2674"/>
                  <a:pt x="1045" y="2736"/>
                  <a:pt x="1142" y="2746"/>
                </a:cubicBezTo>
                <a:cubicBezTo>
                  <a:pt x="1235" y="2757"/>
                  <a:pt x="1321" y="2732"/>
                  <a:pt x="1398" y="2678"/>
                </a:cubicBezTo>
                <a:cubicBezTo>
                  <a:pt x="1450" y="2641"/>
                  <a:pt x="1473" y="2585"/>
                  <a:pt x="1486" y="2525"/>
                </a:cubicBezTo>
                <a:cubicBezTo>
                  <a:pt x="1507" y="2438"/>
                  <a:pt x="1495" y="2351"/>
                  <a:pt x="1470" y="2266"/>
                </a:cubicBezTo>
                <a:cubicBezTo>
                  <a:pt x="1460" y="2231"/>
                  <a:pt x="1449" y="2197"/>
                  <a:pt x="1435" y="2163"/>
                </a:cubicBezTo>
                <a:cubicBezTo>
                  <a:pt x="1412" y="2109"/>
                  <a:pt x="1371" y="2068"/>
                  <a:pt x="1324" y="2034"/>
                </a:cubicBezTo>
                <a:cubicBezTo>
                  <a:pt x="1319" y="2030"/>
                  <a:pt x="1313" y="2025"/>
                  <a:pt x="1308" y="2020"/>
                </a:cubicBezTo>
                <a:cubicBezTo>
                  <a:pt x="1384" y="2026"/>
                  <a:pt x="1459" y="2035"/>
                  <a:pt x="1522" y="2083"/>
                </a:cubicBezTo>
                <a:cubicBezTo>
                  <a:pt x="1561" y="2113"/>
                  <a:pt x="1580" y="2152"/>
                  <a:pt x="1576" y="2202"/>
                </a:cubicBezTo>
                <a:cubicBezTo>
                  <a:pt x="1639" y="2203"/>
                  <a:pt x="1661" y="2247"/>
                  <a:pt x="1677" y="2296"/>
                </a:cubicBezTo>
                <a:cubicBezTo>
                  <a:pt x="1685" y="2316"/>
                  <a:pt x="1689" y="2338"/>
                  <a:pt x="1694" y="2361"/>
                </a:cubicBezTo>
                <a:cubicBezTo>
                  <a:pt x="1699" y="2357"/>
                  <a:pt x="1703" y="2354"/>
                  <a:pt x="1707" y="2350"/>
                </a:cubicBezTo>
                <a:cubicBezTo>
                  <a:pt x="1735" y="2324"/>
                  <a:pt x="1769" y="2311"/>
                  <a:pt x="1807" y="2316"/>
                </a:cubicBezTo>
                <a:cubicBezTo>
                  <a:pt x="1819" y="2318"/>
                  <a:pt x="1824" y="2313"/>
                  <a:pt x="1830" y="2304"/>
                </a:cubicBezTo>
                <a:cubicBezTo>
                  <a:pt x="1861" y="2254"/>
                  <a:pt x="1904" y="2221"/>
                  <a:pt x="1966" y="2224"/>
                </a:cubicBezTo>
                <a:cubicBezTo>
                  <a:pt x="1981" y="2224"/>
                  <a:pt x="1995" y="2228"/>
                  <a:pt x="2010" y="2230"/>
                </a:cubicBezTo>
                <a:cubicBezTo>
                  <a:pt x="2011" y="2229"/>
                  <a:pt x="2013" y="2227"/>
                  <a:pt x="2013" y="2226"/>
                </a:cubicBezTo>
                <a:cubicBezTo>
                  <a:pt x="2040" y="2137"/>
                  <a:pt x="2106" y="2091"/>
                  <a:pt x="2190" y="2066"/>
                </a:cubicBezTo>
                <a:cubicBezTo>
                  <a:pt x="2221" y="2057"/>
                  <a:pt x="2254" y="2053"/>
                  <a:pt x="2286" y="2048"/>
                </a:cubicBezTo>
                <a:cubicBezTo>
                  <a:pt x="2299" y="2046"/>
                  <a:pt x="2312" y="2047"/>
                  <a:pt x="2325" y="2047"/>
                </a:cubicBezTo>
                <a:cubicBezTo>
                  <a:pt x="2325" y="2048"/>
                  <a:pt x="2326" y="2050"/>
                  <a:pt x="2325" y="2051"/>
                </a:cubicBezTo>
                <a:cubicBezTo>
                  <a:pt x="2249" y="2114"/>
                  <a:pt x="2198" y="2197"/>
                  <a:pt x="2158" y="2285"/>
                </a:cubicBezTo>
                <a:cubicBezTo>
                  <a:pt x="2124" y="2359"/>
                  <a:pt x="2096" y="2436"/>
                  <a:pt x="2066" y="2511"/>
                </a:cubicBezTo>
                <a:cubicBezTo>
                  <a:pt x="2061" y="2522"/>
                  <a:pt x="2059" y="2533"/>
                  <a:pt x="2045" y="2535"/>
                </a:cubicBezTo>
                <a:cubicBezTo>
                  <a:pt x="2042" y="2535"/>
                  <a:pt x="2038" y="2541"/>
                  <a:pt x="2037" y="2545"/>
                </a:cubicBezTo>
                <a:cubicBezTo>
                  <a:pt x="1998" y="2728"/>
                  <a:pt x="1883" y="2856"/>
                  <a:pt x="1733" y="2957"/>
                </a:cubicBezTo>
                <a:cubicBezTo>
                  <a:pt x="1691" y="2984"/>
                  <a:pt x="1646" y="3008"/>
                  <a:pt x="1602" y="3032"/>
                </a:cubicBezTo>
                <a:cubicBezTo>
                  <a:pt x="1588" y="3039"/>
                  <a:pt x="1583" y="3048"/>
                  <a:pt x="1582" y="3063"/>
                </a:cubicBezTo>
                <a:cubicBezTo>
                  <a:pt x="1580" y="3087"/>
                  <a:pt x="1575" y="3110"/>
                  <a:pt x="1569" y="3133"/>
                </a:cubicBezTo>
                <a:cubicBezTo>
                  <a:pt x="1568" y="3140"/>
                  <a:pt x="1562" y="3146"/>
                  <a:pt x="1558" y="3153"/>
                </a:cubicBezTo>
                <a:cubicBezTo>
                  <a:pt x="1556" y="3152"/>
                  <a:pt x="1554" y="3152"/>
                  <a:pt x="1553" y="3151"/>
                </a:cubicBezTo>
                <a:cubicBezTo>
                  <a:pt x="1552" y="3146"/>
                  <a:pt x="1551" y="3141"/>
                  <a:pt x="1551" y="3136"/>
                </a:cubicBezTo>
                <a:cubicBezTo>
                  <a:pt x="1549" y="3125"/>
                  <a:pt x="1549" y="3113"/>
                  <a:pt x="1546" y="3102"/>
                </a:cubicBezTo>
                <a:cubicBezTo>
                  <a:pt x="1537" y="3067"/>
                  <a:pt x="1533" y="3065"/>
                  <a:pt x="1500" y="3078"/>
                </a:cubicBezTo>
                <a:cubicBezTo>
                  <a:pt x="1384" y="3124"/>
                  <a:pt x="1265" y="3150"/>
                  <a:pt x="1141" y="3150"/>
                </a:cubicBezTo>
                <a:cubicBezTo>
                  <a:pt x="997" y="3151"/>
                  <a:pt x="861" y="3118"/>
                  <a:pt x="734" y="3050"/>
                </a:cubicBezTo>
                <a:cubicBezTo>
                  <a:pt x="659" y="3009"/>
                  <a:pt x="586" y="2965"/>
                  <a:pt x="513" y="2920"/>
                </a:cubicBezTo>
                <a:cubicBezTo>
                  <a:pt x="474" y="2896"/>
                  <a:pt x="439" y="2866"/>
                  <a:pt x="411" y="2828"/>
                </a:cubicBezTo>
                <a:cubicBezTo>
                  <a:pt x="406" y="2822"/>
                  <a:pt x="397" y="2817"/>
                  <a:pt x="388" y="2815"/>
                </a:cubicBezTo>
                <a:cubicBezTo>
                  <a:pt x="363" y="2810"/>
                  <a:pt x="348" y="2797"/>
                  <a:pt x="341" y="2770"/>
                </a:cubicBezTo>
                <a:cubicBezTo>
                  <a:pt x="332" y="2735"/>
                  <a:pt x="310" y="2713"/>
                  <a:pt x="272" y="2703"/>
                </a:cubicBezTo>
                <a:cubicBezTo>
                  <a:pt x="239" y="2694"/>
                  <a:pt x="216" y="2671"/>
                  <a:pt x="209" y="2635"/>
                </a:cubicBezTo>
                <a:cubicBezTo>
                  <a:pt x="204" y="2610"/>
                  <a:pt x="201" y="2586"/>
                  <a:pt x="194" y="2563"/>
                </a:cubicBezTo>
                <a:cubicBezTo>
                  <a:pt x="190" y="2550"/>
                  <a:pt x="182" y="2536"/>
                  <a:pt x="172" y="2529"/>
                </a:cubicBezTo>
                <a:cubicBezTo>
                  <a:pt x="130" y="2503"/>
                  <a:pt x="117" y="2463"/>
                  <a:pt x="109" y="2419"/>
                </a:cubicBezTo>
                <a:cubicBezTo>
                  <a:pt x="106" y="2406"/>
                  <a:pt x="105" y="2392"/>
                  <a:pt x="103" y="2378"/>
                </a:cubicBezTo>
                <a:cubicBezTo>
                  <a:pt x="100" y="2352"/>
                  <a:pt x="91" y="2328"/>
                  <a:pt x="72" y="2309"/>
                </a:cubicBezTo>
                <a:cubicBezTo>
                  <a:pt x="45" y="2280"/>
                  <a:pt x="45" y="2248"/>
                  <a:pt x="58" y="2214"/>
                </a:cubicBezTo>
                <a:cubicBezTo>
                  <a:pt x="63" y="2202"/>
                  <a:pt x="68" y="2190"/>
                  <a:pt x="71" y="2177"/>
                </a:cubicBezTo>
                <a:cubicBezTo>
                  <a:pt x="76" y="2158"/>
                  <a:pt x="72" y="2141"/>
                  <a:pt x="57" y="2128"/>
                </a:cubicBezTo>
                <a:cubicBezTo>
                  <a:pt x="28" y="2102"/>
                  <a:pt x="26" y="2070"/>
                  <a:pt x="39" y="2036"/>
                </a:cubicBezTo>
                <a:cubicBezTo>
                  <a:pt x="44" y="2023"/>
                  <a:pt x="50" y="2010"/>
                  <a:pt x="55" y="1996"/>
                </a:cubicBezTo>
                <a:cubicBezTo>
                  <a:pt x="70" y="1952"/>
                  <a:pt x="63" y="1913"/>
                  <a:pt x="30" y="1879"/>
                </a:cubicBezTo>
                <a:cubicBezTo>
                  <a:pt x="20" y="1868"/>
                  <a:pt x="10" y="1856"/>
                  <a:pt x="0" y="1845"/>
                </a:cubicBezTo>
                <a:cubicBezTo>
                  <a:pt x="0" y="1838"/>
                  <a:pt x="0" y="1831"/>
                  <a:pt x="0" y="1824"/>
                </a:cubicBezTo>
                <a:cubicBezTo>
                  <a:pt x="18" y="1778"/>
                  <a:pt x="49" y="1743"/>
                  <a:pt x="89" y="1717"/>
                </a:cubicBezTo>
                <a:cubicBezTo>
                  <a:pt x="111" y="1702"/>
                  <a:pt x="135" y="1691"/>
                  <a:pt x="158" y="1677"/>
                </a:cubicBezTo>
                <a:cubicBezTo>
                  <a:pt x="164" y="1673"/>
                  <a:pt x="171" y="1666"/>
                  <a:pt x="174" y="1659"/>
                </a:cubicBezTo>
                <a:cubicBezTo>
                  <a:pt x="193" y="1591"/>
                  <a:pt x="221" y="1527"/>
                  <a:pt x="257" y="1467"/>
                </a:cubicBezTo>
                <a:cubicBezTo>
                  <a:pt x="264" y="1454"/>
                  <a:pt x="272" y="1441"/>
                  <a:pt x="281" y="1426"/>
                </a:cubicBezTo>
                <a:cubicBezTo>
                  <a:pt x="268" y="1428"/>
                  <a:pt x="259" y="1429"/>
                  <a:pt x="249" y="1430"/>
                </a:cubicBezTo>
                <a:cubicBezTo>
                  <a:pt x="205" y="1435"/>
                  <a:pt x="182" y="1413"/>
                  <a:pt x="183" y="1368"/>
                </a:cubicBezTo>
                <a:cubicBezTo>
                  <a:pt x="184" y="1360"/>
                  <a:pt x="183" y="1351"/>
                  <a:pt x="180" y="1344"/>
                </a:cubicBezTo>
                <a:cubicBezTo>
                  <a:pt x="164" y="1312"/>
                  <a:pt x="168" y="1283"/>
                  <a:pt x="191" y="1257"/>
                </a:cubicBezTo>
                <a:cubicBezTo>
                  <a:pt x="204" y="1243"/>
                  <a:pt x="205" y="1233"/>
                  <a:pt x="196" y="1217"/>
                </a:cubicBezTo>
                <a:cubicBezTo>
                  <a:pt x="172" y="1174"/>
                  <a:pt x="186" y="1138"/>
                  <a:pt x="232" y="1120"/>
                </a:cubicBezTo>
                <a:cubicBezTo>
                  <a:pt x="238" y="1118"/>
                  <a:pt x="244" y="1116"/>
                  <a:pt x="251" y="1113"/>
                </a:cubicBezTo>
                <a:cubicBezTo>
                  <a:pt x="236" y="1076"/>
                  <a:pt x="229" y="1039"/>
                  <a:pt x="249" y="1003"/>
                </a:cubicBezTo>
                <a:cubicBezTo>
                  <a:pt x="267" y="969"/>
                  <a:pt x="292" y="941"/>
                  <a:pt x="325" y="919"/>
                </a:cubicBezTo>
                <a:cubicBezTo>
                  <a:pt x="331" y="991"/>
                  <a:pt x="355" y="1055"/>
                  <a:pt x="380" y="1119"/>
                </a:cubicBezTo>
                <a:cubicBezTo>
                  <a:pt x="388" y="1096"/>
                  <a:pt x="393" y="1073"/>
                  <a:pt x="402" y="1052"/>
                </a:cubicBezTo>
                <a:cubicBezTo>
                  <a:pt x="408" y="1036"/>
                  <a:pt x="405" y="1027"/>
                  <a:pt x="392" y="1017"/>
                </a:cubicBezTo>
                <a:cubicBezTo>
                  <a:pt x="364" y="997"/>
                  <a:pt x="347" y="969"/>
                  <a:pt x="349" y="933"/>
                </a:cubicBezTo>
                <a:cubicBezTo>
                  <a:pt x="353" y="842"/>
                  <a:pt x="380" y="759"/>
                  <a:pt x="439" y="688"/>
                </a:cubicBezTo>
                <a:cubicBezTo>
                  <a:pt x="446" y="680"/>
                  <a:pt x="453" y="672"/>
                  <a:pt x="462" y="663"/>
                </a:cubicBezTo>
                <a:cubicBezTo>
                  <a:pt x="469" y="688"/>
                  <a:pt x="472" y="711"/>
                  <a:pt x="481" y="731"/>
                </a:cubicBezTo>
                <a:cubicBezTo>
                  <a:pt x="499" y="773"/>
                  <a:pt x="505" y="816"/>
                  <a:pt x="494" y="860"/>
                </a:cubicBezTo>
                <a:cubicBezTo>
                  <a:pt x="494" y="861"/>
                  <a:pt x="495" y="862"/>
                  <a:pt x="495" y="862"/>
                </a:cubicBezTo>
                <a:cubicBezTo>
                  <a:pt x="529" y="840"/>
                  <a:pt x="563" y="819"/>
                  <a:pt x="598" y="796"/>
                </a:cubicBezTo>
                <a:cubicBezTo>
                  <a:pt x="574" y="787"/>
                  <a:pt x="548" y="782"/>
                  <a:pt x="542" y="757"/>
                </a:cubicBezTo>
                <a:cubicBezTo>
                  <a:pt x="538" y="737"/>
                  <a:pt x="544" y="714"/>
                  <a:pt x="545" y="689"/>
                </a:cubicBezTo>
                <a:cubicBezTo>
                  <a:pt x="522" y="674"/>
                  <a:pt x="513" y="664"/>
                  <a:pt x="510" y="642"/>
                </a:cubicBezTo>
                <a:cubicBezTo>
                  <a:pt x="505" y="603"/>
                  <a:pt x="518" y="571"/>
                  <a:pt x="549" y="547"/>
                </a:cubicBezTo>
                <a:cubicBezTo>
                  <a:pt x="562" y="536"/>
                  <a:pt x="576" y="529"/>
                  <a:pt x="592" y="545"/>
                </a:cubicBezTo>
                <a:cubicBezTo>
                  <a:pt x="614" y="515"/>
                  <a:pt x="640" y="495"/>
                  <a:pt x="680" y="501"/>
                </a:cubicBezTo>
                <a:cubicBezTo>
                  <a:pt x="673" y="471"/>
                  <a:pt x="671" y="444"/>
                  <a:pt x="694" y="422"/>
                </a:cubicBezTo>
                <a:cubicBezTo>
                  <a:pt x="716" y="400"/>
                  <a:pt x="743" y="397"/>
                  <a:pt x="772" y="407"/>
                </a:cubicBezTo>
                <a:cubicBezTo>
                  <a:pt x="779" y="375"/>
                  <a:pt x="799" y="359"/>
                  <a:pt x="829" y="357"/>
                </a:cubicBezTo>
                <a:cubicBezTo>
                  <a:pt x="861" y="355"/>
                  <a:pt x="878" y="375"/>
                  <a:pt x="890" y="397"/>
                </a:cubicBezTo>
                <a:cubicBezTo>
                  <a:pt x="910" y="393"/>
                  <a:pt x="928" y="389"/>
                  <a:pt x="946" y="386"/>
                </a:cubicBezTo>
                <a:cubicBezTo>
                  <a:pt x="934" y="347"/>
                  <a:pt x="934" y="347"/>
                  <a:pt x="947" y="302"/>
                </a:cubicBezTo>
                <a:cubicBezTo>
                  <a:pt x="911" y="268"/>
                  <a:pt x="904" y="234"/>
                  <a:pt x="926" y="193"/>
                </a:cubicBezTo>
                <a:cubicBezTo>
                  <a:pt x="938" y="169"/>
                  <a:pt x="955" y="148"/>
                  <a:pt x="981" y="136"/>
                </a:cubicBezTo>
                <a:cubicBezTo>
                  <a:pt x="1011" y="121"/>
                  <a:pt x="1041" y="128"/>
                  <a:pt x="1072" y="141"/>
                </a:cubicBezTo>
                <a:cubicBezTo>
                  <a:pt x="1064" y="102"/>
                  <a:pt x="1083" y="74"/>
                  <a:pt x="1109" y="53"/>
                </a:cubicBezTo>
                <a:cubicBezTo>
                  <a:pt x="1136" y="33"/>
                  <a:pt x="1167" y="18"/>
                  <a:pt x="1196" y="0"/>
                </a:cubicBezTo>
                <a:cubicBezTo>
                  <a:pt x="1203" y="0"/>
                  <a:pt x="1210" y="0"/>
                  <a:pt x="1217" y="0"/>
                </a:cubicBezTo>
                <a:close/>
                <a:moveTo>
                  <a:pt x="600" y="1446"/>
                </a:moveTo>
                <a:cubicBezTo>
                  <a:pt x="598" y="1445"/>
                  <a:pt x="596" y="1444"/>
                  <a:pt x="594" y="1443"/>
                </a:cubicBezTo>
                <a:cubicBezTo>
                  <a:pt x="597" y="1440"/>
                  <a:pt x="601" y="1438"/>
                  <a:pt x="605" y="1434"/>
                </a:cubicBezTo>
                <a:cubicBezTo>
                  <a:pt x="601" y="1433"/>
                  <a:pt x="597" y="1432"/>
                  <a:pt x="592" y="1430"/>
                </a:cubicBezTo>
                <a:cubicBezTo>
                  <a:pt x="603" y="1425"/>
                  <a:pt x="611" y="1421"/>
                  <a:pt x="619" y="1417"/>
                </a:cubicBezTo>
                <a:cubicBezTo>
                  <a:pt x="614" y="1413"/>
                  <a:pt x="609" y="1412"/>
                  <a:pt x="604" y="1412"/>
                </a:cubicBezTo>
                <a:cubicBezTo>
                  <a:pt x="545" y="1415"/>
                  <a:pt x="509" y="1468"/>
                  <a:pt x="526" y="1527"/>
                </a:cubicBezTo>
                <a:cubicBezTo>
                  <a:pt x="544" y="1585"/>
                  <a:pt x="588" y="1612"/>
                  <a:pt x="645" y="1623"/>
                </a:cubicBezTo>
                <a:cubicBezTo>
                  <a:pt x="680" y="1629"/>
                  <a:pt x="714" y="1625"/>
                  <a:pt x="744" y="1603"/>
                </a:cubicBezTo>
                <a:cubicBezTo>
                  <a:pt x="771" y="1584"/>
                  <a:pt x="784" y="1557"/>
                  <a:pt x="782" y="1522"/>
                </a:cubicBezTo>
                <a:cubicBezTo>
                  <a:pt x="773" y="1529"/>
                  <a:pt x="766" y="1534"/>
                  <a:pt x="759" y="1539"/>
                </a:cubicBezTo>
                <a:cubicBezTo>
                  <a:pt x="758" y="1539"/>
                  <a:pt x="758" y="1539"/>
                  <a:pt x="757" y="1539"/>
                </a:cubicBezTo>
                <a:cubicBezTo>
                  <a:pt x="753" y="1542"/>
                  <a:pt x="750" y="1544"/>
                  <a:pt x="746" y="1547"/>
                </a:cubicBezTo>
                <a:cubicBezTo>
                  <a:pt x="745" y="1543"/>
                  <a:pt x="743" y="1540"/>
                  <a:pt x="741" y="1535"/>
                </a:cubicBezTo>
                <a:cubicBezTo>
                  <a:pt x="738" y="1541"/>
                  <a:pt x="735" y="1546"/>
                  <a:pt x="732" y="1553"/>
                </a:cubicBezTo>
                <a:cubicBezTo>
                  <a:pt x="731" y="1546"/>
                  <a:pt x="731" y="1542"/>
                  <a:pt x="730" y="1539"/>
                </a:cubicBezTo>
                <a:cubicBezTo>
                  <a:pt x="716" y="1544"/>
                  <a:pt x="703" y="1549"/>
                  <a:pt x="690" y="1554"/>
                </a:cubicBezTo>
                <a:cubicBezTo>
                  <a:pt x="691" y="1551"/>
                  <a:pt x="691" y="1547"/>
                  <a:pt x="693" y="1539"/>
                </a:cubicBezTo>
                <a:cubicBezTo>
                  <a:pt x="685" y="1546"/>
                  <a:pt x="681" y="1550"/>
                  <a:pt x="673" y="1558"/>
                </a:cubicBezTo>
                <a:cubicBezTo>
                  <a:pt x="676" y="1549"/>
                  <a:pt x="678" y="1544"/>
                  <a:pt x="680" y="1538"/>
                </a:cubicBezTo>
                <a:cubicBezTo>
                  <a:pt x="675" y="1540"/>
                  <a:pt x="672" y="1541"/>
                  <a:pt x="669" y="1542"/>
                </a:cubicBezTo>
                <a:cubicBezTo>
                  <a:pt x="669" y="1539"/>
                  <a:pt x="669" y="1536"/>
                  <a:pt x="669" y="1533"/>
                </a:cubicBezTo>
                <a:cubicBezTo>
                  <a:pt x="663" y="1537"/>
                  <a:pt x="658" y="1541"/>
                  <a:pt x="651" y="1546"/>
                </a:cubicBezTo>
                <a:cubicBezTo>
                  <a:pt x="655" y="1537"/>
                  <a:pt x="657" y="1532"/>
                  <a:pt x="661" y="1522"/>
                </a:cubicBezTo>
                <a:cubicBezTo>
                  <a:pt x="652" y="1528"/>
                  <a:pt x="646" y="1532"/>
                  <a:pt x="639" y="1537"/>
                </a:cubicBezTo>
                <a:cubicBezTo>
                  <a:pt x="641" y="1531"/>
                  <a:pt x="642" y="1528"/>
                  <a:pt x="643" y="1523"/>
                </a:cubicBezTo>
                <a:cubicBezTo>
                  <a:pt x="639" y="1525"/>
                  <a:pt x="635" y="1527"/>
                  <a:pt x="629" y="1529"/>
                </a:cubicBezTo>
                <a:cubicBezTo>
                  <a:pt x="633" y="1522"/>
                  <a:pt x="636" y="1518"/>
                  <a:pt x="640" y="1510"/>
                </a:cubicBezTo>
                <a:cubicBezTo>
                  <a:pt x="630" y="1514"/>
                  <a:pt x="623" y="1517"/>
                  <a:pt x="614" y="1521"/>
                </a:cubicBezTo>
                <a:cubicBezTo>
                  <a:pt x="619" y="1514"/>
                  <a:pt x="623" y="1510"/>
                  <a:pt x="628" y="1503"/>
                </a:cubicBezTo>
                <a:cubicBezTo>
                  <a:pt x="620" y="1505"/>
                  <a:pt x="616" y="1507"/>
                  <a:pt x="608" y="1509"/>
                </a:cubicBezTo>
                <a:cubicBezTo>
                  <a:pt x="614" y="1502"/>
                  <a:pt x="618" y="1497"/>
                  <a:pt x="624" y="1490"/>
                </a:cubicBezTo>
                <a:cubicBezTo>
                  <a:pt x="614" y="1493"/>
                  <a:pt x="608" y="1495"/>
                  <a:pt x="599" y="1498"/>
                </a:cubicBezTo>
                <a:cubicBezTo>
                  <a:pt x="606" y="1491"/>
                  <a:pt x="609" y="1486"/>
                  <a:pt x="616" y="1478"/>
                </a:cubicBezTo>
                <a:cubicBezTo>
                  <a:pt x="606" y="1481"/>
                  <a:pt x="599" y="1483"/>
                  <a:pt x="588" y="1487"/>
                </a:cubicBezTo>
                <a:cubicBezTo>
                  <a:pt x="595" y="1481"/>
                  <a:pt x="598" y="1478"/>
                  <a:pt x="601" y="1476"/>
                </a:cubicBezTo>
                <a:cubicBezTo>
                  <a:pt x="603" y="1473"/>
                  <a:pt x="606" y="1470"/>
                  <a:pt x="611" y="1465"/>
                </a:cubicBezTo>
                <a:cubicBezTo>
                  <a:pt x="604" y="1467"/>
                  <a:pt x="599" y="1467"/>
                  <a:pt x="598" y="1468"/>
                </a:cubicBezTo>
                <a:cubicBezTo>
                  <a:pt x="599" y="1460"/>
                  <a:pt x="599" y="1453"/>
                  <a:pt x="600" y="1446"/>
                </a:cubicBezTo>
                <a:close/>
                <a:moveTo>
                  <a:pt x="1000" y="756"/>
                </a:moveTo>
                <a:cubicBezTo>
                  <a:pt x="1028" y="774"/>
                  <a:pt x="1058" y="776"/>
                  <a:pt x="1079" y="761"/>
                </a:cubicBezTo>
                <a:cubicBezTo>
                  <a:pt x="1102" y="744"/>
                  <a:pt x="1113" y="716"/>
                  <a:pt x="1105" y="688"/>
                </a:cubicBezTo>
                <a:cubicBezTo>
                  <a:pt x="1101" y="676"/>
                  <a:pt x="1103" y="667"/>
                  <a:pt x="1108" y="657"/>
                </a:cubicBezTo>
                <a:cubicBezTo>
                  <a:pt x="1127" y="618"/>
                  <a:pt x="1115" y="589"/>
                  <a:pt x="1076" y="574"/>
                </a:cubicBezTo>
                <a:cubicBezTo>
                  <a:pt x="1072" y="572"/>
                  <a:pt x="1068" y="572"/>
                  <a:pt x="1066" y="570"/>
                </a:cubicBezTo>
                <a:cubicBezTo>
                  <a:pt x="1062" y="567"/>
                  <a:pt x="1058" y="563"/>
                  <a:pt x="1057" y="559"/>
                </a:cubicBezTo>
                <a:cubicBezTo>
                  <a:pt x="1050" y="525"/>
                  <a:pt x="1029" y="507"/>
                  <a:pt x="993" y="507"/>
                </a:cubicBezTo>
                <a:cubicBezTo>
                  <a:pt x="963" y="507"/>
                  <a:pt x="937" y="530"/>
                  <a:pt x="931" y="563"/>
                </a:cubicBezTo>
                <a:cubicBezTo>
                  <a:pt x="939" y="557"/>
                  <a:pt x="946" y="552"/>
                  <a:pt x="954" y="545"/>
                </a:cubicBezTo>
                <a:cubicBezTo>
                  <a:pt x="953" y="551"/>
                  <a:pt x="953" y="555"/>
                  <a:pt x="951" y="560"/>
                </a:cubicBezTo>
                <a:cubicBezTo>
                  <a:pt x="957" y="558"/>
                  <a:pt x="961" y="556"/>
                  <a:pt x="967" y="552"/>
                </a:cubicBezTo>
                <a:cubicBezTo>
                  <a:pt x="963" y="560"/>
                  <a:pt x="961" y="564"/>
                  <a:pt x="957" y="572"/>
                </a:cubicBezTo>
                <a:cubicBezTo>
                  <a:pt x="965" y="568"/>
                  <a:pt x="969" y="566"/>
                  <a:pt x="976" y="563"/>
                </a:cubicBezTo>
                <a:cubicBezTo>
                  <a:pt x="972" y="570"/>
                  <a:pt x="969" y="575"/>
                  <a:pt x="965" y="582"/>
                </a:cubicBezTo>
                <a:cubicBezTo>
                  <a:pt x="973" y="579"/>
                  <a:pt x="979" y="577"/>
                  <a:pt x="989" y="573"/>
                </a:cubicBezTo>
                <a:cubicBezTo>
                  <a:pt x="981" y="582"/>
                  <a:pt x="976" y="588"/>
                  <a:pt x="968" y="597"/>
                </a:cubicBezTo>
                <a:cubicBezTo>
                  <a:pt x="981" y="593"/>
                  <a:pt x="988" y="590"/>
                  <a:pt x="1000" y="587"/>
                </a:cubicBezTo>
                <a:cubicBezTo>
                  <a:pt x="992" y="593"/>
                  <a:pt x="988" y="597"/>
                  <a:pt x="980" y="604"/>
                </a:cubicBezTo>
                <a:cubicBezTo>
                  <a:pt x="992" y="601"/>
                  <a:pt x="1000" y="599"/>
                  <a:pt x="1008" y="598"/>
                </a:cubicBezTo>
                <a:cubicBezTo>
                  <a:pt x="1008" y="598"/>
                  <a:pt x="1008" y="599"/>
                  <a:pt x="1008" y="600"/>
                </a:cubicBezTo>
                <a:cubicBezTo>
                  <a:pt x="1003" y="604"/>
                  <a:pt x="998" y="608"/>
                  <a:pt x="989" y="614"/>
                </a:cubicBezTo>
                <a:cubicBezTo>
                  <a:pt x="1001" y="612"/>
                  <a:pt x="1008" y="612"/>
                  <a:pt x="1016" y="611"/>
                </a:cubicBezTo>
                <a:cubicBezTo>
                  <a:pt x="1016" y="612"/>
                  <a:pt x="1016" y="613"/>
                  <a:pt x="1016" y="613"/>
                </a:cubicBezTo>
                <a:cubicBezTo>
                  <a:pt x="1011" y="616"/>
                  <a:pt x="1007" y="620"/>
                  <a:pt x="997" y="625"/>
                </a:cubicBezTo>
                <a:cubicBezTo>
                  <a:pt x="1009" y="624"/>
                  <a:pt x="1016" y="624"/>
                  <a:pt x="1027" y="623"/>
                </a:cubicBezTo>
                <a:cubicBezTo>
                  <a:pt x="1016" y="630"/>
                  <a:pt x="1008" y="635"/>
                  <a:pt x="1001" y="640"/>
                </a:cubicBezTo>
                <a:cubicBezTo>
                  <a:pt x="1001" y="641"/>
                  <a:pt x="1001" y="642"/>
                  <a:pt x="1002" y="643"/>
                </a:cubicBezTo>
                <a:cubicBezTo>
                  <a:pt x="1010" y="643"/>
                  <a:pt x="1019" y="642"/>
                  <a:pt x="1028" y="641"/>
                </a:cubicBezTo>
                <a:cubicBezTo>
                  <a:pt x="1028" y="642"/>
                  <a:pt x="1028" y="643"/>
                  <a:pt x="1028" y="644"/>
                </a:cubicBezTo>
                <a:cubicBezTo>
                  <a:pt x="1021" y="647"/>
                  <a:pt x="1013" y="651"/>
                  <a:pt x="1006" y="654"/>
                </a:cubicBezTo>
                <a:cubicBezTo>
                  <a:pt x="1007" y="656"/>
                  <a:pt x="1007" y="657"/>
                  <a:pt x="1008" y="658"/>
                </a:cubicBezTo>
                <a:cubicBezTo>
                  <a:pt x="1014" y="658"/>
                  <a:pt x="1020" y="658"/>
                  <a:pt x="1029" y="658"/>
                </a:cubicBezTo>
                <a:cubicBezTo>
                  <a:pt x="1020" y="662"/>
                  <a:pt x="1015" y="665"/>
                  <a:pt x="1005" y="670"/>
                </a:cubicBezTo>
                <a:cubicBezTo>
                  <a:pt x="1016" y="671"/>
                  <a:pt x="1022" y="671"/>
                  <a:pt x="1033" y="673"/>
                </a:cubicBezTo>
                <a:cubicBezTo>
                  <a:pt x="1022" y="676"/>
                  <a:pt x="1014" y="678"/>
                  <a:pt x="1002" y="682"/>
                </a:cubicBezTo>
                <a:cubicBezTo>
                  <a:pt x="1015" y="684"/>
                  <a:pt x="1023" y="686"/>
                  <a:pt x="1035" y="687"/>
                </a:cubicBezTo>
                <a:cubicBezTo>
                  <a:pt x="1025" y="690"/>
                  <a:pt x="1019" y="692"/>
                  <a:pt x="1010" y="694"/>
                </a:cubicBezTo>
                <a:cubicBezTo>
                  <a:pt x="1017" y="697"/>
                  <a:pt x="1022" y="699"/>
                  <a:pt x="1028" y="701"/>
                </a:cubicBezTo>
                <a:cubicBezTo>
                  <a:pt x="1021" y="704"/>
                  <a:pt x="1015" y="706"/>
                  <a:pt x="1008" y="708"/>
                </a:cubicBezTo>
                <a:cubicBezTo>
                  <a:pt x="1016" y="711"/>
                  <a:pt x="1021" y="713"/>
                  <a:pt x="1029" y="716"/>
                </a:cubicBezTo>
                <a:cubicBezTo>
                  <a:pt x="1022" y="718"/>
                  <a:pt x="1018" y="719"/>
                  <a:pt x="1010" y="720"/>
                </a:cubicBezTo>
                <a:cubicBezTo>
                  <a:pt x="1017" y="724"/>
                  <a:pt x="1020" y="725"/>
                  <a:pt x="1024" y="728"/>
                </a:cubicBezTo>
                <a:cubicBezTo>
                  <a:pt x="1018" y="730"/>
                  <a:pt x="1013" y="731"/>
                  <a:pt x="1007" y="733"/>
                </a:cubicBezTo>
                <a:cubicBezTo>
                  <a:pt x="1011" y="736"/>
                  <a:pt x="1013" y="739"/>
                  <a:pt x="1017" y="742"/>
                </a:cubicBezTo>
                <a:cubicBezTo>
                  <a:pt x="1011" y="743"/>
                  <a:pt x="1008" y="744"/>
                  <a:pt x="1004" y="745"/>
                </a:cubicBezTo>
                <a:cubicBezTo>
                  <a:pt x="1007" y="748"/>
                  <a:pt x="1009" y="751"/>
                  <a:pt x="1011" y="753"/>
                </a:cubicBezTo>
                <a:cubicBezTo>
                  <a:pt x="1007" y="754"/>
                  <a:pt x="1004" y="755"/>
                  <a:pt x="1000" y="756"/>
                </a:cubicBezTo>
                <a:close/>
                <a:moveTo>
                  <a:pt x="826" y="499"/>
                </a:moveTo>
                <a:cubicBezTo>
                  <a:pt x="833" y="504"/>
                  <a:pt x="838" y="508"/>
                  <a:pt x="844" y="512"/>
                </a:cubicBezTo>
                <a:cubicBezTo>
                  <a:pt x="846" y="507"/>
                  <a:pt x="847" y="502"/>
                  <a:pt x="849" y="493"/>
                </a:cubicBezTo>
                <a:cubicBezTo>
                  <a:pt x="852" y="503"/>
                  <a:pt x="854" y="510"/>
                  <a:pt x="857" y="521"/>
                </a:cubicBezTo>
                <a:cubicBezTo>
                  <a:pt x="860" y="509"/>
                  <a:pt x="862" y="502"/>
                  <a:pt x="864" y="492"/>
                </a:cubicBezTo>
                <a:cubicBezTo>
                  <a:pt x="866" y="503"/>
                  <a:pt x="868" y="511"/>
                  <a:pt x="871" y="522"/>
                </a:cubicBezTo>
                <a:cubicBezTo>
                  <a:pt x="874" y="512"/>
                  <a:pt x="876" y="505"/>
                  <a:pt x="879" y="495"/>
                </a:cubicBezTo>
                <a:cubicBezTo>
                  <a:pt x="881" y="507"/>
                  <a:pt x="882" y="515"/>
                  <a:pt x="884" y="528"/>
                </a:cubicBezTo>
                <a:cubicBezTo>
                  <a:pt x="889" y="516"/>
                  <a:pt x="891" y="509"/>
                  <a:pt x="896" y="498"/>
                </a:cubicBezTo>
                <a:cubicBezTo>
                  <a:pt x="896" y="507"/>
                  <a:pt x="896" y="512"/>
                  <a:pt x="896" y="517"/>
                </a:cubicBezTo>
                <a:cubicBezTo>
                  <a:pt x="899" y="514"/>
                  <a:pt x="901" y="512"/>
                  <a:pt x="905" y="509"/>
                </a:cubicBezTo>
                <a:cubicBezTo>
                  <a:pt x="905" y="518"/>
                  <a:pt x="905" y="526"/>
                  <a:pt x="904" y="538"/>
                </a:cubicBezTo>
                <a:cubicBezTo>
                  <a:pt x="910" y="528"/>
                  <a:pt x="913" y="522"/>
                  <a:pt x="917" y="516"/>
                </a:cubicBezTo>
                <a:cubicBezTo>
                  <a:pt x="918" y="516"/>
                  <a:pt x="919" y="516"/>
                  <a:pt x="920" y="517"/>
                </a:cubicBezTo>
                <a:cubicBezTo>
                  <a:pt x="917" y="527"/>
                  <a:pt x="915" y="537"/>
                  <a:pt x="912" y="551"/>
                </a:cubicBezTo>
                <a:cubicBezTo>
                  <a:pt x="937" y="533"/>
                  <a:pt x="948" y="511"/>
                  <a:pt x="949" y="484"/>
                </a:cubicBezTo>
                <a:cubicBezTo>
                  <a:pt x="951" y="451"/>
                  <a:pt x="937" y="435"/>
                  <a:pt x="903" y="430"/>
                </a:cubicBezTo>
                <a:cubicBezTo>
                  <a:pt x="893" y="429"/>
                  <a:pt x="882" y="424"/>
                  <a:pt x="873" y="419"/>
                </a:cubicBezTo>
                <a:cubicBezTo>
                  <a:pt x="851" y="405"/>
                  <a:pt x="829" y="403"/>
                  <a:pt x="812" y="420"/>
                </a:cubicBezTo>
                <a:cubicBezTo>
                  <a:pt x="798" y="433"/>
                  <a:pt x="784" y="441"/>
                  <a:pt x="765" y="438"/>
                </a:cubicBezTo>
                <a:cubicBezTo>
                  <a:pt x="760" y="438"/>
                  <a:pt x="755" y="440"/>
                  <a:pt x="751" y="441"/>
                </a:cubicBezTo>
                <a:cubicBezTo>
                  <a:pt x="721" y="449"/>
                  <a:pt x="707" y="472"/>
                  <a:pt x="711" y="506"/>
                </a:cubicBezTo>
                <a:cubicBezTo>
                  <a:pt x="714" y="535"/>
                  <a:pt x="739" y="561"/>
                  <a:pt x="767" y="562"/>
                </a:cubicBezTo>
                <a:cubicBezTo>
                  <a:pt x="761" y="551"/>
                  <a:pt x="755" y="542"/>
                  <a:pt x="748" y="532"/>
                </a:cubicBezTo>
                <a:cubicBezTo>
                  <a:pt x="749" y="531"/>
                  <a:pt x="750" y="531"/>
                  <a:pt x="750" y="530"/>
                </a:cubicBezTo>
                <a:cubicBezTo>
                  <a:pt x="755" y="534"/>
                  <a:pt x="760" y="537"/>
                  <a:pt x="768" y="543"/>
                </a:cubicBezTo>
                <a:cubicBezTo>
                  <a:pt x="764" y="533"/>
                  <a:pt x="761" y="526"/>
                  <a:pt x="757" y="516"/>
                </a:cubicBezTo>
                <a:cubicBezTo>
                  <a:pt x="765" y="523"/>
                  <a:pt x="769" y="526"/>
                  <a:pt x="776" y="531"/>
                </a:cubicBezTo>
                <a:cubicBezTo>
                  <a:pt x="773" y="523"/>
                  <a:pt x="772" y="518"/>
                  <a:pt x="769" y="510"/>
                </a:cubicBezTo>
                <a:cubicBezTo>
                  <a:pt x="776" y="517"/>
                  <a:pt x="780" y="522"/>
                  <a:pt x="787" y="529"/>
                </a:cubicBezTo>
                <a:cubicBezTo>
                  <a:pt x="785" y="519"/>
                  <a:pt x="784" y="511"/>
                  <a:pt x="783" y="501"/>
                </a:cubicBezTo>
                <a:cubicBezTo>
                  <a:pt x="788" y="509"/>
                  <a:pt x="792" y="513"/>
                  <a:pt x="798" y="521"/>
                </a:cubicBezTo>
                <a:cubicBezTo>
                  <a:pt x="798" y="512"/>
                  <a:pt x="798" y="506"/>
                  <a:pt x="798" y="497"/>
                </a:cubicBezTo>
                <a:cubicBezTo>
                  <a:pt x="803" y="506"/>
                  <a:pt x="806" y="511"/>
                  <a:pt x="811" y="520"/>
                </a:cubicBezTo>
                <a:cubicBezTo>
                  <a:pt x="812" y="511"/>
                  <a:pt x="813" y="506"/>
                  <a:pt x="813" y="498"/>
                </a:cubicBezTo>
                <a:cubicBezTo>
                  <a:pt x="817" y="507"/>
                  <a:pt x="819" y="512"/>
                  <a:pt x="823" y="521"/>
                </a:cubicBezTo>
                <a:cubicBezTo>
                  <a:pt x="825" y="511"/>
                  <a:pt x="825" y="505"/>
                  <a:pt x="826" y="499"/>
                </a:cubicBezTo>
                <a:close/>
                <a:moveTo>
                  <a:pt x="700" y="828"/>
                </a:moveTo>
                <a:cubicBezTo>
                  <a:pt x="694" y="828"/>
                  <a:pt x="691" y="828"/>
                  <a:pt x="687" y="828"/>
                </a:cubicBezTo>
                <a:cubicBezTo>
                  <a:pt x="689" y="825"/>
                  <a:pt x="691" y="822"/>
                  <a:pt x="693" y="819"/>
                </a:cubicBezTo>
                <a:cubicBezTo>
                  <a:pt x="687" y="818"/>
                  <a:pt x="684" y="817"/>
                  <a:pt x="679" y="817"/>
                </a:cubicBezTo>
                <a:cubicBezTo>
                  <a:pt x="687" y="812"/>
                  <a:pt x="693" y="809"/>
                  <a:pt x="699" y="806"/>
                </a:cubicBezTo>
                <a:cubicBezTo>
                  <a:pt x="699" y="804"/>
                  <a:pt x="698" y="802"/>
                  <a:pt x="698" y="800"/>
                </a:cubicBezTo>
                <a:cubicBezTo>
                  <a:pt x="680" y="802"/>
                  <a:pt x="662" y="802"/>
                  <a:pt x="644" y="807"/>
                </a:cubicBezTo>
                <a:cubicBezTo>
                  <a:pt x="614" y="814"/>
                  <a:pt x="603" y="835"/>
                  <a:pt x="613" y="865"/>
                </a:cubicBezTo>
                <a:cubicBezTo>
                  <a:pt x="620" y="890"/>
                  <a:pt x="631" y="898"/>
                  <a:pt x="659" y="899"/>
                </a:cubicBezTo>
                <a:cubicBezTo>
                  <a:pt x="666" y="913"/>
                  <a:pt x="671" y="926"/>
                  <a:pt x="678" y="938"/>
                </a:cubicBezTo>
                <a:cubicBezTo>
                  <a:pt x="690" y="956"/>
                  <a:pt x="707" y="968"/>
                  <a:pt x="728" y="961"/>
                </a:cubicBezTo>
                <a:cubicBezTo>
                  <a:pt x="753" y="952"/>
                  <a:pt x="776" y="950"/>
                  <a:pt x="803" y="956"/>
                </a:cubicBezTo>
                <a:cubicBezTo>
                  <a:pt x="826" y="962"/>
                  <a:pt x="846" y="944"/>
                  <a:pt x="858" y="917"/>
                </a:cubicBezTo>
                <a:cubicBezTo>
                  <a:pt x="866" y="899"/>
                  <a:pt x="862" y="884"/>
                  <a:pt x="848" y="867"/>
                </a:cubicBezTo>
                <a:cubicBezTo>
                  <a:pt x="847" y="876"/>
                  <a:pt x="846" y="882"/>
                  <a:pt x="845" y="891"/>
                </a:cubicBezTo>
                <a:cubicBezTo>
                  <a:pt x="841" y="884"/>
                  <a:pt x="838" y="879"/>
                  <a:pt x="835" y="872"/>
                </a:cubicBezTo>
                <a:cubicBezTo>
                  <a:pt x="832" y="880"/>
                  <a:pt x="831" y="886"/>
                  <a:pt x="828" y="895"/>
                </a:cubicBezTo>
                <a:cubicBezTo>
                  <a:pt x="827" y="888"/>
                  <a:pt x="826" y="884"/>
                  <a:pt x="824" y="877"/>
                </a:cubicBezTo>
                <a:cubicBezTo>
                  <a:pt x="821" y="883"/>
                  <a:pt x="819" y="886"/>
                  <a:pt x="817" y="889"/>
                </a:cubicBezTo>
                <a:cubicBezTo>
                  <a:pt x="816" y="887"/>
                  <a:pt x="815" y="885"/>
                  <a:pt x="813" y="882"/>
                </a:cubicBezTo>
                <a:cubicBezTo>
                  <a:pt x="811" y="885"/>
                  <a:pt x="810" y="887"/>
                  <a:pt x="807" y="891"/>
                </a:cubicBezTo>
                <a:cubicBezTo>
                  <a:pt x="805" y="886"/>
                  <a:pt x="804" y="883"/>
                  <a:pt x="802" y="877"/>
                </a:cubicBezTo>
                <a:cubicBezTo>
                  <a:pt x="800" y="883"/>
                  <a:pt x="798" y="887"/>
                  <a:pt x="796" y="893"/>
                </a:cubicBezTo>
                <a:cubicBezTo>
                  <a:pt x="794" y="885"/>
                  <a:pt x="793" y="880"/>
                  <a:pt x="792" y="869"/>
                </a:cubicBezTo>
                <a:cubicBezTo>
                  <a:pt x="787" y="881"/>
                  <a:pt x="785" y="888"/>
                  <a:pt x="781" y="898"/>
                </a:cubicBezTo>
                <a:cubicBezTo>
                  <a:pt x="780" y="887"/>
                  <a:pt x="779" y="880"/>
                  <a:pt x="778" y="868"/>
                </a:cubicBezTo>
                <a:cubicBezTo>
                  <a:pt x="773" y="881"/>
                  <a:pt x="770" y="888"/>
                  <a:pt x="767" y="895"/>
                </a:cubicBezTo>
                <a:cubicBezTo>
                  <a:pt x="766" y="895"/>
                  <a:pt x="765" y="895"/>
                  <a:pt x="764" y="895"/>
                </a:cubicBezTo>
                <a:cubicBezTo>
                  <a:pt x="764" y="887"/>
                  <a:pt x="764" y="878"/>
                  <a:pt x="764" y="867"/>
                </a:cubicBezTo>
                <a:cubicBezTo>
                  <a:pt x="759" y="876"/>
                  <a:pt x="756" y="881"/>
                  <a:pt x="751" y="889"/>
                </a:cubicBezTo>
                <a:cubicBezTo>
                  <a:pt x="751" y="879"/>
                  <a:pt x="752" y="872"/>
                  <a:pt x="753" y="862"/>
                </a:cubicBezTo>
                <a:cubicBezTo>
                  <a:pt x="745" y="872"/>
                  <a:pt x="740" y="878"/>
                  <a:pt x="736" y="885"/>
                </a:cubicBezTo>
                <a:cubicBezTo>
                  <a:pt x="735" y="884"/>
                  <a:pt x="734" y="884"/>
                  <a:pt x="734" y="884"/>
                </a:cubicBezTo>
                <a:cubicBezTo>
                  <a:pt x="736" y="876"/>
                  <a:pt x="738" y="868"/>
                  <a:pt x="742" y="856"/>
                </a:cubicBezTo>
                <a:cubicBezTo>
                  <a:pt x="734" y="862"/>
                  <a:pt x="729" y="866"/>
                  <a:pt x="724" y="870"/>
                </a:cubicBezTo>
                <a:cubicBezTo>
                  <a:pt x="724" y="866"/>
                  <a:pt x="724" y="863"/>
                  <a:pt x="724" y="859"/>
                </a:cubicBezTo>
                <a:cubicBezTo>
                  <a:pt x="719" y="862"/>
                  <a:pt x="715" y="865"/>
                  <a:pt x="709" y="869"/>
                </a:cubicBezTo>
                <a:cubicBezTo>
                  <a:pt x="713" y="860"/>
                  <a:pt x="716" y="855"/>
                  <a:pt x="721" y="844"/>
                </a:cubicBezTo>
                <a:cubicBezTo>
                  <a:pt x="710" y="850"/>
                  <a:pt x="704" y="853"/>
                  <a:pt x="694" y="859"/>
                </a:cubicBezTo>
                <a:cubicBezTo>
                  <a:pt x="701" y="849"/>
                  <a:pt x="705" y="844"/>
                  <a:pt x="711" y="836"/>
                </a:cubicBezTo>
                <a:cubicBezTo>
                  <a:pt x="701" y="839"/>
                  <a:pt x="695" y="841"/>
                  <a:pt x="684" y="844"/>
                </a:cubicBezTo>
                <a:cubicBezTo>
                  <a:pt x="691" y="838"/>
                  <a:pt x="694" y="834"/>
                  <a:pt x="700" y="828"/>
                </a:cubicBezTo>
                <a:close/>
                <a:moveTo>
                  <a:pt x="705" y="576"/>
                </a:moveTo>
                <a:cubicBezTo>
                  <a:pt x="714" y="581"/>
                  <a:pt x="720" y="584"/>
                  <a:pt x="729" y="589"/>
                </a:cubicBezTo>
                <a:cubicBezTo>
                  <a:pt x="726" y="582"/>
                  <a:pt x="725" y="578"/>
                  <a:pt x="723" y="573"/>
                </a:cubicBezTo>
                <a:cubicBezTo>
                  <a:pt x="729" y="577"/>
                  <a:pt x="733" y="580"/>
                  <a:pt x="739" y="584"/>
                </a:cubicBezTo>
                <a:cubicBezTo>
                  <a:pt x="727" y="540"/>
                  <a:pt x="689" y="518"/>
                  <a:pt x="643" y="526"/>
                </a:cubicBezTo>
                <a:cubicBezTo>
                  <a:pt x="626" y="529"/>
                  <a:pt x="614" y="538"/>
                  <a:pt x="611" y="555"/>
                </a:cubicBezTo>
                <a:cubicBezTo>
                  <a:pt x="608" y="571"/>
                  <a:pt x="598" y="577"/>
                  <a:pt x="586" y="584"/>
                </a:cubicBezTo>
                <a:cubicBezTo>
                  <a:pt x="548" y="604"/>
                  <a:pt x="541" y="633"/>
                  <a:pt x="564" y="668"/>
                </a:cubicBezTo>
                <a:cubicBezTo>
                  <a:pt x="569" y="676"/>
                  <a:pt x="571" y="688"/>
                  <a:pt x="571" y="698"/>
                </a:cubicBezTo>
                <a:cubicBezTo>
                  <a:pt x="571" y="747"/>
                  <a:pt x="609" y="774"/>
                  <a:pt x="656" y="754"/>
                </a:cubicBezTo>
                <a:cubicBezTo>
                  <a:pt x="649" y="753"/>
                  <a:pt x="643" y="751"/>
                  <a:pt x="635" y="749"/>
                </a:cubicBezTo>
                <a:cubicBezTo>
                  <a:pt x="639" y="746"/>
                  <a:pt x="642" y="744"/>
                  <a:pt x="646" y="741"/>
                </a:cubicBezTo>
                <a:cubicBezTo>
                  <a:pt x="639" y="736"/>
                  <a:pt x="633" y="731"/>
                  <a:pt x="627" y="726"/>
                </a:cubicBezTo>
                <a:cubicBezTo>
                  <a:pt x="636" y="723"/>
                  <a:pt x="638" y="710"/>
                  <a:pt x="630" y="704"/>
                </a:cubicBezTo>
                <a:cubicBezTo>
                  <a:pt x="633" y="702"/>
                  <a:pt x="637" y="700"/>
                  <a:pt x="641" y="698"/>
                </a:cubicBezTo>
                <a:cubicBezTo>
                  <a:pt x="634" y="695"/>
                  <a:pt x="629" y="693"/>
                  <a:pt x="623" y="690"/>
                </a:cubicBezTo>
                <a:cubicBezTo>
                  <a:pt x="629" y="688"/>
                  <a:pt x="632" y="687"/>
                  <a:pt x="639" y="685"/>
                </a:cubicBezTo>
                <a:cubicBezTo>
                  <a:pt x="632" y="681"/>
                  <a:pt x="627" y="678"/>
                  <a:pt x="618" y="673"/>
                </a:cubicBezTo>
                <a:cubicBezTo>
                  <a:pt x="629" y="673"/>
                  <a:pt x="636" y="673"/>
                  <a:pt x="647" y="673"/>
                </a:cubicBezTo>
                <a:cubicBezTo>
                  <a:pt x="639" y="667"/>
                  <a:pt x="634" y="664"/>
                  <a:pt x="626" y="659"/>
                </a:cubicBezTo>
                <a:cubicBezTo>
                  <a:pt x="634" y="660"/>
                  <a:pt x="639" y="660"/>
                  <a:pt x="646" y="661"/>
                </a:cubicBezTo>
                <a:cubicBezTo>
                  <a:pt x="642" y="657"/>
                  <a:pt x="640" y="654"/>
                  <a:pt x="638" y="651"/>
                </a:cubicBezTo>
                <a:cubicBezTo>
                  <a:pt x="644" y="651"/>
                  <a:pt x="648" y="651"/>
                  <a:pt x="652" y="651"/>
                </a:cubicBezTo>
                <a:cubicBezTo>
                  <a:pt x="653" y="650"/>
                  <a:pt x="654" y="648"/>
                  <a:pt x="656" y="646"/>
                </a:cubicBezTo>
                <a:cubicBezTo>
                  <a:pt x="648" y="642"/>
                  <a:pt x="641" y="637"/>
                  <a:pt x="634" y="632"/>
                </a:cubicBezTo>
                <a:cubicBezTo>
                  <a:pt x="635" y="631"/>
                  <a:pt x="636" y="631"/>
                  <a:pt x="636" y="630"/>
                </a:cubicBezTo>
                <a:cubicBezTo>
                  <a:pt x="642" y="632"/>
                  <a:pt x="647" y="633"/>
                  <a:pt x="655" y="636"/>
                </a:cubicBezTo>
                <a:cubicBezTo>
                  <a:pt x="651" y="630"/>
                  <a:pt x="649" y="626"/>
                  <a:pt x="646" y="621"/>
                </a:cubicBezTo>
                <a:cubicBezTo>
                  <a:pt x="653" y="623"/>
                  <a:pt x="658" y="624"/>
                  <a:pt x="664" y="625"/>
                </a:cubicBezTo>
                <a:cubicBezTo>
                  <a:pt x="659" y="619"/>
                  <a:pt x="656" y="614"/>
                  <a:pt x="652" y="608"/>
                </a:cubicBezTo>
                <a:cubicBezTo>
                  <a:pt x="657" y="609"/>
                  <a:pt x="660" y="610"/>
                  <a:pt x="664" y="611"/>
                </a:cubicBezTo>
                <a:cubicBezTo>
                  <a:pt x="664" y="607"/>
                  <a:pt x="663" y="604"/>
                  <a:pt x="662" y="599"/>
                </a:cubicBezTo>
                <a:cubicBezTo>
                  <a:pt x="669" y="601"/>
                  <a:pt x="673" y="603"/>
                  <a:pt x="682" y="606"/>
                </a:cubicBezTo>
                <a:cubicBezTo>
                  <a:pt x="677" y="600"/>
                  <a:pt x="674" y="596"/>
                  <a:pt x="669" y="588"/>
                </a:cubicBezTo>
                <a:cubicBezTo>
                  <a:pt x="678" y="593"/>
                  <a:pt x="683" y="596"/>
                  <a:pt x="693" y="601"/>
                </a:cubicBezTo>
                <a:cubicBezTo>
                  <a:pt x="688" y="593"/>
                  <a:pt x="685" y="589"/>
                  <a:pt x="683" y="586"/>
                </a:cubicBezTo>
                <a:cubicBezTo>
                  <a:pt x="692" y="586"/>
                  <a:pt x="700" y="587"/>
                  <a:pt x="709" y="588"/>
                </a:cubicBezTo>
                <a:cubicBezTo>
                  <a:pt x="708" y="585"/>
                  <a:pt x="706" y="581"/>
                  <a:pt x="705" y="576"/>
                </a:cubicBezTo>
                <a:close/>
                <a:moveTo>
                  <a:pt x="1049" y="307"/>
                </a:moveTo>
                <a:cubicBezTo>
                  <a:pt x="1041" y="304"/>
                  <a:pt x="1036" y="302"/>
                  <a:pt x="1030" y="300"/>
                </a:cubicBezTo>
                <a:cubicBezTo>
                  <a:pt x="1034" y="299"/>
                  <a:pt x="1038" y="298"/>
                  <a:pt x="1045" y="295"/>
                </a:cubicBezTo>
                <a:cubicBezTo>
                  <a:pt x="1036" y="293"/>
                  <a:pt x="1031" y="291"/>
                  <a:pt x="1025" y="289"/>
                </a:cubicBezTo>
                <a:cubicBezTo>
                  <a:pt x="1032" y="287"/>
                  <a:pt x="1039" y="285"/>
                  <a:pt x="1048" y="283"/>
                </a:cubicBezTo>
                <a:cubicBezTo>
                  <a:pt x="1040" y="279"/>
                  <a:pt x="1035" y="277"/>
                  <a:pt x="1028" y="274"/>
                </a:cubicBezTo>
                <a:cubicBezTo>
                  <a:pt x="1036" y="273"/>
                  <a:pt x="1042" y="272"/>
                  <a:pt x="1051" y="271"/>
                </a:cubicBezTo>
                <a:cubicBezTo>
                  <a:pt x="1042" y="266"/>
                  <a:pt x="1037" y="263"/>
                  <a:pt x="1030" y="260"/>
                </a:cubicBezTo>
                <a:cubicBezTo>
                  <a:pt x="1038" y="259"/>
                  <a:pt x="1044" y="259"/>
                  <a:pt x="1051" y="258"/>
                </a:cubicBezTo>
                <a:cubicBezTo>
                  <a:pt x="1047" y="254"/>
                  <a:pt x="1045" y="252"/>
                  <a:pt x="1041" y="248"/>
                </a:cubicBezTo>
                <a:cubicBezTo>
                  <a:pt x="1048" y="249"/>
                  <a:pt x="1054" y="249"/>
                  <a:pt x="1060" y="250"/>
                </a:cubicBezTo>
                <a:cubicBezTo>
                  <a:pt x="1061" y="249"/>
                  <a:pt x="1062" y="248"/>
                  <a:pt x="1063" y="246"/>
                </a:cubicBezTo>
                <a:cubicBezTo>
                  <a:pt x="1057" y="243"/>
                  <a:pt x="1052" y="239"/>
                  <a:pt x="1042" y="233"/>
                </a:cubicBezTo>
                <a:cubicBezTo>
                  <a:pt x="1053" y="235"/>
                  <a:pt x="1058" y="236"/>
                  <a:pt x="1063" y="237"/>
                </a:cubicBezTo>
                <a:cubicBezTo>
                  <a:pt x="1064" y="235"/>
                  <a:pt x="1065" y="234"/>
                  <a:pt x="1066" y="232"/>
                </a:cubicBezTo>
                <a:cubicBezTo>
                  <a:pt x="1061" y="230"/>
                  <a:pt x="1055" y="227"/>
                  <a:pt x="1050" y="225"/>
                </a:cubicBezTo>
                <a:cubicBezTo>
                  <a:pt x="1051" y="223"/>
                  <a:pt x="1052" y="222"/>
                  <a:pt x="1053" y="221"/>
                </a:cubicBezTo>
                <a:cubicBezTo>
                  <a:pt x="1059" y="224"/>
                  <a:pt x="1065" y="226"/>
                  <a:pt x="1074" y="230"/>
                </a:cubicBezTo>
                <a:cubicBezTo>
                  <a:pt x="1069" y="222"/>
                  <a:pt x="1065" y="216"/>
                  <a:pt x="1060" y="207"/>
                </a:cubicBezTo>
                <a:cubicBezTo>
                  <a:pt x="1070" y="213"/>
                  <a:pt x="1076" y="217"/>
                  <a:pt x="1085" y="222"/>
                </a:cubicBezTo>
                <a:cubicBezTo>
                  <a:pt x="1082" y="214"/>
                  <a:pt x="1080" y="210"/>
                  <a:pt x="1077" y="203"/>
                </a:cubicBezTo>
                <a:cubicBezTo>
                  <a:pt x="1082" y="206"/>
                  <a:pt x="1086" y="208"/>
                  <a:pt x="1090" y="211"/>
                </a:cubicBezTo>
                <a:cubicBezTo>
                  <a:pt x="1090" y="206"/>
                  <a:pt x="1090" y="203"/>
                  <a:pt x="1090" y="199"/>
                </a:cubicBezTo>
                <a:cubicBezTo>
                  <a:pt x="1096" y="203"/>
                  <a:pt x="1100" y="207"/>
                  <a:pt x="1107" y="214"/>
                </a:cubicBezTo>
                <a:cubicBezTo>
                  <a:pt x="1105" y="193"/>
                  <a:pt x="1097" y="179"/>
                  <a:pt x="1084" y="168"/>
                </a:cubicBezTo>
                <a:cubicBezTo>
                  <a:pt x="1052" y="142"/>
                  <a:pt x="1013" y="156"/>
                  <a:pt x="1004" y="195"/>
                </a:cubicBezTo>
                <a:cubicBezTo>
                  <a:pt x="1003" y="201"/>
                  <a:pt x="996" y="207"/>
                  <a:pt x="990" y="211"/>
                </a:cubicBezTo>
                <a:cubicBezTo>
                  <a:pt x="961" y="228"/>
                  <a:pt x="948" y="250"/>
                  <a:pt x="960" y="279"/>
                </a:cubicBezTo>
                <a:cubicBezTo>
                  <a:pt x="967" y="298"/>
                  <a:pt x="968" y="316"/>
                  <a:pt x="969" y="336"/>
                </a:cubicBezTo>
                <a:cubicBezTo>
                  <a:pt x="971" y="363"/>
                  <a:pt x="985" y="380"/>
                  <a:pt x="1007" y="386"/>
                </a:cubicBezTo>
                <a:cubicBezTo>
                  <a:pt x="1032" y="393"/>
                  <a:pt x="1060" y="383"/>
                  <a:pt x="1076" y="361"/>
                </a:cubicBezTo>
                <a:cubicBezTo>
                  <a:pt x="1066" y="363"/>
                  <a:pt x="1056" y="364"/>
                  <a:pt x="1044" y="366"/>
                </a:cubicBezTo>
                <a:cubicBezTo>
                  <a:pt x="1050" y="361"/>
                  <a:pt x="1053" y="359"/>
                  <a:pt x="1058" y="354"/>
                </a:cubicBezTo>
                <a:cubicBezTo>
                  <a:pt x="1050" y="354"/>
                  <a:pt x="1044" y="355"/>
                  <a:pt x="1036" y="355"/>
                </a:cubicBezTo>
                <a:cubicBezTo>
                  <a:pt x="1043" y="350"/>
                  <a:pt x="1048" y="347"/>
                  <a:pt x="1056" y="342"/>
                </a:cubicBezTo>
                <a:cubicBezTo>
                  <a:pt x="1046" y="342"/>
                  <a:pt x="1039" y="342"/>
                  <a:pt x="1031" y="342"/>
                </a:cubicBezTo>
                <a:cubicBezTo>
                  <a:pt x="1037" y="338"/>
                  <a:pt x="1041" y="336"/>
                  <a:pt x="1048" y="331"/>
                </a:cubicBezTo>
                <a:cubicBezTo>
                  <a:pt x="1039" y="330"/>
                  <a:pt x="1034" y="330"/>
                  <a:pt x="1025" y="329"/>
                </a:cubicBezTo>
                <a:cubicBezTo>
                  <a:pt x="1034" y="325"/>
                  <a:pt x="1039" y="322"/>
                  <a:pt x="1048" y="317"/>
                </a:cubicBezTo>
                <a:cubicBezTo>
                  <a:pt x="1040" y="316"/>
                  <a:pt x="1035" y="316"/>
                  <a:pt x="1026" y="314"/>
                </a:cubicBezTo>
                <a:cubicBezTo>
                  <a:pt x="1035" y="311"/>
                  <a:pt x="1041" y="309"/>
                  <a:pt x="1049" y="307"/>
                </a:cubicBezTo>
                <a:close/>
                <a:moveTo>
                  <a:pt x="564" y="970"/>
                </a:moveTo>
                <a:cubicBezTo>
                  <a:pt x="604" y="975"/>
                  <a:pt x="630" y="998"/>
                  <a:pt x="651" y="1028"/>
                </a:cubicBezTo>
                <a:cubicBezTo>
                  <a:pt x="656" y="1033"/>
                  <a:pt x="662" y="1038"/>
                  <a:pt x="666" y="1043"/>
                </a:cubicBezTo>
                <a:cubicBezTo>
                  <a:pt x="673" y="1052"/>
                  <a:pt x="680" y="1053"/>
                  <a:pt x="690" y="1048"/>
                </a:cubicBezTo>
                <a:cubicBezTo>
                  <a:pt x="712" y="1038"/>
                  <a:pt x="735" y="1029"/>
                  <a:pt x="758" y="1019"/>
                </a:cubicBezTo>
                <a:cubicBezTo>
                  <a:pt x="770" y="1014"/>
                  <a:pt x="783" y="1010"/>
                  <a:pt x="796" y="1006"/>
                </a:cubicBezTo>
                <a:cubicBezTo>
                  <a:pt x="785" y="994"/>
                  <a:pt x="775" y="983"/>
                  <a:pt x="765" y="972"/>
                </a:cubicBezTo>
                <a:cubicBezTo>
                  <a:pt x="744" y="999"/>
                  <a:pt x="719" y="1016"/>
                  <a:pt x="683" y="1004"/>
                </a:cubicBezTo>
                <a:cubicBezTo>
                  <a:pt x="645" y="991"/>
                  <a:pt x="636" y="961"/>
                  <a:pt x="641" y="925"/>
                </a:cubicBezTo>
                <a:cubicBezTo>
                  <a:pt x="616" y="926"/>
                  <a:pt x="595" y="922"/>
                  <a:pt x="578" y="903"/>
                </a:cubicBezTo>
                <a:cubicBezTo>
                  <a:pt x="561" y="884"/>
                  <a:pt x="568" y="862"/>
                  <a:pt x="573" y="839"/>
                </a:cubicBezTo>
                <a:cubicBezTo>
                  <a:pt x="520" y="861"/>
                  <a:pt x="464" y="924"/>
                  <a:pt x="456" y="967"/>
                </a:cubicBezTo>
                <a:cubicBezTo>
                  <a:pt x="497" y="943"/>
                  <a:pt x="521" y="938"/>
                  <a:pt x="586" y="941"/>
                </a:cubicBezTo>
                <a:cubicBezTo>
                  <a:pt x="579" y="950"/>
                  <a:pt x="572" y="959"/>
                  <a:pt x="564" y="970"/>
                </a:cubicBezTo>
                <a:close/>
                <a:moveTo>
                  <a:pt x="1126" y="141"/>
                </a:moveTo>
                <a:cubicBezTo>
                  <a:pt x="1128" y="139"/>
                  <a:pt x="1130" y="138"/>
                  <a:pt x="1132" y="136"/>
                </a:cubicBezTo>
                <a:cubicBezTo>
                  <a:pt x="1137" y="144"/>
                  <a:pt x="1143" y="152"/>
                  <a:pt x="1149" y="160"/>
                </a:cubicBezTo>
                <a:cubicBezTo>
                  <a:pt x="1150" y="159"/>
                  <a:pt x="1151" y="158"/>
                  <a:pt x="1151" y="158"/>
                </a:cubicBezTo>
                <a:cubicBezTo>
                  <a:pt x="1149" y="149"/>
                  <a:pt x="1146" y="140"/>
                  <a:pt x="1141" y="126"/>
                </a:cubicBezTo>
                <a:cubicBezTo>
                  <a:pt x="1149" y="136"/>
                  <a:pt x="1153" y="141"/>
                  <a:pt x="1157" y="146"/>
                </a:cubicBezTo>
                <a:cubicBezTo>
                  <a:pt x="1158" y="146"/>
                  <a:pt x="1159" y="145"/>
                  <a:pt x="1160" y="145"/>
                </a:cubicBezTo>
                <a:cubicBezTo>
                  <a:pt x="1157" y="135"/>
                  <a:pt x="1154" y="126"/>
                  <a:pt x="1151" y="117"/>
                </a:cubicBezTo>
                <a:cubicBezTo>
                  <a:pt x="1152" y="116"/>
                  <a:pt x="1153" y="116"/>
                  <a:pt x="1154" y="116"/>
                </a:cubicBezTo>
                <a:cubicBezTo>
                  <a:pt x="1160" y="124"/>
                  <a:pt x="1165" y="132"/>
                  <a:pt x="1171" y="141"/>
                </a:cubicBezTo>
                <a:cubicBezTo>
                  <a:pt x="1172" y="140"/>
                  <a:pt x="1173" y="139"/>
                  <a:pt x="1174" y="139"/>
                </a:cubicBezTo>
                <a:cubicBezTo>
                  <a:pt x="1173" y="131"/>
                  <a:pt x="1172" y="124"/>
                  <a:pt x="1171" y="113"/>
                </a:cubicBezTo>
                <a:cubicBezTo>
                  <a:pt x="1176" y="122"/>
                  <a:pt x="1179" y="127"/>
                  <a:pt x="1183" y="133"/>
                </a:cubicBezTo>
                <a:cubicBezTo>
                  <a:pt x="1183" y="133"/>
                  <a:pt x="1184" y="132"/>
                  <a:pt x="1185" y="132"/>
                </a:cubicBezTo>
                <a:cubicBezTo>
                  <a:pt x="1184" y="123"/>
                  <a:pt x="1184" y="114"/>
                  <a:pt x="1183" y="105"/>
                </a:cubicBezTo>
                <a:cubicBezTo>
                  <a:pt x="1184" y="105"/>
                  <a:pt x="1185" y="105"/>
                  <a:pt x="1185" y="104"/>
                </a:cubicBezTo>
                <a:cubicBezTo>
                  <a:pt x="1189" y="114"/>
                  <a:pt x="1192" y="124"/>
                  <a:pt x="1196" y="133"/>
                </a:cubicBezTo>
                <a:cubicBezTo>
                  <a:pt x="1197" y="133"/>
                  <a:pt x="1198" y="133"/>
                  <a:pt x="1199" y="133"/>
                </a:cubicBezTo>
                <a:cubicBezTo>
                  <a:pt x="1199" y="124"/>
                  <a:pt x="1200" y="116"/>
                  <a:pt x="1200" y="107"/>
                </a:cubicBezTo>
                <a:cubicBezTo>
                  <a:pt x="1201" y="107"/>
                  <a:pt x="1202" y="107"/>
                  <a:pt x="1202" y="107"/>
                </a:cubicBezTo>
                <a:cubicBezTo>
                  <a:pt x="1205" y="116"/>
                  <a:pt x="1207" y="124"/>
                  <a:pt x="1209" y="133"/>
                </a:cubicBezTo>
                <a:cubicBezTo>
                  <a:pt x="1210" y="133"/>
                  <a:pt x="1211" y="133"/>
                  <a:pt x="1212" y="132"/>
                </a:cubicBezTo>
                <a:cubicBezTo>
                  <a:pt x="1214" y="124"/>
                  <a:pt x="1216" y="115"/>
                  <a:pt x="1218" y="106"/>
                </a:cubicBezTo>
                <a:cubicBezTo>
                  <a:pt x="1218" y="106"/>
                  <a:pt x="1219" y="106"/>
                  <a:pt x="1220" y="107"/>
                </a:cubicBezTo>
                <a:cubicBezTo>
                  <a:pt x="1221" y="115"/>
                  <a:pt x="1223" y="124"/>
                  <a:pt x="1224" y="132"/>
                </a:cubicBezTo>
                <a:cubicBezTo>
                  <a:pt x="1225" y="132"/>
                  <a:pt x="1226" y="132"/>
                  <a:pt x="1227" y="132"/>
                </a:cubicBezTo>
                <a:cubicBezTo>
                  <a:pt x="1229" y="124"/>
                  <a:pt x="1231" y="115"/>
                  <a:pt x="1233" y="103"/>
                </a:cubicBezTo>
                <a:cubicBezTo>
                  <a:pt x="1235" y="114"/>
                  <a:pt x="1237" y="120"/>
                  <a:pt x="1239" y="130"/>
                </a:cubicBezTo>
                <a:cubicBezTo>
                  <a:pt x="1242" y="124"/>
                  <a:pt x="1243" y="121"/>
                  <a:pt x="1245" y="117"/>
                </a:cubicBezTo>
                <a:cubicBezTo>
                  <a:pt x="1246" y="123"/>
                  <a:pt x="1248" y="128"/>
                  <a:pt x="1250" y="136"/>
                </a:cubicBezTo>
                <a:cubicBezTo>
                  <a:pt x="1253" y="128"/>
                  <a:pt x="1255" y="123"/>
                  <a:pt x="1258" y="115"/>
                </a:cubicBezTo>
                <a:cubicBezTo>
                  <a:pt x="1259" y="124"/>
                  <a:pt x="1260" y="130"/>
                  <a:pt x="1261" y="140"/>
                </a:cubicBezTo>
                <a:cubicBezTo>
                  <a:pt x="1265" y="132"/>
                  <a:pt x="1267" y="128"/>
                  <a:pt x="1270" y="123"/>
                </a:cubicBezTo>
                <a:cubicBezTo>
                  <a:pt x="1271" y="128"/>
                  <a:pt x="1271" y="130"/>
                  <a:pt x="1272" y="134"/>
                </a:cubicBezTo>
                <a:cubicBezTo>
                  <a:pt x="1275" y="130"/>
                  <a:pt x="1277" y="128"/>
                  <a:pt x="1281" y="123"/>
                </a:cubicBezTo>
                <a:cubicBezTo>
                  <a:pt x="1281" y="134"/>
                  <a:pt x="1281" y="143"/>
                  <a:pt x="1281" y="151"/>
                </a:cubicBezTo>
                <a:cubicBezTo>
                  <a:pt x="1283" y="151"/>
                  <a:pt x="1285" y="151"/>
                  <a:pt x="1286" y="152"/>
                </a:cubicBezTo>
                <a:cubicBezTo>
                  <a:pt x="1290" y="136"/>
                  <a:pt x="1295" y="121"/>
                  <a:pt x="1296" y="105"/>
                </a:cubicBezTo>
                <a:cubicBezTo>
                  <a:pt x="1298" y="72"/>
                  <a:pt x="1273" y="52"/>
                  <a:pt x="1241" y="58"/>
                </a:cubicBezTo>
                <a:cubicBezTo>
                  <a:pt x="1232" y="59"/>
                  <a:pt x="1227" y="58"/>
                  <a:pt x="1222" y="50"/>
                </a:cubicBezTo>
                <a:cubicBezTo>
                  <a:pt x="1215" y="38"/>
                  <a:pt x="1203" y="27"/>
                  <a:pt x="1190" y="33"/>
                </a:cubicBezTo>
                <a:cubicBezTo>
                  <a:pt x="1166" y="44"/>
                  <a:pt x="1136" y="48"/>
                  <a:pt x="1129" y="81"/>
                </a:cubicBezTo>
                <a:cubicBezTo>
                  <a:pt x="1102" y="86"/>
                  <a:pt x="1093" y="91"/>
                  <a:pt x="1087" y="104"/>
                </a:cubicBezTo>
                <a:cubicBezTo>
                  <a:pt x="1077" y="128"/>
                  <a:pt x="1101" y="187"/>
                  <a:pt x="1140" y="188"/>
                </a:cubicBezTo>
                <a:cubicBezTo>
                  <a:pt x="1132" y="175"/>
                  <a:pt x="1125" y="164"/>
                  <a:pt x="1119" y="153"/>
                </a:cubicBezTo>
                <a:cubicBezTo>
                  <a:pt x="1119" y="153"/>
                  <a:pt x="1120" y="152"/>
                  <a:pt x="1120" y="152"/>
                </a:cubicBezTo>
                <a:cubicBezTo>
                  <a:pt x="1125" y="156"/>
                  <a:pt x="1131" y="160"/>
                  <a:pt x="1136" y="164"/>
                </a:cubicBezTo>
                <a:cubicBezTo>
                  <a:pt x="1136" y="163"/>
                  <a:pt x="1137" y="163"/>
                  <a:pt x="1138" y="162"/>
                </a:cubicBezTo>
                <a:cubicBezTo>
                  <a:pt x="1134" y="155"/>
                  <a:pt x="1130" y="148"/>
                  <a:pt x="1126" y="141"/>
                </a:cubicBezTo>
                <a:close/>
                <a:moveTo>
                  <a:pt x="882" y="876"/>
                </a:moveTo>
                <a:cubicBezTo>
                  <a:pt x="880" y="876"/>
                  <a:pt x="878" y="876"/>
                  <a:pt x="876" y="876"/>
                </a:cubicBezTo>
                <a:cubicBezTo>
                  <a:pt x="874" y="895"/>
                  <a:pt x="870" y="913"/>
                  <a:pt x="871" y="932"/>
                </a:cubicBezTo>
                <a:cubicBezTo>
                  <a:pt x="873" y="959"/>
                  <a:pt x="898" y="970"/>
                  <a:pt x="921" y="954"/>
                </a:cubicBezTo>
                <a:cubicBezTo>
                  <a:pt x="930" y="948"/>
                  <a:pt x="937" y="938"/>
                  <a:pt x="946" y="931"/>
                </a:cubicBezTo>
                <a:cubicBezTo>
                  <a:pt x="950" y="928"/>
                  <a:pt x="957" y="925"/>
                  <a:pt x="961" y="926"/>
                </a:cubicBezTo>
                <a:cubicBezTo>
                  <a:pt x="1002" y="934"/>
                  <a:pt x="1030" y="913"/>
                  <a:pt x="1030" y="872"/>
                </a:cubicBezTo>
                <a:cubicBezTo>
                  <a:pt x="1030" y="861"/>
                  <a:pt x="1034" y="856"/>
                  <a:pt x="1043" y="852"/>
                </a:cubicBezTo>
                <a:cubicBezTo>
                  <a:pt x="1069" y="838"/>
                  <a:pt x="1071" y="806"/>
                  <a:pt x="1047" y="790"/>
                </a:cubicBezTo>
                <a:cubicBezTo>
                  <a:pt x="1034" y="782"/>
                  <a:pt x="1017" y="779"/>
                  <a:pt x="1002" y="774"/>
                </a:cubicBezTo>
                <a:cubicBezTo>
                  <a:pt x="1001" y="773"/>
                  <a:pt x="999" y="774"/>
                  <a:pt x="997" y="775"/>
                </a:cubicBezTo>
                <a:cubicBezTo>
                  <a:pt x="999" y="778"/>
                  <a:pt x="1000" y="781"/>
                  <a:pt x="1002" y="784"/>
                </a:cubicBezTo>
                <a:cubicBezTo>
                  <a:pt x="999" y="784"/>
                  <a:pt x="997" y="785"/>
                  <a:pt x="994" y="785"/>
                </a:cubicBezTo>
                <a:cubicBezTo>
                  <a:pt x="994" y="786"/>
                  <a:pt x="993" y="787"/>
                  <a:pt x="992" y="789"/>
                </a:cubicBezTo>
                <a:cubicBezTo>
                  <a:pt x="997" y="791"/>
                  <a:pt x="1001" y="793"/>
                  <a:pt x="1005" y="796"/>
                </a:cubicBezTo>
                <a:cubicBezTo>
                  <a:pt x="1005" y="796"/>
                  <a:pt x="1004" y="797"/>
                  <a:pt x="1003" y="798"/>
                </a:cubicBezTo>
                <a:cubicBezTo>
                  <a:pt x="997" y="797"/>
                  <a:pt x="990" y="796"/>
                  <a:pt x="980" y="794"/>
                </a:cubicBezTo>
                <a:cubicBezTo>
                  <a:pt x="988" y="801"/>
                  <a:pt x="992" y="804"/>
                  <a:pt x="998" y="810"/>
                </a:cubicBezTo>
                <a:cubicBezTo>
                  <a:pt x="991" y="810"/>
                  <a:pt x="987" y="810"/>
                  <a:pt x="977" y="810"/>
                </a:cubicBezTo>
                <a:cubicBezTo>
                  <a:pt x="984" y="816"/>
                  <a:pt x="989" y="820"/>
                  <a:pt x="993" y="823"/>
                </a:cubicBezTo>
                <a:cubicBezTo>
                  <a:pt x="988" y="822"/>
                  <a:pt x="984" y="821"/>
                  <a:pt x="977" y="819"/>
                </a:cubicBezTo>
                <a:cubicBezTo>
                  <a:pt x="981" y="825"/>
                  <a:pt x="983" y="828"/>
                  <a:pt x="986" y="833"/>
                </a:cubicBezTo>
                <a:cubicBezTo>
                  <a:pt x="980" y="832"/>
                  <a:pt x="975" y="831"/>
                  <a:pt x="969" y="830"/>
                </a:cubicBezTo>
                <a:cubicBezTo>
                  <a:pt x="974" y="836"/>
                  <a:pt x="977" y="840"/>
                  <a:pt x="982" y="846"/>
                </a:cubicBezTo>
                <a:cubicBezTo>
                  <a:pt x="974" y="843"/>
                  <a:pt x="969" y="841"/>
                  <a:pt x="960" y="838"/>
                </a:cubicBezTo>
                <a:cubicBezTo>
                  <a:pt x="965" y="847"/>
                  <a:pt x="968" y="852"/>
                  <a:pt x="973" y="860"/>
                </a:cubicBezTo>
                <a:cubicBezTo>
                  <a:pt x="965" y="855"/>
                  <a:pt x="959" y="852"/>
                  <a:pt x="951" y="846"/>
                </a:cubicBezTo>
                <a:cubicBezTo>
                  <a:pt x="956" y="858"/>
                  <a:pt x="959" y="866"/>
                  <a:pt x="963" y="877"/>
                </a:cubicBezTo>
                <a:cubicBezTo>
                  <a:pt x="954" y="870"/>
                  <a:pt x="949" y="866"/>
                  <a:pt x="941" y="860"/>
                </a:cubicBezTo>
                <a:cubicBezTo>
                  <a:pt x="942" y="867"/>
                  <a:pt x="943" y="872"/>
                  <a:pt x="944" y="877"/>
                </a:cubicBezTo>
                <a:cubicBezTo>
                  <a:pt x="937" y="872"/>
                  <a:pt x="933" y="869"/>
                  <a:pt x="926" y="863"/>
                </a:cubicBezTo>
                <a:cubicBezTo>
                  <a:pt x="927" y="871"/>
                  <a:pt x="928" y="875"/>
                  <a:pt x="929" y="880"/>
                </a:cubicBezTo>
                <a:cubicBezTo>
                  <a:pt x="924" y="877"/>
                  <a:pt x="921" y="875"/>
                  <a:pt x="916" y="871"/>
                </a:cubicBezTo>
                <a:cubicBezTo>
                  <a:pt x="917" y="879"/>
                  <a:pt x="918" y="885"/>
                  <a:pt x="919" y="894"/>
                </a:cubicBezTo>
                <a:cubicBezTo>
                  <a:pt x="913" y="886"/>
                  <a:pt x="909" y="881"/>
                  <a:pt x="904" y="874"/>
                </a:cubicBezTo>
                <a:cubicBezTo>
                  <a:pt x="902" y="880"/>
                  <a:pt x="901" y="883"/>
                  <a:pt x="900" y="888"/>
                </a:cubicBezTo>
                <a:cubicBezTo>
                  <a:pt x="897" y="884"/>
                  <a:pt x="895" y="881"/>
                  <a:pt x="893" y="878"/>
                </a:cubicBezTo>
                <a:cubicBezTo>
                  <a:pt x="891" y="881"/>
                  <a:pt x="890" y="884"/>
                  <a:pt x="888" y="887"/>
                </a:cubicBezTo>
                <a:cubicBezTo>
                  <a:pt x="885" y="882"/>
                  <a:pt x="884" y="879"/>
                  <a:pt x="882" y="876"/>
                </a:cubicBezTo>
                <a:close/>
                <a:moveTo>
                  <a:pt x="1396" y="243"/>
                </a:moveTo>
                <a:cubicBezTo>
                  <a:pt x="1396" y="245"/>
                  <a:pt x="1396" y="246"/>
                  <a:pt x="1397" y="247"/>
                </a:cubicBezTo>
                <a:cubicBezTo>
                  <a:pt x="1409" y="247"/>
                  <a:pt x="1422" y="248"/>
                  <a:pt x="1435" y="247"/>
                </a:cubicBezTo>
                <a:cubicBezTo>
                  <a:pt x="1453" y="245"/>
                  <a:pt x="1465" y="235"/>
                  <a:pt x="1470" y="217"/>
                </a:cubicBezTo>
                <a:cubicBezTo>
                  <a:pt x="1476" y="198"/>
                  <a:pt x="1476" y="180"/>
                  <a:pt x="1461" y="167"/>
                </a:cubicBezTo>
                <a:cubicBezTo>
                  <a:pt x="1453" y="159"/>
                  <a:pt x="1450" y="151"/>
                  <a:pt x="1451" y="140"/>
                </a:cubicBezTo>
                <a:cubicBezTo>
                  <a:pt x="1451" y="110"/>
                  <a:pt x="1437" y="95"/>
                  <a:pt x="1407" y="92"/>
                </a:cubicBezTo>
                <a:cubicBezTo>
                  <a:pt x="1402" y="92"/>
                  <a:pt x="1395" y="88"/>
                  <a:pt x="1391" y="84"/>
                </a:cubicBezTo>
                <a:cubicBezTo>
                  <a:pt x="1380" y="72"/>
                  <a:pt x="1367" y="67"/>
                  <a:pt x="1351" y="70"/>
                </a:cubicBezTo>
                <a:cubicBezTo>
                  <a:pt x="1316" y="76"/>
                  <a:pt x="1292" y="123"/>
                  <a:pt x="1307" y="159"/>
                </a:cubicBezTo>
                <a:cubicBezTo>
                  <a:pt x="1313" y="149"/>
                  <a:pt x="1318" y="140"/>
                  <a:pt x="1323" y="131"/>
                </a:cubicBezTo>
                <a:cubicBezTo>
                  <a:pt x="1323" y="131"/>
                  <a:pt x="1324" y="131"/>
                  <a:pt x="1325" y="132"/>
                </a:cubicBezTo>
                <a:cubicBezTo>
                  <a:pt x="1324" y="138"/>
                  <a:pt x="1323" y="144"/>
                  <a:pt x="1322" y="153"/>
                </a:cubicBezTo>
                <a:cubicBezTo>
                  <a:pt x="1329" y="144"/>
                  <a:pt x="1333" y="137"/>
                  <a:pt x="1340" y="127"/>
                </a:cubicBezTo>
                <a:cubicBezTo>
                  <a:pt x="1337" y="139"/>
                  <a:pt x="1335" y="145"/>
                  <a:pt x="1333" y="152"/>
                </a:cubicBezTo>
                <a:cubicBezTo>
                  <a:pt x="1334" y="152"/>
                  <a:pt x="1335" y="153"/>
                  <a:pt x="1336" y="153"/>
                </a:cubicBezTo>
                <a:cubicBezTo>
                  <a:pt x="1342" y="145"/>
                  <a:pt x="1348" y="138"/>
                  <a:pt x="1354" y="130"/>
                </a:cubicBezTo>
                <a:cubicBezTo>
                  <a:pt x="1355" y="130"/>
                  <a:pt x="1355" y="131"/>
                  <a:pt x="1356" y="131"/>
                </a:cubicBezTo>
                <a:cubicBezTo>
                  <a:pt x="1353" y="139"/>
                  <a:pt x="1349" y="148"/>
                  <a:pt x="1346" y="156"/>
                </a:cubicBezTo>
                <a:cubicBezTo>
                  <a:pt x="1347" y="156"/>
                  <a:pt x="1348" y="157"/>
                  <a:pt x="1349" y="157"/>
                </a:cubicBezTo>
                <a:cubicBezTo>
                  <a:pt x="1354" y="152"/>
                  <a:pt x="1360" y="148"/>
                  <a:pt x="1369" y="140"/>
                </a:cubicBezTo>
                <a:cubicBezTo>
                  <a:pt x="1364" y="150"/>
                  <a:pt x="1361" y="156"/>
                  <a:pt x="1356" y="167"/>
                </a:cubicBezTo>
                <a:cubicBezTo>
                  <a:pt x="1367" y="158"/>
                  <a:pt x="1373" y="153"/>
                  <a:pt x="1380" y="148"/>
                </a:cubicBezTo>
                <a:cubicBezTo>
                  <a:pt x="1380" y="149"/>
                  <a:pt x="1381" y="150"/>
                  <a:pt x="1382" y="150"/>
                </a:cubicBezTo>
                <a:cubicBezTo>
                  <a:pt x="1377" y="157"/>
                  <a:pt x="1373" y="164"/>
                  <a:pt x="1369" y="171"/>
                </a:cubicBezTo>
                <a:cubicBezTo>
                  <a:pt x="1370" y="171"/>
                  <a:pt x="1371" y="172"/>
                  <a:pt x="1372" y="172"/>
                </a:cubicBezTo>
                <a:cubicBezTo>
                  <a:pt x="1378" y="168"/>
                  <a:pt x="1384" y="163"/>
                  <a:pt x="1389" y="159"/>
                </a:cubicBezTo>
                <a:cubicBezTo>
                  <a:pt x="1390" y="159"/>
                  <a:pt x="1390" y="160"/>
                  <a:pt x="1391" y="160"/>
                </a:cubicBezTo>
                <a:cubicBezTo>
                  <a:pt x="1386" y="168"/>
                  <a:pt x="1380" y="175"/>
                  <a:pt x="1372" y="187"/>
                </a:cubicBezTo>
                <a:cubicBezTo>
                  <a:pt x="1386" y="180"/>
                  <a:pt x="1394" y="176"/>
                  <a:pt x="1403" y="171"/>
                </a:cubicBezTo>
                <a:cubicBezTo>
                  <a:pt x="1404" y="173"/>
                  <a:pt x="1405" y="175"/>
                  <a:pt x="1406" y="176"/>
                </a:cubicBezTo>
                <a:cubicBezTo>
                  <a:pt x="1399" y="181"/>
                  <a:pt x="1392" y="186"/>
                  <a:pt x="1385" y="191"/>
                </a:cubicBezTo>
                <a:cubicBezTo>
                  <a:pt x="1386" y="192"/>
                  <a:pt x="1387" y="193"/>
                  <a:pt x="1388" y="194"/>
                </a:cubicBezTo>
                <a:cubicBezTo>
                  <a:pt x="1394" y="192"/>
                  <a:pt x="1401" y="190"/>
                  <a:pt x="1411" y="187"/>
                </a:cubicBezTo>
                <a:cubicBezTo>
                  <a:pt x="1403" y="194"/>
                  <a:pt x="1399" y="198"/>
                  <a:pt x="1394" y="202"/>
                </a:cubicBezTo>
                <a:cubicBezTo>
                  <a:pt x="1394" y="203"/>
                  <a:pt x="1395" y="204"/>
                  <a:pt x="1395" y="205"/>
                </a:cubicBezTo>
                <a:cubicBezTo>
                  <a:pt x="1403" y="203"/>
                  <a:pt x="1412" y="201"/>
                  <a:pt x="1420" y="198"/>
                </a:cubicBezTo>
                <a:cubicBezTo>
                  <a:pt x="1420" y="199"/>
                  <a:pt x="1420" y="199"/>
                  <a:pt x="1421" y="200"/>
                </a:cubicBezTo>
                <a:cubicBezTo>
                  <a:pt x="1412" y="205"/>
                  <a:pt x="1403" y="211"/>
                  <a:pt x="1394" y="216"/>
                </a:cubicBezTo>
                <a:cubicBezTo>
                  <a:pt x="1395" y="217"/>
                  <a:pt x="1395" y="218"/>
                  <a:pt x="1396" y="218"/>
                </a:cubicBezTo>
                <a:cubicBezTo>
                  <a:pt x="1406" y="217"/>
                  <a:pt x="1416" y="216"/>
                  <a:pt x="1426" y="215"/>
                </a:cubicBezTo>
                <a:cubicBezTo>
                  <a:pt x="1426" y="215"/>
                  <a:pt x="1427" y="216"/>
                  <a:pt x="1427" y="217"/>
                </a:cubicBezTo>
                <a:cubicBezTo>
                  <a:pt x="1420" y="220"/>
                  <a:pt x="1413" y="224"/>
                  <a:pt x="1405" y="228"/>
                </a:cubicBezTo>
                <a:cubicBezTo>
                  <a:pt x="1411" y="230"/>
                  <a:pt x="1415" y="230"/>
                  <a:pt x="1422" y="232"/>
                </a:cubicBezTo>
                <a:cubicBezTo>
                  <a:pt x="1411" y="236"/>
                  <a:pt x="1403" y="240"/>
                  <a:pt x="1396" y="243"/>
                </a:cubicBezTo>
                <a:close/>
                <a:moveTo>
                  <a:pt x="486" y="1333"/>
                </a:moveTo>
                <a:cubicBezTo>
                  <a:pt x="480" y="1334"/>
                  <a:pt x="476" y="1335"/>
                  <a:pt x="468" y="1337"/>
                </a:cubicBezTo>
                <a:cubicBezTo>
                  <a:pt x="475" y="1331"/>
                  <a:pt x="478" y="1328"/>
                  <a:pt x="483" y="1323"/>
                </a:cubicBezTo>
                <a:cubicBezTo>
                  <a:pt x="476" y="1324"/>
                  <a:pt x="471" y="1324"/>
                  <a:pt x="466" y="1325"/>
                </a:cubicBezTo>
                <a:cubicBezTo>
                  <a:pt x="470" y="1315"/>
                  <a:pt x="474" y="1306"/>
                  <a:pt x="478" y="1298"/>
                </a:cubicBezTo>
                <a:cubicBezTo>
                  <a:pt x="476" y="1298"/>
                  <a:pt x="475" y="1298"/>
                  <a:pt x="473" y="1298"/>
                </a:cubicBezTo>
                <a:cubicBezTo>
                  <a:pt x="474" y="1287"/>
                  <a:pt x="475" y="1276"/>
                  <a:pt x="477" y="1266"/>
                </a:cubicBezTo>
                <a:cubicBezTo>
                  <a:pt x="425" y="1274"/>
                  <a:pt x="396" y="1308"/>
                  <a:pt x="400" y="1359"/>
                </a:cubicBezTo>
                <a:cubicBezTo>
                  <a:pt x="404" y="1408"/>
                  <a:pt x="439" y="1436"/>
                  <a:pt x="495" y="1437"/>
                </a:cubicBezTo>
                <a:cubicBezTo>
                  <a:pt x="536" y="1437"/>
                  <a:pt x="563" y="1415"/>
                  <a:pt x="567" y="1379"/>
                </a:cubicBezTo>
                <a:cubicBezTo>
                  <a:pt x="551" y="1380"/>
                  <a:pt x="535" y="1381"/>
                  <a:pt x="519" y="1382"/>
                </a:cubicBezTo>
                <a:cubicBezTo>
                  <a:pt x="519" y="1380"/>
                  <a:pt x="519" y="1377"/>
                  <a:pt x="519" y="1373"/>
                </a:cubicBezTo>
                <a:cubicBezTo>
                  <a:pt x="515" y="1375"/>
                  <a:pt x="512" y="1377"/>
                  <a:pt x="508" y="1378"/>
                </a:cubicBezTo>
                <a:cubicBezTo>
                  <a:pt x="508" y="1375"/>
                  <a:pt x="509" y="1372"/>
                  <a:pt x="509" y="1368"/>
                </a:cubicBezTo>
                <a:cubicBezTo>
                  <a:pt x="505" y="1369"/>
                  <a:pt x="502" y="1370"/>
                  <a:pt x="498" y="1371"/>
                </a:cubicBezTo>
                <a:cubicBezTo>
                  <a:pt x="500" y="1368"/>
                  <a:pt x="500" y="1365"/>
                  <a:pt x="501" y="1363"/>
                </a:cubicBezTo>
                <a:cubicBezTo>
                  <a:pt x="494" y="1361"/>
                  <a:pt x="488" y="1358"/>
                  <a:pt x="483" y="1356"/>
                </a:cubicBezTo>
                <a:cubicBezTo>
                  <a:pt x="485" y="1352"/>
                  <a:pt x="487" y="1349"/>
                  <a:pt x="491" y="1344"/>
                </a:cubicBezTo>
                <a:cubicBezTo>
                  <a:pt x="486" y="1344"/>
                  <a:pt x="484" y="1344"/>
                  <a:pt x="480" y="1344"/>
                </a:cubicBezTo>
                <a:cubicBezTo>
                  <a:pt x="482" y="1341"/>
                  <a:pt x="484" y="1338"/>
                  <a:pt x="486" y="1333"/>
                </a:cubicBezTo>
                <a:close/>
                <a:moveTo>
                  <a:pt x="1393" y="368"/>
                </a:moveTo>
                <a:cubicBezTo>
                  <a:pt x="1393" y="390"/>
                  <a:pt x="1401" y="406"/>
                  <a:pt x="1414" y="420"/>
                </a:cubicBezTo>
                <a:cubicBezTo>
                  <a:pt x="1443" y="451"/>
                  <a:pt x="1474" y="443"/>
                  <a:pt x="1487" y="403"/>
                </a:cubicBezTo>
                <a:cubicBezTo>
                  <a:pt x="1489" y="396"/>
                  <a:pt x="1495" y="388"/>
                  <a:pt x="1502" y="384"/>
                </a:cubicBezTo>
                <a:cubicBezTo>
                  <a:pt x="1518" y="374"/>
                  <a:pt x="1524" y="362"/>
                  <a:pt x="1520" y="343"/>
                </a:cubicBezTo>
                <a:cubicBezTo>
                  <a:pt x="1518" y="336"/>
                  <a:pt x="1517" y="328"/>
                  <a:pt x="1518" y="321"/>
                </a:cubicBezTo>
                <a:cubicBezTo>
                  <a:pt x="1524" y="280"/>
                  <a:pt x="1511" y="261"/>
                  <a:pt x="1469" y="256"/>
                </a:cubicBezTo>
                <a:cubicBezTo>
                  <a:pt x="1450" y="253"/>
                  <a:pt x="1432" y="256"/>
                  <a:pt x="1414" y="263"/>
                </a:cubicBezTo>
                <a:cubicBezTo>
                  <a:pt x="1415" y="265"/>
                  <a:pt x="1415" y="266"/>
                  <a:pt x="1415" y="268"/>
                </a:cubicBezTo>
                <a:cubicBezTo>
                  <a:pt x="1424" y="269"/>
                  <a:pt x="1433" y="271"/>
                  <a:pt x="1444" y="273"/>
                </a:cubicBezTo>
                <a:cubicBezTo>
                  <a:pt x="1439" y="276"/>
                  <a:pt x="1437" y="277"/>
                  <a:pt x="1433" y="280"/>
                </a:cubicBezTo>
                <a:cubicBezTo>
                  <a:pt x="1438" y="282"/>
                  <a:pt x="1442" y="284"/>
                  <a:pt x="1441" y="283"/>
                </a:cubicBezTo>
                <a:cubicBezTo>
                  <a:pt x="1442" y="290"/>
                  <a:pt x="1442" y="293"/>
                  <a:pt x="1443" y="296"/>
                </a:cubicBezTo>
                <a:cubicBezTo>
                  <a:pt x="1439" y="297"/>
                  <a:pt x="1435" y="298"/>
                  <a:pt x="1428" y="301"/>
                </a:cubicBezTo>
                <a:cubicBezTo>
                  <a:pt x="1437" y="303"/>
                  <a:pt x="1442" y="305"/>
                  <a:pt x="1451" y="308"/>
                </a:cubicBezTo>
                <a:cubicBezTo>
                  <a:pt x="1443" y="309"/>
                  <a:pt x="1438" y="309"/>
                  <a:pt x="1430" y="310"/>
                </a:cubicBezTo>
                <a:cubicBezTo>
                  <a:pt x="1438" y="315"/>
                  <a:pt x="1442" y="317"/>
                  <a:pt x="1449" y="321"/>
                </a:cubicBezTo>
                <a:cubicBezTo>
                  <a:pt x="1439" y="321"/>
                  <a:pt x="1432" y="321"/>
                  <a:pt x="1422" y="321"/>
                </a:cubicBezTo>
                <a:cubicBezTo>
                  <a:pt x="1430" y="327"/>
                  <a:pt x="1436" y="331"/>
                  <a:pt x="1445" y="337"/>
                </a:cubicBezTo>
                <a:cubicBezTo>
                  <a:pt x="1437" y="336"/>
                  <a:pt x="1432" y="336"/>
                  <a:pt x="1424" y="336"/>
                </a:cubicBezTo>
                <a:cubicBezTo>
                  <a:pt x="1431" y="340"/>
                  <a:pt x="1435" y="343"/>
                  <a:pt x="1439" y="346"/>
                </a:cubicBezTo>
                <a:cubicBezTo>
                  <a:pt x="1438" y="347"/>
                  <a:pt x="1437" y="347"/>
                  <a:pt x="1437" y="348"/>
                </a:cubicBezTo>
                <a:cubicBezTo>
                  <a:pt x="1431" y="348"/>
                  <a:pt x="1426" y="347"/>
                  <a:pt x="1418" y="346"/>
                </a:cubicBezTo>
                <a:cubicBezTo>
                  <a:pt x="1423" y="353"/>
                  <a:pt x="1426" y="358"/>
                  <a:pt x="1431" y="365"/>
                </a:cubicBezTo>
                <a:cubicBezTo>
                  <a:pt x="1424" y="362"/>
                  <a:pt x="1419" y="360"/>
                  <a:pt x="1412" y="357"/>
                </a:cubicBezTo>
                <a:cubicBezTo>
                  <a:pt x="1416" y="365"/>
                  <a:pt x="1418" y="371"/>
                  <a:pt x="1422" y="379"/>
                </a:cubicBezTo>
                <a:cubicBezTo>
                  <a:pt x="1416" y="376"/>
                  <a:pt x="1413" y="374"/>
                  <a:pt x="1409" y="371"/>
                </a:cubicBezTo>
                <a:cubicBezTo>
                  <a:pt x="1410" y="376"/>
                  <a:pt x="1411" y="379"/>
                  <a:pt x="1412" y="385"/>
                </a:cubicBezTo>
                <a:cubicBezTo>
                  <a:pt x="1405" y="379"/>
                  <a:pt x="1400" y="374"/>
                  <a:pt x="1393" y="368"/>
                </a:cubicBezTo>
                <a:close/>
                <a:moveTo>
                  <a:pt x="1166" y="467"/>
                </a:moveTo>
                <a:cubicBezTo>
                  <a:pt x="1165" y="466"/>
                  <a:pt x="1164" y="465"/>
                  <a:pt x="1164" y="465"/>
                </a:cubicBezTo>
                <a:cubicBezTo>
                  <a:pt x="1160" y="469"/>
                  <a:pt x="1156" y="473"/>
                  <a:pt x="1153" y="477"/>
                </a:cubicBezTo>
                <a:cubicBezTo>
                  <a:pt x="1150" y="470"/>
                  <a:pt x="1148" y="464"/>
                  <a:pt x="1145" y="458"/>
                </a:cubicBezTo>
                <a:cubicBezTo>
                  <a:pt x="1143" y="459"/>
                  <a:pt x="1140" y="460"/>
                  <a:pt x="1136" y="462"/>
                </a:cubicBezTo>
                <a:cubicBezTo>
                  <a:pt x="1137" y="458"/>
                  <a:pt x="1137" y="456"/>
                  <a:pt x="1137" y="451"/>
                </a:cubicBezTo>
                <a:cubicBezTo>
                  <a:pt x="1132" y="455"/>
                  <a:pt x="1128" y="457"/>
                  <a:pt x="1121" y="461"/>
                </a:cubicBezTo>
                <a:cubicBezTo>
                  <a:pt x="1124" y="454"/>
                  <a:pt x="1126" y="451"/>
                  <a:pt x="1127" y="450"/>
                </a:cubicBezTo>
                <a:cubicBezTo>
                  <a:pt x="1123" y="446"/>
                  <a:pt x="1120" y="443"/>
                  <a:pt x="1116" y="439"/>
                </a:cubicBezTo>
                <a:cubicBezTo>
                  <a:pt x="1115" y="439"/>
                  <a:pt x="1111" y="441"/>
                  <a:pt x="1104" y="443"/>
                </a:cubicBezTo>
                <a:cubicBezTo>
                  <a:pt x="1109" y="436"/>
                  <a:pt x="1112" y="431"/>
                  <a:pt x="1115" y="427"/>
                </a:cubicBezTo>
                <a:cubicBezTo>
                  <a:pt x="1108" y="425"/>
                  <a:pt x="1102" y="423"/>
                  <a:pt x="1095" y="421"/>
                </a:cubicBezTo>
                <a:cubicBezTo>
                  <a:pt x="1097" y="418"/>
                  <a:pt x="1100" y="416"/>
                  <a:pt x="1102" y="412"/>
                </a:cubicBezTo>
                <a:cubicBezTo>
                  <a:pt x="1098" y="412"/>
                  <a:pt x="1095" y="412"/>
                  <a:pt x="1092" y="411"/>
                </a:cubicBezTo>
                <a:cubicBezTo>
                  <a:pt x="1094" y="408"/>
                  <a:pt x="1095" y="405"/>
                  <a:pt x="1097" y="402"/>
                </a:cubicBezTo>
                <a:cubicBezTo>
                  <a:pt x="1092" y="402"/>
                  <a:pt x="1088" y="402"/>
                  <a:pt x="1084" y="402"/>
                </a:cubicBezTo>
                <a:cubicBezTo>
                  <a:pt x="1091" y="396"/>
                  <a:pt x="1097" y="391"/>
                  <a:pt x="1104" y="386"/>
                </a:cubicBezTo>
                <a:cubicBezTo>
                  <a:pt x="1074" y="381"/>
                  <a:pt x="1049" y="394"/>
                  <a:pt x="1038" y="420"/>
                </a:cubicBezTo>
                <a:cubicBezTo>
                  <a:pt x="1029" y="441"/>
                  <a:pt x="1034" y="456"/>
                  <a:pt x="1057" y="475"/>
                </a:cubicBezTo>
                <a:cubicBezTo>
                  <a:pt x="1061" y="479"/>
                  <a:pt x="1064" y="484"/>
                  <a:pt x="1066" y="490"/>
                </a:cubicBezTo>
                <a:cubicBezTo>
                  <a:pt x="1073" y="510"/>
                  <a:pt x="1087" y="522"/>
                  <a:pt x="1109" y="522"/>
                </a:cubicBezTo>
                <a:cubicBezTo>
                  <a:pt x="1122" y="523"/>
                  <a:pt x="1131" y="526"/>
                  <a:pt x="1140" y="535"/>
                </a:cubicBezTo>
                <a:cubicBezTo>
                  <a:pt x="1144" y="540"/>
                  <a:pt x="1151" y="543"/>
                  <a:pt x="1157" y="545"/>
                </a:cubicBezTo>
                <a:cubicBezTo>
                  <a:pt x="1185" y="556"/>
                  <a:pt x="1218" y="540"/>
                  <a:pt x="1219" y="513"/>
                </a:cubicBezTo>
                <a:cubicBezTo>
                  <a:pt x="1220" y="498"/>
                  <a:pt x="1216" y="483"/>
                  <a:pt x="1215" y="468"/>
                </a:cubicBezTo>
                <a:cubicBezTo>
                  <a:pt x="1213" y="468"/>
                  <a:pt x="1212" y="468"/>
                  <a:pt x="1210" y="468"/>
                </a:cubicBezTo>
                <a:cubicBezTo>
                  <a:pt x="1207" y="475"/>
                  <a:pt x="1205" y="483"/>
                  <a:pt x="1202" y="492"/>
                </a:cubicBezTo>
                <a:cubicBezTo>
                  <a:pt x="1200" y="485"/>
                  <a:pt x="1199" y="479"/>
                  <a:pt x="1196" y="471"/>
                </a:cubicBezTo>
                <a:cubicBezTo>
                  <a:pt x="1193" y="478"/>
                  <a:pt x="1192" y="482"/>
                  <a:pt x="1190" y="487"/>
                </a:cubicBezTo>
                <a:cubicBezTo>
                  <a:pt x="1189" y="480"/>
                  <a:pt x="1188" y="475"/>
                  <a:pt x="1186" y="466"/>
                </a:cubicBezTo>
                <a:cubicBezTo>
                  <a:pt x="1182" y="474"/>
                  <a:pt x="1179" y="478"/>
                  <a:pt x="1176" y="483"/>
                </a:cubicBezTo>
                <a:cubicBezTo>
                  <a:pt x="1175" y="479"/>
                  <a:pt x="1174" y="477"/>
                  <a:pt x="1173" y="472"/>
                </a:cubicBezTo>
                <a:cubicBezTo>
                  <a:pt x="1170" y="476"/>
                  <a:pt x="1167" y="480"/>
                  <a:pt x="1162" y="485"/>
                </a:cubicBezTo>
                <a:cubicBezTo>
                  <a:pt x="1164" y="477"/>
                  <a:pt x="1165" y="472"/>
                  <a:pt x="1166" y="467"/>
                </a:cubicBezTo>
                <a:close/>
                <a:moveTo>
                  <a:pt x="1253" y="460"/>
                </a:moveTo>
                <a:cubicBezTo>
                  <a:pt x="1229" y="480"/>
                  <a:pt x="1227" y="506"/>
                  <a:pt x="1245" y="534"/>
                </a:cubicBezTo>
                <a:cubicBezTo>
                  <a:pt x="1261" y="559"/>
                  <a:pt x="1270" y="560"/>
                  <a:pt x="1304" y="544"/>
                </a:cubicBezTo>
                <a:cubicBezTo>
                  <a:pt x="1309" y="542"/>
                  <a:pt x="1317" y="541"/>
                  <a:pt x="1323" y="542"/>
                </a:cubicBezTo>
                <a:cubicBezTo>
                  <a:pt x="1349" y="548"/>
                  <a:pt x="1365" y="541"/>
                  <a:pt x="1380" y="519"/>
                </a:cubicBezTo>
                <a:cubicBezTo>
                  <a:pt x="1385" y="512"/>
                  <a:pt x="1392" y="505"/>
                  <a:pt x="1400" y="500"/>
                </a:cubicBezTo>
                <a:cubicBezTo>
                  <a:pt x="1425" y="485"/>
                  <a:pt x="1429" y="458"/>
                  <a:pt x="1409" y="437"/>
                </a:cubicBezTo>
                <a:cubicBezTo>
                  <a:pt x="1402" y="429"/>
                  <a:pt x="1392" y="423"/>
                  <a:pt x="1380" y="414"/>
                </a:cubicBezTo>
                <a:cubicBezTo>
                  <a:pt x="1380" y="426"/>
                  <a:pt x="1379" y="434"/>
                  <a:pt x="1379" y="442"/>
                </a:cubicBezTo>
                <a:cubicBezTo>
                  <a:pt x="1377" y="441"/>
                  <a:pt x="1373" y="440"/>
                  <a:pt x="1367" y="438"/>
                </a:cubicBezTo>
                <a:cubicBezTo>
                  <a:pt x="1371" y="446"/>
                  <a:pt x="1373" y="451"/>
                  <a:pt x="1377" y="459"/>
                </a:cubicBezTo>
                <a:cubicBezTo>
                  <a:pt x="1369" y="454"/>
                  <a:pt x="1364" y="450"/>
                  <a:pt x="1356" y="444"/>
                </a:cubicBezTo>
                <a:cubicBezTo>
                  <a:pt x="1359" y="453"/>
                  <a:pt x="1361" y="458"/>
                  <a:pt x="1364" y="465"/>
                </a:cubicBezTo>
                <a:cubicBezTo>
                  <a:pt x="1358" y="460"/>
                  <a:pt x="1355" y="458"/>
                  <a:pt x="1351" y="455"/>
                </a:cubicBezTo>
                <a:cubicBezTo>
                  <a:pt x="1351" y="461"/>
                  <a:pt x="1352" y="465"/>
                  <a:pt x="1353" y="470"/>
                </a:cubicBezTo>
                <a:cubicBezTo>
                  <a:pt x="1348" y="467"/>
                  <a:pt x="1345" y="464"/>
                  <a:pt x="1340" y="460"/>
                </a:cubicBezTo>
                <a:cubicBezTo>
                  <a:pt x="1342" y="469"/>
                  <a:pt x="1344" y="475"/>
                  <a:pt x="1346" y="485"/>
                </a:cubicBezTo>
                <a:cubicBezTo>
                  <a:pt x="1339" y="476"/>
                  <a:pt x="1335" y="471"/>
                  <a:pt x="1329" y="462"/>
                </a:cubicBezTo>
                <a:cubicBezTo>
                  <a:pt x="1329" y="473"/>
                  <a:pt x="1330" y="480"/>
                  <a:pt x="1331" y="489"/>
                </a:cubicBezTo>
                <a:cubicBezTo>
                  <a:pt x="1326" y="481"/>
                  <a:pt x="1322" y="475"/>
                  <a:pt x="1317" y="466"/>
                </a:cubicBezTo>
                <a:cubicBezTo>
                  <a:pt x="1316" y="476"/>
                  <a:pt x="1316" y="482"/>
                  <a:pt x="1315" y="490"/>
                </a:cubicBezTo>
                <a:cubicBezTo>
                  <a:pt x="1312" y="484"/>
                  <a:pt x="1310" y="480"/>
                  <a:pt x="1307" y="476"/>
                </a:cubicBezTo>
                <a:cubicBezTo>
                  <a:pt x="1305" y="481"/>
                  <a:pt x="1304" y="484"/>
                  <a:pt x="1302" y="488"/>
                </a:cubicBezTo>
                <a:cubicBezTo>
                  <a:pt x="1300" y="482"/>
                  <a:pt x="1299" y="478"/>
                  <a:pt x="1297" y="469"/>
                </a:cubicBezTo>
                <a:cubicBezTo>
                  <a:pt x="1294" y="478"/>
                  <a:pt x="1292" y="482"/>
                  <a:pt x="1291" y="487"/>
                </a:cubicBezTo>
                <a:cubicBezTo>
                  <a:pt x="1289" y="482"/>
                  <a:pt x="1287" y="478"/>
                  <a:pt x="1284" y="471"/>
                </a:cubicBezTo>
                <a:cubicBezTo>
                  <a:pt x="1282" y="480"/>
                  <a:pt x="1282" y="485"/>
                  <a:pt x="1280" y="494"/>
                </a:cubicBezTo>
                <a:cubicBezTo>
                  <a:pt x="1277" y="485"/>
                  <a:pt x="1275" y="480"/>
                  <a:pt x="1273" y="473"/>
                </a:cubicBezTo>
                <a:cubicBezTo>
                  <a:pt x="1271" y="478"/>
                  <a:pt x="1270" y="481"/>
                  <a:pt x="1269" y="484"/>
                </a:cubicBezTo>
                <a:cubicBezTo>
                  <a:pt x="1266" y="480"/>
                  <a:pt x="1263" y="476"/>
                  <a:pt x="1260" y="473"/>
                </a:cubicBezTo>
                <a:cubicBezTo>
                  <a:pt x="1259" y="473"/>
                  <a:pt x="1258" y="474"/>
                  <a:pt x="1257" y="475"/>
                </a:cubicBezTo>
                <a:cubicBezTo>
                  <a:pt x="1256" y="470"/>
                  <a:pt x="1255" y="465"/>
                  <a:pt x="1253" y="460"/>
                </a:cubicBezTo>
                <a:close/>
                <a:moveTo>
                  <a:pt x="374" y="1294"/>
                </a:moveTo>
                <a:cubicBezTo>
                  <a:pt x="411" y="1259"/>
                  <a:pt x="447" y="1224"/>
                  <a:pt x="484" y="1191"/>
                </a:cubicBezTo>
                <a:cubicBezTo>
                  <a:pt x="495" y="1181"/>
                  <a:pt x="500" y="1171"/>
                  <a:pt x="494" y="1156"/>
                </a:cubicBezTo>
                <a:cubicBezTo>
                  <a:pt x="488" y="1141"/>
                  <a:pt x="483" y="1125"/>
                  <a:pt x="462" y="1122"/>
                </a:cubicBezTo>
                <a:cubicBezTo>
                  <a:pt x="435" y="1117"/>
                  <a:pt x="408" y="1131"/>
                  <a:pt x="392" y="1160"/>
                </a:cubicBezTo>
                <a:cubicBezTo>
                  <a:pt x="370" y="1203"/>
                  <a:pt x="373" y="1250"/>
                  <a:pt x="374" y="1294"/>
                </a:cubicBezTo>
                <a:close/>
                <a:moveTo>
                  <a:pt x="2100" y="2192"/>
                </a:moveTo>
                <a:cubicBezTo>
                  <a:pt x="2098" y="2190"/>
                  <a:pt x="2097" y="2189"/>
                  <a:pt x="2095" y="2188"/>
                </a:cubicBezTo>
                <a:cubicBezTo>
                  <a:pt x="2094" y="2190"/>
                  <a:pt x="2093" y="2193"/>
                  <a:pt x="2091" y="2196"/>
                </a:cubicBezTo>
                <a:cubicBezTo>
                  <a:pt x="2048" y="2251"/>
                  <a:pt x="2013" y="2311"/>
                  <a:pt x="1993" y="2379"/>
                </a:cubicBezTo>
                <a:cubicBezTo>
                  <a:pt x="1981" y="2418"/>
                  <a:pt x="1971" y="2457"/>
                  <a:pt x="1961" y="2495"/>
                </a:cubicBezTo>
                <a:cubicBezTo>
                  <a:pt x="1945" y="2552"/>
                  <a:pt x="1924" y="2605"/>
                  <a:pt x="1876" y="2644"/>
                </a:cubicBezTo>
                <a:cubicBezTo>
                  <a:pt x="1876" y="2644"/>
                  <a:pt x="1876" y="2646"/>
                  <a:pt x="1877" y="2648"/>
                </a:cubicBezTo>
                <a:cubicBezTo>
                  <a:pt x="1898" y="2649"/>
                  <a:pt x="1911" y="2635"/>
                  <a:pt x="1923" y="2621"/>
                </a:cubicBezTo>
                <a:cubicBezTo>
                  <a:pt x="1951" y="2587"/>
                  <a:pt x="1968" y="2547"/>
                  <a:pt x="1982" y="2505"/>
                </a:cubicBezTo>
                <a:cubicBezTo>
                  <a:pt x="2017" y="2399"/>
                  <a:pt x="2047" y="2291"/>
                  <a:pt x="2100" y="2192"/>
                </a:cubicBezTo>
                <a:close/>
                <a:moveTo>
                  <a:pt x="1907" y="2705"/>
                </a:moveTo>
                <a:cubicBezTo>
                  <a:pt x="1908" y="2707"/>
                  <a:pt x="1910" y="2709"/>
                  <a:pt x="1912" y="2711"/>
                </a:cubicBezTo>
                <a:cubicBezTo>
                  <a:pt x="1925" y="2701"/>
                  <a:pt x="1941" y="2693"/>
                  <a:pt x="1951" y="2680"/>
                </a:cubicBezTo>
                <a:cubicBezTo>
                  <a:pt x="1968" y="2659"/>
                  <a:pt x="1985" y="2638"/>
                  <a:pt x="1996" y="2613"/>
                </a:cubicBezTo>
                <a:cubicBezTo>
                  <a:pt x="2022" y="2553"/>
                  <a:pt x="2048" y="2491"/>
                  <a:pt x="2068" y="2428"/>
                </a:cubicBezTo>
                <a:cubicBezTo>
                  <a:pt x="2101" y="2322"/>
                  <a:pt x="2148" y="2224"/>
                  <a:pt x="2219" y="2137"/>
                </a:cubicBezTo>
                <a:cubicBezTo>
                  <a:pt x="2221" y="2135"/>
                  <a:pt x="2222" y="2131"/>
                  <a:pt x="2225" y="2126"/>
                </a:cubicBezTo>
                <a:cubicBezTo>
                  <a:pt x="2222" y="2127"/>
                  <a:pt x="2221" y="2127"/>
                  <a:pt x="2220" y="2128"/>
                </a:cubicBezTo>
                <a:cubicBezTo>
                  <a:pt x="2217" y="2130"/>
                  <a:pt x="2215" y="2133"/>
                  <a:pt x="2212" y="2135"/>
                </a:cubicBezTo>
                <a:cubicBezTo>
                  <a:pt x="2144" y="2208"/>
                  <a:pt x="2095" y="2292"/>
                  <a:pt x="2064" y="2386"/>
                </a:cubicBezTo>
                <a:cubicBezTo>
                  <a:pt x="2049" y="2432"/>
                  <a:pt x="2035" y="2478"/>
                  <a:pt x="2019" y="2523"/>
                </a:cubicBezTo>
                <a:cubicBezTo>
                  <a:pt x="1994" y="2591"/>
                  <a:pt x="1962" y="2655"/>
                  <a:pt x="1907" y="2705"/>
                </a:cubicBezTo>
                <a:close/>
                <a:moveTo>
                  <a:pt x="882" y="631"/>
                </a:moveTo>
                <a:cubicBezTo>
                  <a:pt x="880" y="639"/>
                  <a:pt x="879" y="645"/>
                  <a:pt x="876" y="654"/>
                </a:cubicBezTo>
                <a:cubicBezTo>
                  <a:pt x="883" y="649"/>
                  <a:pt x="887" y="647"/>
                  <a:pt x="891" y="644"/>
                </a:cubicBezTo>
                <a:cubicBezTo>
                  <a:pt x="912" y="626"/>
                  <a:pt x="919" y="602"/>
                  <a:pt x="910" y="582"/>
                </a:cubicBezTo>
                <a:cubicBezTo>
                  <a:pt x="902" y="566"/>
                  <a:pt x="886" y="561"/>
                  <a:pt x="856" y="567"/>
                </a:cubicBezTo>
                <a:cubicBezTo>
                  <a:pt x="851" y="568"/>
                  <a:pt x="844" y="567"/>
                  <a:pt x="839" y="565"/>
                </a:cubicBezTo>
                <a:cubicBezTo>
                  <a:pt x="812" y="552"/>
                  <a:pt x="787" y="562"/>
                  <a:pt x="769" y="592"/>
                </a:cubicBezTo>
                <a:cubicBezTo>
                  <a:pt x="758" y="610"/>
                  <a:pt x="768" y="631"/>
                  <a:pt x="794" y="650"/>
                </a:cubicBezTo>
                <a:cubicBezTo>
                  <a:pt x="792" y="640"/>
                  <a:pt x="790" y="633"/>
                  <a:pt x="788" y="625"/>
                </a:cubicBezTo>
                <a:cubicBezTo>
                  <a:pt x="789" y="624"/>
                  <a:pt x="790" y="624"/>
                  <a:pt x="792" y="623"/>
                </a:cubicBezTo>
                <a:cubicBezTo>
                  <a:pt x="795" y="628"/>
                  <a:pt x="798" y="634"/>
                  <a:pt x="804" y="643"/>
                </a:cubicBezTo>
                <a:cubicBezTo>
                  <a:pt x="806" y="632"/>
                  <a:pt x="807" y="627"/>
                  <a:pt x="809" y="620"/>
                </a:cubicBezTo>
                <a:cubicBezTo>
                  <a:pt x="811" y="624"/>
                  <a:pt x="813" y="626"/>
                  <a:pt x="815" y="629"/>
                </a:cubicBezTo>
                <a:cubicBezTo>
                  <a:pt x="817" y="623"/>
                  <a:pt x="818" y="618"/>
                  <a:pt x="820" y="611"/>
                </a:cubicBezTo>
                <a:cubicBezTo>
                  <a:pt x="823" y="617"/>
                  <a:pt x="824" y="621"/>
                  <a:pt x="827" y="628"/>
                </a:cubicBezTo>
                <a:cubicBezTo>
                  <a:pt x="830" y="621"/>
                  <a:pt x="832" y="617"/>
                  <a:pt x="835" y="609"/>
                </a:cubicBezTo>
                <a:cubicBezTo>
                  <a:pt x="836" y="618"/>
                  <a:pt x="837" y="623"/>
                  <a:pt x="837" y="628"/>
                </a:cubicBezTo>
                <a:cubicBezTo>
                  <a:pt x="839" y="629"/>
                  <a:pt x="840" y="630"/>
                  <a:pt x="842" y="631"/>
                </a:cubicBezTo>
                <a:cubicBezTo>
                  <a:pt x="843" y="627"/>
                  <a:pt x="844" y="623"/>
                  <a:pt x="846" y="616"/>
                </a:cubicBezTo>
                <a:cubicBezTo>
                  <a:pt x="848" y="625"/>
                  <a:pt x="848" y="628"/>
                  <a:pt x="849" y="632"/>
                </a:cubicBezTo>
                <a:cubicBezTo>
                  <a:pt x="853" y="628"/>
                  <a:pt x="856" y="625"/>
                  <a:pt x="860" y="621"/>
                </a:cubicBezTo>
                <a:cubicBezTo>
                  <a:pt x="860" y="628"/>
                  <a:pt x="859" y="632"/>
                  <a:pt x="859" y="638"/>
                </a:cubicBezTo>
                <a:cubicBezTo>
                  <a:pt x="864" y="635"/>
                  <a:pt x="867" y="633"/>
                  <a:pt x="872" y="630"/>
                </a:cubicBezTo>
                <a:cubicBezTo>
                  <a:pt x="871" y="634"/>
                  <a:pt x="871" y="636"/>
                  <a:pt x="871" y="640"/>
                </a:cubicBezTo>
                <a:cubicBezTo>
                  <a:pt x="875" y="637"/>
                  <a:pt x="878" y="634"/>
                  <a:pt x="882" y="631"/>
                </a:cubicBezTo>
                <a:close/>
                <a:moveTo>
                  <a:pt x="786" y="670"/>
                </a:moveTo>
                <a:cubicBezTo>
                  <a:pt x="779" y="642"/>
                  <a:pt x="763" y="626"/>
                  <a:pt x="741" y="622"/>
                </a:cubicBezTo>
                <a:cubicBezTo>
                  <a:pt x="716" y="618"/>
                  <a:pt x="704" y="629"/>
                  <a:pt x="702" y="654"/>
                </a:cubicBezTo>
                <a:cubicBezTo>
                  <a:pt x="701" y="662"/>
                  <a:pt x="697" y="671"/>
                  <a:pt x="692" y="678"/>
                </a:cubicBezTo>
                <a:cubicBezTo>
                  <a:pt x="682" y="691"/>
                  <a:pt x="677" y="704"/>
                  <a:pt x="681" y="719"/>
                </a:cubicBezTo>
                <a:cubicBezTo>
                  <a:pt x="690" y="755"/>
                  <a:pt x="728" y="763"/>
                  <a:pt x="761" y="735"/>
                </a:cubicBezTo>
                <a:cubicBezTo>
                  <a:pt x="758" y="735"/>
                  <a:pt x="755" y="734"/>
                  <a:pt x="751" y="734"/>
                </a:cubicBezTo>
                <a:cubicBezTo>
                  <a:pt x="755" y="730"/>
                  <a:pt x="758" y="728"/>
                  <a:pt x="761" y="724"/>
                </a:cubicBezTo>
                <a:cubicBezTo>
                  <a:pt x="757" y="722"/>
                  <a:pt x="753" y="721"/>
                  <a:pt x="750" y="719"/>
                </a:cubicBezTo>
                <a:cubicBezTo>
                  <a:pt x="752" y="716"/>
                  <a:pt x="754" y="714"/>
                  <a:pt x="755" y="711"/>
                </a:cubicBezTo>
                <a:cubicBezTo>
                  <a:pt x="751" y="709"/>
                  <a:pt x="748" y="707"/>
                  <a:pt x="747" y="707"/>
                </a:cubicBezTo>
                <a:cubicBezTo>
                  <a:pt x="752" y="698"/>
                  <a:pt x="757" y="690"/>
                  <a:pt x="760" y="681"/>
                </a:cubicBezTo>
                <a:cubicBezTo>
                  <a:pt x="764" y="668"/>
                  <a:pt x="772" y="665"/>
                  <a:pt x="786" y="670"/>
                </a:cubicBezTo>
                <a:close/>
                <a:moveTo>
                  <a:pt x="1136" y="1408"/>
                </a:moveTo>
                <a:cubicBezTo>
                  <a:pt x="1106" y="1378"/>
                  <a:pt x="1057" y="1378"/>
                  <a:pt x="1023" y="1406"/>
                </a:cubicBezTo>
                <a:cubicBezTo>
                  <a:pt x="988" y="1434"/>
                  <a:pt x="979" y="1485"/>
                  <a:pt x="1003" y="1524"/>
                </a:cubicBezTo>
                <a:cubicBezTo>
                  <a:pt x="1023" y="1556"/>
                  <a:pt x="1070" y="1575"/>
                  <a:pt x="1100" y="1562"/>
                </a:cubicBezTo>
                <a:cubicBezTo>
                  <a:pt x="1061" y="1543"/>
                  <a:pt x="1023" y="1523"/>
                  <a:pt x="1033" y="1471"/>
                </a:cubicBezTo>
                <a:cubicBezTo>
                  <a:pt x="1037" y="1453"/>
                  <a:pt x="1047" y="1435"/>
                  <a:pt x="1059" y="1421"/>
                </a:cubicBezTo>
                <a:cubicBezTo>
                  <a:pt x="1079" y="1399"/>
                  <a:pt x="1107" y="1404"/>
                  <a:pt x="1136" y="1408"/>
                </a:cubicBezTo>
                <a:close/>
                <a:moveTo>
                  <a:pt x="1903" y="2679"/>
                </a:moveTo>
                <a:cubicBezTo>
                  <a:pt x="1905" y="2680"/>
                  <a:pt x="1907" y="2682"/>
                  <a:pt x="1909" y="2683"/>
                </a:cubicBezTo>
                <a:cubicBezTo>
                  <a:pt x="1922" y="2668"/>
                  <a:pt x="1938" y="2655"/>
                  <a:pt x="1950" y="2639"/>
                </a:cubicBezTo>
                <a:cubicBezTo>
                  <a:pt x="1984" y="2595"/>
                  <a:pt x="2003" y="2543"/>
                  <a:pt x="2018" y="2490"/>
                </a:cubicBezTo>
                <a:cubicBezTo>
                  <a:pt x="2051" y="2373"/>
                  <a:pt x="2090" y="2259"/>
                  <a:pt x="2163" y="2158"/>
                </a:cubicBezTo>
                <a:cubicBezTo>
                  <a:pt x="2164" y="2157"/>
                  <a:pt x="2164" y="2154"/>
                  <a:pt x="2164" y="2151"/>
                </a:cubicBezTo>
                <a:cubicBezTo>
                  <a:pt x="2106" y="2214"/>
                  <a:pt x="2063" y="2284"/>
                  <a:pt x="2039" y="2366"/>
                </a:cubicBezTo>
                <a:cubicBezTo>
                  <a:pt x="2026" y="2412"/>
                  <a:pt x="2013" y="2458"/>
                  <a:pt x="1997" y="2503"/>
                </a:cubicBezTo>
                <a:cubicBezTo>
                  <a:pt x="1976" y="2567"/>
                  <a:pt x="1947" y="2627"/>
                  <a:pt x="1903" y="2679"/>
                </a:cubicBezTo>
                <a:close/>
                <a:moveTo>
                  <a:pt x="1174" y="342"/>
                </a:moveTo>
                <a:cubicBezTo>
                  <a:pt x="1156" y="332"/>
                  <a:pt x="1151" y="317"/>
                  <a:pt x="1149" y="299"/>
                </a:cubicBezTo>
                <a:cubicBezTo>
                  <a:pt x="1147" y="291"/>
                  <a:pt x="1160" y="269"/>
                  <a:pt x="1175" y="262"/>
                </a:cubicBezTo>
                <a:cubicBezTo>
                  <a:pt x="1166" y="255"/>
                  <a:pt x="1158" y="246"/>
                  <a:pt x="1148" y="241"/>
                </a:cubicBezTo>
                <a:cubicBezTo>
                  <a:pt x="1127" y="230"/>
                  <a:pt x="1095" y="240"/>
                  <a:pt x="1092" y="261"/>
                </a:cubicBezTo>
                <a:cubicBezTo>
                  <a:pt x="1088" y="283"/>
                  <a:pt x="1087" y="305"/>
                  <a:pt x="1088" y="327"/>
                </a:cubicBezTo>
                <a:cubicBezTo>
                  <a:pt x="1088" y="347"/>
                  <a:pt x="1105" y="365"/>
                  <a:pt x="1125" y="371"/>
                </a:cubicBezTo>
                <a:cubicBezTo>
                  <a:pt x="1142" y="377"/>
                  <a:pt x="1154" y="363"/>
                  <a:pt x="1166" y="351"/>
                </a:cubicBezTo>
                <a:cubicBezTo>
                  <a:pt x="1169" y="348"/>
                  <a:pt x="1172" y="344"/>
                  <a:pt x="1174" y="342"/>
                </a:cubicBezTo>
                <a:close/>
                <a:moveTo>
                  <a:pt x="1517" y="2571"/>
                </a:moveTo>
                <a:cubicBezTo>
                  <a:pt x="1547" y="2572"/>
                  <a:pt x="1574" y="2581"/>
                  <a:pt x="1598" y="2600"/>
                </a:cubicBezTo>
                <a:cubicBezTo>
                  <a:pt x="1601" y="2603"/>
                  <a:pt x="1608" y="2601"/>
                  <a:pt x="1613" y="2600"/>
                </a:cubicBezTo>
                <a:cubicBezTo>
                  <a:pt x="1655" y="2596"/>
                  <a:pt x="1691" y="2606"/>
                  <a:pt x="1719" y="2640"/>
                </a:cubicBezTo>
                <a:cubicBezTo>
                  <a:pt x="1725" y="2647"/>
                  <a:pt x="1735" y="2654"/>
                  <a:pt x="1745" y="2656"/>
                </a:cubicBezTo>
                <a:cubicBezTo>
                  <a:pt x="1782" y="2665"/>
                  <a:pt x="1815" y="2681"/>
                  <a:pt x="1837" y="2713"/>
                </a:cubicBezTo>
                <a:cubicBezTo>
                  <a:pt x="1848" y="2731"/>
                  <a:pt x="1855" y="2752"/>
                  <a:pt x="1863" y="2770"/>
                </a:cubicBezTo>
                <a:cubicBezTo>
                  <a:pt x="1875" y="2732"/>
                  <a:pt x="1855" y="2682"/>
                  <a:pt x="1814" y="2660"/>
                </a:cubicBezTo>
                <a:cubicBezTo>
                  <a:pt x="1795" y="2650"/>
                  <a:pt x="1773" y="2645"/>
                  <a:pt x="1752" y="2638"/>
                </a:cubicBezTo>
                <a:cubicBezTo>
                  <a:pt x="1746" y="2635"/>
                  <a:pt x="1738" y="2634"/>
                  <a:pt x="1734" y="2629"/>
                </a:cubicBezTo>
                <a:cubicBezTo>
                  <a:pt x="1705" y="2590"/>
                  <a:pt x="1665" y="2579"/>
                  <a:pt x="1619" y="2580"/>
                </a:cubicBezTo>
                <a:cubicBezTo>
                  <a:pt x="1608" y="2580"/>
                  <a:pt x="1597" y="2576"/>
                  <a:pt x="1587" y="2572"/>
                </a:cubicBezTo>
                <a:cubicBezTo>
                  <a:pt x="1564" y="2561"/>
                  <a:pt x="1541" y="2559"/>
                  <a:pt x="1517" y="2571"/>
                </a:cubicBezTo>
                <a:close/>
                <a:moveTo>
                  <a:pt x="770" y="1726"/>
                </a:moveTo>
                <a:cubicBezTo>
                  <a:pt x="778" y="1796"/>
                  <a:pt x="823" y="1867"/>
                  <a:pt x="897" y="1884"/>
                </a:cubicBezTo>
                <a:cubicBezTo>
                  <a:pt x="982" y="1904"/>
                  <a:pt x="1055" y="1882"/>
                  <a:pt x="1090" y="1824"/>
                </a:cubicBezTo>
                <a:cubicBezTo>
                  <a:pt x="1084" y="1827"/>
                  <a:pt x="1080" y="1830"/>
                  <a:pt x="1076" y="1832"/>
                </a:cubicBezTo>
                <a:cubicBezTo>
                  <a:pt x="1060" y="1840"/>
                  <a:pt x="1045" y="1849"/>
                  <a:pt x="1028" y="1856"/>
                </a:cubicBezTo>
                <a:cubicBezTo>
                  <a:pt x="949" y="1888"/>
                  <a:pt x="875" y="1869"/>
                  <a:pt x="822" y="1802"/>
                </a:cubicBezTo>
                <a:cubicBezTo>
                  <a:pt x="803" y="1778"/>
                  <a:pt x="788" y="1753"/>
                  <a:pt x="770" y="1726"/>
                </a:cubicBezTo>
                <a:close/>
                <a:moveTo>
                  <a:pt x="1231" y="235"/>
                </a:moveTo>
                <a:cubicBezTo>
                  <a:pt x="1231" y="234"/>
                  <a:pt x="1232" y="231"/>
                  <a:pt x="1233" y="228"/>
                </a:cubicBezTo>
                <a:cubicBezTo>
                  <a:pt x="1234" y="229"/>
                  <a:pt x="1234" y="231"/>
                  <a:pt x="1234" y="233"/>
                </a:cubicBezTo>
                <a:cubicBezTo>
                  <a:pt x="1241" y="233"/>
                  <a:pt x="1249" y="232"/>
                  <a:pt x="1256" y="232"/>
                </a:cubicBezTo>
                <a:cubicBezTo>
                  <a:pt x="1257" y="233"/>
                  <a:pt x="1257" y="236"/>
                  <a:pt x="1259" y="243"/>
                </a:cubicBezTo>
                <a:cubicBezTo>
                  <a:pt x="1264" y="231"/>
                  <a:pt x="1267" y="223"/>
                  <a:pt x="1269" y="214"/>
                </a:cubicBezTo>
                <a:cubicBezTo>
                  <a:pt x="1273" y="198"/>
                  <a:pt x="1271" y="183"/>
                  <a:pt x="1258" y="172"/>
                </a:cubicBezTo>
                <a:cubicBezTo>
                  <a:pt x="1245" y="160"/>
                  <a:pt x="1230" y="161"/>
                  <a:pt x="1214" y="168"/>
                </a:cubicBezTo>
                <a:cubicBezTo>
                  <a:pt x="1208" y="171"/>
                  <a:pt x="1201" y="171"/>
                  <a:pt x="1194" y="172"/>
                </a:cubicBezTo>
                <a:cubicBezTo>
                  <a:pt x="1173" y="173"/>
                  <a:pt x="1156" y="190"/>
                  <a:pt x="1157" y="210"/>
                </a:cubicBezTo>
                <a:cubicBezTo>
                  <a:pt x="1158" y="234"/>
                  <a:pt x="1175" y="245"/>
                  <a:pt x="1192" y="254"/>
                </a:cubicBezTo>
                <a:cubicBezTo>
                  <a:pt x="1200" y="245"/>
                  <a:pt x="1207" y="238"/>
                  <a:pt x="1215" y="229"/>
                </a:cubicBezTo>
                <a:cubicBezTo>
                  <a:pt x="1218" y="230"/>
                  <a:pt x="1224" y="233"/>
                  <a:pt x="1231" y="235"/>
                </a:cubicBezTo>
                <a:close/>
                <a:moveTo>
                  <a:pt x="1144" y="1523"/>
                </a:moveTo>
                <a:cubicBezTo>
                  <a:pt x="1121" y="1522"/>
                  <a:pt x="1097" y="1528"/>
                  <a:pt x="1087" y="1502"/>
                </a:cubicBezTo>
                <a:cubicBezTo>
                  <a:pt x="1081" y="1487"/>
                  <a:pt x="1081" y="1470"/>
                  <a:pt x="1094" y="1458"/>
                </a:cubicBezTo>
                <a:cubicBezTo>
                  <a:pt x="1113" y="1440"/>
                  <a:pt x="1134" y="1448"/>
                  <a:pt x="1155" y="1459"/>
                </a:cubicBezTo>
                <a:cubicBezTo>
                  <a:pt x="1151" y="1424"/>
                  <a:pt x="1132" y="1410"/>
                  <a:pt x="1100" y="1417"/>
                </a:cubicBezTo>
                <a:cubicBezTo>
                  <a:pt x="1074" y="1422"/>
                  <a:pt x="1056" y="1438"/>
                  <a:pt x="1049" y="1464"/>
                </a:cubicBezTo>
                <a:cubicBezTo>
                  <a:pt x="1042" y="1491"/>
                  <a:pt x="1048" y="1515"/>
                  <a:pt x="1068" y="1534"/>
                </a:cubicBezTo>
                <a:cubicBezTo>
                  <a:pt x="1091" y="1557"/>
                  <a:pt x="1124" y="1553"/>
                  <a:pt x="1144" y="1523"/>
                </a:cubicBezTo>
                <a:close/>
                <a:moveTo>
                  <a:pt x="1437" y="2110"/>
                </a:moveTo>
                <a:cubicBezTo>
                  <a:pt x="1495" y="2235"/>
                  <a:pt x="1532" y="2363"/>
                  <a:pt x="1504" y="2506"/>
                </a:cubicBezTo>
                <a:cubicBezTo>
                  <a:pt x="1563" y="2402"/>
                  <a:pt x="1535" y="2233"/>
                  <a:pt x="1437" y="2110"/>
                </a:cubicBezTo>
                <a:close/>
                <a:moveTo>
                  <a:pt x="1839" y="2769"/>
                </a:moveTo>
                <a:cubicBezTo>
                  <a:pt x="1833" y="2707"/>
                  <a:pt x="1798" y="2674"/>
                  <a:pt x="1736" y="2668"/>
                </a:cubicBezTo>
                <a:cubicBezTo>
                  <a:pt x="1728" y="2667"/>
                  <a:pt x="1719" y="2662"/>
                  <a:pt x="1714" y="2656"/>
                </a:cubicBezTo>
                <a:cubicBezTo>
                  <a:pt x="1688" y="2620"/>
                  <a:pt x="1652" y="2605"/>
                  <a:pt x="1608" y="2611"/>
                </a:cubicBezTo>
                <a:cubicBezTo>
                  <a:pt x="1597" y="2613"/>
                  <a:pt x="1589" y="2611"/>
                  <a:pt x="1581" y="2604"/>
                </a:cubicBezTo>
                <a:cubicBezTo>
                  <a:pt x="1559" y="2586"/>
                  <a:pt x="1533" y="2582"/>
                  <a:pt x="1512" y="2591"/>
                </a:cubicBezTo>
                <a:cubicBezTo>
                  <a:pt x="1558" y="2604"/>
                  <a:pt x="1567" y="2608"/>
                  <a:pt x="1581" y="2627"/>
                </a:cubicBezTo>
                <a:cubicBezTo>
                  <a:pt x="1589" y="2637"/>
                  <a:pt x="1595" y="2638"/>
                  <a:pt x="1607" y="2636"/>
                </a:cubicBezTo>
                <a:cubicBezTo>
                  <a:pt x="1656" y="2627"/>
                  <a:pt x="1682" y="2638"/>
                  <a:pt x="1707" y="2677"/>
                </a:cubicBezTo>
                <a:cubicBezTo>
                  <a:pt x="1709" y="2681"/>
                  <a:pt x="1714" y="2684"/>
                  <a:pt x="1718" y="2685"/>
                </a:cubicBezTo>
                <a:cubicBezTo>
                  <a:pt x="1773" y="2692"/>
                  <a:pt x="1815" y="2717"/>
                  <a:pt x="1839" y="2769"/>
                </a:cubicBezTo>
                <a:close/>
                <a:moveTo>
                  <a:pt x="1239" y="379"/>
                </a:moveTo>
                <a:cubicBezTo>
                  <a:pt x="1221" y="387"/>
                  <a:pt x="1209" y="365"/>
                  <a:pt x="1193" y="372"/>
                </a:cubicBezTo>
                <a:cubicBezTo>
                  <a:pt x="1192" y="372"/>
                  <a:pt x="1187" y="361"/>
                  <a:pt x="1183" y="353"/>
                </a:cubicBezTo>
                <a:cubicBezTo>
                  <a:pt x="1172" y="361"/>
                  <a:pt x="1160" y="369"/>
                  <a:pt x="1152" y="379"/>
                </a:cubicBezTo>
                <a:cubicBezTo>
                  <a:pt x="1141" y="391"/>
                  <a:pt x="1143" y="406"/>
                  <a:pt x="1151" y="419"/>
                </a:cubicBezTo>
                <a:cubicBezTo>
                  <a:pt x="1159" y="432"/>
                  <a:pt x="1170" y="436"/>
                  <a:pt x="1185" y="433"/>
                </a:cubicBezTo>
                <a:cubicBezTo>
                  <a:pt x="1190" y="433"/>
                  <a:pt x="1196" y="434"/>
                  <a:pt x="1201" y="437"/>
                </a:cubicBezTo>
                <a:cubicBezTo>
                  <a:pt x="1215" y="445"/>
                  <a:pt x="1229" y="450"/>
                  <a:pt x="1243" y="441"/>
                </a:cubicBezTo>
                <a:cubicBezTo>
                  <a:pt x="1259" y="431"/>
                  <a:pt x="1261" y="415"/>
                  <a:pt x="1259" y="398"/>
                </a:cubicBezTo>
                <a:cubicBezTo>
                  <a:pt x="1258" y="391"/>
                  <a:pt x="1256" y="384"/>
                  <a:pt x="1254" y="377"/>
                </a:cubicBezTo>
                <a:cubicBezTo>
                  <a:pt x="1254" y="376"/>
                  <a:pt x="1252" y="375"/>
                  <a:pt x="1250" y="372"/>
                </a:cubicBezTo>
                <a:cubicBezTo>
                  <a:pt x="1248" y="378"/>
                  <a:pt x="1246" y="382"/>
                  <a:pt x="1244" y="388"/>
                </a:cubicBezTo>
                <a:cubicBezTo>
                  <a:pt x="1242" y="384"/>
                  <a:pt x="1240" y="381"/>
                  <a:pt x="1239" y="379"/>
                </a:cubicBezTo>
                <a:close/>
                <a:moveTo>
                  <a:pt x="1977" y="2294"/>
                </a:moveTo>
                <a:cubicBezTo>
                  <a:pt x="1943" y="2317"/>
                  <a:pt x="1929" y="2351"/>
                  <a:pt x="1922" y="2389"/>
                </a:cubicBezTo>
                <a:cubicBezTo>
                  <a:pt x="1908" y="2459"/>
                  <a:pt x="1882" y="2524"/>
                  <a:pt x="1841" y="2583"/>
                </a:cubicBezTo>
                <a:cubicBezTo>
                  <a:pt x="1839" y="2585"/>
                  <a:pt x="1839" y="2588"/>
                  <a:pt x="1837" y="2590"/>
                </a:cubicBezTo>
                <a:cubicBezTo>
                  <a:pt x="1850" y="2587"/>
                  <a:pt x="1862" y="2581"/>
                  <a:pt x="1871" y="2573"/>
                </a:cubicBezTo>
                <a:cubicBezTo>
                  <a:pt x="1895" y="2552"/>
                  <a:pt x="1910" y="2525"/>
                  <a:pt x="1918" y="2494"/>
                </a:cubicBezTo>
                <a:cubicBezTo>
                  <a:pt x="1929" y="2453"/>
                  <a:pt x="1939" y="2412"/>
                  <a:pt x="1951" y="2371"/>
                </a:cubicBezTo>
                <a:cubicBezTo>
                  <a:pt x="1958" y="2345"/>
                  <a:pt x="1968" y="2319"/>
                  <a:pt x="1977" y="2294"/>
                </a:cubicBezTo>
                <a:close/>
                <a:moveTo>
                  <a:pt x="1270" y="376"/>
                </a:moveTo>
                <a:cubicBezTo>
                  <a:pt x="1268" y="377"/>
                  <a:pt x="1266" y="377"/>
                  <a:pt x="1264" y="378"/>
                </a:cubicBezTo>
                <a:cubicBezTo>
                  <a:pt x="1266" y="390"/>
                  <a:pt x="1267" y="402"/>
                  <a:pt x="1270" y="413"/>
                </a:cubicBezTo>
                <a:cubicBezTo>
                  <a:pt x="1275" y="428"/>
                  <a:pt x="1285" y="438"/>
                  <a:pt x="1302" y="438"/>
                </a:cubicBezTo>
                <a:cubicBezTo>
                  <a:pt x="1319" y="437"/>
                  <a:pt x="1331" y="430"/>
                  <a:pt x="1338" y="413"/>
                </a:cubicBezTo>
                <a:cubicBezTo>
                  <a:pt x="1340" y="408"/>
                  <a:pt x="1346" y="402"/>
                  <a:pt x="1352" y="400"/>
                </a:cubicBezTo>
                <a:cubicBezTo>
                  <a:pt x="1374" y="390"/>
                  <a:pt x="1384" y="371"/>
                  <a:pt x="1377" y="349"/>
                </a:cubicBezTo>
                <a:cubicBezTo>
                  <a:pt x="1371" y="330"/>
                  <a:pt x="1350" y="320"/>
                  <a:pt x="1332" y="325"/>
                </a:cubicBezTo>
                <a:cubicBezTo>
                  <a:pt x="1330" y="338"/>
                  <a:pt x="1328" y="348"/>
                  <a:pt x="1325" y="358"/>
                </a:cubicBezTo>
                <a:cubicBezTo>
                  <a:pt x="1324" y="363"/>
                  <a:pt x="1320" y="366"/>
                  <a:pt x="1316" y="370"/>
                </a:cubicBezTo>
                <a:cubicBezTo>
                  <a:pt x="1317" y="371"/>
                  <a:pt x="1314" y="369"/>
                  <a:pt x="1309" y="367"/>
                </a:cubicBezTo>
                <a:cubicBezTo>
                  <a:pt x="1310" y="372"/>
                  <a:pt x="1311" y="376"/>
                  <a:pt x="1312" y="380"/>
                </a:cubicBezTo>
                <a:cubicBezTo>
                  <a:pt x="1308" y="378"/>
                  <a:pt x="1306" y="377"/>
                  <a:pt x="1302" y="375"/>
                </a:cubicBezTo>
                <a:cubicBezTo>
                  <a:pt x="1302" y="380"/>
                  <a:pt x="1302" y="383"/>
                  <a:pt x="1302" y="388"/>
                </a:cubicBezTo>
                <a:cubicBezTo>
                  <a:pt x="1298" y="383"/>
                  <a:pt x="1295" y="380"/>
                  <a:pt x="1290" y="375"/>
                </a:cubicBezTo>
                <a:cubicBezTo>
                  <a:pt x="1290" y="382"/>
                  <a:pt x="1291" y="386"/>
                  <a:pt x="1291" y="393"/>
                </a:cubicBezTo>
                <a:cubicBezTo>
                  <a:pt x="1287" y="387"/>
                  <a:pt x="1284" y="384"/>
                  <a:pt x="1281" y="380"/>
                </a:cubicBezTo>
                <a:cubicBezTo>
                  <a:pt x="1279" y="383"/>
                  <a:pt x="1278" y="386"/>
                  <a:pt x="1277" y="389"/>
                </a:cubicBezTo>
                <a:cubicBezTo>
                  <a:pt x="1274" y="384"/>
                  <a:pt x="1272" y="380"/>
                  <a:pt x="1270" y="376"/>
                </a:cubicBezTo>
                <a:close/>
                <a:moveTo>
                  <a:pt x="686" y="2074"/>
                </a:moveTo>
                <a:cubicBezTo>
                  <a:pt x="670" y="2058"/>
                  <a:pt x="670" y="2058"/>
                  <a:pt x="652" y="2067"/>
                </a:cubicBezTo>
                <a:cubicBezTo>
                  <a:pt x="586" y="2096"/>
                  <a:pt x="541" y="2084"/>
                  <a:pt x="501" y="2025"/>
                </a:cubicBezTo>
                <a:cubicBezTo>
                  <a:pt x="490" y="2009"/>
                  <a:pt x="478" y="2009"/>
                  <a:pt x="463" y="2011"/>
                </a:cubicBezTo>
                <a:cubicBezTo>
                  <a:pt x="516" y="2129"/>
                  <a:pt x="610" y="2135"/>
                  <a:pt x="686" y="2074"/>
                </a:cubicBezTo>
                <a:close/>
                <a:moveTo>
                  <a:pt x="948" y="1732"/>
                </a:moveTo>
                <a:cubicBezTo>
                  <a:pt x="922" y="1742"/>
                  <a:pt x="906" y="1762"/>
                  <a:pt x="912" y="1781"/>
                </a:cubicBezTo>
                <a:cubicBezTo>
                  <a:pt x="919" y="1807"/>
                  <a:pt x="930" y="1832"/>
                  <a:pt x="940" y="1859"/>
                </a:cubicBezTo>
                <a:cubicBezTo>
                  <a:pt x="988" y="1823"/>
                  <a:pt x="1018" y="1775"/>
                  <a:pt x="984" y="1744"/>
                </a:cubicBezTo>
                <a:cubicBezTo>
                  <a:pt x="982" y="1752"/>
                  <a:pt x="980" y="1760"/>
                  <a:pt x="978" y="1770"/>
                </a:cubicBezTo>
                <a:cubicBezTo>
                  <a:pt x="974" y="1762"/>
                  <a:pt x="971" y="1758"/>
                  <a:pt x="969" y="1753"/>
                </a:cubicBezTo>
                <a:cubicBezTo>
                  <a:pt x="965" y="1757"/>
                  <a:pt x="963" y="1760"/>
                  <a:pt x="959" y="1764"/>
                </a:cubicBezTo>
                <a:cubicBezTo>
                  <a:pt x="958" y="1756"/>
                  <a:pt x="957" y="1751"/>
                  <a:pt x="956" y="1744"/>
                </a:cubicBezTo>
                <a:cubicBezTo>
                  <a:pt x="951" y="1746"/>
                  <a:pt x="947" y="1748"/>
                  <a:pt x="941" y="1752"/>
                </a:cubicBezTo>
                <a:cubicBezTo>
                  <a:pt x="944" y="1744"/>
                  <a:pt x="946" y="1739"/>
                  <a:pt x="948" y="1732"/>
                </a:cubicBezTo>
                <a:close/>
                <a:moveTo>
                  <a:pt x="1292" y="258"/>
                </a:moveTo>
                <a:cubicBezTo>
                  <a:pt x="1302" y="264"/>
                  <a:pt x="1308" y="267"/>
                  <a:pt x="1311" y="269"/>
                </a:cubicBezTo>
                <a:cubicBezTo>
                  <a:pt x="1316" y="279"/>
                  <a:pt x="1320" y="289"/>
                  <a:pt x="1325" y="300"/>
                </a:cubicBezTo>
                <a:cubicBezTo>
                  <a:pt x="1324" y="301"/>
                  <a:pt x="1321" y="304"/>
                  <a:pt x="1316" y="308"/>
                </a:cubicBezTo>
                <a:cubicBezTo>
                  <a:pt x="1344" y="311"/>
                  <a:pt x="1361" y="303"/>
                  <a:pt x="1369" y="284"/>
                </a:cubicBezTo>
                <a:cubicBezTo>
                  <a:pt x="1377" y="266"/>
                  <a:pt x="1371" y="252"/>
                  <a:pt x="1351" y="235"/>
                </a:cubicBezTo>
                <a:cubicBezTo>
                  <a:pt x="1347" y="230"/>
                  <a:pt x="1343" y="225"/>
                  <a:pt x="1340" y="219"/>
                </a:cubicBezTo>
                <a:cubicBezTo>
                  <a:pt x="1331" y="198"/>
                  <a:pt x="1307" y="191"/>
                  <a:pt x="1288" y="205"/>
                </a:cubicBezTo>
                <a:cubicBezTo>
                  <a:pt x="1273" y="216"/>
                  <a:pt x="1269" y="233"/>
                  <a:pt x="1267" y="256"/>
                </a:cubicBezTo>
                <a:cubicBezTo>
                  <a:pt x="1273" y="249"/>
                  <a:pt x="1276" y="245"/>
                  <a:pt x="1280" y="240"/>
                </a:cubicBezTo>
                <a:cubicBezTo>
                  <a:pt x="1279" y="261"/>
                  <a:pt x="1282" y="263"/>
                  <a:pt x="1292" y="258"/>
                </a:cubicBezTo>
                <a:close/>
                <a:moveTo>
                  <a:pt x="917" y="719"/>
                </a:moveTo>
                <a:cubicBezTo>
                  <a:pt x="910" y="725"/>
                  <a:pt x="902" y="731"/>
                  <a:pt x="892" y="739"/>
                </a:cubicBezTo>
                <a:cubicBezTo>
                  <a:pt x="903" y="744"/>
                  <a:pt x="911" y="748"/>
                  <a:pt x="920" y="750"/>
                </a:cubicBezTo>
                <a:cubicBezTo>
                  <a:pt x="955" y="757"/>
                  <a:pt x="971" y="740"/>
                  <a:pt x="964" y="705"/>
                </a:cubicBezTo>
                <a:cubicBezTo>
                  <a:pt x="963" y="701"/>
                  <a:pt x="963" y="696"/>
                  <a:pt x="963" y="691"/>
                </a:cubicBezTo>
                <a:cubicBezTo>
                  <a:pt x="968" y="665"/>
                  <a:pt x="959" y="645"/>
                  <a:pt x="941" y="639"/>
                </a:cubicBezTo>
                <a:cubicBezTo>
                  <a:pt x="920" y="632"/>
                  <a:pt x="894" y="646"/>
                  <a:pt x="883" y="670"/>
                </a:cubicBezTo>
                <a:cubicBezTo>
                  <a:pt x="889" y="668"/>
                  <a:pt x="894" y="666"/>
                  <a:pt x="900" y="663"/>
                </a:cubicBezTo>
                <a:cubicBezTo>
                  <a:pt x="897" y="669"/>
                  <a:pt x="896" y="673"/>
                  <a:pt x="893" y="678"/>
                </a:cubicBezTo>
                <a:cubicBezTo>
                  <a:pt x="898" y="677"/>
                  <a:pt x="901" y="677"/>
                  <a:pt x="906" y="676"/>
                </a:cubicBezTo>
                <a:cubicBezTo>
                  <a:pt x="903" y="681"/>
                  <a:pt x="901" y="684"/>
                  <a:pt x="898" y="690"/>
                </a:cubicBezTo>
                <a:cubicBezTo>
                  <a:pt x="905" y="689"/>
                  <a:pt x="909" y="688"/>
                  <a:pt x="916" y="687"/>
                </a:cubicBezTo>
                <a:cubicBezTo>
                  <a:pt x="910" y="692"/>
                  <a:pt x="906" y="695"/>
                  <a:pt x="900" y="700"/>
                </a:cubicBezTo>
                <a:cubicBezTo>
                  <a:pt x="907" y="702"/>
                  <a:pt x="911" y="703"/>
                  <a:pt x="918" y="705"/>
                </a:cubicBezTo>
                <a:cubicBezTo>
                  <a:pt x="911" y="708"/>
                  <a:pt x="907" y="710"/>
                  <a:pt x="900" y="713"/>
                </a:cubicBezTo>
                <a:cubicBezTo>
                  <a:pt x="907" y="715"/>
                  <a:pt x="913" y="717"/>
                  <a:pt x="917" y="719"/>
                </a:cubicBezTo>
                <a:close/>
                <a:moveTo>
                  <a:pt x="2016" y="2273"/>
                </a:moveTo>
                <a:cubicBezTo>
                  <a:pt x="1983" y="2315"/>
                  <a:pt x="1958" y="2360"/>
                  <a:pt x="1950" y="2411"/>
                </a:cubicBezTo>
                <a:cubicBezTo>
                  <a:pt x="1939" y="2478"/>
                  <a:pt x="1916" y="2539"/>
                  <a:pt x="1879" y="2596"/>
                </a:cubicBezTo>
                <a:cubicBezTo>
                  <a:pt x="1875" y="2603"/>
                  <a:pt x="1871" y="2611"/>
                  <a:pt x="1866" y="2618"/>
                </a:cubicBezTo>
                <a:cubicBezTo>
                  <a:pt x="1868" y="2620"/>
                  <a:pt x="1869" y="2621"/>
                  <a:pt x="1871" y="2623"/>
                </a:cubicBezTo>
                <a:cubicBezTo>
                  <a:pt x="1879" y="2616"/>
                  <a:pt x="1890" y="2611"/>
                  <a:pt x="1895" y="2603"/>
                </a:cubicBezTo>
                <a:cubicBezTo>
                  <a:pt x="1910" y="2579"/>
                  <a:pt x="1925" y="2556"/>
                  <a:pt x="1934" y="2531"/>
                </a:cubicBezTo>
                <a:cubicBezTo>
                  <a:pt x="1963" y="2447"/>
                  <a:pt x="1990" y="2363"/>
                  <a:pt x="2017" y="2279"/>
                </a:cubicBezTo>
                <a:cubicBezTo>
                  <a:pt x="2017" y="2278"/>
                  <a:pt x="2017" y="2277"/>
                  <a:pt x="2016" y="2273"/>
                </a:cubicBezTo>
                <a:close/>
                <a:moveTo>
                  <a:pt x="525" y="2104"/>
                </a:moveTo>
                <a:cubicBezTo>
                  <a:pt x="506" y="2085"/>
                  <a:pt x="506" y="2085"/>
                  <a:pt x="484" y="2091"/>
                </a:cubicBezTo>
                <a:cubicBezTo>
                  <a:pt x="422" y="2107"/>
                  <a:pt x="380" y="2086"/>
                  <a:pt x="368" y="2028"/>
                </a:cubicBezTo>
                <a:cubicBezTo>
                  <a:pt x="364" y="2008"/>
                  <a:pt x="352" y="2006"/>
                  <a:pt x="334" y="2005"/>
                </a:cubicBezTo>
                <a:cubicBezTo>
                  <a:pt x="345" y="2053"/>
                  <a:pt x="360" y="2098"/>
                  <a:pt x="408" y="2119"/>
                </a:cubicBezTo>
                <a:cubicBezTo>
                  <a:pt x="448" y="2137"/>
                  <a:pt x="487" y="2126"/>
                  <a:pt x="525" y="2104"/>
                </a:cubicBezTo>
                <a:close/>
                <a:moveTo>
                  <a:pt x="641" y="2290"/>
                </a:moveTo>
                <a:cubicBezTo>
                  <a:pt x="636" y="2295"/>
                  <a:pt x="632" y="2301"/>
                  <a:pt x="626" y="2303"/>
                </a:cubicBezTo>
                <a:cubicBezTo>
                  <a:pt x="609" y="2313"/>
                  <a:pt x="591" y="2326"/>
                  <a:pt x="572" y="2329"/>
                </a:cubicBezTo>
                <a:cubicBezTo>
                  <a:pt x="535" y="2336"/>
                  <a:pt x="506" y="2312"/>
                  <a:pt x="492" y="2267"/>
                </a:cubicBezTo>
                <a:cubicBezTo>
                  <a:pt x="487" y="2249"/>
                  <a:pt x="476" y="2246"/>
                  <a:pt x="461" y="2248"/>
                </a:cubicBezTo>
                <a:cubicBezTo>
                  <a:pt x="469" y="2303"/>
                  <a:pt x="505" y="2347"/>
                  <a:pt x="546" y="2353"/>
                </a:cubicBezTo>
                <a:cubicBezTo>
                  <a:pt x="596" y="2360"/>
                  <a:pt x="644" y="2341"/>
                  <a:pt x="661" y="2307"/>
                </a:cubicBezTo>
                <a:cubicBezTo>
                  <a:pt x="655" y="2302"/>
                  <a:pt x="648" y="2296"/>
                  <a:pt x="641" y="2290"/>
                </a:cubicBezTo>
                <a:close/>
                <a:moveTo>
                  <a:pt x="1033" y="1716"/>
                </a:moveTo>
                <a:cubicBezTo>
                  <a:pt x="1042" y="1755"/>
                  <a:pt x="1099" y="1771"/>
                  <a:pt x="1145" y="1732"/>
                </a:cubicBezTo>
                <a:cubicBezTo>
                  <a:pt x="1139" y="1720"/>
                  <a:pt x="1132" y="1709"/>
                  <a:pt x="1126" y="1698"/>
                </a:cubicBezTo>
                <a:cubicBezTo>
                  <a:pt x="1110" y="1666"/>
                  <a:pt x="1077" y="1656"/>
                  <a:pt x="1044" y="1675"/>
                </a:cubicBezTo>
                <a:cubicBezTo>
                  <a:pt x="1052" y="1677"/>
                  <a:pt x="1060" y="1678"/>
                  <a:pt x="1069" y="1680"/>
                </a:cubicBezTo>
                <a:cubicBezTo>
                  <a:pt x="1062" y="1685"/>
                  <a:pt x="1057" y="1688"/>
                  <a:pt x="1051" y="1692"/>
                </a:cubicBezTo>
                <a:cubicBezTo>
                  <a:pt x="1058" y="1696"/>
                  <a:pt x="1062" y="1699"/>
                  <a:pt x="1068" y="1703"/>
                </a:cubicBezTo>
                <a:cubicBezTo>
                  <a:pt x="1062" y="1705"/>
                  <a:pt x="1057" y="1705"/>
                  <a:pt x="1051" y="1706"/>
                </a:cubicBezTo>
                <a:cubicBezTo>
                  <a:pt x="1055" y="1711"/>
                  <a:pt x="1057" y="1713"/>
                  <a:pt x="1060" y="1717"/>
                </a:cubicBezTo>
                <a:cubicBezTo>
                  <a:pt x="1050" y="1717"/>
                  <a:pt x="1042" y="1716"/>
                  <a:pt x="1033" y="1716"/>
                </a:cubicBezTo>
                <a:close/>
                <a:moveTo>
                  <a:pt x="924" y="1679"/>
                </a:moveTo>
                <a:cubicBezTo>
                  <a:pt x="915" y="1676"/>
                  <a:pt x="905" y="1673"/>
                  <a:pt x="891" y="1668"/>
                </a:cubicBezTo>
                <a:cubicBezTo>
                  <a:pt x="901" y="1666"/>
                  <a:pt x="905" y="1665"/>
                  <a:pt x="911" y="1664"/>
                </a:cubicBezTo>
                <a:cubicBezTo>
                  <a:pt x="908" y="1660"/>
                  <a:pt x="907" y="1658"/>
                  <a:pt x="904" y="1655"/>
                </a:cubicBezTo>
                <a:cubicBezTo>
                  <a:pt x="911" y="1654"/>
                  <a:pt x="916" y="1653"/>
                  <a:pt x="922" y="1652"/>
                </a:cubicBezTo>
                <a:cubicBezTo>
                  <a:pt x="920" y="1648"/>
                  <a:pt x="918" y="1645"/>
                  <a:pt x="917" y="1641"/>
                </a:cubicBezTo>
                <a:cubicBezTo>
                  <a:pt x="923" y="1641"/>
                  <a:pt x="928" y="1641"/>
                  <a:pt x="934" y="1641"/>
                </a:cubicBezTo>
                <a:cubicBezTo>
                  <a:pt x="907" y="1604"/>
                  <a:pt x="874" y="1603"/>
                  <a:pt x="820" y="1636"/>
                </a:cubicBezTo>
                <a:cubicBezTo>
                  <a:pt x="838" y="1697"/>
                  <a:pt x="904" y="1714"/>
                  <a:pt x="924" y="1679"/>
                </a:cubicBezTo>
                <a:close/>
                <a:moveTo>
                  <a:pt x="716" y="2079"/>
                </a:moveTo>
                <a:cubicBezTo>
                  <a:pt x="715" y="2080"/>
                  <a:pt x="713" y="2082"/>
                  <a:pt x="712" y="2084"/>
                </a:cubicBezTo>
                <a:cubicBezTo>
                  <a:pt x="732" y="2146"/>
                  <a:pt x="789" y="2184"/>
                  <a:pt x="848" y="2171"/>
                </a:cubicBezTo>
                <a:cubicBezTo>
                  <a:pt x="872" y="2166"/>
                  <a:pt x="895" y="2153"/>
                  <a:pt x="917" y="2140"/>
                </a:cubicBezTo>
                <a:cubicBezTo>
                  <a:pt x="937" y="2129"/>
                  <a:pt x="936" y="2123"/>
                  <a:pt x="919" y="2106"/>
                </a:cubicBezTo>
                <a:cubicBezTo>
                  <a:pt x="907" y="2115"/>
                  <a:pt x="895" y="2125"/>
                  <a:pt x="882" y="2134"/>
                </a:cubicBezTo>
                <a:cubicBezTo>
                  <a:pt x="856" y="2153"/>
                  <a:pt x="826" y="2157"/>
                  <a:pt x="798" y="2141"/>
                </a:cubicBezTo>
                <a:cubicBezTo>
                  <a:pt x="777" y="2130"/>
                  <a:pt x="761" y="2111"/>
                  <a:pt x="742" y="2096"/>
                </a:cubicBezTo>
                <a:cubicBezTo>
                  <a:pt x="734" y="2089"/>
                  <a:pt x="725" y="2084"/>
                  <a:pt x="716" y="2079"/>
                </a:cubicBezTo>
                <a:close/>
                <a:moveTo>
                  <a:pt x="1252" y="1738"/>
                </a:moveTo>
                <a:cubicBezTo>
                  <a:pt x="1253" y="1740"/>
                  <a:pt x="1254" y="1743"/>
                  <a:pt x="1255" y="1745"/>
                </a:cubicBezTo>
                <a:cubicBezTo>
                  <a:pt x="1310" y="1724"/>
                  <a:pt x="1368" y="1719"/>
                  <a:pt x="1426" y="1717"/>
                </a:cubicBezTo>
                <a:cubicBezTo>
                  <a:pt x="1459" y="1715"/>
                  <a:pt x="1491" y="1706"/>
                  <a:pt x="1517" y="1684"/>
                </a:cubicBezTo>
                <a:cubicBezTo>
                  <a:pt x="1531" y="1673"/>
                  <a:pt x="1539" y="1659"/>
                  <a:pt x="1541" y="1638"/>
                </a:cubicBezTo>
                <a:cubicBezTo>
                  <a:pt x="1534" y="1642"/>
                  <a:pt x="1529" y="1645"/>
                  <a:pt x="1525" y="1648"/>
                </a:cubicBezTo>
                <a:cubicBezTo>
                  <a:pt x="1486" y="1674"/>
                  <a:pt x="1443" y="1691"/>
                  <a:pt x="1396" y="1698"/>
                </a:cubicBezTo>
                <a:cubicBezTo>
                  <a:pt x="1364" y="1704"/>
                  <a:pt x="1332" y="1708"/>
                  <a:pt x="1301" y="1716"/>
                </a:cubicBezTo>
                <a:cubicBezTo>
                  <a:pt x="1284" y="1720"/>
                  <a:pt x="1268" y="1730"/>
                  <a:pt x="1252" y="1738"/>
                </a:cubicBezTo>
                <a:close/>
                <a:moveTo>
                  <a:pt x="1146" y="954"/>
                </a:moveTo>
                <a:cubicBezTo>
                  <a:pt x="1152" y="955"/>
                  <a:pt x="1157" y="956"/>
                  <a:pt x="1163" y="957"/>
                </a:cubicBezTo>
                <a:cubicBezTo>
                  <a:pt x="1257" y="976"/>
                  <a:pt x="1303" y="1027"/>
                  <a:pt x="1312" y="1122"/>
                </a:cubicBezTo>
                <a:cubicBezTo>
                  <a:pt x="1315" y="1155"/>
                  <a:pt x="1312" y="1189"/>
                  <a:pt x="1312" y="1217"/>
                </a:cubicBezTo>
                <a:cubicBezTo>
                  <a:pt x="1326" y="1190"/>
                  <a:pt x="1333" y="1102"/>
                  <a:pt x="1323" y="1058"/>
                </a:cubicBezTo>
                <a:cubicBezTo>
                  <a:pt x="1307" y="986"/>
                  <a:pt x="1234" y="943"/>
                  <a:pt x="1146" y="954"/>
                </a:cubicBezTo>
                <a:close/>
                <a:moveTo>
                  <a:pt x="842" y="2020"/>
                </a:moveTo>
                <a:cubicBezTo>
                  <a:pt x="838" y="2017"/>
                  <a:pt x="834" y="2013"/>
                  <a:pt x="830" y="2011"/>
                </a:cubicBezTo>
                <a:cubicBezTo>
                  <a:pt x="827" y="2008"/>
                  <a:pt x="822" y="2006"/>
                  <a:pt x="818" y="2003"/>
                </a:cubicBezTo>
                <a:cubicBezTo>
                  <a:pt x="816" y="2005"/>
                  <a:pt x="814" y="2007"/>
                  <a:pt x="812" y="2008"/>
                </a:cubicBezTo>
                <a:cubicBezTo>
                  <a:pt x="759" y="2056"/>
                  <a:pt x="725" y="2057"/>
                  <a:pt x="669" y="2013"/>
                </a:cubicBezTo>
                <a:cubicBezTo>
                  <a:pt x="660" y="2006"/>
                  <a:pt x="647" y="2006"/>
                  <a:pt x="631" y="2001"/>
                </a:cubicBezTo>
                <a:cubicBezTo>
                  <a:pt x="692" y="2098"/>
                  <a:pt x="780" y="2090"/>
                  <a:pt x="842" y="2020"/>
                </a:cubicBezTo>
                <a:close/>
                <a:moveTo>
                  <a:pt x="1145" y="1911"/>
                </a:moveTo>
                <a:cubicBezTo>
                  <a:pt x="1172" y="1910"/>
                  <a:pt x="1184" y="1901"/>
                  <a:pt x="1191" y="1876"/>
                </a:cubicBezTo>
                <a:cubicBezTo>
                  <a:pt x="1193" y="1871"/>
                  <a:pt x="1194" y="1863"/>
                  <a:pt x="1197" y="1862"/>
                </a:cubicBezTo>
                <a:cubicBezTo>
                  <a:pt x="1215" y="1854"/>
                  <a:pt x="1217" y="1839"/>
                  <a:pt x="1219" y="1822"/>
                </a:cubicBezTo>
                <a:cubicBezTo>
                  <a:pt x="1220" y="1816"/>
                  <a:pt x="1224" y="1810"/>
                  <a:pt x="1228" y="1804"/>
                </a:cubicBezTo>
                <a:cubicBezTo>
                  <a:pt x="1240" y="1789"/>
                  <a:pt x="1240" y="1775"/>
                  <a:pt x="1225" y="1758"/>
                </a:cubicBezTo>
                <a:cubicBezTo>
                  <a:pt x="1172" y="1795"/>
                  <a:pt x="1154" y="1849"/>
                  <a:pt x="1145" y="1911"/>
                </a:cubicBezTo>
                <a:close/>
                <a:moveTo>
                  <a:pt x="353" y="2491"/>
                </a:moveTo>
                <a:cubicBezTo>
                  <a:pt x="369" y="2536"/>
                  <a:pt x="385" y="2580"/>
                  <a:pt x="432" y="2597"/>
                </a:cubicBezTo>
                <a:cubicBezTo>
                  <a:pt x="470" y="2612"/>
                  <a:pt x="506" y="2596"/>
                  <a:pt x="539" y="2574"/>
                </a:cubicBezTo>
                <a:cubicBezTo>
                  <a:pt x="529" y="2559"/>
                  <a:pt x="519" y="2554"/>
                  <a:pt x="501" y="2562"/>
                </a:cubicBezTo>
                <a:cubicBezTo>
                  <a:pt x="452" y="2586"/>
                  <a:pt x="420" y="2573"/>
                  <a:pt x="397" y="2524"/>
                </a:cubicBezTo>
                <a:cubicBezTo>
                  <a:pt x="395" y="2521"/>
                  <a:pt x="394" y="2518"/>
                  <a:pt x="393" y="2516"/>
                </a:cubicBezTo>
                <a:cubicBezTo>
                  <a:pt x="389" y="2494"/>
                  <a:pt x="373" y="2492"/>
                  <a:pt x="353" y="2491"/>
                </a:cubicBezTo>
                <a:close/>
                <a:moveTo>
                  <a:pt x="355" y="2259"/>
                </a:moveTo>
                <a:cubicBezTo>
                  <a:pt x="350" y="2302"/>
                  <a:pt x="375" y="2358"/>
                  <a:pt x="406" y="2374"/>
                </a:cubicBezTo>
                <a:cubicBezTo>
                  <a:pt x="439" y="2392"/>
                  <a:pt x="504" y="2386"/>
                  <a:pt x="533" y="2361"/>
                </a:cubicBezTo>
                <a:cubicBezTo>
                  <a:pt x="521" y="2353"/>
                  <a:pt x="511" y="2347"/>
                  <a:pt x="495" y="2353"/>
                </a:cubicBezTo>
                <a:cubicBezTo>
                  <a:pt x="432" y="2376"/>
                  <a:pt x="384" y="2342"/>
                  <a:pt x="382" y="2276"/>
                </a:cubicBezTo>
                <a:cubicBezTo>
                  <a:pt x="382" y="2271"/>
                  <a:pt x="382" y="2265"/>
                  <a:pt x="381" y="2259"/>
                </a:cubicBezTo>
                <a:cubicBezTo>
                  <a:pt x="372" y="2259"/>
                  <a:pt x="363" y="2259"/>
                  <a:pt x="355" y="2259"/>
                </a:cubicBezTo>
                <a:close/>
                <a:moveTo>
                  <a:pt x="427" y="2394"/>
                </a:moveTo>
                <a:cubicBezTo>
                  <a:pt x="445" y="2436"/>
                  <a:pt x="465" y="2476"/>
                  <a:pt x="512" y="2488"/>
                </a:cubicBezTo>
                <a:cubicBezTo>
                  <a:pt x="554" y="2499"/>
                  <a:pt x="588" y="2478"/>
                  <a:pt x="619" y="2452"/>
                </a:cubicBezTo>
                <a:cubicBezTo>
                  <a:pt x="598" y="2433"/>
                  <a:pt x="598" y="2433"/>
                  <a:pt x="577" y="2447"/>
                </a:cubicBezTo>
                <a:cubicBezTo>
                  <a:pt x="542" y="2471"/>
                  <a:pt x="511" y="2468"/>
                  <a:pt x="482" y="2437"/>
                </a:cubicBezTo>
                <a:cubicBezTo>
                  <a:pt x="474" y="2429"/>
                  <a:pt x="466" y="2419"/>
                  <a:pt x="462" y="2409"/>
                </a:cubicBezTo>
                <a:cubicBezTo>
                  <a:pt x="455" y="2392"/>
                  <a:pt x="444" y="2390"/>
                  <a:pt x="427" y="2394"/>
                </a:cubicBezTo>
                <a:close/>
                <a:moveTo>
                  <a:pt x="587" y="1986"/>
                </a:moveTo>
                <a:cubicBezTo>
                  <a:pt x="579" y="1969"/>
                  <a:pt x="569" y="1968"/>
                  <a:pt x="555" y="1973"/>
                </a:cubicBezTo>
                <a:cubicBezTo>
                  <a:pt x="492" y="1993"/>
                  <a:pt x="447" y="1968"/>
                  <a:pt x="427" y="1905"/>
                </a:cubicBezTo>
                <a:cubicBezTo>
                  <a:pt x="423" y="1893"/>
                  <a:pt x="417" y="1886"/>
                  <a:pt x="403" y="1884"/>
                </a:cubicBezTo>
                <a:cubicBezTo>
                  <a:pt x="401" y="1926"/>
                  <a:pt x="411" y="1963"/>
                  <a:pt x="447" y="1986"/>
                </a:cubicBezTo>
                <a:cubicBezTo>
                  <a:pt x="493" y="2017"/>
                  <a:pt x="539" y="2003"/>
                  <a:pt x="587" y="1986"/>
                </a:cubicBezTo>
                <a:close/>
                <a:moveTo>
                  <a:pt x="595" y="2212"/>
                </a:moveTo>
                <a:cubicBezTo>
                  <a:pt x="586" y="2200"/>
                  <a:pt x="578" y="2198"/>
                  <a:pt x="566" y="2203"/>
                </a:cubicBezTo>
                <a:cubicBezTo>
                  <a:pt x="550" y="2209"/>
                  <a:pt x="534" y="2214"/>
                  <a:pt x="518" y="2217"/>
                </a:cubicBezTo>
                <a:cubicBezTo>
                  <a:pt x="492" y="2223"/>
                  <a:pt x="468" y="2217"/>
                  <a:pt x="452" y="2196"/>
                </a:cubicBezTo>
                <a:cubicBezTo>
                  <a:pt x="438" y="2179"/>
                  <a:pt x="427" y="2159"/>
                  <a:pt x="414" y="2142"/>
                </a:cubicBezTo>
                <a:cubicBezTo>
                  <a:pt x="409" y="2134"/>
                  <a:pt x="402" y="2128"/>
                  <a:pt x="395" y="2122"/>
                </a:cubicBezTo>
                <a:cubicBezTo>
                  <a:pt x="394" y="2124"/>
                  <a:pt x="392" y="2125"/>
                  <a:pt x="390" y="2127"/>
                </a:cubicBezTo>
                <a:cubicBezTo>
                  <a:pt x="399" y="2172"/>
                  <a:pt x="413" y="2213"/>
                  <a:pt x="459" y="2234"/>
                </a:cubicBezTo>
                <a:cubicBezTo>
                  <a:pt x="508" y="2255"/>
                  <a:pt x="552" y="2239"/>
                  <a:pt x="595" y="2212"/>
                </a:cubicBezTo>
                <a:close/>
                <a:moveTo>
                  <a:pt x="534" y="1897"/>
                </a:moveTo>
                <a:cubicBezTo>
                  <a:pt x="563" y="1945"/>
                  <a:pt x="591" y="1990"/>
                  <a:pt x="652" y="1995"/>
                </a:cubicBezTo>
                <a:cubicBezTo>
                  <a:pt x="694" y="2000"/>
                  <a:pt x="731" y="1987"/>
                  <a:pt x="764" y="1960"/>
                </a:cubicBezTo>
                <a:cubicBezTo>
                  <a:pt x="750" y="1947"/>
                  <a:pt x="739" y="1946"/>
                  <a:pt x="724" y="1956"/>
                </a:cubicBezTo>
                <a:cubicBezTo>
                  <a:pt x="664" y="1993"/>
                  <a:pt x="601" y="1974"/>
                  <a:pt x="570" y="1910"/>
                </a:cubicBezTo>
                <a:cubicBezTo>
                  <a:pt x="562" y="1893"/>
                  <a:pt x="553" y="1890"/>
                  <a:pt x="534" y="1897"/>
                </a:cubicBezTo>
                <a:close/>
                <a:moveTo>
                  <a:pt x="756" y="2404"/>
                </a:moveTo>
                <a:cubicBezTo>
                  <a:pt x="742" y="2390"/>
                  <a:pt x="732" y="2387"/>
                  <a:pt x="717" y="2400"/>
                </a:cubicBezTo>
                <a:cubicBezTo>
                  <a:pt x="676" y="2434"/>
                  <a:pt x="644" y="2430"/>
                  <a:pt x="609" y="2389"/>
                </a:cubicBezTo>
                <a:cubicBezTo>
                  <a:pt x="605" y="2385"/>
                  <a:pt x="600" y="2380"/>
                  <a:pt x="598" y="2375"/>
                </a:cubicBezTo>
                <a:cubicBezTo>
                  <a:pt x="590" y="2361"/>
                  <a:pt x="580" y="2360"/>
                  <a:pt x="567" y="2366"/>
                </a:cubicBezTo>
                <a:cubicBezTo>
                  <a:pt x="575" y="2404"/>
                  <a:pt x="615" y="2443"/>
                  <a:pt x="651" y="2449"/>
                </a:cubicBezTo>
                <a:cubicBezTo>
                  <a:pt x="695" y="2456"/>
                  <a:pt x="726" y="2432"/>
                  <a:pt x="756" y="2404"/>
                </a:cubicBezTo>
                <a:close/>
                <a:moveTo>
                  <a:pt x="978" y="2185"/>
                </a:moveTo>
                <a:cubicBezTo>
                  <a:pt x="970" y="2194"/>
                  <a:pt x="965" y="2202"/>
                  <a:pt x="958" y="2209"/>
                </a:cubicBezTo>
                <a:cubicBezTo>
                  <a:pt x="906" y="2265"/>
                  <a:pt x="836" y="2256"/>
                  <a:pt x="798" y="2189"/>
                </a:cubicBezTo>
                <a:cubicBezTo>
                  <a:pt x="794" y="2182"/>
                  <a:pt x="784" y="2177"/>
                  <a:pt x="774" y="2169"/>
                </a:cubicBezTo>
                <a:cubicBezTo>
                  <a:pt x="780" y="2219"/>
                  <a:pt x="820" y="2259"/>
                  <a:pt x="866" y="2266"/>
                </a:cubicBezTo>
                <a:cubicBezTo>
                  <a:pt x="917" y="2273"/>
                  <a:pt x="978" y="2241"/>
                  <a:pt x="997" y="2197"/>
                </a:cubicBezTo>
                <a:cubicBezTo>
                  <a:pt x="991" y="2193"/>
                  <a:pt x="985" y="2189"/>
                  <a:pt x="978" y="2185"/>
                </a:cubicBezTo>
                <a:close/>
                <a:moveTo>
                  <a:pt x="838" y="788"/>
                </a:moveTo>
                <a:cubicBezTo>
                  <a:pt x="831" y="820"/>
                  <a:pt x="838" y="838"/>
                  <a:pt x="859" y="842"/>
                </a:cubicBezTo>
                <a:cubicBezTo>
                  <a:pt x="884" y="847"/>
                  <a:pt x="906" y="832"/>
                  <a:pt x="925" y="820"/>
                </a:cubicBezTo>
                <a:cubicBezTo>
                  <a:pt x="939" y="811"/>
                  <a:pt x="937" y="790"/>
                  <a:pt x="929" y="774"/>
                </a:cubicBezTo>
                <a:cubicBezTo>
                  <a:pt x="921" y="757"/>
                  <a:pt x="907" y="751"/>
                  <a:pt x="890" y="752"/>
                </a:cubicBezTo>
                <a:cubicBezTo>
                  <a:pt x="890" y="761"/>
                  <a:pt x="890" y="769"/>
                  <a:pt x="890" y="778"/>
                </a:cubicBezTo>
                <a:cubicBezTo>
                  <a:pt x="885" y="777"/>
                  <a:pt x="880" y="776"/>
                  <a:pt x="875" y="774"/>
                </a:cubicBezTo>
                <a:cubicBezTo>
                  <a:pt x="875" y="780"/>
                  <a:pt x="876" y="786"/>
                  <a:pt x="877" y="792"/>
                </a:cubicBezTo>
                <a:cubicBezTo>
                  <a:pt x="872" y="789"/>
                  <a:pt x="869" y="788"/>
                  <a:pt x="865" y="786"/>
                </a:cubicBezTo>
                <a:cubicBezTo>
                  <a:pt x="865" y="790"/>
                  <a:pt x="865" y="794"/>
                  <a:pt x="864" y="800"/>
                </a:cubicBezTo>
                <a:cubicBezTo>
                  <a:pt x="857" y="790"/>
                  <a:pt x="851" y="789"/>
                  <a:pt x="849" y="802"/>
                </a:cubicBezTo>
                <a:cubicBezTo>
                  <a:pt x="845" y="797"/>
                  <a:pt x="842" y="794"/>
                  <a:pt x="838" y="788"/>
                </a:cubicBezTo>
                <a:close/>
                <a:moveTo>
                  <a:pt x="327" y="1259"/>
                </a:moveTo>
                <a:cubicBezTo>
                  <a:pt x="354" y="1172"/>
                  <a:pt x="300" y="1107"/>
                  <a:pt x="263" y="1036"/>
                </a:cubicBezTo>
                <a:cubicBezTo>
                  <a:pt x="259" y="1045"/>
                  <a:pt x="256" y="1054"/>
                  <a:pt x="258" y="1061"/>
                </a:cubicBezTo>
                <a:cubicBezTo>
                  <a:pt x="264" y="1084"/>
                  <a:pt x="271" y="1106"/>
                  <a:pt x="279" y="1127"/>
                </a:cubicBezTo>
                <a:cubicBezTo>
                  <a:pt x="291" y="1158"/>
                  <a:pt x="305" y="1189"/>
                  <a:pt x="317" y="1220"/>
                </a:cubicBezTo>
                <a:cubicBezTo>
                  <a:pt x="322" y="1233"/>
                  <a:pt x="324" y="1246"/>
                  <a:pt x="327" y="1259"/>
                </a:cubicBezTo>
                <a:close/>
                <a:moveTo>
                  <a:pt x="545" y="2112"/>
                </a:moveTo>
                <a:cubicBezTo>
                  <a:pt x="543" y="2114"/>
                  <a:pt x="542" y="2116"/>
                  <a:pt x="540" y="2118"/>
                </a:cubicBezTo>
                <a:cubicBezTo>
                  <a:pt x="555" y="2162"/>
                  <a:pt x="580" y="2197"/>
                  <a:pt x="628" y="2211"/>
                </a:cubicBezTo>
                <a:cubicBezTo>
                  <a:pt x="684" y="2227"/>
                  <a:pt x="717" y="2189"/>
                  <a:pt x="756" y="2160"/>
                </a:cubicBezTo>
                <a:cubicBezTo>
                  <a:pt x="749" y="2154"/>
                  <a:pt x="743" y="2150"/>
                  <a:pt x="738" y="2146"/>
                </a:cubicBezTo>
                <a:cubicBezTo>
                  <a:pt x="726" y="2156"/>
                  <a:pt x="715" y="2166"/>
                  <a:pt x="703" y="2173"/>
                </a:cubicBezTo>
                <a:cubicBezTo>
                  <a:pt x="655" y="2205"/>
                  <a:pt x="609" y="2196"/>
                  <a:pt x="576" y="2148"/>
                </a:cubicBezTo>
                <a:cubicBezTo>
                  <a:pt x="572" y="2141"/>
                  <a:pt x="569" y="2134"/>
                  <a:pt x="564" y="2128"/>
                </a:cubicBezTo>
                <a:cubicBezTo>
                  <a:pt x="559" y="2122"/>
                  <a:pt x="552" y="2117"/>
                  <a:pt x="545" y="2112"/>
                </a:cubicBezTo>
                <a:close/>
                <a:moveTo>
                  <a:pt x="832" y="2266"/>
                </a:moveTo>
                <a:cubicBezTo>
                  <a:pt x="812" y="2251"/>
                  <a:pt x="812" y="2251"/>
                  <a:pt x="794" y="2262"/>
                </a:cubicBezTo>
                <a:cubicBezTo>
                  <a:pt x="788" y="2265"/>
                  <a:pt x="783" y="2268"/>
                  <a:pt x="777" y="2271"/>
                </a:cubicBezTo>
                <a:cubicBezTo>
                  <a:pt x="716" y="2301"/>
                  <a:pt x="675" y="2289"/>
                  <a:pt x="637" y="2233"/>
                </a:cubicBezTo>
                <a:cubicBezTo>
                  <a:pt x="633" y="2226"/>
                  <a:pt x="623" y="2223"/>
                  <a:pt x="615" y="2218"/>
                </a:cubicBezTo>
                <a:cubicBezTo>
                  <a:pt x="614" y="2220"/>
                  <a:pt x="612" y="2222"/>
                  <a:pt x="611" y="2223"/>
                </a:cubicBezTo>
                <a:cubicBezTo>
                  <a:pt x="628" y="2262"/>
                  <a:pt x="651" y="2296"/>
                  <a:pt x="695" y="2307"/>
                </a:cubicBezTo>
                <a:cubicBezTo>
                  <a:pt x="747" y="2320"/>
                  <a:pt x="790" y="2297"/>
                  <a:pt x="832" y="2266"/>
                </a:cubicBezTo>
                <a:close/>
                <a:moveTo>
                  <a:pt x="763" y="754"/>
                </a:moveTo>
                <a:cubicBezTo>
                  <a:pt x="760" y="755"/>
                  <a:pt x="755" y="755"/>
                  <a:pt x="750" y="757"/>
                </a:cubicBezTo>
                <a:cubicBezTo>
                  <a:pt x="737" y="761"/>
                  <a:pt x="723" y="763"/>
                  <a:pt x="722" y="782"/>
                </a:cubicBezTo>
                <a:cubicBezTo>
                  <a:pt x="722" y="801"/>
                  <a:pt x="733" y="812"/>
                  <a:pt x="753" y="818"/>
                </a:cubicBezTo>
                <a:cubicBezTo>
                  <a:pt x="758" y="819"/>
                  <a:pt x="764" y="825"/>
                  <a:pt x="767" y="830"/>
                </a:cubicBezTo>
                <a:cubicBezTo>
                  <a:pt x="775" y="844"/>
                  <a:pt x="786" y="848"/>
                  <a:pt x="800" y="843"/>
                </a:cubicBezTo>
                <a:cubicBezTo>
                  <a:pt x="823" y="835"/>
                  <a:pt x="832" y="813"/>
                  <a:pt x="823" y="790"/>
                </a:cubicBezTo>
                <a:cubicBezTo>
                  <a:pt x="799" y="806"/>
                  <a:pt x="789" y="776"/>
                  <a:pt x="771" y="773"/>
                </a:cubicBezTo>
                <a:cubicBezTo>
                  <a:pt x="767" y="772"/>
                  <a:pt x="766" y="762"/>
                  <a:pt x="763" y="754"/>
                </a:cubicBezTo>
                <a:close/>
                <a:moveTo>
                  <a:pt x="289" y="1864"/>
                </a:moveTo>
                <a:cubicBezTo>
                  <a:pt x="276" y="1902"/>
                  <a:pt x="289" y="1962"/>
                  <a:pt x="316" y="1982"/>
                </a:cubicBezTo>
                <a:cubicBezTo>
                  <a:pt x="343" y="2003"/>
                  <a:pt x="407" y="2009"/>
                  <a:pt x="435" y="1989"/>
                </a:cubicBezTo>
                <a:cubicBezTo>
                  <a:pt x="423" y="1985"/>
                  <a:pt x="413" y="1979"/>
                  <a:pt x="404" y="1979"/>
                </a:cubicBezTo>
                <a:cubicBezTo>
                  <a:pt x="341" y="1978"/>
                  <a:pt x="312" y="1952"/>
                  <a:pt x="307" y="1889"/>
                </a:cubicBezTo>
                <a:cubicBezTo>
                  <a:pt x="306" y="1876"/>
                  <a:pt x="301" y="1868"/>
                  <a:pt x="289" y="1864"/>
                </a:cubicBezTo>
                <a:close/>
                <a:moveTo>
                  <a:pt x="793" y="1966"/>
                </a:moveTo>
                <a:cubicBezTo>
                  <a:pt x="820" y="1998"/>
                  <a:pt x="849" y="2022"/>
                  <a:pt x="891" y="2021"/>
                </a:cubicBezTo>
                <a:cubicBezTo>
                  <a:pt x="931" y="2019"/>
                  <a:pt x="964" y="2003"/>
                  <a:pt x="989" y="1970"/>
                </a:cubicBezTo>
                <a:cubicBezTo>
                  <a:pt x="973" y="1958"/>
                  <a:pt x="963" y="1955"/>
                  <a:pt x="948" y="1970"/>
                </a:cubicBezTo>
                <a:cubicBezTo>
                  <a:pt x="918" y="1999"/>
                  <a:pt x="867" y="2000"/>
                  <a:pt x="836" y="1974"/>
                </a:cubicBezTo>
                <a:cubicBezTo>
                  <a:pt x="823" y="1963"/>
                  <a:pt x="811" y="1962"/>
                  <a:pt x="793" y="1966"/>
                </a:cubicBezTo>
                <a:close/>
                <a:moveTo>
                  <a:pt x="783" y="1256"/>
                </a:moveTo>
                <a:cubicBezTo>
                  <a:pt x="804" y="1314"/>
                  <a:pt x="873" y="1338"/>
                  <a:pt x="920" y="1306"/>
                </a:cubicBezTo>
                <a:cubicBezTo>
                  <a:pt x="928" y="1300"/>
                  <a:pt x="936" y="1289"/>
                  <a:pt x="940" y="1279"/>
                </a:cubicBezTo>
                <a:cubicBezTo>
                  <a:pt x="945" y="1266"/>
                  <a:pt x="940" y="1252"/>
                  <a:pt x="926" y="1247"/>
                </a:cubicBezTo>
                <a:cubicBezTo>
                  <a:pt x="917" y="1244"/>
                  <a:pt x="901" y="1244"/>
                  <a:pt x="897" y="1249"/>
                </a:cubicBezTo>
                <a:cubicBezTo>
                  <a:pt x="893" y="1256"/>
                  <a:pt x="897" y="1269"/>
                  <a:pt x="897" y="1284"/>
                </a:cubicBezTo>
                <a:cubicBezTo>
                  <a:pt x="858" y="1303"/>
                  <a:pt x="821" y="1288"/>
                  <a:pt x="783" y="1256"/>
                </a:cubicBezTo>
                <a:close/>
                <a:moveTo>
                  <a:pt x="1770" y="2574"/>
                </a:moveTo>
                <a:cubicBezTo>
                  <a:pt x="1815" y="2550"/>
                  <a:pt x="1839" y="2512"/>
                  <a:pt x="1850" y="2464"/>
                </a:cubicBezTo>
                <a:cubicBezTo>
                  <a:pt x="1859" y="2426"/>
                  <a:pt x="1872" y="2389"/>
                  <a:pt x="1883" y="2352"/>
                </a:cubicBezTo>
                <a:cubicBezTo>
                  <a:pt x="1884" y="2348"/>
                  <a:pt x="1886" y="2344"/>
                  <a:pt x="1888" y="2340"/>
                </a:cubicBezTo>
                <a:cubicBezTo>
                  <a:pt x="1855" y="2370"/>
                  <a:pt x="1836" y="2407"/>
                  <a:pt x="1825" y="2449"/>
                </a:cubicBezTo>
                <a:cubicBezTo>
                  <a:pt x="1817" y="2478"/>
                  <a:pt x="1805" y="2505"/>
                  <a:pt x="1794" y="2533"/>
                </a:cubicBezTo>
                <a:cubicBezTo>
                  <a:pt x="1788" y="2547"/>
                  <a:pt x="1778" y="2561"/>
                  <a:pt x="1770" y="2574"/>
                </a:cubicBezTo>
                <a:close/>
                <a:moveTo>
                  <a:pt x="879" y="2331"/>
                </a:moveTo>
                <a:cubicBezTo>
                  <a:pt x="869" y="2339"/>
                  <a:pt x="860" y="2346"/>
                  <a:pt x="851" y="2354"/>
                </a:cubicBezTo>
                <a:cubicBezTo>
                  <a:pt x="826" y="2373"/>
                  <a:pt x="799" y="2381"/>
                  <a:pt x="768" y="2371"/>
                </a:cubicBezTo>
                <a:cubicBezTo>
                  <a:pt x="745" y="2363"/>
                  <a:pt x="728" y="2347"/>
                  <a:pt x="711" y="2329"/>
                </a:cubicBezTo>
                <a:cubicBezTo>
                  <a:pt x="705" y="2322"/>
                  <a:pt x="694" y="2319"/>
                  <a:pt x="686" y="2314"/>
                </a:cubicBezTo>
                <a:cubicBezTo>
                  <a:pt x="685" y="2316"/>
                  <a:pt x="683" y="2318"/>
                  <a:pt x="682" y="2320"/>
                </a:cubicBezTo>
                <a:cubicBezTo>
                  <a:pt x="704" y="2358"/>
                  <a:pt x="732" y="2389"/>
                  <a:pt x="778" y="2394"/>
                </a:cubicBezTo>
                <a:cubicBezTo>
                  <a:pt x="827" y="2399"/>
                  <a:pt x="866" y="2379"/>
                  <a:pt x="904" y="2345"/>
                </a:cubicBezTo>
                <a:cubicBezTo>
                  <a:pt x="894" y="2339"/>
                  <a:pt x="887" y="2335"/>
                  <a:pt x="879" y="2331"/>
                </a:cubicBezTo>
                <a:close/>
                <a:moveTo>
                  <a:pt x="262" y="2121"/>
                </a:moveTo>
                <a:cubicBezTo>
                  <a:pt x="260" y="2222"/>
                  <a:pt x="353" y="2281"/>
                  <a:pt x="438" y="2235"/>
                </a:cubicBezTo>
                <a:cubicBezTo>
                  <a:pt x="426" y="2219"/>
                  <a:pt x="426" y="2219"/>
                  <a:pt x="404" y="2223"/>
                </a:cubicBezTo>
                <a:cubicBezTo>
                  <a:pt x="339" y="2236"/>
                  <a:pt x="292" y="2205"/>
                  <a:pt x="289" y="2147"/>
                </a:cubicBezTo>
                <a:cubicBezTo>
                  <a:pt x="288" y="2128"/>
                  <a:pt x="279" y="2122"/>
                  <a:pt x="262" y="2121"/>
                </a:cubicBezTo>
                <a:close/>
                <a:moveTo>
                  <a:pt x="513" y="1517"/>
                </a:moveTo>
                <a:cubicBezTo>
                  <a:pt x="502" y="1561"/>
                  <a:pt x="526" y="1612"/>
                  <a:pt x="563" y="1633"/>
                </a:cubicBezTo>
                <a:cubicBezTo>
                  <a:pt x="616" y="1663"/>
                  <a:pt x="702" y="1661"/>
                  <a:pt x="736" y="1628"/>
                </a:cubicBezTo>
                <a:cubicBezTo>
                  <a:pt x="689" y="1640"/>
                  <a:pt x="644" y="1645"/>
                  <a:pt x="600" y="1625"/>
                </a:cubicBezTo>
                <a:cubicBezTo>
                  <a:pt x="555" y="1604"/>
                  <a:pt x="525" y="1570"/>
                  <a:pt x="513" y="1517"/>
                </a:cubicBezTo>
                <a:close/>
                <a:moveTo>
                  <a:pt x="354" y="1256"/>
                </a:moveTo>
                <a:cubicBezTo>
                  <a:pt x="379" y="1209"/>
                  <a:pt x="349" y="1019"/>
                  <a:pt x="309" y="964"/>
                </a:cubicBezTo>
                <a:cubicBezTo>
                  <a:pt x="308" y="967"/>
                  <a:pt x="307" y="969"/>
                  <a:pt x="306" y="971"/>
                </a:cubicBezTo>
                <a:cubicBezTo>
                  <a:pt x="306" y="976"/>
                  <a:pt x="305" y="982"/>
                  <a:pt x="305" y="987"/>
                </a:cubicBezTo>
                <a:cubicBezTo>
                  <a:pt x="305" y="1029"/>
                  <a:pt x="319" y="1068"/>
                  <a:pt x="333" y="1107"/>
                </a:cubicBezTo>
                <a:cubicBezTo>
                  <a:pt x="340" y="1125"/>
                  <a:pt x="347" y="1144"/>
                  <a:pt x="349" y="1163"/>
                </a:cubicBezTo>
                <a:cubicBezTo>
                  <a:pt x="352" y="1193"/>
                  <a:pt x="352" y="1224"/>
                  <a:pt x="354" y="1256"/>
                </a:cubicBezTo>
                <a:close/>
                <a:moveTo>
                  <a:pt x="286" y="1647"/>
                </a:moveTo>
                <a:cubicBezTo>
                  <a:pt x="227" y="1665"/>
                  <a:pt x="173" y="1687"/>
                  <a:pt x="126" y="1722"/>
                </a:cubicBezTo>
                <a:cubicBezTo>
                  <a:pt x="103" y="1739"/>
                  <a:pt x="83" y="1760"/>
                  <a:pt x="63" y="1780"/>
                </a:cubicBezTo>
                <a:cubicBezTo>
                  <a:pt x="59" y="1784"/>
                  <a:pt x="57" y="1790"/>
                  <a:pt x="54" y="1795"/>
                </a:cubicBezTo>
                <a:cubicBezTo>
                  <a:pt x="116" y="1742"/>
                  <a:pt x="185" y="1705"/>
                  <a:pt x="261" y="1680"/>
                </a:cubicBezTo>
                <a:cubicBezTo>
                  <a:pt x="277" y="1675"/>
                  <a:pt x="284" y="1666"/>
                  <a:pt x="286" y="1647"/>
                </a:cubicBezTo>
                <a:close/>
                <a:moveTo>
                  <a:pt x="499" y="1087"/>
                </a:moveTo>
                <a:cubicBezTo>
                  <a:pt x="503" y="1114"/>
                  <a:pt x="506" y="1140"/>
                  <a:pt x="509" y="1163"/>
                </a:cubicBezTo>
                <a:cubicBezTo>
                  <a:pt x="558" y="1129"/>
                  <a:pt x="609" y="1094"/>
                  <a:pt x="659" y="1060"/>
                </a:cubicBezTo>
                <a:cubicBezTo>
                  <a:pt x="659" y="1058"/>
                  <a:pt x="658" y="1057"/>
                  <a:pt x="658" y="1055"/>
                </a:cubicBezTo>
                <a:cubicBezTo>
                  <a:pt x="639" y="1063"/>
                  <a:pt x="619" y="1067"/>
                  <a:pt x="603" y="1077"/>
                </a:cubicBezTo>
                <a:cubicBezTo>
                  <a:pt x="574" y="1095"/>
                  <a:pt x="545" y="1097"/>
                  <a:pt x="513" y="1089"/>
                </a:cubicBezTo>
                <a:cubicBezTo>
                  <a:pt x="509" y="1088"/>
                  <a:pt x="504" y="1087"/>
                  <a:pt x="499" y="1087"/>
                </a:cubicBezTo>
                <a:close/>
                <a:moveTo>
                  <a:pt x="541" y="1880"/>
                </a:moveTo>
                <a:cubicBezTo>
                  <a:pt x="541" y="1878"/>
                  <a:pt x="542" y="1876"/>
                  <a:pt x="543" y="1874"/>
                </a:cubicBezTo>
                <a:cubicBezTo>
                  <a:pt x="535" y="1870"/>
                  <a:pt x="525" y="1862"/>
                  <a:pt x="518" y="1864"/>
                </a:cubicBezTo>
                <a:cubicBezTo>
                  <a:pt x="448" y="1884"/>
                  <a:pt x="400" y="1857"/>
                  <a:pt x="382" y="1788"/>
                </a:cubicBezTo>
                <a:cubicBezTo>
                  <a:pt x="380" y="1780"/>
                  <a:pt x="373" y="1774"/>
                  <a:pt x="368" y="1767"/>
                </a:cubicBezTo>
                <a:cubicBezTo>
                  <a:pt x="359" y="1864"/>
                  <a:pt x="452" y="1922"/>
                  <a:pt x="541" y="1880"/>
                </a:cubicBezTo>
                <a:close/>
                <a:moveTo>
                  <a:pt x="765" y="1149"/>
                </a:moveTo>
                <a:cubicBezTo>
                  <a:pt x="750" y="1167"/>
                  <a:pt x="741" y="1191"/>
                  <a:pt x="715" y="1187"/>
                </a:cubicBezTo>
                <a:cubicBezTo>
                  <a:pt x="694" y="1184"/>
                  <a:pt x="694" y="1164"/>
                  <a:pt x="693" y="1147"/>
                </a:cubicBezTo>
                <a:cubicBezTo>
                  <a:pt x="675" y="1148"/>
                  <a:pt x="660" y="1146"/>
                  <a:pt x="652" y="1128"/>
                </a:cubicBezTo>
                <a:cubicBezTo>
                  <a:pt x="640" y="1102"/>
                  <a:pt x="663" y="1091"/>
                  <a:pt x="679" y="1076"/>
                </a:cubicBezTo>
                <a:cubicBezTo>
                  <a:pt x="649" y="1076"/>
                  <a:pt x="627" y="1092"/>
                  <a:pt x="624" y="1114"/>
                </a:cubicBezTo>
                <a:cubicBezTo>
                  <a:pt x="620" y="1138"/>
                  <a:pt x="632" y="1153"/>
                  <a:pt x="662" y="1163"/>
                </a:cubicBezTo>
                <a:cubicBezTo>
                  <a:pt x="667" y="1164"/>
                  <a:pt x="671" y="1170"/>
                  <a:pt x="673" y="1174"/>
                </a:cubicBezTo>
                <a:cubicBezTo>
                  <a:pt x="685" y="1199"/>
                  <a:pt x="707" y="1212"/>
                  <a:pt x="732" y="1206"/>
                </a:cubicBezTo>
                <a:cubicBezTo>
                  <a:pt x="754" y="1201"/>
                  <a:pt x="767" y="1180"/>
                  <a:pt x="765" y="1149"/>
                </a:cubicBezTo>
                <a:close/>
                <a:moveTo>
                  <a:pt x="287" y="2383"/>
                </a:moveTo>
                <a:cubicBezTo>
                  <a:pt x="302" y="2426"/>
                  <a:pt x="317" y="2468"/>
                  <a:pt x="363" y="2482"/>
                </a:cubicBezTo>
                <a:cubicBezTo>
                  <a:pt x="396" y="2493"/>
                  <a:pt x="430" y="2492"/>
                  <a:pt x="461" y="2472"/>
                </a:cubicBezTo>
                <a:cubicBezTo>
                  <a:pt x="455" y="2458"/>
                  <a:pt x="448" y="2455"/>
                  <a:pt x="435" y="2458"/>
                </a:cubicBezTo>
                <a:cubicBezTo>
                  <a:pt x="421" y="2463"/>
                  <a:pt x="406" y="2465"/>
                  <a:pt x="392" y="2464"/>
                </a:cubicBezTo>
                <a:cubicBezTo>
                  <a:pt x="352" y="2463"/>
                  <a:pt x="335" y="2434"/>
                  <a:pt x="321" y="2403"/>
                </a:cubicBezTo>
                <a:cubicBezTo>
                  <a:pt x="314" y="2388"/>
                  <a:pt x="306" y="2381"/>
                  <a:pt x="287" y="2383"/>
                </a:cubicBezTo>
                <a:close/>
                <a:moveTo>
                  <a:pt x="1279" y="1225"/>
                </a:moveTo>
                <a:cubicBezTo>
                  <a:pt x="1281" y="1176"/>
                  <a:pt x="1278" y="1128"/>
                  <a:pt x="1261" y="1082"/>
                </a:cubicBezTo>
                <a:cubicBezTo>
                  <a:pt x="1240" y="1025"/>
                  <a:pt x="1199" y="989"/>
                  <a:pt x="1140" y="974"/>
                </a:cubicBezTo>
                <a:cubicBezTo>
                  <a:pt x="1131" y="972"/>
                  <a:pt x="1123" y="972"/>
                  <a:pt x="1115" y="970"/>
                </a:cubicBezTo>
                <a:cubicBezTo>
                  <a:pt x="1113" y="972"/>
                  <a:pt x="1112" y="974"/>
                  <a:pt x="1111" y="975"/>
                </a:cubicBezTo>
                <a:cubicBezTo>
                  <a:pt x="1223" y="1022"/>
                  <a:pt x="1277" y="1105"/>
                  <a:pt x="1279" y="1225"/>
                </a:cubicBezTo>
                <a:close/>
                <a:moveTo>
                  <a:pt x="976" y="2340"/>
                </a:moveTo>
                <a:cubicBezTo>
                  <a:pt x="955" y="2399"/>
                  <a:pt x="942" y="2455"/>
                  <a:pt x="947" y="2517"/>
                </a:cubicBezTo>
                <a:cubicBezTo>
                  <a:pt x="973" y="2504"/>
                  <a:pt x="982" y="2489"/>
                  <a:pt x="980" y="2464"/>
                </a:cubicBezTo>
                <a:cubicBezTo>
                  <a:pt x="979" y="2460"/>
                  <a:pt x="980" y="2454"/>
                  <a:pt x="982" y="2451"/>
                </a:cubicBezTo>
                <a:cubicBezTo>
                  <a:pt x="994" y="2439"/>
                  <a:pt x="991" y="2426"/>
                  <a:pt x="987" y="2411"/>
                </a:cubicBezTo>
                <a:cubicBezTo>
                  <a:pt x="984" y="2402"/>
                  <a:pt x="984" y="2392"/>
                  <a:pt x="985" y="2383"/>
                </a:cubicBezTo>
                <a:cubicBezTo>
                  <a:pt x="988" y="2369"/>
                  <a:pt x="991" y="2355"/>
                  <a:pt x="976" y="2340"/>
                </a:cubicBezTo>
                <a:close/>
                <a:moveTo>
                  <a:pt x="950" y="2627"/>
                </a:moveTo>
                <a:cubicBezTo>
                  <a:pt x="936" y="2621"/>
                  <a:pt x="930" y="2625"/>
                  <a:pt x="925" y="2638"/>
                </a:cubicBezTo>
                <a:cubicBezTo>
                  <a:pt x="902" y="2699"/>
                  <a:pt x="861" y="2721"/>
                  <a:pt x="797" y="2708"/>
                </a:cubicBezTo>
                <a:cubicBezTo>
                  <a:pt x="788" y="2707"/>
                  <a:pt x="779" y="2711"/>
                  <a:pt x="769" y="2712"/>
                </a:cubicBezTo>
                <a:cubicBezTo>
                  <a:pt x="770" y="2714"/>
                  <a:pt x="770" y="2716"/>
                  <a:pt x="770" y="2718"/>
                </a:cubicBezTo>
                <a:cubicBezTo>
                  <a:pt x="805" y="2736"/>
                  <a:pt x="842" y="2743"/>
                  <a:pt x="880" y="2725"/>
                </a:cubicBezTo>
                <a:cubicBezTo>
                  <a:pt x="922" y="2705"/>
                  <a:pt x="940" y="2669"/>
                  <a:pt x="950" y="2627"/>
                </a:cubicBezTo>
                <a:close/>
                <a:moveTo>
                  <a:pt x="914" y="1110"/>
                </a:moveTo>
                <a:cubicBezTo>
                  <a:pt x="916" y="1123"/>
                  <a:pt x="918" y="1135"/>
                  <a:pt x="918" y="1146"/>
                </a:cubicBezTo>
                <a:cubicBezTo>
                  <a:pt x="919" y="1164"/>
                  <a:pt x="915" y="1181"/>
                  <a:pt x="898" y="1191"/>
                </a:cubicBezTo>
                <a:cubicBezTo>
                  <a:pt x="891" y="1196"/>
                  <a:pt x="883" y="1203"/>
                  <a:pt x="878" y="1210"/>
                </a:cubicBezTo>
                <a:cubicBezTo>
                  <a:pt x="863" y="1232"/>
                  <a:pt x="845" y="1237"/>
                  <a:pt x="824" y="1220"/>
                </a:cubicBezTo>
                <a:cubicBezTo>
                  <a:pt x="810" y="1209"/>
                  <a:pt x="798" y="1195"/>
                  <a:pt x="786" y="1183"/>
                </a:cubicBezTo>
                <a:cubicBezTo>
                  <a:pt x="782" y="1225"/>
                  <a:pt x="828" y="1262"/>
                  <a:pt x="868" y="1243"/>
                </a:cubicBezTo>
                <a:cubicBezTo>
                  <a:pt x="891" y="1232"/>
                  <a:pt x="911" y="1213"/>
                  <a:pt x="930" y="1196"/>
                </a:cubicBezTo>
                <a:cubicBezTo>
                  <a:pt x="948" y="1180"/>
                  <a:pt x="940" y="1131"/>
                  <a:pt x="921" y="1113"/>
                </a:cubicBezTo>
                <a:cubicBezTo>
                  <a:pt x="920" y="1112"/>
                  <a:pt x="917" y="1111"/>
                  <a:pt x="914" y="1110"/>
                </a:cubicBezTo>
                <a:close/>
                <a:moveTo>
                  <a:pt x="1391" y="2887"/>
                </a:moveTo>
                <a:cubicBezTo>
                  <a:pt x="1384" y="2905"/>
                  <a:pt x="1388" y="2915"/>
                  <a:pt x="1401" y="2924"/>
                </a:cubicBezTo>
                <a:cubicBezTo>
                  <a:pt x="1410" y="2931"/>
                  <a:pt x="1418" y="2941"/>
                  <a:pt x="1424" y="2951"/>
                </a:cubicBezTo>
                <a:cubicBezTo>
                  <a:pt x="1439" y="2973"/>
                  <a:pt x="1438" y="2997"/>
                  <a:pt x="1418" y="3014"/>
                </a:cubicBezTo>
                <a:cubicBezTo>
                  <a:pt x="1401" y="3028"/>
                  <a:pt x="1408" y="3041"/>
                  <a:pt x="1413" y="3058"/>
                </a:cubicBezTo>
                <a:cubicBezTo>
                  <a:pt x="1441" y="3034"/>
                  <a:pt x="1463" y="3009"/>
                  <a:pt x="1460" y="2972"/>
                </a:cubicBezTo>
                <a:cubicBezTo>
                  <a:pt x="1456" y="2930"/>
                  <a:pt x="1424" y="2909"/>
                  <a:pt x="1391" y="2887"/>
                </a:cubicBezTo>
                <a:close/>
                <a:moveTo>
                  <a:pt x="496" y="2491"/>
                </a:moveTo>
                <a:cubicBezTo>
                  <a:pt x="503" y="2534"/>
                  <a:pt x="540" y="2569"/>
                  <a:pt x="578" y="2574"/>
                </a:cubicBezTo>
                <a:cubicBezTo>
                  <a:pt x="615" y="2578"/>
                  <a:pt x="673" y="2552"/>
                  <a:pt x="688" y="2523"/>
                </a:cubicBezTo>
                <a:cubicBezTo>
                  <a:pt x="673" y="2511"/>
                  <a:pt x="673" y="2511"/>
                  <a:pt x="659" y="2522"/>
                </a:cubicBezTo>
                <a:cubicBezTo>
                  <a:pt x="603" y="2568"/>
                  <a:pt x="555" y="2561"/>
                  <a:pt x="513" y="2503"/>
                </a:cubicBezTo>
                <a:cubicBezTo>
                  <a:pt x="509" y="2497"/>
                  <a:pt x="502" y="2495"/>
                  <a:pt x="496" y="2491"/>
                </a:cubicBezTo>
                <a:close/>
                <a:moveTo>
                  <a:pt x="862" y="2027"/>
                </a:moveTo>
                <a:cubicBezTo>
                  <a:pt x="861" y="2029"/>
                  <a:pt x="859" y="2031"/>
                  <a:pt x="858" y="2033"/>
                </a:cubicBezTo>
                <a:cubicBezTo>
                  <a:pt x="881" y="2064"/>
                  <a:pt x="905" y="2095"/>
                  <a:pt x="948" y="2098"/>
                </a:cubicBezTo>
                <a:cubicBezTo>
                  <a:pt x="987" y="2101"/>
                  <a:pt x="1021" y="2089"/>
                  <a:pt x="1051" y="2062"/>
                </a:cubicBezTo>
                <a:cubicBezTo>
                  <a:pt x="1031" y="2047"/>
                  <a:pt x="1031" y="2047"/>
                  <a:pt x="1015" y="2056"/>
                </a:cubicBezTo>
                <a:cubicBezTo>
                  <a:pt x="970" y="2084"/>
                  <a:pt x="929" y="2078"/>
                  <a:pt x="889" y="2042"/>
                </a:cubicBezTo>
                <a:cubicBezTo>
                  <a:pt x="882" y="2035"/>
                  <a:pt x="871" y="2032"/>
                  <a:pt x="862" y="2027"/>
                </a:cubicBezTo>
                <a:close/>
                <a:moveTo>
                  <a:pt x="843" y="2477"/>
                </a:moveTo>
                <a:cubicBezTo>
                  <a:pt x="832" y="2465"/>
                  <a:pt x="824" y="2469"/>
                  <a:pt x="814" y="2477"/>
                </a:cubicBezTo>
                <a:cubicBezTo>
                  <a:pt x="761" y="2519"/>
                  <a:pt x="715" y="2515"/>
                  <a:pt x="669" y="2466"/>
                </a:cubicBezTo>
                <a:cubicBezTo>
                  <a:pt x="663" y="2459"/>
                  <a:pt x="651" y="2458"/>
                  <a:pt x="642" y="2454"/>
                </a:cubicBezTo>
                <a:cubicBezTo>
                  <a:pt x="641" y="2456"/>
                  <a:pt x="640" y="2458"/>
                  <a:pt x="639" y="2460"/>
                </a:cubicBezTo>
                <a:cubicBezTo>
                  <a:pt x="666" y="2495"/>
                  <a:pt x="697" y="2526"/>
                  <a:pt x="746" y="2529"/>
                </a:cubicBezTo>
                <a:cubicBezTo>
                  <a:pt x="788" y="2531"/>
                  <a:pt x="816" y="2505"/>
                  <a:pt x="843" y="2477"/>
                </a:cubicBezTo>
                <a:close/>
                <a:moveTo>
                  <a:pt x="1810" y="2361"/>
                </a:moveTo>
                <a:cubicBezTo>
                  <a:pt x="1782" y="2375"/>
                  <a:pt x="1764" y="2397"/>
                  <a:pt x="1754" y="2426"/>
                </a:cubicBezTo>
                <a:cubicBezTo>
                  <a:pt x="1739" y="2472"/>
                  <a:pt x="1736" y="2523"/>
                  <a:pt x="1705" y="2565"/>
                </a:cubicBezTo>
                <a:cubicBezTo>
                  <a:pt x="1714" y="2562"/>
                  <a:pt x="1721" y="2558"/>
                  <a:pt x="1727" y="2553"/>
                </a:cubicBezTo>
                <a:cubicBezTo>
                  <a:pt x="1748" y="2535"/>
                  <a:pt x="1758" y="2512"/>
                  <a:pt x="1765" y="2487"/>
                </a:cubicBezTo>
                <a:cubicBezTo>
                  <a:pt x="1775" y="2443"/>
                  <a:pt x="1785" y="2400"/>
                  <a:pt x="1810" y="2361"/>
                </a:cubicBezTo>
                <a:close/>
                <a:moveTo>
                  <a:pt x="689" y="1871"/>
                </a:moveTo>
                <a:cubicBezTo>
                  <a:pt x="681" y="1853"/>
                  <a:pt x="671" y="1854"/>
                  <a:pt x="657" y="1862"/>
                </a:cubicBezTo>
                <a:cubicBezTo>
                  <a:pt x="601" y="1892"/>
                  <a:pt x="557" y="1867"/>
                  <a:pt x="535" y="1814"/>
                </a:cubicBezTo>
                <a:cubicBezTo>
                  <a:pt x="529" y="1797"/>
                  <a:pt x="519" y="1793"/>
                  <a:pt x="501" y="1792"/>
                </a:cubicBezTo>
                <a:cubicBezTo>
                  <a:pt x="517" y="1833"/>
                  <a:pt x="532" y="1873"/>
                  <a:pt x="575" y="1887"/>
                </a:cubicBezTo>
                <a:cubicBezTo>
                  <a:pt x="615" y="1901"/>
                  <a:pt x="653" y="1893"/>
                  <a:pt x="689" y="1871"/>
                </a:cubicBezTo>
                <a:close/>
                <a:moveTo>
                  <a:pt x="891" y="1898"/>
                </a:moveTo>
                <a:cubicBezTo>
                  <a:pt x="873" y="1887"/>
                  <a:pt x="873" y="1887"/>
                  <a:pt x="862" y="1898"/>
                </a:cubicBezTo>
                <a:cubicBezTo>
                  <a:pt x="816" y="1940"/>
                  <a:pt x="775" y="1938"/>
                  <a:pt x="731" y="1892"/>
                </a:cubicBezTo>
                <a:cubicBezTo>
                  <a:pt x="726" y="1887"/>
                  <a:pt x="718" y="1884"/>
                  <a:pt x="706" y="1877"/>
                </a:cubicBezTo>
                <a:cubicBezTo>
                  <a:pt x="723" y="1923"/>
                  <a:pt x="752" y="1950"/>
                  <a:pt x="786" y="1952"/>
                </a:cubicBezTo>
                <a:cubicBezTo>
                  <a:pt x="831" y="1955"/>
                  <a:pt x="863" y="1931"/>
                  <a:pt x="891" y="1898"/>
                </a:cubicBezTo>
                <a:close/>
                <a:moveTo>
                  <a:pt x="458" y="1660"/>
                </a:moveTo>
                <a:cubicBezTo>
                  <a:pt x="454" y="1662"/>
                  <a:pt x="451" y="1663"/>
                  <a:pt x="447" y="1664"/>
                </a:cubicBezTo>
                <a:cubicBezTo>
                  <a:pt x="451" y="1685"/>
                  <a:pt x="453" y="1707"/>
                  <a:pt x="459" y="1727"/>
                </a:cubicBezTo>
                <a:cubicBezTo>
                  <a:pt x="480" y="1789"/>
                  <a:pt x="552" y="1812"/>
                  <a:pt x="608" y="1776"/>
                </a:cubicBezTo>
                <a:cubicBezTo>
                  <a:pt x="598" y="1761"/>
                  <a:pt x="598" y="1761"/>
                  <a:pt x="581" y="1766"/>
                </a:cubicBezTo>
                <a:cubicBezTo>
                  <a:pt x="538" y="1779"/>
                  <a:pt x="502" y="1766"/>
                  <a:pt x="484" y="1729"/>
                </a:cubicBezTo>
                <a:cubicBezTo>
                  <a:pt x="478" y="1716"/>
                  <a:pt x="477" y="1702"/>
                  <a:pt x="472" y="1689"/>
                </a:cubicBezTo>
                <a:cubicBezTo>
                  <a:pt x="468" y="1679"/>
                  <a:pt x="463" y="1670"/>
                  <a:pt x="458" y="1660"/>
                </a:cubicBezTo>
                <a:close/>
                <a:moveTo>
                  <a:pt x="652" y="2647"/>
                </a:moveTo>
                <a:cubicBezTo>
                  <a:pt x="669" y="2685"/>
                  <a:pt x="717" y="2709"/>
                  <a:pt x="762" y="2704"/>
                </a:cubicBezTo>
                <a:cubicBezTo>
                  <a:pt x="798" y="2699"/>
                  <a:pt x="829" y="2672"/>
                  <a:pt x="836" y="2635"/>
                </a:cubicBezTo>
                <a:cubicBezTo>
                  <a:pt x="830" y="2632"/>
                  <a:pt x="824" y="2630"/>
                  <a:pt x="817" y="2627"/>
                </a:cubicBezTo>
                <a:cubicBezTo>
                  <a:pt x="814" y="2632"/>
                  <a:pt x="812" y="2635"/>
                  <a:pt x="811" y="2638"/>
                </a:cubicBezTo>
                <a:cubicBezTo>
                  <a:pt x="778" y="2695"/>
                  <a:pt x="737" y="2701"/>
                  <a:pt x="688" y="2659"/>
                </a:cubicBezTo>
                <a:cubicBezTo>
                  <a:pt x="686" y="2657"/>
                  <a:pt x="683" y="2655"/>
                  <a:pt x="681" y="2653"/>
                </a:cubicBezTo>
                <a:cubicBezTo>
                  <a:pt x="673" y="2642"/>
                  <a:pt x="663" y="2641"/>
                  <a:pt x="652" y="2647"/>
                </a:cubicBezTo>
                <a:close/>
                <a:moveTo>
                  <a:pt x="477" y="1779"/>
                </a:moveTo>
                <a:cubicBezTo>
                  <a:pt x="472" y="1765"/>
                  <a:pt x="461" y="1764"/>
                  <a:pt x="448" y="1764"/>
                </a:cubicBezTo>
                <a:cubicBezTo>
                  <a:pt x="406" y="1765"/>
                  <a:pt x="380" y="1747"/>
                  <a:pt x="367" y="1710"/>
                </a:cubicBezTo>
                <a:cubicBezTo>
                  <a:pt x="363" y="1697"/>
                  <a:pt x="361" y="1683"/>
                  <a:pt x="359" y="1670"/>
                </a:cubicBezTo>
                <a:cubicBezTo>
                  <a:pt x="357" y="1650"/>
                  <a:pt x="355" y="1649"/>
                  <a:pt x="336" y="1654"/>
                </a:cubicBezTo>
                <a:cubicBezTo>
                  <a:pt x="329" y="1743"/>
                  <a:pt x="402" y="1808"/>
                  <a:pt x="477" y="1779"/>
                </a:cubicBezTo>
                <a:close/>
                <a:moveTo>
                  <a:pt x="733" y="1774"/>
                </a:moveTo>
                <a:cubicBezTo>
                  <a:pt x="733" y="1771"/>
                  <a:pt x="733" y="1769"/>
                  <a:pt x="733" y="1766"/>
                </a:cubicBezTo>
                <a:cubicBezTo>
                  <a:pt x="720" y="1765"/>
                  <a:pt x="706" y="1761"/>
                  <a:pt x="693" y="1763"/>
                </a:cubicBezTo>
                <a:cubicBezTo>
                  <a:pt x="651" y="1770"/>
                  <a:pt x="624" y="1755"/>
                  <a:pt x="609" y="1715"/>
                </a:cubicBezTo>
                <a:cubicBezTo>
                  <a:pt x="605" y="1705"/>
                  <a:pt x="603" y="1694"/>
                  <a:pt x="601" y="1684"/>
                </a:cubicBezTo>
                <a:cubicBezTo>
                  <a:pt x="597" y="1664"/>
                  <a:pt x="596" y="1663"/>
                  <a:pt x="573" y="1672"/>
                </a:cubicBezTo>
                <a:cubicBezTo>
                  <a:pt x="584" y="1712"/>
                  <a:pt x="593" y="1754"/>
                  <a:pt x="634" y="1776"/>
                </a:cubicBezTo>
                <a:cubicBezTo>
                  <a:pt x="667" y="1793"/>
                  <a:pt x="701" y="1792"/>
                  <a:pt x="733" y="1774"/>
                </a:cubicBezTo>
                <a:close/>
                <a:moveTo>
                  <a:pt x="1771" y="2373"/>
                </a:moveTo>
                <a:cubicBezTo>
                  <a:pt x="1736" y="2386"/>
                  <a:pt x="1713" y="2409"/>
                  <a:pt x="1705" y="2447"/>
                </a:cubicBezTo>
                <a:cubicBezTo>
                  <a:pt x="1699" y="2480"/>
                  <a:pt x="1689" y="2513"/>
                  <a:pt x="1681" y="2546"/>
                </a:cubicBezTo>
                <a:cubicBezTo>
                  <a:pt x="1680" y="2549"/>
                  <a:pt x="1680" y="2552"/>
                  <a:pt x="1680" y="2558"/>
                </a:cubicBezTo>
                <a:cubicBezTo>
                  <a:pt x="1712" y="2533"/>
                  <a:pt x="1725" y="2502"/>
                  <a:pt x="1731" y="2466"/>
                </a:cubicBezTo>
                <a:cubicBezTo>
                  <a:pt x="1735" y="2449"/>
                  <a:pt x="1740" y="2431"/>
                  <a:pt x="1747" y="2415"/>
                </a:cubicBezTo>
                <a:cubicBezTo>
                  <a:pt x="1753" y="2400"/>
                  <a:pt x="1763" y="2387"/>
                  <a:pt x="1771" y="2373"/>
                </a:cubicBezTo>
                <a:close/>
                <a:moveTo>
                  <a:pt x="714" y="2529"/>
                </a:moveTo>
                <a:cubicBezTo>
                  <a:pt x="713" y="2531"/>
                  <a:pt x="712" y="2533"/>
                  <a:pt x="711" y="2536"/>
                </a:cubicBezTo>
                <a:cubicBezTo>
                  <a:pt x="735" y="2570"/>
                  <a:pt x="764" y="2599"/>
                  <a:pt x="810" y="2598"/>
                </a:cubicBezTo>
                <a:cubicBezTo>
                  <a:pt x="851" y="2597"/>
                  <a:pt x="886" y="2581"/>
                  <a:pt x="910" y="2546"/>
                </a:cubicBezTo>
                <a:cubicBezTo>
                  <a:pt x="899" y="2535"/>
                  <a:pt x="891" y="2538"/>
                  <a:pt x="881" y="2546"/>
                </a:cubicBezTo>
                <a:cubicBezTo>
                  <a:pt x="833" y="2589"/>
                  <a:pt x="787" y="2587"/>
                  <a:pt x="740" y="2543"/>
                </a:cubicBezTo>
                <a:cubicBezTo>
                  <a:pt x="733" y="2537"/>
                  <a:pt x="723" y="2534"/>
                  <a:pt x="714" y="2529"/>
                </a:cubicBezTo>
                <a:close/>
                <a:moveTo>
                  <a:pt x="301" y="1433"/>
                </a:moveTo>
                <a:cubicBezTo>
                  <a:pt x="292" y="1466"/>
                  <a:pt x="311" y="1520"/>
                  <a:pt x="340" y="1543"/>
                </a:cubicBezTo>
                <a:cubicBezTo>
                  <a:pt x="364" y="1563"/>
                  <a:pt x="404" y="1565"/>
                  <a:pt x="432" y="1550"/>
                </a:cubicBezTo>
                <a:cubicBezTo>
                  <a:pt x="426" y="1534"/>
                  <a:pt x="412" y="1536"/>
                  <a:pt x="399" y="1535"/>
                </a:cubicBezTo>
                <a:cubicBezTo>
                  <a:pt x="348" y="1532"/>
                  <a:pt x="332" y="1520"/>
                  <a:pt x="329" y="1473"/>
                </a:cubicBezTo>
                <a:cubicBezTo>
                  <a:pt x="328" y="1453"/>
                  <a:pt x="318" y="1442"/>
                  <a:pt x="301" y="1433"/>
                </a:cubicBezTo>
                <a:close/>
                <a:moveTo>
                  <a:pt x="1735" y="2572"/>
                </a:moveTo>
                <a:cubicBezTo>
                  <a:pt x="1737" y="2574"/>
                  <a:pt x="1738" y="2575"/>
                  <a:pt x="1740" y="2577"/>
                </a:cubicBezTo>
                <a:cubicBezTo>
                  <a:pt x="1750" y="2568"/>
                  <a:pt x="1763" y="2561"/>
                  <a:pt x="1770" y="2550"/>
                </a:cubicBezTo>
                <a:cubicBezTo>
                  <a:pt x="1782" y="2528"/>
                  <a:pt x="1792" y="2504"/>
                  <a:pt x="1800" y="2480"/>
                </a:cubicBezTo>
                <a:cubicBezTo>
                  <a:pt x="1813" y="2435"/>
                  <a:pt x="1827" y="2391"/>
                  <a:pt x="1854" y="2352"/>
                </a:cubicBezTo>
                <a:cubicBezTo>
                  <a:pt x="1854" y="2351"/>
                  <a:pt x="1854" y="2349"/>
                  <a:pt x="1854" y="2344"/>
                </a:cubicBezTo>
                <a:cubicBezTo>
                  <a:pt x="1845" y="2352"/>
                  <a:pt x="1837" y="2357"/>
                  <a:pt x="1832" y="2364"/>
                </a:cubicBezTo>
                <a:cubicBezTo>
                  <a:pt x="1819" y="2386"/>
                  <a:pt x="1805" y="2407"/>
                  <a:pt x="1796" y="2431"/>
                </a:cubicBezTo>
                <a:cubicBezTo>
                  <a:pt x="1776" y="2478"/>
                  <a:pt x="1768" y="2530"/>
                  <a:pt x="1735" y="2572"/>
                </a:cubicBezTo>
                <a:close/>
                <a:moveTo>
                  <a:pt x="1934" y="2309"/>
                </a:moveTo>
                <a:cubicBezTo>
                  <a:pt x="1901" y="2343"/>
                  <a:pt x="1883" y="2382"/>
                  <a:pt x="1874" y="2426"/>
                </a:cubicBezTo>
                <a:cubicBezTo>
                  <a:pt x="1864" y="2474"/>
                  <a:pt x="1846" y="2518"/>
                  <a:pt x="1818" y="2559"/>
                </a:cubicBezTo>
                <a:cubicBezTo>
                  <a:pt x="1816" y="2562"/>
                  <a:pt x="1814" y="2566"/>
                  <a:pt x="1811" y="2570"/>
                </a:cubicBezTo>
                <a:cubicBezTo>
                  <a:pt x="1814" y="2572"/>
                  <a:pt x="1816" y="2574"/>
                  <a:pt x="1818" y="2577"/>
                </a:cubicBezTo>
                <a:cubicBezTo>
                  <a:pt x="1823" y="2569"/>
                  <a:pt x="1827" y="2563"/>
                  <a:pt x="1831" y="2555"/>
                </a:cubicBezTo>
                <a:cubicBezTo>
                  <a:pt x="1848" y="2527"/>
                  <a:pt x="1868" y="2501"/>
                  <a:pt x="1880" y="2471"/>
                </a:cubicBezTo>
                <a:cubicBezTo>
                  <a:pt x="1900" y="2419"/>
                  <a:pt x="1916" y="2365"/>
                  <a:pt x="1934" y="2309"/>
                </a:cubicBezTo>
                <a:close/>
                <a:moveTo>
                  <a:pt x="444" y="1559"/>
                </a:moveTo>
                <a:cubicBezTo>
                  <a:pt x="420" y="1642"/>
                  <a:pt x="484" y="1693"/>
                  <a:pt x="566" y="1696"/>
                </a:cubicBezTo>
                <a:cubicBezTo>
                  <a:pt x="568" y="1672"/>
                  <a:pt x="566" y="1670"/>
                  <a:pt x="547" y="1670"/>
                </a:cubicBezTo>
                <a:cubicBezTo>
                  <a:pt x="490" y="1669"/>
                  <a:pt x="459" y="1638"/>
                  <a:pt x="460" y="1580"/>
                </a:cubicBezTo>
                <a:cubicBezTo>
                  <a:pt x="460" y="1568"/>
                  <a:pt x="459" y="1559"/>
                  <a:pt x="444" y="1559"/>
                </a:cubicBezTo>
                <a:close/>
                <a:moveTo>
                  <a:pt x="290" y="1411"/>
                </a:moveTo>
                <a:cubicBezTo>
                  <a:pt x="314" y="1380"/>
                  <a:pt x="338" y="1349"/>
                  <a:pt x="361" y="1318"/>
                </a:cubicBezTo>
                <a:cubicBezTo>
                  <a:pt x="363" y="1316"/>
                  <a:pt x="363" y="1309"/>
                  <a:pt x="361" y="1307"/>
                </a:cubicBezTo>
                <a:cubicBezTo>
                  <a:pt x="355" y="1301"/>
                  <a:pt x="347" y="1293"/>
                  <a:pt x="340" y="1293"/>
                </a:cubicBezTo>
                <a:cubicBezTo>
                  <a:pt x="333" y="1294"/>
                  <a:pt x="325" y="1302"/>
                  <a:pt x="318" y="1308"/>
                </a:cubicBezTo>
                <a:cubicBezTo>
                  <a:pt x="312" y="1315"/>
                  <a:pt x="308" y="1324"/>
                  <a:pt x="301" y="1331"/>
                </a:cubicBezTo>
                <a:cubicBezTo>
                  <a:pt x="289" y="1342"/>
                  <a:pt x="277" y="1392"/>
                  <a:pt x="285" y="1407"/>
                </a:cubicBezTo>
                <a:cubicBezTo>
                  <a:pt x="285" y="1408"/>
                  <a:pt x="287" y="1409"/>
                  <a:pt x="290" y="1411"/>
                </a:cubicBezTo>
                <a:close/>
                <a:moveTo>
                  <a:pt x="615" y="2768"/>
                </a:moveTo>
                <a:cubicBezTo>
                  <a:pt x="614" y="2769"/>
                  <a:pt x="614" y="2771"/>
                  <a:pt x="613" y="2773"/>
                </a:cubicBezTo>
                <a:cubicBezTo>
                  <a:pt x="642" y="2800"/>
                  <a:pt x="693" y="2814"/>
                  <a:pt x="728" y="2803"/>
                </a:cubicBezTo>
                <a:cubicBezTo>
                  <a:pt x="760" y="2793"/>
                  <a:pt x="776" y="2767"/>
                  <a:pt x="791" y="2738"/>
                </a:cubicBezTo>
                <a:cubicBezTo>
                  <a:pt x="783" y="2734"/>
                  <a:pt x="776" y="2731"/>
                  <a:pt x="769" y="2728"/>
                </a:cubicBezTo>
                <a:cubicBezTo>
                  <a:pt x="765" y="2736"/>
                  <a:pt x="760" y="2742"/>
                  <a:pt x="756" y="2748"/>
                </a:cubicBezTo>
                <a:cubicBezTo>
                  <a:pt x="725" y="2791"/>
                  <a:pt x="690" y="2798"/>
                  <a:pt x="644" y="2773"/>
                </a:cubicBezTo>
                <a:cubicBezTo>
                  <a:pt x="636" y="2769"/>
                  <a:pt x="624" y="2769"/>
                  <a:pt x="615" y="2768"/>
                </a:cubicBezTo>
                <a:close/>
                <a:moveTo>
                  <a:pt x="918" y="3106"/>
                </a:moveTo>
                <a:cubicBezTo>
                  <a:pt x="953" y="3089"/>
                  <a:pt x="984" y="3071"/>
                  <a:pt x="991" y="3031"/>
                </a:cubicBezTo>
                <a:cubicBezTo>
                  <a:pt x="997" y="2999"/>
                  <a:pt x="979" y="2976"/>
                  <a:pt x="958" y="2953"/>
                </a:cubicBezTo>
                <a:cubicBezTo>
                  <a:pt x="949" y="2974"/>
                  <a:pt x="949" y="2974"/>
                  <a:pt x="956" y="2992"/>
                </a:cubicBezTo>
                <a:cubicBezTo>
                  <a:pt x="972" y="3029"/>
                  <a:pt x="964" y="3058"/>
                  <a:pt x="932" y="3072"/>
                </a:cubicBezTo>
                <a:cubicBezTo>
                  <a:pt x="917" y="3079"/>
                  <a:pt x="915" y="3089"/>
                  <a:pt x="918" y="3106"/>
                </a:cubicBezTo>
                <a:close/>
                <a:moveTo>
                  <a:pt x="457" y="2612"/>
                </a:moveTo>
                <a:cubicBezTo>
                  <a:pt x="472" y="2658"/>
                  <a:pt x="506" y="2691"/>
                  <a:pt x="539" y="2694"/>
                </a:cubicBezTo>
                <a:cubicBezTo>
                  <a:pt x="576" y="2697"/>
                  <a:pt x="614" y="2676"/>
                  <a:pt x="632" y="2640"/>
                </a:cubicBezTo>
                <a:cubicBezTo>
                  <a:pt x="626" y="2637"/>
                  <a:pt x="620" y="2634"/>
                  <a:pt x="615" y="2631"/>
                </a:cubicBezTo>
                <a:cubicBezTo>
                  <a:pt x="574" y="2692"/>
                  <a:pt x="491" y="2694"/>
                  <a:pt x="479" y="2608"/>
                </a:cubicBezTo>
                <a:cubicBezTo>
                  <a:pt x="475" y="2608"/>
                  <a:pt x="471" y="2609"/>
                  <a:pt x="467" y="2610"/>
                </a:cubicBezTo>
                <a:cubicBezTo>
                  <a:pt x="464" y="2610"/>
                  <a:pt x="461" y="2611"/>
                  <a:pt x="457" y="2612"/>
                </a:cubicBezTo>
                <a:close/>
                <a:moveTo>
                  <a:pt x="1542" y="2800"/>
                </a:moveTo>
                <a:cubicBezTo>
                  <a:pt x="1539" y="2822"/>
                  <a:pt x="1540" y="2825"/>
                  <a:pt x="1560" y="2833"/>
                </a:cubicBezTo>
                <a:cubicBezTo>
                  <a:pt x="1606" y="2854"/>
                  <a:pt x="1621" y="2882"/>
                  <a:pt x="1612" y="2931"/>
                </a:cubicBezTo>
                <a:cubicBezTo>
                  <a:pt x="1610" y="2938"/>
                  <a:pt x="1615" y="2945"/>
                  <a:pt x="1618" y="2956"/>
                </a:cubicBezTo>
                <a:cubicBezTo>
                  <a:pt x="1660" y="2880"/>
                  <a:pt x="1616" y="2817"/>
                  <a:pt x="1542" y="2800"/>
                </a:cubicBezTo>
                <a:close/>
                <a:moveTo>
                  <a:pt x="803" y="3067"/>
                </a:moveTo>
                <a:cubicBezTo>
                  <a:pt x="840" y="3070"/>
                  <a:pt x="869" y="3055"/>
                  <a:pt x="879" y="3029"/>
                </a:cubicBezTo>
                <a:cubicBezTo>
                  <a:pt x="891" y="2995"/>
                  <a:pt x="880" y="2963"/>
                  <a:pt x="863" y="2932"/>
                </a:cubicBezTo>
                <a:cubicBezTo>
                  <a:pt x="858" y="2944"/>
                  <a:pt x="855" y="2957"/>
                  <a:pt x="857" y="2969"/>
                </a:cubicBezTo>
                <a:cubicBezTo>
                  <a:pt x="862" y="3005"/>
                  <a:pt x="852" y="3025"/>
                  <a:pt x="820" y="3045"/>
                </a:cubicBezTo>
                <a:cubicBezTo>
                  <a:pt x="814" y="3048"/>
                  <a:pt x="810" y="3057"/>
                  <a:pt x="803" y="3067"/>
                </a:cubicBezTo>
                <a:close/>
                <a:moveTo>
                  <a:pt x="240" y="2043"/>
                </a:moveTo>
                <a:cubicBezTo>
                  <a:pt x="235" y="2055"/>
                  <a:pt x="226" y="2065"/>
                  <a:pt x="229" y="2071"/>
                </a:cubicBezTo>
                <a:cubicBezTo>
                  <a:pt x="247" y="2121"/>
                  <a:pt x="330" y="2144"/>
                  <a:pt x="373" y="2111"/>
                </a:cubicBezTo>
                <a:cubicBezTo>
                  <a:pt x="367" y="2095"/>
                  <a:pt x="359" y="2091"/>
                  <a:pt x="342" y="2097"/>
                </a:cubicBezTo>
                <a:cubicBezTo>
                  <a:pt x="301" y="2109"/>
                  <a:pt x="271" y="2096"/>
                  <a:pt x="250" y="2059"/>
                </a:cubicBezTo>
                <a:cubicBezTo>
                  <a:pt x="248" y="2055"/>
                  <a:pt x="245" y="2052"/>
                  <a:pt x="240" y="2043"/>
                </a:cubicBezTo>
                <a:close/>
                <a:moveTo>
                  <a:pt x="912" y="1897"/>
                </a:moveTo>
                <a:cubicBezTo>
                  <a:pt x="911" y="1898"/>
                  <a:pt x="910" y="1900"/>
                  <a:pt x="910" y="1902"/>
                </a:cubicBezTo>
                <a:cubicBezTo>
                  <a:pt x="946" y="1965"/>
                  <a:pt x="1063" y="1978"/>
                  <a:pt x="1110" y="1919"/>
                </a:cubicBezTo>
                <a:cubicBezTo>
                  <a:pt x="1098" y="1919"/>
                  <a:pt x="1088" y="1916"/>
                  <a:pt x="1082" y="1919"/>
                </a:cubicBezTo>
                <a:cubicBezTo>
                  <a:pt x="1029" y="1951"/>
                  <a:pt x="999" y="1947"/>
                  <a:pt x="943" y="1910"/>
                </a:cubicBezTo>
                <a:cubicBezTo>
                  <a:pt x="934" y="1904"/>
                  <a:pt x="922" y="1901"/>
                  <a:pt x="912" y="1897"/>
                </a:cubicBezTo>
                <a:close/>
                <a:moveTo>
                  <a:pt x="1617" y="2733"/>
                </a:moveTo>
                <a:cubicBezTo>
                  <a:pt x="1619" y="2749"/>
                  <a:pt x="1624" y="2760"/>
                  <a:pt x="1641" y="2766"/>
                </a:cubicBezTo>
                <a:cubicBezTo>
                  <a:pt x="1681" y="2779"/>
                  <a:pt x="1694" y="2804"/>
                  <a:pt x="1692" y="2847"/>
                </a:cubicBezTo>
                <a:cubicBezTo>
                  <a:pt x="1692" y="2858"/>
                  <a:pt x="1701" y="2869"/>
                  <a:pt x="1705" y="2880"/>
                </a:cubicBezTo>
                <a:cubicBezTo>
                  <a:pt x="1733" y="2802"/>
                  <a:pt x="1682" y="2737"/>
                  <a:pt x="1617" y="2733"/>
                </a:cubicBezTo>
                <a:close/>
                <a:moveTo>
                  <a:pt x="413" y="2734"/>
                </a:moveTo>
                <a:cubicBezTo>
                  <a:pt x="459" y="2788"/>
                  <a:pt x="549" y="2848"/>
                  <a:pt x="595" y="2857"/>
                </a:cubicBezTo>
                <a:cubicBezTo>
                  <a:pt x="597" y="2853"/>
                  <a:pt x="599" y="2848"/>
                  <a:pt x="602" y="2842"/>
                </a:cubicBezTo>
                <a:cubicBezTo>
                  <a:pt x="538" y="2815"/>
                  <a:pt x="482" y="2778"/>
                  <a:pt x="431" y="2733"/>
                </a:cubicBezTo>
                <a:cubicBezTo>
                  <a:pt x="428" y="2731"/>
                  <a:pt x="422" y="2733"/>
                  <a:pt x="413" y="2734"/>
                </a:cubicBezTo>
                <a:close/>
                <a:moveTo>
                  <a:pt x="761" y="2594"/>
                </a:moveTo>
                <a:cubicBezTo>
                  <a:pt x="752" y="2589"/>
                  <a:pt x="746" y="2579"/>
                  <a:pt x="733" y="2588"/>
                </a:cubicBezTo>
                <a:cubicBezTo>
                  <a:pt x="681" y="2626"/>
                  <a:pt x="650" y="2624"/>
                  <a:pt x="597" y="2587"/>
                </a:cubicBezTo>
                <a:cubicBezTo>
                  <a:pt x="589" y="2581"/>
                  <a:pt x="577" y="2581"/>
                  <a:pt x="568" y="2578"/>
                </a:cubicBezTo>
                <a:cubicBezTo>
                  <a:pt x="618" y="2645"/>
                  <a:pt x="718" y="2651"/>
                  <a:pt x="761" y="2594"/>
                </a:cubicBezTo>
                <a:close/>
                <a:moveTo>
                  <a:pt x="647" y="1796"/>
                </a:moveTo>
                <a:cubicBezTo>
                  <a:pt x="668" y="1867"/>
                  <a:pt x="758" y="1898"/>
                  <a:pt x="812" y="1854"/>
                </a:cubicBezTo>
                <a:cubicBezTo>
                  <a:pt x="799" y="1836"/>
                  <a:pt x="799" y="1836"/>
                  <a:pt x="780" y="1844"/>
                </a:cubicBezTo>
                <a:cubicBezTo>
                  <a:pt x="737" y="1862"/>
                  <a:pt x="701" y="1853"/>
                  <a:pt x="683" y="1816"/>
                </a:cubicBezTo>
                <a:cubicBezTo>
                  <a:pt x="675" y="1799"/>
                  <a:pt x="665" y="1795"/>
                  <a:pt x="647" y="1796"/>
                </a:cubicBezTo>
                <a:close/>
                <a:moveTo>
                  <a:pt x="1587" y="2270"/>
                </a:moveTo>
                <a:cubicBezTo>
                  <a:pt x="1588" y="2308"/>
                  <a:pt x="1594" y="2350"/>
                  <a:pt x="1591" y="2391"/>
                </a:cubicBezTo>
                <a:cubicBezTo>
                  <a:pt x="1589" y="2432"/>
                  <a:pt x="1579" y="2473"/>
                  <a:pt x="1573" y="2512"/>
                </a:cubicBezTo>
                <a:cubicBezTo>
                  <a:pt x="1618" y="2457"/>
                  <a:pt x="1631" y="2348"/>
                  <a:pt x="1587" y="2270"/>
                </a:cubicBezTo>
                <a:close/>
                <a:moveTo>
                  <a:pt x="389" y="2375"/>
                </a:moveTo>
                <a:cubicBezTo>
                  <a:pt x="382" y="2363"/>
                  <a:pt x="374" y="2354"/>
                  <a:pt x="357" y="2357"/>
                </a:cubicBezTo>
                <a:cubicBezTo>
                  <a:pt x="317" y="2364"/>
                  <a:pt x="286" y="2350"/>
                  <a:pt x="266" y="2315"/>
                </a:cubicBezTo>
                <a:cubicBezTo>
                  <a:pt x="260" y="2305"/>
                  <a:pt x="253" y="2295"/>
                  <a:pt x="246" y="2284"/>
                </a:cubicBezTo>
                <a:cubicBezTo>
                  <a:pt x="240" y="2358"/>
                  <a:pt x="317" y="2405"/>
                  <a:pt x="389" y="2375"/>
                </a:cubicBezTo>
                <a:close/>
                <a:moveTo>
                  <a:pt x="1153" y="2983"/>
                </a:moveTo>
                <a:cubicBezTo>
                  <a:pt x="1142" y="3001"/>
                  <a:pt x="1142" y="3001"/>
                  <a:pt x="1151" y="3013"/>
                </a:cubicBezTo>
                <a:cubicBezTo>
                  <a:pt x="1174" y="3045"/>
                  <a:pt x="1173" y="3071"/>
                  <a:pt x="1152" y="3096"/>
                </a:cubicBezTo>
                <a:cubicBezTo>
                  <a:pt x="1144" y="3106"/>
                  <a:pt x="1141" y="3120"/>
                  <a:pt x="1135" y="3132"/>
                </a:cubicBezTo>
                <a:cubicBezTo>
                  <a:pt x="1138" y="3133"/>
                  <a:pt x="1140" y="3134"/>
                  <a:pt x="1142" y="3136"/>
                </a:cubicBezTo>
                <a:cubicBezTo>
                  <a:pt x="1168" y="3119"/>
                  <a:pt x="1190" y="3099"/>
                  <a:pt x="1194" y="3066"/>
                </a:cubicBezTo>
                <a:cubicBezTo>
                  <a:pt x="1198" y="3031"/>
                  <a:pt x="1177" y="3007"/>
                  <a:pt x="1153" y="2983"/>
                </a:cubicBezTo>
                <a:close/>
                <a:moveTo>
                  <a:pt x="863" y="1192"/>
                </a:moveTo>
                <a:cubicBezTo>
                  <a:pt x="871" y="1167"/>
                  <a:pt x="879" y="1145"/>
                  <a:pt x="885" y="1122"/>
                </a:cubicBezTo>
                <a:cubicBezTo>
                  <a:pt x="890" y="1104"/>
                  <a:pt x="881" y="1086"/>
                  <a:pt x="868" y="1081"/>
                </a:cubicBezTo>
                <a:cubicBezTo>
                  <a:pt x="863" y="1105"/>
                  <a:pt x="858" y="1129"/>
                  <a:pt x="852" y="1160"/>
                </a:cubicBezTo>
                <a:cubicBezTo>
                  <a:pt x="837" y="1148"/>
                  <a:pt x="824" y="1141"/>
                  <a:pt x="817" y="1131"/>
                </a:cubicBezTo>
                <a:cubicBezTo>
                  <a:pt x="809" y="1120"/>
                  <a:pt x="806" y="1105"/>
                  <a:pt x="802" y="1093"/>
                </a:cubicBezTo>
                <a:cubicBezTo>
                  <a:pt x="788" y="1112"/>
                  <a:pt x="788" y="1131"/>
                  <a:pt x="804" y="1145"/>
                </a:cubicBezTo>
                <a:cubicBezTo>
                  <a:pt x="822" y="1161"/>
                  <a:pt x="842" y="1175"/>
                  <a:pt x="863" y="1192"/>
                </a:cubicBezTo>
                <a:close/>
                <a:moveTo>
                  <a:pt x="323" y="1536"/>
                </a:moveTo>
                <a:cubicBezTo>
                  <a:pt x="302" y="1625"/>
                  <a:pt x="374" y="1672"/>
                  <a:pt x="438" y="1669"/>
                </a:cubicBezTo>
                <a:cubicBezTo>
                  <a:pt x="439" y="1662"/>
                  <a:pt x="440" y="1655"/>
                  <a:pt x="441" y="1648"/>
                </a:cubicBezTo>
                <a:cubicBezTo>
                  <a:pt x="435" y="1647"/>
                  <a:pt x="431" y="1646"/>
                  <a:pt x="427" y="1646"/>
                </a:cubicBezTo>
                <a:cubicBezTo>
                  <a:pt x="368" y="1644"/>
                  <a:pt x="344" y="1620"/>
                  <a:pt x="337" y="1563"/>
                </a:cubicBezTo>
                <a:cubicBezTo>
                  <a:pt x="336" y="1555"/>
                  <a:pt x="329" y="1548"/>
                  <a:pt x="323" y="1536"/>
                </a:cubicBezTo>
                <a:close/>
                <a:moveTo>
                  <a:pt x="449" y="736"/>
                </a:moveTo>
                <a:cubicBezTo>
                  <a:pt x="447" y="736"/>
                  <a:pt x="445" y="735"/>
                  <a:pt x="443" y="735"/>
                </a:cubicBezTo>
                <a:cubicBezTo>
                  <a:pt x="442" y="737"/>
                  <a:pt x="440" y="740"/>
                  <a:pt x="439" y="743"/>
                </a:cubicBezTo>
                <a:cubicBezTo>
                  <a:pt x="425" y="785"/>
                  <a:pt x="409" y="827"/>
                  <a:pt x="395" y="869"/>
                </a:cubicBezTo>
                <a:cubicBezTo>
                  <a:pt x="385" y="899"/>
                  <a:pt x="392" y="927"/>
                  <a:pt x="404" y="954"/>
                </a:cubicBezTo>
                <a:cubicBezTo>
                  <a:pt x="408" y="936"/>
                  <a:pt x="408" y="917"/>
                  <a:pt x="412" y="899"/>
                </a:cubicBezTo>
                <a:cubicBezTo>
                  <a:pt x="421" y="863"/>
                  <a:pt x="434" y="827"/>
                  <a:pt x="443" y="791"/>
                </a:cubicBezTo>
                <a:cubicBezTo>
                  <a:pt x="447" y="773"/>
                  <a:pt x="447" y="754"/>
                  <a:pt x="449" y="736"/>
                </a:cubicBezTo>
                <a:close/>
                <a:moveTo>
                  <a:pt x="777" y="2403"/>
                </a:moveTo>
                <a:cubicBezTo>
                  <a:pt x="803" y="2465"/>
                  <a:pt x="873" y="2486"/>
                  <a:pt x="927" y="2454"/>
                </a:cubicBezTo>
                <a:cubicBezTo>
                  <a:pt x="942" y="2446"/>
                  <a:pt x="941" y="2437"/>
                  <a:pt x="932" y="2426"/>
                </a:cubicBezTo>
                <a:cubicBezTo>
                  <a:pt x="874" y="2461"/>
                  <a:pt x="851" y="2458"/>
                  <a:pt x="802" y="2411"/>
                </a:cubicBezTo>
                <a:cubicBezTo>
                  <a:pt x="796" y="2406"/>
                  <a:pt x="785" y="2405"/>
                  <a:pt x="777" y="2403"/>
                </a:cubicBezTo>
                <a:close/>
                <a:moveTo>
                  <a:pt x="1458" y="2830"/>
                </a:moveTo>
                <a:cubicBezTo>
                  <a:pt x="1456" y="2831"/>
                  <a:pt x="1454" y="2833"/>
                  <a:pt x="1453" y="2834"/>
                </a:cubicBezTo>
                <a:cubicBezTo>
                  <a:pt x="1460" y="2842"/>
                  <a:pt x="1466" y="2851"/>
                  <a:pt x="1474" y="2857"/>
                </a:cubicBezTo>
                <a:cubicBezTo>
                  <a:pt x="1504" y="2877"/>
                  <a:pt x="1529" y="2900"/>
                  <a:pt x="1523" y="2941"/>
                </a:cubicBezTo>
                <a:cubicBezTo>
                  <a:pt x="1521" y="2951"/>
                  <a:pt x="1517" y="2961"/>
                  <a:pt x="1513" y="2972"/>
                </a:cubicBezTo>
                <a:cubicBezTo>
                  <a:pt x="1519" y="2978"/>
                  <a:pt x="1524" y="2983"/>
                  <a:pt x="1531" y="2989"/>
                </a:cubicBezTo>
                <a:cubicBezTo>
                  <a:pt x="1562" y="2914"/>
                  <a:pt x="1527" y="2841"/>
                  <a:pt x="1458" y="2830"/>
                </a:cubicBezTo>
                <a:close/>
                <a:moveTo>
                  <a:pt x="270" y="1687"/>
                </a:moveTo>
                <a:cubicBezTo>
                  <a:pt x="209" y="1701"/>
                  <a:pt x="86" y="1774"/>
                  <a:pt x="68" y="1810"/>
                </a:cubicBezTo>
                <a:cubicBezTo>
                  <a:pt x="74" y="1806"/>
                  <a:pt x="79" y="1803"/>
                  <a:pt x="84" y="1800"/>
                </a:cubicBezTo>
                <a:cubicBezTo>
                  <a:pt x="136" y="1767"/>
                  <a:pt x="189" y="1737"/>
                  <a:pt x="247" y="1718"/>
                </a:cubicBezTo>
                <a:cubicBezTo>
                  <a:pt x="263" y="1713"/>
                  <a:pt x="269" y="1704"/>
                  <a:pt x="270" y="1687"/>
                </a:cubicBezTo>
                <a:close/>
                <a:moveTo>
                  <a:pt x="612" y="2865"/>
                </a:moveTo>
                <a:cubicBezTo>
                  <a:pt x="676" y="2886"/>
                  <a:pt x="738" y="2906"/>
                  <a:pt x="808" y="2903"/>
                </a:cubicBezTo>
                <a:cubicBezTo>
                  <a:pt x="805" y="2896"/>
                  <a:pt x="801" y="2887"/>
                  <a:pt x="797" y="2887"/>
                </a:cubicBezTo>
                <a:cubicBezTo>
                  <a:pt x="736" y="2880"/>
                  <a:pt x="676" y="2872"/>
                  <a:pt x="618" y="2848"/>
                </a:cubicBezTo>
                <a:cubicBezTo>
                  <a:pt x="616" y="2854"/>
                  <a:pt x="614" y="2859"/>
                  <a:pt x="612" y="2865"/>
                </a:cubicBezTo>
                <a:close/>
                <a:moveTo>
                  <a:pt x="1526" y="2694"/>
                </a:moveTo>
                <a:cubicBezTo>
                  <a:pt x="1529" y="2709"/>
                  <a:pt x="1533" y="2720"/>
                  <a:pt x="1551" y="2725"/>
                </a:cubicBezTo>
                <a:cubicBezTo>
                  <a:pt x="1583" y="2734"/>
                  <a:pt x="1597" y="2756"/>
                  <a:pt x="1593" y="2791"/>
                </a:cubicBezTo>
                <a:cubicBezTo>
                  <a:pt x="1591" y="2809"/>
                  <a:pt x="1598" y="2815"/>
                  <a:pt x="1611" y="2820"/>
                </a:cubicBezTo>
                <a:cubicBezTo>
                  <a:pt x="1638" y="2761"/>
                  <a:pt x="1592" y="2693"/>
                  <a:pt x="1526" y="2694"/>
                </a:cubicBezTo>
                <a:close/>
                <a:moveTo>
                  <a:pt x="1196" y="2884"/>
                </a:moveTo>
                <a:cubicBezTo>
                  <a:pt x="1194" y="2886"/>
                  <a:pt x="1192" y="2887"/>
                  <a:pt x="1189" y="2888"/>
                </a:cubicBezTo>
                <a:cubicBezTo>
                  <a:pt x="1194" y="2896"/>
                  <a:pt x="1197" y="2904"/>
                  <a:pt x="1203" y="2910"/>
                </a:cubicBezTo>
                <a:cubicBezTo>
                  <a:pt x="1234" y="2945"/>
                  <a:pt x="1238" y="2979"/>
                  <a:pt x="1211" y="3007"/>
                </a:cubicBezTo>
                <a:cubicBezTo>
                  <a:pt x="1197" y="3020"/>
                  <a:pt x="1200" y="3031"/>
                  <a:pt x="1207" y="3047"/>
                </a:cubicBezTo>
                <a:cubicBezTo>
                  <a:pt x="1233" y="3022"/>
                  <a:pt x="1252" y="2996"/>
                  <a:pt x="1250" y="2961"/>
                </a:cubicBezTo>
                <a:cubicBezTo>
                  <a:pt x="1247" y="2926"/>
                  <a:pt x="1226" y="2902"/>
                  <a:pt x="1196" y="2884"/>
                </a:cubicBezTo>
                <a:close/>
                <a:moveTo>
                  <a:pt x="1015" y="999"/>
                </a:moveTo>
                <a:cubicBezTo>
                  <a:pt x="1015" y="1002"/>
                  <a:pt x="1015" y="1004"/>
                  <a:pt x="1015" y="1005"/>
                </a:cubicBezTo>
                <a:cubicBezTo>
                  <a:pt x="1022" y="1029"/>
                  <a:pt x="1024" y="1051"/>
                  <a:pt x="996" y="1064"/>
                </a:cubicBezTo>
                <a:cubicBezTo>
                  <a:pt x="994" y="1065"/>
                  <a:pt x="993" y="1071"/>
                  <a:pt x="992" y="1075"/>
                </a:cubicBezTo>
                <a:cubicBezTo>
                  <a:pt x="990" y="1106"/>
                  <a:pt x="981" y="1114"/>
                  <a:pt x="951" y="1110"/>
                </a:cubicBezTo>
                <a:cubicBezTo>
                  <a:pt x="947" y="1110"/>
                  <a:pt x="943" y="1110"/>
                  <a:pt x="939" y="1110"/>
                </a:cubicBezTo>
                <a:cubicBezTo>
                  <a:pt x="947" y="1131"/>
                  <a:pt x="960" y="1139"/>
                  <a:pt x="976" y="1136"/>
                </a:cubicBezTo>
                <a:cubicBezTo>
                  <a:pt x="998" y="1131"/>
                  <a:pt x="1013" y="1112"/>
                  <a:pt x="1013" y="1091"/>
                </a:cubicBezTo>
                <a:cubicBezTo>
                  <a:pt x="1014" y="1084"/>
                  <a:pt x="1016" y="1076"/>
                  <a:pt x="1020" y="1071"/>
                </a:cubicBezTo>
                <a:cubicBezTo>
                  <a:pt x="1045" y="1047"/>
                  <a:pt x="1044" y="1023"/>
                  <a:pt x="1015" y="999"/>
                </a:cubicBezTo>
                <a:close/>
                <a:moveTo>
                  <a:pt x="1062" y="2991"/>
                </a:moveTo>
                <a:cubicBezTo>
                  <a:pt x="1051" y="3001"/>
                  <a:pt x="1051" y="3011"/>
                  <a:pt x="1057" y="3023"/>
                </a:cubicBezTo>
                <a:cubicBezTo>
                  <a:pt x="1073" y="3057"/>
                  <a:pt x="1065" y="3082"/>
                  <a:pt x="1034" y="3100"/>
                </a:cubicBezTo>
                <a:cubicBezTo>
                  <a:pt x="1022" y="3107"/>
                  <a:pt x="1022" y="3115"/>
                  <a:pt x="1025" y="3126"/>
                </a:cubicBezTo>
                <a:cubicBezTo>
                  <a:pt x="1091" y="3115"/>
                  <a:pt x="1109" y="3050"/>
                  <a:pt x="1062" y="2991"/>
                </a:cubicBezTo>
                <a:close/>
                <a:moveTo>
                  <a:pt x="1145" y="2596"/>
                </a:moveTo>
                <a:cubicBezTo>
                  <a:pt x="1135" y="2571"/>
                  <a:pt x="1128" y="2549"/>
                  <a:pt x="1118" y="2527"/>
                </a:cubicBezTo>
                <a:cubicBezTo>
                  <a:pt x="1110" y="2509"/>
                  <a:pt x="1103" y="2489"/>
                  <a:pt x="1090" y="2475"/>
                </a:cubicBezTo>
                <a:cubicBezTo>
                  <a:pt x="1063" y="2446"/>
                  <a:pt x="1034" y="2420"/>
                  <a:pt x="1005" y="2393"/>
                </a:cubicBezTo>
                <a:cubicBezTo>
                  <a:pt x="1005" y="2400"/>
                  <a:pt x="1006" y="2407"/>
                  <a:pt x="1010" y="2412"/>
                </a:cubicBezTo>
                <a:cubicBezTo>
                  <a:pt x="1017" y="2422"/>
                  <a:pt x="1025" y="2432"/>
                  <a:pt x="1035" y="2439"/>
                </a:cubicBezTo>
                <a:cubicBezTo>
                  <a:pt x="1073" y="2466"/>
                  <a:pt x="1094" y="2503"/>
                  <a:pt x="1106" y="2546"/>
                </a:cubicBezTo>
                <a:cubicBezTo>
                  <a:pt x="1112" y="2566"/>
                  <a:pt x="1122" y="2584"/>
                  <a:pt x="1145" y="2596"/>
                </a:cubicBezTo>
                <a:close/>
                <a:moveTo>
                  <a:pt x="1002" y="3039"/>
                </a:moveTo>
                <a:cubicBezTo>
                  <a:pt x="1056" y="3017"/>
                  <a:pt x="1069" y="2955"/>
                  <a:pt x="1031" y="2903"/>
                </a:cubicBezTo>
                <a:cubicBezTo>
                  <a:pt x="1025" y="2907"/>
                  <a:pt x="1020" y="2910"/>
                  <a:pt x="1014" y="2914"/>
                </a:cubicBezTo>
                <a:cubicBezTo>
                  <a:pt x="1018" y="2923"/>
                  <a:pt x="1021" y="2930"/>
                  <a:pt x="1024" y="2937"/>
                </a:cubicBezTo>
                <a:cubicBezTo>
                  <a:pt x="1032" y="2959"/>
                  <a:pt x="1032" y="2982"/>
                  <a:pt x="1012" y="2998"/>
                </a:cubicBezTo>
                <a:cubicBezTo>
                  <a:pt x="998" y="3010"/>
                  <a:pt x="999" y="3023"/>
                  <a:pt x="1002" y="3039"/>
                </a:cubicBezTo>
                <a:close/>
                <a:moveTo>
                  <a:pt x="1309" y="3059"/>
                </a:moveTo>
                <a:cubicBezTo>
                  <a:pt x="1333" y="3035"/>
                  <a:pt x="1346" y="3008"/>
                  <a:pt x="1341" y="2975"/>
                </a:cubicBezTo>
                <a:cubicBezTo>
                  <a:pt x="1337" y="2945"/>
                  <a:pt x="1322" y="2922"/>
                  <a:pt x="1294" y="2908"/>
                </a:cubicBezTo>
                <a:cubicBezTo>
                  <a:pt x="1286" y="2919"/>
                  <a:pt x="1288" y="2926"/>
                  <a:pt x="1296" y="2934"/>
                </a:cubicBezTo>
                <a:cubicBezTo>
                  <a:pt x="1323" y="2962"/>
                  <a:pt x="1327" y="2991"/>
                  <a:pt x="1307" y="3026"/>
                </a:cubicBezTo>
                <a:cubicBezTo>
                  <a:pt x="1301" y="3037"/>
                  <a:pt x="1302" y="3047"/>
                  <a:pt x="1309" y="3059"/>
                </a:cubicBezTo>
                <a:close/>
                <a:moveTo>
                  <a:pt x="1440" y="2904"/>
                </a:moveTo>
                <a:cubicBezTo>
                  <a:pt x="1465" y="2848"/>
                  <a:pt x="1441" y="2791"/>
                  <a:pt x="1385" y="2769"/>
                </a:cubicBezTo>
                <a:cubicBezTo>
                  <a:pt x="1365" y="2761"/>
                  <a:pt x="1363" y="2762"/>
                  <a:pt x="1361" y="2785"/>
                </a:cubicBezTo>
                <a:cubicBezTo>
                  <a:pt x="1364" y="2786"/>
                  <a:pt x="1366" y="2787"/>
                  <a:pt x="1369" y="2788"/>
                </a:cubicBezTo>
                <a:cubicBezTo>
                  <a:pt x="1419" y="2802"/>
                  <a:pt x="1435" y="2826"/>
                  <a:pt x="1425" y="2876"/>
                </a:cubicBezTo>
                <a:cubicBezTo>
                  <a:pt x="1421" y="2892"/>
                  <a:pt x="1430" y="2897"/>
                  <a:pt x="1440" y="2904"/>
                </a:cubicBezTo>
                <a:close/>
                <a:moveTo>
                  <a:pt x="1458" y="1793"/>
                </a:moveTo>
                <a:cubicBezTo>
                  <a:pt x="1429" y="1825"/>
                  <a:pt x="1394" y="1831"/>
                  <a:pt x="1356" y="1825"/>
                </a:cubicBezTo>
                <a:cubicBezTo>
                  <a:pt x="1339" y="1823"/>
                  <a:pt x="1322" y="1819"/>
                  <a:pt x="1305" y="1818"/>
                </a:cubicBezTo>
                <a:cubicBezTo>
                  <a:pt x="1291" y="1817"/>
                  <a:pt x="1277" y="1818"/>
                  <a:pt x="1264" y="1818"/>
                </a:cubicBezTo>
                <a:cubicBezTo>
                  <a:pt x="1263" y="1820"/>
                  <a:pt x="1263" y="1823"/>
                  <a:pt x="1263" y="1825"/>
                </a:cubicBezTo>
                <a:cubicBezTo>
                  <a:pt x="1298" y="1832"/>
                  <a:pt x="1334" y="1841"/>
                  <a:pt x="1370" y="1845"/>
                </a:cubicBezTo>
                <a:cubicBezTo>
                  <a:pt x="1389" y="1848"/>
                  <a:pt x="1409" y="1842"/>
                  <a:pt x="1428" y="1837"/>
                </a:cubicBezTo>
                <a:cubicBezTo>
                  <a:pt x="1446" y="1831"/>
                  <a:pt x="1457" y="1817"/>
                  <a:pt x="1458" y="1793"/>
                </a:cubicBezTo>
                <a:close/>
                <a:moveTo>
                  <a:pt x="1477" y="1743"/>
                </a:moveTo>
                <a:cubicBezTo>
                  <a:pt x="1413" y="1754"/>
                  <a:pt x="1354" y="1765"/>
                  <a:pt x="1296" y="1775"/>
                </a:cubicBezTo>
                <a:cubicBezTo>
                  <a:pt x="1316" y="1778"/>
                  <a:pt x="1339" y="1782"/>
                  <a:pt x="1362" y="1786"/>
                </a:cubicBezTo>
                <a:cubicBezTo>
                  <a:pt x="1393" y="1791"/>
                  <a:pt x="1422" y="1785"/>
                  <a:pt x="1449" y="1769"/>
                </a:cubicBezTo>
                <a:cubicBezTo>
                  <a:pt x="1459" y="1763"/>
                  <a:pt x="1467" y="1753"/>
                  <a:pt x="1477" y="1743"/>
                </a:cubicBezTo>
                <a:close/>
                <a:moveTo>
                  <a:pt x="1791" y="2882"/>
                </a:moveTo>
                <a:cubicBezTo>
                  <a:pt x="1814" y="2825"/>
                  <a:pt x="1770" y="2769"/>
                  <a:pt x="1709" y="2776"/>
                </a:cubicBezTo>
                <a:cubicBezTo>
                  <a:pt x="1712" y="2790"/>
                  <a:pt x="1718" y="2799"/>
                  <a:pt x="1733" y="2803"/>
                </a:cubicBezTo>
                <a:cubicBezTo>
                  <a:pt x="1760" y="2811"/>
                  <a:pt x="1774" y="2829"/>
                  <a:pt x="1771" y="2854"/>
                </a:cubicBezTo>
                <a:cubicBezTo>
                  <a:pt x="1768" y="2872"/>
                  <a:pt x="1776" y="2878"/>
                  <a:pt x="1791" y="2882"/>
                </a:cubicBezTo>
                <a:close/>
                <a:moveTo>
                  <a:pt x="961" y="1020"/>
                </a:moveTo>
                <a:cubicBezTo>
                  <a:pt x="938" y="1041"/>
                  <a:pt x="922" y="1062"/>
                  <a:pt x="889" y="1056"/>
                </a:cubicBezTo>
                <a:cubicBezTo>
                  <a:pt x="899" y="1072"/>
                  <a:pt x="910" y="1075"/>
                  <a:pt x="924" y="1070"/>
                </a:cubicBezTo>
                <a:cubicBezTo>
                  <a:pt x="955" y="1060"/>
                  <a:pt x="973" y="1035"/>
                  <a:pt x="996" y="1011"/>
                </a:cubicBezTo>
                <a:cubicBezTo>
                  <a:pt x="958" y="1003"/>
                  <a:pt x="925" y="975"/>
                  <a:pt x="889" y="1000"/>
                </a:cubicBezTo>
                <a:cubicBezTo>
                  <a:pt x="912" y="1006"/>
                  <a:pt x="935" y="1012"/>
                  <a:pt x="961" y="1020"/>
                </a:cubicBezTo>
                <a:close/>
                <a:moveTo>
                  <a:pt x="685" y="2701"/>
                </a:moveTo>
                <a:cubicBezTo>
                  <a:pt x="628" y="2755"/>
                  <a:pt x="608" y="2757"/>
                  <a:pt x="544" y="2712"/>
                </a:cubicBezTo>
                <a:cubicBezTo>
                  <a:pt x="541" y="2710"/>
                  <a:pt x="533" y="2712"/>
                  <a:pt x="525" y="2713"/>
                </a:cubicBezTo>
                <a:cubicBezTo>
                  <a:pt x="573" y="2779"/>
                  <a:pt x="658" y="2776"/>
                  <a:pt x="698" y="2709"/>
                </a:cubicBezTo>
                <a:cubicBezTo>
                  <a:pt x="693" y="2707"/>
                  <a:pt x="689" y="2704"/>
                  <a:pt x="685" y="2701"/>
                </a:cubicBezTo>
                <a:close/>
                <a:moveTo>
                  <a:pt x="979" y="2716"/>
                </a:moveTo>
                <a:cubicBezTo>
                  <a:pt x="976" y="2725"/>
                  <a:pt x="970" y="2735"/>
                  <a:pt x="970" y="2745"/>
                </a:cubicBezTo>
                <a:cubicBezTo>
                  <a:pt x="972" y="2781"/>
                  <a:pt x="960" y="2809"/>
                  <a:pt x="925" y="2825"/>
                </a:cubicBezTo>
                <a:cubicBezTo>
                  <a:pt x="918" y="2828"/>
                  <a:pt x="914" y="2838"/>
                  <a:pt x="907" y="2847"/>
                </a:cubicBezTo>
                <a:cubicBezTo>
                  <a:pt x="974" y="2847"/>
                  <a:pt x="1012" y="2777"/>
                  <a:pt x="979" y="2716"/>
                </a:cubicBezTo>
                <a:close/>
                <a:moveTo>
                  <a:pt x="1517" y="2205"/>
                </a:moveTo>
                <a:cubicBezTo>
                  <a:pt x="1547" y="2300"/>
                  <a:pt x="1551" y="2398"/>
                  <a:pt x="1539" y="2497"/>
                </a:cubicBezTo>
                <a:cubicBezTo>
                  <a:pt x="1570" y="2397"/>
                  <a:pt x="1565" y="2299"/>
                  <a:pt x="1517" y="2205"/>
                </a:cubicBezTo>
                <a:close/>
                <a:moveTo>
                  <a:pt x="680" y="1105"/>
                </a:moveTo>
                <a:cubicBezTo>
                  <a:pt x="701" y="1109"/>
                  <a:pt x="718" y="1113"/>
                  <a:pt x="736" y="1116"/>
                </a:cubicBezTo>
                <a:cubicBezTo>
                  <a:pt x="739" y="1117"/>
                  <a:pt x="742" y="1117"/>
                  <a:pt x="745" y="1118"/>
                </a:cubicBezTo>
                <a:cubicBezTo>
                  <a:pt x="770" y="1119"/>
                  <a:pt x="785" y="1106"/>
                  <a:pt x="785" y="1081"/>
                </a:cubicBezTo>
                <a:cubicBezTo>
                  <a:pt x="765" y="1094"/>
                  <a:pt x="745" y="1104"/>
                  <a:pt x="717" y="1092"/>
                </a:cubicBezTo>
                <a:cubicBezTo>
                  <a:pt x="734" y="1074"/>
                  <a:pt x="749" y="1057"/>
                  <a:pt x="764" y="1042"/>
                </a:cubicBezTo>
                <a:cubicBezTo>
                  <a:pt x="717" y="1033"/>
                  <a:pt x="707" y="1076"/>
                  <a:pt x="680" y="1105"/>
                </a:cubicBezTo>
                <a:close/>
                <a:moveTo>
                  <a:pt x="822" y="2743"/>
                </a:moveTo>
                <a:cubicBezTo>
                  <a:pt x="821" y="2744"/>
                  <a:pt x="821" y="2746"/>
                  <a:pt x="821" y="2748"/>
                </a:cubicBezTo>
                <a:cubicBezTo>
                  <a:pt x="870" y="2796"/>
                  <a:pt x="946" y="2779"/>
                  <a:pt x="968" y="2714"/>
                </a:cubicBezTo>
                <a:cubicBezTo>
                  <a:pt x="954" y="2715"/>
                  <a:pt x="942" y="2717"/>
                  <a:pt x="932" y="2729"/>
                </a:cubicBezTo>
                <a:cubicBezTo>
                  <a:pt x="910" y="2756"/>
                  <a:pt x="883" y="2761"/>
                  <a:pt x="850" y="2748"/>
                </a:cubicBezTo>
                <a:cubicBezTo>
                  <a:pt x="841" y="2745"/>
                  <a:pt x="831" y="2744"/>
                  <a:pt x="822" y="2743"/>
                </a:cubicBezTo>
                <a:close/>
                <a:moveTo>
                  <a:pt x="1588" y="2520"/>
                </a:moveTo>
                <a:cubicBezTo>
                  <a:pt x="1654" y="2464"/>
                  <a:pt x="1654" y="2362"/>
                  <a:pt x="1611" y="2296"/>
                </a:cubicBezTo>
                <a:cubicBezTo>
                  <a:pt x="1631" y="2375"/>
                  <a:pt x="1624" y="2448"/>
                  <a:pt x="1588" y="2520"/>
                </a:cubicBezTo>
                <a:close/>
                <a:moveTo>
                  <a:pt x="687" y="1663"/>
                </a:moveTo>
                <a:cubicBezTo>
                  <a:pt x="678" y="1664"/>
                  <a:pt x="671" y="1666"/>
                  <a:pt x="664" y="1667"/>
                </a:cubicBezTo>
                <a:cubicBezTo>
                  <a:pt x="664" y="1720"/>
                  <a:pt x="716" y="1770"/>
                  <a:pt x="767" y="1762"/>
                </a:cubicBezTo>
                <a:cubicBezTo>
                  <a:pt x="761" y="1755"/>
                  <a:pt x="758" y="1746"/>
                  <a:pt x="751" y="1743"/>
                </a:cubicBezTo>
                <a:cubicBezTo>
                  <a:pt x="714" y="1731"/>
                  <a:pt x="694" y="1704"/>
                  <a:pt x="687" y="1663"/>
                </a:cubicBezTo>
                <a:close/>
                <a:moveTo>
                  <a:pt x="1679" y="2954"/>
                </a:moveTo>
                <a:cubicBezTo>
                  <a:pt x="1691" y="2955"/>
                  <a:pt x="1700" y="2957"/>
                  <a:pt x="1709" y="2958"/>
                </a:cubicBezTo>
                <a:cubicBezTo>
                  <a:pt x="1724" y="2902"/>
                  <a:pt x="1678" y="2837"/>
                  <a:pt x="1621" y="2842"/>
                </a:cubicBezTo>
                <a:cubicBezTo>
                  <a:pt x="1634" y="2854"/>
                  <a:pt x="1643" y="2865"/>
                  <a:pt x="1654" y="2872"/>
                </a:cubicBezTo>
                <a:cubicBezTo>
                  <a:pt x="1683" y="2888"/>
                  <a:pt x="1693" y="2909"/>
                  <a:pt x="1683" y="2942"/>
                </a:cubicBezTo>
                <a:cubicBezTo>
                  <a:pt x="1682" y="2945"/>
                  <a:pt x="1681" y="2948"/>
                  <a:pt x="1679" y="2954"/>
                </a:cubicBezTo>
                <a:close/>
                <a:moveTo>
                  <a:pt x="406" y="2721"/>
                </a:moveTo>
                <a:cubicBezTo>
                  <a:pt x="407" y="2719"/>
                  <a:pt x="409" y="2718"/>
                  <a:pt x="410" y="2716"/>
                </a:cubicBezTo>
                <a:cubicBezTo>
                  <a:pt x="380" y="2663"/>
                  <a:pt x="350" y="2610"/>
                  <a:pt x="317" y="2552"/>
                </a:cubicBezTo>
                <a:cubicBezTo>
                  <a:pt x="314" y="2560"/>
                  <a:pt x="308" y="2567"/>
                  <a:pt x="310" y="2570"/>
                </a:cubicBezTo>
                <a:cubicBezTo>
                  <a:pt x="336" y="2616"/>
                  <a:pt x="363" y="2663"/>
                  <a:pt x="390" y="2709"/>
                </a:cubicBezTo>
                <a:cubicBezTo>
                  <a:pt x="393" y="2714"/>
                  <a:pt x="400" y="2717"/>
                  <a:pt x="406" y="2721"/>
                </a:cubicBezTo>
                <a:close/>
                <a:moveTo>
                  <a:pt x="1051" y="2890"/>
                </a:moveTo>
                <a:cubicBezTo>
                  <a:pt x="1053" y="2890"/>
                  <a:pt x="1056" y="2891"/>
                  <a:pt x="1058" y="2890"/>
                </a:cubicBezTo>
                <a:cubicBezTo>
                  <a:pt x="1112" y="2875"/>
                  <a:pt x="1165" y="2859"/>
                  <a:pt x="1219" y="2842"/>
                </a:cubicBezTo>
                <a:cubicBezTo>
                  <a:pt x="1224" y="2841"/>
                  <a:pt x="1231" y="2832"/>
                  <a:pt x="1230" y="2828"/>
                </a:cubicBezTo>
                <a:cubicBezTo>
                  <a:pt x="1227" y="2816"/>
                  <a:pt x="1218" y="2823"/>
                  <a:pt x="1211" y="2825"/>
                </a:cubicBezTo>
                <a:cubicBezTo>
                  <a:pt x="1161" y="2841"/>
                  <a:pt x="1111" y="2857"/>
                  <a:pt x="1061" y="2871"/>
                </a:cubicBezTo>
                <a:cubicBezTo>
                  <a:pt x="1048" y="2875"/>
                  <a:pt x="1047" y="2879"/>
                  <a:pt x="1051" y="2890"/>
                </a:cubicBezTo>
                <a:close/>
                <a:moveTo>
                  <a:pt x="888" y="2784"/>
                </a:moveTo>
                <a:cubicBezTo>
                  <a:pt x="879" y="2787"/>
                  <a:pt x="868" y="2788"/>
                  <a:pt x="862" y="2794"/>
                </a:cubicBezTo>
                <a:cubicBezTo>
                  <a:pt x="821" y="2832"/>
                  <a:pt x="796" y="2835"/>
                  <a:pt x="748" y="2809"/>
                </a:cubicBezTo>
                <a:cubicBezTo>
                  <a:pt x="744" y="2806"/>
                  <a:pt x="736" y="2809"/>
                  <a:pt x="725" y="2810"/>
                </a:cubicBezTo>
                <a:cubicBezTo>
                  <a:pt x="789" y="2859"/>
                  <a:pt x="861" y="2856"/>
                  <a:pt x="888" y="2784"/>
                </a:cubicBezTo>
                <a:close/>
                <a:moveTo>
                  <a:pt x="1820" y="2852"/>
                </a:moveTo>
                <a:cubicBezTo>
                  <a:pt x="1841" y="2851"/>
                  <a:pt x="1848" y="2841"/>
                  <a:pt x="1842" y="2824"/>
                </a:cubicBezTo>
                <a:cubicBezTo>
                  <a:pt x="1836" y="2806"/>
                  <a:pt x="1831" y="2787"/>
                  <a:pt x="1822" y="2771"/>
                </a:cubicBezTo>
                <a:cubicBezTo>
                  <a:pt x="1810" y="2751"/>
                  <a:pt x="1791" y="2740"/>
                  <a:pt x="1763" y="2737"/>
                </a:cubicBezTo>
                <a:cubicBezTo>
                  <a:pt x="1768" y="2749"/>
                  <a:pt x="1769" y="2762"/>
                  <a:pt x="1776" y="2766"/>
                </a:cubicBezTo>
                <a:cubicBezTo>
                  <a:pt x="1808" y="2786"/>
                  <a:pt x="1823" y="2813"/>
                  <a:pt x="1820" y="2852"/>
                </a:cubicBezTo>
                <a:close/>
                <a:moveTo>
                  <a:pt x="625" y="1173"/>
                </a:moveTo>
                <a:cubicBezTo>
                  <a:pt x="605" y="1183"/>
                  <a:pt x="591" y="1194"/>
                  <a:pt x="589" y="1216"/>
                </a:cubicBezTo>
                <a:cubicBezTo>
                  <a:pt x="588" y="1235"/>
                  <a:pt x="594" y="1254"/>
                  <a:pt x="611" y="1263"/>
                </a:cubicBezTo>
                <a:cubicBezTo>
                  <a:pt x="619" y="1268"/>
                  <a:pt x="633" y="1268"/>
                  <a:pt x="641" y="1264"/>
                </a:cubicBezTo>
                <a:cubicBezTo>
                  <a:pt x="647" y="1261"/>
                  <a:pt x="652" y="1247"/>
                  <a:pt x="649" y="1240"/>
                </a:cubicBezTo>
                <a:cubicBezTo>
                  <a:pt x="647" y="1233"/>
                  <a:pt x="636" y="1226"/>
                  <a:pt x="628" y="1225"/>
                </a:cubicBezTo>
                <a:cubicBezTo>
                  <a:pt x="617" y="1222"/>
                  <a:pt x="613" y="1218"/>
                  <a:pt x="615" y="1209"/>
                </a:cubicBezTo>
                <a:cubicBezTo>
                  <a:pt x="617" y="1198"/>
                  <a:pt x="621" y="1187"/>
                  <a:pt x="625" y="1173"/>
                </a:cubicBezTo>
                <a:close/>
                <a:moveTo>
                  <a:pt x="915" y="2904"/>
                </a:moveTo>
                <a:cubicBezTo>
                  <a:pt x="915" y="2904"/>
                  <a:pt x="915" y="2905"/>
                  <a:pt x="915" y="2905"/>
                </a:cubicBezTo>
                <a:cubicBezTo>
                  <a:pt x="945" y="2903"/>
                  <a:pt x="975" y="2901"/>
                  <a:pt x="1005" y="2897"/>
                </a:cubicBezTo>
                <a:cubicBezTo>
                  <a:pt x="1010" y="2897"/>
                  <a:pt x="1013" y="2890"/>
                  <a:pt x="1017" y="2886"/>
                </a:cubicBezTo>
                <a:cubicBezTo>
                  <a:pt x="1013" y="2884"/>
                  <a:pt x="1008" y="2880"/>
                  <a:pt x="1004" y="2880"/>
                </a:cubicBezTo>
                <a:cubicBezTo>
                  <a:pt x="952" y="2883"/>
                  <a:pt x="900" y="2886"/>
                  <a:pt x="847" y="2890"/>
                </a:cubicBezTo>
                <a:cubicBezTo>
                  <a:pt x="843" y="2890"/>
                  <a:pt x="839" y="2897"/>
                  <a:pt x="835" y="2900"/>
                </a:cubicBezTo>
                <a:cubicBezTo>
                  <a:pt x="839" y="2903"/>
                  <a:pt x="844" y="2907"/>
                  <a:pt x="849" y="2907"/>
                </a:cubicBezTo>
                <a:cubicBezTo>
                  <a:pt x="871" y="2906"/>
                  <a:pt x="893" y="2905"/>
                  <a:pt x="915" y="2904"/>
                </a:cubicBezTo>
                <a:close/>
                <a:moveTo>
                  <a:pt x="1526" y="2856"/>
                </a:moveTo>
                <a:cubicBezTo>
                  <a:pt x="1528" y="2855"/>
                  <a:pt x="1530" y="2854"/>
                  <a:pt x="1532" y="2854"/>
                </a:cubicBezTo>
                <a:cubicBezTo>
                  <a:pt x="1546" y="2794"/>
                  <a:pt x="1496" y="2718"/>
                  <a:pt x="1441" y="2726"/>
                </a:cubicBezTo>
                <a:cubicBezTo>
                  <a:pt x="1449" y="2736"/>
                  <a:pt x="1454" y="2747"/>
                  <a:pt x="1463" y="2751"/>
                </a:cubicBezTo>
                <a:cubicBezTo>
                  <a:pt x="1496" y="2767"/>
                  <a:pt x="1511" y="2793"/>
                  <a:pt x="1515" y="2829"/>
                </a:cubicBezTo>
                <a:cubicBezTo>
                  <a:pt x="1516" y="2838"/>
                  <a:pt x="1522" y="2847"/>
                  <a:pt x="1526" y="2856"/>
                </a:cubicBezTo>
                <a:close/>
                <a:moveTo>
                  <a:pt x="1325" y="2808"/>
                </a:moveTo>
                <a:cubicBezTo>
                  <a:pt x="1313" y="2817"/>
                  <a:pt x="1321" y="2823"/>
                  <a:pt x="1327" y="2829"/>
                </a:cubicBezTo>
                <a:cubicBezTo>
                  <a:pt x="1360" y="2860"/>
                  <a:pt x="1368" y="2896"/>
                  <a:pt x="1350" y="2933"/>
                </a:cubicBezTo>
                <a:cubicBezTo>
                  <a:pt x="1343" y="2947"/>
                  <a:pt x="1346" y="2956"/>
                  <a:pt x="1355" y="2967"/>
                </a:cubicBezTo>
                <a:cubicBezTo>
                  <a:pt x="1397" y="2919"/>
                  <a:pt x="1383" y="2845"/>
                  <a:pt x="1325" y="2808"/>
                </a:cubicBezTo>
                <a:close/>
                <a:moveTo>
                  <a:pt x="778" y="2916"/>
                </a:moveTo>
                <a:cubicBezTo>
                  <a:pt x="777" y="2918"/>
                  <a:pt x="776" y="2919"/>
                  <a:pt x="776" y="2920"/>
                </a:cubicBezTo>
                <a:cubicBezTo>
                  <a:pt x="776" y="2921"/>
                  <a:pt x="775" y="2923"/>
                  <a:pt x="776" y="2925"/>
                </a:cubicBezTo>
                <a:cubicBezTo>
                  <a:pt x="777" y="2964"/>
                  <a:pt x="764" y="2993"/>
                  <a:pt x="724" y="3007"/>
                </a:cubicBezTo>
                <a:cubicBezTo>
                  <a:pt x="719" y="3009"/>
                  <a:pt x="717" y="3018"/>
                  <a:pt x="712" y="3025"/>
                </a:cubicBezTo>
                <a:cubicBezTo>
                  <a:pt x="742" y="3027"/>
                  <a:pt x="763" y="3018"/>
                  <a:pt x="778" y="2999"/>
                </a:cubicBezTo>
                <a:cubicBezTo>
                  <a:pt x="793" y="2980"/>
                  <a:pt x="796" y="2957"/>
                  <a:pt x="798" y="2934"/>
                </a:cubicBezTo>
                <a:cubicBezTo>
                  <a:pt x="799" y="2917"/>
                  <a:pt x="793" y="2912"/>
                  <a:pt x="778" y="2916"/>
                </a:cubicBezTo>
                <a:close/>
                <a:moveTo>
                  <a:pt x="1543" y="2212"/>
                </a:moveTo>
                <a:cubicBezTo>
                  <a:pt x="1572" y="2308"/>
                  <a:pt x="1578" y="2405"/>
                  <a:pt x="1554" y="2503"/>
                </a:cubicBezTo>
                <a:cubicBezTo>
                  <a:pt x="1593" y="2405"/>
                  <a:pt x="1593" y="2307"/>
                  <a:pt x="1543" y="2212"/>
                </a:cubicBezTo>
                <a:close/>
                <a:moveTo>
                  <a:pt x="287" y="1777"/>
                </a:moveTo>
                <a:cubicBezTo>
                  <a:pt x="285" y="1776"/>
                  <a:pt x="283" y="1776"/>
                  <a:pt x="281" y="1775"/>
                </a:cubicBezTo>
                <a:cubicBezTo>
                  <a:pt x="278" y="1782"/>
                  <a:pt x="273" y="1790"/>
                  <a:pt x="274" y="1798"/>
                </a:cubicBezTo>
                <a:cubicBezTo>
                  <a:pt x="275" y="1810"/>
                  <a:pt x="279" y="1824"/>
                  <a:pt x="284" y="1835"/>
                </a:cubicBezTo>
                <a:cubicBezTo>
                  <a:pt x="301" y="1870"/>
                  <a:pt x="354" y="1887"/>
                  <a:pt x="387" y="1871"/>
                </a:cubicBezTo>
                <a:cubicBezTo>
                  <a:pt x="383" y="1858"/>
                  <a:pt x="374" y="1855"/>
                  <a:pt x="361" y="1855"/>
                </a:cubicBezTo>
                <a:cubicBezTo>
                  <a:pt x="328" y="1856"/>
                  <a:pt x="303" y="1838"/>
                  <a:pt x="293" y="1807"/>
                </a:cubicBezTo>
                <a:cubicBezTo>
                  <a:pt x="290" y="1797"/>
                  <a:pt x="289" y="1787"/>
                  <a:pt x="287" y="1777"/>
                </a:cubicBezTo>
                <a:close/>
                <a:moveTo>
                  <a:pt x="1259" y="2986"/>
                </a:moveTo>
                <a:cubicBezTo>
                  <a:pt x="1247" y="2996"/>
                  <a:pt x="1246" y="3004"/>
                  <a:pt x="1256" y="3016"/>
                </a:cubicBezTo>
                <a:cubicBezTo>
                  <a:pt x="1281" y="3046"/>
                  <a:pt x="1282" y="3080"/>
                  <a:pt x="1255" y="3102"/>
                </a:cubicBezTo>
                <a:cubicBezTo>
                  <a:pt x="1249" y="3106"/>
                  <a:pt x="1250" y="3118"/>
                  <a:pt x="1248" y="3129"/>
                </a:cubicBezTo>
                <a:cubicBezTo>
                  <a:pt x="1306" y="3108"/>
                  <a:pt x="1309" y="3040"/>
                  <a:pt x="1259" y="2986"/>
                </a:cubicBezTo>
                <a:close/>
                <a:moveTo>
                  <a:pt x="249" y="2369"/>
                </a:moveTo>
                <a:cubicBezTo>
                  <a:pt x="236" y="2369"/>
                  <a:pt x="236" y="2376"/>
                  <a:pt x="239" y="2386"/>
                </a:cubicBezTo>
                <a:cubicBezTo>
                  <a:pt x="255" y="2429"/>
                  <a:pt x="270" y="2472"/>
                  <a:pt x="286" y="2515"/>
                </a:cubicBezTo>
                <a:cubicBezTo>
                  <a:pt x="289" y="2524"/>
                  <a:pt x="294" y="2532"/>
                  <a:pt x="298" y="2540"/>
                </a:cubicBezTo>
                <a:cubicBezTo>
                  <a:pt x="311" y="2536"/>
                  <a:pt x="312" y="2530"/>
                  <a:pt x="308" y="2520"/>
                </a:cubicBezTo>
                <a:cubicBezTo>
                  <a:pt x="288" y="2471"/>
                  <a:pt x="269" y="2421"/>
                  <a:pt x="249" y="2369"/>
                </a:cubicBezTo>
                <a:close/>
                <a:moveTo>
                  <a:pt x="256" y="1728"/>
                </a:moveTo>
                <a:cubicBezTo>
                  <a:pt x="188" y="1747"/>
                  <a:pt x="85" y="1806"/>
                  <a:pt x="78" y="1824"/>
                </a:cubicBezTo>
                <a:cubicBezTo>
                  <a:pt x="126" y="1803"/>
                  <a:pt x="178" y="1780"/>
                  <a:pt x="231" y="1759"/>
                </a:cubicBezTo>
                <a:cubicBezTo>
                  <a:pt x="247" y="1753"/>
                  <a:pt x="255" y="1745"/>
                  <a:pt x="256" y="1728"/>
                </a:cubicBezTo>
                <a:close/>
                <a:moveTo>
                  <a:pt x="1001" y="2858"/>
                </a:moveTo>
                <a:cubicBezTo>
                  <a:pt x="1028" y="2856"/>
                  <a:pt x="1051" y="2840"/>
                  <a:pt x="1061" y="2818"/>
                </a:cubicBezTo>
                <a:cubicBezTo>
                  <a:pt x="1071" y="2794"/>
                  <a:pt x="1067" y="2771"/>
                  <a:pt x="1058" y="2747"/>
                </a:cubicBezTo>
                <a:cubicBezTo>
                  <a:pt x="1043" y="2755"/>
                  <a:pt x="1041" y="2764"/>
                  <a:pt x="1042" y="2777"/>
                </a:cubicBezTo>
                <a:cubicBezTo>
                  <a:pt x="1044" y="2802"/>
                  <a:pt x="1036" y="2823"/>
                  <a:pt x="1011" y="2832"/>
                </a:cubicBezTo>
                <a:cubicBezTo>
                  <a:pt x="997" y="2838"/>
                  <a:pt x="997" y="2846"/>
                  <a:pt x="1001" y="2858"/>
                </a:cubicBezTo>
                <a:close/>
                <a:moveTo>
                  <a:pt x="246" y="1965"/>
                </a:moveTo>
                <a:cubicBezTo>
                  <a:pt x="245" y="1965"/>
                  <a:pt x="243" y="1965"/>
                  <a:pt x="241" y="1965"/>
                </a:cubicBezTo>
                <a:cubicBezTo>
                  <a:pt x="238" y="1972"/>
                  <a:pt x="232" y="1980"/>
                  <a:pt x="234" y="1986"/>
                </a:cubicBezTo>
                <a:cubicBezTo>
                  <a:pt x="242" y="2018"/>
                  <a:pt x="297" y="2045"/>
                  <a:pt x="333" y="2034"/>
                </a:cubicBezTo>
                <a:cubicBezTo>
                  <a:pt x="328" y="2026"/>
                  <a:pt x="324" y="2012"/>
                  <a:pt x="319" y="2011"/>
                </a:cubicBezTo>
                <a:cubicBezTo>
                  <a:pt x="286" y="2009"/>
                  <a:pt x="263" y="1993"/>
                  <a:pt x="246" y="1965"/>
                </a:cubicBezTo>
                <a:close/>
                <a:moveTo>
                  <a:pt x="1591" y="3013"/>
                </a:moveTo>
                <a:cubicBezTo>
                  <a:pt x="1605" y="3019"/>
                  <a:pt x="1614" y="3017"/>
                  <a:pt x="1613" y="3000"/>
                </a:cubicBezTo>
                <a:cubicBezTo>
                  <a:pt x="1613" y="2989"/>
                  <a:pt x="1613" y="2978"/>
                  <a:pt x="1611" y="2968"/>
                </a:cubicBezTo>
                <a:cubicBezTo>
                  <a:pt x="1605" y="2932"/>
                  <a:pt x="1578" y="2903"/>
                  <a:pt x="1548" y="2899"/>
                </a:cubicBezTo>
                <a:cubicBezTo>
                  <a:pt x="1548" y="2912"/>
                  <a:pt x="1549" y="2924"/>
                  <a:pt x="1564" y="2931"/>
                </a:cubicBezTo>
                <a:cubicBezTo>
                  <a:pt x="1581" y="2939"/>
                  <a:pt x="1589" y="2956"/>
                  <a:pt x="1591" y="2975"/>
                </a:cubicBezTo>
                <a:cubicBezTo>
                  <a:pt x="1592" y="2987"/>
                  <a:pt x="1591" y="3000"/>
                  <a:pt x="1591" y="3013"/>
                </a:cubicBezTo>
                <a:close/>
                <a:moveTo>
                  <a:pt x="1115" y="679"/>
                </a:moveTo>
                <a:cubicBezTo>
                  <a:pt x="1129" y="717"/>
                  <a:pt x="1120" y="747"/>
                  <a:pt x="1087" y="770"/>
                </a:cubicBezTo>
                <a:cubicBezTo>
                  <a:pt x="1120" y="777"/>
                  <a:pt x="1143" y="766"/>
                  <a:pt x="1151" y="742"/>
                </a:cubicBezTo>
                <a:cubicBezTo>
                  <a:pt x="1160" y="716"/>
                  <a:pt x="1148" y="693"/>
                  <a:pt x="1115" y="679"/>
                </a:cubicBezTo>
                <a:close/>
                <a:moveTo>
                  <a:pt x="211" y="2177"/>
                </a:moveTo>
                <a:cubicBezTo>
                  <a:pt x="199" y="2176"/>
                  <a:pt x="201" y="2186"/>
                  <a:pt x="202" y="2194"/>
                </a:cubicBezTo>
                <a:cubicBezTo>
                  <a:pt x="208" y="2235"/>
                  <a:pt x="213" y="2277"/>
                  <a:pt x="220" y="2318"/>
                </a:cubicBezTo>
                <a:cubicBezTo>
                  <a:pt x="222" y="2330"/>
                  <a:pt x="228" y="2342"/>
                  <a:pt x="231" y="2354"/>
                </a:cubicBezTo>
                <a:cubicBezTo>
                  <a:pt x="233" y="2355"/>
                  <a:pt x="236" y="2355"/>
                  <a:pt x="238" y="2355"/>
                </a:cubicBezTo>
                <a:cubicBezTo>
                  <a:pt x="240" y="2350"/>
                  <a:pt x="245" y="2345"/>
                  <a:pt x="244" y="2341"/>
                </a:cubicBezTo>
                <a:cubicBezTo>
                  <a:pt x="233" y="2287"/>
                  <a:pt x="222" y="2234"/>
                  <a:pt x="211" y="2177"/>
                </a:cubicBezTo>
                <a:close/>
                <a:moveTo>
                  <a:pt x="208" y="1954"/>
                </a:moveTo>
                <a:cubicBezTo>
                  <a:pt x="211" y="1956"/>
                  <a:pt x="214" y="1958"/>
                  <a:pt x="217" y="1959"/>
                </a:cubicBezTo>
                <a:cubicBezTo>
                  <a:pt x="220" y="1955"/>
                  <a:pt x="225" y="1950"/>
                  <a:pt x="227" y="1945"/>
                </a:cubicBezTo>
                <a:cubicBezTo>
                  <a:pt x="234" y="1908"/>
                  <a:pt x="241" y="1871"/>
                  <a:pt x="248" y="1835"/>
                </a:cubicBezTo>
                <a:cubicBezTo>
                  <a:pt x="252" y="1816"/>
                  <a:pt x="258" y="1797"/>
                  <a:pt x="262" y="1778"/>
                </a:cubicBezTo>
                <a:cubicBezTo>
                  <a:pt x="261" y="1777"/>
                  <a:pt x="259" y="1775"/>
                  <a:pt x="258" y="1774"/>
                </a:cubicBezTo>
                <a:cubicBezTo>
                  <a:pt x="254" y="1778"/>
                  <a:pt x="250" y="1780"/>
                  <a:pt x="248" y="1785"/>
                </a:cubicBezTo>
                <a:cubicBezTo>
                  <a:pt x="244" y="1795"/>
                  <a:pt x="241" y="1806"/>
                  <a:pt x="239" y="1817"/>
                </a:cubicBezTo>
                <a:cubicBezTo>
                  <a:pt x="228" y="1863"/>
                  <a:pt x="218" y="1909"/>
                  <a:pt x="208" y="1954"/>
                </a:cubicBezTo>
                <a:close/>
                <a:moveTo>
                  <a:pt x="1100" y="3040"/>
                </a:moveTo>
                <a:cubicBezTo>
                  <a:pt x="1143" y="3016"/>
                  <a:pt x="1149" y="2951"/>
                  <a:pt x="1110" y="2905"/>
                </a:cubicBezTo>
                <a:cubicBezTo>
                  <a:pt x="1108" y="2915"/>
                  <a:pt x="1104" y="2923"/>
                  <a:pt x="1106" y="2928"/>
                </a:cubicBezTo>
                <a:cubicBezTo>
                  <a:pt x="1122" y="2964"/>
                  <a:pt x="1120" y="2996"/>
                  <a:pt x="1088" y="3023"/>
                </a:cubicBezTo>
                <a:cubicBezTo>
                  <a:pt x="1093" y="3029"/>
                  <a:pt x="1096" y="3035"/>
                  <a:pt x="1100" y="3040"/>
                </a:cubicBezTo>
                <a:close/>
                <a:moveTo>
                  <a:pt x="889" y="3021"/>
                </a:moveTo>
                <a:cubicBezTo>
                  <a:pt x="891" y="3023"/>
                  <a:pt x="894" y="3025"/>
                  <a:pt x="896" y="3027"/>
                </a:cubicBezTo>
                <a:cubicBezTo>
                  <a:pt x="907" y="3019"/>
                  <a:pt x="919" y="3013"/>
                  <a:pt x="928" y="3004"/>
                </a:cubicBezTo>
                <a:cubicBezTo>
                  <a:pt x="946" y="2985"/>
                  <a:pt x="945" y="2960"/>
                  <a:pt x="941" y="2936"/>
                </a:cubicBezTo>
                <a:cubicBezTo>
                  <a:pt x="938" y="2918"/>
                  <a:pt x="935" y="2916"/>
                  <a:pt x="916" y="2924"/>
                </a:cubicBezTo>
                <a:cubicBezTo>
                  <a:pt x="916" y="2928"/>
                  <a:pt x="917" y="2932"/>
                  <a:pt x="918" y="2936"/>
                </a:cubicBezTo>
                <a:cubicBezTo>
                  <a:pt x="922" y="2961"/>
                  <a:pt x="920" y="2983"/>
                  <a:pt x="897" y="2999"/>
                </a:cubicBezTo>
                <a:cubicBezTo>
                  <a:pt x="892" y="3003"/>
                  <a:pt x="892" y="3013"/>
                  <a:pt x="889" y="3021"/>
                </a:cubicBezTo>
                <a:close/>
                <a:moveTo>
                  <a:pt x="1538" y="2784"/>
                </a:moveTo>
                <a:cubicBezTo>
                  <a:pt x="1544" y="2732"/>
                  <a:pt x="1520" y="2689"/>
                  <a:pt x="1481" y="2671"/>
                </a:cubicBezTo>
                <a:cubicBezTo>
                  <a:pt x="1465" y="2663"/>
                  <a:pt x="1463" y="2665"/>
                  <a:pt x="1459" y="2685"/>
                </a:cubicBezTo>
                <a:cubicBezTo>
                  <a:pt x="1493" y="2699"/>
                  <a:pt x="1515" y="2724"/>
                  <a:pt x="1522" y="2761"/>
                </a:cubicBezTo>
                <a:cubicBezTo>
                  <a:pt x="1523" y="2768"/>
                  <a:pt x="1531" y="2774"/>
                  <a:pt x="1538" y="2784"/>
                </a:cubicBezTo>
                <a:close/>
                <a:moveTo>
                  <a:pt x="1471" y="2614"/>
                </a:moveTo>
                <a:cubicBezTo>
                  <a:pt x="1471" y="2632"/>
                  <a:pt x="1480" y="2636"/>
                  <a:pt x="1495" y="2635"/>
                </a:cubicBezTo>
                <a:cubicBezTo>
                  <a:pt x="1523" y="2634"/>
                  <a:pt x="1539" y="2646"/>
                  <a:pt x="1540" y="2668"/>
                </a:cubicBezTo>
                <a:cubicBezTo>
                  <a:pt x="1541" y="2688"/>
                  <a:pt x="1553" y="2689"/>
                  <a:pt x="1567" y="2690"/>
                </a:cubicBezTo>
                <a:cubicBezTo>
                  <a:pt x="1573" y="2642"/>
                  <a:pt x="1529" y="2607"/>
                  <a:pt x="1471" y="2614"/>
                </a:cubicBezTo>
                <a:close/>
                <a:moveTo>
                  <a:pt x="1754" y="2777"/>
                </a:moveTo>
                <a:cubicBezTo>
                  <a:pt x="1756" y="2776"/>
                  <a:pt x="1759" y="2774"/>
                  <a:pt x="1761" y="2773"/>
                </a:cubicBezTo>
                <a:cubicBezTo>
                  <a:pt x="1760" y="2747"/>
                  <a:pt x="1752" y="2724"/>
                  <a:pt x="1729" y="2709"/>
                </a:cubicBezTo>
                <a:cubicBezTo>
                  <a:pt x="1711" y="2698"/>
                  <a:pt x="1692" y="2696"/>
                  <a:pt x="1673" y="2699"/>
                </a:cubicBezTo>
                <a:cubicBezTo>
                  <a:pt x="1672" y="2718"/>
                  <a:pt x="1678" y="2725"/>
                  <a:pt x="1695" y="2724"/>
                </a:cubicBezTo>
                <a:cubicBezTo>
                  <a:pt x="1715" y="2723"/>
                  <a:pt x="1728" y="2734"/>
                  <a:pt x="1736" y="2752"/>
                </a:cubicBezTo>
                <a:cubicBezTo>
                  <a:pt x="1740" y="2762"/>
                  <a:pt x="1748" y="2769"/>
                  <a:pt x="1754" y="2777"/>
                </a:cubicBezTo>
                <a:close/>
                <a:moveTo>
                  <a:pt x="417" y="1458"/>
                </a:moveTo>
                <a:cubicBezTo>
                  <a:pt x="399" y="1511"/>
                  <a:pt x="441" y="1563"/>
                  <a:pt x="499" y="1562"/>
                </a:cubicBezTo>
                <a:cubicBezTo>
                  <a:pt x="502" y="1550"/>
                  <a:pt x="497" y="1546"/>
                  <a:pt x="485" y="1543"/>
                </a:cubicBezTo>
                <a:cubicBezTo>
                  <a:pt x="446" y="1534"/>
                  <a:pt x="434" y="1518"/>
                  <a:pt x="435" y="1478"/>
                </a:cubicBezTo>
                <a:cubicBezTo>
                  <a:pt x="436" y="1463"/>
                  <a:pt x="431" y="1458"/>
                  <a:pt x="417" y="1458"/>
                </a:cubicBezTo>
                <a:close/>
                <a:moveTo>
                  <a:pt x="1370" y="3096"/>
                </a:moveTo>
                <a:cubicBezTo>
                  <a:pt x="1388" y="3104"/>
                  <a:pt x="1396" y="3097"/>
                  <a:pt x="1397" y="3080"/>
                </a:cubicBezTo>
                <a:cubicBezTo>
                  <a:pt x="1398" y="3072"/>
                  <a:pt x="1400" y="3064"/>
                  <a:pt x="1399" y="3055"/>
                </a:cubicBezTo>
                <a:cubicBezTo>
                  <a:pt x="1398" y="3024"/>
                  <a:pt x="1387" y="2998"/>
                  <a:pt x="1355" y="2977"/>
                </a:cubicBezTo>
                <a:cubicBezTo>
                  <a:pt x="1355" y="2988"/>
                  <a:pt x="1352" y="2998"/>
                  <a:pt x="1356" y="3002"/>
                </a:cubicBezTo>
                <a:cubicBezTo>
                  <a:pt x="1378" y="3031"/>
                  <a:pt x="1386" y="3061"/>
                  <a:pt x="1370" y="3096"/>
                </a:cubicBezTo>
                <a:close/>
                <a:moveTo>
                  <a:pt x="242" y="1767"/>
                </a:moveTo>
                <a:cubicBezTo>
                  <a:pt x="178" y="1781"/>
                  <a:pt x="98" y="1823"/>
                  <a:pt x="82" y="1852"/>
                </a:cubicBezTo>
                <a:cubicBezTo>
                  <a:pt x="90" y="1848"/>
                  <a:pt x="96" y="1844"/>
                  <a:pt x="102" y="1842"/>
                </a:cubicBezTo>
                <a:cubicBezTo>
                  <a:pt x="141" y="1826"/>
                  <a:pt x="180" y="1809"/>
                  <a:pt x="220" y="1795"/>
                </a:cubicBezTo>
                <a:cubicBezTo>
                  <a:pt x="235" y="1790"/>
                  <a:pt x="242" y="1784"/>
                  <a:pt x="242" y="1767"/>
                </a:cubicBezTo>
                <a:close/>
                <a:moveTo>
                  <a:pt x="1661" y="2736"/>
                </a:moveTo>
                <a:cubicBezTo>
                  <a:pt x="1671" y="2682"/>
                  <a:pt x="1619" y="2640"/>
                  <a:pt x="1572" y="2657"/>
                </a:cubicBezTo>
                <a:cubicBezTo>
                  <a:pt x="1571" y="2670"/>
                  <a:pt x="1578" y="2674"/>
                  <a:pt x="1591" y="2676"/>
                </a:cubicBezTo>
                <a:cubicBezTo>
                  <a:pt x="1617" y="2678"/>
                  <a:pt x="1636" y="2691"/>
                  <a:pt x="1645" y="2718"/>
                </a:cubicBezTo>
                <a:cubicBezTo>
                  <a:pt x="1648" y="2725"/>
                  <a:pt x="1655" y="2730"/>
                  <a:pt x="1661" y="2736"/>
                </a:cubicBezTo>
                <a:close/>
                <a:moveTo>
                  <a:pt x="969" y="1159"/>
                </a:moveTo>
                <a:cubicBezTo>
                  <a:pt x="996" y="1189"/>
                  <a:pt x="1036" y="1191"/>
                  <a:pt x="1060" y="1166"/>
                </a:cubicBezTo>
                <a:cubicBezTo>
                  <a:pt x="1072" y="1153"/>
                  <a:pt x="1076" y="1134"/>
                  <a:pt x="1065" y="1124"/>
                </a:cubicBezTo>
                <a:cubicBezTo>
                  <a:pt x="1060" y="1119"/>
                  <a:pt x="1049" y="1120"/>
                  <a:pt x="1040" y="1119"/>
                </a:cubicBezTo>
                <a:cubicBezTo>
                  <a:pt x="1039" y="1127"/>
                  <a:pt x="1037" y="1135"/>
                  <a:pt x="1037" y="1143"/>
                </a:cubicBezTo>
                <a:cubicBezTo>
                  <a:pt x="1037" y="1146"/>
                  <a:pt x="1042" y="1150"/>
                  <a:pt x="1045" y="1154"/>
                </a:cubicBezTo>
                <a:cubicBezTo>
                  <a:pt x="1021" y="1170"/>
                  <a:pt x="997" y="1166"/>
                  <a:pt x="969" y="1159"/>
                </a:cubicBezTo>
                <a:close/>
                <a:moveTo>
                  <a:pt x="674" y="2898"/>
                </a:moveTo>
                <a:cubicBezTo>
                  <a:pt x="668" y="2940"/>
                  <a:pt x="665" y="2948"/>
                  <a:pt x="646" y="2961"/>
                </a:cubicBezTo>
                <a:cubicBezTo>
                  <a:pt x="633" y="2970"/>
                  <a:pt x="635" y="2979"/>
                  <a:pt x="640" y="2989"/>
                </a:cubicBezTo>
                <a:cubicBezTo>
                  <a:pt x="670" y="2983"/>
                  <a:pt x="690" y="2961"/>
                  <a:pt x="697" y="2927"/>
                </a:cubicBezTo>
                <a:cubicBezTo>
                  <a:pt x="702" y="2902"/>
                  <a:pt x="701" y="2902"/>
                  <a:pt x="674" y="2898"/>
                </a:cubicBezTo>
                <a:close/>
                <a:moveTo>
                  <a:pt x="195" y="2103"/>
                </a:moveTo>
                <a:cubicBezTo>
                  <a:pt x="196" y="2103"/>
                  <a:pt x="197" y="2103"/>
                  <a:pt x="198" y="2103"/>
                </a:cubicBezTo>
                <a:cubicBezTo>
                  <a:pt x="198" y="2118"/>
                  <a:pt x="197" y="2133"/>
                  <a:pt x="198" y="2148"/>
                </a:cubicBezTo>
                <a:cubicBezTo>
                  <a:pt x="199" y="2153"/>
                  <a:pt x="204" y="2157"/>
                  <a:pt x="206" y="2161"/>
                </a:cubicBezTo>
                <a:cubicBezTo>
                  <a:pt x="209" y="2156"/>
                  <a:pt x="212" y="2152"/>
                  <a:pt x="213" y="2147"/>
                </a:cubicBezTo>
                <a:cubicBezTo>
                  <a:pt x="216" y="2095"/>
                  <a:pt x="218" y="2043"/>
                  <a:pt x="220" y="1992"/>
                </a:cubicBezTo>
                <a:cubicBezTo>
                  <a:pt x="221" y="1987"/>
                  <a:pt x="217" y="1982"/>
                  <a:pt x="216" y="1977"/>
                </a:cubicBezTo>
                <a:cubicBezTo>
                  <a:pt x="213" y="1981"/>
                  <a:pt x="208" y="1985"/>
                  <a:pt x="207" y="1990"/>
                </a:cubicBezTo>
                <a:cubicBezTo>
                  <a:pt x="203" y="2027"/>
                  <a:pt x="199" y="2065"/>
                  <a:pt x="195" y="2103"/>
                </a:cubicBezTo>
                <a:close/>
                <a:moveTo>
                  <a:pt x="88" y="1871"/>
                </a:moveTo>
                <a:cubicBezTo>
                  <a:pt x="89" y="1873"/>
                  <a:pt x="89" y="1874"/>
                  <a:pt x="90" y="1875"/>
                </a:cubicBezTo>
                <a:cubicBezTo>
                  <a:pt x="95" y="1873"/>
                  <a:pt x="101" y="1870"/>
                  <a:pt x="106" y="1868"/>
                </a:cubicBezTo>
                <a:cubicBezTo>
                  <a:pt x="140" y="1856"/>
                  <a:pt x="174" y="1842"/>
                  <a:pt x="209" y="1832"/>
                </a:cubicBezTo>
                <a:cubicBezTo>
                  <a:pt x="224" y="1827"/>
                  <a:pt x="229" y="1821"/>
                  <a:pt x="229" y="1805"/>
                </a:cubicBezTo>
                <a:cubicBezTo>
                  <a:pt x="177" y="1819"/>
                  <a:pt x="126" y="1832"/>
                  <a:pt x="88" y="1871"/>
                </a:cubicBezTo>
                <a:close/>
                <a:moveTo>
                  <a:pt x="1417" y="1871"/>
                </a:moveTo>
                <a:cubicBezTo>
                  <a:pt x="1365" y="1894"/>
                  <a:pt x="1315" y="1895"/>
                  <a:pt x="1260" y="1873"/>
                </a:cubicBezTo>
                <a:cubicBezTo>
                  <a:pt x="1302" y="1918"/>
                  <a:pt x="1394" y="1923"/>
                  <a:pt x="1417" y="1871"/>
                </a:cubicBezTo>
                <a:close/>
                <a:moveTo>
                  <a:pt x="222" y="1159"/>
                </a:moveTo>
                <a:cubicBezTo>
                  <a:pt x="212" y="1181"/>
                  <a:pt x="215" y="1197"/>
                  <a:pt x="229" y="1213"/>
                </a:cubicBezTo>
                <a:cubicBezTo>
                  <a:pt x="251" y="1239"/>
                  <a:pt x="274" y="1265"/>
                  <a:pt x="295" y="1290"/>
                </a:cubicBezTo>
                <a:cubicBezTo>
                  <a:pt x="303" y="1270"/>
                  <a:pt x="296" y="1244"/>
                  <a:pt x="273" y="1229"/>
                </a:cubicBezTo>
                <a:cubicBezTo>
                  <a:pt x="248" y="1213"/>
                  <a:pt x="228" y="1193"/>
                  <a:pt x="222" y="1159"/>
                </a:cubicBezTo>
                <a:close/>
                <a:moveTo>
                  <a:pt x="1046" y="1077"/>
                </a:moveTo>
                <a:cubicBezTo>
                  <a:pt x="1046" y="1079"/>
                  <a:pt x="1047" y="1081"/>
                  <a:pt x="1047" y="1083"/>
                </a:cubicBezTo>
                <a:cubicBezTo>
                  <a:pt x="1062" y="1079"/>
                  <a:pt x="1078" y="1078"/>
                  <a:pt x="1092" y="1072"/>
                </a:cubicBezTo>
                <a:cubicBezTo>
                  <a:pt x="1116" y="1062"/>
                  <a:pt x="1123" y="1029"/>
                  <a:pt x="1106" y="1011"/>
                </a:cubicBezTo>
                <a:cubicBezTo>
                  <a:pt x="1100" y="1004"/>
                  <a:pt x="1088" y="1002"/>
                  <a:pt x="1079" y="1001"/>
                </a:cubicBezTo>
                <a:cubicBezTo>
                  <a:pt x="1075" y="1001"/>
                  <a:pt x="1069" y="1009"/>
                  <a:pt x="1064" y="1013"/>
                </a:cubicBezTo>
                <a:cubicBezTo>
                  <a:pt x="1069" y="1018"/>
                  <a:pt x="1073" y="1023"/>
                  <a:pt x="1078" y="1028"/>
                </a:cubicBezTo>
                <a:cubicBezTo>
                  <a:pt x="1083" y="1032"/>
                  <a:pt x="1094" y="1036"/>
                  <a:pt x="1093" y="1038"/>
                </a:cubicBezTo>
                <a:cubicBezTo>
                  <a:pt x="1091" y="1046"/>
                  <a:pt x="1087" y="1056"/>
                  <a:pt x="1081" y="1060"/>
                </a:cubicBezTo>
                <a:cubicBezTo>
                  <a:pt x="1071" y="1068"/>
                  <a:pt x="1058" y="1072"/>
                  <a:pt x="1046" y="1077"/>
                </a:cubicBezTo>
                <a:close/>
                <a:moveTo>
                  <a:pt x="307" y="1614"/>
                </a:moveTo>
                <a:cubicBezTo>
                  <a:pt x="275" y="1599"/>
                  <a:pt x="257" y="1576"/>
                  <a:pt x="252" y="1542"/>
                </a:cubicBezTo>
                <a:cubicBezTo>
                  <a:pt x="250" y="1526"/>
                  <a:pt x="243" y="1526"/>
                  <a:pt x="231" y="1531"/>
                </a:cubicBezTo>
                <a:cubicBezTo>
                  <a:pt x="231" y="1577"/>
                  <a:pt x="256" y="1614"/>
                  <a:pt x="298" y="1629"/>
                </a:cubicBezTo>
                <a:cubicBezTo>
                  <a:pt x="300" y="1624"/>
                  <a:pt x="303" y="1620"/>
                  <a:pt x="307" y="1614"/>
                </a:cubicBezTo>
                <a:close/>
                <a:moveTo>
                  <a:pt x="617" y="1037"/>
                </a:moveTo>
                <a:cubicBezTo>
                  <a:pt x="562" y="1003"/>
                  <a:pt x="469" y="1011"/>
                  <a:pt x="430" y="1059"/>
                </a:cubicBezTo>
                <a:cubicBezTo>
                  <a:pt x="492" y="1031"/>
                  <a:pt x="553" y="1025"/>
                  <a:pt x="617" y="1037"/>
                </a:cubicBezTo>
                <a:close/>
                <a:moveTo>
                  <a:pt x="747" y="970"/>
                </a:moveTo>
                <a:cubicBezTo>
                  <a:pt x="694" y="976"/>
                  <a:pt x="693" y="975"/>
                  <a:pt x="658" y="926"/>
                </a:cubicBezTo>
                <a:cubicBezTo>
                  <a:pt x="648" y="950"/>
                  <a:pt x="657" y="975"/>
                  <a:pt x="680" y="990"/>
                </a:cubicBezTo>
                <a:cubicBezTo>
                  <a:pt x="701" y="1003"/>
                  <a:pt x="725" y="997"/>
                  <a:pt x="747" y="970"/>
                </a:cubicBezTo>
                <a:close/>
                <a:moveTo>
                  <a:pt x="962" y="2318"/>
                </a:moveTo>
                <a:cubicBezTo>
                  <a:pt x="919" y="2326"/>
                  <a:pt x="889" y="2309"/>
                  <a:pt x="866" y="2275"/>
                </a:cubicBezTo>
                <a:cubicBezTo>
                  <a:pt x="863" y="2270"/>
                  <a:pt x="853" y="2270"/>
                  <a:pt x="843" y="2266"/>
                </a:cubicBezTo>
                <a:cubicBezTo>
                  <a:pt x="861" y="2315"/>
                  <a:pt x="939" y="2357"/>
                  <a:pt x="964" y="2335"/>
                </a:cubicBezTo>
                <a:cubicBezTo>
                  <a:pt x="963" y="2331"/>
                  <a:pt x="963" y="2326"/>
                  <a:pt x="962" y="2318"/>
                </a:cubicBezTo>
                <a:close/>
                <a:moveTo>
                  <a:pt x="939" y="2608"/>
                </a:moveTo>
                <a:cubicBezTo>
                  <a:pt x="929" y="2593"/>
                  <a:pt x="928" y="2592"/>
                  <a:pt x="915" y="2601"/>
                </a:cubicBezTo>
                <a:cubicBezTo>
                  <a:pt x="888" y="2619"/>
                  <a:pt x="860" y="2623"/>
                  <a:pt x="830" y="2610"/>
                </a:cubicBezTo>
                <a:cubicBezTo>
                  <a:pt x="823" y="2607"/>
                  <a:pt x="814" y="2608"/>
                  <a:pt x="806" y="2607"/>
                </a:cubicBezTo>
                <a:cubicBezTo>
                  <a:pt x="847" y="2644"/>
                  <a:pt x="906" y="2643"/>
                  <a:pt x="939" y="2608"/>
                </a:cubicBezTo>
                <a:close/>
                <a:moveTo>
                  <a:pt x="1396" y="2714"/>
                </a:moveTo>
                <a:cubicBezTo>
                  <a:pt x="1348" y="2747"/>
                  <a:pt x="1303" y="2776"/>
                  <a:pt x="1259" y="2807"/>
                </a:cubicBezTo>
                <a:cubicBezTo>
                  <a:pt x="1255" y="2809"/>
                  <a:pt x="1256" y="2816"/>
                  <a:pt x="1254" y="2822"/>
                </a:cubicBezTo>
                <a:cubicBezTo>
                  <a:pt x="1256" y="2822"/>
                  <a:pt x="1258" y="2823"/>
                  <a:pt x="1260" y="2824"/>
                </a:cubicBezTo>
                <a:cubicBezTo>
                  <a:pt x="1310" y="2795"/>
                  <a:pt x="1358" y="2764"/>
                  <a:pt x="1396" y="2714"/>
                </a:cubicBezTo>
                <a:close/>
                <a:moveTo>
                  <a:pt x="385" y="1357"/>
                </a:moveTo>
                <a:cubicBezTo>
                  <a:pt x="378" y="1386"/>
                  <a:pt x="383" y="1412"/>
                  <a:pt x="405" y="1433"/>
                </a:cubicBezTo>
                <a:cubicBezTo>
                  <a:pt x="426" y="1452"/>
                  <a:pt x="464" y="1461"/>
                  <a:pt x="488" y="1451"/>
                </a:cubicBezTo>
                <a:cubicBezTo>
                  <a:pt x="435" y="1439"/>
                  <a:pt x="398" y="1412"/>
                  <a:pt x="385" y="1357"/>
                </a:cubicBezTo>
                <a:close/>
                <a:moveTo>
                  <a:pt x="317" y="1404"/>
                </a:moveTo>
                <a:cubicBezTo>
                  <a:pt x="311" y="1408"/>
                  <a:pt x="307" y="1412"/>
                  <a:pt x="303" y="1415"/>
                </a:cubicBezTo>
                <a:cubicBezTo>
                  <a:pt x="325" y="1452"/>
                  <a:pt x="370" y="1467"/>
                  <a:pt x="406" y="1447"/>
                </a:cubicBezTo>
                <a:cubicBezTo>
                  <a:pt x="398" y="1442"/>
                  <a:pt x="392" y="1435"/>
                  <a:pt x="385" y="1434"/>
                </a:cubicBezTo>
                <a:cubicBezTo>
                  <a:pt x="359" y="1432"/>
                  <a:pt x="335" y="1426"/>
                  <a:pt x="317" y="1404"/>
                </a:cubicBezTo>
                <a:close/>
                <a:moveTo>
                  <a:pt x="1502" y="126"/>
                </a:moveTo>
                <a:cubicBezTo>
                  <a:pt x="1545" y="124"/>
                  <a:pt x="1568" y="96"/>
                  <a:pt x="1594" y="67"/>
                </a:cubicBezTo>
                <a:cubicBezTo>
                  <a:pt x="1558" y="63"/>
                  <a:pt x="1517" y="89"/>
                  <a:pt x="1502" y="126"/>
                </a:cubicBezTo>
                <a:close/>
                <a:moveTo>
                  <a:pt x="961" y="945"/>
                </a:moveTo>
                <a:cubicBezTo>
                  <a:pt x="983" y="968"/>
                  <a:pt x="1012" y="972"/>
                  <a:pt x="1032" y="957"/>
                </a:cubicBezTo>
                <a:cubicBezTo>
                  <a:pt x="1049" y="944"/>
                  <a:pt x="1051" y="920"/>
                  <a:pt x="1038" y="898"/>
                </a:cubicBezTo>
                <a:cubicBezTo>
                  <a:pt x="1021" y="936"/>
                  <a:pt x="1021" y="936"/>
                  <a:pt x="961" y="945"/>
                </a:cubicBezTo>
                <a:close/>
                <a:moveTo>
                  <a:pt x="240" y="2221"/>
                </a:moveTo>
                <a:cubicBezTo>
                  <a:pt x="229" y="2239"/>
                  <a:pt x="236" y="2250"/>
                  <a:pt x="251" y="2258"/>
                </a:cubicBezTo>
                <a:cubicBezTo>
                  <a:pt x="261" y="2263"/>
                  <a:pt x="271" y="2269"/>
                  <a:pt x="282" y="2271"/>
                </a:cubicBezTo>
                <a:cubicBezTo>
                  <a:pt x="303" y="2276"/>
                  <a:pt x="323" y="2273"/>
                  <a:pt x="342" y="2253"/>
                </a:cubicBezTo>
                <a:cubicBezTo>
                  <a:pt x="330" y="2251"/>
                  <a:pt x="321" y="2246"/>
                  <a:pt x="312" y="2248"/>
                </a:cubicBezTo>
                <a:cubicBezTo>
                  <a:pt x="283" y="2254"/>
                  <a:pt x="258" y="2249"/>
                  <a:pt x="240" y="2221"/>
                </a:cubicBezTo>
                <a:close/>
                <a:moveTo>
                  <a:pt x="197" y="1969"/>
                </a:moveTo>
                <a:cubicBezTo>
                  <a:pt x="195" y="1967"/>
                  <a:pt x="193" y="1965"/>
                  <a:pt x="191" y="1964"/>
                </a:cubicBezTo>
                <a:cubicBezTo>
                  <a:pt x="145" y="1973"/>
                  <a:pt x="101" y="1988"/>
                  <a:pt x="71" y="2028"/>
                </a:cubicBezTo>
                <a:cubicBezTo>
                  <a:pt x="109" y="2013"/>
                  <a:pt x="147" y="1999"/>
                  <a:pt x="184" y="1983"/>
                </a:cubicBezTo>
                <a:cubicBezTo>
                  <a:pt x="189" y="1981"/>
                  <a:pt x="192" y="1974"/>
                  <a:pt x="197" y="1969"/>
                </a:cubicBezTo>
                <a:close/>
                <a:moveTo>
                  <a:pt x="257" y="1759"/>
                </a:moveTo>
                <a:cubicBezTo>
                  <a:pt x="258" y="1760"/>
                  <a:pt x="259" y="1762"/>
                  <a:pt x="261" y="1764"/>
                </a:cubicBezTo>
                <a:cubicBezTo>
                  <a:pt x="266" y="1761"/>
                  <a:pt x="273" y="1760"/>
                  <a:pt x="275" y="1756"/>
                </a:cubicBezTo>
                <a:cubicBezTo>
                  <a:pt x="292" y="1717"/>
                  <a:pt x="308" y="1678"/>
                  <a:pt x="324" y="1639"/>
                </a:cubicBezTo>
                <a:cubicBezTo>
                  <a:pt x="323" y="1638"/>
                  <a:pt x="322" y="1636"/>
                  <a:pt x="320" y="1634"/>
                </a:cubicBezTo>
                <a:cubicBezTo>
                  <a:pt x="315" y="1637"/>
                  <a:pt x="309" y="1638"/>
                  <a:pt x="306" y="1642"/>
                </a:cubicBezTo>
                <a:cubicBezTo>
                  <a:pt x="301" y="1648"/>
                  <a:pt x="300" y="1656"/>
                  <a:pt x="297" y="1663"/>
                </a:cubicBezTo>
                <a:cubicBezTo>
                  <a:pt x="283" y="1695"/>
                  <a:pt x="270" y="1727"/>
                  <a:pt x="257" y="1759"/>
                </a:cubicBezTo>
                <a:close/>
                <a:moveTo>
                  <a:pt x="197" y="1995"/>
                </a:moveTo>
                <a:cubicBezTo>
                  <a:pt x="147" y="1999"/>
                  <a:pt x="83" y="2035"/>
                  <a:pt x="74" y="2058"/>
                </a:cubicBezTo>
                <a:cubicBezTo>
                  <a:pt x="109" y="2045"/>
                  <a:pt x="145" y="2031"/>
                  <a:pt x="181" y="2016"/>
                </a:cubicBezTo>
                <a:cubicBezTo>
                  <a:pt x="187" y="2013"/>
                  <a:pt x="190" y="2004"/>
                  <a:pt x="197" y="1995"/>
                </a:cubicBezTo>
                <a:close/>
                <a:moveTo>
                  <a:pt x="76" y="2092"/>
                </a:moveTo>
                <a:cubicBezTo>
                  <a:pt x="109" y="2079"/>
                  <a:pt x="139" y="2065"/>
                  <a:pt x="171" y="2055"/>
                </a:cubicBezTo>
                <a:cubicBezTo>
                  <a:pt x="186" y="2049"/>
                  <a:pt x="192" y="2043"/>
                  <a:pt x="186" y="2026"/>
                </a:cubicBezTo>
                <a:cubicBezTo>
                  <a:pt x="143" y="2039"/>
                  <a:pt x="104" y="2054"/>
                  <a:pt x="76" y="2092"/>
                </a:cubicBezTo>
                <a:close/>
                <a:moveTo>
                  <a:pt x="1247" y="1922"/>
                </a:moveTo>
                <a:cubicBezTo>
                  <a:pt x="1285" y="1966"/>
                  <a:pt x="1346" y="1969"/>
                  <a:pt x="1374" y="1929"/>
                </a:cubicBezTo>
                <a:cubicBezTo>
                  <a:pt x="1330" y="1938"/>
                  <a:pt x="1288" y="1939"/>
                  <a:pt x="1247" y="1922"/>
                </a:cubicBezTo>
                <a:close/>
                <a:moveTo>
                  <a:pt x="976" y="1995"/>
                </a:moveTo>
                <a:cubicBezTo>
                  <a:pt x="1002" y="2013"/>
                  <a:pt x="1024" y="2029"/>
                  <a:pt x="1046" y="2043"/>
                </a:cubicBezTo>
                <a:cubicBezTo>
                  <a:pt x="1057" y="2049"/>
                  <a:pt x="1066" y="2046"/>
                  <a:pt x="1066" y="2034"/>
                </a:cubicBezTo>
                <a:cubicBezTo>
                  <a:pt x="1042" y="2015"/>
                  <a:pt x="1020" y="1997"/>
                  <a:pt x="995" y="1977"/>
                </a:cubicBezTo>
                <a:cubicBezTo>
                  <a:pt x="992" y="1980"/>
                  <a:pt x="987" y="1985"/>
                  <a:pt x="976" y="1995"/>
                </a:cubicBezTo>
                <a:close/>
                <a:moveTo>
                  <a:pt x="1160" y="2874"/>
                </a:moveTo>
                <a:cubicBezTo>
                  <a:pt x="1160" y="2903"/>
                  <a:pt x="1167" y="2934"/>
                  <a:pt x="1145" y="2958"/>
                </a:cubicBezTo>
                <a:cubicBezTo>
                  <a:pt x="1159" y="2969"/>
                  <a:pt x="1169" y="2967"/>
                  <a:pt x="1173" y="2951"/>
                </a:cubicBezTo>
                <a:cubicBezTo>
                  <a:pt x="1177" y="2932"/>
                  <a:pt x="1182" y="2912"/>
                  <a:pt x="1184" y="2892"/>
                </a:cubicBezTo>
                <a:cubicBezTo>
                  <a:pt x="1186" y="2879"/>
                  <a:pt x="1179" y="2870"/>
                  <a:pt x="1160" y="2874"/>
                </a:cubicBezTo>
                <a:close/>
                <a:moveTo>
                  <a:pt x="1221" y="601"/>
                </a:moveTo>
                <a:cubicBezTo>
                  <a:pt x="1194" y="624"/>
                  <a:pt x="1187" y="677"/>
                  <a:pt x="1208" y="705"/>
                </a:cubicBezTo>
                <a:cubicBezTo>
                  <a:pt x="1223" y="671"/>
                  <a:pt x="1233" y="638"/>
                  <a:pt x="1221" y="601"/>
                </a:cubicBezTo>
                <a:close/>
                <a:moveTo>
                  <a:pt x="1469" y="2955"/>
                </a:moveTo>
                <a:cubicBezTo>
                  <a:pt x="1472" y="2964"/>
                  <a:pt x="1472" y="2974"/>
                  <a:pt x="1477" y="2978"/>
                </a:cubicBezTo>
                <a:cubicBezTo>
                  <a:pt x="1506" y="2999"/>
                  <a:pt x="1510" y="3026"/>
                  <a:pt x="1492" y="3062"/>
                </a:cubicBezTo>
                <a:cubicBezTo>
                  <a:pt x="1501" y="3060"/>
                  <a:pt x="1509" y="3060"/>
                  <a:pt x="1510" y="3057"/>
                </a:cubicBezTo>
                <a:cubicBezTo>
                  <a:pt x="1529" y="3021"/>
                  <a:pt x="1522" y="2971"/>
                  <a:pt x="1469" y="2955"/>
                </a:cubicBezTo>
                <a:close/>
                <a:moveTo>
                  <a:pt x="1105" y="3048"/>
                </a:moveTo>
                <a:cubicBezTo>
                  <a:pt x="1102" y="3061"/>
                  <a:pt x="1097" y="3070"/>
                  <a:pt x="1097" y="3079"/>
                </a:cubicBezTo>
                <a:cubicBezTo>
                  <a:pt x="1099" y="3096"/>
                  <a:pt x="1104" y="3113"/>
                  <a:pt x="1108" y="3133"/>
                </a:cubicBezTo>
                <a:cubicBezTo>
                  <a:pt x="1113" y="3133"/>
                  <a:pt x="1122" y="3133"/>
                  <a:pt x="1133" y="3134"/>
                </a:cubicBezTo>
                <a:cubicBezTo>
                  <a:pt x="1132" y="3103"/>
                  <a:pt x="1131" y="3075"/>
                  <a:pt x="1105" y="3048"/>
                </a:cubicBezTo>
                <a:close/>
                <a:moveTo>
                  <a:pt x="972" y="403"/>
                </a:moveTo>
                <a:cubicBezTo>
                  <a:pt x="977" y="428"/>
                  <a:pt x="982" y="452"/>
                  <a:pt x="987" y="477"/>
                </a:cubicBezTo>
                <a:cubicBezTo>
                  <a:pt x="994" y="474"/>
                  <a:pt x="1004" y="471"/>
                  <a:pt x="1012" y="468"/>
                </a:cubicBezTo>
                <a:cubicBezTo>
                  <a:pt x="1009" y="457"/>
                  <a:pt x="1006" y="448"/>
                  <a:pt x="1005" y="439"/>
                </a:cubicBezTo>
                <a:cubicBezTo>
                  <a:pt x="1005" y="429"/>
                  <a:pt x="1008" y="420"/>
                  <a:pt x="1010" y="409"/>
                </a:cubicBezTo>
                <a:cubicBezTo>
                  <a:pt x="997" y="407"/>
                  <a:pt x="984" y="405"/>
                  <a:pt x="972" y="403"/>
                </a:cubicBezTo>
                <a:close/>
                <a:moveTo>
                  <a:pt x="218" y="2336"/>
                </a:moveTo>
                <a:cubicBezTo>
                  <a:pt x="174" y="2345"/>
                  <a:pt x="135" y="2383"/>
                  <a:pt x="134" y="2411"/>
                </a:cubicBezTo>
                <a:cubicBezTo>
                  <a:pt x="160" y="2393"/>
                  <a:pt x="187" y="2374"/>
                  <a:pt x="214" y="2355"/>
                </a:cubicBezTo>
                <a:cubicBezTo>
                  <a:pt x="218" y="2352"/>
                  <a:pt x="217" y="2344"/>
                  <a:pt x="218" y="2336"/>
                </a:cubicBezTo>
                <a:close/>
                <a:moveTo>
                  <a:pt x="1677" y="2403"/>
                </a:moveTo>
                <a:cubicBezTo>
                  <a:pt x="1674" y="2453"/>
                  <a:pt x="1660" y="2499"/>
                  <a:pt x="1621" y="2539"/>
                </a:cubicBezTo>
                <a:cubicBezTo>
                  <a:pt x="1673" y="2521"/>
                  <a:pt x="1693" y="2471"/>
                  <a:pt x="1677" y="2403"/>
                </a:cubicBezTo>
                <a:close/>
                <a:moveTo>
                  <a:pt x="836" y="1016"/>
                </a:moveTo>
                <a:cubicBezTo>
                  <a:pt x="828" y="1047"/>
                  <a:pt x="827" y="1048"/>
                  <a:pt x="799" y="1038"/>
                </a:cubicBezTo>
                <a:cubicBezTo>
                  <a:pt x="796" y="1057"/>
                  <a:pt x="801" y="1067"/>
                  <a:pt x="814" y="1070"/>
                </a:cubicBezTo>
                <a:cubicBezTo>
                  <a:pt x="829" y="1074"/>
                  <a:pt x="851" y="1064"/>
                  <a:pt x="855" y="1051"/>
                </a:cubicBezTo>
                <a:cubicBezTo>
                  <a:pt x="860" y="1036"/>
                  <a:pt x="854" y="1024"/>
                  <a:pt x="836" y="1016"/>
                </a:cubicBezTo>
                <a:close/>
                <a:moveTo>
                  <a:pt x="145" y="2444"/>
                </a:moveTo>
                <a:cubicBezTo>
                  <a:pt x="172" y="2424"/>
                  <a:pt x="197" y="2406"/>
                  <a:pt x="222" y="2387"/>
                </a:cubicBezTo>
                <a:cubicBezTo>
                  <a:pt x="225" y="2384"/>
                  <a:pt x="224" y="2375"/>
                  <a:pt x="226" y="2365"/>
                </a:cubicBezTo>
                <a:cubicBezTo>
                  <a:pt x="184" y="2381"/>
                  <a:pt x="155" y="2402"/>
                  <a:pt x="145" y="2444"/>
                </a:cubicBezTo>
                <a:close/>
                <a:moveTo>
                  <a:pt x="1254" y="2838"/>
                </a:moveTo>
                <a:cubicBezTo>
                  <a:pt x="1242" y="2842"/>
                  <a:pt x="1240" y="2848"/>
                  <a:pt x="1246" y="2858"/>
                </a:cubicBezTo>
                <a:cubicBezTo>
                  <a:pt x="1259" y="2879"/>
                  <a:pt x="1263" y="2901"/>
                  <a:pt x="1257" y="2925"/>
                </a:cubicBezTo>
                <a:cubicBezTo>
                  <a:pt x="1255" y="2934"/>
                  <a:pt x="1258" y="2945"/>
                  <a:pt x="1259" y="2959"/>
                </a:cubicBezTo>
                <a:cubicBezTo>
                  <a:pt x="1284" y="2920"/>
                  <a:pt x="1281" y="2873"/>
                  <a:pt x="1254" y="2838"/>
                </a:cubicBezTo>
                <a:close/>
                <a:moveTo>
                  <a:pt x="906" y="2794"/>
                </a:moveTo>
                <a:cubicBezTo>
                  <a:pt x="902" y="2799"/>
                  <a:pt x="897" y="2804"/>
                  <a:pt x="895" y="2810"/>
                </a:cubicBezTo>
                <a:cubicBezTo>
                  <a:pt x="888" y="2837"/>
                  <a:pt x="873" y="2858"/>
                  <a:pt x="846" y="2870"/>
                </a:cubicBezTo>
                <a:cubicBezTo>
                  <a:pt x="843" y="2871"/>
                  <a:pt x="839" y="2873"/>
                  <a:pt x="835" y="2876"/>
                </a:cubicBezTo>
                <a:cubicBezTo>
                  <a:pt x="881" y="2886"/>
                  <a:pt x="915" y="2849"/>
                  <a:pt x="906" y="2794"/>
                </a:cubicBezTo>
                <a:close/>
                <a:moveTo>
                  <a:pt x="1652" y="2364"/>
                </a:moveTo>
                <a:cubicBezTo>
                  <a:pt x="1650" y="2389"/>
                  <a:pt x="1651" y="2418"/>
                  <a:pt x="1644" y="2445"/>
                </a:cubicBezTo>
                <a:cubicBezTo>
                  <a:pt x="1638" y="2472"/>
                  <a:pt x="1623" y="2497"/>
                  <a:pt x="1613" y="2521"/>
                </a:cubicBezTo>
                <a:cubicBezTo>
                  <a:pt x="1656" y="2500"/>
                  <a:pt x="1677" y="2417"/>
                  <a:pt x="1652" y="2364"/>
                </a:cubicBezTo>
                <a:close/>
                <a:moveTo>
                  <a:pt x="192" y="2209"/>
                </a:moveTo>
                <a:cubicBezTo>
                  <a:pt x="154" y="2215"/>
                  <a:pt x="118" y="2246"/>
                  <a:pt x="114" y="2273"/>
                </a:cubicBezTo>
                <a:cubicBezTo>
                  <a:pt x="135" y="2261"/>
                  <a:pt x="157" y="2246"/>
                  <a:pt x="181" y="2236"/>
                </a:cubicBezTo>
                <a:cubicBezTo>
                  <a:pt x="196" y="2229"/>
                  <a:pt x="197" y="2221"/>
                  <a:pt x="192" y="2209"/>
                </a:cubicBezTo>
                <a:close/>
                <a:moveTo>
                  <a:pt x="98" y="1918"/>
                </a:moveTo>
                <a:cubicBezTo>
                  <a:pt x="133" y="1910"/>
                  <a:pt x="167" y="1902"/>
                  <a:pt x="202" y="1892"/>
                </a:cubicBezTo>
                <a:cubicBezTo>
                  <a:pt x="207" y="1891"/>
                  <a:pt x="210" y="1880"/>
                  <a:pt x="215" y="1871"/>
                </a:cubicBezTo>
                <a:cubicBezTo>
                  <a:pt x="171" y="1875"/>
                  <a:pt x="119" y="1896"/>
                  <a:pt x="98" y="1918"/>
                </a:cubicBezTo>
                <a:close/>
                <a:moveTo>
                  <a:pt x="131" y="2369"/>
                </a:moveTo>
                <a:cubicBezTo>
                  <a:pt x="157" y="2354"/>
                  <a:pt x="183" y="2338"/>
                  <a:pt x="212" y="2321"/>
                </a:cubicBezTo>
                <a:cubicBezTo>
                  <a:pt x="211" y="2317"/>
                  <a:pt x="209" y="2311"/>
                  <a:pt x="207" y="2304"/>
                </a:cubicBezTo>
                <a:cubicBezTo>
                  <a:pt x="172" y="2310"/>
                  <a:pt x="136" y="2343"/>
                  <a:pt x="131" y="2369"/>
                </a:cubicBezTo>
                <a:close/>
                <a:moveTo>
                  <a:pt x="872" y="398"/>
                </a:moveTo>
                <a:cubicBezTo>
                  <a:pt x="858" y="374"/>
                  <a:pt x="836" y="366"/>
                  <a:pt x="812" y="375"/>
                </a:cubicBezTo>
                <a:cubicBezTo>
                  <a:pt x="792" y="383"/>
                  <a:pt x="784" y="398"/>
                  <a:pt x="788" y="418"/>
                </a:cubicBezTo>
                <a:cubicBezTo>
                  <a:pt x="822" y="391"/>
                  <a:pt x="823" y="391"/>
                  <a:pt x="872" y="398"/>
                </a:cubicBezTo>
                <a:close/>
                <a:moveTo>
                  <a:pt x="204" y="1902"/>
                </a:moveTo>
                <a:cubicBezTo>
                  <a:pt x="161" y="1909"/>
                  <a:pt x="121" y="1919"/>
                  <a:pt x="91" y="1950"/>
                </a:cubicBezTo>
                <a:cubicBezTo>
                  <a:pt x="123" y="1942"/>
                  <a:pt x="154" y="1932"/>
                  <a:pt x="187" y="1925"/>
                </a:cubicBezTo>
                <a:cubicBezTo>
                  <a:pt x="200" y="1923"/>
                  <a:pt x="206" y="1919"/>
                  <a:pt x="204" y="1902"/>
                </a:cubicBezTo>
                <a:close/>
                <a:moveTo>
                  <a:pt x="1001" y="1675"/>
                </a:moveTo>
                <a:cubicBezTo>
                  <a:pt x="991" y="1680"/>
                  <a:pt x="981" y="1689"/>
                  <a:pt x="973" y="1688"/>
                </a:cubicBezTo>
                <a:cubicBezTo>
                  <a:pt x="955" y="1686"/>
                  <a:pt x="968" y="1672"/>
                  <a:pt x="967" y="1663"/>
                </a:cubicBezTo>
                <a:cubicBezTo>
                  <a:pt x="949" y="1673"/>
                  <a:pt x="942" y="1689"/>
                  <a:pt x="951" y="1702"/>
                </a:cubicBezTo>
                <a:cubicBezTo>
                  <a:pt x="960" y="1717"/>
                  <a:pt x="981" y="1722"/>
                  <a:pt x="994" y="1712"/>
                </a:cubicBezTo>
                <a:cubicBezTo>
                  <a:pt x="1009" y="1702"/>
                  <a:pt x="1010" y="1687"/>
                  <a:pt x="1001" y="1675"/>
                </a:cubicBezTo>
                <a:close/>
                <a:moveTo>
                  <a:pt x="230" y="2394"/>
                </a:moveTo>
                <a:cubicBezTo>
                  <a:pt x="190" y="2416"/>
                  <a:pt x="166" y="2449"/>
                  <a:pt x="168" y="2476"/>
                </a:cubicBezTo>
                <a:cubicBezTo>
                  <a:pt x="187" y="2458"/>
                  <a:pt x="206" y="2438"/>
                  <a:pt x="227" y="2421"/>
                </a:cubicBezTo>
                <a:cubicBezTo>
                  <a:pt x="237" y="2412"/>
                  <a:pt x="237" y="2405"/>
                  <a:pt x="230" y="2394"/>
                </a:cubicBezTo>
                <a:close/>
                <a:moveTo>
                  <a:pt x="1013" y="2443"/>
                </a:moveTo>
                <a:cubicBezTo>
                  <a:pt x="1019" y="2454"/>
                  <a:pt x="1022" y="2467"/>
                  <a:pt x="1031" y="2475"/>
                </a:cubicBezTo>
                <a:cubicBezTo>
                  <a:pt x="1058" y="2501"/>
                  <a:pt x="1075" y="2532"/>
                  <a:pt x="1088" y="2566"/>
                </a:cubicBezTo>
                <a:cubicBezTo>
                  <a:pt x="1088" y="2567"/>
                  <a:pt x="1090" y="2566"/>
                  <a:pt x="1091" y="2567"/>
                </a:cubicBezTo>
                <a:cubicBezTo>
                  <a:pt x="1095" y="2532"/>
                  <a:pt x="1058" y="2470"/>
                  <a:pt x="1013" y="2443"/>
                </a:cubicBezTo>
                <a:close/>
                <a:moveTo>
                  <a:pt x="1224" y="3134"/>
                </a:moveTo>
                <a:cubicBezTo>
                  <a:pt x="1231" y="3128"/>
                  <a:pt x="1242" y="3123"/>
                  <a:pt x="1242" y="3116"/>
                </a:cubicBezTo>
                <a:cubicBezTo>
                  <a:pt x="1245" y="3093"/>
                  <a:pt x="1234" y="3075"/>
                  <a:pt x="1216" y="3053"/>
                </a:cubicBezTo>
                <a:cubicBezTo>
                  <a:pt x="1212" y="3066"/>
                  <a:pt x="1205" y="3075"/>
                  <a:pt x="1207" y="3083"/>
                </a:cubicBezTo>
                <a:cubicBezTo>
                  <a:pt x="1210" y="3099"/>
                  <a:pt x="1217" y="3115"/>
                  <a:pt x="1224" y="3134"/>
                </a:cubicBezTo>
                <a:close/>
                <a:moveTo>
                  <a:pt x="1410" y="2732"/>
                </a:moveTo>
                <a:cubicBezTo>
                  <a:pt x="1430" y="2750"/>
                  <a:pt x="1421" y="2786"/>
                  <a:pt x="1454" y="2801"/>
                </a:cubicBezTo>
                <a:cubicBezTo>
                  <a:pt x="1456" y="2774"/>
                  <a:pt x="1447" y="2754"/>
                  <a:pt x="1438" y="2734"/>
                </a:cubicBezTo>
                <a:cubicBezTo>
                  <a:pt x="1431" y="2718"/>
                  <a:pt x="1422" y="2719"/>
                  <a:pt x="1410" y="2732"/>
                </a:cubicBezTo>
                <a:close/>
                <a:moveTo>
                  <a:pt x="1118" y="2843"/>
                </a:moveTo>
                <a:cubicBezTo>
                  <a:pt x="1124" y="2839"/>
                  <a:pt x="1134" y="2837"/>
                  <a:pt x="1137" y="2831"/>
                </a:cubicBezTo>
                <a:cubicBezTo>
                  <a:pt x="1151" y="2808"/>
                  <a:pt x="1148" y="2782"/>
                  <a:pt x="1129" y="2763"/>
                </a:cubicBezTo>
                <a:cubicBezTo>
                  <a:pt x="1125" y="2773"/>
                  <a:pt x="1120" y="2782"/>
                  <a:pt x="1119" y="2790"/>
                </a:cubicBezTo>
                <a:cubicBezTo>
                  <a:pt x="1117" y="2806"/>
                  <a:pt x="1118" y="2822"/>
                  <a:pt x="1118" y="2843"/>
                </a:cubicBezTo>
                <a:close/>
                <a:moveTo>
                  <a:pt x="940" y="2105"/>
                </a:moveTo>
                <a:cubicBezTo>
                  <a:pt x="938" y="2107"/>
                  <a:pt x="937" y="2109"/>
                  <a:pt x="935" y="2111"/>
                </a:cubicBezTo>
                <a:cubicBezTo>
                  <a:pt x="948" y="2137"/>
                  <a:pt x="961" y="2164"/>
                  <a:pt x="990" y="2178"/>
                </a:cubicBezTo>
                <a:cubicBezTo>
                  <a:pt x="995" y="2181"/>
                  <a:pt x="1002" y="2179"/>
                  <a:pt x="1008" y="2179"/>
                </a:cubicBezTo>
                <a:cubicBezTo>
                  <a:pt x="1005" y="2174"/>
                  <a:pt x="1002" y="2169"/>
                  <a:pt x="999" y="2164"/>
                </a:cubicBezTo>
                <a:cubicBezTo>
                  <a:pt x="986" y="2149"/>
                  <a:pt x="973" y="2134"/>
                  <a:pt x="959" y="2119"/>
                </a:cubicBezTo>
                <a:cubicBezTo>
                  <a:pt x="954" y="2114"/>
                  <a:pt x="946" y="2110"/>
                  <a:pt x="940" y="2105"/>
                </a:cubicBezTo>
                <a:close/>
                <a:moveTo>
                  <a:pt x="112" y="2310"/>
                </a:moveTo>
                <a:cubicBezTo>
                  <a:pt x="140" y="2294"/>
                  <a:pt x="163" y="2279"/>
                  <a:pt x="188" y="2267"/>
                </a:cubicBezTo>
                <a:cubicBezTo>
                  <a:pt x="202" y="2260"/>
                  <a:pt x="202" y="2253"/>
                  <a:pt x="195" y="2240"/>
                </a:cubicBezTo>
                <a:cubicBezTo>
                  <a:pt x="163" y="2257"/>
                  <a:pt x="131" y="2273"/>
                  <a:pt x="112" y="2310"/>
                </a:cubicBezTo>
                <a:close/>
                <a:moveTo>
                  <a:pt x="84" y="2120"/>
                </a:moveTo>
                <a:cubicBezTo>
                  <a:pt x="117" y="2106"/>
                  <a:pt x="146" y="2094"/>
                  <a:pt x="175" y="2080"/>
                </a:cubicBezTo>
                <a:cubicBezTo>
                  <a:pt x="180" y="2078"/>
                  <a:pt x="183" y="2071"/>
                  <a:pt x="187" y="2066"/>
                </a:cubicBezTo>
                <a:cubicBezTo>
                  <a:pt x="186" y="2065"/>
                  <a:pt x="184" y="2063"/>
                  <a:pt x="182" y="2062"/>
                </a:cubicBezTo>
                <a:cubicBezTo>
                  <a:pt x="145" y="2071"/>
                  <a:pt x="109" y="2083"/>
                  <a:pt x="84" y="2120"/>
                </a:cubicBezTo>
                <a:close/>
                <a:moveTo>
                  <a:pt x="83" y="1982"/>
                </a:moveTo>
                <a:cubicBezTo>
                  <a:pt x="119" y="1972"/>
                  <a:pt x="153" y="1963"/>
                  <a:pt x="187" y="1953"/>
                </a:cubicBezTo>
                <a:cubicBezTo>
                  <a:pt x="192" y="1951"/>
                  <a:pt x="195" y="1945"/>
                  <a:pt x="200" y="1940"/>
                </a:cubicBezTo>
                <a:cubicBezTo>
                  <a:pt x="198" y="1939"/>
                  <a:pt x="197" y="1937"/>
                  <a:pt x="195" y="1935"/>
                </a:cubicBezTo>
                <a:cubicBezTo>
                  <a:pt x="155" y="1942"/>
                  <a:pt x="114" y="1949"/>
                  <a:pt x="83" y="1982"/>
                </a:cubicBezTo>
                <a:close/>
                <a:moveTo>
                  <a:pt x="705" y="2947"/>
                </a:moveTo>
                <a:cubicBezTo>
                  <a:pt x="702" y="2946"/>
                  <a:pt x="700" y="2946"/>
                  <a:pt x="697" y="2946"/>
                </a:cubicBezTo>
                <a:cubicBezTo>
                  <a:pt x="694" y="2963"/>
                  <a:pt x="690" y="2980"/>
                  <a:pt x="687" y="2997"/>
                </a:cubicBezTo>
                <a:cubicBezTo>
                  <a:pt x="684" y="3019"/>
                  <a:pt x="685" y="3019"/>
                  <a:pt x="709" y="3020"/>
                </a:cubicBezTo>
                <a:cubicBezTo>
                  <a:pt x="716" y="2995"/>
                  <a:pt x="719" y="2970"/>
                  <a:pt x="705" y="2947"/>
                </a:cubicBezTo>
                <a:close/>
                <a:moveTo>
                  <a:pt x="1291" y="666"/>
                </a:moveTo>
                <a:cubicBezTo>
                  <a:pt x="1282" y="704"/>
                  <a:pt x="1291" y="744"/>
                  <a:pt x="1310" y="755"/>
                </a:cubicBezTo>
                <a:cubicBezTo>
                  <a:pt x="1319" y="723"/>
                  <a:pt x="1314" y="695"/>
                  <a:pt x="1291" y="666"/>
                </a:cubicBezTo>
                <a:close/>
                <a:moveTo>
                  <a:pt x="1117" y="579"/>
                </a:moveTo>
                <a:cubicBezTo>
                  <a:pt x="1131" y="604"/>
                  <a:pt x="1136" y="630"/>
                  <a:pt x="1123" y="659"/>
                </a:cubicBezTo>
                <a:cubicBezTo>
                  <a:pt x="1145" y="653"/>
                  <a:pt x="1154" y="641"/>
                  <a:pt x="1155" y="623"/>
                </a:cubicBezTo>
                <a:cubicBezTo>
                  <a:pt x="1157" y="605"/>
                  <a:pt x="1143" y="588"/>
                  <a:pt x="1117" y="579"/>
                </a:cubicBezTo>
                <a:close/>
                <a:moveTo>
                  <a:pt x="618" y="2887"/>
                </a:moveTo>
                <a:cubicBezTo>
                  <a:pt x="602" y="2873"/>
                  <a:pt x="594" y="2874"/>
                  <a:pt x="584" y="2886"/>
                </a:cubicBezTo>
                <a:cubicBezTo>
                  <a:pt x="577" y="2894"/>
                  <a:pt x="569" y="2902"/>
                  <a:pt x="559" y="2908"/>
                </a:cubicBezTo>
                <a:cubicBezTo>
                  <a:pt x="546" y="2915"/>
                  <a:pt x="546" y="2923"/>
                  <a:pt x="557" y="2936"/>
                </a:cubicBezTo>
                <a:cubicBezTo>
                  <a:pt x="577" y="2920"/>
                  <a:pt x="597" y="2904"/>
                  <a:pt x="618" y="2887"/>
                </a:cubicBezTo>
                <a:close/>
                <a:moveTo>
                  <a:pt x="527" y="2700"/>
                </a:moveTo>
                <a:cubicBezTo>
                  <a:pt x="517" y="2698"/>
                  <a:pt x="508" y="2693"/>
                  <a:pt x="501" y="2695"/>
                </a:cubicBezTo>
                <a:cubicBezTo>
                  <a:pt x="484" y="2702"/>
                  <a:pt x="467" y="2711"/>
                  <a:pt x="447" y="2720"/>
                </a:cubicBezTo>
                <a:cubicBezTo>
                  <a:pt x="451" y="2724"/>
                  <a:pt x="457" y="2732"/>
                  <a:pt x="464" y="2733"/>
                </a:cubicBezTo>
                <a:cubicBezTo>
                  <a:pt x="488" y="2734"/>
                  <a:pt x="510" y="2726"/>
                  <a:pt x="527" y="2700"/>
                </a:cubicBezTo>
                <a:close/>
                <a:moveTo>
                  <a:pt x="928" y="2525"/>
                </a:moveTo>
                <a:cubicBezTo>
                  <a:pt x="901" y="2510"/>
                  <a:pt x="877" y="2497"/>
                  <a:pt x="852" y="2483"/>
                </a:cubicBezTo>
                <a:cubicBezTo>
                  <a:pt x="850" y="2485"/>
                  <a:pt x="844" y="2488"/>
                  <a:pt x="839" y="2492"/>
                </a:cubicBezTo>
                <a:cubicBezTo>
                  <a:pt x="839" y="2494"/>
                  <a:pt x="839" y="2496"/>
                  <a:pt x="839" y="2498"/>
                </a:cubicBezTo>
                <a:cubicBezTo>
                  <a:pt x="863" y="2510"/>
                  <a:pt x="887" y="2522"/>
                  <a:pt x="911" y="2533"/>
                </a:cubicBezTo>
                <a:cubicBezTo>
                  <a:pt x="920" y="2537"/>
                  <a:pt x="928" y="2535"/>
                  <a:pt x="928" y="2525"/>
                </a:cubicBezTo>
                <a:close/>
                <a:moveTo>
                  <a:pt x="1074" y="803"/>
                </a:moveTo>
                <a:cubicBezTo>
                  <a:pt x="1072" y="817"/>
                  <a:pt x="1073" y="831"/>
                  <a:pt x="1068" y="843"/>
                </a:cubicBezTo>
                <a:cubicBezTo>
                  <a:pt x="1063" y="854"/>
                  <a:pt x="1052" y="863"/>
                  <a:pt x="1043" y="873"/>
                </a:cubicBezTo>
                <a:cubicBezTo>
                  <a:pt x="1065" y="877"/>
                  <a:pt x="1085" y="868"/>
                  <a:pt x="1092" y="850"/>
                </a:cubicBezTo>
                <a:cubicBezTo>
                  <a:pt x="1099" y="832"/>
                  <a:pt x="1092" y="815"/>
                  <a:pt x="1074" y="803"/>
                </a:cubicBezTo>
                <a:close/>
                <a:moveTo>
                  <a:pt x="638" y="912"/>
                </a:moveTo>
                <a:cubicBezTo>
                  <a:pt x="627" y="902"/>
                  <a:pt x="613" y="894"/>
                  <a:pt x="606" y="882"/>
                </a:cubicBezTo>
                <a:cubicBezTo>
                  <a:pt x="599" y="870"/>
                  <a:pt x="598" y="854"/>
                  <a:pt x="594" y="839"/>
                </a:cubicBezTo>
                <a:cubicBezTo>
                  <a:pt x="577" y="857"/>
                  <a:pt x="576" y="875"/>
                  <a:pt x="590" y="897"/>
                </a:cubicBezTo>
                <a:cubicBezTo>
                  <a:pt x="603" y="916"/>
                  <a:pt x="618" y="920"/>
                  <a:pt x="638" y="912"/>
                </a:cubicBezTo>
                <a:close/>
                <a:moveTo>
                  <a:pt x="634" y="2966"/>
                </a:moveTo>
                <a:cubicBezTo>
                  <a:pt x="631" y="2949"/>
                  <a:pt x="629" y="2933"/>
                  <a:pt x="624" y="2918"/>
                </a:cubicBezTo>
                <a:cubicBezTo>
                  <a:pt x="623" y="2914"/>
                  <a:pt x="613" y="2908"/>
                  <a:pt x="609" y="2909"/>
                </a:cubicBezTo>
                <a:cubicBezTo>
                  <a:pt x="602" y="2911"/>
                  <a:pt x="594" y="2916"/>
                  <a:pt x="599" y="2928"/>
                </a:cubicBezTo>
                <a:cubicBezTo>
                  <a:pt x="601" y="2934"/>
                  <a:pt x="603" y="2940"/>
                  <a:pt x="603" y="2947"/>
                </a:cubicBezTo>
                <a:cubicBezTo>
                  <a:pt x="603" y="2966"/>
                  <a:pt x="614" y="2969"/>
                  <a:pt x="634" y="2966"/>
                </a:cubicBezTo>
                <a:close/>
                <a:moveTo>
                  <a:pt x="798" y="2983"/>
                </a:moveTo>
                <a:cubicBezTo>
                  <a:pt x="836" y="2974"/>
                  <a:pt x="853" y="2951"/>
                  <a:pt x="850" y="2918"/>
                </a:cubicBezTo>
                <a:cubicBezTo>
                  <a:pt x="844" y="2918"/>
                  <a:pt x="837" y="2917"/>
                  <a:pt x="830" y="2917"/>
                </a:cubicBezTo>
                <a:cubicBezTo>
                  <a:pt x="829" y="2936"/>
                  <a:pt x="823" y="2950"/>
                  <a:pt x="808" y="2961"/>
                </a:cubicBezTo>
                <a:cubicBezTo>
                  <a:pt x="803" y="2964"/>
                  <a:pt x="802" y="2973"/>
                  <a:pt x="798" y="2983"/>
                </a:cubicBezTo>
                <a:close/>
                <a:moveTo>
                  <a:pt x="122" y="2338"/>
                </a:moveTo>
                <a:cubicBezTo>
                  <a:pt x="147" y="2324"/>
                  <a:pt x="168" y="2310"/>
                  <a:pt x="191" y="2299"/>
                </a:cubicBezTo>
                <a:cubicBezTo>
                  <a:pt x="207" y="2293"/>
                  <a:pt x="207" y="2285"/>
                  <a:pt x="199" y="2272"/>
                </a:cubicBezTo>
                <a:cubicBezTo>
                  <a:pt x="169" y="2288"/>
                  <a:pt x="139" y="2302"/>
                  <a:pt x="122" y="2338"/>
                </a:cubicBezTo>
                <a:close/>
                <a:moveTo>
                  <a:pt x="98" y="1890"/>
                </a:moveTo>
                <a:cubicBezTo>
                  <a:pt x="134" y="1881"/>
                  <a:pt x="172" y="1871"/>
                  <a:pt x="210" y="1859"/>
                </a:cubicBezTo>
                <a:cubicBezTo>
                  <a:pt x="215" y="1858"/>
                  <a:pt x="217" y="1850"/>
                  <a:pt x="222" y="1843"/>
                </a:cubicBezTo>
                <a:cubicBezTo>
                  <a:pt x="181" y="1845"/>
                  <a:pt x="116" y="1871"/>
                  <a:pt x="98" y="1890"/>
                </a:cubicBezTo>
                <a:close/>
                <a:moveTo>
                  <a:pt x="850" y="951"/>
                </a:moveTo>
                <a:cubicBezTo>
                  <a:pt x="829" y="967"/>
                  <a:pt x="807" y="975"/>
                  <a:pt x="781" y="967"/>
                </a:cubicBezTo>
                <a:cubicBezTo>
                  <a:pt x="790" y="991"/>
                  <a:pt x="801" y="998"/>
                  <a:pt x="817" y="995"/>
                </a:cubicBezTo>
                <a:cubicBezTo>
                  <a:pt x="837" y="990"/>
                  <a:pt x="851" y="972"/>
                  <a:pt x="850" y="951"/>
                </a:cubicBezTo>
                <a:close/>
                <a:moveTo>
                  <a:pt x="1056" y="2563"/>
                </a:moveTo>
                <a:cubicBezTo>
                  <a:pt x="1063" y="2519"/>
                  <a:pt x="1026" y="2499"/>
                  <a:pt x="1006" y="2470"/>
                </a:cubicBezTo>
                <a:cubicBezTo>
                  <a:pt x="1005" y="2511"/>
                  <a:pt x="1041" y="2531"/>
                  <a:pt x="1056" y="2563"/>
                </a:cubicBezTo>
                <a:close/>
                <a:moveTo>
                  <a:pt x="184" y="2118"/>
                </a:moveTo>
                <a:cubicBezTo>
                  <a:pt x="150" y="2134"/>
                  <a:pt x="118" y="2151"/>
                  <a:pt x="100" y="2186"/>
                </a:cubicBezTo>
                <a:cubicBezTo>
                  <a:pt x="125" y="2171"/>
                  <a:pt x="149" y="2156"/>
                  <a:pt x="174" y="2144"/>
                </a:cubicBezTo>
                <a:cubicBezTo>
                  <a:pt x="186" y="2138"/>
                  <a:pt x="189" y="2132"/>
                  <a:pt x="184" y="2118"/>
                </a:cubicBezTo>
                <a:close/>
                <a:moveTo>
                  <a:pt x="189" y="2176"/>
                </a:moveTo>
                <a:cubicBezTo>
                  <a:pt x="156" y="2193"/>
                  <a:pt x="125" y="2208"/>
                  <a:pt x="108" y="2243"/>
                </a:cubicBezTo>
                <a:cubicBezTo>
                  <a:pt x="132" y="2230"/>
                  <a:pt x="153" y="2216"/>
                  <a:pt x="176" y="2205"/>
                </a:cubicBezTo>
                <a:cubicBezTo>
                  <a:pt x="189" y="2199"/>
                  <a:pt x="195" y="2193"/>
                  <a:pt x="189" y="2176"/>
                </a:cubicBezTo>
                <a:close/>
                <a:moveTo>
                  <a:pt x="550" y="584"/>
                </a:moveTo>
                <a:cubicBezTo>
                  <a:pt x="530" y="594"/>
                  <a:pt x="518" y="609"/>
                  <a:pt x="520" y="632"/>
                </a:cubicBezTo>
                <a:cubicBezTo>
                  <a:pt x="522" y="652"/>
                  <a:pt x="532" y="667"/>
                  <a:pt x="552" y="676"/>
                </a:cubicBezTo>
                <a:cubicBezTo>
                  <a:pt x="537" y="645"/>
                  <a:pt x="535" y="615"/>
                  <a:pt x="550" y="584"/>
                </a:cubicBezTo>
                <a:close/>
                <a:moveTo>
                  <a:pt x="100" y="2154"/>
                </a:moveTo>
                <a:cubicBezTo>
                  <a:pt x="126" y="2140"/>
                  <a:pt x="152" y="2126"/>
                  <a:pt x="178" y="2111"/>
                </a:cubicBezTo>
                <a:cubicBezTo>
                  <a:pt x="182" y="2108"/>
                  <a:pt x="184" y="2099"/>
                  <a:pt x="187" y="2093"/>
                </a:cubicBezTo>
                <a:cubicBezTo>
                  <a:pt x="185" y="2092"/>
                  <a:pt x="184" y="2091"/>
                  <a:pt x="182" y="2090"/>
                </a:cubicBezTo>
                <a:cubicBezTo>
                  <a:pt x="149" y="2105"/>
                  <a:pt x="117" y="2120"/>
                  <a:pt x="100" y="2154"/>
                </a:cubicBezTo>
                <a:close/>
                <a:moveTo>
                  <a:pt x="1598" y="159"/>
                </a:moveTo>
                <a:cubicBezTo>
                  <a:pt x="1633" y="169"/>
                  <a:pt x="1664" y="160"/>
                  <a:pt x="1678" y="136"/>
                </a:cubicBezTo>
                <a:cubicBezTo>
                  <a:pt x="1649" y="133"/>
                  <a:pt x="1622" y="136"/>
                  <a:pt x="1598" y="159"/>
                </a:cubicBezTo>
                <a:close/>
                <a:moveTo>
                  <a:pt x="1300" y="1313"/>
                </a:moveTo>
                <a:cubicBezTo>
                  <a:pt x="1282" y="1342"/>
                  <a:pt x="1275" y="1373"/>
                  <a:pt x="1281" y="1407"/>
                </a:cubicBezTo>
                <a:cubicBezTo>
                  <a:pt x="1299" y="1378"/>
                  <a:pt x="1306" y="1347"/>
                  <a:pt x="1300" y="1313"/>
                </a:cubicBezTo>
                <a:close/>
                <a:moveTo>
                  <a:pt x="1359" y="622"/>
                </a:moveTo>
                <a:cubicBezTo>
                  <a:pt x="1329" y="606"/>
                  <a:pt x="1291" y="611"/>
                  <a:pt x="1276" y="631"/>
                </a:cubicBezTo>
                <a:cubicBezTo>
                  <a:pt x="1305" y="640"/>
                  <a:pt x="1331" y="638"/>
                  <a:pt x="1359" y="622"/>
                </a:cubicBezTo>
                <a:close/>
                <a:moveTo>
                  <a:pt x="911" y="3100"/>
                </a:moveTo>
                <a:cubicBezTo>
                  <a:pt x="911" y="3078"/>
                  <a:pt x="911" y="3056"/>
                  <a:pt x="911" y="3034"/>
                </a:cubicBezTo>
                <a:cubicBezTo>
                  <a:pt x="893" y="3036"/>
                  <a:pt x="887" y="3043"/>
                  <a:pt x="890" y="3057"/>
                </a:cubicBezTo>
                <a:cubicBezTo>
                  <a:pt x="891" y="3064"/>
                  <a:pt x="891" y="3072"/>
                  <a:pt x="889" y="3078"/>
                </a:cubicBezTo>
                <a:cubicBezTo>
                  <a:pt x="885" y="3094"/>
                  <a:pt x="892" y="3099"/>
                  <a:pt x="911" y="3100"/>
                </a:cubicBezTo>
                <a:close/>
                <a:moveTo>
                  <a:pt x="1087" y="2893"/>
                </a:moveTo>
                <a:cubicBezTo>
                  <a:pt x="1047" y="2932"/>
                  <a:pt x="1050" y="2929"/>
                  <a:pt x="1065" y="2956"/>
                </a:cubicBezTo>
                <a:cubicBezTo>
                  <a:pt x="1075" y="2943"/>
                  <a:pt x="1085" y="2930"/>
                  <a:pt x="1094" y="2918"/>
                </a:cubicBezTo>
                <a:cubicBezTo>
                  <a:pt x="1103" y="2906"/>
                  <a:pt x="1099" y="2898"/>
                  <a:pt x="1087" y="2893"/>
                </a:cubicBezTo>
                <a:close/>
                <a:moveTo>
                  <a:pt x="317" y="1530"/>
                </a:moveTo>
                <a:cubicBezTo>
                  <a:pt x="308" y="1521"/>
                  <a:pt x="303" y="1513"/>
                  <a:pt x="296" y="1510"/>
                </a:cubicBezTo>
                <a:cubicBezTo>
                  <a:pt x="283" y="1506"/>
                  <a:pt x="269" y="1504"/>
                  <a:pt x="253" y="1500"/>
                </a:cubicBezTo>
                <a:cubicBezTo>
                  <a:pt x="244" y="1508"/>
                  <a:pt x="247" y="1516"/>
                  <a:pt x="258" y="1524"/>
                </a:cubicBezTo>
                <a:cubicBezTo>
                  <a:pt x="274" y="1535"/>
                  <a:pt x="292" y="1537"/>
                  <a:pt x="317" y="1530"/>
                </a:cubicBezTo>
                <a:close/>
                <a:moveTo>
                  <a:pt x="1288" y="2898"/>
                </a:moveTo>
                <a:cubicBezTo>
                  <a:pt x="1304" y="2877"/>
                  <a:pt x="1310" y="2856"/>
                  <a:pt x="1307" y="2833"/>
                </a:cubicBezTo>
                <a:cubicBezTo>
                  <a:pt x="1307" y="2829"/>
                  <a:pt x="1303" y="2825"/>
                  <a:pt x="1300" y="2823"/>
                </a:cubicBezTo>
                <a:cubicBezTo>
                  <a:pt x="1298" y="2822"/>
                  <a:pt x="1291" y="2826"/>
                  <a:pt x="1291" y="2828"/>
                </a:cubicBezTo>
                <a:cubicBezTo>
                  <a:pt x="1287" y="2850"/>
                  <a:pt x="1276" y="2872"/>
                  <a:pt x="1288" y="2898"/>
                </a:cubicBezTo>
                <a:close/>
                <a:moveTo>
                  <a:pt x="1535" y="318"/>
                </a:moveTo>
                <a:cubicBezTo>
                  <a:pt x="1532" y="345"/>
                  <a:pt x="1543" y="375"/>
                  <a:pt x="1508" y="396"/>
                </a:cubicBezTo>
                <a:cubicBezTo>
                  <a:pt x="1530" y="396"/>
                  <a:pt x="1543" y="391"/>
                  <a:pt x="1550" y="377"/>
                </a:cubicBezTo>
                <a:cubicBezTo>
                  <a:pt x="1561" y="355"/>
                  <a:pt x="1547" y="337"/>
                  <a:pt x="1535" y="318"/>
                </a:cubicBezTo>
                <a:close/>
                <a:moveTo>
                  <a:pt x="183" y="2494"/>
                </a:moveTo>
                <a:cubicBezTo>
                  <a:pt x="200" y="2480"/>
                  <a:pt x="217" y="2464"/>
                  <a:pt x="235" y="2451"/>
                </a:cubicBezTo>
                <a:cubicBezTo>
                  <a:pt x="246" y="2442"/>
                  <a:pt x="245" y="2436"/>
                  <a:pt x="236" y="2426"/>
                </a:cubicBezTo>
                <a:cubicBezTo>
                  <a:pt x="213" y="2445"/>
                  <a:pt x="190" y="2462"/>
                  <a:pt x="183" y="2494"/>
                </a:cubicBezTo>
                <a:close/>
                <a:moveTo>
                  <a:pt x="190" y="2156"/>
                </a:moveTo>
                <a:cubicBezTo>
                  <a:pt x="188" y="2155"/>
                  <a:pt x="186" y="2153"/>
                  <a:pt x="184" y="2152"/>
                </a:cubicBezTo>
                <a:cubicBezTo>
                  <a:pt x="152" y="2164"/>
                  <a:pt x="122" y="2178"/>
                  <a:pt x="107" y="2212"/>
                </a:cubicBezTo>
                <a:cubicBezTo>
                  <a:pt x="133" y="2198"/>
                  <a:pt x="157" y="2184"/>
                  <a:pt x="182" y="2170"/>
                </a:cubicBezTo>
                <a:cubicBezTo>
                  <a:pt x="186" y="2167"/>
                  <a:pt x="187" y="2161"/>
                  <a:pt x="190" y="2156"/>
                </a:cubicBezTo>
                <a:close/>
                <a:moveTo>
                  <a:pt x="611" y="775"/>
                </a:moveTo>
                <a:cubicBezTo>
                  <a:pt x="582" y="763"/>
                  <a:pt x="565" y="741"/>
                  <a:pt x="558" y="711"/>
                </a:cubicBezTo>
                <a:cubicBezTo>
                  <a:pt x="550" y="728"/>
                  <a:pt x="548" y="745"/>
                  <a:pt x="559" y="760"/>
                </a:cubicBezTo>
                <a:cubicBezTo>
                  <a:pt x="572" y="777"/>
                  <a:pt x="591" y="778"/>
                  <a:pt x="611" y="775"/>
                </a:cubicBezTo>
                <a:close/>
                <a:moveTo>
                  <a:pt x="963" y="203"/>
                </a:moveTo>
                <a:cubicBezTo>
                  <a:pt x="948" y="209"/>
                  <a:pt x="931" y="217"/>
                  <a:pt x="928" y="238"/>
                </a:cubicBezTo>
                <a:cubicBezTo>
                  <a:pt x="925" y="254"/>
                  <a:pt x="933" y="267"/>
                  <a:pt x="941" y="275"/>
                </a:cubicBezTo>
                <a:cubicBezTo>
                  <a:pt x="949" y="251"/>
                  <a:pt x="956" y="227"/>
                  <a:pt x="963" y="203"/>
                </a:cubicBezTo>
                <a:close/>
                <a:moveTo>
                  <a:pt x="1323" y="3119"/>
                </a:moveTo>
                <a:cubicBezTo>
                  <a:pt x="1347" y="3109"/>
                  <a:pt x="1348" y="3109"/>
                  <a:pt x="1335" y="3088"/>
                </a:cubicBezTo>
                <a:cubicBezTo>
                  <a:pt x="1330" y="3081"/>
                  <a:pt x="1325" y="3073"/>
                  <a:pt x="1321" y="3066"/>
                </a:cubicBezTo>
                <a:cubicBezTo>
                  <a:pt x="1298" y="3079"/>
                  <a:pt x="1298" y="3081"/>
                  <a:pt x="1323" y="3119"/>
                </a:cubicBezTo>
                <a:close/>
                <a:moveTo>
                  <a:pt x="1050" y="2744"/>
                </a:moveTo>
                <a:cubicBezTo>
                  <a:pt x="1049" y="2742"/>
                  <a:pt x="1048" y="2739"/>
                  <a:pt x="1048" y="2737"/>
                </a:cubicBezTo>
                <a:cubicBezTo>
                  <a:pt x="1041" y="2737"/>
                  <a:pt x="1033" y="2733"/>
                  <a:pt x="1029" y="2736"/>
                </a:cubicBezTo>
                <a:cubicBezTo>
                  <a:pt x="1005" y="2756"/>
                  <a:pt x="994" y="2757"/>
                  <a:pt x="1003" y="2787"/>
                </a:cubicBezTo>
                <a:cubicBezTo>
                  <a:pt x="1019" y="2772"/>
                  <a:pt x="1035" y="2758"/>
                  <a:pt x="1050" y="2744"/>
                </a:cubicBezTo>
                <a:close/>
                <a:moveTo>
                  <a:pt x="217" y="2553"/>
                </a:moveTo>
                <a:cubicBezTo>
                  <a:pt x="223" y="2545"/>
                  <a:pt x="229" y="2537"/>
                  <a:pt x="235" y="2531"/>
                </a:cubicBezTo>
                <a:cubicBezTo>
                  <a:pt x="242" y="2524"/>
                  <a:pt x="248" y="2516"/>
                  <a:pt x="256" y="2512"/>
                </a:cubicBezTo>
                <a:cubicBezTo>
                  <a:pt x="270" y="2503"/>
                  <a:pt x="266" y="2496"/>
                  <a:pt x="258" y="2486"/>
                </a:cubicBezTo>
                <a:cubicBezTo>
                  <a:pt x="230" y="2501"/>
                  <a:pt x="212" y="2529"/>
                  <a:pt x="217" y="2553"/>
                </a:cubicBezTo>
                <a:close/>
                <a:moveTo>
                  <a:pt x="351" y="1758"/>
                </a:moveTo>
                <a:cubicBezTo>
                  <a:pt x="352" y="1756"/>
                  <a:pt x="353" y="1754"/>
                  <a:pt x="354" y="1753"/>
                </a:cubicBezTo>
                <a:cubicBezTo>
                  <a:pt x="349" y="1749"/>
                  <a:pt x="344" y="1743"/>
                  <a:pt x="338" y="1741"/>
                </a:cubicBezTo>
                <a:cubicBezTo>
                  <a:pt x="329" y="1738"/>
                  <a:pt x="319" y="1739"/>
                  <a:pt x="310" y="1737"/>
                </a:cubicBezTo>
                <a:cubicBezTo>
                  <a:pt x="294" y="1735"/>
                  <a:pt x="289" y="1740"/>
                  <a:pt x="293" y="1758"/>
                </a:cubicBezTo>
                <a:cubicBezTo>
                  <a:pt x="312" y="1758"/>
                  <a:pt x="332" y="1758"/>
                  <a:pt x="351" y="1758"/>
                </a:cubicBezTo>
                <a:close/>
                <a:moveTo>
                  <a:pt x="1305" y="76"/>
                </a:moveTo>
                <a:cubicBezTo>
                  <a:pt x="1310" y="58"/>
                  <a:pt x="1309" y="42"/>
                  <a:pt x="1292" y="32"/>
                </a:cubicBezTo>
                <a:cubicBezTo>
                  <a:pt x="1279" y="23"/>
                  <a:pt x="1261" y="28"/>
                  <a:pt x="1245" y="44"/>
                </a:cubicBezTo>
                <a:cubicBezTo>
                  <a:pt x="1271" y="44"/>
                  <a:pt x="1294" y="49"/>
                  <a:pt x="1305" y="76"/>
                </a:cubicBezTo>
                <a:close/>
                <a:moveTo>
                  <a:pt x="782" y="3057"/>
                </a:moveTo>
                <a:cubicBezTo>
                  <a:pt x="784" y="3058"/>
                  <a:pt x="785" y="3060"/>
                  <a:pt x="786" y="3062"/>
                </a:cubicBezTo>
                <a:cubicBezTo>
                  <a:pt x="791" y="3059"/>
                  <a:pt x="799" y="3059"/>
                  <a:pt x="801" y="3055"/>
                </a:cubicBezTo>
                <a:cubicBezTo>
                  <a:pt x="810" y="3041"/>
                  <a:pt x="805" y="3014"/>
                  <a:pt x="792" y="3001"/>
                </a:cubicBezTo>
                <a:cubicBezTo>
                  <a:pt x="763" y="3016"/>
                  <a:pt x="794" y="3039"/>
                  <a:pt x="782" y="3057"/>
                </a:cubicBezTo>
                <a:close/>
                <a:moveTo>
                  <a:pt x="673" y="2815"/>
                </a:moveTo>
                <a:cubicBezTo>
                  <a:pt x="644" y="2791"/>
                  <a:pt x="632" y="2828"/>
                  <a:pt x="608" y="2828"/>
                </a:cubicBezTo>
                <a:cubicBezTo>
                  <a:pt x="626" y="2846"/>
                  <a:pt x="647" y="2841"/>
                  <a:pt x="673" y="2815"/>
                </a:cubicBezTo>
                <a:close/>
                <a:moveTo>
                  <a:pt x="1557" y="3116"/>
                </a:moveTo>
                <a:cubicBezTo>
                  <a:pt x="1571" y="3093"/>
                  <a:pt x="1574" y="3073"/>
                  <a:pt x="1568" y="3049"/>
                </a:cubicBezTo>
                <a:cubicBezTo>
                  <a:pt x="1558" y="3054"/>
                  <a:pt x="1549" y="3058"/>
                  <a:pt x="1541" y="3062"/>
                </a:cubicBezTo>
                <a:cubicBezTo>
                  <a:pt x="1546" y="3080"/>
                  <a:pt x="1551" y="3096"/>
                  <a:pt x="1557" y="3116"/>
                </a:cubicBezTo>
                <a:close/>
                <a:moveTo>
                  <a:pt x="282" y="2537"/>
                </a:moveTo>
                <a:cubicBezTo>
                  <a:pt x="257" y="2553"/>
                  <a:pt x="240" y="2570"/>
                  <a:pt x="239" y="2601"/>
                </a:cubicBezTo>
                <a:cubicBezTo>
                  <a:pt x="257" y="2584"/>
                  <a:pt x="273" y="2569"/>
                  <a:pt x="290" y="2554"/>
                </a:cubicBezTo>
                <a:cubicBezTo>
                  <a:pt x="288" y="2550"/>
                  <a:pt x="286" y="2544"/>
                  <a:pt x="282" y="2537"/>
                </a:cubicBezTo>
                <a:close/>
                <a:moveTo>
                  <a:pt x="518" y="2913"/>
                </a:moveTo>
                <a:cubicBezTo>
                  <a:pt x="531" y="2916"/>
                  <a:pt x="539" y="2913"/>
                  <a:pt x="539" y="2898"/>
                </a:cubicBezTo>
                <a:cubicBezTo>
                  <a:pt x="539" y="2891"/>
                  <a:pt x="539" y="2885"/>
                  <a:pt x="540" y="2878"/>
                </a:cubicBezTo>
                <a:cubicBezTo>
                  <a:pt x="541" y="2862"/>
                  <a:pt x="534" y="2858"/>
                  <a:pt x="518" y="2863"/>
                </a:cubicBezTo>
                <a:cubicBezTo>
                  <a:pt x="518" y="2879"/>
                  <a:pt x="518" y="2895"/>
                  <a:pt x="518" y="2913"/>
                </a:cubicBezTo>
                <a:close/>
                <a:moveTo>
                  <a:pt x="590" y="2769"/>
                </a:moveTo>
                <a:cubicBezTo>
                  <a:pt x="563" y="2754"/>
                  <a:pt x="551" y="2787"/>
                  <a:pt x="528" y="2785"/>
                </a:cubicBezTo>
                <a:cubicBezTo>
                  <a:pt x="544" y="2806"/>
                  <a:pt x="573" y="2798"/>
                  <a:pt x="590" y="2769"/>
                </a:cubicBezTo>
                <a:close/>
                <a:moveTo>
                  <a:pt x="767" y="2850"/>
                </a:moveTo>
                <a:cubicBezTo>
                  <a:pt x="740" y="2822"/>
                  <a:pt x="727" y="2859"/>
                  <a:pt x="702" y="2858"/>
                </a:cubicBezTo>
                <a:cubicBezTo>
                  <a:pt x="728" y="2875"/>
                  <a:pt x="747" y="2871"/>
                  <a:pt x="767" y="2850"/>
                </a:cubicBezTo>
                <a:close/>
                <a:moveTo>
                  <a:pt x="1395" y="68"/>
                </a:moveTo>
                <a:cubicBezTo>
                  <a:pt x="1393" y="53"/>
                  <a:pt x="1388" y="40"/>
                  <a:pt x="1371" y="37"/>
                </a:cubicBezTo>
                <a:cubicBezTo>
                  <a:pt x="1356" y="34"/>
                  <a:pt x="1340" y="44"/>
                  <a:pt x="1328" y="63"/>
                </a:cubicBezTo>
                <a:cubicBezTo>
                  <a:pt x="1352" y="54"/>
                  <a:pt x="1374" y="53"/>
                  <a:pt x="1395" y="68"/>
                </a:cubicBezTo>
                <a:close/>
                <a:moveTo>
                  <a:pt x="247" y="2457"/>
                </a:moveTo>
                <a:cubicBezTo>
                  <a:pt x="221" y="2473"/>
                  <a:pt x="203" y="2499"/>
                  <a:pt x="205" y="2523"/>
                </a:cubicBezTo>
                <a:cubicBezTo>
                  <a:pt x="220" y="2508"/>
                  <a:pt x="232" y="2493"/>
                  <a:pt x="246" y="2481"/>
                </a:cubicBezTo>
                <a:cubicBezTo>
                  <a:pt x="256" y="2472"/>
                  <a:pt x="255" y="2465"/>
                  <a:pt x="247" y="2457"/>
                </a:cubicBezTo>
                <a:close/>
                <a:moveTo>
                  <a:pt x="1463" y="124"/>
                </a:moveTo>
                <a:cubicBezTo>
                  <a:pt x="1471" y="109"/>
                  <a:pt x="1473" y="94"/>
                  <a:pt x="1461" y="81"/>
                </a:cubicBezTo>
                <a:cubicBezTo>
                  <a:pt x="1448" y="69"/>
                  <a:pt x="1433" y="75"/>
                  <a:pt x="1414" y="81"/>
                </a:cubicBezTo>
                <a:cubicBezTo>
                  <a:pt x="1440" y="88"/>
                  <a:pt x="1456" y="101"/>
                  <a:pt x="1463" y="124"/>
                </a:cubicBezTo>
                <a:close/>
                <a:moveTo>
                  <a:pt x="197" y="1625"/>
                </a:moveTo>
                <a:cubicBezTo>
                  <a:pt x="214" y="1625"/>
                  <a:pt x="227" y="1626"/>
                  <a:pt x="241" y="1624"/>
                </a:cubicBezTo>
                <a:cubicBezTo>
                  <a:pt x="244" y="1624"/>
                  <a:pt x="249" y="1619"/>
                  <a:pt x="250" y="1615"/>
                </a:cubicBezTo>
                <a:cubicBezTo>
                  <a:pt x="250" y="1612"/>
                  <a:pt x="245" y="1606"/>
                  <a:pt x="241" y="1606"/>
                </a:cubicBezTo>
                <a:cubicBezTo>
                  <a:pt x="228" y="1605"/>
                  <a:pt x="215" y="1605"/>
                  <a:pt x="202" y="1605"/>
                </a:cubicBezTo>
                <a:cubicBezTo>
                  <a:pt x="200" y="1611"/>
                  <a:pt x="199" y="1616"/>
                  <a:pt x="197" y="1625"/>
                </a:cubicBezTo>
                <a:close/>
                <a:moveTo>
                  <a:pt x="958" y="2874"/>
                </a:moveTo>
                <a:cubicBezTo>
                  <a:pt x="959" y="2875"/>
                  <a:pt x="960" y="2877"/>
                  <a:pt x="962" y="2879"/>
                </a:cubicBezTo>
                <a:cubicBezTo>
                  <a:pt x="968" y="2876"/>
                  <a:pt x="978" y="2876"/>
                  <a:pt x="980" y="2871"/>
                </a:cubicBezTo>
                <a:cubicBezTo>
                  <a:pt x="989" y="2855"/>
                  <a:pt x="992" y="2838"/>
                  <a:pt x="987" y="2819"/>
                </a:cubicBezTo>
                <a:cubicBezTo>
                  <a:pt x="962" y="2832"/>
                  <a:pt x="967" y="2856"/>
                  <a:pt x="958" y="2874"/>
                </a:cubicBezTo>
                <a:close/>
                <a:moveTo>
                  <a:pt x="1726" y="2867"/>
                </a:moveTo>
                <a:cubicBezTo>
                  <a:pt x="1722" y="2879"/>
                  <a:pt x="1724" y="2885"/>
                  <a:pt x="1735" y="2888"/>
                </a:cubicBezTo>
                <a:cubicBezTo>
                  <a:pt x="1744" y="2891"/>
                  <a:pt x="1752" y="2895"/>
                  <a:pt x="1758" y="2901"/>
                </a:cubicBezTo>
                <a:cubicBezTo>
                  <a:pt x="1768" y="2910"/>
                  <a:pt x="1773" y="2906"/>
                  <a:pt x="1779" y="2896"/>
                </a:cubicBezTo>
                <a:cubicBezTo>
                  <a:pt x="1764" y="2880"/>
                  <a:pt x="1749" y="2868"/>
                  <a:pt x="1726" y="2867"/>
                </a:cubicBezTo>
                <a:close/>
                <a:moveTo>
                  <a:pt x="1326" y="564"/>
                </a:moveTo>
                <a:cubicBezTo>
                  <a:pt x="1336" y="574"/>
                  <a:pt x="1350" y="578"/>
                  <a:pt x="1365" y="572"/>
                </a:cubicBezTo>
                <a:cubicBezTo>
                  <a:pt x="1380" y="566"/>
                  <a:pt x="1387" y="554"/>
                  <a:pt x="1386" y="542"/>
                </a:cubicBezTo>
                <a:cubicBezTo>
                  <a:pt x="1366" y="549"/>
                  <a:pt x="1347" y="556"/>
                  <a:pt x="1326" y="564"/>
                </a:cubicBezTo>
                <a:close/>
                <a:moveTo>
                  <a:pt x="1002" y="3059"/>
                </a:moveTo>
                <a:cubicBezTo>
                  <a:pt x="983" y="3074"/>
                  <a:pt x="983" y="3082"/>
                  <a:pt x="996" y="3114"/>
                </a:cubicBezTo>
                <a:cubicBezTo>
                  <a:pt x="1014" y="3113"/>
                  <a:pt x="1018" y="3104"/>
                  <a:pt x="1012" y="3088"/>
                </a:cubicBezTo>
                <a:cubicBezTo>
                  <a:pt x="1009" y="3079"/>
                  <a:pt x="1006" y="3070"/>
                  <a:pt x="1002" y="3059"/>
                </a:cubicBezTo>
                <a:close/>
                <a:moveTo>
                  <a:pt x="1552" y="166"/>
                </a:moveTo>
                <a:cubicBezTo>
                  <a:pt x="1549" y="199"/>
                  <a:pt x="1561" y="228"/>
                  <a:pt x="1582" y="236"/>
                </a:cubicBezTo>
                <a:cubicBezTo>
                  <a:pt x="1581" y="210"/>
                  <a:pt x="1573" y="188"/>
                  <a:pt x="1552" y="166"/>
                </a:cubicBezTo>
                <a:close/>
                <a:moveTo>
                  <a:pt x="271" y="2515"/>
                </a:moveTo>
                <a:cubicBezTo>
                  <a:pt x="246" y="2524"/>
                  <a:pt x="227" y="2551"/>
                  <a:pt x="227" y="2574"/>
                </a:cubicBezTo>
                <a:cubicBezTo>
                  <a:pt x="244" y="2558"/>
                  <a:pt x="260" y="2543"/>
                  <a:pt x="277" y="2527"/>
                </a:cubicBezTo>
                <a:cubicBezTo>
                  <a:pt x="275" y="2523"/>
                  <a:pt x="273" y="2519"/>
                  <a:pt x="271" y="2515"/>
                </a:cubicBezTo>
                <a:close/>
                <a:moveTo>
                  <a:pt x="461" y="892"/>
                </a:moveTo>
                <a:cubicBezTo>
                  <a:pt x="459" y="891"/>
                  <a:pt x="457" y="890"/>
                  <a:pt x="455" y="889"/>
                </a:cubicBezTo>
                <a:cubicBezTo>
                  <a:pt x="431" y="902"/>
                  <a:pt x="419" y="928"/>
                  <a:pt x="431" y="952"/>
                </a:cubicBezTo>
                <a:cubicBezTo>
                  <a:pt x="441" y="932"/>
                  <a:pt x="451" y="912"/>
                  <a:pt x="461" y="892"/>
                </a:cubicBezTo>
                <a:close/>
                <a:moveTo>
                  <a:pt x="994" y="2489"/>
                </a:moveTo>
                <a:cubicBezTo>
                  <a:pt x="982" y="2522"/>
                  <a:pt x="994" y="2550"/>
                  <a:pt x="1022" y="2557"/>
                </a:cubicBezTo>
                <a:cubicBezTo>
                  <a:pt x="1013" y="2535"/>
                  <a:pt x="1003" y="2512"/>
                  <a:pt x="994" y="2489"/>
                </a:cubicBezTo>
                <a:close/>
                <a:moveTo>
                  <a:pt x="707" y="2933"/>
                </a:moveTo>
                <a:cubicBezTo>
                  <a:pt x="728" y="2933"/>
                  <a:pt x="748" y="2931"/>
                  <a:pt x="763" y="2913"/>
                </a:cubicBezTo>
                <a:cubicBezTo>
                  <a:pt x="740" y="2903"/>
                  <a:pt x="708" y="2915"/>
                  <a:pt x="707" y="2933"/>
                </a:cubicBezTo>
                <a:close/>
                <a:moveTo>
                  <a:pt x="750" y="423"/>
                </a:moveTo>
                <a:cubicBezTo>
                  <a:pt x="737" y="418"/>
                  <a:pt x="721" y="419"/>
                  <a:pt x="707" y="431"/>
                </a:cubicBezTo>
                <a:cubicBezTo>
                  <a:pt x="697" y="439"/>
                  <a:pt x="695" y="452"/>
                  <a:pt x="698" y="463"/>
                </a:cubicBezTo>
                <a:cubicBezTo>
                  <a:pt x="715" y="450"/>
                  <a:pt x="733" y="436"/>
                  <a:pt x="750" y="423"/>
                </a:cubicBezTo>
                <a:close/>
                <a:moveTo>
                  <a:pt x="1120" y="2769"/>
                </a:moveTo>
                <a:cubicBezTo>
                  <a:pt x="1100" y="2745"/>
                  <a:pt x="1091" y="2768"/>
                  <a:pt x="1078" y="2772"/>
                </a:cubicBezTo>
                <a:cubicBezTo>
                  <a:pt x="1075" y="2773"/>
                  <a:pt x="1076" y="2785"/>
                  <a:pt x="1074" y="2792"/>
                </a:cubicBezTo>
                <a:cubicBezTo>
                  <a:pt x="1076" y="2793"/>
                  <a:pt x="1078" y="2794"/>
                  <a:pt x="1080" y="2795"/>
                </a:cubicBezTo>
                <a:cubicBezTo>
                  <a:pt x="1093" y="2786"/>
                  <a:pt x="1106" y="2778"/>
                  <a:pt x="1120" y="2769"/>
                </a:cubicBezTo>
                <a:close/>
                <a:moveTo>
                  <a:pt x="967" y="462"/>
                </a:moveTo>
                <a:cubicBezTo>
                  <a:pt x="969" y="419"/>
                  <a:pt x="948" y="401"/>
                  <a:pt x="910" y="416"/>
                </a:cubicBezTo>
                <a:cubicBezTo>
                  <a:pt x="939" y="421"/>
                  <a:pt x="958" y="436"/>
                  <a:pt x="967" y="462"/>
                </a:cubicBezTo>
                <a:close/>
                <a:moveTo>
                  <a:pt x="807" y="703"/>
                </a:moveTo>
                <a:cubicBezTo>
                  <a:pt x="807" y="705"/>
                  <a:pt x="807" y="707"/>
                  <a:pt x="807" y="709"/>
                </a:cubicBezTo>
                <a:cubicBezTo>
                  <a:pt x="818" y="712"/>
                  <a:pt x="828" y="717"/>
                  <a:pt x="839" y="717"/>
                </a:cubicBezTo>
                <a:cubicBezTo>
                  <a:pt x="845" y="717"/>
                  <a:pt x="855" y="711"/>
                  <a:pt x="856" y="706"/>
                </a:cubicBezTo>
                <a:cubicBezTo>
                  <a:pt x="858" y="695"/>
                  <a:pt x="848" y="691"/>
                  <a:pt x="838" y="693"/>
                </a:cubicBezTo>
                <a:cubicBezTo>
                  <a:pt x="828" y="695"/>
                  <a:pt x="817" y="699"/>
                  <a:pt x="807" y="703"/>
                </a:cubicBezTo>
                <a:close/>
                <a:moveTo>
                  <a:pt x="264" y="2651"/>
                </a:moveTo>
                <a:cubicBezTo>
                  <a:pt x="282" y="2635"/>
                  <a:pt x="297" y="2622"/>
                  <a:pt x="313" y="2607"/>
                </a:cubicBezTo>
                <a:cubicBezTo>
                  <a:pt x="311" y="2604"/>
                  <a:pt x="308" y="2599"/>
                  <a:pt x="305" y="2593"/>
                </a:cubicBezTo>
                <a:cubicBezTo>
                  <a:pt x="283" y="2607"/>
                  <a:pt x="270" y="2624"/>
                  <a:pt x="264" y="2651"/>
                </a:cubicBezTo>
                <a:close/>
                <a:moveTo>
                  <a:pt x="1215" y="326"/>
                </a:moveTo>
                <a:cubicBezTo>
                  <a:pt x="1218" y="324"/>
                  <a:pt x="1220" y="322"/>
                  <a:pt x="1223" y="320"/>
                </a:cubicBezTo>
                <a:cubicBezTo>
                  <a:pt x="1216" y="309"/>
                  <a:pt x="1210" y="298"/>
                  <a:pt x="1202" y="288"/>
                </a:cubicBezTo>
                <a:cubicBezTo>
                  <a:pt x="1200" y="285"/>
                  <a:pt x="1190" y="289"/>
                  <a:pt x="1183" y="289"/>
                </a:cubicBezTo>
                <a:cubicBezTo>
                  <a:pt x="1184" y="294"/>
                  <a:pt x="1183" y="302"/>
                  <a:pt x="1187" y="305"/>
                </a:cubicBezTo>
                <a:cubicBezTo>
                  <a:pt x="1195" y="313"/>
                  <a:pt x="1206" y="319"/>
                  <a:pt x="1215" y="326"/>
                </a:cubicBezTo>
                <a:close/>
                <a:moveTo>
                  <a:pt x="1281" y="1973"/>
                </a:moveTo>
                <a:cubicBezTo>
                  <a:pt x="1255" y="1967"/>
                  <a:pt x="1230" y="1961"/>
                  <a:pt x="1206" y="1955"/>
                </a:cubicBezTo>
                <a:cubicBezTo>
                  <a:pt x="1225" y="1982"/>
                  <a:pt x="1253" y="1989"/>
                  <a:pt x="1281" y="1973"/>
                </a:cubicBezTo>
                <a:close/>
                <a:moveTo>
                  <a:pt x="294" y="2568"/>
                </a:moveTo>
                <a:cubicBezTo>
                  <a:pt x="269" y="2585"/>
                  <a:pt x="256" y="2604"/>
                  <a:pt x="257" y="2623"/>
                </a:cubicBezTo>
                <a:cubicBezTo>
                  <a:pt x="272" y="2610"/>
                  <a:pt x="286" y="2596"/>
                  <a:pt x="302" y="2582"/>
                </a:cubicBezTo>
                <a:cubicBezTo>
                  <a:pt x="299" y="2578"/>
                  <a:pt x="297" y="2574"/>
                  <a:pt x="294" y="2568"/>
                </a:cubicBezTo>
                <a:close/>
                <a:moveTo>
                  <a:pt x="1411" y="511"/>
                </a:moveTo>
                <a:cubicBezTo>
                  <a:pt x="1422" y="516"/>
                  <a:pt x="1432" y="512"/>
                  <a:pt x="1440" y="501"/>
                </a:cubicBezTo>
                <a:cubicBezTo>
                  <a:pt x="1449" y="488"/>
                  <a:pt x="1447" y="471"/>
                  <a:pt x="1436" y="460"/>
                </a:cubicBezTo>
                <a:cubicBezTo>
                  <a:pt x="1428" y="476"/>
                  <a:pt x="1420" y="493"/>
                  <a:pt x="1411" y="511"/>
                </a:cubicBezTo>
                <a:close/>
                <a:moveTo>
                  <a:pt x="1095" y="535"/>
                </a:moveTo>
                <a:cubicBezTo>
                  <a:pt x="1081" y="523"/>
                  <a:pt x="1067" y="511"/>
                  <a:pt x="1049" y="496"/>
                </a:cubicBezTo>
                <a:cubicBezTo>
                  <a:pt x="1048" y="501"/>
                  <a:pt x="1043" y="509"/>
                  <a:pt x="1045" y="514"/>
                </a:cubicBezTo>
                <a:cubicBezTo>
                  <a:pt x="1053" y="532"/>
                  <a:pt x="1075" y="540"/>
                  <a:pt x="1095" y="535"/>
                </a:cubicBezTo>
                <a:close/>
                <a:moveTo>
                  <a:pt x="981" y="2693"/>
                </a:moveTo>
                <a:cubicBezTo>
                  <a:pt x="969" y="2693"/>
                  <a:pt x="956" y="2695"/>
                  <a:pt x="943" y="2693"/>
                </a:cubicBezTo>
                <a:cubicBezTo>
                  <a:pt x="929" y="2690"/>
                  <a:pt x="923" y="2697"/>
                  <a:pt x="919" y="2710"/>
                </a:cubicBezTo>
                <a:cubicBezTo>
                  <a:pt x="943" y="2712"/>
                  <a:pt x="964" y="2711"/>
                  <a:pt x="981" y="2693"/>
                </a:cubicBezTo>
                <a:close/>
                <a:moveTo>
                  <a:pt x="799" y="684"/>
                </a:moveTo>
                <a:cubicBezTo>
                  <a:pt x="800" y="686"/>
                  <a:pt x="801" y="687"/>
                  <a:pt x="803" y="689"/>
                </a:cubicBezTo>
                <a:cubicBezTo>
                  <a:pt x="813" y="686"/>
                  <a:pt x="824" y="684"/>
                  <a:pt x="833" y="678"/>
                </a:cubicBezTo>
                <a:cubicBezTo>
                  <a:pt x="838" y="676"/>
                  <a:pt x="842" y="666"/>
                  <a:pt x="840" y="662"/>
                </a:cubicBezTo>
                <a:cubicBezTo>
                  <a:pt x="836" y="653"/>
                  <a:pt x="827" y="652"/>
                  <a:pt x="820" y="658"/>
                </a:cubicBezTo>
                <a:cubicBezTo>
                  <a:pt x="812" y="666"/>
                  <a:pt x="806" y="675"/>
                  <a:pt x="799" y="684"/>
                </a:cubicBezTo>
                <a:close/>
                <a:moveTo>
                  <a:pt x="1232" y="2786"/>
                </a:moveTo>
                <a:cubicBezTo>
                  <a:pt x="1237" y="2789"/>
                  <a:pt x="1243" y="2793"/>
                  <a:pt x="1249" y="2796"/>
                </a:cubicBezTo>
                <a:cubicBezTo>
                  <a:pt x="1257" y="2784"/>
                  <a:pt x="1263" y="2773"/>
                  <a:pt x="1270" y="2763"/>
                </a:cubicBezTo>
                <a:cubicBezTo>
                  <a:pt x="1251" y="2750"/>
                  <a:pt x="1250" y="2751"/>
                  <a:pt x="1232" y="2786"/>
                </a:cubicBezTo>
                <a:close/>
                <a:moveTo>
                  <a:pt x="475" y="832"/>
                </a:moveTo>
                <a:cubicBezTo>
                  <a:pt x="451" y="843"/>
                  <a:pt x="435" y="856"/>
                  <a:pt x="430" y="882"/>
                </a:cubicBezTo>
                <a:cubicBezTo>
                  <a:pt x="456" y="873"/>
                  <a:pt x="467" y="858"/>
                  <a:pt x="475" y="832"/>
                </a:cubicBezTo>
                <a:close/>
                <a:moveTo>
                  <a:pt x="1242" y="323"/>
                </a:moveTo>
                <a:cubicBezTo>
                  <a:pt x="1245" y="325"/>
                  <a:pt x="1247" y="327"/>
                  <a:pt x="1249" y="328"/>
                </a:cubicBezTo>
                <a:cubicBezTo>
                  <a:pt x="1258" y="321"/>
                  <a:pt x="1267" y="315"/>
                  <a:pt x="1275" y="307"/>
                </a:cubicBezTo>
                <a:cubicBezTo>
                  <a:pt x="1278" y="304"/>
                  <a:pt x="1277" y="297"/>
                  <a:pt x="1278" y="292"/>
                </a:cubicBezTo>
                <a:cubicBezTo>
                  <a:pt x="1272" y="292"/>
                  <a:pt x="1262" y="289"/>
                  <a:pt x="1259" y="292"/>
                </a:cubicBezTo>
                <a:cubicBezTo>
                  <a:pt x="1252" y="301"/>
                  <a:pt x="1248" y="313"/>
                  <a:pt x="1242" y="323"/>
                </a:cubicBezTo>
                <a:close/>
                <a:moveTo>
                  <a:pt x="954" y="348"/>
                </a:moveTo>
                <a:cubicBezTo>
                  <a:pt x="945" y="377"/>
                  <a:pt x="976" y="403"/>
                  <a:pt x="998" y="395"/>
                </a:cubicBezTo>
                <a:cubicBezTo>
                  <a:pt x="984" y="380"/>
                  <a:pt x="968" y="364"/>
                  <a:pt x="954" y="348"/>
                </a:cubicBezTo>
                <a:close/>
                <a:moveTo>
                  <a:pt x="319" y="2620"/>
                </a:moveTo>
                <a:cubicBezTo>
                  <a:pt x="296" y="2637"/>
                  <a:pt x="288" y="2659"/>
                  <a:pt x="299" y="2679"/>
                </a:cubicBezTo>
                <a:cubicBezTo>
                  <a:pt x="299" y="2656"/>
                  <a:pt x="330" y="2647"/>
                  <a:pt x="319" y="2620"/>
                </a:cubicBezTo>
                <a:close/>
                <a:moveTo>
                  <a:pt x="562" y="1069"/>
                </a:moveTo>
                <a:cubicBezTo>
                  <a:pt x="545" y="1049"/>
                  <a:pt x="528" y="1044"/>
                  <a:pt x="509" y="1051"/>
                </a:cubicBezTo>
                <a:cubicBezTo>
                  <a:pt x="525" y="1070"/>
                  <a:pt x="542" y="1076"/>
                  <a:pt x="562" y="1069"/>
                </a:cubicBezTo>
                <a:close/>
                <a:moveTo>
                  <a:pt x="1560" y="3037"/>
                </a:moveTo>
                <a:cubicBezTo>
                  <a:pt x="1573" y="3026"/>
                  <a:pt x="1571" y="3014"/>
                  <a:pt x="1554" y="3004"/>
                </a:cubicBezTo>
                <a:cubicBezTo>
                  <a:pt x="1550" y="3002"/>
                  <a:pt x="1543" y="3004"/>
                  <a:pt x="1537" y="3003"/>
                </a:cubicBezTo>
                <a:cubicBezTo>
                  <a:pt x="1538" y="3010"/>
                  <a:pt x="1538" y="3017"/>
                  <a:pt x="1541" y="3022"/>
                </a:cubicBezTo>
                <a:cubicBezTo>
                  <a:pt x="1546" y="3028"/>
                  <a:pt x="1553" y="3032"/>
                  <a:pt x="1560" y="3037"/>
                </a:cubicBezTo>
                <a:close/>
                <a:moveTo>
                  <a:pt x="1227" y="317"/>
                </a:moveTo>
                <a:cubicBezTo>
                  <a:pt x="1230" y="317"/>
                  <a:pt x="1232" y="317"/>
                  <a:pt x="1234" y="317"/>
                </a:cubicBezTo>
                <a:cubicBezTo>
                  <a:pt x="1238" y="307"/>
                  <a:pt x="1243" y="298"/>
                  <a:pt x="1244" y="288"/>
                </a:cubicBezTo>
                <a:cubicBezTo>
                  <a:pt x="1245" y="283"/>
                  <a:pt x="1238" y="278"/>
                  <a:pt x="1235" y="273"/>
                </a:cubicBezTo>
                <a:cubicBezTo>
                  <a:pt x="1230" y="277"/>
                  <a:pt x="1221" y="282"/>
                  <a:pt x="1221" y="287"/>
                </a:cubicBezTo>
                <a:cubicBezTo>
                  <a:pt x="1220" y="297"/>
                  <a:pt x="1225" y="307"/>
                  <a:pt x="1227" y="317"/>
                </a:cubicBezTo>
                <a:close/>
                <a:moveTo>
                  <a:pt x="1422" y="3065"/>
                </a:moveTo>
                <a:cubicBezTo>
                  <a:pt x="1443" y="3088"/>
                  <a:pt x="1446" y="3088"/>
                  <a:pt x="1460" y="3070"/>
                </a:cubicBezTo>
                <a:cubicBezTo>
                  <a:pt x="1444" y="3047"/>
                  <a:pt x="1436" y="3046"/>
                  <a:pt x="1422" y="3065"/>
                </a:cubicBezTo>
                <a:close/>
                <a:moveTo>
                  <a:pt x="455" y="1063"/>
                </a:moveTo>
                <a:cubicBezTo>
                  <a:pt x="471" y="1079"/>
                  <a:pt x="493" y="1082"/>
                  <a:pt x="511" y="1074"/>
                </a:cubicBezTo>
                <a:cubicBezTo>
                  <a:pt x="497" y="1057"/>
                  <a:pt x="480" y="1054"/>
                  <a:pt x="455" y="1063"/>
                </a:cubicBezTo>
                <a:close/>
                <a:moveTo>
                  <a:pt x="1080" y="2813"/>
                </a:moveTo>
                <a:cubicBezTo>
                  <a:pt x="1058" y="2828"/>
                  <a:pt x="1064" y="2840"/>
                  <a:pt x="1075" y="2851"/>
                </a:cubicBezTo>
                <a:cubicBezTo>
                  <a:pt x="1077" y="2854"/>
                  <a:pt x="1083" y="2856"/>
                  <a:pt x="1085" y="2855"/>
                </a:cubicBezTo>
                <a:cubicBezTo>
                  <a:pt x="1088" y="2853"/>
                  <a:pt x="1093" y="2848"/>
                  <a:pt x="1092" y="2845"/>
                </a:cubicBezTo>
                <a:cubicBezTo>
                  <a:pt x="1089" y="2834"/>
                  <a:pt x="1085" y="2825"/>
                  <a:pt x="1080" y="2813"/>
                </a:cubicBezTo>
                <a:close/>
                <a:moveTo>
                  <a:pt x="1152" y="2798"/>
                </a:moveTo>
                <a:cubicBezTo>
                  <a:pt x="1161" y="2800"/>
                  <a:pt x="1169" y="2804"/>
                  <a:pt x="1172" y="2802"/>
                </a:cubicBezTo>
                <a:cubicBezTo>
                  <a:pt x="1179" y="2796"/>
                  <a:pt x="1185" y="2787"/>
                  <a:pt x="1190" y="2779"/>
                </a:cubicBezTo>
                <a:cubicBezTo>
                  <a:pt x="1192" y="2776"/>
                  <a:pt x="1190" y="2769"/>
                  <a:pt x="1187" y="2768"/>
                </a:cubicBezTo>
                <a:cubicBezTo>
                  <a:pt x="1184" y="2766"/>
                  <a:pt x="1177" y="2766"/>
                  <a:pt x="1174" y="2769"/>
                </a:cubicBezTo>
                <a:cubicBezTo>
                  <a:pt x="1167" y="2776"/>
                  <a:pt x="1161" y="2785"/>
                  <a:pt x="1152" y="2798"/>
                </a:cubicBezTo>
                <a:close/>
                <a:moveTo>
                  <a:pt x="885" y="990"/>
                </a:moveTo>
                <a:cubicBezTo>
                  <a:pt x="875" y="979"/>
                  <a:pt x="868" y="970"/>
                  <a:pt x="859" y="961"/>
                </a:cubicBezTo>
                <a:cubicBezTo>
                  <a:pt x="852" y="972"/>
                  <a:pt x="846" y="983"/>
                  <a:pt x="837" y="996"/>
                </a:cubicBezTo>
                <a:cubicBezTo>
                  <a:pt x="854" y="994"/>
                  <a:pt x="869" y="992"/>
                  <a:pt x="885" y="990"/>
                </a:cubicBezTo>
                <a:close/>
                <a:moveTo>
                  <a:pt x="445" y="832"/>
                </a:moveTo>
                <a:cubicBezTo>
                  <a:pt x="466" y="821"/>
                  <a:pt x="474" y="807"/>
                  <a:pt x="473" y="784"/>
                </a:cubicBezTo>
                <a:cubicBezTo>
                  <a:pt x="454" y="792"/>
                  <a:pt x="445" y="805"/>
                  <a:pt x="445" y="832"/>
                </a:cubicBezTo>
                <a:close/>
                <a:moveTo>
                  <a:pt x="1254" y="334"/>
                </a:moveTo>
                <a:cubicBezTo>
                  <a:pt x="1254" y="337"/>
                  <a:pt x="1254" y="340"/>
                  <a:pt x="1254" y="343"/>
                </a:cubicBezTo>
                <a:cubicBezTo>
                  <a:pt x="1265" y="345"/>
                  <a:pt x="1275" y="348"/>
                  <a:pt x="1286" y="348"/>
                </a:cubicBezTo>
                <a:cubicBezTo>
                  <a:pt x="1290" y="348"/>
                  <a:pt x="1297" y="340"/>
                  <a:pt x="1296" y="338"/>
                </a:cubicBezTo>
                <a:cubicBezTo>
                  <a:pt x="1295" y="333"/>
                  <a:pt x="1288" y="325"/>
                  <a:pt x="1285" y="326"/>
                </a:cubicBezTo>
                <a:cubicBezTo>
                  <a:pt x="1274" y="327"/>
                  <a:pt x="1264" y="331"/>
                  <a:pt x="1254" y="334"/>
                </a:cubicBezTo>
                <a:close/>
                <a:moveTo>
                  <a:pt x="498" y="987"/>
                </a:moveTo>
                <a:cubicBezTo>
                  <a:pt x="474" y="987"/>
                  <a:pt x="459" y="997"/>
                  <a:pt x="453" y="1015"/>
                </a:cubicBezTo>
                <a:cubicBezTo>
                  <a:pt x="475" y="1019"/>
                  <a:pt x="488" y="1011"/>
                  <a:pt x="498" y="987"/>
                </a:cubicBezTo>
                <a:close/>
                <a:moveTo>
                  <a:pt x="808" y="724"/>
                </a:moveTo>
                <a:cubicBezTo>
                  <a:pt x="807" y="725"/>
                  <a:pt x="805" y="727"/>
                  <a:pt x="804" y="729"/>
                </a:cubicBezTo>
                <a:cubicBezTo>
                  <a:pt x="809" y="737"/>
                  <a:pt x="813" y="747"/>
                  <a:pt x="820" y="754"/>
                </a:cubicBezTo>
                <a:cubicBezTo>
                  <a:pt x="822" y="757"/>
                  <a:pt x="831" y="754"/>
                  <a:pt x="838" y="753"/>
                </a:cubicBezTo>
                <a:cubicBezTo>
                  <a:pt x="837" y="747"/>
                  <a:pt x="838" y="739"/>
                  <a:pt x="835" y="737"/>
                </a:cubicBezTo>
                <a:cubicBezTo>
                  <a:pt x="827" y="731"/>
                  <a:pt x="817" y="728"/>
                  <a:pt x="808" y="724"/>
                </a:cubicBezTo>
                <a:close/>
                <a:moveTo>
                  <a:pt x="280" y="1310"/>
                </a:moveTo>
                <a:cubicBezTo>
                  <a:pt x="286" y="1283"/>
                  <a:pt x="266" y="1262"/>
                  <a:pt x="237" y="1263"/>
                </a:cubicBezTo>
                <a:cubicBezTo>
                  <a:pt x="251" y="1278"/>
                  <a:pt x="266" y="1294"/>
                  <a:pt x="280" y="1310"/>
                </a:cubicBezTo>
                <a:close/>
                <a:moveTo>
                  <a:pt x="556" y="986"/>
                </a:moveTo>
                <a:cubicBezTo>
                  <a:pt x="535" y="980"/>
                  <a:pt x="517" y="987"/>
                  <a:pt x="508" y="1004"/>
                </a:cubicBezTo>
                <a:cubicBezTo>
                  <a:pt x="533" y="1008"/>
                  <a:pt x="547" y="1003"/>
                  <a:pt x="556" y="986"/>
                </a:cubicBezTo>
                <a:close/>
                <a:moveTo>
                  <a:pt x="266" y="1352"/>
                </a:moveTo>
                <a:cubicBezTo>
                  <a:pt x="256" y="1326"/>
                  <a:pt x="236" y="1318"/>
                  <a:pt x="208" y="1330"/>
                </a:cubicBezTo>
                <a:cubicBezTo>
                  <a:pt x="227" y="1337"/>
                  <a:pt x="246" y="1344"/>
                  <a:pt x="266" y="1352"/>
                </a:cubicBezTo>
                <a:close/>
                <a:moveTo>
                  <a:pt x="871" y="959"/>
                </a:moveTo>
                <a:cubicBezTo>
                  <a:pt x="876" y="976"/>
                  <a:pt x="887" y="980"/>
                  <a:pt x="900" y="982"/>
                </a:cubicBezTo>
                <a:cubicBezTo>
                  <a:pt x="919" y="983"/>
                  <a:pt x="932" y="975"/>
                  <a:pt x="940" y="957"/>
                </a:cubicBezTo>
                <a:cubicBezTo>
                  <a:pt x="902" y="973"/>
                  <a:pt x="902" y="973"/>
                  <a:pt x="871" y="959"/>
                </a:cubicBezTo>
                <a:close/>
                <a:moveTo>
                  <a:pt x="975" y="2512"/>
                </a:moveTo>
                <a:cubicBezTo>
                  <a:pt x="974" y="2511"/>
                  <a:pt x="972" y="2510"/>
                  <a:pt x="970" y="2509"/>
                </a:cubicBezTo>
                <a:cubicBezTo>
                  <a:pt x="966" y="2518"/>
                  <a:pt x="958" y="2528"/>
                  <a:pt x="959" y="2536"/>
                </a:cubicBezTo>
                <a:cubicBezTo>
                  <a:pt x="959" y="2544"/>
                  <a:pt x="969" y="2551"/>
                  <a:pt x="975" y="2558"/>
                </a:cubicBezTo>
                <a:cubicBezTo>
                  <a:pt x="976" y="2557"/>
                  <a:pt x="978" y="2556"/>
                  <a:pt x="979" y="2555"/>
                </a:cubicBezTo>
                <a:cubicBezTo>
                  <a:pt x="978" y="2540"/>
                  <a:pt x="977" y="2526"/>
                  <a:pt x="975" y="2512"/>
                </a:cubicBezTo>
                <a:close/>
                <a:moveTo>
                  <a:pt x="991" y="2914"/>
                </a:moveTo>
                <a:cubicBezTo>
                  <a:pt x="971" y="2903"/>
                  <a:pt x="964" y="2916"/>
                  <a:pt x="955" y="2927"/>
                </a:cubicBezTo>
                <a:cubicBezTo>
                  <a:pt x="959" y="2933"/>
                  <a:pt x="963" y="2938"/>
                  <a:pt x="967" y="2945"/>
                </a:cubicBezTo>
                <a:cubicBezTo>
                  <a:pt x="977" y="2933"/>
                  <a:pt x="984" y="2923"/>
                  <a:pt x="991" y="2914"/>
                </a:cubicBezTo>
                <a:close/>
                <a:moveTo>
                  <a:pt x="1504" y="415"/>
                </a:moveTo>
                <a:cubicBezTo>
                  <a:pt x="1501" y="414"/>
                  <a:pt x="1499" y="414"/>
                  <a:pt x="1497" y="413"/>
                </a:cubicBezTo>
                <a:cubicBezTo>
                  <a:pt x="1493" y="420"/>
                  <a:pt x="1489" y="427"/>
                  <a:pt x="1484" y="433"/>
                </a:cubicBezTo>
                <a:cubicBezTo>
                  <a:pt x="1479" y="439"/>
                  <a:pt x="1471" y="443"/>
                  <a:pt x="1465" y="448"/>
                </a:cubicBezTo>
                <a:cubicBezTo>
                  <a:pt x="1465" y="449"/>
                  <a:pt x="1465" y="451"/>
                  <a:pt x="1466" y="452"/>
                </a:cubicBezTo>
                <a:cubicBezTo>
                  <a:pt x="1474" y="451"/>
                  <a:pt x="1487" y="453"/>
                  <a:pt x="1491" y="449"/>
                </a:cubicBezTo>
                <a:cubicBezTo>
                  <a:pt x="1498" y="440"/>
                  <a:pt x="1500" y="427"/>
                  <a:pt x="1504" y="415"/>
                </a:cubicBezTo>
                <a:close/>
                <a:moveTo>
                  <a:pt x="1134" y="550"/>
                </a:moveTo>
                <a:cubicBezTo>
                  <a:pt x="1147" y="574"/>
                  <a:pt x="1175" y="578"/>
                  <a:pt x="1189" y="560"/>
                </a:cubicBezTo>
                <a:cubicBezTo>
                  <a:pt x="1172" y="557"/>
                  <a:pt x="1153" y="553"/>
                  <a:pt x="1134" y="550"/>
                </a:cubicBezTo>
                <a:close/>
                <a:moveTo>
                  <a:pt x="1203" y="2766"/>
                </a:moveTo>
                <a:cubicBezTo>
                  <a:pt x="1207" y="2783"/>
                  <a:pt x="1208" y="2793"/>
                  <a:pt x="1212" y="2802"/>
                </a:cubicBezTo>
                <a:cubicBezTo>
                  <a:pt x="1212" y="2805"/>
                  <a:pt x="1218" y="2806"/>
                  <a:pt x="1221" y="2808"/>
                </a:cubicBezTo>
                <a:cubicBezTo>
                  <a:pt x="1222" y="2796"/>
                  <a:pt x="1225" y="2785"/>
                  <a:pt x="1224" y="2774"/>
                </a:cubicBezTo>
                <a:cubicBezTo>
                  <a:pt x="1223" y="2771"/>
                  <a:pt x="1213" y="2770"/>
                  <a:pt x="1203" y="2766"/>
                </a:cubicBezTo>
                <a:close/>
                <a:moveTo>
                  <a:pt x="993" y="485"/>
                </a:moveTo>
                <a:cubicBezTo>
                  <a:pt x="994" y="487"/>
                  <a:pt x="994" y="490"/>
                  <a:pt x="994" y="492"/>
                </a:cubicBezTo>
                <a:cubicBezTo>
                  <a:pt x="1012" y="491"/>
                  <a:pt x="1031" y="509"/>
                  <a:pt x="1046" y="480"/>
                </a:cubicBezTo>
                <a:cubicBezTo>
                  <a:pt x="1029" y="482"/>
                  <a:pt x="1011" y="484"/>
                  <a:pt x="993" y="485"/>
                </a:cubicBezTo>
                <a:close/>
                <a:moveTo>
                  <a:pt x="1045" y="143"/>
                </a:moveTo>
                <a:cubicBezTo>
                  <a:pt x="1018" y="132"/>
                  <a:pt x="996" y="145"/>
                  <a:pt x="997" y="169"/>
                </a:cubicBezTo>
                <a:cubicBezTo>
                  <a:pt x="1013" y="161"/>
                  <a:pt x="1029" y="152"/>
                  <a:pt x="1045" y="143"/>
                </a:cubicBezTo>
                <a:close/>
                <a:moveTo>
                  <a:pt x="605" y="1061"/>
                </a:moveTo>
                <a:cubicBezTo>
                  <a:pt x="588" y="1042"/>
                  <a:pt x="573" y="1038"/>
                  <a:pt x="558" y="1047"/>
                </a:cubicBezTo>
                <a:cubicBezTo>
                  <a:pt x="569" y="1063"/>
                  <a:pt x="584" y="1066"/>
                  <a:pt x="605" y="1061"/>
                </a:cubicBezTo>
                <a:close/>
                <a:moveTo>
                  <a:pt x="1485" y="165"/>
                </a:moveTo>
                <a:cubicBezTo>
                  <a:pt x="1485" y="185"/>
                  <a:pt x="1485" y="203"/>
                  <a:pt x="1485" y="221"/>
                </a:cubicBezTo>
                <a:cubicBezTo>
                  <a:pt x="1507" y="201"/>
                  <a:pt x="1506" y="177"/>
                  <a:pt x="1485" y="165"/>
                </a:cubicBezTo>
                <a:close/>
                <a:moveTo>
                  <a:pt x="1247" y="562"/>
                </a:moveTo>
                <a:cubicBezTo>
                  <a:pt x="1246" y="563"/>
                  <a:pt x="1245" y="564"/>
                  <a:pt x="1244" y="566"/>
                </a:cubicBezTo>
                <a:cubicBezTo>
                  <a:pt x="1251" y="571"/>
                  <a:pt x="1259" y="580"/>
                  <a:pt x="1266" y="580"/>
                </a:cubicBezTo>
                <a:cubicBezTo>
                  <a:pt x="1274" y="581"/>
                  <a:pt x="1283" y="573"/>
                  <a:pt x="1291" y="569"/>
                </a:cubicBezTo>
                <a:cubicBezTo>
                  <a:pt x="1290" y="568"/>
                  <a:pt x="1290" y="566"/>
                  <a:pt x="1289" y="565"/>
                </a:cubicBezTo>
                <a:cubicBezTo>
                  <a:pt x="1275" y="564"/>
                  <a:pt x="1261" y="563"/>
                  <a:pt x="1247" y="562"/>
                </a:cubicBezTo>
                <a:close/>
                <a:moveTo>
                  <a:pt x="223" y="2156"/>
                </a:moveTo>
                <a:cubicBezTo>
                  <a:pt x="235" y="2152"/>
                  <a:pt x="251" y="2165"/>
                  <a:pt x="255" y="2146"/>
                </a:cubicBezTo>
                <a:cubicBezTo>
                  <a:pt x="258" y="2131"/>
                  <a:pt x="243" y="2136"/>
                  <a:pt x="235" y="2134"/>
                </a:cubicBezTo>
                <a:cubicBezTo>
                  <a:pt x="219" y="2132"/>
                  <a:pt x="222" y="2143"/>
                  <a:pt x="223" y="2156"/>
                </a:cubicBezTo>
                <a:close/>
                <a:moveTo>
                  <a:pt x="253" y="1879"/>
                </a:moveTo>
                <a:cubicBezTo>
                  <a:pt x="263" y="1876"/>
                  <a:pt x="272" y="1873"/>
                  <a:pt x="280" y="1870"/>
                </a:cubicBezTo>
                <a:cubicBezTo>
                  <a:pt x="277" y="1865"/>
                  <a:pt x="275" y="1858"/>
                  <a:pt x="271" y="1856"/>
                </a:cubicBezTo>
                <a:cubicBezTo>
                  <a:pt x="258" y="1852"/>
                  <a:pt x="251" y="1858"/>
                  <a:pt x="253" y="1879"/>
                </a:cubicBezTo>
                <a:close/>
                <a:moveTo>
                  <a:pt x="407" y="770"/>
                </a:moveTo>
                <a:cubicBezTo>
                  <a:pt x="393" y="787"/>
                  <a:pt x="392" y="801"/>
                  <a:pt x="401" y="819"/>
                </a:cubicBezTo>
                <a:cubicBezTo>
                  <a:pt x="415" y="805"/>
                  <a:pt x="414" y="790"/>
                  <a:pt x="407" y="770"/>
                </a:cubicBezTo>
                <a:close/>
                <a:moveTo>
                  <a:pt x="391" y="990"/>
                </a:moveTo>
                <a:cubicBezTo>
                  <a:pt x="393" y="989"/>
                  <a:pt x="395" y="987"/>
                  <a:pt x="397" y="985"/>
                </a:cubicBezTo>
                <a:cubicBezTo>
                  <a:pt x="392" y="970"/>
                  <a:pt x="385" y="957"/>
                  <a:pt x="369" y="952"/>
                </a:cubicBezTo>
                <a:cubicBezTo>
                  <a:pt x="367" y="954"/>
                  <a:pt x="365" y="955"/>
                  <a:pt x="364" y="957"/>
                </a:cubicBezTo>
                <a:cubicBezTo>
                  <a:pt x="373" y="968"/>
                  <a:pt x="382" y="979"/>
                  <a:pt x="391" y="990"/>
                </a:cubicBezTo>
                <a:close/>
                <a:moveTo>
                  <a:pt x="1626" y="2960"/>
                </a:moveTo>
                <a:cubicBezTo>
                  <a:pt x="1639" y="2964"/>
                  <a:pt x="1650" y="2967"/>
                  <a:pt x="1661" y="2969"/>
                </a:cubicBezTo>
                <a:cubicBezTo>
                  <a:pt x="1662" y="2968"/>
                  <a:pt x="1663" y="2967"/>
                  <a:pt x="1664" y="2966"/>
                </a:cubicBezTo>
                <a:cubicBezTo>
                  <a:pt x="1656" y="2957"/>
                  <a:pt x="1648" y="2949"/>
                  <a:pt x="1638" y="2938"/>
                </a:cubicBezTo>
                <a:cubicBezTo>
                  <a:pt x="1633" y="2947"/>
                  <a:pt x="1630" y="2953"/>
                  <a:pt x="1626" y="2960"/>
                </a:cubicBezTo>
                <a:close/>
                <a:moveTo>
                  <a:pt x="1147" y="1964"/>
                </a:moveTo>
                <a:cubicBezTo>
                  <a:pt x="1157" y="1987"/>
                  <a:pt x="1176" y="1997"/>
                  <a:pt x="1200" y="1992"/>
                </a:cubicBezTo>
                <a:cubicBezTo>
                  <a:pt x="1182" y="1983"/>
                  <a:pt x="1165" y="1974"/>
                  <a:pt x="1147" y="1964"/>
                </a:cubicBezTo>
                <a:close/>
                <a:moveTo>
                  <a:pt x="386" y="2782"/>
                </a:moveTo>
                <a:cubicBezTo>
                  <a:pt x="388" y="2782"/>
                  <a:pt x="390" y="2783"/>
                  <a:pt x="392" y="2783"/>
                </a:cubicBezTo>
                <a:cubicBezTo>
                  <a:pt x="411" y="2756"/>
                  <a:pt x="412" y="2752"/>
                  <a:pt x="394" y="2742"/>
                </a:cubicBezTo>
                <a:cubicBezTo>
                  <a:pt x="391" y="2756"/>
                  <a:pt x="389" y="2769"/>
                  <a:pt x="386" y="2782"/>
                </a:cubicBezTo>
                <a:close/>
                <a:moveTo>
                  <a:pt x="956" y="959"/>
                </a:moveTo>
                <a:cubicBezTo>
                  <a:pt x="948" y="967"/>
                  <a:pt x="942" y="974"/>
                  <a:pt x="934" y="983"/>
                </a:cubicBezTo>
                <a:cubicBezTo>
                  <a:pt x="942" y="982"/>
                  <a:pt x="948" y="981"/>
                  <a:pt x="955" y="980"/>
                </a:cubicBezTo>
                <a:cubicBezTo>
                  <a:pt x="961" y="978"/>
                  <a:pt x="968" y="976"/>
                  <a:pt x="978" y="974"/>
                </a:cubicBezTo>
                <a:cubicBezTo>
                  <a:pt x="969" y="967"/>
                  <a:pt x="963" y="963"/>
                  <a:pt x="956" y="959"/>
                </a:cubicBezTo>
                <a:close/>
                <a:moveTo>
                  <a:pt x="486" y="1115"/>
                </a:moveTo>
                <a:cubicBezTo>
                  <a:pt x="472" y="1092"/>
                  <a:pt x="451" y="1088"/>
                  <a:pt x="429" y="1103"/>
                </a:cubicBezTo>
                <a:cubicBezTo>
                  <a:pt x="439" y="1104"/>
                  <a:pt x="448" y="1104"/>
                  <a:pt x="457" y="1105"/>
                </a:cubicBezTo>
                <a:cubicBezTo>
                  <a:pt x="466" y="1107"/>
                  <a:pt x="475" y="1112"/>
                  <a:pt x="486" y="1115"/>
                </a:cubicBezTo>
                <a:close/>
                <a:moveTo>
                  <a:pt x="333" y="2649"/>
                </a:moveTo>
                <a:cubicBezTo>
                  <a:pt x="331" y="2649"/>
                  <a:pt x="329" y="2648"/>
                  <a:pt x="327" y="2648"/>
                </a:cubicBezTo>
                <a:cubicBezTo>
                  <a:pt x="323" y="2662"/>
                  <a:pt x="320" y="2676"/>
                  <a:pt x="316" y="2689"/>
                </a:cubicBezTo>
                <a:cubicBezTo>
                  <a:pt x="319" y="2690"/>
                  <a:pt x="322" y="2691"/>
                  <a:pt x="324" y="2691"/>
                </a:cubicBezTo>
                <a:cubicBezTo>
                  <a:pt x="320" y="2675"/>
                  <a:pt x="349" y="2668"/>
                  <a:pt x="333" y="2649"/>
                </a:cubicBezTo>
                <a:close/>
                <a:moveTo>
                  <a:pt x="380" y="865"/>
                </a:moveTo>
                <a:cubicBezTo>
                  <a:pt x="383" y="865"/>
                  <a:pt x="385" y="865"/>
                  <a:pt x="388" y="865"/>
                </a:cubicBezTo>
                <a:cubicBezTo>
                  <a:pt x="396" y="851"/>
                  <a:pt x="392" y="839"/>
                  <a:pt x="384" y="827"/>
                </a:cubicBezTo>
                <a:cubicBezTo>
                  <a:pt x="382" y="827"/>
                  <a:pt x="380" y="827"/>
                  <a:pt x="377" y="827"/>
                </a:cubicBezTo>
                <a:cubicBezTo>
                  <a:pt x="378" y="840"/>
                  <a:pt x="379" y="853"/>
                  <a:pt x="380" y="865"/>
                </a:cubicBezTo>
                <a:close/>
                <a:moveTo>
                  <a:pt x="352" y="2736"/>
                </a:moveTo>
                <a:cubicBezTo>
                  <a:pt x="355" y="2737"/>
                  <a:pt x="357" y="2737"/>
                  <a:pt x="360" y="2737"/>
                </a:cubicBezTo>
                <a:cubicBezTo>
                  <a:pt x="358" y="2724"/>
                  <a:pt x="377" y="2713"/>
                  <a:pt x="366" y="2698"/>
                </a:cubicBezTo>
                <a:cubicBezTo>
                  <a:pt x="364" y="2698"/>
                  <a:pt x="361" y="2698"/>
                  <a:pt x="358" y="2697"/>
                </a:cubicBezTo>
                <a:cubicBezTo>
                  <a:pt x="356" y="2710"/>
                  <a:pt x="354" y="2723"/>
                  <a:pt x="352" y="2736"/>
                </a:cubicBezTo>
                <a:close/>
                <a:moveTo>
                  <a:pt x="1027" y="462"/>
                </a:moveTo>
                <a:cubicBezTo>
                  <a:pt x="1025" y="446"/>
                  <a:pt x="1024" y="432"/>
                  <a:pt x="1023" y="416"/>
                </a:cubicBezTo>
                <a:cubicBezTo>
                  <a:pt x="1006" y="432"/>
                  <a:pt x="1007" y="451"/>
                  <a:pt x="1027" y="462"/>
                </a:cubicBezTo>
                <a:close/>
                <a:moveTo>
                  <a:pt x="566" y="998"/>
                </a:moveTo>
                <a:cubicBezTo>
                  <a:pt x="566" y="1000"/>
                  <a:pt x="566" y="1002"/>
                  <a:pt x="566" y="1004"/>
                </a:cubicBezTo>
                <a:cubicBezTo>
                  <a:pt x="579" y="1004"/>
                  <a:pt x="591" y="1004"/>
                  <a:pt x="604" y="1004"/>
                </a:cubicBezTo>
                <a:cubicBezTo>
                  <a:pt x="604" y="1001"/>
                  <a:pt x="604" y="998"/>
                  <a:pt x="604" y="995"/>
                </a:cubicBezTo>
                <a:cubicBezTo>
                  <a:pt x="591" y="996"/>
                  <a:pt x="578" y="997"/>
                  <a:pt x="566" y="998"/>
                </a:cubicBezTo>
                <a:close/>
                <a:moveTo>
                  <a:pt x="367" y="2762"/>
                </a:moveTo>
                <a:cubicBezTo>
                  <a:pt x="389" y="2744"/>
                  <a:pt x="392" y="2732"/>
                  <a:pt x="377" y="2720"/>
                </a:cubicBezTo>
                <a:cubicBezTo>
                  <a:pt x="374" y="2734"/>
                  <a:pt x="371" y="2746"/>
                  <a:pt x="367" y="2762"/>
                </a:cubicBezTo>
                <a:close/>
                <a:moveTo>
                  <a:pt x="342" y="2671"/>
                </a:moveTo>
                <a:cubicBezTo>
                  <a:pt x="340" y="2683"/>
                  <a:pt x="337" y="2696"/>
                  <a:pt x="335" y="2708"/>
                </a:cubicBezTo>
                <a:cubicBezTo>
                  <a:pt x="337" y="2708"/>
                  <a:pt x="340" y="2709"/>
                  <a:pt x="342" y="2709"/>
                </a:cubicBezTo>
                <a:cubicBezTo>
                  <a:pt x="341" y="2696"/>
                  <a:pt x="362" y="2687"/>
                  <a:pt x="342" y="2671"/>
                </a:cubicBezTo>
                <a:close/>
                <a:moveTo>
                  <a:pt x="431" y="2806"/>
                </a:moveTo>
                <a:cubicBezTo>
                  <a:pt x="433" y="2806"/>
                  <a:pt x="435" y="2807"/>
                  <a:pt x="437" y="2808"/>
                </a:cubicBezTo>
                <a:cubicBezTo>
                  <a:pt x="442" y="2802"/>
                  <a:pt x="448" y="2796"/>
                  <a:pt x="454" y="2788"/>
                </a:cubicBezTo>
                <a:cubicBezTo>
                  <a:pt x="449" y="2784"/>
                  <a:pt x="446" y="2781"/>
                  <a:pt x="439" y="2775"/>
                </a:cubicBezTo>
                <a:cubicBezTo>
                  <a:pt x="436" y="2787"/>
                  <a:pt x="433" y="2797"/>
                  <a:pt x="431" y="2806"/>
                </a:cubicBezTo>
                <a:close/>
                <a:moveTo>
                  <a:pt x="921" y="2863"/>
                </a:moveTo>
                <a:cubicBezTo>
                  <a:pt x="918" y="2861"/>
                  <a:pt x="916" y="2859"/>
                  <a:pt x="913" y="2856"/>
                </a:cubicBezTo>
                <a:cubicBezTo>
                  <a:pt x="909" y="2861"/>
                  <a:pt x="904" y="2865"/>
                  <a:pt x="902" y="2870"/>
                </a:cubicBezTo>
                <a:cubicBezTo>
                  <a:pt x="901" y="2872"/>
                  <a:pt x="906" y="2877"/>
                  <a:pt x="909" y="2880"/>
                </a:cubicBezTo>
                <a:cubicBezTo>
                  <a:pt x="913" y="2875"/>
                  <a:pt x="917" y="2869"/>
                  <a:pt x="921" y="2863"/>
                </a:cubicBezTo>
                <a:close/>
                <a:moveTo>
                  <a:pt x="419" y="2758"/>
                </a:moveTo>
                <a:cubicBezTo>
                  <a:pt x="415" y="2772"/>
                  <a:pt x="413" y="2781"/>
                  <a:pt x="410" y="2791"/>
                </a:cubicBezTo>
                <a:cubicBezTo>
                  <a:pt x="412" y="2792"/>
                  <a:pt x="413" y="2792"/>
                  <a:pt x="415" y="2792"/>
                </a:cubicBezTo>
                <a:cubicBezTo>
                  <a:pt x="420" y="2785"/>
                  <a:pt x="426" y="2777"/>
                  <a:pt x="431" y="2769"/>
                </a:cubicBezTo>
                <a:cubicBezTo>
                  <a:pt x="428" y="2766"/>
                  <a:pt x="425" y="2764"/>
                  <a:pt x="419" y="275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 flipH="1">
            <a:off x="7242423" y="1102147"/>
            <a:ext cx="3441167" cy="4653706"/>
          </a:xfrm>
          <a:custGeom>
            <a:avLst/>
            <a:gdLst>
              <a:gd name="T0" fmla="*/ 1307 w 2326"/>
              <a:gd name="T1" fmla="*/ 793 h 3153"/>
              <a:gd name="T2" fmla="*/ 1305 w 2326"/>
              <a:gd name="T3" fmla="*/ 1980 h 3153"/>
              <a:gd name="T4" fmla="*/ 2066 w 2326"/>
              <a:gd name="T5" fmla="*/ 2511 h 3153"/>
              <a:gd name="T6" fmla="*/ 180 w 2326"/>
              <a:gd name="T7" fmla="*/ 1344 h 3153"/>
              <a:gd name="T8" fmla="*/ 604 w 2326"/>
              <a:gd name="T9" fmla="*/ 1412 h 3153"/>
              <a:gd name="T10" fmla="*/ 1057 w 2326"/>
              <a:gd name="T11" fmla="*/ 559 h 3153"/>
              <a:gd name="T12" fmla="*/ 1011 w 2326"/>
              <a:gd name="T13" fmla="*/ 753 h 3153"/>
              <a:gd name="T14" fmla="*/ 687 w 2326"/>
              <a:gd name="T15" fmla="*/ 828 h 3153"/>
              <a:gd name="T16" fmla="*/ 700 w 2326"/>
              <a:gd name="T17" fmla="*/ 828 h 3153"/>
              <a:gd name="T18" fmla="*/ 1030 w 2326"/>
              <a:gd name="T19" fmla="*/ 300 h 3153"/>
              <a:gd name="T20" fmla="*/ 564 w 2326"/>
              <a:gd name="T21" fmla="*/ 970 h 3153"/>
              <a:gd name="T22" fmla="*/ 1233 w 2326"/>
              <a:gd name="T23" fmla="*/ 103 h 3153"/>
              <a:gd name="T24" fmla="*/ 998 w 2326"/>
              <a:gd name="T25" fmla="*/ 810 h 3153"/>
              <a:gd name="T26" fmla="*/ 1346 w 2326"/>
              <a:gd name="T27" fmla="*/ 156 h 3153"/>
              <a:gd name="T28" fmla="*/ 509 w 2326"/>
              <a:gd name="T29" fmla="*/ 1368 h 3153"/>
              <a:gd name="T30" fmla="*/ 1136 w 2326"/>
              <a:gd name="T31" fmla="*/ 462 h 3153"/>
              <a:gd name="T32" fmla="*/ 1377 w 2326"/>
              <a:gd name="T33" fmla="*/ 459 h 3153"/>
              <a:gd name="T34" fmla="*/ 1951 w 2326"/>
              <a:gd name="T35" fmla="*/ 2680 h 3153"/>
              <a:gd name="T36" fmla="*/ 761 w 2326"/>
              <a:gd name="T37" fmla="*/ 735 h 3153"/>
              <a:gd name="T38" fmla="*/ 1814 w 2326"/>
              <a:gd name="T39" fmla="*/ 2660 h 3153"/>
              <a:gd name="T40" fmla="*/ 1608 w 2326"/>
              <a:gd name="T41" fmla="*/ 2611 h 3153"/>
              <a:gd name="T42" fmla="*/ 1312 w 2326"/>
              <a:gd name="T43" fmla="*/ 380 h 3153"/>
              <a:gd name="T44" fmla="*/ 883 w 2326"/>
              <a:gd name="T45" fmla="*/ 670 h 3153"/>
              <a:gd name="T46" fmla="*/ 1051 w 2326"/>
              <a:gd name="T47" fmla="*/ 1706 h 3153"/>
              <a:gd name="T48" fmla="*/ 669 w 2326"/>
              <a:gd name="T49" fmla="*/ 2013 h 3153"/>
              <a:gd name="T50" fmla="*/ 452 w 2326"/>
              <a:gd name="T51" fmla="*/ 2196 h 3153"/>
              <a:gd name="T52" fmla="*/ 258 w 2326"/>
              <a:gd name="T53" fmla="*/ 1061 h 3153"/>
              <a:gd name="T54" fmla="*/ 836 w 2326"/>
              <a:gd name="T55" fmla="*/ 1974 h 3153"/>
              <a:gd name="T56" fmla="*/ 349 w 2326"/>
              <a:gd name="T57" fmla="*/ 1163 h 3153"/>
              <a:gd name="T58" fmla="*/ 1140 w 2326"/>
              <a:gd name="T59" fmla="*/ 974 h 3153"/>
              <a:gd name="T60" fmla="*/ 496 w 2326"/>
              <a:gd name="T61" fmla="*/ 2491 h 3153"/>
              <a:gd name="T62" fmla="*/ 458 w 2326"/>
              <a:gd name="T63" fmla="*/ 1660 h 3153"/>
              <a:gd name="T64" fmla="*/ 399 w 2326"/>
              <a:gd name="T65" fmla="*/ 1535 h 3153"/>
              <a:gd name="T66" fmla="*/ 615 w 2326"/>
              <a:gd name="T67" fmla="*/ 2768 h 3153"/>
              <a:gd name="T68" fmla="*/ 1705 w 2326"/>
              <a:gd name="T69" fmla="*/ 2880 h 3153"/>
              <a:gd name="T70" fmla="*/ 863 w 2326"/>
              <a:gd name="T71" fmla="*/ 1192 h 3153"/>
              <a:gd name="T72" fmla="*/ 1611 w 2326"/>
              <a:gd name="T73" fmla="*/ 2820 h 3153"/>
              <a:gd name="T74" fmla="*/ 1294 w 2326"/>
              <a:gd name="T75" fmla="*/ 2908 h 3153"/>
              <a:gd name="T76" fmla="*/ 970 w 2326"/>
              <a:gd name="T77" fmla="*/ 2745 h 3153"/>
              <a:gd name="T78" fmla="*/ 1051 w 2326"/>
              <a:gd name="T79" fmla="*/ 2890 h 3153"/>
              <a:gd name="T80" fmla="*/ 1526 w 2326"/>
              <a:gd name="T81" fmla="*/ 2856 h 3153"/>
              <a:gd name="T82" fmla="*/ 1001 w 2326"/>
              <a:gd name="T83" fmla="*/ 2858 h 3153"/>
              <a:gd name="T84" fmla="*/ 1110 w 2326"/>
              <a:gd name="T85" fmla="*/ 2905 h 3153"/>
              <a:gd name="T86" fmla="*/ 242 w 2326"/>
              <a:gd name="T87" fmla="*/ 1767 h 3153"/>
              <a:gd name="T88" fmla="*/ 222 w 2326"/>
              <a:gd name="T89" fmla="*/ 1159 h 3153"/>
              <a:gd name="T90" fmla="*/ 1260 w 2326"/>
              <a:gd name="T91" fmla="*/ 2824 h 3153"/>
              <a:gd name="T92" fmla="*/ 197 w 2326"/>
              <a:gd name="T93" fmla="*/ 1995 h 3153"/>
              <a:gd name="T94" fmla="*/ 218 w 2326"/>
              <a:gd name="T95" fmla="*/ 2336 h 3153"/>
              <a:gd name="T96" fmla="*/ 812 w 2326"/>
              <a:gd name="T97" fmla="*/ 375 h 3153"/>
              <a:gd name="T98" fmla="*/ 999 w 2326"/>
              <a:gd name="T99" fmla="*/ 2164 h 3153"/>
              <a:gd name="T100" fmla="*/ 852 w 2326"/>
              <a:gd name="T101" fmla="*/ 2483 h 3153"/>
              <a:gd name="T102" fmla="*/ 1056 w 2326"/>
              <a:gd name="T103" fmla="*/ 2563 h 3153"/>
              <a:gd name="T104" fmla="*/ 317 w 2326"/>
              <a:gd name="T105" fmla="*/ 1530 h 3153"/>
              <a:gd name="T106" fmla="*/ 217 w 2326"/>
              <a:gd name="T107" fmla="*/ 2553 h 3153"/>
              <a:gd name="T108" fmla="*/ 1328 w 2326"/>
              <a:gd name="T109" fmla="*/ 63 h 3153"/>
              <a:gd name="T110" fmla="*/ 271 w 2326"/>
              <a:gd name="T111" fmla="*/ 2515 h 3153"/>
              <a:gd name="T112" fmla="*/ 1206 w 2326"/>
              <a:gd name="T113" fmla="*/ 1955 h 3153"/>
              <a:gd name="T114" fmla="*/ 319 w 2326"/>
              <a:gd name="T115" fmla="*/ 2620 h 3153"/>
              <a:gd name="T116" fmla="*/ 445 w 2326"/>
              <a:gd name="T117" fmla="*/ 832 h 3153"/>
              <a:gd name="T118" fmla="*/ 1497 w 2326"/>
              <a:gd name="T119" fmla="*/ 413 h 3153"/>
              <a:gd name="T120" fmla="*/ 253 w 2326"/>
              <a:gd name="T121" fmla="*/ 1879 h 3153"/>
              <a:gd name="T122" fmla="*/ 352 w 2326"/>
              <a:gd name="T123" fmla="*/ 2736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6" h="3153">
                <a:moveTo>
                  <a:pt x="1217" y="0"/>
                </a:moveTo>
                <a:cubicBezTo>
                  <a:pt x="1227" y="6"/>
                  <a:pt x="1238" y="11"/>
                  <a:pt x="1248" y="17"/>
                </a:cubicBezTo>
                <a:cubicBezTo>
                  <a:pt x="1245" y="19"/>
                  <a:pt x="1242" y="21"/>
                  <a:pt x="1239" y="24"/>
                </a:cubicBezTo>
                <a:cubicBezTo>
                  <a:pt x="1255" y="22"/>
                  <a:pt x="1271" y="16"/>
                  <a:pt x="1286" y="19"/>
                </a:cubicBezTo>
                <a:cubicBezTo>
                  <a:pt x="1299" y="22"/>
                  <a:pt x="1311" y="35"/>
                  <a:pt x="1323" y="43"/>
                </a:cubicBezTo>
                <a:cubicBezTo>
                  <a:pt x="1337" y="37"/>
                  <a:pt x="1355" y="28"/>
                  <a:pt x="1373" y="25"/>
                </a:cubicBezTo>
                <a:cubicBezTo>
                  <a:pt x="1398" y="22"/>
                  <a:pt x="1406" y="43"/>
                  <a:pt x="1411" y="58"/>
                </a:cubicBezTo>
                <a:cubicBezTo>
                  <a:pt x="1431" y="62"/>
                  <a:pt x="1449" y="63"/>
                  <a:pt x="1465" y="70"/>
                </a:cubicBezTo>
                <a:cubicBezTo>
                  <a:pt x="1483" y="79"/>
                  <a:pt x="1484" y="99"/>
                  <a:pt x="1483" y="123"/>
                </a:cubicBezTo>
                <a:cubicBezTo>
                  <a:pt x="1520" y="62"/>
                  <a:pt x="1568" y="37"/>
                  <a:pt x="1634" y="56"/>
                </a:cubicBezTo>
                <a:cubicBezTo>
                  <a:pt x="1604" y="81"/>
                  <a:pt x="1575" y="106"/>
                  <a:pt x="1546" y="131"/>
                </a:cubicBezTo>
                <a:cubicBezTo>
                  <a:pt x="1556" y="137"/>
                  <a:pt x="1566" y="144"/>
                  <a:pt x="1576" y="149"/>
                </a:cubicBezTo>
                <a:cubicBezTo>
                  <a:pt x="1579" y="151"/>
                  <a:pt x="1586" y="149"/>
                  <a:pt x="1590" y="147"/>
                </a:cubicBezTo>
                <a:cubicBezTo>
                  <a:pt x="1631" y="114"/>
                  <a:pt x="1679" y="109"/>
                  <a:pt x="1734" y="116"/>
                </a:cubicBezTo>
                <a:cubicBezTo>
                  <a:pt x="1693" y="137"/>
                  <a:pt x="1671" y="184"/>
                  <a:pt x="1618" y="175"/>
                </a:cubicBezTo>
                <a:cubicBezTo>
                  <a:pt x="1634" y="207"/>
                  <a:pt x="1677" y="208"/>
                  <a:pt x="1753" y="181"/>
                </a:cubicBezTo>
                <a:cubicBezTo>
                  <a:pt x="1755" y="185"/>
                  <a:pt x="1758" y="189"/>
                  <a:pt x="1761" y="196"/>
                </a:cubicBezTo>
                <a:cubicBezTo>
                  <a:pt x="1704" y="221"/>
                  <a:pt x="1649" y="240"/>
                  <a:pt x="1593" y="191"/>
                </a:cubicBezTo>
                <a:cubicBezTo>
                  <a:pt x="1593" y="204"/>
                  <a:pt x="1593" y="215"/>
                  <a:pt x="1593" y="225"/>
                </a:cubicBezTo>
                <a:cubicBezTo>
                  <a:pt x="1592" y="235"/>
                  <a:pt x="1590" y="245"/>
                  <a:pt x="1588" y="258"/>
                </a:cubicBezTo>
                <a:cubicBezTo>
                  <a:pt x="1565" y="246"/>
                  <a:pt x="1553" y="231"/>
                  <a:pt x="1547" y="211"/>
                </a:cubicBezTo>
                <a:cubicBezTo>
                  <a:pt x="1543" y="198"/>
                  <a:pt x="1541" y="184"/>
                  <a:pt x="1539" y="171"/>
                </a:cubicBezTo>
                <a:cubicBezTo>
                  <a:pt x="1535" y="142"/>
                  <a:pt x="1523" y="136"/>
                  <a:pt x="1494" y="149"/>
                </a:cubicBezTo>
                <a:cubicBezTo>
                  <a:pt x="1520" y="179"/>
                  <a:pt x="1521" y="209"/>
                  <a:pt x="1496" y="236"/>
                </a:cubicBezTo>
                <a:cubicBezTo>
                  <a:pt x="1514" y="259"/>
                  <a:pt x="1532" y="281"/>
                  <a:pt x="1549" y="302"/>
                </a:cubicBezTo>
                <a:cubicBezTo>
                  <a:pt x="1563" y="320"/>
                  <a:pt x="1570" y="340"/>
                  <a:pt x="1568" y="363"/>
                </a:cubicBezTo>
                <a:cubicBezTo>
                  <a:pt x="1565" y="395"/>
                  <a:pt x="1556" y="405"/>
                  <a:pt x="1517" y="414"/>
                </a:cubicBezTo>
                <a:cubicBezTo>
                  <a:pt x="1512" y="470"/>
                  <a:pt x="1500" y="467"/>
                  <a:pt x="1460" y="464"/>
                </a:cubicBezTo>
                <a:cubicBezTo>
                  <a:pt x="1452" y="523"/>
                  <a:pt x="1452" y="523"/>
                  <a:pt x="1402" y="524"/>
                </a:cubicBezTo>
                <a:cubicBezTo>
                  <a:pt x="1399" y="547"/>
                  <a:pt x="1397" y="571"/>
                  <a:pt x="1373" y="583"/>
                </a:cubicBezTo>
                <a:cubicBezTo>
                  <a:pt x="1348" y="596"/>
                  <a:pt x="1328" y="584"/>
                  <a:pt x="1307" y="570"/>
                </a:cubicBezTo>
                <a:cubicBezTo>
                  <a:pt x="1286" y="593"/>
                  <a:pt x="1262" y="599"/>
                  <a:pt x="1235" y="579"/>
                </a:cubicBezTo>
                <a:cubicBezTo>
                  <a:pt x="1236" y="611"/>
                  <a:pt x="1254" y="623"/>
                  <a:pt x="1281" y="612"/>
                </a:cubicBezTo>
                <a:cubicBezTo>
                  <a:pt x="1320" y="595"/>
                  <a:pt x="1363" y="600"/>
                  <a:pt x="1387" y="626"/>
                </a:cubicBezTo>
                <a:cubicBezTo>
                  <a:pt x="1359" y="634"/>
                  <a:pt x="1331" y="642"/>
                  <a:pt x="1299" y="651"/>
                </a:cubicBezTo>
                <a:cubicBezTo>
                  <a:pt x="1307" y="655"/>
                  <a:pt x="1315" y="660"/>
                  <a:pt x="1323" y="664"/>
                </a:cubicBezTo>
                <a:cubicBezTo>
                  <a:pt x="1330" y="666"/>
                  <a:pt x="1338" y="668"/>
                  <a:pt x="1345" y="669"/>
                </a:cubicBezTo>
                <a:cubicBezTo>
                  <a:pt x="1376" y="673"/>
                  <a:pt x="1381" y="681"/>
                  <a:pt x="1375" y="712"/>
                </a:cubicBezTo>
                <a:cubicBezTo>
                  <a:pt x="1357" y="700"/>
                  <a:pt x="1339" y="688"/>
                  <a:pt x="1317" y="672"/>
                </a:cubicBezTo>
                <a:cubicBezTo>
                  <a:pt x="1326" y="715"/>
                  <a:pt x="1332" y="753"/>
                  <a:pt x="1307" y="793"/>
                </a:cubicBezTo>
                <a:cubicBezTo>
                  <a:pt x="1298" y="777"/>
                  <a:pt x="1287" y="764"/>
                  <a:pt x="1283" y="750"/>
                </a:cubicBezTo>
                <a:cubicBezTo>
                  <a:pt x="1278" y="730"/>
                  <a:pt x="1273" y="707"/>
                  <a:pt x="1277" y="688"/>
                </a:cubicBezTo>
                <a:cubicBezTo>
                  <a:pt x="1283" y="657"/>
                  <a:pt x="1267" y="643"/>
                  <a:pt x="1243" y="632"/>
                </a:cubicBezTo>
                <a:cubicBezTo>
                  <a:pt x="1234" y="668"/>
                  <a:pt x="1225" y="705"/>
                  <a:pt x="1215" y="742"/>
                </a:cubicBezTo>
                <a:cubicBezTo>
                  <a:pt x="1198" y="730"/>
                  <a:pt x="1189" y="713"/>
                  <a:pt x="1185" y="694"/>
                </a:cubicBezTo>
                <a:cubicBezTo>
                  <a:pt x="1179" y="658"/>
                  <a:pt x="1185" y="625"/>
                  <a:pt x="1206" y="594"/>
                </a:cubicBezTo>
                <a:cubicBezTo>
                  <a:pt x="1211" y="586"/>
                  <a:pt x="1215" y="577"/>
                  <a:pt x="1219" y="567"/>
                </a:cubicBezTo>
                <a:cubicBezTo>
                  <a:pt x="1197" y="574"/>
                  <a:pt x="1178" y="579"/>
                  <a:pt x="1160" y="585"/>
                </a:cubicBezTo>
                <a:cubicBezTo>
                  <a:pt x="1162" y="599"/>
                  <a:pt x="1169" y="616"/>
                  <a:pt x="1166" y="631"/>
                </a:cubicBezTo>
                <a:cubicBezTo>
                  <a:pt x="1163" y="646"/>
                  <a:pt x="1151" y="659"/>
                  <a:pt x="1142" y="675"/>
                </a:cubicBezTo>
                <a:cubicBezTo>
                  <a:pt x="1184" y="735"/>
                  <a:pt x="1168" y="779"/>
                  <a:pt x="1093" y="791"/>
                </a:cubicBezTo>
                <a:cubicBezTo>
                  <a:pt x="1107" y="810"/>
                  <a:pt x="1107" y="831"/>
                  <a:pt x="1102" y="852"/>
                </a:cubicBezTo>
                <a:cubicBezTo>
                  <a:pt x="1096" y="875"/>
                  <a:pt x="1082" y="889"/>
                  <a:pt x="1059" y="893"/>
                </a:cubicBezTo>
                <a:cubicBezTo>
                  <a:pt x="1060" y="913"/>
                  <a:pt x="1061" y="931"/>
                  <a:pt x="1062" y="953"/>
                </a:cubicBezTo>
                <a:cubicBezTo>
                  <a:pt x="1078" y="949"/>
                  <a:pt x="1096" y="944"/>
                  <a:pt x="1113" y="939"/>
                </a:cubicBezTo>
                <a:cubicBezTo>
                  <a:pt x="1163" y="924"/>
                  <a:pt x="1211" y="929"/>
                  <a:pt x="1257" y="951"/>
                </a:cubicBezTo>
                <a:cubicBezTo>
                  <a:pt x="1320" y="981"/>
                  <a:pt x="1343" y="1037"/>
                  <a:pt x="1349" y="1103"/>
                </a:cubicBezTo>
                <a:cubicBezTo>
                  <a:pt x="1355" y="1164"/>
                  <a:pt x="1339" y="1221"/>
                  <a:pt x="1314" y="1276"/>
                </a:cubicBezTo>
                <a:cubicBezTo>
                  <a:pt x="1310" y="1284"/>
                  <a:pt x="1310" y="1296"/>
                  <a:pt x="1312" y="1304"/>
                </a:cubicBezTo>
                <a:cubicBezTo>
                  <a:pt x="1321" y="1336"/>
                  <a:pt x="1321" y="1366"/>
                  <a:pt x="1308" y="1396"/>
                </a:cubicBezTo>
                <a:cubicBezTo>
                  <a:pt x="1299" y="1416"/>
                  <a:pt x="1292" y="1437"/>
                  <a:pt x="1282" y="1462"/>
                </a:cubicBezTo>
                <a:cubicBezTo>
                  <a:pt x="1313" y="1439"/>
                  <a:pt x="1342" y="1421"/>
                  <a:pt x="1367" y="1399"/>
                </a:cubicBezTo>
                <a:cubicBezTo>
                  <a:pt x="1397" y="1373"/>
                  <a:pt x="1408" y="1337"/>
                  <a:pt x="1418" y="1300"/>
                </a:cubicBezTo>
                <a:cubicBezTo>
                  <a:pt x="1421" y="1338"/>
                  <a:pt x="1415" y="1374"/>
                  <a:pt x="1392" y="1404"/>
                </a:cubicBezTo>
                <a:cubicBezTo>
                  <a:pt x="1372" y="1427"/>
                  <a:pt x="1349" y="1450"/>
                  <a:pt x="1324" y="1467"/>
                </a:cubicBezTo>
                <a:cubicBezTo>
                  <a:pt x="1276" y="1498"/>
                  <a:pt x="1248" y="1540"/>
                  <a:pt x="1243" y="1597"/>
                </a:cubicBezTo>
                <a:cubicBezTo>
                  <a:pt x="1239" y="1650"/>
                  <a:pt x="1224" y="1699"/>
                  <a:pt x="1203" y="1747"/>
                </a:cubicBezTo>
                <a:cubicBezTo>
                  <a:pt x="1201" y="1750"/>
                  <a:pt x="1201" y="1752"/>
                  <a:pt x="1200" y="1755"/>
                </a:cubicBezTo>
                <a:cubicBezTo>
                  <a:pt x="1202" y="1755"/>
                  <a:pt x="1203" y="1756"/>
                  <a:pt x="1204" y="1755"/>
                </a:cubicBezTo>
                <a:cubicBezTo>
                  <a:pt x="1243" y="1715"/>
                  <a:pt x="1293" y="1699"/>
                  <a:pt x="1347" y="1691"/>
                </a:cubicBezTo>
                <a:cubicBezTo>
                  <a:pt x="1396" y="1684"/>
                  <a:pt x="1446" y="1679"/>
                  <a:pt x="1489" y="1652"/>
                </a:cubicBezTo>
                <a:cubicBezTo>
                  <a:pt x="1515" y="1636"/>
                  <a:pt x="1540" y="1617"/>
                  <a:pt x="1565" y="1600"/>
                </a:cubicBezTo>
                <a:cubicBezTo>
                  <a:pt x="1576" y="1655"/>
                  <a:pt x="1552" y="1730"/>
                  <a:pt x="1498" y="1751"/>
                </a:cubicBezTo>
                <a:cubicBezTo>
                  <a:pt x="1493" y="1753"/>
                  <a:pt x="1488" y="1762"/>
                  <a:pt x="1488" y="1767"/>
                </a:cubicBezTo>
                <a:cubicBezTo>
                  <a:pt x="1487" y="1795"/>
                  <a:pt x="1483" y="1820"/>
                  <a:pt x="1456" y="1836"/>
                </a:cubicBezTo>
                <a:cubicBezTo>
                  <a:pt x="1453" y="1838"/>
                  <a:pt x="1451" y="1843"/>
                  <a:pt x="1450" y="1848"/>
                </a:cubicBezTo>
                <a:cubicBezTo>
                  <a:pt x="1444" y="1868"/>
                  <a:pt x="1434" y="1885"/>
                  <a:pt x="1417" y="1897"/>
                </a:cubicBezTo>
                <a:cubicBezTo>
                  <a:pt x="1412" y="1900"/>
                  <a:pt x="1408" y="1906"/>
                  <a:pt x="1406" y="1911"/>
                </a:cubicBezTo>
                <a:cubicBezTo>
                  <a:pt x="1390" y="1945"/>
                  <a:pt x="1363" y="1964"/>
                  <a:pt x="1326" y="1970"/>
                </a:cubicBezTo>
                <a:cubicBezTo>
                  <a:pt x="1319" y="1971"/>
                  <a:pt x="1312" y="1977"/>
                  <a:pt x="1305" y="1980"/>
                </a:cubicBezTo>
                <a:cubicBezTo>
                  <a:pt x="1291" y="1987"/>
                  <a:pt x="1279" y="1995"/>
                  <a:pt x="1265" y="1999"/>
                </a:cubicBezTo>
                <a:cubicBezTo>
                  <a:pt x="1247" y="2004"/>
                  <a:pt x="1229" y="2006"/>
                  <a:pt x="1211" y="2010"/>
                </a:cubicBezTo>
                <a:cubicBezTo>
                  <a:pt x="1187" y="2017"/>
                  <a:pt x="1165" y="2017"/>
                  <a:pt x="1143" y="2006"/>
                </a:cubicBezTo>
                <a:cubicBezTo>
                  <a:pt x="1131" y="2001"/>
                  <a:pt x="1119" y="1995"/>
                  <a:pt x="1106" y="1988"/>
                </a:cubicBezTo>
                <a:cubicBezTo>
                  <a:pt x="1102" y="1997"/>
                  <a:pt x="1097" y="2004"/>
                  <a:pt x="1094" y="2013"/>
                </a:cubicBezTo>
                <a:cubicBezTo>
                  <a:pt x="1066" y="2079"/>
                  <a:pt x="1038" y="2145"/>
                  <a:pt x="1011" y="2211"/>
                </a:cubicBezTo>
                <a:cubicBezTo>
                  <a:pt x="1005" y="2226"/>
                  <a:pt x="1001" y="2242"/>
                  <a:pt x="997" y="2258"/>
                </a:cubicBezTo>
                <a:cubicBezTo>
                  <a:pt x="985" y="2309"/>
                  <a:pt x="997" y="2352"/>
                  <a:pt x="1038" y="2387"/>
                </a:cubicBezTo>
                <a:cubicBezTo>
                  <a:pt x="1056" y="2402"/>
                  <a:pt x="1073" y="2418"/>
                  <a:pt x="1089" y="2435"/>
                </a:cubicBezTo>
                <a:cubicBezTo>
                  <a:pt x="1112" y="2459"/>
                  <a:pt x="1127" y="2487"/>
                  <a:pt x="1134" y="2519"/>
                </a:cubicBezTo>
                <a:cubicBezTo>
                  <a:pt x="1144" y="2557"/>
                  <a:pt x="1164" y="2589"/>
                  <a:pt x="1195" y="2619"/>
                </a:cubicBezTo>
                <a:cubicBezTo>
                  <a:pt x="1160" y="2626"/>
                  <a:pt x="1130" y="2623"/>
                  <a:pt x="1104" y="2603"/>
                </a:cubicBezTo>
                <a:cubicBezTo>
                  <a:pt x="1095" y="2596"/>
                  <a:pt x="1088" y="2594"/>
                  <a:pt x="1077" y="2597"/>
                </a:cubicBezTo>
                <a:cubicBezTo>
                  <a:pt x="1055" y="2604"/>
                  <a:pt x="1036" y="2598"/>
                  <a:pt x="1019" y="2582"/>
                </a:cubicBezTo>
                <a:cubicBezTo>
                  <a:pt x="1016" y="2578"/>
                  <a:pt x="1010" y="2575"/>
                  <a:pt x="1005" y="2575"/>
                </a:cubicBezTo>
                <a:cubicBezTo>
                  <a:pt x="988" y="2574"/>
                  <a:pt x="971" y="2574"/>
                  <a:pt x="953" y="2574"/>
                </a:cubicBezTo>
                <a:cubicBezTo>
                  <a:pt x="953" y="2574"/>
                  <a:pt x="953" y="2578"/>
                  <a:pt x="954" y="2582"/>
                </a:cubicBezTo>
                <a:cubicBezTo>
                  <a:pt x="975" y="2674"/>
                  <a:pt x="1045" y="2736"/>
                  <a:pt x="1142" y="2746"/>
                </a:cubicBezTo>
                <a:cubicBezTo>
                  <a:pt x="1235" y="2757"/>
                  <a:pt x="1321" y="2732"/>
                  <a:pt x="1398" y="2678"/>
                </a:cubicBezTo>
                <a:cubicBezTo>
                  <a:pt x="1450" y="2641"/>
                  <a:pt x="1473" y="2585"/>
                  <a:pt x="1486" y="2525"/>
                </a:cubicBezTo>
                <a:cubicBezTo>
                  <a:pt x="1507" y="2438"/>
                  <a:pt x="1495" y="2351"/>
                  <a:pt x="1470" y="2266"/>
                </a:cubicBezTo>
                <a:cubicBezTo>
                  <a:pt x="1460" y="2231"/>
                  <a:pt x="1449" y="2197"/>
                  <a:pt x="1435" y="2163"/>
                </a:cubicBezTo>
                <a:cubicBezTo>
                  <a:pt x="1412" y="2109"/>
                  <a:pt x="1371" y="2068"/>
                  <a:pt x="1324" y="2034"/>
                </a:cubicBezTo>
                <a:cubicBezTo>
                  <a:pt x="1319" y="2030"/>
                  <a:pt x="1313" y="2025"/>
                  <a:pt x="1308" y="2020"/>
                </a:cubicBezTo>
                <a:cubicBezTo>
                  <a:pt x="1384" y="2026"/>
                  <a:pt x="1459" y="2035"/>
                  <a:pt x="1522" y="2083"/>
                </a:cubicBezTo>
                <a:cubicBezTo>
                  <a:pt x="1561" y="2113"/>
                  <a:pt x="1580" y="2152"/>
                  <a:pt x="1576" y="2202"/>
                </a:cubicBezTo>
                <a:cubicBezTo>
                  <a:pt x="1639" y="2203"/>
                  <a:pt x="1661" y="2247"/>
                  <a:pt x="1677" y="2296"/>
                </a:cubicBezTo>
                <a:cubicBezTo>
                  <a:pt x="1685" y="2316"/>
                  <a:pt x="1689" y="2338"/>
                  <a:pt x="1694" y="2361"/>
                </a:cubicBezTo>
                <a:cubicBezTo>
                  <a:pt x="1699" y="2357"/>
                  <a:pt x="1703" y="2354"/>
                  <a:pt x="1707" y="2350"/>
                </a:cubicBezTo>
                <a:cubicBezTo>
                  <a:pt x="1735" y="2324"/>
                  <a:pt x="1769" y="2311"/>
                  <a:pt x="1807" y="2316"/>
                </a:cubicBezTo>
                <a:cubicBezTo>
                  <a:pt x="1819" y="2318"/>
                  <a:pt x="1824" y="2313"/>
                  <a:pt x="1830" y="2304"/>
                </a:cubicBezTo>
                <a:cubicBezTo>
                  <a:pt x="1861" y="2254"/>
                  <a:pt x="1904" y="2221"/>
                  <a:pt x="1966" y="2224"/>
                </a:cubicBezTo>
                <a:cubicBezTo>
                  <a:pt x="1981" y="2224"/>
                  <a:pt x="1995" y="2228"/>
                  <a:pt x="2010" y="2230"/>
                </a:cubicBezTo>
                <a:cubicBezTo>
                  <a:pt x="2011" y="2229"/>
                  <a:pt x="2013" y="2227"/>
                  <a:pt x="2013" y="2226"/>
                </a:cubicBezTo>
                <a:cubicBezTo>
                  <a:pt x="2040" y="2137"/>
                  <a:pt x="2106" y="2091"/>
                  <a:pt x="2190" y="2066"/>
                </a:cubicBezTo>
                <a:cubicBezTo>
                  <a:pt x="2221" y="2057"/>
                  <a:pt x="2254" y="2053"/>
                  <a:pt x="2286" y="2048"/>
                </a:cubicBezTo>
                <a:cubicBezTo>
                  <a:pt x="2299" y="2046"/>
                  <a:pt x="2312" y="2047"/>
                  <a:pt x="2325" y="2047"/>
                </a:cubicBezTo>
                <a:cubicBezTo>
                  <a:pt x="2325" y="2048"/>
                  <a:pt x="2326" y="2050"/>
                  <a:pt x="2325" y="2051"/>
                </a:cubicBezTo>
                <a:cubicBezTo>
                  <a:pt x="2249" y="2114"/>
                  <a:pt x="2198" y="2197"/>
                  <a:pt x="2158" y="2285"/>
                </a:cubicBezTo>
                <a:cubicBezTo>
                  <a:pt x="2124" y="2359"/>
                  <a:pt x="2096" y="2436"/>
                  <a:pt x="2066" y="2511"/>
                </a:cubicBezTo>
                <a:cubicBezTo>
                  <a:pt x="2061" y="2522"/>
                  <a:pt x="2059" y="2533"/>
                  <a:pt x="2045" y="2535"/>
                </a:cubicBezTo>
                <a:cubicBezTo>
                  <a:pt x="2042" y="2535"/>
                  <a:pt x="2038" y="2541"/>
                  <a:pt x="2037" y="2545"/>
                </a:cubicBezTo>
                <a:cubicBezTo>
                  <a:pt x="1998" y="2728"/>
                  <a:pt x="1883" y="2856"/>
                  <a:pt x="1733" y="2957"/>
                </a:cubicBezTo>
                <a:cubicBezTo>
                  <a:pt x="1691" y="2984"/>
                  <a:pt x="1646" y="3008"/>
                  <a:pt x="1602" y="3032"/>
                </a:cubicBezTo>
                <a:cubicBezTo>
                  <a:pt x="1588" y="3039"/>
                  <a:pt x="1583" y="3048"/>
                  <a:pt x="1582" y="3063"/>
                </a:cubicBezTo>
                <a:cubicBezTo>
                  <a:pt x="1580" y="3087"/>
                  <a:pt x="1575" y="3110"/>
                  <a:pt x="1569" y="3133"/>
                </a:cubicBezTo>
                <a:cubicBezTo>
                  <a:pt x="1568" y="3140"/>
                  <a:pt x="1562" y="3146"/>
                  <a:pt x="1558" y="3153"/>
                </a:cubicBezTo>
                <a:cubicBezTo>
                  <a:pt x="1556" y="3152"/>
                  <a:pt x="1554" y="3152"/>
                  <a:pt x="1553" y="3151"/>
                </a:cubicBezTo>
                <a:cubicBezTo>
                  <a:pt x="1552" y="3146"/>
                  <a:pt x="1551" y="3141"/>
                  <a:pt x="1551" y="3136"/>
                </a:cubicBezTo>
                <a:cubicBezTo>
                  <a:pt x="1549" y="3125"/>
                  <a:pt x="1549" y="3113"/>
                  <a:pt x="1546" y="3102"/>
                </a:cubicBezTo>
                <a:cubicBezTo>
                  <a:pt x="1537" y="3067"/>
                  <a:pt x="1533" y="3065"/>
                  <a:pt x="1500" y="3078"/>
                </a:cubicBezTo>
                <a:cubicBezTo>
                  <a:pt x="1384" y="3124"/>
                  <a:pt x="1265" y="3150"/>
                  <a:pt x="1141" y="3150"/>
                </a:cubicBezTo>
                <a:cubicBezTo>
                  <a:pt x="997" y="3151"/>
                  <a:pt x="861" y="3118"/>
                  <a:pt x="734" y="3050"/>
                </a:cubicBezTo>
                <a:cubicBezTo>
                  <a:pt x="659" y="3009"/>
                  <a:pt x="586" y="2965"/>
                  <a:pt x="513" y="2920"/>
                </a:cubicBezTo>
                <a:cubicBezTo>
                  <a:pt x="474" y="2896"/>
                  <a:pt x="439" y="2866"/>
                  <a:pt x="411" y="2828"/>
                </a:cubicBezTo>
                <a:cubicBezTo>
                  <a:pt x="406" y="2822"/>
                  <a:pt x="397" y="2817"/>
                  <a:pt x="388" y="2815"/>
                </a:cubicBezTo>
                <a:cubicBezTo>
                  <a:pt x="363" y="2810"/>
                  <a:pt x="348" y="2797"/>
                  <a:pt x="341" y="2770"/>
                </a:cubicBezTo>
                <a:cubicBezTo>
                  <a:pt x="332" y="2735"/>
                  <a:pt x="310" y="2713"/>
                  <a:pt x="272" y="2703"/>
                </a:cubicBezTo>
                <a:cubicBezTo>
                  <a:pt x="239" y="2694"/>
                  <a:pt x="216" y="2671"/>
                  <a:pt x="209" y="2635"/>
                </a:cubicBezTo>
                <a:cubicBezTo>
                  <a:pt x="204" y="2610"/>
                  <a:pt x="201" y="2586"/>
                  <a:pt x="194" y="2563"/>
                </a:cubicBezTo>
                <a:cubicBezTo>
                  <a:pt x="190" y="2550"/>
                  <a:pt x="182" y="2536"/>
                  <a:pt x="172" y="2529"/>
                </a:cubicBezTo>
                <a:cubicBezTo>
                  <a:pt x="130" y="2503"/>
                  <a:pt x="117" y="2463"/>
                  <a:pt x="109" y="2419"/>
                </a:cubicBezTo>
                <a:cubicBezTo>
                  <a:pt x="106" y="2406"/>
                  <a:pt x="105" y="2392"/>
                  <a:pt x="103" y="2378"/>
                </a:cubicBezTo>
                <a:cubicBezTo>
                  <a:pt x="100" y="2352"/>
                  <a:pt x="91" y="2328"/>
                  <a:pt x="72" y="2309"/>
                </a:cubicBezTo>
                <a:cubicBezTo>
                  <a:pt x="45" y="2280"/>
                  <a:pt x="45" y="2248"/>
                  <a:pt x="58" y="2214"/>
                </a:cubicBezTo>
                <a:cubicBezTo>
                  <a:pt x="63" y="2202"/>
                  <a:pt x="68" y="2190"/>
                  <a:pt x="71" y="2177"/>
                </a:cubicBezTo>
                <a:cubicBezTo>
                  <a:pt x="76" y="2158"/>
                  <a:pt x="72" y="2141"/>
                  <a:pt x="57" y="2128"/>
                </a:cubicBezTo>
                <a:cubicBezTo>
                  <a:pt x="28" y="2102"/>
                  <a:pt x="26" y="2070"/>
                  <a:pt x="39" y="2036"/>
                </a:cubicBezTo>
                <a:cubicBezTo>
                  <a:pt x="44" y="2023"/>
                  <a:pt x="50" y="2010"/>
                  <a:pt x="55" y="1996"/>
                </a:cubicBezTo>
                <a:cubicBezTo>
                  <a:pt x="70" y="1952"/>
                  <a:pt x="63" y="1913"/>
                  <a:pt x="30" y="1879"/>
                </a:cubicBezTo>
                <a:cubicBezTo>
                  <a:pt x="20" y="1868"/>
                  <a:pt x="10" y="1856"/>
                  <a:pt x="0" y="1845"/>
                </a:cubicBezTo>
                <a:cubicBezTo>
                  <a:pt x="0" y="1838"/>
                  <a:pt x="0" y="1831"/>
                  <a:pt x="0" y="1824"/>
                </a:cubicBezTo>
                <a:cubicBezTo>
                  <a:pt x="18" y="1778"/>
                  <a:pt x="49" y="1743"/>
                  <a:pt x="89" y="1717"/>
                </a:cubicBezTo>
                <a:cubicBezTo>
                  <a:pt x="111" y="1702"/>
                  <a:pt x="135" y="1691"/>
                  <a:pt x="158" y="1677"/>
                </a:cubicBezTo>
                <a:cubicBezTo>
                  <a:pt x="164" y="1673"/>
                  <a:pt x="171" y="1666"/>
                  <a:pt x="174" y="1659"/>
                </a:cubicBezTo>
                <a:cubicBezTo>
                  <a:pt x="193" y="1591"/>
                  <a:pt x="221" y="1527"/>
                  <a:pt x="257" y="1467"/>
                </a:cubicBezTo>
                <a:cubicBezTo>
                  <a:pt x="264" y="1454"/>
                  <a:pt x="272" y="1441"/>
                  <a:pt x="281" y="1426"/>
                </a:cubicBezTo>
                <a:cubicBezTo>
                  <a:pt x="268" y="1428"/>
                  <a:pt x="259" y="1429"/>
                  <a:pt x="249" y="1430"/>
                </a:cubicBezTo>
                <a:cubicBezTo>
                  <a:pt x="205" y="1435"/>
                  <a:pt x="182" y="1413"/>
                  <a:pt x="183" y="1368"/>
                </a:cubicBezTo>
                <a:cubicBezTo>
                  <a:pt x="184" y="1360"/>
                  <a:pt x="183" y="1351"/>
                  <a:pt x="180" y="1344"/>
                </a:cubicBezTo>
                <a:cubicBezTo>
                  <a:pt x="164" y="1312"/>
                  <a:pt x="168" y="1283"/>
                  <a:pt x="191" y="1257"/>
                </a:cubicBezTo>
                <a:cubicBezTo>
                  <a:pt x="204" y="1243"/>
                  <a:pt x="205" y="1233"/>
                  <a:pt x="196" y="1217"/>
                </a:cubicBezTo>
                <a:cubicBezTo>
                  <a:pt x="172" y="1174"/>
                  <a:pt x="186" y="1138"/>
                  <a:pt x="232" y="1120"/>
                </a:cubicBezTo>
                <a:cubicBezTo>
                  <a:pt x="238" y="1118"/>
                  <a:pt x="244" y="1116"/>
                  <a:pt x="251" y="1113"/>
                </a:cubicBezTo>
                <a:cubicBezTo>
                  <a:pt x="236" y="1076"/>
                  <a:pt x="229" y="1039"/>
                  <a:pt x="249" y="1003"/>
                </a:cubicBezTo>
                <a:cubicBezTo>
                  <a:pt x="267" y="969"/>
                  <a:pt x="292" y="941"/>
                  <a:pt x="325" y="919"/>
                </a:cubicBezTo>
                <a:cubicBezTo>
                  <a:pt x="331" y="991"/>
                  <a:pt x="355" y="1055"/>
                  <a:pt x="380" y="1119"/>
                </a:cubicBezTo>
                <a:cubicBezTo>
                  <a:pt x="388" y="1096"/>
                  <a:pt x="393" y="1073"/>
                  <a:pt x="402" y="1052"/>
                </a:cubicBezTo>
                <a:cubicBezTo>
                  <a:pt x="408" y="1036"/>
                  <a:pt x="405" y="1027"/>
                  <a:pt x="392" y="1017"/>
                </a:cubicBezTo>
                <a:cubicBezTo>
                  <a:pt x="364" y="997"/>
                  <a:pt x="347" y="969"/>
                  <a:pt x="349" y="933"/>
                </a:cubicBezTo>
                <a:cubicBezTo>
                  <a:pt x="353" y="842"/>
                  <a:pt x="380" y="759"/>
                  <a:pt x="439" y="688"/>
                </a:cubicBezTo>
                <a:cubicBezTo>
                  <a:pt x="446" y="680"/>
                  <a:pt x="453" y="672"/>
                  <a:pt x="462" y="663"/>
                </a:cubicBezTo>
                <a:cubicBezTo>
                  <a:pt x="469" y="688"/>
                  <a:pt x="472" y="711"/>
                  <a:pt x="481" y="731"/>
                </a:cubicBezTo>
                <a:cubicBezTo>
                  <a:pt x="499" y="773"/>
                  <a:pt x="505" y="816"/>
                  <a:pt x="494" y="860"/>
                </a:cubicBezTo>
                <a:cubicBezTo>
                  <a:pt x="494" y="861"/>
                  <a:pt x="495" y="862"/>
                  <a:pt x="495" y="862"/>
                </a:cubicBezTo>
                <a:cubicBezTo>
                  <a:pt x="529" y="840"/>
                  <a:pt x="563" y="819"/>
                  <a:pt x="598" y="796"/>
                </a:cubicBezTo>
                <a:cubicBezTo>
                  <a:pt x="574" y="787"/>
                  <a:pt x="548" y="782"/>
                  <a:pt x="542" y="757"/>
                </a:cubicBezTo>
                <a:cubicBezTo>
                  <a:pt x="538" y="737"/>
                  <a:pt x="544" y="714"/>
                  <a:pt x="545" y="689"/>
                </a:cubicBezTo>
                <a:cubicBezTo>
                  <a:pt x="522" y="674"/>
                  <a:pt x="513" y="664"/>
                  <a:pt x="510" y="642"/>
                </a:cubicBezTo>
                <a:cubicBezTo>
                  <a:pt x="505" y="603"/>
                  <a:pt x="518" y="571"/>
                  <a:pt x="549" y="547"/>
                </a:cubicBezTo>
                <a:cubicBezTo>
                  <a:pt x="562" y="536"/>
                  <a:pt x="576" y="529"/>
                  <a:pt x="592" y="545"/>
                </a:cubicBezTo>
                <a:cubicBezTo>
                  <a:pt x="614" y="515"/>
                  <a:pt x="640" y="495"/>
                  <a:pt x="680" y="501"/>
                </a:cubicBezTo>
                <a:cubicBezTo>
                  <a:pt x="673" y="471"/>
                  <a:pt x="671" y="444"/>
                  <a:pt x="694" y="422"/>
                </a:cubicBezTo>
                <a:cubicBezTo>
                  <a:pt x="716" y="400"/>
                  <a:pt x="743" y="397"/>
                  <a:pt x="772" y="407"/>
                </a:cubicBezTo>
                <a:cubicBezTo>
                  <a:pt x="779" y="375"/>
                  <a:pt x="799" y="359"/>
                  <a:pt x="829" y="357"/>
                </a:cubicBezTo>
                <a:cubicBezTo>
                  <a:pt x="861" y="355"/>
                  <a:pt x="878" y="375"/>
                  <a:pt x="890" y="397"/>
                </a:cubicBezTo>
                <a:cubicBezTo>
                  <a:pt x="910" y="393"/>
                  <a:pt x="928" y="389"/>
                  <a:pt x="946" y="386"/>
                </a:cubicBezTo>
                <a:cubicBezTo>
                  <a:pt x="934" y="347"/>
                  <a:pt x="934" y="347"/>
                  <a:pt x="947" y="302"/>
                </a:cubicBezTo>
                <a:cubicBezTo>
                  <a:pt x="911" y="268"/>
                  <a:pt x="904" y="234"/>
                  <a:pt x="926" y="193"/>
                </a:cubicBezTo>
                <a:cubicBezTo>
                  <a:pt x="938" y="169"/>
                  <a:pt x="955" y="148"/>
                  <a:pt x="981" y="136"/>
                </a:cubicBezTo>
                <a:cubicBezTo>
                  <a:pt x="1011" y="121"/>
                  <a:pt x="1041" y="128"/>
                  <a:pt x="1072" y="141"/>
                </a:cubicBezTo>
                <a:cubicBezTo>
                  <a:pt x="1064" y="102"/>
                  <a:pt x="1083" y="74"/>
                  <a:pt x="1109" y="53"/>
                </a:cubicBezTo>
                <a:cubicBezTo>
                  <a:pt x="1136" y="33"/>
                  <a:pt x="1167" y="18"/>
                  <a:pt x="1196" y="0"/>
                </a:cubicBezTo>
                <a:cubicBezTo>
                  <a:pt x="1203" y="0"/>
                  <a:pt x="1210" y="0"/>
                  <a:pt x="1217" y="0"/>
                </a:cubicBezTo>
                <a:close/>
                <a:moveTo>
                  <a:pt x="600" y="1446"/>
                </a:moveTo>
                <a:cubicBezTo>
                  <a:pt x="598" y="1445"/>
                  <a:pt x="596" y="1444"/>
                  <a:pt x="594" y="1443"/>
                </a:cubicBezTo>
                <a:cubicBezTo>
                  <a:pt x="597" y="1440"/>
                  <a:pt x="601" y="1438"/>
                  <a:pt x="605" y="1434"/>
                </a:cubicBezTo>
                <a:cubicBezTo>
                  <a:pt x="601" y="1433"/>
                  <a:pt x="597" y="1432"/>
                  <a:pt x="592" y="1430"/>
                </a:cubicBezTo>
                <a:cubicBezTo>
                  <a:pt x="603" y="1425"/>
                  <a:pt x="611" y="1421"/>
                  <a:pt x="619" y="1417"/>
                </a:cubicBezTo>
                <a:cubicBezTo>
                  <a:pt x="614" y="1413"/>
                  <a:pt x="609" y="1412"/>
                  <a:pt x="604" y="1412"/>
                </a:cubicBezTo>
                <a:cubicBezTo>
                  <a:pt x="545" y="1415"/>
                  <a:pt x="509" y="1468"/>
                  <a:pt x="526" y="1527"/>
                </a:cubicBezTo>
                <a:cubicBezTo>
                  <a:pt x="544" y="1585"/>
                  <a:pt x="588" y="1612"/>
                  <a:pt x="645" y="1623"/>
                </a:cubicBezTo>
                <a:cubicBezTo>
                  <a:pt x="680" y="1629"/>
                  <a:pt x="714" y="1625"/>
                  <a:pt x="744" y="1603"/>
                </a:cubicBezTo>
                <a:cubicBezTo>
                  <a:pt x="771" y="1584"/>
                  <a:pt x="784" y="1557"/>
                  <a:pt x="782" y="1522"/>
                </a:cubicBezTo>
                <a:cubicBezTo>
                  <a:pt x="773" y="1529"/>
                  <a:pt x="766" y="1534"/>
                  <a:pt x="759" y="1539"/>
                </a:cubicBezTo>
                <a:cubicBezTo>
                  <a:pt x="758" y="1539"/>
                  <a:pt x="758" y="1539"/>
                  <a:pt x="757" y="1539"/>
                </a:cubicBezTo>
                <a:cubicBezTo>
                  <a:pt x="753" y="1542"/>
                  <a:pt x="750" y="1544"/>
                  <a:pt x="746" y="1547"/>
                </a:cubicBezTo>
                <a:cubicBezTo>
                  <a:pt x="745" y="1543"/>
                  <a:pt x="743" y="1540"/>
                  <a:pt x="741" y="1535"/>
                </a:cubicBezTo>
                <a:cubicBezTo>
                  <a:pt x="738" y="1541"/>
                  <a:pt x="735" y="1546"/>
                  <a:pt x="732" y="1553"/>
                </a:cubicBezTo>
                <a:cubicBezTo>
                  <a:pt x="731" y="1546"/>
                  <a:pt x="731" y="1542"/>
                  <a:pt x="730" y="1539"/>
                </a:cubicBezTo>
                <a:cubicBezTo>
                  <a:pt x="716" y="1544"/>
                  <a:pt x="703" y="1549"/>
                  <a:pt x="690" y="1554"/>
                </a:cubicBezTo>
                <a:cubicBezTo>
                  <a:pt x="691" y="1551"/>
                  <a:pt x="691" y="1547"/>
                  <a:pt x="693" y="1539"/>
                </a:cubicBezTo>
                <a:cubicBezTo>
                  <a:pt x="685" y="1546"/>
                  <a:pt x="681" y="1550"/>
                  <a:pt x="673" y="1558"/>
                </a:cubicBezTo>
                <a:cubicBezTo>
                  <a:pt x="676" y="1549"/>
                  <a:pt x="678" y="1544"/>
                  <a:pt x="680" y="1538"/>
                </a:cubicBezTo>
                <a:cubicBezTo>
                  <a:pt x="675" y="1540"/>
                  <a:pt x="672" y="1541"/>
                  <a:pt x="669" y="1542"/>
                </a:cubicBezTo>
                <a:cubicBezTo>
                  <a:pt x="669" y="1539"/>
                  <a:pt x="669" y="1536"/>
                  <a:pt x="669" y="1533"/>
                </a:cubicBezTo>
                <a:cubicBezTo>
                  <a:pt x="663" y="1537"/>
                  <a:pt x="658" y="1541"/>
                  <a:pt x="651" y="1546"/>
                </a:cubicBezTo>
                <a:cubicBezTo>
                  <a:pt x="655" y="1537"/>
                  <a:pt x="657" y="1532"/>
                  <a:pt x="661" y="1522"/>
                </a:cubicBezTo>
                <a:cubicBezTo>
                  <a:pt x="652" y="1528"/>
                  <a:pt x="646" y="1532"/>
                  <a:pt x="639" y="1537"/>
                </a:cubicBezTo>
                <a:cubicBezTo>
                  <a:pt x="641" y="1531"/>
                  <a:pt x="642" y="1528"/>
                  <a:pt x="643" y="1523"/>
                </a:cubicBezTo>
                <a:cubicBezTo>
                  <a:pt x="639" y="1525"/>
                  <a:pt x="635" y="1527"/>
                  <a:pt x="629" y="1529"/>
                </a:cubicBezTo>
                <a:cubicBezTo>
                  <a:pt x="633" y="1522"/>
                  <a:pt x="636" y="1518"/>
                  <a:pt x="640" y="1510"/>
                </a:cubicBezTo>
                <a:cubicBezTo>
                  <a:pt x="630" y="1514"/>
                  <a:pt x="623" y="1517"/>
                  <a:pt x="614" y="1521"/>
                </a:cubicBezTo>
                <a:cubicBezTo>
                  <a:pt x="619" y="1514"/>
                  <a:pt x="623" y="1510"/>
                  <a:pt x="628" y="1503"/>
                </a:cubicBezTo>
                <a:cubicBezTo>
                  <a:pt x="620" y="1505"/>
                  <a:pt x="616" y="1507"/>
                  <a:pt x="608" y="1509"/>
                </a:cubicBezTo>
                <a:cubicBezTo>
                  <a:pt x="614" y="1502"/>
                  <a:pt x="618" y="1497"/>
                  <a:pt x="624" y="1490"/>
                </a:cubicBezTo>
                <a:cubicBezTo>
                  <a:pt x="614" y="1493"/>
                  <a:pt x="608" y="1495"/>
                  <a:pt x="599" y="1498"/>
                </a:cubicBezTo>
                <a:cubicBezTo>
                  <a:pt x="606" y="1491"/>
                  <a:pt x="609" y="1486"/>
                  <a:pt x="616" y="1478"/>
                </a:cubicBezTo>
                <a:cubicBezTo>
                  <a:pt x="606" y="1481"/>
                  <a:pt x="599" y="1483"/>
                  <a:pt x="588" y="1487"/>
                </a:cubicBezTo>
                <a:cubicBezTo>
                  <a:pt x="595" y="1481"/>
                  <a:pt x="598" y="1478"/>
                  <a:pt x="601" y="1476"/>
                </a:cubicBezTo>
                <a:cubicBezTo>
                  <a:pt x="603" y="1473"/>
                  <a:pt x="606" y="1470"/>
                  <a:pt x="611" y="1465"/>
                </a:cubicBezTo>
                <a:cubicBezTo>
                  <a:pt x="604" y="1467"/>
                  <a:pt x="599" y="1467"/>
                  <a:pt x="598" y="1468"/>
                </a:cubicBezTo>
                <a:cubicBezTo>
                  <a:pt x="599" y="1460"/>
                  <a:pt x="599" y="1453"/>
                  <a:pt x="600" y="1446"/>
                </a:cubicBezTo>
                <a:close/>
                <a:moveTo>
                  <a:pt x="1000" y="756"/>
                </a:moveTo>
                <a:cubicBezTo>
                  <a:pt x="1028" y="774"/>
                  <a:pt x="1058" y="776"/>
                  <a:pt x="1079" y="761"/>
                </a:cubicBezTo>
                <a:cubicBezTo>
                  <a:pt x="1102" y="744"/>
                  <a:pt x="1113" y="716"/>
                  <a:pt x="1105" y="688"/>
                </a:cubicBezTo>
                <a:cubicBezTo>
                  <a:pt x="1101" y="676"/>
                  <a:pt x="1103" y="667"/>
                  <a:pt x="1108" y="657"/>
                </a:cubicBezTo>
                <a:cubicBezTo>
                  <a:pt x="1127" y="618"/>
                  <a:pt x="1115" y="589"/>
                  <a:pt x="1076" y="574"/>
                </a:cubicBezTo>
                <a:cubicBezTo>
                  <a:pt x="1072" y="572"/>
                  <a:pt x="1068" y="572"/>
                  <a:pt x="1066" y="570"/>
                </a:cubicBezTo>
                <a:cubicBezTo>
                  <a:pt x="1062" y="567"/>
                  <a:pt x="1058" y="563"/>
                  <a:pt x="1057" y="559"/>
                </a:cubicBezTo>
                <a:cubicBezTo>
                  <a:pt x="1050" y="525"/>
                  <a:pt x="1029" y="507"/>
                  <a:pt x="993" y="507"/>
                </a:cubicBezTo>
                <a:cubicBezTo>
                  <a:pt x="963" y="507"/>
                  <a:pt x="937" y="530"/>
                  <a:pt x="931" y="563"/>
                </a:cubicBezTo>
                <a:cubicBezTo>
                  <a:pt x="939" y="557"/>
                  <a:pt x="946" y="552"/>
                  <a:pt x="954" y="545"/>
                </a:cubicBezTo>
                <a:cubicBezTo>
                  <a:pt x="953" y="551"/>
                  <a:pt x="953" y="555"/>
                  <a:pt x="951" y="560"/>
                </a:cubicBezTo>
                <a:cubicBezTo>
                  <a:pt x="957" y="558"/>
                  <a:pt x="961" y="556"/>
                  <a:pt x="967" y="552"/>
                </a:cubicBezTo>
                <a:cubicBezTo>
                  <a:pt x="963" y="560"/>
                  <a:pt x="961" y="564"/>
                  <a:pt x="957" y="572"/>
                </a:cubicBezTo>
                <a:cubicBezTo>
                  <a:pt x="965" y="568"/>
                  <a:pt x="969" y="566"/>
                  <a:pt x="976" y="563"/>
                </a:cubicBezTo>
                <a:cubicBezTo>
                  <a:pt x="972" y="570"/>
                  <a:pt x="969" y="575"/>
                  <a:pt x="965" y="582"/>
                </a:cubicBezTo>
                <a:cubicBezTo>
                  <a:pt x="973" y="579"/>
                  <a:pt x="979" y="577"/>
                  <a:pt x="989" y="573"/>
                </a:cubicBezTo>
                <a:cubicBezTo>
                  <a:pt x="981" y="582"/>
                  <a:pt x="976" y="588"/>
                  <a:pt x="968" y="597"/>
                </a:cubicBezTo>
                <a:cubicBezTo>
                  <a:pt x="981" y="593"/>
                  <a:pt x="988" y="590"/>
                  <a:pt x="1000" y="587"/>
                </a:cubicBezTo>
                <a:cubicBezTo>
                  <a:pt x="992" y="593"/>
                  <a:pt x="988" y="597"/>
                  <a:pt x="980" y="604"/>
                </a:cubicBezTo>
                <a:cubicBezTo>
                  <a:pt x="992" y="601"/>
                  <a:pt x="1000" y="599"/>
                  <a:pt x="1008" y="598"/>
                </a:cubicBezTo>
                <a:cubicBezTo>
                  <a:pt x="1008" y="598"/>
                  <a:pt x="1008" y="599"/>
                  <a:pt x="1008" y="600"/>
                </a:cubicBezTo>
                <a:cubicBezTo>
                  <a:pt x="1003" y="604"/>
                  <a:pt x="998" y="608"/>
                  <a:pt x="989" y="614"/>
                </a:cubicBezTo>
                <a:cubicBezTo>
                  <a:pt x="1001" y="612"/>
                  <a:pt x="1008" y="612"/>
                  <a:pt x="1016" y="611"/>
                </a:cubicBezTo>
                <a:cubicBezTo>
                  <a:pt x="1016" y="612"/>
                  <a:pt x="1016" y="613"/>
                  <a:pt x="1016" y="613"/>
                </a:cubicBezTo>
                <a:cubicBezTo>
                  <a:pt x="1011" y="616"/>
                  <a:pt x="1007" y="620"/>
                  <a:pt x="997" y="625"/>
                </a:cubicBezTo>
                <a:cubicBezTo>
                  <a:pt x="1009" y="624"/>
                  <a:pt x="1016" y="624"/>
                  <a:pt x="1027" y="623"/>
                </a:cubicBezTo>
                <a:cubicBezTo>
                  <a:pt x="1016" y="630"/>
                  <a:pt x="1008" y="635"/>
                  <a:pt x="1001" y="640"/>
                </a:cubicBezTo>
                <a:cubicBezTo>
                  <a:pt x="1001" y="641"/>
                  <a:pt x="1001" y="642"/>
                  <a:pt x="1002" y="643"/>
                </a:cubicBezTo>
                <a:cubicBezTo>
                  <a:pt x="1010" y="643"/>
                  <a:pt x="1019" y="642"/>
                  <a:pt x="1028" y="641"/>
                </a:cubicBezTo>
                <a:cubicBezTo>
                  <a:pt x="1028" y="642"/>
                  <a:pt x="1028" y="643"/>
                  <a:pt x="1028" y="644"/>
                </a:cubicBezTo>
                <a:cubicBezTo>
                  <a:pt x="1021" y="647"/>
                  <a:pt x="1013" y="651"/>
                  <a:pt x="1006" y="654"/>
                </a:cubicBezTo>
                <a:cubicBezTo>
                  <a:pt x="1007" y="656"/>
                  <a:pt x="1007" y="657"/>
                  <a:pt x="1008" y="658"/>
                </a:cubicBezTo>
                <a:cubicBezTo>
                  <a:pt x="1014" y="658"/>
                  <a:pt x="1020" y="658"/>
                  <a:pt x="1029" y="658"/>
                </a:cubicBezTo>
                <a:cubicBezTo>
                  <a:pt x="1020" y="662"/>
                  <a:pt x="1015" y="665"/>
                  <a:pt x="1005" y="670"/>
                </a:cubicBezTo>
                <a:cubicBezTo>
                  <a:pt x="1016" y="671"/>
                  <a:pt x="1022" y="671"/>
                  <a:pt x="1033" y="673"/>
                </a:cubicBezTo>
                <a:cubicBezTo>
                  <a:pt x="1022" y="676"/>
                  <a:pt x="1014" y="678"/>
                  <a:pt x="1002" y="682"/>
                </a:cubicBezTo>
                <a:cubicBezTo>
                  <a:pt x="1015" y="684"/>
                  <a:pt x="1023" y="686"/>
                  <a:pt x="1035" y="687"/>
                </a:cubicBezTo>
                <a:cubicBezTo>
                  <a:pt x="1025" y="690"/>
                  <a:pt x="1019" y="692"/>
                  <a:pt x="1010" y="694"/>
                </a:cubicBezTo>
                <a:cubicBezTo>
                  <a:pt x="1017" y="697"/>
                  <a:pt x="1022" y="699"/>
                  <a:pt x="1028" y="701"/>
                </a:cubicBezTo>
                <a:cubicBezTo>
                  <a:pt x="1021" y="704"/>
                  <a:pt x="1015" y="706"/>
                  <a:pt x="1008" y="708"/>
                </a:cubicBezTo>
                <a:cubicBezTo>
                  <a:pt x="1016" y="711"/>
                  <a:pt x="1021" y="713"/>
                  <a:pt x="1029" y="716"/>
                </a:cubicBezTo>
                <a:cubicBezTo>
                  <a:pt x="1022" y="718"/>
                  <a:pt x="1018" y="719"/>
                  <a:pt x="1010" y="720"/>
                </a:cubicBezTo>
                <a:cubicBezTo>
                  <a:pt x="1017" y="724"/>
                  <a:pt x="1020" y="725"/>
                  <a:pt x="1024" y="728"/>
                </a:cubicBezTo>
                <a:cubicBezTo>
                  <a:pt x="1018" y="730"/>
                  <a:pt x="1013" y="731"/>
                  <a:pt x="1007" y="733"/>
                </a:cubicBezTo>
                <a:cubicBezTo>
                  <a:pt x="1011" y="736"/>
                  <a:pt x="1013" y="739"/>
                  <a:pt x="1017" y="742"/>
                </a:cubicBezTo>
                <a:cubicBezTo>
                  <a:pt x="1011" y="743"/>
                  <a:pt x="1008" y="744"/>
                  <a:pt x="1004" y="745"/>
                </a:cubicBezTo>
                <a:cubicBezTo>
                  <a:pt x="1007" y="748"/>
                  <a:pt x="1009" y="751"/>
                  <a:pt x="1011" y="753"/>
                </a:cubicBezTo>
                <a:cubicBezTo>
                  <a:pt x="1007" y="754"/>
                  <a:pt x="1004" y="755"/>
                  <a:pt x="1000" y="756"/>
                </a:cubicBezTo>
                <a:close/>
                <a:moveTo>
                  <a:pt x="826" y="499"/>
                </a:moveTo>
                <a:cubicBezTo>
                  <a:pt x="833" y="504"/>
                  <a:pt x="838" y="508"/>
                  <a:pt x="844" y="512"/>
                </a:cubicBezTo>
                <a:cubicBezTo>
                  <a:pt x="846" y="507"/>
                  <a:pt x="847" y="502"/>
                  <a:pt x="849" y="493"/>
                </a:cubicBezTo>
                <a:cubicBezTo>
                  <a:pt x="852" y="503"/>
                  <a:pt x="854" y="510"/>
                  <a:pt x="857" y="521"/>
                </a:cubicBezTo>
                <a:cubicBezTo>
                  <a:pt x="860" y="509"/>
                  <a:pt x="862" y="502"/>
                  <a:pt x="864" y="492"/>
                </a:cubicBezTo>
                <a:cubicBezTo>
                  <a:pt x="866" y="503"/>
                  <a:pt x="868" y="511"/>
                  <a:pt x="871" y="522"/>
                </a:cubicBezTo>
                <a:cubicBezTo>
                  <a:pt x="874" y="512"/>
                  <a:pt x="876" y="505"/>
                  <a:pt x="879" y="495"/>
                </a:cubicBezTo>
                <a:cubicBezTo>
                  <a:pt x="881" y="507"/>
                  <a:pt x="882" y="515"/>
                  <a:pt x="884" y="528"/>
                </a:cubicBezTo>
                <a:cubicBezTo>
                  <a:pt x="889" y="516"/>
                  <a:pt x="891" y="509"/>
                  <a:pt x="896" y="498"/>
                </a:cubicBezTo>
                <a:cubicBezTo>
                  <a:pt x="896" y="507"/>
                  <a:pt x="896" y="512"/>
                  <a:pt x="896" y="517"/>
                </a:cubicBezTo>
                <a:cubicBezTo>
                  <a:pt x="899" y="514"/>
                  <a:pt x="901" y="512"/>
                  <a:pt x="905" y="509"/>
                </a:cubicBezTo>
                <a:cubicBezTo>
                  <a:pt x="905" y="518"/>
                  <a:pt x="905" y="526"/>
                  <a:pt x="904" y="538"/>
                </a:cubicBezTo>
                <a:cubicBezTo>
                  <a:pt x="910" y="528"/>
                  <a:pt x="913" y="522"/>
                  <a:pt x="917" y="516"/>
                </a:cubicBezTo>
                <a:cubicBezTo>
                  <a:pt x="918" y="516"/>
                  <a:pt x="919" y="516"/>
                  <a:pt x="920" y="517"/>
                </a:cubicBezTo>
                <a:cubicBezTo>
                  <a:pt x="917" y="527"/>
                  <a:pt x="915" y="537"/>
                  <a:pt x="912" y="551"/>
                </a:cubicBezTo>
                <a:cubicBezTo>
                  <a:pt x="937" y="533"/>
                  <a:pt x="948" y="511"/>
                  <a:pt x="949" y="484"/>
                </a:cubicBezTo>
                <a:cubicBezTo>
                  <a:pt x="951" y="451"/>
                  <a:pt x="937" y="435"/>
                  <a:pt x="903" y="430"/>
                </a:cubicBezTo>
                <a:cubicBezTo>
                  <a:pt x="893" y="429"/>
                  <a:pt x="882" y="424"/>
                  <a:pt x="873" y="419"/>
                </a:cubicBezTo>
                <a:cubicBezTo>
                  <a:pt x="851" y="405"/>
                  <a:pt x="829" y="403"/>
                  <a:pt x="812" y="420"/>
                </a:cubicBezTo>
                <a:cubicBezTo>
                  <a:pt x="798" y="433"/>
                  <a:pt x="784" y="441"/>
                  <a:pt x="765" y="438"/>
                </a:cubicBezTo>
                <a:cubicBezTo>
                  <a:pt x="760" y="438"/>
                  <a:pt x="755" y="440"/>
                  <a:pt x="751" y="441"/>
                </a:cubicBezTo>
                <a:cubicBezTo>
                  <a:pt x="721" y="449"/>
                  <a:pt x="707" y="472"/>
                  <a:pt x="711" y="506"/>
                </a:cubicBezTo>
                <a:cubicBezTo>
                  <a:pt x="714" y="535"/>
                  <a:pt x="739" y="561"/>
                  <a:pt x="767" y="562"/>
                </a:cubicBezTo>
                <a:cubicBezTo>
                  <a:pt x="761" y="551"/>
                  <a:pt x="755" y="542"/>
                  <a:pt x="748" y="532"/>
                </a:cubicBezTo>
                <a:cubicBezTo>
                  <a:pt x="749" y="531"/>
                  <a:pt x="750" y="531"/>
                  <a:pt x="750" y="530"/>
                </a:cubicBezTo>
                <a:cubicBezTo>
                  <a:pt x="755" y="534"/>
                  <a:pt x="760" y="537"/>
                  <a:pt x="768" y="543"/>
                </a:cubicBezTo>
                <a:cubicBezTo>
                  <a:pt x="764" y="533"/>
                  <a:pt x="761" y="526"/>
                  <a:pt x="757" y="516"/>
                </a:cubicBezTo>
                <a:cubicBezTo>
                  <a:pt x="765" y="523"/>
                  <a:pt x="769" y="526"/>
                  <a:pt x="776" y="531"/>
                </a:cubicBezTo>
                <a:cubicBezTo>
                  <a:pt x="773" y="523"/>
                  <a:pt x="772" y="518"/>
                  <a:pt x="769" y="510"/>
                </a:cubicBezTo>
                <a:cubicBezTo>
                  <a:pt x="776" y="517"/>
                  <a:pt x="780" y="522"/>
                  <a:pt x="787" y="529"/>
                </a:cubicBezTo>
                <a:cubicBezTo>
                  <a:pt x="785" y="519"/>
                  <a:pt x="784" y="511"/>
                  <a:pt x="783" y="501"/>
                </a:cubicBezTo>
                <a:cubicBezTo>
                  <a:pt x="788" y="509"/>
                  <a:pt x="792" y="513"/>
                  <a:pt x="798" y="521"/>
                </a:cubicBezTo>
                <a:cubicBezTo>
                  <a:pt x="798" y="512"/>
                  <a:pt x="798" y="506"/>
                  <a:pt x="798" y="497"/>
                </a:cubicBezTo>
                <a:cubicBezTo>
                  <a:pt x="803" y="506"/>
                  <a:pt x="806" y="511"/>
                  <a:pt x="811" y="520"/>
                </a:cubicBezTo>
                <a:cubicBezTo>
                  <a:pt x="812" y="511"/>
                  <a:pt x="813" y="506"/>
                  <a:pt x="813" y="498"/>
                </a:cubicBezTo>
                <a:cubicBezTo>
                  <a:pt x="817" y="507"/>
                  <a:pt x="819" y="512"/>
                  <a:pt x="823" y="521"/>
                </a:cubicBezTo>
                <a:cubicBezTo>
                  <a:pt x="825" y="511"/>
                  <a:pt x="825" y="505"/>
                  <a:pt x="826" y="499"/>
                </a:cubicBezTo>
                <a:close/>
                <a:moveTo>
                  <a:pt x="700" y="828"/>
                </a:moveTo>
                <a:cubicBezTo>
                  <a:pt x="694" y="828"/>
                  <a:pt x="691" y="828"/>
                  <a:pt x="687" y="828"/>
                </a:cubicBezTo>
                <a:cubicBezTo>
                  <a:pt x="689" y="825"/>
                  <a:pt x="691" y="822"/>
                  <a:pt x="693" y="819"/>
                </a:cubicBezTo>
                <a:cubicBezTo>
                  <a:pt x="687" y="818"/>
                  <a:pt x="684" y="817"/>
                  <a:pt x="679" y="817"/>
                </a:cubicBezTo>
                <a:cubicBezTo>
                  <a:pt x="687" y="812"/>
                  <a:pt x="693" y="809"/>
                  <a:pt x="699" y="806"/>
                </a:cubicBezTo>
                <a:cubicBezTo>
                  <a:pt x="699" y="804"/>
                  <a:pt x="698" y="802"/>
                  <a:pt x="698" y="800"/>
                </a:cubicBezTo>
                <a:cubicBezTo>
                  <a:pt x="680" y="802"/>
                  <a:pt x="662" y="802"/>
                  <a:pt x="644" y="807"/>
                </a:cubicBezTo>
                <a:cubicBezTo>
                  <a:pt x="614" y="814"/>
                  <a:pt x="603" y="835"/>
                  <a:pt x="613" y="865"/>
                </a:cubicBezTo>
                <a:cubicBezTo>
                  <a:pt x="620" y="890"/>
                  <a:pt x="631" y="898"/>
                  <a:pt x="659" y="899"/>
                </a:cubicBezTo>
                <a:cubicBezTo>
                  <a:pt x="666" y="913"/>
                  <a:pt x="671" y="926"/>
                  <a:pt x="678" y="938"/>
                </a:cubicBezTo>
                <a:cubicBezTo>
                  <a:pt x="690" y="956"/>
                  <a:pt x="707" y="968"/>
                  <a:pt x="728" y="961"/>
                </a:cubicBezTo>
                <a:cubicBezTo>
                  <a:pt x="753" y="952"/>
                  <a:pt x="776" y="950"/>
                  <a:pt x="803" y="956"/>
                </a:cubicBezTo>
                <a:cubicBezTo>
                  <a:pt x="826" y="962"/>
                  <a:pt x="846" y="944"/>
                  <a:pt x="858" y="917"/>
                </a:cubicBezTo>
                <a:cubicBezTo>
                  <a:pt x="866" y="899"/>
                  <a:pt x="862" y="884"/>
                  <a:pt x="848" y="867"/>
                </a:cubicBezTo>
                <a:cubicBezTo>
                  <a:pt x="847" y="876"/>
                  <a:pt x="846" y="882"/>
                  <a:pt x="845" y="891"/>
                </a:cubicBezTo>
                <a:cubicBezTo>
                  <a:pt x="841" y="884"/>
                  <a:pt x="838" y="879"/>
                  <a:pt x="835" y="872"/>
                </a:cubicBezTo>
                <a:cubicBezTo>
                  <a:pt x="832" y="880"/>
                  <a:pt x="831" y="886"/>
                  <a:pt x="828" y="895"/>
                </a:cubicBezTo>
                <a:cubicBezTo>
                  <a:pt x="827" y="888"/>
                  <a:pt x="826" y="884"/>
                  <a:pt x="824" y="877"/>
                </a:cubicBezTo>
                <a:cubicBezTo>
                  <a:pt x="821" y="883"/>
                  <a:pt x="819" y="886"/>
                  <a:pt x="817" y="889"/>
                </a:cubicBezTo>
                <a:cubicBezTo>
                  <a:pt x="816" y="887"/>
                  <a:pt x="815" y="885"/>
                  <a:pt x="813" y="882"/>
                </a:cubicBezTo>
                <a:cubicBezTo>
                  <a:pt x="811" y="885"/>
                  <a:pt x="810" y="887"/>
                  <a:pt x="807" y="891"/>
                </a:cubicBezTo>
                <a:cubicBezTo>
                  <a:pt x="805" y="886"/>
                  <a:pt x="804" y="883"/>
                  <a:pt x="802" y="877"/>
                </a:cubicBezTo>
                <a:cubicBezTo>
                  <a:pt x="800" y="883"/>
                  <a:pt x="798" y="887"/>
                  <a:pt x="796" y="893"/>
                </a:cubicBezTo>
                <a:cubicBezTo>
                  <a:pt x="794" y="885"/>
                  <a:pt x="793" y="880"/>
                  <a:pt x="792" y="869"/>
                </a:cubicBezTo>
                <a:cubicBezTo>
                  <a:pt x="787" y="881"/>
                  <a:pt x="785" y="888"/>
                  <a:pt x="781" y="898"/>
                </a:cubicBezTo>
                <a:cubicBezTo>
                  <a:pt x="780" y="887"/>
                  <a:pt x="779" y="880"/>
                  <a:pt x="778" y="868"/>
                </a:cubicBezTo>
                <a:cubicBezTo>
                  <a:pt x="773" y="881"/>
                  <a:pt x="770" y="888"/>
                  <a:pt x="767" y="895"/>
                </a:cubicBezTo>
                <a:cubicBezTo>
                  <a:pt x="766" y="895"/>
                  <a:pt x="765" y="895"/>
                  <a:pt x="764" y="895"/>
                </a:cubicBezTo>
                <a:cubicBezTo>
                  <a:pt x="764" y="887"/>
                  <a:pt x="764" y="878"/>
                  <a:pt x="764" y="867"/>
                </a:cubicBezTo>
                <a:cubicBezTo>
                  <a:pt x="759" y="876"/>
                  <a:pt x="756" y="881"/>
                  <a:pt x="751" y="889"/>
                </a:cubicBezTo>
                <a:cubicBezTo>
                  <a:pt x="751" y="879"/>
                  <a:pt x="752" y="872"/>
                  <a:pt x="753" y="862"/>
                </a:cubicBezTo>
                <a:cubicBezTo>
                  <a:pt x="745" y="872"/>
                  <a:pt x="740" y="878"/>
                  <a:pt x="736" y="885"/>
                </a:cubicBezTo>
                <a:cubicBezTo>
                  <a:pt x="735" y="884"/>
                  <a:pt x="734" y="884"/>
                  <a:pt x="734" y="884"/>
                </a:cubicBezTo>
                <a:cubicBezTo>
                  <a:pt x="736" y="876"/>
                  <a:pt x="738" y="868"/>
                  <a:pt x="742" y="856"/>
                </a:cubicBezTo>
                <a:cubicBezTo>
                  <a:pt x="734" y="862"/>
                  <a:pt x="729" y="866"/>
                  <a:pt x="724" y="870"/>
                </a:cubicBezTo>
                <a:cubicBezTo>
                  <a:pt x="724" y="866"/>
                  <a:pt x="724" y="863"/>
                  <a:pt x="724" y="859"/>
                </a:cubicBezTo>
                <a:cubicBezTo>
                  <a:pt x="719" y="862"/>
                  <a:pt x="715" y="865"/>
                  <a:pt x="709" y="869"/>
                </a:cubicBezTo>
                <a:cubicBezTo>
                  <a:pt x="713" y="860"/>
                  <a:pt x="716" y="855"/>
                  <a:pt x="721" y="844"/>
                </a:cubicBezTo>
                <a:cubicBezTo>
                  <a:pt x="710" y="850"/>
                  <a:pt x="704" y="853"/>
                  <a:pt x="694" y="859"/>
                </a:cubicBezTo>
                <a:cubicBezTo>
                  <a:pt x="701" y="849"/>
                  <a:pt x="705" y="844"/>
                  <a:pt x="711" y="836"/>
                </a:cubicBezTo>
                <a:cubicBezTo>
                  <a:pt x="701" y="839"/>
                  <a:pt x="695" y="841"/>
                  <a:pt x="684" y="844"/>
                </a:cubicBezTo>
                <a:cubicBezTo>
                  <a:pt x="691" y="838"/>
                  <a:pt x="694" y="834"/>
                  <a:pt x="700" y="828"/>
                </a:cubicBezTo>
                <a:close/>
                <a:moveTo>
                  <a:pt x="705" y="576"/>
                </a:moveTo>
                <a:cubicBezTo>
                  <a:pt x="714" y="581"/>
                  <a:pt x="720" y="584"/>
                  <a:pt x="729" y="589"/>
                </a:cubicBezTo>
                <a:cubicBezTo>
                  <a:pt x="726" y="582"/>
                  <a:pt x="725" y="578"/>
                  <a:pt x="723" y="573"/>
                </a:cubicBezTo>
                <a:cubicBezTo>
                  <a:pt x="729" y="577"/>
                  <a:pt x="733" y="580"/>
                  <a:pt x="739" y="584"/>
                </a:cubicBezTo>
                <a:cubicBezTo>
                  <a:pt x="727" y="540"/>
                  <a:pt x="689" y="518"/>
                  <a:pt x="643" y="526"/>
                </a:cubicBezTo>
                <a:cubicBezTo>
                  <a:pt x="626" y="529"/>
                  <a:pt x="614" y="538"/>
                  <a:pt x="611" y="555"/>
                </a:cubicBezTo>
                <a:cubicBezTo>
                  <a:pt x="608" y="571"/>
                  <a:pt x="598" y="577"/>
                  <a:pt x="586" y="584"/>
                </a:cubicBezTo>
                <a:cubicBezTo>
                  <a:pt x="548" y="604"/>
                  <a:pt x="541" y="633"/>
                  <a:pt x="564" y="668"/>
                </a:cubicBezTo>
                <a:cubicBezTo>
                  <a:pt x="569" y="676"/>
                  <a:pt x="571" y="688"/>
                  <a:pt x="571" y="698"/>
                </a:cubicBezTo>
                <a:cubicBezTo>
                  <a:pt x="571" y="747"/>
                  <a:pt x="609" y="774"/>
                  <a:pt x="656" y="754"/>
                </a:cubicBezTo>
                <a:cubicBezTo>
                  <a:pt x="649" y="753"/>
                  <a:pt x="643" y="751"/>
                  <a:pt x="635" y="749"/>
                </a:cubicBezTo>
                <a:cubicBezTo>
                  <a:pt x="639" y="746"/>
                  <a:pt x="642" y="744"/>
                  <a:pt x="646" y="741"/>
                </a:cubicBezTo>
                <a:cubicBezTo>
                  <a:pt x="639" y="736"/>
                  <a:pt x="633" y="731"/>
                  <a:pt x="627" y="726"/>
                </a:cubicBezTo>
                <a:cubicBezTo>
                  <a:pt x="636" y="723"/>
                  <a:pt x="638" y="710"/>
                  <a:pt x="630" y="704"/>
                </a:cubicBezTo>
                <a:cubicBezTo>
                  <a:pt x="633" y="702"/>
                  <a:pt x="637" y="700"/>
                  <a:pt x="641" y="698"/>
                </a:cubicBezTo>
                <a:cubicBezTo>
                  <a:pt x="634" y="695"/>
                  <a:pt x="629" y="693"/>
                  <a:pt x="623" y="690"/>
                </a:cubicBezTo>
                <a:cubicBezTo>
                  <a:pt x="629" y="688"/>
                  <a:pt x="632" y="687"/>
                  <a:pt x="639" y="685"/>
                </a:cubicBezTo>
                <a:cubicBezTo>
                  <a:pt x="632" y="681"/>
                  <a:pt x="627" y="678"/>
                  <a:pt x="618" y="673"/>
                </a:cubicBezTo>
                <a:cubicBezTo>
                  <a:pt x="629" y="673"/>
                  <a:pt x="636" y="673"/>
                  <a:pt x="647" y="673"/>
                </a:cubicBezTo>
                <a:cubicBezTo>
                  <a:pt x="639" y="667"/>
                  <a:pt x="634" y="664"/>
                  <a:pt x="626" y="659"/>
                </a:cubicBezTo>
                <a:cubicBezTo>
                  <a:pt x="634" y="660"/>
                  <a:pt x="639" y="660"/>
                  <a:pt x="646" y="661"/>
                </a:cubicBezTo>
                <a:cubicBezTo>
                  <a:pt x="642" y="657"/>
                  <a:pt x="640" y="654"/>
                  <a:pt x="638" y="651"/>
                </a:cubicBezTo>
                <a:cubicBezTo>
                  <a:pt x="644" y="651"/>
                  <a:pt x="648" y="651"/>
                  <a:pt x="652" y="651"/>
                </a:cubicBezTo>
                <a:cubicBezTo>
                  <a:pt x="653" y="650"/>
                  <a:pt x="654" y="648"/>
                  <a:pt x="656" y="646"/>
                </a:cubicBezTo>
                <a:cubicBezTo>
                  <a:pt x="648" y="642"/>
                  <a:pt x="641" y="637"/>
                  <a:pt x="634" y="632"/>
                </a:cubicBezTo>
                <a:cubicBezTo>
                  <a:pt x="635" y="631"/>
                  <a:pt x="636" y="631"/>
                  <a:pt x="636" y="630"/>
                </a:cubicBezTo>
                <a:cubicBezTo>
                  <a:pt x="642" y="632"/>
                  <a:pt x="647" y="633"/>
                  <a:pt x="655" y="636"/>
                </a:cubicBezTo>
                <a:cubicBezTo>
                  <a:pt x="651" y="630"/>
                  <a:pt x="649" y="626"/>
                  <a:pt x="646" y="621"/>
                </a:cubicBezTo>
                <a:cubicBezTo>
                  <a:pt x="653" y="623"/>
                  <a:pt x="658" y="624"/>
                  <a:pt x="664" y="625"/>
                </a:cubicBezTo>
                <a:cubicBezTo>
                  <a:pt x="659" y="619"/>
                  <a:pt x="656" y="614"/>
                  <a:pt x="652" y="608"/>
                </a:cubicBezTo>
                <a:cubicBezTo>
                  <a:pt x="657" y="609"/>
                  <a:pt x="660" y="610"/>
                  <a:pt x="664" y="611"/>
                </a:cubicBezTo>
                <a:cubicBezTo>
                  <a:pt x="664" y="607"/>
                  <a:pt x="663" y="604"/>
                  <a:pt x="662" y="599"/>
                </a:cubicBezTo>
                <a:cubicBezTo>
                  <a:pt x="669" y="601"/>
                  <a:pt x="673" y="603"/>
                  <a:pt x="682" y="606"/>
                </a:cubicBezTo>
                <a:cubicBezTo>
                  <a:pt x="677" y="600"/>
                  <a:pt x="674" y="596"/>
                  <a:pt x="669" y="588"/>
                </a:cubicBezTo>
                <a:cubicBezTo>
                  <a:pt x="678" y="593"/>
                  <a:pt x="683" y="596"/>
                  <a:pt x="693" y="601"/>
                </a:cubicBezTo>
                <a:cubicBezTo>
                  <a:pt x="688" y="593"/>
                  <a:pt x="685" y="589"/>
                  <a:pt x="683" y="586"/>
                </a:cubicBezTo>
                <a:cubicBezTo>
                  <a:pt x="692" y="586"/>
                  <a:pt x="700" y="587"/>
                  <a:pt x="709" y="588"/>
                </a:cubicBezTo>
                <a:cubicBezTo>
                  <a:pt x="708" y="585"/>
                  <a:pt x="706" y="581"/>
                  <a:pt x="705" y="576"/>
                </a:cubicBezTo>
                <a:close/>
                <a:moveTo>
                  <a:pt x="1049" y="307"/>
                </a:moveTo>
                <a:cubicBezTo>
                  <a:pt x="1041" y="304"/>
                  <a:pt x="1036" y="302"/>
                  <a:pt x="1030" y="300"/>
                </a:cubicBezTo>
                <a:cubicBezTo>
                  <a:pt x="1034" y="299"/>
                  <a:pt x="1038" y="298"/>
                  <a:pt x="1045" y="295"/>
                </a:cubicBezTo>
                <a:cubicBezTo>
                  <a:pt x="1036" y="293"/>
                  <a:pt x="1031" y="291"/>
                  <a:pt x="1025" y="289"/>
                </a:cubicBezTo>
                <a:cubicBezTo>
                  <a:pt x="1032" y="287"/>
                  <a:pt x="1039" y="285"/>
                  <a:pt x="1048" y="283"/>
                </a:cubicBezTo>
                <a:cubicBezTo>
                  <a:pt x="1040" y="279"/>
                  <a:pt x="1035" y="277"/>
                  <a:pt x="1028" y="274"/>
                </a:cubicBezTo>
                <a:cubicBezTo>
                  <a:pt x="1036" y="273"/>
                  <a:pt x="1042" y="272"/>
                  <a:pt x="1051" y="271"/>
                </a:cubicBezTo>
                <a:cubicBezTo>
                  <a:pt x="1042" y="266"/>
                  <a:pt x="1037" y="263"/>
                  <a:pt x="1030" y="260"/>
                </a:cubicBezTo>
                <a:cubicBezTo>
                  <a:pt x="1038" y="259"/>
                  <a:pt x="1044" y="259"/>
                  <a:pt x="1051" y="258"/>
                </a:cubicBezTo>
                <a:cubicBezTo>
                  <a:pt x="1047" y="254"/>
                  <a:pt x="1045" y="252"/>
                  <a:pt x="1041" y="248"/>
                </a:cubicBezTo>
                <a:cubicBezTo>
                  <a:pt x="1048" y="249"/>
                  <a:pt x="1054" y="249"/>
                  <a:pt x="1060" y="250"/>
                </a:cubicBezTo>
                <a:cubicBezTo>
                  <a:pt x="1061" y="249"/>
                  <a:pt x="1062" y="248"/>
                  <a:pt x="1063" y="246"/>
                </a:cubicBezTo>
                <a:cubicBezTo>
                  <a:pt x="1057" y="243"/>
                  <a:pt x="1052" y="239"/>
                  <a:pt x="1042" y="233"/>
                </a:cubicBezTo>
                <a:cubicBezTo>
                  <a:pt x="1053" y="235"/>
                  <a:pt x="1058" y="236"/>
                  <a:pt x="1063" y="237"/>
                </a:cubicBezTo>
                <a:cubicBezTo>
                  <a:pt x="1064" y="235"/>
                  <a:pt x="1065" y="234"/>
                  <a:pt x="1066" y="232"/>
                </a:cubicBezTo>
                <a:cubicBezTo>
                  <a:pt x="1061" y="230"/>
                  <a:pt x="1055" y="227"/>
                  <a:pt x="1050" y="225"/>
                </a:cubicBezTo>
                <a:cubicBezTo>
                  <a:pt x="1051" y="223"/>
                  <a:pt x="1052" y="222"/>
                  <a:pt x="1053" y="221"/>
                </a:cubicBezTo>
                <a:cubicBezTo>
                  <a:pt x="1059" y="224"/>
                  <a:pt x="1065" y="226"/>
                  <a:pt x="1074" y="230"/>
                </a:cubicBezTo>
                <a:cubicBezTo>
                  <a:pt x="1069" y="222"/>
                  <a:pt x="1065" y="216"/>
                  <a:pt x="1060" y="207"/>
                </a:cubicBezTo>
                <a:cubicBezTo>
                  <a:pt x="1070" y="213"/>
                  <a:pt x="1076" y="217"/>
                  <a:pt x="1085" y="222"/>
                </a:cubicBezTo>
                <a:cubicBezTo>
                  <a:pt x="1082" y="214"/>
                  <a:pt x="1080" y="210"/>
                  <a:pt x="1077" y="203"/>
                </a:cubicBezTo>
                <a:cubicBezTo>
                  <a:pt x="1082" y="206"/>
                  <a:pt x="1086" y="208"/>
                  <a:pt x="1090" y="211"/>
                </a:cubicBezTo>
                <a:cubicBezTo>
                  <a:pt x="1090" y="206"/>
                  <a:pt x="1090" y="203"/>
                  <a:pt x="1090" y="199"/>
                </a:cubicBezTo>
                <a:cubicBezTo>
                  <a:pt x="1096" y="203"/>
                  <a:pt x="1100" y="207"/>
                  <a:pt x="1107" y="214"/>
                </a:cubicBezTo>
                <a:cubicBezTo>
                  <a:pt x="1105" y="193"/>
                  <a:pt x="1097" y="179"/>
                  <a:pt x="1084" y="168"/>
                </a:cubicBezTo>
                <a:cubicBezTo>
                  <a:pt x="1052" y="142"/>
                  <a:pt x="1013" y="156"/>
                  <a:pt x="1004" y="195"/>
                </a:cubicBezTo>
                <a:cubicBezTo>
                  <a:pt x="1003" y="201"/>
                  <a:pt x="996" y="207"/>
                  <a:pt x="990" y="211"/>
                </a:cubicBezTo>
                <a:cubicBezTo>
                  <a:pt x="961" y="228"/>
                  <a:pt x="948" y="250"/>
                  <a:pt x="960" y="279"/>
                </a:cubicBezTo>
                <a:cubicBezTo>
                  <a:pt x="967" y="298"/>
                  <a:pt x="968" y="316"/>
                  <a:pt x="969" y="336"/>
                </a:cubicBezTo>
                <a:cubicBezTo>
                  <a:pt x="971" y="363"/>
                  <a:pt x="985" y="380"/>
                  <a:pt x="1007" y="386"/>
                </a:cubicBezTo>
                <a:cubicBezTo>
                  <a:pt x="1032" y="393"/>
                  <a:pt x="1060" y="383"/>
                  <a:pt x="1076" y="361"/>
                </a:cubicBezTo>
                <a:cubicBezTo>
                  <a:pt x="1066" y="363"/>
                  <a:pt x="1056" y="364"/>
                  <a:pt x="1044" y="366"/>
                </a:cubicBezTo>
                <a:cubicBezTo>
                  <a:pt x="1050" y="361"/>
                  <a:pt x="1053" y="359"/>
                  <a:pt x="1058" y="354"/>
                </a:cubicBezTo>
                <a:cubicBezTo>
                  <a:pt x="1050" y="354"/>
                  <a:pt x="1044" y="355"/>
                  <a:pt x="1036" y="355"/>
                </a:cubicBezTo>
                <a:cubicBezTo>
                  <a:pt x="1043" y="350"/>
                  <a:pt x="1048" y="347"/>
                  <a:pt x="1056" y="342"/>
                </a:cubicBezTo>
                <a:cubicBezTo>
                  <a:pt x="1046" y="342"/>
                  <a:pt x="1039" y="342"/>
                  <a:pt x="1031" y="342"/>
                </a:cubicBezTo>
                <a:cubicBezTo>
                  <a:pt x="1037" y="338"/>
                  <a:pt x="1041" y="336"/>
                  <a:pt x="1048" y="331"/>
                </a:cubicBezTo>
                <a:cubicBezTo>
                  <a:pt x="1039" y="330"/>
                  <a:pt x="1034" y="330"/>
                  <a:pt x="1025" y="329"/>
                </a:cubicBezTo>
                <a:cubicBezTo>
                  <a:pt x="1034" y="325"/>
                  <a:pt x="1039" y="322"/>
                  <a:pt x="1048" y="317"/>
                </a:cubicBezTo>
                <a:cubicBezTo>
                  <a:pt x="1040" y="316"/>
                  <a:pt x="1035" y="316"/>
                  <a:pt x="1026" y="314"/>
                </a:cubicBezTo>
                <a:cubicBezTo>
                  <a:pt x="1035" y="311"/>
                  <a:pt x="1041" y="309"/>
                  <a:pt x="1049" y="307"/>
                </a:cubicBezTo>
                <a:close/>
                <a:moveTo>
                  <a:pt x="564" y="970"/>
                </a:moveTo>
                <a:cubicBezTo>
                  <a:pt x="604" y="975"/>
                  <a:pt x="630" y="998"/>
                  <a:pt x="651" y="1028"/>
                </a:cubicBezTo>
                <a:cubicBezTo>
                  <a:pt x="656" y="1033"/>
                  <a:pt x="662" y="1038"/>
                  <a:pt x="666" y="1043"/>
                </a:cubicBezTo>
                <a:cubicBezTo>
                  <a:pt x="673" y="1052"/>
                  <a:pt x="680" y="1053"/>
                  <a:pt x="690" y="1048"/>
                </a:cubicBezTo>
                <a:cubicBezTo>
                  <a:pt x="712" y="1038"/>
                  <a:pt x="735" y="1029"/>
                  <a:pt x="758" y="1019"/>
                </a:cubicBezTo>
                <a:cubicBezTo>
                  <a:pt x="770" y="1014"/>
                  <a:pt x="783" y="1010"/>
                  <a:pt x="796" y="1006"/>
                </a:cubicBezTo>
                <a:cubicBezTo>
                  <a:pt x="785" y="994"/>
                  <a:pt x="775" y="983"/>
                  <a:pt x="765" y="972"/>
                </a:cubicBezTo>
                <a:cubicBezTo>
                  <a:pt x="744" y="999"/>
                  <a:pt x="719" y="1016"/>
                  <a:pt x="683" y="1004"/>
                </a:cubicBezTo>
                <a:cubicBezTo>
                  <a:pt x="645" y="991"/>
                  <a:pt x="636" y="961"/>
                  <a:pt x="641" y="925"/>
                </a:cubicBezTo>
                <a:cubicBezTo>
                  <a:pt x="616" y="926"/>
                  <a:pt x="595" y="922"/>
                  <a:pt x="578" y="903"/>
                </a:cubicBezTo>
                <a:cubicBezTo>
                  <a:pt x="561" y="884"/>
                  <a:pt x="568" y="862"/>
                  <a:pt x="573" y="839"/>
                </a:cubicBezTo>
                <a:cubicBezTo>
                  <a:pt x="520" y="861"/>
                  <a:pt x="464" y="924"/>
                  <a:pt x="456" y="967"/>
                </a:cubicBezTo>
                <a:cubicBezTo>
                  <a:pt x="497" y="943"/>
                  <a:pt x="521" y="938"/>
                  <a:pt x="586" y="941"/>
                </a:cubicBezTo>
                <a:cubicBezTo>
                  <a:pt x="579" y="950"/>
                  <a:pt x="572" y="959"/>
                  <a:pt x="564" y="970"/>
                </a:cubicBezTo>
                <a:close/>
                <a:moveTo>
                  <a:pt x="1126" y="141"/>
                </a:moveTo>
                <a:cubicBezTo>
                  <a:pt x="1128" y="139"/>
                  <a:pt x="1130" y="138"/>
                  <a:pt x="1132" y="136"/>
                </a:cubicBezTo>
                <a:cubicBezTo>
                  <a:pt x="1137" y="144"/>
                  <a:pt x="1143" y="152"/>
                  <a:pt x="1149" y="160"/>
                </a:cubicBezTo>
                <a:cubicBezTo>
                  <a:pt x="1150" y="159"/>
                  <a:pt x="1151" y="158"/>
                  <a:pt x="1151" y="158"/>
                </a:cubicBezTo>
                <a:cubicBezTo>
                  <a:pt x="1149" y="149"/>
                  <a:pt x="1146" y="140"/>
                  <a:pt x="1141" y="126"/>
                </a:cubicBezTo>
                <a:cubicBezTo>
                  <a:pt x="1149" y="136"/>
                  <a:pt x="1153" y="141"/>
                  <a:pt x="1157" y="146"/>
                </a:cubicBezTo>
                <a:cubicBezTo>
                  <a:pt x="1158" y="146"/>
                  <a:pt x="1159" y="145"/>
                  <a:pt x="1160" y="145"/>
                </a:cubicBezTo>
                <a:cubicBezTo>
                  <a:pt x="1157" y="135"/>
                  <a:pt x="1154" y="126"/>
                  <a:pt x="1151" y="117"/>
                </a:cubicBezTo>
                <a:cubicBezTo>
                  <a:pt x="1152" y="116"/>
                  <a:pt x="1153" y="116"/>
                  <a:pt x="1154" y="116"/>
                </a:cubicBezTo>
                <a:cubicBezTo>
                  <a:pt x="1160" y="124"/>
                  <a:pt x="1165" y="132"/>
                  <a:pt x="1171" y="141"/>
                </a:cubicBezTo>
                <a:cubicBezTo>
                  <a:pt x="1172" y="140"/>
                  <a:pt x="1173" y="139"/>
                  <a:pt x="1174" y="139"/>
                </a:cubicBezTo>
                <a:cubicBezTo>
                  <a:pt x="1173" y="131"/>
                  <a:pt x="1172" y="124"/>
                  <a:pt x="1171" y="113"/>
                </a:cubicBezTo>
                <a:cubicBezTo>
                  <a:pt x="1176" y="122"/>
                  <a:pt x="1179" y="127"/>
                  <a:pt x="1183" y="133"/>
                </a:cubicBezTo>
                <a:cubicBezTo>
                  <a:pt x="1183" y="133"/>
                  <a:pt x="1184" y="132"/>
                  <a:pt x="1185" y="132"/>
                </a:cubicBezTo>
                <a:cubicBezTo>
                  <a:pt x="1184" y="123"/>
                  <a:pt x="1184" y="114"/>
                  <a:pt x="1183" y="105"/>
                </a:cubicBezTo>
                <a:cubicBezTo>
                  <a:pt x="1184" y="105"/>
                  <a:pt x="1185" y="105"/>
                  <a:pt x="1185" y="104"/>
                </a:cubicBezTo>
                <a:cubicBezTo>
                  <a:pt x="1189" y="114"/>
                  <a:pt x="1192" y="124"/>
                  <a:pt x="1196" y="133"/>
                </a:cubicBezTo>
                <a:cubicBezTo>
                  <a:pt x="1197" y="133"/>
                  <a:pt x="1198" y="133"/>
                  <a:pt x="1199" y="133"/>
                </a:cubicBezTo>
                <a:cubicBezTo>
                  <a:pt x="1199" y="124"/>
                  <a:pt x="1200" y="116"/>
                  <a:pt x="1200" y="107"/>
                </a:cubicBezTo>
                <a:cubicBezTo>
                  <a:pt x="1201" y="107"/>
                  <a:pt x="1202" y="107"/>
                  <a:pt x="1202" y="107"/>
                </a:cubicBezTo>
                <a:cubicBezTo>
                  <a:pt x="1205" y="116"/>
                  <a:pt x="1207" y="124"/>
                  <a:pt x="1209" y="133"/>
                </a:cubicBezTo>
                <a:cubicBezTo>
                  <a:pt x="1210" y="133"/>
                  <a:pt x="1211" y="133"/>
                  <a:pt x="1212" y="132"/>
                </a:cubicBezTo>
                <a:cubicBezTo>
                  <a:pt x="1214" y="124"/>
                  <a:pt x="1216" y="115"/>
                  <a:pt x="1218" y="106"/>
                </a:cubicBezTo>
                <a:cubicBezTo>
                  <a:pt x="1218" y="106"/>
                  <a:pt x="1219" y="106"/>
                  <a:pt x="1220" y="107"/>
                </a:cubicBezTo>
                <a:cubicBezTo>
                  <a:pt x="1221" y="115"/>
                  <a:pt x="1223" y="124"/>
                  <a:pt x="1224" y="132"/>
                </a:cubicBezTo>
                <a:cubicBezTo>
                  <a:pt x="1225" y="132"/>
                  <a:pt x="1226" y="132"/>
                  <a:pt x="1227" y="132"/>
                </a:cubicBezTo>
                <a:cubicBezTo>
                  <a:pt x="1229" y="124"/>
                  <a:pt x="1231" y="115"/>
                  <a:pt x="1233" y="103"/>
                </a:cubicBezTo>
                <a:cubicBezTo>
                  <a:pt x="1235" y="114"/>
                  <a:pt x="1237" y="120"/>
                  <a:pt x="1239" y="130"/>
                </a:cubicBezTo>
                <a:cubicBezTo>
                  <a:pt x="1242" y="124"/>
                  <a:pt x="1243" y="121"/>
                  <a:pt x="1245" y="117"/>
                </a:cubicBezTo>
                <a:cubicBezTo>
                  <a:pt x="1246" y="123"/>
                  <a:pt x="1248" y="128"/>
                  <a:pt x="1250" y="136"/>
                </a:cubicBezTo>
                <a:cubicBezTo>
                  <a:pt x="1253" y="128"/>
                  <a:pt x="1255" y="123"/>
                  <a:pt x="1258" y="115"/>
                </a:cubicBezTo>
                <a:cubicBezTo>
                  <a:pt x="1259" y="124"/>
                  <a:pt x="1260" y="130"/>
                  <a:pt x="1261" y="140"/>
                </a:cubicBezTo>
                <a:cubicBezTo>
                  <a:pt x="1265" y="132"/>
                  <a:pt x="1267" y="128"/>
                  <a:pt x="1270" y="123"/>
                </a:cubicBezTo>
                <a:cubicBezTo>
                  <a:pt x="1271" y="128"/>
                  <a:pt x="1271" y="130"/>
                  <a:pt x="1272" y="134"/>
                </a:cubicBezTo>
                <a:cubicBezTo>
                  <a:pt x="1275" y="130"/>
                  <a:pt x="1277" y="128"/>
                  <a:pt x="1281" y="123"/>
                </a:cubicBezTo>
                <a:cubicBezTo>
                  <a:pt x="1281" y="134"/>
                  <a:pt x="1281" y="143"/>
                  <a:pt x="1281" y="151"/>
                </a:cubicBezTo>
                <a:cubicBezTo>
                  <a:pt x="1283" y="151"/>
                  <a:pt x="1285" y="151"/>
                  <a:pt x="1286" y="152"/>
                </a:cubicBezTo>
                <a:cubicBezTo>
                  <a:pt x="1290" y="136"/>
                  <a:pt x="1295" y="121"/>
                  <a:pt x="1296" y="105"/>
                </a:cubicBezTo>
                <a:cubicBezTo>
                  <a:pt x="1298" y="72"/>
                  <a:pt x="1273" y="52"/>
                  <a:pt x="1241" y="58"/>
                </a:cubicBezTo>
                <a:cubicBezTo>
                  <a:pt x="1232" y="59"/>
                  <a:pt x="1227" y="58"/>
                  <a:pt x="1222" y="50"/>
                </a:cubicBezTo>
                <a:cubicBezTo>
                  <a:pt x="1215" y="38"/>
                  <a:pt x="1203" y="27"/>
                  <a:pt x="1190" y="33"/>
                </a:cubicBezTo>
                <a:cubicBezTo>
                  <a:pt x="1166" y="44"/>
                  <a:pt x="1136" y="48"/>
                  <a:pt x="1129" y="81"/>
                </a:cubicBezTo>
                <a:cubicBezTo>
                  <a:pt x="1102" y="86"/>
                  <a:pt x="1093" y="91"/>
                  <a:pt x="1087" y="104"/>
                </a:cubicBezTo>
                <a:cubicBezTo>
                  <a:pt x="1077" y="128"/>
                  <a:pt x="1101" y="187"/>
                  <a:pt x="1140" y="188"/>
                </a:cubicBezTo>
                <a:cubicBezTo>
                  <a:pt x="1132" y="175"/>
                  <a:pt x="1125" y="164"/>
                  <a:pt x="1119" y="153"/>
                </a:cubicBezTo>
                <a:cubicBezTo>
                  <a:pt x="1119" y="153"/>
                  <a:pt x="1120" y="152"/>
                  <a:pt x="1120" y="152"/>
                </a:cubicBezTo>
                <a:cubicBezTo>
                  <a:pt x="1125" y="156"/>
                  <a:pt x="1131" y="160"/>
                  <a:pt x="1136" y="164"/>
                </a:cubicBezTo>
                <a:cubicBezTo>
                  <a:pt x="1136" y="163"/>
                  <a:pt x="1137" y="163"/>
                  <a:pt x="1138" y="162"/>
                </a:cubicBezTo>
                <a:cubicBezTo>
                  <a:pt x="1134" y="155"/>
                  <a:pt x="1130" y="148"/>
                  <a:pt x="1126" y="141"/>
                </a:cubicBezTo>
                <a:close/>
                <a:moveTo>
                  <a:pt x="882" y="876"/>
                </a:moveTo>
                <a:cubicBezTo>
                  <a:pt x="880" y="876"/>
                  <a:pt x="878" y="876"/>
                  <a:pt x="876" y="876"/>
                </a:cubicBezTo>
                <a:cubicBezTo>
                  <a:pt x="874" y="895"/>
                  <a:pt x="870" y="913"/>
                  <a:pt x="871" y="932"/>
                </a:cubicBezTo>
                <a:cubicBezTo>
                  <a:pt x="873" y="959"/>
                  <a:pt x="898" y="970"/>
                  <a:pt x="921" y="954"/>
                </a:cubicBezTo>
                <a:cubicBezTo>
                  <a:pt x="930" y="948"/>
                  <a:pt x="937" y="938"/>
                  <a:pt x="946" y="931"/>
                </a:cubicBezTo>
                <a:cubicBezTo>
                  <a:pt x="950" y="928"/>
                  <a:pt x="957" y="925"/>
                  <a:pt x="961" y="926"/>
                </a:cubicBezTo>
                <a:cubicBezTo>
                  <a:pt x="1002" y="934"/>
                  <a:pt x="1030" y="913"/>
                  <a:pt x="1030" y="872"/>
                </a:cubicBezTo>
                <a:cubicBezTo>
                  <a:pt x="1030" y="861"/>
                  <a:pt x="1034" y="856"/>
                  <a:pt x="1043" y="852"/>
                </a:cubicBezTo>
                <a:cubicBezTo>
                  <a:pt x="1069" y="838"/>
                  <a:pt x="1071" y="806"/>
                  <a:pt x="1047" y="790"/>
                </a:cubicBezTo>
                <a:cubicBezTo>
                  <a:pt x="1034" y="782"/>
                  <a:pt x="1017" y="779"/>
                  <a:pt x="1002" y="774"/>
                </a:cubicBezTo>
                <a:cubicBezTo>
                  <a:pt x="1001" y="773"/>
                  <a:pt x="999" y="774"/>
                  <a:pt x="997" y="775"/>
                </a:cubicBezTo>
                <a:cubicBezTo>
                  <a:pt x="999" y="778"/>
                  <a:pt x="1000" y="781"/>
                  <a:pt x="1002" y="784"/>
                </a:cubicBezTo>
                <a:cubicBezTo>
                  <a:pt x="999" y="784"/>
                  <a:pt x="997" y="785"/>
                  <a:pt x="994" y="785"/>
                </a:cubicBezTo>
                <a:cubicBezTo>
                  <a:pt x="994" y="786"/>
                  <a:pt x="993" y="787"/>
                  <a:pt x="992" y="789"/>
                </a:cubicBezTo>
                <a:cubicBezTo>
                  <a:pt x="997" y="791"/>
                  <a:pt x="1001" y="793"/>
                  <a:pt x="1005" y="796"/>
                </a:cubicBezTo>
                <a:cubicBezTo>
                  <a:pt x="1005" y="796"/>
                  <a:pt x="1004" y="797"/>
                  <a:pt x="1003" y="798"/>
                </a:cubicBezTo>
                <a:cubicBezTo>
                  <a:pt x="997" y="797"/>
                  <a:pt x="990" y="796"/>
                  <a:pt x="980" y="794"/>
                </a:cubicBezTo>
                <a:cubicBezTo>
                  <a:pt x="988" y="801"/>
                  <a:pt x="992" y="804"/>
                  <a:pt x="998" y="810"/>
                </a:cubicBezTo>
                <a:cubicBezTo>
                  <a:pt x="991" y="810"/>
                  <a:pt x="987" y="810"/>
                  <a:pt x="977" y="810"/>
                </a:cubicBezTo>
                <a:cubicBezTo>
                  <a:pt x="984" y="816"/>
                  <a:pt x="989" y="820"/>
                  <a:pt x="993" y="823"/>
                </a:cubicBezTo>
                <a:cubicBezTo>
                  <a:pt x="988" y="822"/>
                  <a:pt x="984" y="821"/>
                  <a:pt x="977" y="819"/>
                </a:cubicBezTo>
                <a:cubicBezTo>
                  <a:pt x="981" y="825"/>
                  <a:pt x="983" y="828"/>
                  <a:pt x="986" y="833"/>
                </a:cubicBezTo>
                <a:cubicBezTo>
                  <a:pt x="980" y="832"/>
                  <a:pt x="975" y="831"/>
                  <a:pt x="969" y="830"/>
                </a:cubicBezTo>
                <a:cubicBezTo>
                  <a:pt x="974" y="836"/>
                  <a:pt x="977" y="840"/>
                  <a:pt x="982" y="846"/>
                </a:cubicBezTo>
                <a:cubicBezTo>
                  <a:pt x="974" y="843"/>
                  <a:pt x="969" y="841"/>
                  <a:pt x="960" y="838"/>
                </a:cubicBezTo>
                <a:cubicBezTo>
                  <a:pt x="965" y="847"/>
                  <a:pt x="968" y="852"/>
                  <a:pt x="973" y="860"/>
                </a:cubicBezTo>
                <a:cubicBezTo>
                  <a:pt x="965" y="855"/>
                  <a:pt x="959" y="852"/>
                  <a:pt x="951" y="846"/>
                </a:cubicBezTo>
                <a:cubicBezTo>
                  <a:pt x="956" y="858"/>
                  <a:pt x="959" y="866"/>
                  <a:pt x="963" y="877"/>
                </a:cubicBezTo>
                <a:cubicBezTo>
                  <a:pt x="954" y="870"/>
                  <a:pt x="949" y="866"/>
                  <a:pt x="941" y="860"/>
                </a:cubicBezTo>
                <a:cubicBezTo>
                  <a:pt x="942" y="867"/>
                  <a:pt x="943" y="872"/>
                  <a:pt x="944" y="877"/>
                </a:cubicBezTo>
                <a:cubicBezTo>
                  <a:pt x="937" y="872"/>
                  <a:pt x="933" y="869"/>
                  <a:pt x="926" y="863"/>
                </a:cubicBezTo>
                <a:cubicBezTo>
                  <a:pt x="927" y="871"/>
                  <a:pt x="928" y="875"/>
                  <a:pt x="929" y="880"/>
                </a:cubicBezTo>
                <a:cubicBezTo>
                  <a:pt x="924" y="877"/>
                  <a:pt x="921" y="875"/>
                  <a:pt x="916" y="871"/>
                </a:cubicBezTo>
                <a:cubicBezTo>
                  <a:pt x="917" y="879"/>
                  <a:pt x="918" y="885"/>
                  <a:pt x="919" y="894"/>
                </a:cubicBezTo>
                <a:cubicBezTo>
                  <a:pt x="913" y="886"/>
                  <a:pt x="909" y="881"/>
                  <a:pt x="904" y="874"/>
                </a:cubicBezTo>
                <a:cubicBezTo>
                  <a:pt x="902" y="880"/>
                  <a:pt x="901" y="883"/>
                  <a:pt x="900" y="888"/>
                </a:cubicBezTo>
                <a:cubicBezTo>
                  <a:pt x="897" y="884"/>
                  <a:pt x="895" y="881"/>
                  <a:pt x="893" y="878"/>
                </a:cubicBezTo>
                <a:cubicBezTo>
                  <a:pt x="891" y="881"/>
                  <a:pt x="890" y="884"/>
                  <a:pt x="888" y="887"/>
                </a:cubicBezTo>
                <a:cubicBezTo>
                  <a:pt x="885" y="882"/>
                  <a:pt x="884" y="879"/>
                  <a:pt x="882" y="876"/>
                </a:cubicBezTo>
                <a:close/>
                <a:moveTo>
                  <a:pt x="1396" y="243"/>
                </a:moveTo>
                <a:cubicBezTo>
                  <a:pt x="1396" y="245"/>
                  <a:pt x="1396" y="246"/>
                  <a:pt x="1397" y="247"/>
                </a:cubicBezTo>
                <a:cubicBezTo>
                  <a:pt x="1409" y="247"/>
                  <a:pt x="1422" y="248"/>
                  <a:pt x="1435" y="247"/>
                </a:cubicBezTo>
                <a:cubicBezTo>
                  <a:pt x="1453" y="245"/>
                  <a:pt x="1465" y="235"/>
                  <a:pt x="1470" y="217"/>
                </a:cubicBezTo>
                <a:cubicBezTo>
                  <a:pt x="1476" y="198"/>
                  <a:pt x="1476" y="180"/>
                  <a:pt x="1461" y="167"/>
                </a:cubicBezTo>
                <a:cubicBezTo>
                  <a:pt x="1453" y="159"/>
                  <a:pt x="1450" y="151"/>
                  <a:pt x="1451" y="140"/>
                </a:cubicBezTo>
                <a:cubicBezTo>
                  <a:pt x="1451" y="110"/>
                  <a:pt x="1437" y="95"/>
                  <a:pt x="1407" y="92"/>
                </a:cubicBezTo>
                <a:cubicBezTo>
                  <a:pt x="1402" y="92"/>
                  <a:pt x="1395" y="88"/>
                  <a:pt x="1391" y="84"/>
                </a:cubicBezTo>
                <a:cubicBezTo>
                  <a:pt x="1380" y="72"/>
                  <a:pt x="1367" y="67"/>
                  <a:pt x="1351" y="70"/>
                </a:cubicBezTo>
                <a:cubicBezTo>
                  <a:pt x="1316" y="76"/>
                  <a:pt x="1292" y="123"/>
                  <a:pt x="1307" y="159"/>
                </a:cubicBezTo>
                <a:cubicBezTo>
                  <a:pt x="1313" y="149"/>
                  <a:pt x="1318" y="140"/>
                  <a:pt x="1323" y="131"/>
                </a:cubicBezTo>
                <a:cubicBezTo>
                  <a:pt x="1323" y="131"/>
                  <a:pt x="1324" y="131"/>
                  <a:pt x="1325" y="132"/>
                </a:cubicBezTo>
                <a:cubicBezTo>
                  <a:pt x="1324" y="138"/>
                  <a:pt x="1323" y="144"/>
                  <a:pt x="1322" y="153"/>
                </a:cubicBezTo>
                <a:cubicBezTo>
                  <a:pt x="1329" y="144"/>
                  <a:pt x="1333" y="137"/>
                  <a:pt x="1340" y="127"/>
                </a:cubicBezTo>
                <a:cubicBezTo>
                  <a:pt x="1337" y="139"/>
                  <a:pt x="1335" y="145"/>
                  <a:pt x="1333" y="152"/>
                </a:cubicBezTo>
                <a:cubicBezTo>
                  <a:pt x="1334" y="152"/>
                  <a:pt x="1335" y="153"/>
                  <a:pt x="1336" y="153"/>
                </a:cubicBezTo>
                <a:cubicBezTo>
                  <a:pt x="1342" y="145"/>
                  <a:pt x="1348" y="138"/>
                  <a:pt x="1354" y="130"/>
                </a:cubicBezTo>
                <a:cubicBezTo>
                  <a:pt x="1355" y="130"/>
                  <a:pt x="1355" y="131"/>
                  <a:pt x="1356" y="131"/>
                </a:cubicBezTo>
                <a:cubicBezTo>
                  <a:pt x="1353" y="139"/>
                  <a:pt x="1349" y="148"/>
                  <a:pt x="1346" y="156"/>
                </a:cubicBezTo>
                <a:cubicBezTo>
                  <a:pt x="1347" y="156"/>
                  <a:pt x="1348" y="157"/>
                  <a:pt x="1349" y="157"/>
                </a:cubicBezTo>
                <a:cubicBezTo>
                  <a:pt x="1354" y="152"/>
                  <a:pt x="1360" y="148"/>
                  <a:pt x="1369" y="140"/>
                </a:cubicBezTo>
                <a:cubicBezTo>
                  <a:pt x="1364" y="150"/>
                  <a:pt x="1361" y="156"/>
                  <a:pt x="1356" y="167"/>
                </a:cubicBezTo>
                <a:cubicBezTo>
                  <a:pt x="1367" y="158"/>
                  <a:pt x="1373" y="153"/>
                  <a:pt x="1380" y="148"/>
                </a:cubicBezTo>
                <a:cubicBezTo>
                  <a:pt x="1380" y="149"/>
                  <a:pt x="1381" y="150"/>
                  <a:pt x="1382" y="150"/>
                </a:cubicBezTo>
                <a:cubicBezTo>
                  <a:pt x="1377" y="157"/>
                  <a:pt x="1373" y="164"/>
                  <a:pt x="1369" y="171"/>
                </a:cubicBezTo>
                <a:cubicBezTo>
                  <a:pt x="1370" y="171"/>
                  <a:pt x="1371" y="172"/>
                  <a:pt x="1372" y="172"/>
                </a:cubicBezTo>
                <a:cubicBezTo>
                  <a:pt x="1378" y="168"/>
                  <a:pt x="1384" y="163"/>
                  <a:pt x="1389" y="159"/>
                </a:cubicBezTo>
                <a:cubicBezTo>
                  <a:pt x="1390" y="159"/>
                  <a:pt x="1390" y="160"/>
                  <a:pt x="1391" y="160"/>
                </a:cubicBezTo>
                <a:cubicBezTo>
                  <a:pt x="1386" y="168"/>
                  <a:pt x="1380" y="175"/>
                  <a:pt x="1372" y="187"/>
                </a:cubicBezTo>
                <a:cubicBezTo>
                  <a:pt x="1386" y="180"/>
                  <a:pt x="1394" y="176"/>
                  <a:pt x="1403" y="171"/>
                </a:cubicBezTo>
                <a:cubicBezTo>
                  <a:pt x="1404" y="173"/>
                  <a:pt x="1405" y="175"/>
                  <a:pt x="1406" y="176"/>
                </a:cubicBezTo>
                <a:cubicBezTo>
                  <a:pt x="1399" y="181"/>
                  <a:pt x="1392" y="186"/>
                  <a:pt x="1385" y="191"/>
                </a:cubicBezTo>
                <a:cubicBezTo>
                  <a:pt x="1386" y="192"/>
                  <a:pt x="1387" y="193"/>
                  <a:pt x="1388" y="194"/>
                </a:cubicBezTo>
                <a:cubicBezTo>
                  <a:pt x="1394" y="192"/>
                  <a:pt x="1401" y="190"/>
                  <a:pt x="1411" y="187"/>
                </a:cubicBezTo>
                <a:cubicBezTo>
                  <a:pt x="1403" y="194"/>
                  <a:pt x="1399" y="198"/>
                  <a:pt x="1394" y="202"/>
                </a:cubicBezTo>
                <a:cubicBezTo>
                  <a:pt x="1394" y="203"/>
                  <a:pt x="1395" y="204"/>
                  <a:pt x="1395" y="205"/>
                </a:cubicBezTo>
                <a:cubicBezTo>
                  <a:pt x="1403" y="203"/>
                  <a:pt x="1412" y="201"/>
                  <a:pt x="1420" y="198"/>
                </a:cubicBezTo>
                <a:cubicBezTo>
                  <a:pt x="1420" y="199"/>
                  <a:pt x="1420" y="199"/>
                  <a:pt x="1421" y="200"/>
                </a:cubicBezTo>
                <a:cubicBezTo>
                  <a:pt x="1412" y="205"/>
                  <a:pt x="1403" y="211"/>
                  <a:pt x="1394" y="216"/>
                </a:cubicBezTo>
                <a:cubicBezTo>
                  <a:pt x="1395" y="217"/>
                  <a:pt x="1395" y="218"/>
                  <a:pt x="1396" y="218"/>
                </a:cubicBezTo>
                <a:cubicBezTo>
                  <a:pt x="1406" y="217"/>
                  <a:pt x="1416" y="216"/>
                  <a:pt x="1426" y="215"/>
                </a:cubicBezTo>
                <a:cubicBezTo>
                  <a:pt x="1426" y="215"/>
                  <a:pt x="1427" y="216"/>
                  <a:pt x="1427" y="217"/>
                </a:cubicBezTo>
                <a:cubicBezTo>
                  <a:pt x="1420" y="220"/>
                  <a:pt x="1413" y="224"/>
                  <a:pt x="1405" y="228"/>
                </a:cubicBezTo>
                <a:cubicBezTo>
                  <a:pt x="1411" y="230"/>
                  <a:pt x="1415" y="230"/>
                  <a:pt x="1422" y="232"/>
                </a:cubicBezTo>
                <a:cubicBezTo>
                  <a:pt x="1411" y="236"/>
                  <a:pt x="1403" y="240"/>
                  <a:pt x="1396" y="243"/>
                </a:cubicBezTo>
                <a:close/>
                <a:moveTo>
                  <a:pt x="486" y="1333"/>
                </a:moveTo>
                <a:cubicBezTo>
                  <a:pt x="480" y="1334"/>
                  <a:pt x="476" y="1335"/>
                  <a:pt x="468" y="1337"/>
                </a:cubicBezTo>
                <a:cubicBezTo>
                  <a:pt x="475" y="1331"/>
                  <a:pt x="478" y="1328"/>
                  <a:pt x="483" y="1323"/>
                </a:cubicBezTo>
                <a:cubicBezTo>
                  <a:pt x="476" y="1324"/>
                  <a:pt x="471" y="1324"/>
                  <a:pt x="466" y="1325"/>
                </a:cubicBezTo>
                <a:cubicBezTo>
                  <a:pt x="470" y="1315"/>
                  <a:pt x="474" y="1306"/>
                  <a:pt x="478" y="1298"/>
                </a:cubicBezTo>
                <a:cubicBezTo>
                  <a:pt x="476" y="1298"/>
                  <a:pt x="475" y="1298"/>
                  <a:pt x="473" y="1298"/>
                </a:cubicBezTo>
                <a:cubicBezTo>
                  <a:pt x="474" y="1287"/>
                  <a:pt x="475" y="1276"/>
                  <a:pt x="477" y="1266"/>
                </a:cubicBezTo>
                <a:cubicBezTo>
                  <a:pt x="425" y="1274"/>
                  <a:pt x="396" y="1308"/>
                  <a:pt x="400" y="1359"/>
                </a:cubicBezTo>
                <a:cubicBezTo>
                  <a:pt x="404" y="1408"/>
                  <a:pt x="439" y="1436"/>
                  <a:pt x="495" y="1437"/>
                </a:cubicBezTo>
                <a:cubicBezTo>
                  <a:pt x="536" y="1437"/>
                  <a:pt x="563" y="1415"/>
                  <a:pt x="567" y="1379"/>
                </a:cubicBezTo>
                <a:cubicBezTo>
                  <a:pt x="551" y="1380"/>
                  <a:pt x="535" y="1381"/>
                  <a:pt x="519" y="1382"/>
                </a:cubicBezTo>
                <a:cubicBezTo>
                  <a:pt x="519" y="1380"/>
                  <a:pt x="519" y="1377"/>
                  <a:pt x="519" y="1373"/>
                </a:cubicBezTo>
                <a:cubicBezTo>
                  <a:pt x="515" y="1375"/>
                  <a:pt x="512" y="1377"/>
                  <a:pt x="508" y="1378"/>
                </a:cubicBezTo>
                <a:cubicBezTo>
                  <a:pt x="508" y="1375"/>
                  <a:pt x="509" y="1372"/>
                  <a:pt x="509" y="1368"/>
                </a:cubicBezTo>
                <a:cubicBezTo>
                  <a:pt x="505" y="1369"/>
                  <a:pt x="502" y="1370"/>
                  <a:pt x="498" y="1371"/>
                </a:cubicBezTo>
                <a:cubicBezTo>
                  <a:pt x="500" y="1368"/>
                  <a:pt x="500" y="1365"/>
                  <a:pt x="501" y="1363"/>
                </a:cubicBezTo>
                <a:cubicBezTo>
                  <a:pt x="494" y="1361"/>
                  <a:pt x="488" y="1358"/>
                  <a:pt x="483" y="1356"/>
                </a:cubicBezTo>
                <a:cubicBezTo>
                  <a:pt x="485" y="1352"/>
                  <a:pt x="487" y="1349"/>
                  <a:pt x="491" y="1344"/>
                </a:cubicBezTo>
                <a:cubicBezTo>
                  <a:pt x="486" y="1344"/>
                  <a:pt x="484" y="1344"/>
                  <a:pt x="480" y="1344"/>
                </a:cubicBezTo>
                <a:cubicBezTo>
                  <a:pt x="482" y="1341"/>
                  <a:pt x="484" y="1338"/>
                  <a:pt x="486" y="1333"/>
                </a:cubicBezTo>
                <a:close/>
                <a:moveTo>
                  <a:pt x="1393" y="368"/>
                </a:moveTo>
                <a:cubicBezTo>
                  <a:pt x="1393" y="390"/>
                  <a:pt x="1401" y="406"/>
                  <a:pt x="1414" y="420"/>
                </a:cubicBezTo>
                <a:cubicBezTo>
                  <a:pt x="1443" y="451"/>
                  <a:pt x="1474" y="443"/>
                  <a:pt x="1487" y="403"/>
                </a:cubicBezTo>
                <a:cubicBezTo>
                  <a:pt x="1489" y="396"/>
                  <a:pt x="1495" y="388"/>
                  <a:pt x="1502" y="384"/>
                </a:cubicBezTo>
                <a:cubicBezTo>
                  <a:pt x="1518" y="374"/>
                  <a:pt x="1524" y="362"/>
                  <a:pt x="1520" y="343"/>
                </a:cubicBezTo>
                <a:cubicBezTo>
                  <a:pt x="1518" y="336"/>
                  <a:pt x="1517" y="328"/>
                  <a:pt x="1518" y="321"/>
                </a:cubicBezTo>
                <a:cubicBezTo>
                  <a:pt x="1524" y="280"/>
                  <a:pt x="1511" y="261"/>
                  <a:pt x="1469" y="256"/>
                </a:cubicBezTo>
                <a:cubicBezTo>
                  <a:pt x="1450" y="253"/>
                  <a:pt x="1432" y="256"/>
                  <a:pt x="1414" y="263"/>
                </a:cubicBezTo>
                <a:cubicBezTo>
                  <a:pt x="1415" y="265"/>
                  <a:pt x="1415" y="266"/>
                  <a:pt x="1415" y="268"/>
                </a:cubicBezTo>
                <a:cubicBezTo>
                  <a:pt x="1424" y="269"/>
                  <a:pt x="1433" y="271"/>
                  <a:pt x="1444" y="273"/>
                </a:cubicBezTo>
                <a:cubicBezTo>
                  <a:pt x="1439" y="276"/>
                  <a:pt x="1437" y="277"/>
                  <a:pt x="1433" y="280"/>
                </a:cubicBezTo>
                <a:cubicBezTo>
                  <a:pt x="1438" y="282"/>
                  <a:pt x="1442" y="284"/>
                  <a:pt x="1441" y="283"/>
                </a:cubicBezTo>
                <a:cubicBezTo>
                  <a:pt x="1442" y="290"/>
                  <a:pt x="1442" y="293"/>
                  <a:pt x="1443" y="296"/>
                </a:cubicBezTo>
                <a:cubicBezTo>
                  <a:pt x="1439" y="297"/>
                  <a:pt x="1435" y="298"/>
                  <a:pt x="1428" y="301"/>
                </a:cubicBezTo>
                <a:cubicBezTo>
                  <a:pt x="1437" y="303"/>
                  <a:pt x="1442" y="305"/>
                  <a:pt x="1451" y="308"/>
                </a:cubicBezTo>
                <a:cubicBezTo>
                  <a:pt x="1443" y="309"/>
                  <a:pt x="1438" y="309"/>
                  <a:pt x="1430" y="310"/>
                </a:cubicBezTo>
                <a:cubicBezTo>
                  <a:pt x="1438" y="315"/>
                  <a:pt x="1442" y="317"/>
                  <a:pt x="1449" y="321"/>
                </a:cubicBezTo>
                <a:cubicBezTo>
                  <a:pt x="1439" y="321"/>
                  <a:pt x="1432" y="321"/>
                  <a:pt x="1422" y="321"/>
                </a:cubicBezTo>
                <a:cubicBezTo>
                  <a:pt x="1430" y="327"/>
                  <a:pt x="1436" y="331"/>
                  <a:pt x="1445" y="337"/>
                </a:cubicBezTo>
                <a:cubicBezTo>
                  <a:pt x="1437" y="336"/>
                  <a:pt x="1432" y="336"/>
                  <a:pt x="1424" y="336"/>
                </a:cubicBezTo>
                <a:cubicBezTo>
                  <a:pt x="1431" y="340"/>
                  <a:pt x="1435" y="343"/>
                  <a:pt x="1439" y="346"/>
                </a:cubicBezTo>
                <a:cubicBezTo>
                  <a:pt x="1438" y="347"/>
                  <a:pt x="1437" y="347"/>
                  <a:pt x="1437" y="348"/>
                </a:cubicBezTo>
                <a:cubicBezTo>
                  <a:pt x="1431" y="348"/>
                  <a:pt x="1426" y="347"/>
                  <a:pt x="1418" y="346"/>
                </a:cubicBezTo>
                <a:cubicBezTo>
                  <a:pt x="1423" y="353"/>
                  <a:pt x="1426" y="358"/>
                  <a:pt x="1431" y="365"/>
                </a:cubicBezTo>
                <a:cubicBezTo>
                  <a:pt x="1424" y="362"/>
                  <a:pt x="1419" y="360"/>
                  <a:pt x="1412" y="357"/>
                </a:cubicBezTo>
                <a:cubicBezTo>
                  <a:pt x="1416" y="365"/>
                  <a:pt x="1418" y="371"/>
                  <a:pt x="1422" y="379"/>
                </a:cubicBezTo>
                <a:cubicBezTo>
                  <a:pt x="1416" y="376"/>
                  <a:pt x="1413" y="374"/>
                  <a:pt x="1409" y="371"/>
                </a:cubicBezTo>
                <a:cubicBezTo>
                  <a:pt x="1410" y="376"/>
                  <a:pt x="1411" y="379"/>
                  <a:pt x="1412" y="385"/>
                </a:cubicBezTo>
                <a:cubicBezTo>
                  <a:pt x="1405" y="379"/>
                  <a:pt x="1400" y="374"/>
                  <a:pt x="1393" y="368"/>
                </a:cubicBezTo>
                <a:close/>
                <a:moveTo>
                  <a:pt x="1166" y="467"/>
                </a:moveTo>
                <a:cubicBezTo>
                  <a:pt x="1165" y="466"/>
                  <a:pt x="1164" y="465"/>
                  <a:pt x="1164" y="465"/>
                </a:cubicBezTo>
                <a:cubicBezTo>
                  <a:pt x="1160" y="469"/>
                  <a:pt x="1156" y="473"/>
                  <a:pt x="1153" y="477"/>
                </a:cubicBezTo>
                <a:cubicBezTo>
                  <a:pt x="1150" y="470"/>
                  <a:pt x="1148" y="464"/>
                  <a:pt x="1145" y="458"/>
                </a:cubicBezTo>
                <a:cubicBezTo>
                  <a:pt x="1143" y="459"/>
                  <a:pt x="1140" y="460"/>
                  <a:pt x="1136" y="462"/>
                </a:cubicBezTo>
                <a:cubicBezTo>
                  <a:pt x="1137" y="458"/>
                  <a:pt x="1137" y="456"/>
                  <a:pt x="1137" y="451"/>
                </a:cubicBezTo>
                <a:cubicBezTo>
                  <a:pt x="1132" y="455"/>
                  <a:pt x="1128" y="457"/>
                  <a:pt x="1121" y="461"/>
                </a:cubicBezTo>
                <a:cubicBezTo>
                  <a:pt x="1124" y="454"/>
                  <a:pt x="1126" y="451"/>
                  <a:pt x="1127" y="450"/>
                </a:cubicBezTo>
                <a:cubicBezTo>
                  <a:pt x="1123" y="446"/>
                  <a:pt x="1120" y="443"/>
                  <a:pt x="1116" y="439"/>
                </a:cubicBezTo>
                <a:cubicBezTo>
                  <a:pt x="1115" y="439"/>
                  <a:pt x="1111" y="441"/>
                  <a:pt x="1104" y="443"/>
                </a:cubicBezTo>
                <a:cubicBezTo>
                  <a:pt x="1109" y="436"/>
                  <a:pt x="1112" y="431"/>
                  <a:pt x="1115" y="427"/>
                </a:cubicBezTo>
                <a:cubicBezTo>
                  <a:pt x="1108" y="425"/>
                  <a:pt x="1102" y="423"/>
                  <a:pt x="1095" y="421"/>
                </a:cubicBezTo>
                <a:cubicBezTo>
                  <a:pt x="1097" y="418"/>
                  <a:pt x="1100" y="416"/>
                  <a:pt x="1102" y="412"/>
                </a:cubicBezTo>
                <a:cubicBezTo>
                  <a:pt x="1098" y="412"/>
                  <a:pt x="1095" y="412"/>
                  <a:pt x="1092" y="411"/>
                </a:cubicBezTo>
                <a:cubicBezTo>
                  <a:pt x="1094" y="408"/>
                  <a:pt x="1095" y="405"/>
                  <a:pt x="1097" y="402"/>
                </a:cubicBezTo>
                <a:cubicBezTo>
                  <a:pt x="1092" y="402"/>
                  <a:pt x="1088" y="402"/>
                  <a:pt x="1084" y="402"/>
                </a:cubicBezTo>
                <a:cubicBezTo>
                  <a:pt x="1091" y="396"/>
                  <a:pt x="1097" y="391"/>
                  <a:pt x="1104" y="386"/>
                </a:cubicBezTo>
                <a:cubicBezTo>
                  <a:pt x="1074" y="381"/>
                  <a:pt x="1049" y="394"/>
                  <a:pt x="1038" y="420"/>
                </a:cubicBezTo>
                <a:cubicBezTo>
                  <a:pt x="1029" y="441"/>
                  <a:pt x="1034" y="456"/>
                  <a:pt x="1057" y="475"/>
                </a:cubicBezTo>
                <a:cubicBezTo>
                  <a:pt x="1061" y="479"/>
                  <a:pt x="1064" y="484"/>
                  <a:pt x="1066" y="490"/>
                </a:cubicBezTo>
                <a:cubicBezTo>
                  <a:pt x="1073" y="510"/>
                  <a:pt x="1087" y="522"/>
                  <a:pt x="1109" y="522"/>
                </a:cubicBezTo>
                <a:cubicBezTo>
                  <a:pt x="1122" y="523"/>
                  <a:pt x="1131" y="526"/>
                  <a:pt x="1140" y="535"/>
                </a:cubicBezTo>
                <a:cubicBezTo>
                  <a:pt x="1144" y="540"/>
                  <a:pt x="1151" y="543"/>
                  <a:pt x="1157" y="545"/>
                </a:cubicBezTo>
                <a:cubicBezTo>
                  <a:pt x="1185" y="556"/>
                  <a:pt x="1218" y="540"/>
                  <a:pt x="1219" y="513"/>
                </a:cubicBezTo>
                <a:cubicBezTo>
                  <a:pt x="1220" y="498"/>
                  <a:pt x="1216" y="483"/>
                  <a:pt x="1215" y="468"/>
                </a:cubicBezTo>
                <a:cubicBezTo>
                  <a:pt x="1213" y="468"/>
                  <a:pt x="1212" y="468"/>
                  <a:pt x="1210" y="468"/>
                </a:cubicBezTo>
                <a:cubicBezTo>
                  <a:pt x="1207" y="475"/>
                  <a:pt x="1205" y="483"/>
                  <a:pt x="1202" y="492"/>
                </a:cubicBezTo>
                <a:cubicBezTo>
                  <a:pt x="1200" y="485"/>
                  <a:pt x="1199" y="479"/>
                  <a:pt x="1196" y="471"/>
                </a:cubicBezTo>
                <a:cubicBezTo>
                  <a:pt x="1193" y="478"/>
                  <a:pt x="1192" y="482"/>
                  <a:pt x="1190" y="487"/>
                </a:cubicBezTo>
                <a:cubicBezTo>
                  <a:pt x="1189" y="480"/>
                  <a:pt x="1188" y="475"/>
                  <a:pt x="1186" y="466"/>
                </a:cubicBezTo>
                <a:cubicBezTo>
                  <a:pt x="1182" y="474"/>
                  <a:pt x="1179" y="478"/>
                  <a:pt x="1176" y="483"/>
                </a:cubicBezTo>
                <a:cubicBezTo>
                  <a:pt x="1175" y="479"/>
                  <a:pt x="1174" y="477"/>
                  <a:pt x="1173" y="472"/>
                </a:cubicBezTo>
                <a:cubicBezTo>
                  <a:pt x="1170" y="476"/>
                  <a:pt x="1167" y="480"/>
                  <a:pt x="1162" y="485"/>
                </a:cubicBezTo>
                <a:cubicBezTo>
                  <a:pt x="1164" y="477"/>
                  <a:pt x="1165" y="472"/>
                  <a:pt x="1166" y="467"/>
                </a:cubicBezTo>
                <a:close/>
                <a:moveTo>
                  <a:pt x="1253" y="460"/>
                </a:moveTo>
                <a:cubicBezTo>
                  <a:pt x="1229" y="480"/>
                  <a:pt x="1227" y="506"/>
                  <a:pt x="1245" y="534"/>
                </a:cubicBezTo>
                <a:cubicBezTo>
                  <a:pt x="1261" y="559"/>
                  <a:pt x="1270" y="560"/>
                  <a:pt x="1304" y="544"/>
                </a:cubicBezTo>
                <a:cubicBezTo>
                  <a:pt x="1309" y="542"/>
                  <a:pt x="1317" y="541"/>
                  <a:pt x="1323" y="542"/>
                </a:cubicBezTo>
                <a:cubicBezTo>
                  <a:pt x="1349" y="548"/>
                  <a:pt x="1365" y="541"/>
                  <a:pt x="1380" y="519"/>
                </a:cubicBezTo>
                <a:cubicBezTo>
                  <a:pt x="1385" y="512"/>
                  <a:pt x="1392" y="505"/>
                  <a:pt x="1400" y="500"/>
                </a:cubicBezTo>
                <a:cubicBezTo>
                  <a:pt x="1425" y="485"/>
                  <a:pt x="1429" y="458"/>
                  <a:pt x="1409" y="437"/>
                </a:cubicBezTo>
                <a:cubicBezTo>
                  <a:pt x="1402" y="429"/>
                  <a:pt x="1392" y="423"/>
                  <a:pt x="1380" y="414"/>
                </a:cubicBezTo>
                <a:cubicBezTo>
                  <a:pt x="1380" y="426"/>
                  <a:pt x="1379" y="434"/>
                  <a:pt x="1379" y="442"/>
                </a:cubicBezTo>
                <a:cubicBezTo>
                  <a:pt x="1377" y="441"/>
                  <a:pt x="1373" y="440"/>
                  <a:pt x="1367" y="438"/>
                </a:cubicBezTo>
                <a:cubicBezTo>
                  <a:pt x="1371" y="446"/>
                  <a:pt x="1373" y="451"/>
                  <a:pt x="1377" y="459"/>
                </a:cubicBezTo>
                <a:cubicBezTo>
                  <a:pt x="1369" y="454"/>
                  <a:pt x="1364" y="450"/>
                  <a:pt x="1356" y="444"/>
                </a:cubicBezTo>
                <a:cubicBezTo>
                  <a:pt x="1359" y="453"/>
                  <a:pt x="1361" y="458"/>
                  <a:pt x="1364" y="465"/>
                </a:cubicBezTo>
                <a:cubicBezTo>
                  <a:pt x="1358" y="460"/>
                  <a:pt x="1355" y="458"/>
                  <a:pt x="1351" y="455"/>
                </a:cubicBezTo>
                <a:cubicBezTo>
                  <a:pt x="1351" y="461"/>
                  <a:pt x="1352" y="465"/>
                  <a:pt x="1353" y="470"/>
                </a:cubicBezTo>
                <a:cubicBezTo>
                  <a:pt x="1348" y="467"/>
                  <a:pt x="1345" y="464"/>
                  <a:pt x="1340" y="460"/>
                </a:cubicBezTo>
                <a:cubicBezTo>
                  <a:pt x="1342" y="469"/>
                  <a:pt x="1344" y="475"/>
                  <a:pt x="1346" y="485"/>
                </a:cubicBezTo>
                <a:cubicBezTo>
                  <a:pt x="1339" y="476"/>
                  <a:pt x="1335" y="471"/>
                  <a:pt x="1329" y="462"/>
                </a:cubicBezTo>
                <a:cubicBezTo>
                  <a:pt x="1329" y="473"/>
                  <a:pt x="1330" y="480"/>
                  <a:pt x="1331" y="489"/>
                </a:cubicBezTo>
                <a:cubicBezTo>
                  <a:pt x="1326" y="481"/>
                  <a:pt x="1322" y="475"/>
                  <a:pt x="1317" y="466"/>
                </a:cubicBezTo>
                <a:cubicBezTo>
                  <a:pt x="1316" y="476"/>
                  <a:pt x="1316" y="482"/>
                  <a:pt x="1315" y="490"/>
                </a:cubicBezTo>
                <a:cubicBezTo>
                  <a:pt x="1312" y="484"/>
                  <a:pt x="1310" y="480"/>
                  <a:pt x="1307" y="476"/>
                </a:cubicBezTo>
                <a:cubicBezTo>
                  <a:pt x="1305" y="481"/>
                  <a:pt x="1304" y="484"/>
                  <a:pt x="1302" y="488"/>
                </a:cubicBezTo>
                <a:cubicBezTo>
                  <a:pt x="1300" y="482"/>
                  <a:pt x="1299" y="478"/>
                  <a:pt x="1297" y="469"/>
                </a:cubicBezTo>
                <a:cubicBezTo>
                  <a:pt x="1294" y="478"/>
                  <a:pt x="1292" y="482"/>
                  <a:pt x="1291" y="487"/>
                </a:cubicBezTo>
                <a:cubicBezTo>
                  <a:pt x="1289" y="482"/>
                  <a:pt x="1287" y="478"/>
                  <a:pt x="1284" y="471"/>
                </a:cubicBezTo>
                <a:cubicBezTo>
                  <a:pt x="1282" y="480"/>
                  <a:pt x="1282" y="485"/>
                  <a:pt x="1280" y="494"/>
                </a:cubicBezTo>
                <a:cubicBezTo>
                  <a:pt x="1277" y="485"/>
                  <a:pt x="1275" y="480"/>
                  <a:pt x="1273" y="473"/>
                </a:cubicBezTo>
                <a:cubicBezTo>
                  <a:pt x="1271" y="478"/>
                  <a:pt x="1270" y="481"/>
                  <a:pt x="1269" y="484"/>
                </a:cubicBezTo>
                <a:cubicBezTo>
                  <a:pt x="1266" y="480"/>
                  <a:pt x="1263" y="476"/>
                  <a:pt x="1260" y="473"/>
                </a:cubicBezTo>
                <a:cubicBezTo>
                  <a:pt x="1259" y="473"/>
                  <a:pt x="1258" y="474"/>
                  <a:pt x="1257" y="475"/>
                </a:cubicBezTo>
                <a:cubicBezTo>
                  <a:pt x="1256" y="470"/>
                  <a:pt x="1255" y="465"/>
                  <a:pt x="1253" y="460"/>
                </a:cubicBezTo>
                <a:close/>
                <a:moveTo>
                  <a:pt x="374" y="1294"/>
                </a:moveTo>
                <a:cubicBezTo>
                  <a:pt x="411" y="1259"/>
                  <a:pt x="447" y="1224"/>
                  <a:pt x="484" y="1191"/>
                </a:cubicBezTo>
                <a:cubicBezTo>
                  <a:pt x="495" y="1181"/>
                  <a:pt x="500" y="1171"/>
                  <a:pt x="494" y="1156"/>
                </a:cubicBezTo>
                <a:cubicBezTo>
                  <a:pt x="488" y="1141"/>
                  <a:pt x="483" y="1125"/>
                  <a:pt x="462" y="1122"/>
                </a:cubicBezTo>
                <a:cubicBezTo>
                  <a:pt x="435" y="1117"/>
                  <a:pt x="408" y="1131"/>
                  <a:pt x="392" y="1160"/>
                </a:cubicBezTo>
                <a:cubicBezTo>
                  <a:pt x="370" y="1203"/>
                  <a:pt x="373" y="1250"/>
                  <a:pt x="374" y="1294"/>
                </a:cubicBezTo>
                <a:close/>
                <a:moveTo>
                  <a:pt x="2100" y="2192"/>
                </a:moveTo>
                <a:cubicBezTo>
                  <a:pt x="2098" y="2190"/>
                  <a:pt x="2097" y="2189"/>
                  <a:pt x="2095" y="2188"/>
                </a:cubicBezTo>
                <a:cubicBezTo>
                  <a:pt x="2094" y="2190"/>
                  <a:pt x="2093" y="2193"/>
                  <a:pt x="2091" y="2196"/>
                </a:cubicBezTo>
                <a:cubicBezTo>
                  <a:pt x="2048" y="2251"/>
                  <a:pt x="2013" y="2311"/>
                  <a:pt x="1993" y="2379"/>
                </a:cubicBezTo>
                <a:cubicBezTo>
                  <a:pt x="1981" y="2418"/>
                  <a:pt x="1971" y="2457"/>
                  <a:pt x="1961" y="2495"/>
                </a:cubicBezTo>
                <a:cubicBezTo>
                  <a:pt x="1945" y="2552"/>
                  <a:pt x="1924" y="2605"/>
                  <a:pt x="1876" y="2644"/>
                </a:cubicBezTo>
                <a:cubicBezTo>
                  <a:pt x="1876" y="2644"/>
                  <a:pt x="1876" y="2646"/>
                  <a:pt x="1877" y="2648"/>
                </a:cubicBezTo>
                <a:cubicBezTo>
                  <a:pt x="1898" y="2649"/>
                  <a:pt x="1911" y="2635"/>
                  <a:pt x="1923" y="2621"/>
                </a:cubicBezTo>
                <a:cubicBezTo>
                  <a:pt x="1951" y="2587"/>
                  <a:pt x="1968" y="2547"/>
                  <a:pt x="1982" y="2505"/>
                </a:cubicBezTo>
                <a:cubicBezTo>
                  <a:pt x="2017" y="2399"/>
                  <a:pt x="2047" y="2291"/>
                  <a:pt x="2100" y="2192"/>
                </a:cubicBezTo>
                <a:close/>
                <a:moveTo>
                  <a:pt x="1907" y="2705"/>
                </a:moveTo>
                <a:cubicBezTo>
                  <a:pt x="1908" y="2707"/>
                  <a:pt x="1910" y="2709"/>
                  <a:pt x="1912" y="2711"/>
                </a:cubicBezTo>
                <a:cubicBezTo>
                  <a:pt x="1925" y="2701"/>
                  <a:pt x="1941" y="2693"/>
                  <a:pt x="1951" y="2680"/>
                </a:cubicBezTo>
                <a:cubicBezTo>
                  <a:pt x="1968" y="2659"/>
                  <a:pt x="1985" y="2638"/>
                  <a:pt x="1996" y="2613"/>
                </a:cubicBezTo>
                <a:cubicBezTo>
                  <a:pt x="2022" y="2553"/>
                  <a:pt x="2048" y="2491"/>
                  <a:pt x="2068" y="2428"/>
                </a:cubicBezTo>
                <a:cubicBezTo>
                  <a:pt x="2101" y="2322"/>
                  <a:pt x="2148" y="2224"/>
                  <a:pt x="2219" y="2137"/>
                </a:cubicBezTo>
                <a:cubicBezTo>
                  <a:pt x="2221" y="2135"/>
                  <a:pt x="2222" y="2131"/>
                  <a:pt x="2225" y="2126"/>
                </a:cubicBezTo>
                <a:cubicBezTo>
                  <a:pt x="2222" y="2127"/>
                  <a:pt x="2221" y="2127"/>
                  <a:pt x="2220" y="2128"/>
                </a:cubicBezTo>
                <a:cubicBezTo>
                  <a:pt x="2217" y="2130"/>
                  <a:pt x="2215" y="2133"/>
                  <a:pt x="2212" y="2135"/>
                </a:cubicBezTo>
                <a:cubicBezTo>
                  <a:pt x="2144" y="2208"/>
                  <a:pt x="2095" y="2292"/>
                  <a:pt x="2064" y="2386"/>
                </a:cubicBezTo>
                <a:cubicBezTo>
                  <a:pt x="2049" y="2432"/>
                  <a:pt x="2035" y="2478"/>
                  <a:pt x="2019" y="2523"/>
                </a:cubicBezTo>
                <a:cubicBezTo>
                  <a:pt x="1994" y="2591"/>
                  <a:pt x="1962" y="2655"/>
                  <a:pt x="1907" y="2705"/>
                </a:cubicBezTo>
                <a:close/>
                <a:moveTo>
                  <a:pt x="882" y="631"/>
                </a:moveTo>
                <a:cubicBezTo>
                  <a:pt x="880" y="639"/>
                  <a:pt x="879" y="645"/>
                  <a:pt x="876" y="654"/>
                </a:cubicBezTo>
                <a:cubicBezTo>
                  <a:pt x="883" y="649"/>
                  <a:pt x="887" y="647"/>
                  <a:pt x="891" y="644"/>
                </a:cubicBezTo>
                <a:cubicBezTo>
                  <a:pt x="912" y="626"/>
                  <a:pt x="919" y="602"/>
                  <a:pt x="910" y="582"/>
                </a:cubicBezTo>
                <a:cubicBezTo>
                  <a:pt x="902" y="566"/>
                  <a:pt x="886" y="561"/>
                  <a:pt x="856" y="567"/>
                </a:cubicBezTo>
                <a:cubicBezTo>
                  <a:pt x="851" y="568"/>
                  <a:pt x="844" y="567"/>
                  <a:pt x="839" y="565"/>
                </a:cubicBezTo>
                <a:cubicBezTo>
                  <a:pt x="812" y="552"/>
                  <a:pt x="787" y="562"/>
                  <a:pt x="769" y="592"/>
                </a:cubicBezTo>
                <a:cubicBezTo>
                  <a:pt x="758" y="610"/>
                  <a:pt x="768" y="631"/>
                  <a:pt x="794" y="650"/>
                </a:cubicBezTo>
                <a:cubicBezTo>
                  <a:pt x="792" y="640"/>
                  <a:pt x="790" y="633"/>
                  <a:pt x="788" y="625"/>
                </a:cubicBezTo>
                <a:cubicBezTo>
                  <a:pt x="789" y="624"/>
                  <a:pt x="790" y="624"/>
                  <a:pt x="792" y="623"/>
                </a:cubicBezTo>
                <a:cubicBezTo>
                  <a:pt x="795" y="628"/>
                  <a:pt x="798" y="634"/>
                  <a:pt x="804" y="643"/>
                </a:cubicBezTo>
                <a:cubicBezTo>
                  <a:pt x="806" y="632"/>
                  <a:pt x="807" y="627"/>
                  <a:pt x="809" y="620"/>
                </a:cubicBezTo>
                <a:cubicBezTo>
                  <a:pt x="811" y="624"/>
                  <a:pt x="813" y="626"/>
                  <a:pt x="815" y="629"/>
                </a:cubicBezTo>
                <a:cubicBezTo>
                  <a:pt x="817" y="623"/>
                  <a:pt x="818" y="618"/>
                  <a:pt x="820" y="611"/>
                </a:cubicBezTo>
                <a:cubicBezTo>
                  <a:pt x="823" y="617"/>
                  <a:pt x="824" y="621"/>
                  <a:pt x="827" y="628"/>
                </a:cubicBezTo>
                <a:cubicBezTo>
                  <a:pt x="830" y="621"/>
                  <a:pt x="832" y="617"/>
                  <a:pt x="835" y="609"/>
                </a:cubicBezTo>
                <a:cubicBezTo>
                  <a:pt x="836" y="618"/>
                  <a:pt x="837" y="623"/>
                  <a:pt x="837" y="628"/>
                </a:cubicBezTo>
                <a:cubicBezTo>
                  <a:pt x="839" y="629"/>
                  <a:pt x="840" y="630"/>
                  <a:pt x="842" y="631"/>
                </a:cubicBezTo>
                <a:cubicBezTo>
                  <a:pt x="843" y="627"/>
                  <a:pt x="844" y="623"/>
                  <a:pt x="846" y="616"/>
                </a:cubicBezTo>
                <a:cubicBezTo>
                  <a:pt x="848" y="625"/>
                  <a:pt x="848" y="628"/>
                  <a:pt x="849" y="632"/>
                </a:cubicBezTo>
                <a:cubicBezTo>
                  <a:pt x="853" y="628"/>
                  <a:pt x="856" y="625"/>
                  <a:pt x="860" y="621"/>
                </a:cubicBezTo>
                <a:cubicBezTo>
                  <a:pt x="860" y="628"/>
                  <a:pt x="859" y="632"/>
                  <a:pt x="859" y="638"/>
                </a:cubicBezTo>
                <a:cubicBezTo>
                  <a:pt x="864" y="635"/>
                  <a:pt x="867" y="633"/>
                  <a:pt x="872" y="630"/>
                </a:cubicBezTo>
                <a:cubicBezTo>
                  <a:pt x="871" y="634"/>
                  <a:pt x="871" y="636"/>
                  <a:pt x="871" y="640"/>
                </a:cubicBezTo>
                <a:cubicBezTo>
                  <a:pt x="875" y="637"/>
                  <a:pt x="878" y="634"/>
                  <a:pt x="882" y="631"/>
                </a:cubicBezTo>
                <a:close/>
                <a:moveTo>
                  <a:pt x="786" y="670"/>
                </a:moveTo>
                <a:cubicBezTo>
                  <a:pt x="779" y="642"/>
                  <a:pt x="763" y="626"/>
                  <a:pt x="741" y="622"/>
                </a:cubicBezTo>
                <a:cubicBezTo>
                  <a:pt x="716" y="618"/>
                  <a:pt x="704" y="629"/>
                  <a:pt x="702" y="654"/>
                </a:cubicBezTo>
                <a:cubicBezTo>
                  <a:pt x="701" y="662"/>
                  <a:pt x="697" y="671"/>
                  <a:pt x="692" y="678"/>
                </a:cubicBezTo>
                <a:cubicBezTo>
                  <a:pt x="682" y="691"/>
                  <a:pt x="677" y="704"/>
                  <a:pt x="681" y="719"/>
                </a:cubicBezTo>
                <a:cubicBezTo>
                  <a:pt x="690" y="755"/>
                  <a:pt x="728" y="763"/>
                  <a:pt x="761" y="735"/>
                </a:cubicBezTo>
                <a:cubicBezTo>
                  <a:pt x="758" y="735"/>
                  <a:pt x="755" y="734"/>
                  <a:pt x="751" y="734"/>
                </a:cubicBezTo>
                <a:cubicBezTo>
                  <a:pt x="755" y="730"/>
                  <a:pt x="758" y="728"/>
                  <a:pt x="761" y="724"/>
                </a:cubicBezTo>
                <a:cubicBezTo>
                  <a:pt x="757" y="722"/>
                  <a:pt x="753" y="721"/>
                  <a:pt x="750" y="719"/>
                </a:cubicBezTo>
                <a:cubicBezTo>
                  <a:pt x="752" y="716"/>
                  <a:pt x="754" y="714"/>
                  <a:pt x="755" y="711"/>
                </a:cubicBezTo>
                <a:cubicBezTo>
                  <a:pt x="751" y="709"/>
                  <a:pt x="748" y="707"/>
                  <a:pt x="747" y="707"/>
                </a:cubicBezTo>
                <a:cubicBezTo>
                  <a:pt x="752" y="698"/>
                  <a:pt x="757" y="690"/>
                  <a:pt x="760" y="681"/>
                </a:cubicBezTo>
                <a:cubicBezTo>
                  <a:pt x="764" y="668"/>
                  <a:pt x="772" y="665"/>
                  <a:pt x="786" y="670"/>
                </a:cubicBezTo>
                <a:close/>
                <a:moveTo>
                  <a:pt x="1136" y="1408"/>
                </a:moveTo>
                <a:cubicBezTo>
                  <a:pt x="1106" y="1378"/>
                  <a:pt x="1057" y="1378"/>
                  <a:pt x="1023" y="1406"/>
                </a:cubicBezTo>
                <a:cubicBezTo>
                  <a:pt x="988" y="1434"/>
                  <a:pt x="979" y="1485"/>
                  <a:pt x="1003" y="1524"/>
                </a:cubicBezTo>
                <a:cubicBezTo>
                  <a:pt x="1023" y="1556"/>
                  <a:pt x="1070" y="1575"/>
                  <a:pt x="1100" y="1562"/>
                </a:cubicBezTo>
                <a:cubicBezTo>
                  <a:pt x="1061" y="1543"/>
                  <a:pt x="1023" y="1523"/>
                  <a:pt x="1033" y="1471"/>
                </a:cubicBezTo>
                <a:cubicBezTo>
                  <a:pt x="1037" y="1453"/>
                  <a:pt x="1047" y="1435"/>
                  <a:pt x="1059" y="1421"/>
                </a:cubicBezTo>
                <a:cubicBezTo>
                  <a:pt x="1079" y="1399"/>
                  <a:pt x="1107" y="1404"/>
                  <a:pt x="1136" y="1408"/>
                </a:cubicBezTo>
                <a:close/>
                <a:moveTo>
                  <a:pt x="1903" y="2679"/>
                </a:moveTo>
                <a:cubicBezTo>
                  <a:pt x="1905" y="2680"/>
                  <a:pt x="1907" y="2682"/>
                  <a:pt x="1909" y="2683"/>
                </a:cubicBezTo>
                <a:cubicBezTo>
                  <a:pt x="1922" y="2668"/>
                  <a:pt x="1938" y="2655"/>
                  <a:pt x="1950" y="2639"/>
                </a:cubicBezTo>
                <a:cubicBezTo>
                  <a:pt x="1984" y="2595"/>
                  <a:pt x="2003" y="2543"/>
                  <a:pt x="2018" y="2490"/>
                </a:cubicBezTo>
                <a:cubicBezTo>
                  <a:pt x="2051" y="2373"/>
                  <a:pt x="2090" y="2259"/>
                  <a:pt x="2163" y="2158"/>
                </a:cubicBezTo>
                <a:cubicBezTo>
                  <a:pt x="2164" y="2157"/>
                  <a:pt x="2164" y="2154"/>
                  <a:pt x="2164" y="2151"/>
                </a:cubicBezTo>
                <a:cubicBezTo>
                  <a:pt x="2106" y="2214"/>
                  <a:pt x="2063" y="2284"/>
                  <a:pt x="2039" y="2366"/>
                </a:cubicBezTo>
                <a:cubicBezTo>
                  <a:pt x="2026" y="2412"/>
                  <a:pt x="2013" y="2458"/>
                  <a:pt x="1997" y="2503"/>
                </a:cubicBezTo>
                <a:cubicBezTo>
                  <a:pt x="1976" y="2567"/>
                  <a:pt x="1947" y="2627"/>
                  <a:pt x="1903" y="2679"/>
                </a:cubicBezTo>
                <a:close/>
                <a:moveTo>
                  <a:pt x="1174" y="342"/>
                </a:moveTo>
                <a:cubicBezTo>
                  <a:pt x="1156" y="332"/>
                  <a:pt x="1151" y="317"/>
                  <a:pt x="1149" y="299"/>
                </a:cubicBezTo>
                <a:cubicBezTo>
                  <a:pt x="1147" y="291"/>
                  <a:pt x="1160" y="269"/>
                  <a:pt x="1175" y="262"/>
                </a:cubicBezTo>
                <a:cubicBezTo>
                  <a:pt x="1166" y="255"/>
                  <a:pt x="1158" y="246"/>
                  <a:pt x="1148" y="241"/>
                </a:cubicBezTo>
                <a:cubicBezTo>
                  <a:pt x="1127" y="230"/>
                  <a:pt x="1095" y="240"/>
                  <a:pt x="1092" y="261"/>
                </a:cubicBezTo>
                <a:cubicBezTo>
                  <a:pt x="1088" y="283"/>
                  <a:pt x="1087" y="305"/>
                  <a:pt x="1088" y="327"/>
                </a:cubicBezTo>
                <a:cubicBezTo>
                  <a:pt x="1088" y="347"/>
                  <a:pt x="1105" y="365"/>
                  <a:pt x="1125" y="371"/>
                </a:cubicBezTo>
                <a:cubicBezTo>
                  <a:pt x="1142" y="377"/>
                  <a:pt x="1154" y="363"/>
                  <a:pt x="1166" y="351"/>
                </a:cubicBezTo>
                <a:cubicBezTo>
                  <a:pt x="1169" y="348"/>
                  <a:pt x="1172" y="344"/>
                  <a:pt x="1174" y="342"/>
                </a:cubicBezTo>
                <a:close/>
                <a:moveTo>
                  <a:pt x="1517" y="2571"/>
                </a:moveTo>
                <a:cubicBezTo>
                  <a:pt x="1547" y="2572"/>
                  <a:pt x="1574" y="2581"/>
                  <a:pt x="1598" y="2600"/>
                </a:cubicBezTo>
                <a:cubicBezTo>
                  <a:pt x="1601" y="2603"/>
                  <a:pt x="1608" y="2601"/>
                  <a:pt x="1613" y="2600"/>
                </a:cubicBezTo>
                <a:cubicBezTo>
                  <a:pt x="1655" y="2596"/>
                  <a:pt x="1691" y="2606"/>
                  <a:pt x="1719" y="2640"/>
                </a:cubicBezTo>
                <a:cubicBezTo>
                  <a:pt x="1725" y="2647"/>
                  <a:pt x="1735" y="2654"/>
                  <a:pt x="1745" y="2656"/>
                </a:cubicBezTo>
                <a:cubicBezTo>
                  <a:pt x="1782" y="2665"/>
                  <a:pt x="1815" y="2681"/>
                  <a:pt x="1837" y="2713"/>
                </a:cubicBezTo>
                <a:cubicBezTo>
                  <a:pt x="1848" y="2731"/>
                  <a:pt x="1855" y="2752"/>
                  <a:pt x="1863" y="2770"/>
                </a:cubicBezTo>
                <a:cubicBezTo>
                  <a:pt x="1875" y="2732"/>
                  <a:pt x="1855" y="2682"/>
                  <a:pt x="1814" y="2660"/>
                </a:cubicBezTo>
                <a:cubicBezTo>
                  <a:pt x="1795" y="2650"/>
                  <a:pt x="1773" y="2645"/>
                  <a:pt x="1752" y="2638"/>
                </a:cubicBezTo>
                <a:cubicBezTo>
                  <a:pt x="1746" y="2635"/>
                  <a:pt x="1738" y="2634"/>
                  <a:pt x="1734" y="2629"/>
                </a:cubicBezTo>
                <a:cubicBezTo>
                  <a:pt x="1705" y="2590"/>
                  <a:pt x="1665" y="2579"/>
                  <a:pt x="1619" y="2580"/>
                </a:cubicBezTo>
                <a:cubicBezTo>
                  <a:pt x="1608" y="2580"/>
                  <a:pt x="1597" y="2576"/>
                  <a:pt x="1587" y="2572"/>
                </a:cubicBezTo>
                <a:cubicBezTo>
                  <a:pt x="1564" y="2561"/>
                  <a:pt x="1541" y="2559"/>
                  <a:pt x="1517" y="2571"/>
                </a:cubicBezTo>
                <a:close/>
                <a:moveTo>
                  <a:pt x="770" y="1726"/>
                </a:moveTo>
                <a:cubicBezTo>
                  <a:pt x="778" y="1796"/>
                  <a:pt x="823" y="1867"/>
                  <a:pt x="897" y="1884"/>
                </a:cubicBezTo>
                <a:cubicBezTo>
                  <a:pt x="982" y="1904"/>
                  <a:pt x="1055" y="1882"/>
                  <a:pt x="1090" y="1824"/>
                </a:cubicBezTo>
                <a:cubicBezTo>
                  <a:pt x="1084" y="1827"/>
                  <a:pt x="1080" y="1830"/>
                  <a:pt x="1076" y="1832"/>
                </a:cubicBezTo>
                <a:cubicBezTo>
                  <a:pt x="1060" y="1840"/>
                  <a:pt x="1045" y="1849"/>
                  <a:pt x="1028" y="1856"/>
                </a:cubicBezTo>
                <a:cubicBezTo>
                  <a:pt x="949" y="1888"/>
                  <a:pt x="875" y="1869"/>
                  <a:pt x="822" y="1802"/>
                </a:cubicBezTo>
                <a:cubicBezTo>
                  <a:pt x="803" y="1778"/>
                  <a:pt x="788" y="1753"/>
                  <a:pt x="770" y="1726"/>
                </a:cubicBezTo>
                <a:close/>
                <a:moveTo>
                  <a:pt x="1231" y="235"/>
                </a:moveTo>
                <a:cubicBezTo>
                  <a:pt x="1231" y="234"/>
                  <a:pt x="1232" y="231"/>
                  <a:pt x="1233" y="228"/>
                </a:cubicBezTo>
                <a:cubicBezTo>
                  <a:pt x="1234" y="229"/>
                  <a:pt x="1234" y="231"/>
                  <a:pt x="1234" y="233"/>
                </a:cubicBezTo>
                <a:cubicBezTo>
                  <a:pt x="1241" y="233"/>
                  <a:pt x="1249" y="232"/>
                  <a:pt x="1256" y="232"/>
                </a:cubicBezTo>
                <a:cubicBezTo>
                  <a:pt x="1257" y="233"/>
                  <a:pt x="1257" y="236"/>
                  <a:pt x="1259" y="243"/>
                </a:cubicBezTo>
                <a:cubicBezTo>
                  <a:pt x="1264" y="231"/>
                  <a:pt x="1267" y="223"/>
                  <a:pt x="1269" y="214"/>
                </a:cubicBezTo>
                <a:cubicBezTo>
                  <a:pt x="1273" y="198"/>
                  <a:pt x="1271" y="183"/>
                  <a:pt x="1258" y="172"/>
                </a:cubicBezTo>
                <a:cubicBezTo>
                  <a:pt x="1245" y="160"/>
                  <a:pt x="1230" y="161"/>
                  <a:pt x="1214" y="168"/>
                </a:cubicBezTo>
                <a:cubicBezTo>
                  <a:pt x="1208" y="171"/>
                  <a:pt x="1201" y="171"/>
                  <a:pt x="1194" y="172"/>
                </a:cubicBezTo>
                <a:cubicBezTo>
                  <a:pt x="1173" y="173"/>
                  <a:pt x="1156" y="190"/>
                  <a:pt x="1157" y="210"/>
                </a:cubicBezTo>
                <a:cubicBezTo>
                  <a:pt x="1158" y="234"/>
                  <a:pt x="1175" y="245"/>
                  <a:pt x="1192" y="254"/>
                </a:cubicBezTo>
                <a:cubicBezTo>
                  <a:pt x="1200" y="245"/>
                  <a:pt x="1207" y="238"/>
                  <a:pt x="1215" y="229"/>
                </a:cubicBezTo>
                <a:cubicBezTo>
                  <a:pt x="1218" y="230"/>
                  <a:pt x="1224" y="233"/>
                  <a:pt x="1231" y="235"/>
                </a:cubicBezTo>
                <a:close/>
                <a:moveTo>
                  <a:pt x="1144" y="1523"/>
                </a:moveTo>
                <a:cubicBezTo>
                  <a:pt x="1121" y="1522"/>
                  <a:pt x="1097" y="1528"/>
                  <a:pt x="1087" y="1502"/>
                </a:cubicBezTo>
                <a:cubicBezTo>
                  <a:pt x="1081" y="1487"/>
                  <a:pt x="1081" y="1470"/>
                  <a:pt x="1094" y="1458"/>
                </a:cubicBezTo>
                <a:cubicBezTo>
                  <a:pt x="1113" y="1440"/>
                  <a:pt x="1134" y="1448"/>
                  <a:pt x="1155" y="1459"/>
                </a:cubicBezTo>
                <a:cubicBezTo>
                  <a:pt x="1151" y="1424"/>
                  <a:pt x="1132" y="1410"/>
                  <a:pt x="1100" y="1417"/>
                </a:cubicBezTo>
                <a:cubicBezTo>
                  <a:pt x="1074" y="1422"/>
                  <a:pt x="1056" y="1438"/>
                  <a:pt x="1049" y="1464"/>
                </a:cubicBezTo>
                <a:cubicBezTo>
                  <a:pt x="1042" y="1491"/>
                  <a:pt x="1048" y="1515"/>
                  <a:pt x="1068" y="1534"/>
                </a:cubicBezTo>
                <a:cubicBezTo>
                  <a:pt x="1091" y="1557"/>
                  <a:pt x="1124" y="1553"/>
                  <a:pt x="1144" y="1523"/>
                </a:cubicBezTo>
                <a:close/>
                <a:moveTo>
                  <a:pt x="1437" y="2110"/>
                </a:moveTo>
                <a:cubicBezTo>
                  <a:pt x="1495" y="2235"/>
                  <a:pt x="1532" y="2363"/>
                  <a:pt x="1504" y="2506"/>
                </a:cubicBezTo>
                <a:cubicBezTo>
                  <a:pt x="1563" y="2402"/>
                  <a:pt x="1535" y="2233"/>
                  <a:pt x="1437" y="2110"/>
                </a:cubicBezTo>
                <a:close/>
                <a:moveTo>
                  <a:pt x="1839" y="2769"/>
                </a:moveTo>
                <a:cubicBezTo>
                  <a:pt x="1833" y="2707"/>
                  <a:pt x="1798" y="2674"/>
                  <a:pt x="1736" y="2668"/>
                </a:cubicBezTo>
                <a:cubicBezTo>
                  <a:pt x="1728" y="2667"/>
                  <a:pt x="1719" y="2662"/>
                  <a:pt x="1714" y="2656"/>
                </a:cubicBezTo>
                <a:cubicBezTo>
                  <a:pt x="1688" y="2620"/>
                  <a:pt x="1652" y="2605"/>
                  <a:pt x="1608" y="2611"/>
                </a:cubicBezTo>
                <a:cubicBezTo>
                  <a:pt x="1597" y="2613"/>
                  <a:pt x="1589" y="2611"/>
                  <a:pt x="1581" y="2604"/>
                </a:cubicBezTo>
                <a:cubicBezTo>
                  <a:pt x="1559" y="2586"/>
                  <a:pt x="1533" y="2582"/>
                  <a:pt x="1512" y="2591"/>
                </a:cubicBezTo>
                <a:cubicBezTo>
                  <a:pt x="1558" y="2604"/>
                  <a:pt x="1567" y="2608"/>
                  <a:pt x="1581" y="2627"/>
                </a:cubicBezTo>
                <a:cubicBezTo>
                  <a:pt x="1589" y="2637"/>
                  <a:pt x="1595" y="2638"/>
                  <a:pt x="1607" y="2636"/>
                </a:cubicBezTo>
                <a:cubicBezTo>
                  <a:pt x="1656" y="2627"/>
                  <a:pt x="1682" y="2638"/>
                  <a:pt x="1707" y="2677"/>
                </a:cubicBezTo>
                <a:cubicBezTo>
                  <a:pt x="1709" y="2681"/>
                  <a:pt x="1714" y="2684"/>
                  <a:pt x="1718" y="2685"/>
                </a:cubicBezTo>
                <a:cubicBezTo>
                  <a:pt x="1773" y="2692"/>
                  <a:pt x="1815" y="2717"/>
                  <a:pt x="1839" y="2769"/>
                </a:cubicBezTo>
                <a:close/>
                <a:moveTo>
                  <a:pt x="1239" y="379"/>
                </a:moveTo>
                <a:cubicBezTo>
                  <a:pt x="1221" y="387"/>
                  <a:pt x="1209" y="365"/>
                  <a:pt x="1193" y="372"/>
                </a:cubicBezTo>
                <a:cubicBezTo>
                  <a:pt x="1192" y="372"/>
                  <a:pt x="1187" y="361"/>
                  <a:pt x="1183" y="353"/>
                </a:cubicBezTo>
                <a:cubicBezTo>
                  <a:pt x="1172" y="361"/>
                  <a:pt x="1160" y="369"/>
                  <a:pt x="1152" y="379"/>
                </a:cubicBezTo>
                <a:cubicBezTo>
                  <a:pt x="1141" y="391"/>
                  <a:pt x="1143" y="406"/>
                  <a:pt x="1151" y="419"/>
                </a:cubicBezTo>
                <a:cubicBezTo>
                  <a:pt x="1159" y="432"/>
                  <a:pt x="1170" y="436"/>
                  <a:pt x="1185" y="433"/>
                </a:cubicBezTo>
                <a:cubicBezTo>
                  <a:pt x="1190" y="433"/>
                  <a:pt x="1196" y="434"/>
                  <a:pt x="1201" y="437"/>
                </a:cubicBezTo>
                <a:cubicBezTo>
                  <a:pt x="1215" y="445"/>
                  <a:pt x="1229" y="450"/>
                  <a:pt x="1243" y="441"/>
                </a:cubicBezTo>
                <a:cubicBezTo>
                  <a:pt x="1259" y="431"/>
                  <a:pt x="1261" y="415"/>
                  <a:pt x="1259" y="398"/>
                </a:cubicBezTo>
                <a:cubicBezTo>
                  <a:pt x="1258" y="391"/>
                  <a:pt x="1256" y="384"/>
                  <a:pt x="1254" y="377"/>
                </a:cubicBezTo>
                <a:cubicBezTo>
                  <a:pt x="1254" y="376"/>
                  <a:pt x="1252" y="375"/>
                  <a:pt x="1250" y="372"/>
                </a:cubicBezTo>
                <a:cubicBezTo>
                  <a:pt x="1248" y="378"/>
                  <a:pt x="1246" y="382"/>
                  <a:pt x="1244" y="388"/>
                </a:cubicBezTo>
                <a:cubicBezTo>
                  <a:pt x="1242" y="384"/>
                  <a:pt x="1240" y="381"/>
                  <a:pt x="1239" y="379"/>
                </a:cubicBezTo>
                <a:close/>
                <a:moveTo>
                  <a:pt x="1977" y="2294"/>
                </a:moveTo>
                <a:cubicBezTo>
                  <a:pt x="1943" y="2317"/>
                  <a:pt x="1929" y="2351"/>
                  <a:pt x="1922" y="2389"/>
                </a:cubicBezTo>
                <a:cubicBezTo>
                  <a:pt x="1908" y="2459"/>
                  <a:pt x="1882" y="2524"/>
                  <a:pt x="1841" y="2583"/>
                </a:cubicBezTo>
                <a:cubicBezTo>
                  <a:pt x="1839" y="2585"/>
                  <a:pt x="1839" y="2588"/>
                  <a:pt x="1837" y="2590"/>
                </a:cubicBezTo>
                <a:cubicBezTo>
                  <a:pt x="1850" y="2587"/>
                  <a:pt x="1862" y="2581"/>
                  <a:pt x="1871" y="2573"/>
                </a:cubicBezTo>
                <a:cubicBezTo>
                  <a:pt x="1895" y="2552"/>
                  <a:pt x="1910" y="2525"/>
                  <a:pt x="1918" y="2494"/>
                </a:cubicBezTo>
                <a:cubicBezTo>
                  <a:pt x="1929" y="2453"/>
                  <a:pt x="1939" y="2412"/>
                  <a:pt x="1951" y="2371"/>
                </a:cubicBezTo>
                <a:cubicBezTo>
                  <a:pt x="1958" y="2345"/>
                  <a:pt x="1968" y="2319"/>
                  <a:pt x="1977" y="2294"/>
                </a:cubicBezTo>
                <a:close/>
                <a:moveTo>
                  <a:pt x="1270" y="376"/>
                </a:moveTo>
                <a:cubicBezTo>
                  <a:pt x="1268" y="377"/>
                  <a:pt x="1266" y="377"/>
                  <a:pt x="1264" y="378"/>
                </a:cubicBezTo>
                <a:cubicBezTo>
                  <a:pt x="1266" y="390"/>
                  <a:pt x="1267" y="402"/>
                  <a:pt x="1270" y="413"/>
                </a:cubicBezTo>
                <a:cubicBezTo>
                  <a:pt x="1275" y="428"/>
                  <a:pt x="1285" y="438"/>
                  <a:pt x="1302" y="438"/>
                </a:cubicBezTo>
                <a:cubicBezTo>
                  <a:pt x="1319" y="437"/>
                  <a:pt x="1331" y="430"/>
                  <a:pt x="1338" y="413"/>
                </a:cubicBezTo>
                <a:cubicBezTo>
                  <a:pt x="1340" y="408"/>
                  <a:pt x="1346" y="402"/>
                  <a:pt x="1352" y="400"/>
                </a:cubicBezTo>
                <a:cubicBezTo>
                  <a:pt x="1374" y="390"/>
                  <a:pt x="1384" y="371"/>
                  <a:pt x="1377" y="349"/>
                </a:cubicBezTo>
                <a:cubicBezTo>
                  <a:pt x="1371" y="330"/>
                  <a:pt x="1350" y="320"/>
                  <a:pt x="1332" y="325"/>
                </a:cubicBezTo>
                <a:cubicBezTo>
                  <a:pt x="1330" y="338"/>
                  <a:pt x="1328" y="348"/>
                  <a:pt x="1325" y="358"/>
                </a:cubicBezTo>
                <a:cubicBezTo>
                  <a:pt x="1324" y="363"/>
                  <a:pt x="1320" y="366"/>
                  <a:pt x="1316" y="370"/>
                </a:cubicBezTo>
                <a:cubicBezTo>
                  <a:pt x="1317" y="371"/>
                  <a:pt x="1314" y="369"/>
                  <a:pt x="1309" y="367"/>
                </a:cubicBezTo>
                <a:cubicBezTo>
                  <a:pt x="1310" y="372"/>
                  <a:pt x="1311" y="376"/>
                  <a:pt x="1312" y="380"/>
                </a:cubicBezTo>
                <a:cubicBezTo>
                  <a:pt x="1308" y="378"/>
                  <a:pt x="1306" y="377"/>
                  <a:pt x="1302" y="375"/>
                </a:cubicBezTo>
                <a:cubicBezTo>
                  <a:pt x="1302" y="380"/>
                  <a:pt x="1302" y="383"/>
                  <a:pt x="1302" y="388"/>
                </a:cubicBezTo>
                <a:cubicBezTo>
                  <a:pt x="1298" y="383"/>
                  <a:pt x="1295" y="380"/>
                  <a:pt x="1290" y="375"/>
                </a:cubicBezTo>
                <a:cubicBezTo>
                  <a:pt x="1290" y="382"/>
                  <a:pt x="1291" y="386"/>
                  <a:pt x="1291" y="393"/>
                </a:cubicBezTo>
                <a:cubicBezTo>
                  <a:pt x="1287" y="387"/>
                  <a:pt x="1284" y="384"/>
                  <a:pt x="1281" y="380"/>
                </a:cubicBezTo>
                <a:cubicBezTo>
                  <a:pt x="1279" y="383"/>
                  <a:pt x="1278" y="386"/>
                  <a:pt x="1277" y="389"/>
                </a:cubicBezTo>
                <a:cubicBezTo>
                  <a:pt x="1274" y="384"/>
                  <a:pt x="1272" y="380"/>
                  <a:pt x="1270" y="376"/>
                </a:cubicBezTo>
                <a:close/>
                <a:moveTo>
                  <a:pt x="686" y="2074"/>
                </a:moveTo>
                <a:cubicBezTo>
                  <a:pt x="670" y="2058"/>
                  <a:pt x="670" y="2058"/>
                  <a:pt x="652" y="2067"/>
                </a:cubicBezTo>
                <a:cubicBezTo>
                  <a:pt x="586" y="2096"/>
                  <a:pt x="541" y="2084"/>
                  <a:pt x="501" y="2025"/>
                </a:cubicBezTo>
                <a:cubicBezTo>
                  <a:pt x="490" y="2009"/>
                  <a:pt x="478" y="2009"/>
                  <a:pt x="463" y="2011"/>
                </a:cubicBezTo>
                <a:cubicBezTo>
                  <a:pt x="516" y="2129"/>
                  <a:pt x="610" y="2135"/>
                  <a:pt x="686" y="2074"/>
                </a:cubicBezTo>
                <a:close/>
                <a:moveTo>
                  <a:pt x="948" y="1732"/>
                </a:moveTo>
                <a:cubicBezTo>
                  <a:pt x="922" y="1742"/>
                  <a:pt x="906" y="1762"/>
                  <a:pt x="912" y="1781"/>
                </a:cubicBezTo>
                <a:cubicBezTo>
                  <a:pt x="919" y="1807"/>
                  <a:pt x="930" y="1832"/>
                  <a:pt x="940" y="1859"/>
                </a:cubicBezTo>
                <a:cubicBezTo>
                  <a:pt x="988" y="1823"/>
                  <a:pt x="1018" y="1775"/>
                  <a:pt x="984" y="1744"/>
                </a:cubicBezTo>
                <a:cubicBezTo>
                  <a:pt x="982" y="1752"/>
                  <a:pt x="980" y="1760"/>
                  <a:pt x="978" y="1770"/>
                </a:cubicBezTo>
                <a:cubicBezTo>
                  <a:pt x="974" y="1762"/>
                  <a:pt x="971" y="1758"/>
                  <a:pt x="969" y="1753"/>
                </a:cubicBezTo>
                <a:cubicBezTo>
                  <a:pt x="965" y="1757"/>
                  <a:pt x="963" y="1760"/>
                  <a:pt x="959" y="1764"/>
                </a:cubicBezTo>
                <a:cubicBezTo>
                  <a:pt x="958" y="1756"/>
                  <a:pt x="957" y="1751"/>
                  <a:pt x="956" y="1744"/>
                </a:cubicBezTo>
                <a:cubicBezTo>
                  <a:pt x="951" y="1746"/>
                  <a:pt x="947" y="1748"/>
                  <a:pt x="941" y="1752"/>
                </a:cubicBezTo>
                <a:cubicBezTo>
                  <a:pt x="944" y="1744"/>
                  <a:pt x="946" y="1739"/>
                  <a:pt x="948" y="1732"/>
                </a:cubicBezTo>
                <a:close/>
                <a:moveTo>
                  <a:pt x="1292" y="258"/>
                </a:moveTo>
                <a:cubicBezTo>
                  <a:pt x="1302" y="264"/>
                  <a:pt x="1308" y="267"/>
                  <a:pt x="1311" y="269"/>
                </a:cubicBezTo>
                <a:cubicBezTo>
                  <a:pt x="1316" y="279"/>
                  <a:pt x="1320" y="289"/>
                  <a:pt x="1325" y="300"/>
                </a:cubicBezTo>
                <a:cubicBezTo>
                  <a:pt x="1324" y="301"/>
                  <a:pt x="1321" y="304"/>
                  <a:pt x="1316" y="308"/>
                </a:cubicBezTo>
                <a:cubicBezTo>
                  <a:pt x="1344" y="311"/>
                  <a:pt x="1361" y="303"/>
                  <a:pt x="1369" y="284"/>
                </a:cubicBezTo>
                <a:cubicBezTo>
                  <a:pt x="1377" y="266"/>
                  <a:pt x="1371" y="252"/>
                  <a:pt x="1351" y="235"/>
                </a:cubicBezTo>
                <a:cubicBezTo>
                  <a:pt x="1347" y="230"/>
                  <a:pt x="1343" y="225"/>
                  <a:pt x="1340" y="219"/>
                </a:cubicBezTo>
                <a:cubicBezTo>
                  <a:pt x="1331" y="198"/>
                  <a:pt x="1307" y="191"/>
                  <a:pt x="1288" y="205"/>
                </a:cubicBezTo>
                <a:cubicBezTo>
                  <a:pt x="1273" y="216"/>
                  <a:pt x="1269" y="233"/>
                  <a:pt x="1267" y="256"/>
                </a:cubicBezTo>
                <a:cubicBezTo>
                  <a:pt x="1273" y="249"/>
                  <a:pt x="1276" y="245"/>
                  <a:pt x="1280" y="240"/>
                </a:cubicBezTo>
                <a:cubicBezTo>
                  <a:pt x="1279" y="261"/>
                  <a:pt x="1282" y="263"/>
                  <a:pt x="1292" y="258"/>
                </a:cubicBezTo>
                <a:close/>
                <a:moveTo>
                  <a:pt x="917" y="719"/>
                </a:moveTo>
                <a:cubicBezTo>
                  <a:pt x="910" y="725"/>
                  <a:pt x="902" y="731"/>
                  <a:pt x="892" y="739"/>
                </a:cubicBezTo>
                <a:cubicBezTo>
                  <a:pt x="903" y="744"/>
                  <a:pt x="911" y="748"/>
                  <a:pt x="920" y="750"/>
                </a:cubicBezTo>
                <a:cubicBezTo>
                  <a:pt x="955" y="757"/>
                  <a:pt x="971" y="740"/>
                  <a:pt x="964" y="705"/>
                </a:cubicBezTo>
                <a:cubicBezTo>
                  <a:pt x="963" y="701"/>
                  <a:pt x="963" y="696"/>
                  <a:pt x="963" y="691"/>
                </a:cubicBezTo>
                <a:cubicBezTo>
                  <a:pt x="968" y="665"/>
                  <a:pt x="959" y="645"/>
                  <a:pt x="941" y="639"/>
                </a:cubicBezTo>
                <a:cubicBezTo>
                  <a:pt x="920" y="632"/>
                  <a:pt x="894" y="646"/>
                  <a:pt x="883" y="670"/>
                </a:cubicBezTo>
                <a:cubicBezTo>
                  <a:pt x="889" y="668"/>
                  <a:pt x="894" y="666"/>
                  <a:pt x="900" y="663"/>
                </a:cubicBezTo>
                <a:cubicBezTo>
                  <a:pt x="897" y="669"/>
                  <a:pt x="896" y="673"/>
                  <a:pt x="893" y="678"/>
                </a:cubicBezTo>
                <a:cubicBezTo>
                  <a:pt x="898" y="677"/>
                  <a:pt x="901" y="677"/>
                  <a:pt x="906" y="676"/>
                </a:cubicBezTo>
                <a:cubicBezTo>
                  <a:pt x="903" y="681"/>
                  <a:pt x="901" y="684"/>
                  <a:pt x="898" y="690"/>
                </a:cubicBezTo>
                <a:cubicBezTo>
                  <a:pt x="905" y="689"/>
                  <a:pt x="909" y="688"/>
                  <a:pt x="916" y="687"/>
                </a:cubicBezTo>
                <a:cubicBezTo>
                  <a:pt x="910" y="692"/>
                  <a:pt x="906" y="695"/>
                  <a:pt x="900" y="700"/>
                </a:cubicBezTo>
                <a:cubicBezTo>
                  <a:pt x="907" y="702"/>
                  <a:pt x="911" y="703"/>
                  <a:pt x="918" y="705"/>
                </a:cubicBezTo>
                <a:cubicBezTo>
                  <a:pt x="911" y="708"/>
                  <a:pt x="907" y="710"/>
                  <a:pt x="900" y="713"/>
                </a:cubicBezTo>
                <a:cubicBezTo>
                  <a:pt x="907" y="715"/>
                  <a:pt x="913" y="717"/>
                  <a:pt x="917" y="719"/>
                </a:cubicBezTo>
                <a:close/>
                <a:moveTo>
                  <a:pt x="2016" y="2273"/>
                </a:moveTo>
                <a:cubicBezTo>
                  <a:pt x="1983" y="2315"/>
                  <a:pt x="1958" y="2360"/>
                  <a:pt x="1950" y="2411"/>
                </a:cubicBezTo>
                <a:cubicBezTo>
                  <a:pt x="1939" y="2478"/>
                  <a:pt x="1916" y="2539"/>
                  <a:pt x="1879" y="2596"/>
                </a:cubicBezTo>
                <a:cubicBezTo>
                  <a:pt x="1875" y="2603"/>
                  <a:pt x="1871" y="2611"/>
                  <a:pt x="1866" y="2618"/>
                </a:cubicBezTo>
                <a:cubicBezTo>
                  <a:pt x="1868" y="2620"/>
                  <a:pt x="1869" y="2621"/>
                  <a:pt x="1871" y="2623"/>
                </a:cubicBezTo>
                <a:cubicBezTo>
                  <a:pt x="1879" y="2616"/>
                  <a:pt x="1890" y="2611"/>
                  <a:pt x="1895" y="2603"/>
                </a:cubicBezTo>
                <a:cubicBezTo>
                  <a:pt x="1910" y="2579"/>
                  <a:pt x="1925" y="2556"/>
                  <a:pt x="1934" y="2531"/>
                </a:cubicBezTo>
                <a:cubicBezTo>
                  <a:pt x="1963" y="2447"/>
                  <a:pt x="1990" y="2363"/>
                  <a:pt x="2017" y="2279"/>
                </a:cubicBezTo>
                <a:cubicBezTo>
                  <a:pt x="2017" y="2278"/>
                  <a:pt x="2017" y="2277"/>
                  <a:pt x="2016" y="2273"/>
                </a:cubicBezTo>
                <a:close/>
                <a:moveTo>
                  <a:pt x="525" y="2104"/>
                </a:moveTo>
                <a:cubicBezTo>
                  <a:pt x="506" y="2085"/>
                  <a:pt x="506" y="2085"/>
                  <a:pt x="484" y="2091"/>
                </a:cubicBezTo>
                <a:cubicBezTo>
                  <a:pt x="422" y="2107"/>
                  <a:pt x="380" y="2086"/>
                  <a:pt x="368" y="2028"/>
                </a:cubicBezTo>
                <a:cubicBezTo>
                  <a:pt x="364" y="2008"/>
                  <a:pt x="352" y="2006"/>
                  <a:pt x="334" y="2005"/>
                </a:cubicBezTo>
                <a:cubicBezTo>
                  <a:pt x="345" y="2053"/>
                  <a:pt x="360" y="2098"/>
                  <a:pt x="408" y="2119"/>
                </a:cubicBezTo>
                <a:cubicBezTo>
                  <a:pt x="448" y="2137"/>
                  <a:pt x="487" y="2126"/>
                  <a:pt x="525" y="2104"/>
                </a:cubicBezTo>
                <a:close/>
                <a:moveTo>
                  <a:pt x="641" y="2290"/>
                </a:moveTo>
                <a:cubicBezTo>
                  <a:pt x="636" y="2295"/>
                  <a:pt x="632" y="2301"/>
                  <a:pt x="626" y="2303"/>
                </a:cubicBezTo>
                <a:cubicBezTo>
                  <a:pt x="609" y="2313"/>
                  <a:pt x="591" y="2326"/>
                  <a:pt x="572" y="2329"/>
                </a:cubicBezTo>
                <a:cubicBezTo>
                  <a:pt x="535" y="2336"/>
                  <a:pt x="506" y="2312"/>
                  <a:pt x="492" y="2267"/>
                </a:cubicBezTo>
                <a:cubicBezTo>
                  <a:pt x="487" y="2249"/>
                  <a:pt x="476" y="2246"/>
                  <a:pt x="461" y="2248"/>
                </a:cubicBezTo>
                <a:cubicBezTo>
                  <a:pt x="469" y="2303"/>
                  <a:pt x="505" y="2347"/>
                  <a:pt x="546" y="2353"/>
                </a:cubicBezTo>
                <a:cubicBezTo>
                  <a:pt x="596" y="2360"/>
                  <a:pt x="644" y="2341"/>
                  <a:pt x="661" y="2307"/>
                </a:cubicBezTo>
                <a:cubicBezTo>
                  <a:pt x="655" y="2302"/>
                  <a:pt x="648" y="2296"/>
                  <a:pt x="641" y="2290"/>
                </a:cubicBezTo>
                <a:close/>
                <a:moveTo>
                  <a:pt x="1033" y="1716"/>
                </a:moveTo>
                <a:cubicBezTo>
                  <a:pt x="1042" y="1755"/>
                  <a:pt x="1099" y="1771"/>
                  <a:pt x="1145" y="1732"/>
                </a:cubicBezTo>
                <a:cubicBezTo>
                  <a:pt x="1139" y="1720"/>
                  <a:pt x="1132" y="1709"/>
                  <a:pt x="1126" y="1698"/>
                </a:cubicBezTo>
                <a:cubicBezTo>
                  <a:pt x="1110" y="1666"/>
                  <a:pt x="1077" y="1656"/>
                  <a:pt x="1044" y="1675"/>
                </a:cubicBezTo>
                <a:cubicBezTo>
                  <a:pt x="1052" y="1677"/>
                  <a:pt x="1060" y="1678"/>
                  <a:pt x="1069" y="1680"/>
                </a:cubicBezTo>
                <a:cubicBezTo>
                  <a:pt x="1062" y="1685"/>
                  <a:pt x="1057" y="1688"/>
                  <a:pt x="1051" y="1692"/>
                </a:cubicBezTo>
                <a:cubicBezTo>
                  <a:pt x="1058" y="1696"/>
                  <a:pt x="1062" y="1699"/>
                  <a:pt x="1068" y="1703"/>
                </a:cubicBezTo>
                <a:cubicBezTo>
                  <a:pt x="1062" y="1705"/>
                  <a:pt x="1057" y="1705"/>
                  <a:pt x="1051" y="1706"/>
                </a:cubicBezTo>
                <a:cubicBezTo>
                  <a:pt x="1055" y="1711"/>
                  <a:pt x="1057" y="1713"/>
                  <a:pt x="1060" y="1717"/>
                </a:cubicBezTo>
                <a:cubicBezTo>
                  <a:pt x="1050" y="1717"/>
                  <a:pt x="1042" y="1716"/>
                  <a:pt x="1033" y="1716"/>
                </a:cubicBezTo>
                <a:close/>
                <a:moveTo>
                  <a:pt x="924" y="1679"/>
                </a:moveTo>
                <a:cubicBezTo>
                  <a:pt x="915" y="1676"/>
                  <a:pt x="905" y="1673"/>
                  <a:pt x="891" y="1668"/>
                </a:cubicBezTo>
                <a:cubicBezTo>
                  <a:pt x="901" y="1666"/>
                  <a:pt x="905" y="1665"/>
                  <a:pt x="911" y="1664"/>
                </a:cubicBezTo>
                <a:cubicBezTo>
                  <a:pt x="908" y="1660"/>
                  <a:pt x="907" y="1658"/>
                  <a:pt x="904" y="1655"/>
                </a:cubicBezTo>
                <a:cubicBezTo>
                  <a:pt x="911" y="1654"/>
                  <a:pt x="916" y="1653"/>
                  <a:pt x="922" y="1652"/>
                </a:cubicBezTo>
                <a:cubicBezTo>
                  <a:pt x="920" y="1648"/>
                  <a:pt x="918" y="1645"/>
                  <a:pt x="917" y="1641"/>
                </a:cubicBezTo>
                <a:cubicBezTo>
                  <a:pt x="923" y="1641"/>
                  <a:pt x="928" y="1641"/>
                  <a:pt x="934" y="1641"/>
                </a:cubicBezTo>
                <a:cubicBezTo>
                  <a:pt x="907" y="1604"/>
                  <a:pt x="874" y="1603"/>
                  <a:pt x="820" y="1636"/>
                </a:cubicBezTo>
                <a:cubicBezTo>
                  <a:pt x="838" y="1697"/>
                  <a:pt x="904" y="1714"/>
                  <a:pt x="924" y="1679"/>
                </a:cubicBezTo>
                <a:close/>
                <a:moveTo>
                  <a:pt x="716" y="2079"/>
                </a:moveTo>
                <a:cubicBezTo>
                  <a:pt x="715" y="2080"/>
                  <a:pt x="713" y="2082"/>
                  <a:pt x="712" y="2084"/>
                </a:cubicBezTo>
                <a:cubicBezTo>
                  <a:pt x="732" y="2146"/>
                  <a:pt x="789" y="2184"/>
                  <a:pt x="848" y="2171"/>
                </a:cubicBezTo>
                <a:cubicBezTo>
                  <a:pt x="872" y="2166"/>
                  <a:pt x="895" y="2153"/>
                  <a:pt x="917" y="2140"/>
                </a:cubicBezTo>
                <a:cubicBezTo>
                  <a:pt x="937" y="2129"/>
                  <a:pt x="936" y="2123"/>
                  <a:pt x="919" y="2106"/>
                </a:cubicBezTo>
                <a:cubicBezTo>
                  <a:pt x="907" y="2115"/>
                  <a:pt x="895" y="2125"/>
                  <a:pt x="882" y="2134"/>
                </a:cubicBezTo>
                <a:cubicBezTo>
                  <a:pt x="856" y="2153"/>
                  <a:pt x="826" y="2157"/>
                  <a:pt x="798" y="2141"/>
                </a:cubicBezTo>
                <a:cubicBezTo>
                  <a:pt x="777" y="2130"/>
                  <a:pt x="761" y="2111"/>
                  <a:pt x="742" y="2096"/>
                </a:cubicBezTo>
                <a:cubicBezTo>
                  <a:pt x="734" y="2089"/>
                  <a:pt x="725" y="2084"/>
                  <a:pt x="716" y="2079"/>
                </a:cubicBezTo>
                <a:close/>
                <a:moveTo>
                  <a:pt x="1252" y="1738"/>
                </a:moveTo>
                <a:cubicBezTo>
                  <a:pt x="1253" y="1740"/>
                  <a:pt x="1254" y="1743"/>
                  <a:pt x="1255" y="1745"/>
                </a:cubicBezTo>
                <a:cubicBezTo>
                  <a:pt x="1310" y="1724"/>
                  <a:pt x="1368" y="1719"/>
                  <a:pt x="1426" y="1717"/>
                </a:cubicBezTo>
                <a:cubicBezTo>
                  <a:pt x="1459" y="1715"/>
                  <a:pt x="1491" y="1706"/>
                  <a:pt x="1517" y="1684"/>
                </a:cubicBezTo>
                <a:cubicBezTo>
                  <a:pt x="1531" y="1673"/>
                  <a:pt x="1539" y="1659"/>
                  <a:pt x="1541" y="1638"/>
                </a:cubicBezTo>
                <a:cubicBezTo>
                  <a:pt x="1534" y="1642"/>
                  <a:pt x="1529" y="1645"/>
                  <a:pt x="1525" y="1648"/>
                </a:cubicBezTo>
                <a:cubicBezTo>
                  <a:pt x="1486" y="1674"/>
                  <a:pt x="1443" y="1691"/>
                  <a:pt x="1396" y="1698"/>
                </a:cubicBezTo>
                <a:cubicBezTo>
                  <a:pt x="1364" y="1704"/>
                  <a:pt x="1332" y="1708"/>
                  <a:pt x="1301" y="1716"/>
                </a:cubicBezTo>
                <a:cubicBezTo>
                  <a:pt x="1284" y="1720"/>
                  <a:pt x="1268" y="1730"/>
                  <a:pt x="1252" y="1738"/>
                </a:cubicBezTo>
                <a:close/>
                <a:moveTo>
                  <a:pt x="1146" y="954"/>
                </a:moveTo>
                <a:cubicBezTo>
                  <a:pt x="1152" y="955"/>
                  <a:pt x="1157" y="956"/>
                  <a:pt x="1163" y="957"/>
                </a:cubicBezTo>
                <a:cubicBezTo>
                  <a:pt x="1257" y="976"/>
                  <a:pt x="1303" y="1027"/>
                  <a:pt x="1312" y="1122"/>
                </a:cubicBezTo>
                <a:cubicBezTo>
                  <a:pt x="1315" y="1155"/>
                  <a:pt x="1312" y="1189"/>
                  <a:pt x="1312" y="1217"/>
                </a:cubicBezTo>
                <a:cubicBezTo>
                  <a:pt x="1326" y="1190"/>
                  <a:pt x="1333" y="1102"/>
                  <a:pt x="1323" y="1058"/>
                </a:cubicBezTo>
                <a:cubicBezTo>
                  <a:pt x="1307" y="986"/>
                  <a:pt x="1234" y="943"/>
                  <a:pt x="1146" y="954"/>
                </a:cubicBezTo>
                <a:close/>
                <a:moveTo>
                  <a:pt x="842" y="2020"/>
                </a:moveTo>
                <a:cubicBezTo>
                  <a:pt x="838" y="2017"/>
                  <a:pt x="834" y="2013"/>
                  <a:pt x="830" y="2011"/>
                </a:cubicBezTo>
                <a:cubicBezTo>
                  <a:pt x="827" y="2008"/>
                  <a:pt x="822" y="2006"/>
                  <a:pt x="818" y="2003"/>
                </a:cubicBezTo>
                <a:cubicBezTo>
                  <a:pt x="816" y="2005"/>
                  <a:pt x="814" y="2007"/>
                  <a:pt x="812" y="2008"/>
                </a:cubicBezTo>
                <a:cubicBezTo>
                  <a:pt x="759" y="2056"/>
                  <a:pt x="725" y="2057"/>
                  <a:pt x="669" y="2013"/>
                </a:cubicBezTo>
                <a:cubicBezTo>
                  <a:pt x="660" y="2006"/>
                  <a:pt x="647" y="2006"/>
                  <a:pt x="631" y="2001"/>
                </a:cubicBezTo>
                <a:cubicBezTo>
                  <a:pt x="692" y="2098"/>
                  <a:pt x="780" y="2090"/>
                  <a:pt x="842" y="2020"/>
                </a:cubicBezTo>
                <a:close/>
                <a:moveTo>
                  <a:pt x="1145" y="1911"/>
                </a:moveTo>
                <a:cubicBezTo>
                  <a:pt x="1172" y="1910"/>
                  <a:pt x="1184" y="1901"/>
                  <a:pt x="1191" y="1876"/>
                </a:cubicBezTo>
                <a:cubicBezTo>
                  <a:pt x="1193" y="1871"/>
                  <a:pt x="1194" y="1863"/>
                  <a:pt x="1197" y="1862"/>
                </a:cubicBezTo>
                <a:cubicBezTo>
                  <a:pt x="1215" y="1854"/>
                  <a:pt x="1217" y="1839"/>
                  <a:pt x="1219" y="1822"/>
                </a:cubicBezTo>
                <a:cubicBezTo>
                  <a:pt x="1220" y="1816"/>
                  <a:pt x="1224" y="1810"/>
                  <a:pt x="1228" y="1804"/>
                </a:cubicBezTo>
                <a:cubicBezTo>
                  <a:pt x="1240" y="1789"/>
                  <a:pt x="1240" y="1775"/>
                  <a:pt x="1225" y="1758"/>
                </a:cubicBezTo>
                <a:cubicBezTo>
                  <a:pt x="1172" y="1795"/>
                  <a:pt x="1154" y="1849"/>
                  <a:pt x="1145" y="1911"/>
                </a:cubicBezTo>
                <a:close/>
                <a:moveTo>
                  <a:pt x="353" y="2491"/>
                </a:moveTo>
                <a:cubicBezTo>
                  <a:pt x="369" y="2536"/>
                  <a:pt x="385" y="2580"/>
                  <a:pt x="432" y="2597"/>
                </a:cubicBezTo>
                <a:cubicBezTo>
                  <a:pt x="470" y="2612"/>
                  <a:pt x="506" y="2596"/>
                  <a:pt x="539" y="2574"/>
                </a:cubicBezTo>
                <a:cubicBezTo>
                  <a:pt x="529" y="2559"/>
                  <a:pt x="519" y="2554"/>
                  <a:pt x="501" y="2562"/>
                </a:cubicBezTo>
                <a:cubicBezTo>
                  <a:pt x="452" y="2586"/>
                  <a:pt x="420" y="2573"/>
                  <a:pt x="397" y="2524"/>
                </a:cubicBezTo>
                <a:cubicBezTo>
                  <a:pt x="395" y="2521"/>
                  <a:pt x="394" y="2518"/>
                  <a:pt x="393" y="2516"/>
                </a:cubicBezTo>
                <a:cubicBezTo>
                  <a:pt x="389" y="2494"/>
                  <a:pt x="373" y="2492"/>
                  <a:pt x="353" y="2491"/>
                </a:cubicBezTo>
                <a:close/>
                <a:moveTo>
                  <a:pt x="355" y="2259"/>
                </a:moveTo>
                <a:cubicBezTo>
                  <a:pt x="350" y="2302"/>
                  <a:pt x="375" y="2358"/>
                  <a:pt x="406" y="2374"/>
                </a:cubicBezTo>
                <a:cubicBezTo>
                  <a:pt x="439" y="2392"/>
                  <a:pt x="504" y="2386"/>
                  <a:pt x="533" y="2361"/>
                </a:cubicBezTo>
                <a:cubicBezTo>
                  <a:pt x="521" y="2353"/>
                  <a:pt x="511" y="2347"/>
                  <a:pt x="495" y="2353"/>
                </a:cubicBezTo>
                <a:cubicBezTo>
                  <a:pt x="432" y="2376"/>
                  <a:pt x="384" y="2342"/>
                  <a:pt x="382" y="2276"/>
                </a:cubicBezTo>
                <a:cubicBezTo>
                  <a:pt x="382" y="2271"/>
                  <a:pt x="382" y="2265"/>
                  <a:pt x="381" y="2259"/>
                </a:cubicBezTo>
                <a:cubicBezTo>
                  <a:pt x="372" y="2259"/>
                  <a:pt x="363" y="2259"/>
                  <a:pt x="355" y="2259"/>
                </a:cubicBezTo>
                <a:close/>
                <a:moveTo>
                  <a:pt x="427" y="2394"/>
                </a:moveTo>
                <a:cubicBezTo>
                  <a:pt x="445" y="2436"/>
                  <a:pt x="465" y="2476"/>
                  <a:pt x="512" y="2488"/>
                </a:cubicBezTo>
                <a:cubicBezTo>
                  <a:pt x="554" y="2499"/>
                  <a:pt x="588" y="2478"/>
                  <a:pt x="619" y="2452"/>
                </a:cubicBezTo>
                <a:cubicBezTo>
                  <a:pt x="598" y="2433"/>
                  <a:pt x="598" y="2433"/>
                  <a:pt x="577" y="2447"/>
                </a:cubicBezTo>
                <a:cubicBezTo>
                  <a:pt x="542" y="2471"/>
                  <a:pt x="511" y="2468"/>
                  <a:pt x="482" y="2437"/>
                </a:cubicBezTo>
                <a:cubicBezTo>
                  <a:pt x="474" y="2429"/>
                  <a:pt x="466" y="2419"/>
                  <a:pt x="462" y="2409"/>
                </a:cubicBezTo>
                <a:cubicBezTo>
                  <a:pt x="455" y="2392"/>
                  <a:pt x="444" y="2390"/>
                  <a:pt x="427" y="2394"/>
                </a:cubicBezTo>
                <a:close/>
                <a:moveTo>
                  <a:pt x="587" y="1986"/>
                </a:moveTo>
                <a:cubicBezTo>
                  <a:pt x="579" y="1969"/>
                  <a:pt x="569" y="1968"/>
                  <a:pt x="555" y="1973"/>
                </a:cubicBezTo>
                <a:cubicBezTo>
                  <a:pt x="492" y="1993"/>
                  <a:pt x="447" y="1968"/>
                  <a:pt x="427" y="1905"/>
                </a:cubicBezTo>
                <a:cubicBezTo>
                  <a:pt x="423" y="1893"/>
                  <a:pt x="417" y="1886"/>
                  <a:pt x="403" y="1884"/>
                </a:cubicBezTo>
                <a:cubicBezTo>
                  <a:pt x="401" y="1926"/>
                  <a:pt x="411" y="1963"/>
                  <a:pt x="447" y="1986"/>
                </a:cubicBezTo>
                <a:cubicBezTo>
                  <a:pt x="493" y="2017"/>
                  <a:pt x="539" y="2003"/>
                  <a:pt x="587" y="1986"/>
                </a:cubicBezTo>
                <a:close/>
                <a:moveTo>
                  <a:pt x="595" y="2212"/>
                </a:moveTo>
                <a:cubicBezTo>
                  <a:pt x="586" y="2200"/>
                  <a:pt x="578" y="2198"/>
                  <a:pt x="566" y="2203"/>
                </a:cubicBezTo>
                <a:cubicBezTo>
                  <a:pt x="550" y="2209"/>
                  <a:pt x="534" y="2214"/>
                  <a:pt x="518" y="2217"/>
                </a:cubicBezTo>
                <a:cubicBezTo>
                  <a:pt x="492" y="2223"/>
                  <a:pt x="468" y="2217"/>
                  <a:pt x="452" y="2196"/>
                </a:cubicBezTo>
                <a:cubicBezTo>
                  <a:pt x="438" y="2179"/>
                  <a:pt x="427" y="2159"/>
                  <a:pt x="414" y="2142"/>
                </a:cubicBezTo>
                <a:cubicBezTo>
                  <a:pt x="409" y="2134"/>
                  <a:pt x="402" y="2128"/>
                  <a:pt x="395" y="2122"/>
                </a:cubicBezTo>
                <a:cubicBezTo>
                  <a:pt x="394" y="2124"/>
                  <a:pt x="392" y="2125"/>
                  <a:pt x="390" y="2127"/>
                </a:cubicBezTo>
                <a:cubicBezTo>
                  <a:pt x="399" y="2172"/>
                  <a:pt x="413" y="2213"/>
                  <a:pt x="459" y="2234"/>
                </a:cubicBezTo>
                <a:cubicBezTo>
                  <a:pt x="508" y="2255"/>
                  <a:pt x="552" y="2239"/>
                  <a:pt x="595" y="2212"/>
                </a:cubicBezTo>
                <a:close/>
                <a:moveTo>
                  <a:pt x="534" y="1897"/>
                </a:moveTo>
                <a:cubicBezTo>
                  <a:pt x="563" y="1945"/>
                  <a:pt x="591" y="1990"/>
                  <a:pt x="652" y="1995"/>
                </a:cubicBezTo>
                <a:cubicBezTo>
                  <a:pt x="694" y="2000"/>
                  <a:pt x="731" y="1987"/>
                  <a:pt x="764" y="1960"/>
                </a:cubicBezTo>
                <a:cubicBezTo>
                  <a:pt x="750" y="1947"/>
                  <a:pt x="739" y="1946"/>
                  <a:pt x="724" y="1956"/>
                </a:cubicBezTo>
                <a:cubicBezTo>
                  <a:pt x="664" y="1993"/>
                  <a:pt x="601" y="1974"/>
                  <a:pt x="570" y="1910"/>
                </a:cubicBezTo>
                <a:cubicBezTo>
                  <a:pt x="562" y="1893"/>
                  <a:pt x="553" y="1890"/>
                  <a:pt x="534" y="1897"/>
                </a:cubicBezTo>
                <a:close/>
                <a:moveTo>
                  <a:pt x="756" y="2404"/>
                </a:moveTo>
                <a:cubicBezTo>
                  <a:pt x="742" y="2390"/>
                  <a:pt x="732" y="2387"/>
                  <a:pt x="717" y="2400"/>
                </a:cubicBezTo>
                <a:cubicBezTo>
                  <a:pt x="676" y="2434"/>
                  <a:pt x="644" y="2430"/>
                  <a:pt x="609" y="2389"/>
                </a:cubicBezTo>
                <a:cubicBezTo>
                  <a:pt x="605" y="2385"/>
                  <a:pt x="600" y="2380"/>
                  <a:pt x="598" y="2375"/>
                </a:cubicBezTo>
                <a:cubicBezTo>
                  <a:pt x="590" y="2361"/>
                  <a:pt x="580" y="2360"/>
                  <a:pt x="567" y="2366"/>
                </a:cubicBezTo>
                <a:cubicBezTo>
                  <a:pt x="575" y="2404"/>
                  <a:pt x="615" y="2443"/>
                  <a:pt x="651" y="2449"/>
                </a:cubicBezTo>
                <a:cubicBezTo>
                  <a:pt x="695" y="2456"/>
                  <a:pt x="726" y="2432"/>
                  <a:pt x="756" y="2404"/>
                </a:cubicBezTo>
                <a:close/>
                <a:moveTo>
                  <a:pt x="978" y="2185"/>
                </a:moveTo>
                <a:cubicBezTo>
                  <a:pt x="970" y="2194"/>
                  <a:pt x="965" y="2202"/>
                  <a:pt x="958" y="2209"/>
                </a:cubicBezTo>
                <a:cubicBezTo>
                  <a:pt x="906" y="2265"/>
                  <a:pt x="836" y="2256"/>
                  <a:pt x="798" y="2189"/>
                </a:cubicBezTo>
                <a:cubicBezTo>
                  <a:pt x="794" y="2182"/>
                  <a:pt x="784" y="2177"/>
                  <a:pt x="774" y="2169"/>
                </a:cubicBezTo>
                <a:cubicBezTo>
                  <a:pt x="780" y="2219"/>
                  <a:pt x="820" y="2259"/>
                  <a:pt x="866" y="2266"/>
                </a:cubicBezTo>
                <a:cubicBezTo>
                  <a:pt x="917" y="2273"/>
                  <a:pt x="978" y="2241"/>
                  <a:pt x="997" y="2197"/>
                </a:cubicBezTo>
                <a:cubicBezTo>
                  <a:pt x="991" y="2193"/>
                  <a:pt x="985" y="2189"/>
                  <a:pt x="978" y="2185"/>
                </a:cubicBezTo>
                <a:close/>
                <a:moveTo>
                  <a:pt x="838" y="788"/>
                </a:moveTo>
                <a:cubicBezTo>
                  <a:pt x="831" y="820"/>
                  <a:pt x="838" y="838"/>
                  <a:pt x="859" y="842"/>
                </a:cubicBezTo>
                <a:cubicBezTo>
                  <a:pt x="884" y="847"/>
                  <a:pt x="906" y="832"/>
                  <a:pt x="925" y="820"/>
                </a:cubicBezTo>
                <a:cubicBezTo>
                  <a:pt x="939" y="811"/>
                  <a:pt x="937" y="790"/>
                  <a:pt x="929" y="774"/>
                </a:cubicBezTo>
                <a:cubicBezTo>
                  <a:pt x="921" y="757"/>
                  <a:pt x="907" y="751"/>
                  <a:pt x="890" y="752"/>
                </a:cubicBezTo>
                <a:cubicBezTo>
                  <a:pt x="890" y="761"/>
                  <a:pt x="890" y="769"/>
                  <a:pt x="890" y="778"/>
                </a:cubicBezTo>
                <a:cubicBezTo>
                  <a:pt x="885" y="777"/>
                  <a:pt x="880" y="776"/>
                  <a:pt x="875" y="774"/>
                </a:cubicBezTo>
                <a:cubicBezTo>
                  <a:pt x="875" y="780"/>
                  <a:pt x="876" y="786"/>
                  <a:pt x="877" y="792"/>
                </a:cubicBezTo>
                <a:cubicBezTo>
                  <a:pt x="872" y="789"/>
                  <a:pt x="869" y="788"/>
                  <a:pt x="865" y="786"/>
                </a:cubicBezTo>
                <a:cubicBezTo>
                  <a:pt x="865" y="790"/>
                  <a:pt x="865" y="794"/>
                  <a:pt x="864" y="800"/>
                </a:cubicBezTo>
                <a:cubicBezTo>
                  <a:pt x="857" y="790"/>
                  <a:pt x="851" y="789"/>
                  <a:pt x="849" y="802"/>
                </a:cubicBezTo>
                <a:cubicBezTo>
                  <a:pt x="845" y="797"/>
                  <a:pt x="842" y="794"/>
                  <a:pt x="838" y="788"/>
                </a:cubicBezTo>
                <a:close/>
                <a:moveTo>
                  <a:pt x="327" y="1259"/>
                </a:moveTo>
                <a:cubicBezTo>
                  <a:pt x="354" y="1172"/>
                  <a:pt x="300" y="1107"/>
                  <a:pt x="263" y="1036"/>
                </a:cubicBezTo>
                <a:cubicBezTo>
                  <a:pt x="259" y="1045"/>
                  <a:pt x="256" y="1054"/>
                  <a:pt x="258" y="1061"/>
                </a:cubicBezTo>
                <a:cubicBezTo>
                  <a:pt x="264" y="1084"/>
                  <a:pt x="271" y="1106"/>
                  <a:pt x="279" y="1127"/>
                </a:cubicBezTo>
                <a:cubicBezTo>
                  <a:pt x="291" y="1158"/>
                  <a:pt x="305" y="1189"/>
                  <a:pt x="317" y="1220"/>
                </a:cubicBezTo>
                <a:cubicBezTo>
                  <a:pt x="322" y="1233"/>
                  <a:pt x="324" y="1246"/>
                  <a:pt x="327" y="1259"/>
                </a:cubicBezTo>
                <a:close/>
                <a:moveTo>
                  <a:pt x="545" y="2112"/>
                </a:moveTo>
                <a:cubicBezTo>
                  <a:pt x="543" y="2114"/>
                  <a:pt x="542" y="2116"/>
                  <a:pt x="540" y="2118"/>
                </a:cubicBezTo>
                <a:cubicBezTo>
                  <a:pt x="555" y="2162"/>
                  <a:pt x="580" y="2197"/>
                  <a:pt x="628" y="2211"/>
                </a:cubicBezTo>
                <a:cubicBezTo>
                  <a:pt x="684" y="2227"/>
                  <a:pt x="717" y="2189"/>
                  <a:pt x="756" y="2160"/>
                </a:cubicBezTo>
                <a:cubicBezTo>
                  <a:pt x="749" y="2154"/>
                  <a:pt x="743" y="2150"/>
                  <a:pt x="738" y="2146"/>
                </a:cubicBezTo>
                <a:cubicBezTo>
                  <a:pt x="726" y="2156"/>
                  <a:pt x="715" y="2166"/>
                  <a:pt x="703" y="2173"/>
                </a:cubicBezTo>
                <a:cubicBezTo>
                  <a:pt x="655" y="2205"/>
                  <a:pt x="609" y="2196"/>
                  <a:pt x="576" y="2148"/>
                </a:cubicBezTo>
                <a:cubicBezTo>
                  <a:pt x="572" y="2141"/>
                  <a:pt x="569" y="2134"/>
                  <a:pt x="564" y="2128"/>
                </a:cubicBezTo>
                <a:cubicBezTo>
                  <a:pt x="559" y="2122"/>
                  <a:pt x="552" y="2117"/>
                  <a:pt x="545" y="2112"/>
                </a:cubicBezTo>
                <a:close/>
                <a:moveTo>
                  <a:pt x="832" y="2266"/>
                </a:moveTo>
                <a:cubicBezTo>
                  <a:pt x="812" y="2251"/>
                  <a:pt x="812" y="2251"/>
                  <a:pt x="794" y="2262"/>
                </a:cubicBezTo>
                <a:cubicBezTo>
                  <a:pt x="788" y="2265"/>
                  <a:pt x="783" y="2268"/>
                  <a:pt x="777" y="2271"/>
                </a:cubicBezTo>
                <a:cubicBezTo>
                  <a:pt x="716" y="2301"/>
                  <a:pt x="675" y="2289"/>
                  <a:pt x="637" y="2233"/>
                </a:cubicBezTo>
                <a:cubicBezTo>
                  <a:pt x="633" y="2226"/>
                  <a:pt x="623" y="2223"/>
                  <a:pt x="615" y="2218"/>
                </a:cubicBezTo>
                <a:cubicBezTo>
                  <a:pt x="614" y="2220"/>
                  <a:pt x="612" y="2222"/>
                  <a:pt x="611" y="2223"/>
                </a:cubicBezTo>
                <a:cubicBezTo>
                  <a:pt x="628" y="2262"/>
                  <a:pt x="651" y="2296"/>
                  <a:pt x="695" y="2307"/>
                </a:cubicBezTo>
                <a:cubicBezTo>
                  <a:pt x="747" y="2320"/>
                  <a:pt x="790" y="2297"/>
                  <a:pt x="832" y="2266"/>
                </a:cubicBezTo>
                <a:close/>
                <a:moveTo>
                  <a:pt x="763" y="754"/>
                </a:moveTo>
                <a:cubicBezTo>
                  <a:pt x="760" y="755"/>
                  <a:pt x="755" y="755"/>
                  <a:pt x="750" y="757"/>
                </a:cubicBezTo>
                <a:cubicBezTo>
                  <a:pt x="737" y="761"/>
                  <a:pt x="723" y="763"/>
                  <a:pt x="722" y="782"/>
                </a:cubicBezTo>
                <a:cubicBezTo>
                  <a:pt x="722" y="801"/>
                  <a:pt x="733" y="812"/>
                  <a:pt x="753" y="818"/>
                </a:cubicBezTo>
                <a:cubicBezTo>
                  <a:pt x="758" y="819"/>
                  <a:pt x="764" y="825"/>
                  <a:pt x="767" y="830"/>
                </a:cubicBezTo>
                <a:cubicBezTo>
                  <a:pt x="775" y="844"/>
                  <a:pt x="786" y="848"/>
                  <a:pt x="800" y="843"/>
                </a:cubicBezTo>
                <a:cubicBezTo>
                  <a:pt x="823" y="835"/>
                  <a:pt x="832" y="813"/>
                  <a:pt x="823" y="790"/>
                </a:cubicBezTo>
                <a:cubicBezTo>
                  <a:pt x="799" y="806"/>
                  <a:pt x="789" y="776"/>
                  <a:pt x="771" y="773"/>
                </a:cubicBezTo>
                <a:cubicBezTo>
                  <a:pt x="767" y="772"/>
                  <a:pt x="766" y="762"/>
                  <a:pt x="763" y="754"/>
                </a:cubicBezTo>
                <a:close/>
                <a:moveTo>
                  <a:pt x="289" y="1864"/>
                </a:moveTo>
                <a:cubicBezTo>
                  <a:pt x="276" y="1902"/>
                  <a:pt x="289" y="1962"/>
                  <a:pt x="316" y="1982"/>
                </a:cubicBezTo>
                <a:cubicBezTo>
                  <a:pt x="343" y="2003"/>
                  <a:pt x="407" y="2009"/>
                  <a:pt x="435" y="1989"/>
                </a:cubicBezTo>
                <a:cubicBezTo>
                  <a:pt x="423" y="1985"/>
                  <a:pt x="413" y="1979"/>
                  <a:pt x="404" y="1979"/>
                </a:cubicBezTo>
                <a:cubicBezTo>
                  <a:pt x="341" y="1978"/>
                  <a:pt x="312" y="1952"/>
                  <a:pt x="307" y="1889"/>
                </a:cubicBezTo>
                <a:cubicBezTo>
                  <a:pt x="306" y="1876"/>
                  <a:pt x="301" y="1868"/>
                  <a:pt x="289" y="1864"/>
                </a:cubicBezTo>
                <a:close/>
                <a:moveTo>
                  <a:pt x="793" y="1966"/>
                </a:moveTo>
                <a:cubicBezTo>
                  <a:pt x="820" y="1998"/>
                  <a:pt x="849" y="2022"/>
                  <a:pt x="891" y="2021"/>
                </a:cubicBezTo>
                <a:cubicBezTo>
                  <a:pt x="931" y="2019"/>
                  <a:pt x="964" y="2003"/>
                  <a:pt x="989" y="1970"/>
                </a:cubicBezTo>
                <a:cubicBezTo>
                  <a:pt x="973" y="1958"/>
                  <a:pt x="963" y="1955"/>
                  <a:pt x="948" y="1970"/>
                </a:cubicBezTo>
                <a:cubicBezTo>
                  <a:pt x="918" y="1999"/>
                  <a:pt x="867" y="2000"/>
                  <a:pt x="836" y="1974"/>
                </a:cubicBezTo>
                <a:cubicBezTo>
                  <a:pt x="823" y="1963"/>
                  <a:pt x="811" y="1962"/>
                  <a:pt x="793" y="1966"/>
                </a:cubicBezTo>
                <a:close/>
                <a:moveTo>
                  <a:pt x="783" y="1256"/>
                </a:moveTo>
                <a:cubicBezTo>
                  <a:pt x="804" y="1314"/>
                  <a:pt x="873" y="1338"/>
                  <a:pt x="920" y="1306"/>
                </a:cubicBezTo>
                <a:cubicBezTo>
                  <a:pt x="928" y="1300"/>
                  <a:pt x="936" y="1289"/>
                  <a:pt x="940" y="1279"/>
                </a:cubicBezTo>
                <a:cubicBezTo>
                  <a:pt x="945" y="1266"/>
                  <a:pt x="940" y="1252"/>
                  <a:pt x="926" y="1247"/>
                </a:cubicBezTo>
                <a:cubicBezTo>
                  <a:pt x="917" y="1244"/>
                  <a:pt x="901" y="1244"/>
                  <a:pt x="897" y="1249"/>
                </a:cubicBezTo>
                <a:cubicBezTo>
                  <a:pt x="893" y="1256"/>
                  <a:pt x="897" y="1269"/>
                  <a:pt x="897" y="1284"/>
                </a:cubicBezTo>
                <a:cubicBezTo>
                  <a:pt x="858" y="1303"/>
                  <a:pt x="821" y="1288"/>
                  <a:pt x="783" y="1256"/>
                </a:cubicBezTo>
                <a:close/>
                <a:moveTo>
                  <a:pt x="1770" y="2574"/>
                </a:moveTo>
                <a:cubicBezTo>
                  <a:pt x="1815" y="2550"/>
                  <a:pt x="1839" y="2512"/>
                  <a:pt x="1850" y="2464"/>
                </a:cubicBezTo>
                <a:cubicBezTo>
                  <a:pt x="1859" y="2426"/>
                  <a:pt x="1872" y="2389"/>
                  <a:pt x="1883" y="2352"/>
                </a:cubicBezTo>
                <a:cubicBezTo>
                  <a:pt x="1884" y="2348"/>
                  <a:pt x="1886" y="2344"/>
                  <a:pt x="1888" y="2340"/>
                </a:cubicBezTo>
                <a:cubicBezTo>
                  <a:pt x="1855" y="2370"/>
                  <a:pt x="1836" y="2407"/>
                  <a:pt x="1825" y="2449"/>
                </a:cubicBezTo>
                <a:cubicBezTo>
                  <a:pt x="1817" y="2478"/>
                  <a:pt x="1805" y="2505"/>
                  <a:pt x="1794" y="2533"/>
                </a:cubicBezTo>
                <a:cubicBezTo>
                  <a:pt x="1788" y="2547"/>
                  <a:pt x="1778" y="2561"/>
                  <a:pt x="1770" y="2574"/>
                </a:cubicBezTo>
                <a:close/>
                <a:moveTo>
                  <a:pt x="879" y="2331"/>
                </a:moveTo>
                <a:cubicBezTo>
                  <a:pt x="869" y="2339"/>
                  <a:pt x="860" y="2346"/>
                  <a:pt x="851" y="2354"/>
                </a:cubicBezTo>
                <a:cubicBezTo>
                  <a:pt x="826" y="2373"/>
                  <a:pt x="799" y="2381"/>
                  <a:pt x="768" y="2371"/>
                </a:cubicBezTo>
                <a:cubicBezTo>
                  <a:pt x="745" y="2363"/>
                  <a:pt x="728" y="2347"/>
                  <a:pt x="711" y="2329"/>
                </a:cubicBezTo>
                <a:cubicBezTo>
                  <a:pt x="705" y="2322"/>
                  <a:pt x="694" y="2319"/>
                  <a:pt x="686" y="2314"/>
                </a:cubicBezTo>
                <a:cubicBezTo>
                  <a:pt x="685" y="2316"/>
                  <a:pt x="683" y="2318"/>
                  <a:pt x="682" y="2320"/>
                </a:cubicBezTo>
                <a:cubicBezTo>
                  <a:pt x="704" y="2358"/>
                  <a:pt x="732" y="2389"/>
                  <a:pt x="778" y="2394"/>
                </a:cubicBezTo>
                <a:cubicBezTo>
                  <a:pt x="827" y="2399"/>
                  <a:pt x="866" y="2379"/>
                  <a:pt x="904" y="2345"/>
                </a:cubicBezTo>
                <a:cubicBezTo>
                  <a:pt x="894" y="2339"/>
                  <a:pt x="887" y="2335"/>
                  <a:pt x="879" y="2331"/>
                </a:cubicBezTo>
                <a:close/>
                <a:moveTo>
                  <a:pt x="262" y="2121"/>
                </a:moveTo>
                <a:cubicBezTo>
                  <a:pt x="260" y="2222"/>
                  <a:pt x="353" y="2281"/>
                  <a:pt x="438" y="2235"/>
                </a:cubicBezTo>
                <a:cubicBezTo>
                  <a:pt x="426" y="2219"/>
                  <a:pt x="426" y="2219"/>
                  <a:pt x="404" y="2223"/>
                </a:cubicBezTo>
                <a:cubicBezTo>
                  <a:pt x="339" y="2236"/>
                  <a:pt x="292" y="2205"/>
                  <a:pt x="289" y="2147"/>
                </a:cubicBezTo>
                <a:cubicBezTo>
                  <a:pt x="288" y="2128"/>
                  <a:pt x="279" y="2122"/>
                  <a:pt x="262" y="2121"/>
                </a:cubicBezTo>
                <a:close/>
                <a:moveTo>
                  <a:pt x="513" y="1517"/>
                </a:moveTo>
                <a:cubicBezTo>
                  <a:pt x="502" y="1561"/>
                  <a:pt x="526" y="1612"/>
                  <a:pt x="563" y="1633"/>
                </a:cubicBezTo>
                <a:cubicBezTo>
                  <a:pt x="616" y="1663"/>
                  <a:pt x="702" y="1661"/>
                  <a:pt x="736" y="1628"/>
                </a:cubicBezTo>
                <a:cubicBezTo>
                  <a:pt x="689" y="1640"/>
                  <a:pt x="644" y="1645"/>
                  <a:pt x="600" y="1625"/>
                </a:cubicBezTo>
                <a:cubicBezTo>
                  <a:pt x="555" y="1604"/>
                  <a:pt x="525" y="1570"/>
                  <a:pt x="513" y="1517"/>
                </a:cubicBezTo>
                <a:close/>
                <a:moveTo>
                  <a:pt x="354" y="1256"/>
                </a:moveTo>
                <a:cubicBezTo>
                  <a:pt x="379" y="1209"/>
                  <a:pt x="349" y="1019"/>
                  <a:pt x="309" y="964"/>
                </a:cubicBezTo>
                <a:cubicBezTo>
                  <a:pt x="308" y="967"/>
                  <a:pt x="307" y="969"/>
                  <a:pt x="306" y="971"/>
                </a:cubicBezTo>
                <a:cubicBezTo>
                  <a:pt x="306" y="976"/>
                  <a:pt x="305" y="982"/>
                  <a:pt x="305" y="987"/>
                </a:cubicBezTo>
                <a:cubicBezTo>
                  <a:pt x="305" y="1029"/>
                  <a:pt x="319" y="1068"/>
                  <a:pt x="333" y="1107"/>
                </a:cubicBezTo>
                <a:cubicBezTo>
                  <a:pt x="340" y="1125"/>
                  <a:pt x="347" y="1144"/>
                  <a:pt x="349" y="1163"/>
                </a:cubicBezTo>
                <a:cubicBezTo>
                  <a:pt x="352" y="1193"/>
                  <a:pt x="352" y="1224"/>
                  <a:pt x="354" y="1256"/>
                </a:cubicBezTo>
                <a:close/>
                <a:moveTo>
                  <a:pt x="286" y="1647"/>
                </a:moveTo>
                <a:cubicBezTo>
                  <a:pt x="227" y="1665"/>
                  <a:pt x="173" y="1687"/>
                  <a:pt x="126" y="1722"/>
                </a:cubicBezTo>
                <a:cubicBezTo>
                  <a:pt x="103" y="1739"/>
                  <a:pt x="83" y="1760"/>
                  <a:pt x="63" y="1780"/>
                </a:cubicBezTo>
                <a:cubicBezTo>
                  <a:pt x="59" y="1784"/>
                  <a:pt x="57" y="1790"/>
                  <a:pt x="54" y="1795"/>
                </a:cubicBezTo>
                <a:cubicBezTo>
                  <a:pt x="116" y="1742"/>
                  <a:pt x="185" y="1705"/>
                  <a:pt x="261" y="1680"/>
                </a:cubicBezTo>
                <a:cubicBezTo>
                  <a:pt x="277" y="1675"/>
                  <a:pt x="284" y="1666"/>
                  <a:pt x="286" y="1647"/>
                </a:cubicBezTo>
                <a:close/>
                <a:moveTo>
                  <a:pt x="499" y="1087"/>
                </a:moveTo>
                <a:cubicBezTo>
                  <a:pt x="503" y="1114"/>
                  <a:pt x="506" y="1140"/>
                  <a:pt x="509" y="1163"/>
                </a:cubicBezTo>
                <a:cubicBezTo>
                  <a:pt x="558" y="1129"/>
                  <a:pt x="609" y="1094"/>
                  <a:pt x="659" y="1060"/>
                </a:cubicBezTo>
                <a:cubicBezTo>
                  <a:pt x="659" y="1058"/>
                  <a:pt x="658" y="1057"/>
                  <a:pt x="658" y="1055"/>
                </a:cubicBezTo>
                <a:cubicBezTo>
                  <a:pt x="639" y="1063"/>
                  <a:pt x="619" y="1067"/>
                  <a:pt x="603" y="1077"/>
                </a:cubicBezTo>
                <a:cubicBezTo>
                  <a:pt x="574" y="1095"/>
                  <a:pt x="545" y="1097"/>
                  <a:pt x="513" y="1089"/>
                </a:cubicBezTo>
                <a:cubicBezTo>
                  <a:pt x="509" y="1088"/>
                  <a:pt x="504" y="1087"/>
                  <a:pt x="499" y="1087"/>
                </a:cubicBezTo>
                <a:close/>
                <a:moveTo>
                  <a:pt x="541" y="1880"/>
                </a:moveTo>
                <a:cubicBezTo>
                  <a:pt x="541" y="1878"/>
                  <a:pt x="542" y="1876"/>
                  <a:pt x="543" y="1874"/>
                </a:cubicBezTo>
                <a:cubicBezTo>
                  <a:pt x="535" y="1870"/>
                  <a:pt x="525" y="1862"/>
                  <a:pt x="518" y="1864"/>
                </a:cubicBezTo>
                <a:cubicBezTo>
                  <a:pt x="448" y="1884"/>
                  <a:pt x="400" y="1857"/>
                  <a:pt x="382" y="1788"/>
                </a:cubicBezTo>
                <a:cubicBezTo>
                  <a:pt x="380" y="1780"/>
                  <a:pt x="373" y="1774"/>
                  <a:pt x="368" y="1767"/>
                </a:cubicBezTo>
                <a:cubicBezTo>
                  <a:pt x="359" y="1864"/>
                  <a:pt x="452" y="1922"/>
                  <a:pt x="541" y="1880"/>
                </a:cubicBezTo>
                <a:close/>
                <a:moveTo>
                  <a:pt x="765" y="1149"/>
                </a:moveTo>
                <a:cubicBezTo>
                  <a:pt x="750" y="1167"/>
                  <a:pt x="741" y="1191"/>
                  <a:pt x="715" y="1187"/>
                </a:cubicBezTo>
                <a:cubicBezTo>
                  <a:pt x="694" y="1184"/>
                  <a:pt x="694" y="1164"/>
                  <a:pt x="693" y="1147"/>
                </a:cubicBezTo>
                <a:cubicBezTo>
                  <a:pt x="675" y="1148"/>
                  <a:pt x="660" y="1146"/>
                  <a:pt x="652" y="1128"/>
                </a:cubicBezTo>
                <a:cubicBezTo>
                  <a:pt x="640" y="1102"/>
                  <a:pt x="663" y="1091"/>
                  <a:pt x="679" y="1076"/>
                </a:cubicBezTo>
                <a:cubicBezTo>
                  <a:pt x="649" y="1076"/>
                  <a:pt x="627" y="1092"/>
                  <a:pt x="624" y="1114"/>
                </a:cubicBezTo>
                <a:cubicBezTo>
                  <a:pt x="620" y="1138"/>
                  <a:pt x="632" y="1153"/>
                  <a:pt x="662" y="1163"/>
                </a:cubicBezTo>
                <a:cubicBezTo>
                  <a:pt x="667" y="1164"/>
                  <a:pt x="671" y="1170"/>
                  <a:pt x="673" y="1174"/>
                </a:cubicBezTo>
                <a:cubicBezTo>
                  <a:pt x="685" y="1199"/>
                  <a:pt x="707" y="1212"/>
                  <a:pt x="732" y="1206"/>
                </a:cubicBezTo>
                <a:cubicBezTo>
                  <a:pt x="754" y="1201"/>
                  <a:pt x="767" y="1180"/>
                  <a:pt x="765" y="1149"/>
                </a:cubicBezTo>
                <a:close/>
                <a:moveTo>
                  <a:pt x="287" y="2383"/>
                </a:moveTo>
                <a:cubicBezTo>
                  <a:pt x="302" y="2426"/>
                  <a:pt x="317" y="2468"/>
                  <a:pt x="363" y="2482"/>
                </a:cubicBezTo>
                <a:cubicBezTo>
                  <a:pt x="396" y="2493"/>
                  <a:pt x="430" y="2492"/>
                  <a:pt x="461" y="2472"/>
                </a:cubicBezTo>
                <a:cubicBezTo>
                  <a:pt x="455" y="2458"/>
                  <a:pt x="448" y="2455"/>
                  <a:pt x="435" y="2458"/>
                </a:cubicBezTo>
                <a:cubicBezTo>
                  <a:pt x="421" y="2463"/>
                  <a:pt x="406" y="2465"/>
                  <a:pt x="392" y="2464"/>
                </a:cubicBezTo>
                <a:cubicBezTo>
                  <a:pt x="352" y="2463"/>
                  <a:pt x="335" y="2434"/>
                  <a:pt x="321" y="2403"/>
                </a:cubicBezTo>
                <a:cubicBezTo>
                  <a:pt x="314" y="2388"/>
                  <a:pt x="306" y="2381"/>
                  <a:pt x="287" y="2383"/>
                </a:cubicBezTo>
                <a:close/>
                <a:moveTo>
                  <a:pt x="1279" y="1225"/>
                </a:moveTo>
                <a:cubicBezTo>
                  <a:pt x="1281" y="1176"/>
                  <a:pt x="1278" y="1128"/>
                  <a:pt x="1261" y="1082"/>
                </a:cubicBezTo>
                <a:cubicBezTo>
                  <a:pt x="1240" y="1025"/>
                  <a:pt x="1199" y="989"/>
                  <a:pt x="1140" y="974"/>
                </a:cubicBezTo>
                <a:cubicBezTo>
                  <a:pt x="1131" y="972"/>
                  <a:pt x="1123" y="972"/>
                  <a:pt x="1115" y="970"/>
                </a:cubicBezTo>
                <a:cubicBezTo>
                  <a:pt x="1113" y="972"/>
                  <a:pt x="1112" y="974"/>
                  <a:pt x="1111" y="975"/>
                </a:cubicBezTo>
                <a:cubicBezTo>
                  <a:pt x="1223" y="1022"/>
                  <a:pt x="1277" y="1105"/>
                  <a:pt x="1279" y="1225"/>
                </a:cubicBezTo>
                <a:close/>
                <a:moveTo>
                  <a:pt x="976" y="2340"/>
                </a:moveTo>
                <a:cubicBezTo>
                  <a:pt x="955" y="2399"/>
                  <a:pt x="942" y="2455"/>
                  <a:pt x="947" y="2517"/>
                </a:cubicBezTo>
                <a:cubicBezTo>
                  <a:pt x="973" y="2504"/>
                  <a:pt x="982" y="2489"/>
                  <a:pt x="980" y="2464"/>
                </a:cubicBezTo>
                <a:cubicBezTo>
                  <a:pt x="979" y="2460"/>
                  <a:pt x="980" y="2454"/>
                  <a:pt x="982" y="2451"/>
                </a:cubicBezTo>
                <a:cubicBezTo>
                  <a:pt x="994" y="2439"/>
                  <a:pt x="991" y="2426"/>
                  <a:pt x="987" y="2411"/>
                </a:cubicBezTo>
                <a:cubicBezTo>
                  <a:pt x="984" y="2402"/>
                  <a:pt x="984" y="2392"/>
                  <a:pt x="985" y="2383"/>
                </a:cubicBezTo>
                <a:cubicBezTo>
                  <a:pt x="988" y="2369"/>
                  <a:pt x="991" y="2355"/>
                  <a:pt x="976" y="2340"/>
                </a:cubicBezTo>
                <a:close/>
                <a:moveTo>
                  <a:pt x="950" y="2627"/>
                </a:moveTo>
                <a:cubicBezTo>
                  <a:pt x="936" y="2621"/>
                  <a:pt x="930" y="2625"/>
                  <a:pt x="925" y="2638"/>
                </a:cubicBezTo>
                <a:cubicBezTo>
                  <a:pt x="902" y="2699"/>
                  <a:pt x="861" y="2721"/>
                  <a:pt x="797" y="2708"/>
                </a:cubicBezTo>
                <a:cubicBezTo>
                  <a:pt x="788" y="2707"/>
                  <a:pt x="779" y="2711"/>
                  <a:pt x="769" y="2712"/>
                </a:cubicBezTo>
                <a:cubicBezTo>
                  <a:pt x="770" y="2714"/>
                  <a:pt x="770" y="2716"/>
                  <a:pt x="770" y="2718"/>
                </a:cubicBezTo>
                <a:cubicBezTo>
                  <a:pt x="805" y="2736"/>
                  <a:pt x="842" y="2743"/>
                  <a:pt x="880" y="2725"/>
                </a:cubicBezTo>
                <a:cubicBezTo>
                  <a:pt x="922" y="2705"/>
                  <a:pt x="940" y="2669"/>
                  <a:pt x="950" y="2627"/>
                </a:cubicBezTo>
                <a:close/>
                <a:moveTo>
                  <a:pt x="914" y="1110"/>
                </a:moveTo>
                <a:cubicBezTo>
                  <a:pt x="916" y="1123"/>
                  <a:pt x="918" y="1135"/>
                  <a:pt x="918" y="1146"/>
                </a:cubicBezTo>
                <a:cubicBezTo>
                  <a:pt x="919" y="1164"/>
                  <a:pt x="915" y="1181"/>
                  <a:pt x="898" y="1191"/>
                </a:cubicBezTo>
                <a:cubicBezTo>
                  <a:pt x="891" y="1196"/>
                  <a:pt x="883" y="1203"/>
                  <a:pt x="878" y="1210"/>
                </a:cubicBezTo>
                <a:cubicBezTo>
                  <a:pt x="863" y="1232"/>
                  <a:pt x="845" y="1237"/>
                  <a:pt x="824" y="1220"/>
                </a:cubicBezTo>
                <a:cubicBezTo>
                  <a:pt x="810" y="1209"/>
                  <a:pt x="798" y="1195"/>
                  <a:pt x="786" y="1183"/>
                </a:cubicBezTo>
                <a:cubicBezTo>
                  <a:pt x="782" y="1225"/>
                  <a:pt x="828" y="1262"/>
                  <a:pt x="868" y="1243"/>
                </a:cubicBezTo>
                <a:cubicBezTo>
                  <a:pt x="891" y="1232"/>
                  <a:pt x="911" y="1213"/>
                  <a:pt x="930" y="1196"/>
                </a:cubicBezTo>
                <a:cubicBezTo>
                  <a:pt x="948" y="1180"/>
                  <a:pt x="940" y="1131"/>
                  <a:pt x="921" y="1113"/>
                </a:cubicBezTo>
                <a:cubicBezTo>
                  <a:pt x="920" y="1112"/>
                  <a:pt x="917" y="1111"/>
                  <a:pt x="914" y="1110"/>
                </a:cubicBezTo>
                <a:close/>
                <a:moveTo>
                  <a:pt x="1391" y="2887"/>
                </a:moveTo>
                <a:cubicBezTo>
                  <a:pt x="1384" y="2905"/>
                  <a:pt x="1388" y="2915"/>
                  <a:pt x="1401" y="2924"/>
                </a:cubicBezTo>
                <a:cubicBezTo>
                  <a:pt x="1410" y="2931"/>
                  <a:pt x="1418" y="2941"/>
                  <a:pt x="1424" y="2951"/>
                </a:cubicBezTo>
                <a:cubicBezTo>
                  <a:pt x="1439" y="2973"/>
                  <a:pt x="1438" y="2997"/>
                  <a:pt x="1418" y="3014"/>
                </a:cubicBezTo>
                <a:cubicBezTo>
                  <a:pt x="1401" y="3028"/>
                  <a:pt x="1408" y="3041"/>
                  <a:pt x="1413" y="3058"/>
                </a:cubicBezTo>
                <a:cubicBezTo>
                  <a:pt x="1441" y="3034"/>
                  <a:pt x="1463" y="3009"/>
                  <a:pt x="1460" y="2972"/>
                </a:cubicBezTo>
                <a:cubicBezTo>
                  <a:pt x="1456" y="2930"/>
                  <a:pt x="1424" y="2909"/>
                  <a:pt x="1391" y="2887"/>
                </a:cubicBezTo>
                <a:close/>
                <a:moveTo>
                  <a:pt x="496" y="2491"/>
                </a:moveTo>
                <a:cubicBezTo>
                  <a:pt x="503" y="2534"/>
                  <a:pt x="540" y="2569"/>
                  <a:pt x="578" y="2574"/>
                </a:cubicBezTo>
                <a:cubicBezTo>
                  <a:pt x="615" y="2578"/>
                  <a:pt x="673" y="2552"/>
                  <a:pt x="688" y="2523"/>
                </a:cubicBezTo>
                <a:cubicBezTo>
                  <a:pt x="673" y="2511"/>
                  <a:pt x="673" y="2511"/>
                  <a:pt x="659" y="2522"/>
                </a:cubicBezTo>
                <a:cubicBezTo>
                  <a:pt x="603" y="2568"/>
                  <a:pt x="555" y="2561"/>
                  <a:pt x="513" y="2503"/>
                </a:cubicBezTo>
                <a:cubicBezTo>
                  <a:pt x="509" y="2497"/>
                  <a:pt x="502" y="2495"/>
                  <a:pt x="496" y="2491"/>
                </a:cubicBezTo>
                <a:close/>
                <a:moveTo>
                  <a:pt x="862" y="2027"/>
                </a:moveTo>
                <a:cubicBezTo>
                  <a:pt x="861" y="2029"/>
                  <a:pt x="859" y="2031"/>
                  <a:pt x="858" y="2033"/>
                </a:cubicBezTo>
                <a:cubicBezTo>
                  <a:pt x="881" y="2064"/>
                  <a:pt x="905" y="2095"/>
                  <a:pt x="948" y="2098"/>
                </a:cubicBezTo>
                <a:cubicBezTo>
                  <a:pt x="987" y="2101"/>
                  <a:pt x="1021" y="2089"/>
                  <a:pt x="1051" y="2062"/>
                </a:cubicBezTo>
                <a:cubicBezTo>
                  <a:pt x="1031" y="2047"/>
                  <a:pt x="1031" y="2047"/>
                  <a:pt x="1015" y="2056"/>
                </a:cubicBezTo>
                <a:cubicBezTo>
                  <a:pt x="970" y="2084"/>
                  <a:pt x="929" y="2078"/>
                  <a:pt x="889" y="2042"/>
                </a:cubicBezTo>
                <a:cubicBezTo>
                  <a:pt x="882" y="2035"/>
                  <a:pt x="871" y="2032"/>
                  <a:pt x="862" y="2027"/>
                </a:cubicBezTo>
                <a:close/>
                <a:moveTo>
                  <a:pt x="843" y="2477"/>
                </a:moveTo>
                <a:cubicBezTo>
                  <a:pt x="832" y="2465"/>
                  <a:pt x="824" y="2469"/>
                  <a:pt x="814" y="2477"/>
                </a:cubicBezTo>
                <a:cubicBezTo>
                  <a:pt x="761" y="2519"/>
                  <a:pt x="715" y="2515"/>
                  <a:pt x="669" y="2466"/>
                </a:cubicBezTo>
                <a:cubicBezTo>
                  <a:pt x="663" y="2459"/>
                  <a:pt x="651" y="2458"/>
                  <a:pt x="642" y="2454"/>
                </a:cubicBezTo>
                <a:cubicBezTo>
                  <a:pt x="641" y="2456"/>
                  <a:pt x="640" y="2458"/>
                  <a:pt x="639" y="2460"/>
                </a:cubicBezTo>
                <a:cubicBezTo>
                  <a:pt x="666" y="2495"/>
                  <a:pt x="697" y="2526"/>
                  <a:pt x="746" y="2529"/>
                </a:cubicBezTo>
                <a:cubicBezTo>
                  <a:pt x="788" y="2531"/>
                  <a:pt x="816" y="2505"/>
                  <a:pt x="843" y="2477"/>
                </a:cubicBezTo>
                <a:close/>
                <a:moveTo>
                  <a:pt x="1810" y="2361"/>
                </a:moveTo>
                <a:cubicBezTo>
                  <a:pt x="1782" y="2375"/>
                  <a:pt x="1764" y="2397"/>
                  <a:pt x="1754" y="2426"/>
                </a:cubicBezTo>
                <a:cubicBezTo>
                  <a:pt x="1739" y="2472"/>
                  <a:pt x="1736" y="2523"/>
                  <a:pt x="1705" y="2565"/>
                </a:cubicBezTo>
                <a:cubicBezTo>
                  <a:pt x="1714" y="2562"/>
                  <a:pt x="1721" y="2558"/>
                  <a:pt x="1727" y="2553"/>
                </a:cubicBezTo>
                <a:cubicBezTo>
                  <a:pt x="1748" y="2535"/>
                  <a:pt x="1758" y="2512"/>
                  <a:pt x="1765" y="2487"/>
                </a:cubicBezTo>
                <a:cubicBezTo>
                  <a:pt x="1775" y="2443"/>
                  <a:pt x="1785" y="2400"/>
                  <a:pt x="1810" y="2361"/>
                </a:cubicBezTo>
                <a:close/>
                <a:moveTo>
                  <a:pt x="689" y="1871"/>
                </a:moveTo>
                <a:cubicBezTo>
                  <a:pt x="681" y="1853"/>
                  <a:pt x="671" y="1854"/>
                  <a:pt x="657" y="1862"/>
                </a:cubicBezTo>
                <a:cubicBezTo>
                  <a:pt x="601" y="1892"/>
                  <a:pt x="557" y="1867"/>
                  <a:pt x="535" y="1814"/>
                </a:cubicBezTo>
                <a:cubicBezTo>
                  <a:pt x="529" y="1797"/>
                  <a:pt x="519" y="1793"/>
                  <a:pt x="501" y="1792"/>
                </a:cubicBezTo>
                <a:cubicBezTo>
                  <a:pt x="517" y="1833"/>
                  <a:pt x="532" y="1873"/>
                  <a:pt x="575" y="1887"/>
                </a:cubicBezTo>
                <a:cubicBezTo>
                  <a:pt x="615" y="1901"/>
                  <a:pt x="653" y="1893"/>
                  <a:pt x="689" y="1871"/>
                </a:cubicBezTo>
                <a:close/>
                <a:moveTo>
                  <a:pt x="891" y="1898"/>
                </a:moveTo>
                <a:cubicBezTo>
                  <a:pt x="873" y="1887"/>
                  <a:pt x="873" y="1887"/>
                  <a:pt x="862" y="1898"/>
                </a:cubicBezTo>
                <a:cubicBezTo>
                  <a:pt x="816" y="1940"/>
                  <a:pt x="775" y="1938"/>
                  <a:pt x="731" y="1892"/>
                </a:cubicBezTo>
                <a:cubicBezTo>
                  <a:pt x="726" y="1887"/>
                  <a:pt x="718" y="1884"/>
                  <a:pt x="706" y="1877"/>
                </a:cubicBezTo>
                <a:cubicBezTo>
                  <a:pt x="723" y="1923"/>
                  <a:pt x="752" y="1950"/>
                  <a:pt x="786" y="1952"/>
                </a:cubicBezTo>
                <a:cubicBezTo>
                  <a:pt x="831" y="1955"/>
                  <a:pt x="863" y="1931"/>
                  <a:pt x="891" y="1898"/>
                </a:cubicBezTo>
                <a:close/>
                <a:moveTo>
                  <a:pt x="458" y="1660"/>
                </a:moveTo>
                <a:cubicBezTo>
                  <a:pt x="454" y="1662"/>
                  <a:pt x="451" y="1663"/>
                  <a:pt x="447" y="1664"/>
                </a:cubicBezTo>
                <a:cubicBezTo>
                  <a:pt x="451" y="1685"/>
                  <a:pt x="453" y="1707"/>
                  <a:pt x="459" y="1727"/>
                </a:cubicBezTo>
                <a:cubicBezTo>
                  <a:pt x="480" y="1789"/>
                  <a:pt x="552" y="1812"/>
                  <a:pt x="608" y="1776"/>
                </a:cubicBezTo>
                <a:cubicBezTo>
                  <a:pt x="598" y="1761"/>
                  <a:pt x="598" y="1761"/>
                  <a:pt x="581" y="1766"/>
                </a:cubicBezTo>
                <a:cubicBezTo>
                  <a:pt x="538" y="1779"/>
                  <a:pt x="502" y="1766"/>
                  <a:pt x="484" y="1729"/>
                </a:cubicBezTo>
                <a:cubicBezTo>
                  <a:pt x="478" y="1716"/>
                  <a:pt x="477" y="1702"/>
                  <a:pt x="472" y="1689"/>
                </a:cubicBezTo>
                <a:cubicBezTo>
                  <a:pt x="468" y="1679"/>
                  <a:pt x="463" y="1670"/>
                  <a:pt x="458" y="1660"/>
                </a:cubicBezTo>
                <a:close/>
                <a:moveTo>
                  <a:pt x="652" y="2647"/>
                </a:moveTo>
                <a:cubicBezTo>
                  <a:pt x="669" y="2685"/>
                  <a:pt x="717" y="2709"/>
                  <a:pt x="762" y="2704"/>
                </a:cubicBezTo>
                <a:cubicBezTo>
                  <a:pt x="798" y="2699"/>
                  <a:pt x="829" y="2672"/>
                  <a:pt x="836" y="2635"/>
                </a:cubicBezTo>
                <a:cubicBezTo>
                  <a:pt x="830" y="2632"/>
                  <a:pt x="824" y="2630"/>
                  <a:pt x="817" y="2627"/>
                </a:cubicBezTo>
                <a:cubicBezTo>
                  <a:pt x="814" y="2632"/>
                  <a:pt x="812" y="2635"/>
                  <a:pt x="811" y="2638"/>
                </a:cubicBezTo>
                <a:cubicBezTo>
                  <a:pt x="778" y="2695"/>
                  <a:pt x="737" y="2701"/>
                  <a:pt x="688" y="2659"/>
                </a:cubicBezTo>
                <a:cubicBezTo>
                  <a:pt x="686" y="2657"/>
                  <a:pt x="683" y="2655"/>
                  <a:pt x="681" y="2653"/>
                </a:cubicBezTo>
                <a:cubicBezTo>
                  <a:pt x="673" y="2642"/>
                  <a:pt x="663" y="2641"/>
                  <a:pt x="652" y="2647"/>
                </a:cubicBezTo>
                <a:close/>
                <a:moveTo>
                  <a:pt x="477" y="1779"/>
                </a:moveTo>
                <a:cubicBezTo>
                  <a:pt x="472" y="1765"/>
                  <a:pt x="461" y="1764"/>
                  <a:pt x="448" y="1764"/>
                </a:cubicBezTo>
                <a:cubicBezTo>
                  <a:pt x="406" y="1765"/>
                  <a:pt x="380" y="1747"/>
                  <a:pt x="367" y="1710"/>
                </a:cubicBezTo>
                <a:cubicBezTo>
                  <a:pt x="363" y="1697"/>
                  <a:pt x="361" y="1683"/>
                  <a:pt x="359" y="1670"/>
                </a:cubicBezTo>
                <a:cubicBezTo>
                  <a:pt x="357" y="1650"/>
                  <a:pt x="355" y="1649"/>
                  <a:pt x="336" y="1654"/>
                </a:cubicBezTo>
                <a:cubicBezTo>
                  <a:pt x="329" y="1743"/>
                  <a:pt x="402" y="1808"/>
                  <a:pt x="477" y="1779"/>
                </a:cubicBezTo>
                <a:close/>
                <a:moveTo>
                  <a:pt x="733" y="1774"/>
                </a:moveTo>
                <a:cubicBezTo>
                  <a:pt x="733" y="1771"/>
                  <a:pt x="733" y="1769"/>
                  <a:pt x="733" y="1766"/>
                </a:cubicBezTo>
                <a:cubicBezTo>
                  <a:pt x="720" y="1765"/>
                  <a:pt x="706" y="1761"/>
                  <a:pt x="693" y="1763"/>
                </a:cubicBezTo>
                <a:cubicBezTo>
                  <a:pt x="651" y="1770"/>
                  <a:pt x="624" y="1755"/>
                  <a:pt x="609" y="1715"/>
                </a:cubicBezTo>
                <a:cubicBezTo>
                  <a:pt x="605" y="1705"/>
                  <a:pt x="603" y="1694"/>
                  <a:pt x="601" y="1684"/>
                </a:cubicBezTo>
                <a:cubicBezTo>
                  <a:pt x="597" y="1664"/>
                  <a:pt x="596" y="1663"/>
                  <a:pt x="573" y="1672"/>
                </a:cubicBezTo>
                <a:cubicBezTo>
                  <a:pt x="584" y="1712"/>
                  <a:pt x="593" y="1754"/>
                  <a:pt x="634" y="1776"/>
                </a:cubicBezTo>
                <a:cubicBezTo>
                  <a:pt x="667" y="1793"/>
                  <a:pt x="701" y="1792"/>
                  <a:pt x="733" y="1774"/>
                </a:cubicBezTo>
                <a:close/>
                <a:moveTo>
                  <a:pt x="1771" y="2373"/>
                </a:moveTo>
                <a:cubicBezTo>
                  <a:pt x="1736" y="2386"/>
                  <a:pt x="1713" y="2409"/>
                  <a:pt x="1705" y="2447"/>
                </a:cubicBezTo>
                <a:cubicBezTo>
                  <a:pt x="1699" y="2480"/>
                  <a:pt x="1689" y="2513"/>
                  <a:pt x="1681" y="2546"/>
                </a:cubicBezTo>
                <a:cubicBezTo>
                  <a:pt x="1680" y="2549"/>
                  <a:pt x="1680" y="2552"/>
                  <a:pt x="1680" y="2558"/>
                </a:cubicBezTo>
                <a:cubicBezTo>
                  <a:pt x="1712" y="2533"/>
                  <a:pt x="1725" y="2502"/>
                  <a:pt x="1731" y="2466"/>
                </a:cubicBezTo>
                <a:cubicBezTo>
                  <a:pt x="1735" y="2449"/>
                  <a:pt x="1740" y="2431"/>
                  <a:pt x="1747" y="2415"/>
                </a:cubicBezTo>
                <a:cubicBezTo>
                  <a:pt x="1753" y="2400"/>
                  <a:pt x="1763" y="2387"/>
                  <a:pt x="1771" y="2373"/>
                </a:cubicBezTo>
                <a:close/>
                <a:moveTo>
                  <a:pt x="714" y="2529"/>
                </a:moveTo>
                <a:cubicBezTo>
                  <a:pt x="713" y="2531"/>
                  <a:pt x="712" y="2533"/>
                  <a:pt x="711" y="2536"/>
                </a:cubicBezTo>
                <a:cubicBezTo>
                  <a:pt x="735" y="2570"/>
                  <a:pt x="764" y="2599"/>
                  <a:pt x="810" y="2598"/>
                </a:cubicBezTo>
                <a:cubicBezTo>
                  <a:pt x="851" y="2597"/>
                  <a:pt x="886" y="2581"/>
                  <a:pt x="910" y="2546"/>
                </a:cubicBezTo>
                <a:cubicBezTo>
                  <a:pt x="899" y="2535"/>
                  <a:pt x="891" y="2538"/>
                  <a:pt x="881" y="2546"/>
                </a:cubicBezTo>
                <a:cubicBezTo>
                  <a:pt x="833" y="2589"/>
                  <a:pt x="787" y="2587"/>
                  <a:pt x="740" y="2543"/>
                </a:cubicBezTo>
                <a:cubicBezTo>
                  <a:pt x="733" y="2537"/>
                  <a:pt x="723" y="2534"/>
                  <a:pt x="714" y="2529"/>
                </a:cubicBezTo>
                <a:close/>
                <a:moveTo>
                  <a:pt x="301" y="1433"/>
                </a:moveTo>
                <a:cubicBezTo>
                  <a:pt x="292" y="1466"/>
                  <a:pt x="311" y="1520"/>
                  <a:pt x="340" y="1543"/>
                </a:cubicBezTo>
                <a:cubicBezTo>
                  <a:pt x="364" y="1563"/>
                  <a:pt x="404" y="1565"/>
                  <a:pt x="432" y="1550"/>
                </a:cubicBezTo>
                <a:cubicBezTo>
                  <a:pt x="426" y="1534"/>
                  <a:pt x="412" y="1536"/>
                  <a:pt x="399" y="1535"/>
                </a:cubicBezTo>
                <a:cubicBezTo>
                  <a:pt x="348" y="1532"/>
                  <a:pt x="332" y="1520"/>
                  <a:pt x="329" y="1473"/>
                </a:cubicBezTo>
                <a:cubicBezTo>
                  <a:pt x="328" y="1453"/>
                  <a:pt x="318" y="1442"/>
                  <a:pt x="301" y="1433"/>
                </a:cubicBezTo>
                <a:close/>
                <a:moveTo>
                  <a:pt x="1735" y="2572"/>
                </a:moveTo>
                <a:cubicBezTo>
                  <a:pt x="1737" y="2574"/>
                  <a:pt x="1738" y="2575"/>
                  <a:pt x="1740" y="2577"/>
                </a:cubicBezTo>
                <a:cubicBezTo>
                  <a:pt x="1750" y="2568"/>
                  <a:pt x="1763" y="2561"/>
                  <a:pt x="1770" y="2550"/>
                </a:cubicBezTo>
                <a:cubicBezTo>
                  <a:pt x="1782" y="2528"/>
                  <a:pt x="1792" y="2504"/>
                  <a:pt x="1800" y="2480"/>
                </a:cubicBezTo>
                <a:cubicBezTo>
                  <a:pt x="1813" y="2435"/>
                  <a:pt x="1827" y="2391"/>
                  <a:pt x="1854" y="2352"/>
                </a:cubicBezTo>
                <a:cubicBezTo>
                  <a:pt x="1854" y="2351"/>
                  <a:pt x="1854" y="2349"/>
                  <a:pt x="1854" y="2344"/>
                </a:cubicBezTo>
                <a:cubicBezTo>
                  <a:pt x="1845" y="2352"/>
                  <a:pt x="1837" y="2357"/>
                  <a:pt x="1832" y="2364"/>
                </a:cubicBezTo>
                <a:cubicBezTo>
                  <a:pt x="1819" y="2386"/>
                  <a:pt x="1805" y="2407"/>
                  <a:pt x="1796" y="2431"/>
                </a:cubicBezTo>
                <a:cubicBezTo>
                  <a:pt x="1776" y="2478"/>
                  <a:pt x="1768" y="2530"/>
                  <a:pt x="1735" y="2572"/>
                </a:cubicBezTo>
                <a:close/>
                <a:moveTo>
                  <a:pt x="1934" y="2309"/>
                </a:moveTo>
                <a:cubicBezTo>
                  <a:pt x="1901" y="2343"/>
                  <a:pt x="1883" y="2382"/>
                  <a:pt x="1874" y="2426"/>
                </a:cubicBezTo>
                <a:cubicBezTo>
                  <a:pt x="1864" y="2474"/>
                  <a:pt x="1846" y="2518"/>
                  <a:pt x="1818" y="2559"/>
                </a:cubicBezTo>
                <a:cubicBezTo>
                  <a:pt x="1816" y="2562"/>
                  <a:pt x="1814" y="2566"/>
                  <a:pt x="1811" y="2570"/>
                </a:cubicBezTo>
                <a:cubicBezTo>
                  <a:pt x="1814" y="2572"/>
                  <a:pt x="1816" y="2574"/>
                  <a:pt x="1818" y="2577"/>
                </a:cubicBezTo>
                <a:cubicBezTo>
                  <a:pt x="1823" y="2569"/>
                  <a:pt x="1827" y="2563"/>
                  <a:pt x="1831" y="2555"/>
                </a:cubicBezTo>
                <a:cubicBezTo>
                  <a:pt x="1848" y="2527"/>
                  <a:pt x="1868" y="2501"/>
                  <a:pt x="1880" y="2471"/>
                </a:cubicBezTo>
                <a:cubicBezTo>
                  <a:pt x="1900" y="2419"/>
                  <a:pt x="1916" y="2365"/>
                  <a:pt x="1934" y="2309"/>
                </a:cubicBezTo>
                <a:close/>
                <a:moveTo>
                  <a:pt x="444" y="1559"/>
                </a:moveTo>
                <a:cubicBezTo>
                  <a:pt x="420" y="1642"/>
                  <a:pt x="484" y="1693"/>
                  <a:pt x="566" y="1696"/>
                </a:cubicBezTo>
                <a:cubicBezTo>
                  <a:pt x="568" y="1672"/>
                  <a:pt x="566" y="1670"/>
                  <a:pt x="547" y="1670"/>
                </a:cubicBezTo>
                <a:cubicBezTo>
                  <a:pt x="490" y="1669"/>
                  <a:pt x="459" y="1638"/>
                  <a:pt x="460" y="1580"/>
                </a:cubicBezTo>
                <a:cubicBezTo>
                  <a:pt x="460" y="1568"/>
                  <a:pt x="459" y="1559"/>
                  <a:pt x="444" y="1559"/>
                </a:cubicBezTo>
                <a:close/>
                <a:moveTo>
                  <a:pt x="290" y="1411"/>
                </a:moveTo>
                <a:cubicBezTo>
                  <a:pt x="314" y="1380"/>
                  <a:pt x="338" y="1349"/>
                  <a:pt x="361" y="1318"/>
                </a:cubicBezTo>
                <a:cubicBezTo>
                  <a:pt x="363" y="1316"/>
                  <a:pt x="363" y="1309"/>
                  <a:pt x="361" y="1307"/>
                </a:cubicBezTo>
                <a:cubicBezTo>
                  <a:pt x="355" y="1301"/>
                  <a:pt x="347" y="1293"/>
                  <a:pt x="340" y="1293"/>
                </a:cubicBezTo>
                <a:cubicBezTo>
                  <a:pt x="333" y="1294"/>
                  <a:pt x="325" y="1302"/>
                  <a:pt x="318" y="1308"/>
                </a:cubicBezTo>
                <a:cubicBezTo>
                  <a:pt x="312" y="1315"/>
                  <a:pt x="308" y="1324"/>
                  <a:pt x="301" y="1331"/>
                </a:cubicBezTo>
                <a:cubicBezTo>
                  <a:pt x="289" y="1342"/>
                  <a:pt x="277" y="1392"/>
                  <a:pt x="285" y="1407"/>
                </a:cubicBezTo>
                <a:cubicBezTo>
                  <a:pt x="285" y="1408"/>
                  <a:pt x="287" y="1409"/>
                  <a:pt x="290" y="1411"/>
                </a:cubicBezTo>
                <a:close/>
                <a:moveTo>
                  <a:pt x="615" y="2768"/>
                </a:moveTo>
                <a:cubicBezTo>
                  <a:pt x="614" y="2769"/>
                  <a:pt x="614" y="2771"/>
                  <a:pt x="613" y="2773"/>
                </a:cubicBezTo>
                <a:cubicBezTo>
                  <a:pt x="642" y="2800"/>
                  <a:pt x="693" y="2814"/>
                  <a:pt x="728" y="2803"/>
                </a:cubicBezTo>
                <a:cubicBezTo>
                  <a:pt x="760" y="2793"/>
                  <a:pt x="776" y="2767"/>
                  <a:pt x="791" y="2738"/>
                </a:cubicBezTo>
                <a:cubicBezTo>
                  <a:pt x="783" y="2734"/>
                  <a:pt x="776" y="2731"/>
                  <a:pt x="769" y="2728"/>
                </a:cubicBezTo>
                <a:cubicBezTo>
                  <a:pt x="765" y="2736"/>
                  <a:pt x="760" y="2742"/>
                  <a:pt x="756" y="2748"/>
                </a:cubicBezTo>
                <a:cubicBezTo>
                  <a:pt x="725" y="2791"/>
                  <a:pt x="690" y="2798"/>
                  <a:pt x="644" y="2773"/>
                </a:cubicBezTo>
                <a:cubicBezTo>
                  <a:pt x="636" y="2769"/>
                  <a:pt x="624" y="2769"/>
                  <a:pt x="615" y="2768"/>
                </a:cubicBezTo>
                <a:close/>
                <a:moveTo>
                  <a:pt x="918" y="3106"/>
                </a:moveTo>
                <a:cubicBezTo>
                  <a:pt x="953" y="3089"/>
                  <a:pt x="984" y="3071"/>
                  <a:pt x="991" y="3031"/>
                </a:cubicBezTo>
                <a:cubicBezTo>
                  <a:pt x="997" y="2999"/>
                  <a:pt x="979" y="2976"/>
                  <a:pt x="958" y="2953"/>
                </a:cubicBezTo>
                <a:cubicBezTo>
                  <a:pt x="949" y="2974"/>
                  <a:pt x="949" y="2974"/>
                  <a:pt x="956" y="2992"/>
                </a:cubicBezTo>
                <a:cubicBezTo>
                  <a:pt x="972" y="3029"/>
                  <a:pt x="964" y="3058"/>
                  <a:pt x="932" y="3072"/>
                </a:cubicBezTo>
                <a:cubicBezTo>
                  <a:pt x="917" y="3079"/>
                  <a:pt x="915" y="3089"/>
                  <a:pt x="918" y="3106"/>
                </a:cubicBezTo>
                <a:close/>
                <a:moveTo>
                  <a:pt x="457" y="2612"/>
                </a:moveTo>
                <a:cubicBezTo>
                  <a:pt x="472" y="2658"/>
                  <a:pt x="506" y="2691"/>
                  <a:pt x="539" y="2694"/>
                </a:cubicBezTo>
                <a:cubicBezTo>
                  <a:pt x="576" y="2697"/>
                  <a:pt x="614" y="2676"/>
                  <a:pt x="632" y="2640"/>
                </a:cubicBezTo>
                <a:cubicBezTo>
                  <a:pt x="626" y="2637"/>
                  <a:pt x="620" y="2634"/>
                  <a:pt x="615" y="2631"/>
                </a:cubicBezTo>
                <a:cubicBezTo>
                  <a:pt x="574" y="2692"/>
                  <a:pt x="491" y="2694"/>
                  <a:pt x="479" y="2608"/>
                </a:cubicBezTo>
                <a:cubicBezTo>
                  <a:pt x="475" y="2608"/>
                  <a:pt x="471" y="2609"/>
                  <a:pt x="467" y="2610"/>
                </a:cubicBezTo>
                <a:cubicBezTo>
                  <a:pt x="464" y="2610"/>
                  <a:pt x="461" y="2611"/>
                  <a:pt x="457" y="2612"/>
                </a:cubicBezTo>
                <a:close/>
                <a:moveTo>
                  <a:pt x="1542" y="2800"/>
                </a:moveTo>
                <a:cubicBezTo>
                  <a:pt x="1539" y="2822"/>
                  <a:pt x="1540" y="2825"/>
                  <a:pt x="1560" y="2833"/>
                </a:cubicBezTo>
                <a:cubicBezTo>
                  <a:pt x="1606" y="2854"/>
                  <a:pt x="1621" y="2882"/>
                  <a:pt x="1612" y="2931"/>
                </a:cubicBezTo>
                <a:cubicBezTo>
                  <a:pt x="1610" y="2938"/>
                  <a:pt x="1615" y="2945"/>
                  <a:pt x="1618" y="2956"/>
                </a:cubicBezTo>
                <a:cubicBezTo>
                  <a:pt x="1660" y="2880"/>
                  <a:pt x="1616" y="2817"/>
                  <a:pt x="1542" y="2800"/>
                </a:cubicBezTo>
                <a:close/>
                <a:moveTo>
                  <a:pt x="803" y="3067"/>
                </a:moveTo>
                <a:cubicBezTo>
                  <a:pt x="840" y="3070"/>
                  <a:pt x="869" y="3055"/>
                  <a:pt x="879" y="3029"/>
                </a:cubicBezTo>
                <a:cubicBezTo>
                  <a:pt x="891" y="2995"/>
                  <a:pt x="880" y="2963"/>
                  <a:pt x="863" y="2932"/>
                </a:cubicBezTo>
                <a:cubicBezTo>
                  <a:pt x="858" y="2944"/>
                  <a:pt x="855" y="2957"/>
                  <a:pt x="857" y="2969"/>
                </a:cubicBezTo>
                <a:cubicBezTo>
                  <a:pt x="862" y="3005"/>
                  <a:pt x="852" y="3025"/>
                  <a:pt x="820" y="3045"/>
                </a:cubicBezTo>
                <a:cubicBezTo>
                  <a:pt x="814" y="3048"/>
                  <a:pt x="810" y="3057"/>
                  <a:pt x="803" y="3067"/>
                </a:cubicBezTo>
                <a:close/>
                <a:moveTo>
                  <a:pt x="240" y="2043"/>
                </a:moveTo>
                <a:cubicBezTo>
                  <a:pt x="235" y="2055"/>
                  <a:pt x="226" y="2065"/>
                  <a:pt x="229" y="2071"/>
                </a:cubicBezTo>
                <a:cubicBezTo>
                  <a:pt x="247" y="2121"/>
                  <a:pt x="330" y="2144"/>
                  <a:pt x="373" y="2111"/>
                </a:cubicBezTo>
                <a:cubicBezTo>
                  <a:pt x="367" y="2095"/>
                  <a:pt x="359" y="2091"/>
                  <a:pt x="342" y="2097"/>
                </a:cubicBezTo>
                <a:cubicBezTo>
                  <a:pt x="301" y="2109"/>
                  <a:pt x="271" y="2096"/>
                  <a:pt x="250" y="2059"/>
                </a:cubicBezTo>
                <a:cubicBezTo>
                  <a:pt x="248" y="2055"/>
                  <a:pt x="245" y="2052"/>
                  <a:pt x="240" y="2043"/>
                </a:cubicBezTo>
                <a:close/>
                <a:moveTo>
                  <a:pt x="912" y="1897"/>
                </a:moveTo>
                <a:cubicBezTo>
                  <a:pt x="911" y="1898"/>
                  <a:pt x="910" y="1900"/>
                  <a:pt x="910" y="1902"/>
                </a:cubicBezTo>
                <a:cubicBezTo>
                  <a:pt x="946" y="1965"/>
                  <a:pt x="1063" y="1978"/>
                  <a:pt x="1110" y="1919"/>
                </a:cubicBezTo>
                <a:cubicBezTo>
                  <a:pt x="1098" y="1919"/>
                  <a:pt x="1088" y="1916"/>
                  <a:pt x="1082" y="1919"/>
                </a:cubicBezTo>
                <a:cubicBezTo>
                  <a:pt x="1029" y="1951"/>
                  <a:pt x="999" y="1947"/>
                  <a:pt x="943" y="1910"/>
                </a:cubicBezTo>
                <a:cubicBezTo>
                  <a:pt x="934" y="1904"/>
                  <a:pt x="922" y="1901"/>
                  <a:pt x="912" y="1897"/>
                </a:cubicBezTo>
                <a:close/>
                <a:moveTo>
                  <a:pt x="1617" y="2733"/>
                </a:moveTo>
                <a:cubicBezTo>
                  <a:pt x="1619" y="2749"/>
                  <a:pt x="1624" y="2760"/>
                  <a:pt x="1641" y="2766"/>
                </a:cubicBezTo>
                <a:cubicBezTo>
                  <a:pt x="1681" y="2779"/>
                  <a:pt x="1694" y="2804"/>
                  <a:pt x="1692" y="2847"/>
                </a:cubicBezTo>
                <a:cubicBezTo>
                  <a:pt x="1692" y="2858"/>
                  <a:pt x="1701" y="2869"/>
                  <a:pt x="1705" y="2880"/>
                </a:cubicBezTo>
                <a:cubicBezTo>
                  <a:pt x="1733" y="2802"/>
                  <a:pt x="1682" y="2737"/>
                  <a:pt x="1617" y="2733"/>
                </a:cubicBezTo>
                <a:close/>
                <a:moveTo>
                  <a:pt x="413" y="2734"/>
                </a:moveTo>
                <a:cubicBezTo>
                  <a:pt x="459" y="2788"/>
                  <a:pt x="549" y="2848"/>
                  <a:pt x="595" y="2857"/>
                </a:cubicBezTo>
                <a:cubicBezTo>
                  <a:pt x="597" y="2853"/>
                  <a:pt x="599" y="2848"/>
                  <a:pt x="602" y="2842"/>
                </a:cubicBezTo>
                <a:cubicBezTo>
                  <a:pt x="538" y="2815"/>
                  <a:pt x="482" y="2778"/>
                  <a:pt x="431" y="2733"/>
                </a:cubicBezTo>
                <a:cubicBezTo>
                  <a:pt x="428" y="2731"/>
                  <a:pt x="422" y="2733"/>
                  <a:pt x="413" y="2734"/>
                </a:cubicBezTo>
                <a:close/>
                <a:moveTo>
                  <a:pt x="761" y="2594"/>
                </a:moveTo>
                <a:cubicBezTo>
                  <a:pt x="752" y="2589"/>
                  <a:pt x="746" y="2579"/>
                  <a:pt x="733" y="2588"/>
                </a:cubicBezTo>
                <a:cubicBezTo>
                  <a:pt x="681" y="2626"/>
                  <a:pt x="650" y="2624"/>
                  <a:pt x="597" y="2587"/>
                </a:cubicBezTo>
                <a:cubicBezTo>
                  <a:pt x="589" y="2581"/>
                  <a:pt x="577" y="2581"/>
                  <a:pt x="568" y="2578"/>
                </a:cubicBezTo>
                <a:cubicBezTo>
                  <a:pt x="618" y="2645"/>
                  <a:pt x="718" y="2651"/>
                  <a:pt x="761" y="2594"/>
                </a:cubicBezTo>
                <a:close/>
                <a:moveTo>
                  <a:pt x="647" y="1796"/>
                </a:moveTo>
                <a:cubicBezTo>
                  <a:pt x="668" y="1867"/>
                  <a:pt x="758" y="1898"/>
                  <a:pt x="812" y="1854"/>
                </a:cubicBezTo>
                <a:cubicBezTo>
                  <a:pt x="799" y="1836"/>
                  <a:pt x="799" y="1836"/>
                  <a:pt x="780" y="1844"/>
                </a:cubicBezTo>
                <a:cubicBezTo>
                  <a:pt x="737" y="1862"/>
                  <a:pt x="701" y="1853"/>
                  <a:pt x="683" y="1816"/>
                </a:cubicBezTo>
                <a:cubicBezTo>
                  <a:pt x="675" y="1799"/>
                  <a:pt x="665" y="1795"/>
                  <a:pt x="647" y="1796"/>
                </a:cubicBezTo>
                <a:close/>
                <a:moveTo>
                  <a:pt x="1587" y="2270"/>
                </a:moveTo>
                <a:cubicBezTo>
                  <a:pt x="1588" y="2308"/>
                  <a:pt x="1594" y="2350"/>
                  <a:pt x="1591" y="2391"/>
                </a:cubicBezTo>
                <a:cubicBezTo>
                  <a:pt x="1589" y="2432"/>
                  <a:pt x="1579" y="2473"/>
                  <a:pt x="1573" y="2512"/>
                </a:cubicBezTo>
                <a:cubicBezTo>
                  <a:pt x="1618" y="2457"/>
                  <a:pt x="1631" y="2348"/>
                  <a:pt x="1587" y="2270"/>
                </a:cubicBezTo>
                <a:close/>
                <a:moveTo>
                  <a:pt x="389" y="2375"/>
                </a:moveTo>
                <a:cubicBezTo>
                  <a:pt x="382" y="2363"/>
                  <a:pt x="374" y="2354"/>
                  <a:pt x="357" y="2357"/>
                </a:cubicBezTo>
                <a:cubicBezTo>
                  <a:pt x="317" y="2364"/>
                  <a:pt x="286" y="2350"/>
                  <a:pt x="266" y="2315"/>
                </a:cubicBezTo>
                <a:cubicBezTo>
                  <a:pt x="260" y="2305"/>
                  <a:pt x="253" y="2295"/>
                  <a:pt x="246" y="2284"/>
                </a:cubicBezTo>
                <a:cubicBezTo>
                  <a:pt x="240" y="2358"/>
                  <a:pt x="317" y="2405"/>
                  <a:pt x="389" y="2375"/>
                </a:cubicBezTo>
                <a:close/>
                <a:moveTo>
                  <a:pt x="1153" y="2983"/>
                </a:moveTo>
                <a:cubicBezTo>
                  <a:pt x="1142" y="3001"/>
                  <a:pt x="1142" y="3001"/>
                  <a:pt x="1151" y="3013"/>
                </a:cubicBezTo>
                <a:cubicBezTo>
                  <a:pt x="1174" y="3045"/>
                  <a:pt x="1173" y="3071"/>
                  <a:pt x="1152" y="3096"/>
                </a:cubicBezTo>
                <a:cubicBezTo>
                  <a:pt x="1144" y="3106"/>
                  <a:pt x="1141" y="3120"/>
                  <a:pt x="1135" y="3132"/>
                </a:cubicBezTo>
                <a:cubicBezTo>
                  <a:pt x="1138" y="3133"/>
                  <a:pt x="1140" y="3134"/>
                  <a:pt x="1142" y="3136"/>
                </a:cubicBezTo>
                <a:cubicBezTo>
                  <a:pt x="1168" y="3119"/>
                  <a:pt x="1190" y="3099"/>
                  <a:pt x="1194" y="3066"/>
                </a:cubicBezTo>
                <a:cubicBezTo>
                  <a:pt x="1198" y="3031"/>
                  <a:pt x="1177" y="3007"/>
                  <a:pt x="1153" y="2983"/>
                </a:cubicBezTo>
                <a:close/>
                <a:moveTo>
                  <a:pt x="863" y="1192"/>
                </a:moveTo>
                <a:cubicBezTo>
                  <a:pt x="871" y="1167"/>
                  <a:pt x="879" y="1145"/>
                  <a:pt x="885" y="1122"/>
                </a:cubicBezTo>
                <a:cubicBezTo>
                  <a:pt x="890" y="1104"/>
                  <a:pt x="881" y="1086"/>
                  <a:pt x="868" y="1081"/>
                </a:cubicBezTo>
                <a:cubicBezTo>
                  <a:pt x="863" y="1105"/>
                  <a:pt x="858" y="1129"/>
                  <a:pt x="852" y="1160"/>
                </a:cubicBezTo>
                <a:cubicBezTo>
                  <a:pt x="837" y="1148"/>
                  <a:pt x="824" y="1141"/>
                  <a:pt x="817" y="1131"/>
                </a:cubicBezTo>
                <a:cubicBezTo>
                  <a:pt x="809" y="1120"/>
                  <a:pt x="806" y="1105"/>
                  <a:pt x="802" y="1093"/>
                </a:cubicBezTo>
                <a:cubicBezTo>
                  <a:pt x="788" y="1112"/>
                  <a:pt x="788" y="1131"/>
                  <a:pt x="804" y="1145"/>
                </a:cubicBezTo>
                <a:cubicBezTo>
                  <a:pt x="822" y="1161"/>
                  <a:pt x="842" y="1175"/>
                  <a:pt x="863" y="1192"/>
                </a:cubicBezTo>
                <a:close/>
                <a:moveTo>
                  <a:pt x="323" y="1536"/>
                </a:moveTo>
                <a:cubicBezTo>
                  <a:pt x="302" y="1625"/>
                  <a:pt x="374" y="1672"/>
                  <a:pt x="438" y="1669"/>
                </a:cubicBezTo>
                <a:cubicBezTo>
                  <a:pt x="439" y="1662"/>
                  <a:pt x="440" y="1655"/>
                  <a:pt x="441" y="1648"/>
                </a:cubicBezTo>
                <a:cubicBezTo>
                  <a:pt x="435" y="1647"/>
                  <a:pt x="431" y="1646"/>
                  <a:pt x="427" y="1646"/>
                </a:cubicBezTo>
                <a:cubicBezTo>
                  <a:pt x="368" y="1644"/>
                  <a:pt x="344" y="1620"/>
                  <a:pt x="337" y="1563"/>
                </a:cubicBezTo>
                <a:cubicBezTo>
                  <a:pt x="336" y="1555"/>
                  <a:pt x="329" y="1548"/>
                  <a:pt x="323" y="1536"/>
                </a:cubicBezTo>
                <a:close/>
                <a:moveTo>
                  <a:pt x="449" y="736"/>
                </a:moveTo>
                <a:cubicBezTo>
                  <a:pt x="447" y="736"/>
                  <a:pt x="445" y="735"/>
                  <a:pt x="443" y="735"/>
                </a:cubicBezTo>
                <a:cubicBezTo>
                  <a:pt x="442" y="737"/>
                  <a:pt x="440" y="740"/>
                  <a:pt x="439" y="743"/>
                </a:cubicBezTo>
                <a:cubicBezTo>
                  <a:pt x="425" y="785"/>
                  <a:pt x="409" y="827"/>
                  <a:pt x="395" y="869"/>
                </a:cubicBezTo>
                <a:cubicBezTo>
                  <a:pt x="385" y="899"/>
                  <a:pt x="392" y="927"/>
                  <a:pt x="404" y="954"/>
                </a:cubicBezTo>
                <a:cubicBezTo>
                  <a:pt x="408" y="936"/>
                  <a:pt x="408" y="917"/>
                  <a:pt x="412" y="899"/>
                </a:cubicBezTo>
                <a:cubicBezTo>
                  <a:pt x="421" y="863"/>
                  <a:pt x="434" y="827"/>
                  <a:pt x="443" y="791"/>
                </a:cubicBezTo>
                <a:cubicBezTo>
                  <a:pt x="447" y="773"/>
                  <a:pt x="447" y="754"/>
                  <a:pt x="449" y="736"/>
                </a:cubicBezTo>
                <a:close/>
                <a:moveTo>
                  <a:pt x="777" y="2403"/>
                </a:moveTo>
                <a:cubicBezTo>
                  <a:pt x="803" y="2465"/>
                  <a:pt x="873" y="2486"/>
                  <a:pt x="927" y="2454"/>
                </a:cubicBezTo>
                <a:cubicBezTo>
                  <a:pt x="942" y="2446"/>
                  <a:pt x="941" y="2437"/>
                  <a:pt x="932" y="2426"/>
                </a:cubicBezTo>
                <a:cubicBezTo>
                  <a:pt x="874" y="2461"/>
                  <a:pt x="851" y="2458"/>
                  <a:pt x="802" y="2411"/>
                </a:cubicBezTo>
                <a:cubicBezTo>
                  <a:pt x="796" y="2406"/>
                  <a:pt x="785" y="2405"/>
                  <a:pt x="777" y="2403"/>
                </a:cubicBezTo>
                <a:close/>
                <a:moveTo>
                  <a:pt x="1458" y="2830"/>
                </a:moveTo>
                <a:cubicBezTo>
                  <a:pt x="1456" y="2831"/>
                  <a:pt x="1454" y="2833"/>
                  <a:pt x="1453" y="2834"/>
                </a:cubicBezTo>
                <a:cubicBezTo>
                  <a:pt x="1460" y="2842"/>
                  <a:pt x="1466" y="2851"/>
                  <a:pt x="1474" y="2857"/>
                </a:cubicBezTo>
                <a:cubicBezTo>
                  <a:pt x="1504" y="2877"/>
                  <a:pt x="1529" y="2900"/>
                  <a:pt x="1523" y="2941"/>
                </a:cubicBezTo>
                <a:cubicBezTo>
                  <a:pt x="1521" y="2951"/>
                  <a:pt x="1517" y="2961"/>
                  <a:pt x="1513" y="2972"/>
                </a:cubicBezTo>
                <a:cubicBezTo>
                  <a:pt x="1519" y="2978"/>
                  <a:pt x="1524" y="2983"/>
                  <a:pt x="1531" y="2989"/>
                </a:cubicBezTo>
                <a:cubicBezTo>
                  <a:pt x="1562" y="2914"/>
                  <a:pt x="1527" y="2841"/>
                  <a:pt x="1458" y="2830"/>
                </a:cubicBezTo>
                <a:close/>
                <a:moveTo>
                  <a:pt x="270" y="1687"/>
                </a:moveTo>
                <a:cubicBezTo>
                  <a:pt x="209" y="1701"/>
                  <a:pt x="86" y="1774"/>
                  <a:pt x="68" y="1810"/>
                </a:cubicBezTo>
                <a:cubicBezTo>
                  <a:pt x="74" y="1806"/>
                  <a:pt x="79" y="1803"/>
                  <a:pt x="84" y="1800"/>
                </a:cubicBezTo>
                <a:cubicBezTo>
                  <a:pt x="136" y="1767"/>
                  <a:pt x="189" y="1737"/>
                  <a:pt x="247" y="1718"/>
                </a:cubicBezTo>
                <a:cubicBezTo>
                  <a:pt x="263" y="1713"/>
                  <a:pt x="269" y="1704"/>
                  <a:pt x="270" y="1687"/>
                </a:cubicBezTo>
                <a:close/>
                <a:moveTo>
                  <a:pt x="612" y="2865"/>
                </a:moveTo>
                <a:cubicBezTo>
                  <a:pt x="676" y="2886"/>
                  <a:pt x="738" y="2906"/>
                  <a:pt x="808" y="2903"/>
                </a:cubicBezTo>
                <a:cubicBezTo>
                  <a:pt x="805" y="2896"/>
                  <a:pt x="801" y="2887"/>
                  <a:pt x="797" y="2887"/>
                </a:cubicBezTo>
                <a:cubicBezTo>
                  <a:pt x="736" y="2880"/>
                  <a:pt x="676" y="2872"/>
                  <a:pt x="618" y="2848"/>
                </a:cubicBezTo>
                <a:cubicBezTo>
                  <a:pt x="616" y="2854"/>
                  <a:pt x="614" y="2859"/>
                  <a:pt x="612" y="2865"/>
                </a:cubicBezTo>
                <a:close/>
                <a:moveTo>
                  <a:pt x="1526" y="2694"/>
                </a:moveTo>
                <a:cubicBezTo>
                  <a:pt x="1529" y="2709"/>
                  <a:pt x="1533" y="2720"/>
                  <a:pt x="1551" y="2725"/>
                </a:cubicBezTo>
                <a:cubicBezTo>
                  <a:pt x="1583" y="2734"/>
                  <a:pt x="1597" y="2756"/>
                  <a:pt x="1593" y="2791"/>
                </a:cubicBezTo>
                <a:cubicBezTo>
                  <a:pt x="1591" y="2809"/>
                  <a:pt x="1598" y="2815"/>
                  <a:pt x="1611" y="2820"/>
                </a:cubicBezTo>
                <a:cubicBezTo>
                  <a:pt x="1638" y="2761"/>
                  <a:pt x="1592" y="2693"/>
                  <a:pt x="1526" y="2694"/>
                </a:cubicBezTo>
                <a:close/>
                <a:moveTo>
                  <a:pt x="1196" y="2884"/>
                </a:moveTo>
                <a:cubicBezTo>
                  <a:pt x="1194" y="2886"/>
                  <a:pt x="1192" y="2887"/>
                  <a:pt x="1189" y="2888"/>
                </a:cubicBezTo>
                <a:cubicBezTo>
                  <a:pt x="1194" y="2896"/>
                  <a:pt x="1197" y="2904"/>
                  <a:pt x="1203" y="2910"/>
                </a:cubicBezTo>
                <a:cubicBezTo>
                  <a:pt x="1234" y="2945"/>
                  <a:pt x="1238" y="2979"/>
                  <a:pt x="1211" y="3007"/>
                </a:cubicBezTo>
                <a:cubicBezTo>
                  <a:pt x="1197" y="3020"/>
                  <a:pt x="1200" y="3031"/>
                  <a:pt x="1207" y="3047"/>
                </a:cubicBezTo>
                <a:cubicBezTo>
                  <a:pt x="1233" y="3022"/>
                  <a:pt x="1252" y="2996"/>
                  <a:pt x="1250" y="2961"/>
                </a:cubicBezTo>
                <a:cubicBezTo>
                  <a:pt x="1247" y="2926"/>
                  <a:pt x="1226" y="2902"/>
                  <a:pt x="1196" y="2884"/>
                </a:cubicBezTo>
                <a:close/>
                <a:moveTo>
                  <a:pt x="1015" y="999"/>
                </a:moveTo>
                <a:cubicBezTo>
                  <a:pt x="1015" y="1002"/>
                  <a:pt x="1015" y="1004"/>
                  <a:pt x="1015" y="1005"/>
                </a:cubicBezTo>
                <a:cubicBezTo>
                  <a:pt x="1022" y="1029"/>
                  <a:pt x="1024" y="1051"/>
                  <a:pt x="996" y="1064"/>
                </a:cubicBezTo>
                <a:cubicBezTo>
                  <a:pt x="994" y="1065"/>
                  <a:pt x="993" y="1071"/>
                  <a:pt x="992" y="1075"/>
                </a:cubicBezTo>
                <a:cubicBezTo>
                  <a:pt x="990" y="1106"/>
                  <a:pt x="981" y="1114"/>
                  <a:pt x="951" y="1110"/>
                </a:cubicBezTo>
                <a:cubicBezTo>
                  <a:pt x="947" y="1110"/>
                  <a:pt x="943" y="1110"/>
                  <a:pt x="939" y="1110"/>
                </a:cubicBezTo>
                <a:cubicBezTo>
                  <a:pt x="947" y="1131"/>
                  <a:pt x="960" y="1139"/>
                  <a:pt x="976" y="1136"/>
                </a:cubicBezTo>
                <a:cubicBezTo>
                  <a:pt x="998" y="1131"/>
                  <a:pt x="1013" y="1112"/>
                  <a:pt x="1013" y="1091"/>
                </a:cubicBezTo>
                <a:cubicBezTo>
                  <a:pt x="1014" y="1084"/>
                  <a:pt x="1016" y="1076"/>
                  <a:pt x="1020" y="1071"/>
                </a:cubicBezTo>
                <a:cubicBezTo>
                  <a:pt x="1045" y="1047"/>
                  <a:pt x="1044" y="1023"/>
                  <a:pt x="1015" y="999"/>
                </a:cubicBezTo>
                <a:close/>
                <a:moveTo>
                  <a:pt x="1062" y="2991"/>
                </a:moveTo>
                <a:cubicBezTo>
                  <a:pt x="1051" y="3001"/>
                  <a:pt x="1051" y="3011"/>
                  <a:pt x="1057" y="3023"/>
                </a:cubicBezTo>
                <a:cubicBezTo>
                  <a:pt x="1073" y="3057"/>
                  <a:pt x="1065" y="3082"/>
                  <a:pt x="1034" y="3100"/>
                </a:cubicBezTo>
                <a:cubicBezTo>
                  <a:pt x="1022" y="3107"/>
                  <a:pt x="1022" y="3115"/>
                  <a:pt x="1025" y="3126"/>
                </a:cubicBezTo>
                <a:cubicBezTo>
                  <a:pt x="1091" y="3115"/>
                  <a:pt x="1109" y="3050"/>
                  <a:pt x="1062" y="2991"/>
                </a:cubicBezTo>
                <a:close/>
                <a:moveTo>
                  <a:pt x="1145" y="2596"/>
                </a:moveTo>
                <a:cubicBezTo>
                  <a:pt x="1135" y="2571"/>
                  <a:pt x="1128" y="2549"/>
                  <a:pt x="1118" y="2527"/>
                </a:cubicBezTo>
                <a:cubicBezTo>
                  <a:pt x="1110" y="2509"/>
                  <a:pt x="1103" y="2489"/>
                  <a:pt x="1090" y="2475"/>
                </a:cubicBezTo>
                <a:cubicBezTo>
                  <a:pt x="1063" y="2446"/>
                  <a:pt x="1034" y="2420"/>
                  <a:pt x="1005" y="2393"/>
                </a:cubicBezTo>
                <a:cubicBezTo>
                  <a:pt x="1005" y="2400"/>
                  <a:pt x="1006" y="2407"/>
                  <a:pt x="1010" y="2412"/>
                </a:cubicBezTo>
                <a:cubicBezTo>
                  <a:pt x="1017" y="2422"/>
                  <a:pt x="1025" y="2432"/>
                  <a:pt x="1035" y="2439"/>
                </a:cubicBezTo>
                <a:cubicBezTo>
                  <a:pt x="1073" y="2466"/>
                  <a:pt x="1094" y="2503"/>
                  <a:pt x="1106" y="2546"/>
                </a:cubicBezTo>
                <a:cubicBezTo>
                  <a:pt x="1112" y="2566"/>
                  <a:pt x="1122" y="2584"/>
                  <a:pt x="1145" y="2596"/>
                </a:cubicBezTo>
                <a:close/>
                <a:moveTo>
                  <a:pt x="1002" y="3039"/>
                </a:moveTo>
                <a:cubicBezTo>
                  <a:pt x="1056" y="3017"/>
                  <a:pt x="1069" y="2955"/>
                  <a:pt x="1031" y="2903"/>
                </a:cubicBezTo>
                <a:cubicBezTo>
                  <a:pt x="1025" y="2907"/>
                  <a:pt x="1020" y="2910"/>
                  <a:pt x="1014" y="2914"/>
                </a:cubicBezTo>
                <a:cubicBezTo>
                  <a:pt x="1018" y="2923"/>
                  <a:pt x="1021" y="2930"/>
                  <a:pt x="1024" y="2937"/>
                </a:cubicBezTo>
                <a:cubicBezTo>
                  <a:pt x="1032" y="2959"/>
                  <a:pt x="1032" y="2982"/>
                  <a:pt x="1012" y="2998"/>
                </a:cubicBezTo>
                <a:cubicBezTo>
                  <a:pt x="998" y="3010"/>
                  <a:pt x="999" y="3023"/>
                  <a:pt x="1002" y="3039"/>
                </a:cubicBezTo>
                <a:close/>
                <a:moveTo>
                  <a:pt x="1309" y="3059"/>
                </a:moveTo>
                <a:cubicBezTo>
                  <a:pt x="1333" y="3035"/>
                  <a:pt x="1346" y="3008"/>
                  <a:pt x="1341" y="2975"/>
                </a:cubicBezTo>
                <a:cubicBezTo>
                  <a:pt x="1337" y="2945"/>
                  <a:pt x="1322" y="2922"/>
                  <a:pt x="1294" y="2908"/>
                </a:cubicBezTo>
                <a:cubicBezTo>
                  <a:pt x="1286" y="2919"/>
                  <a:pt x="1288" y="2926"/>
                  <a:pt x="1296" y="2934"/>
                </a:cubicBezTo>
                <a:cubicBezTo>
                  <a:pt x="1323" y="2962"/>
                  <a:pt x="1327" y="2991"/>
                  <a:pt x="1307" y="3026"/>
                </a:cubicBezTo>
                <a:cubicBezTo>
                  <a:pt x="1301" y="3037"/>
                  <a:pt x="1302" y="3047"/>
                  <a:pt x="1309" y="3059"/>
                </a:cubicBezTo>
                <a:close/>
                <a:moveTo>
                  <a:pt x="1440" y="2904"/>
                </a:moveTo>
                <a:cubicBezTo>
                  <a:pt x="1465" y="2848"/>
                  <a:pt x="1441" y="2791"/>
                  <a:pt x="1385" y="2769"/>
                </a:cubicBezTo>
                <a:cubicBezTo>
                  <a:pt x="1365" y="2761"/>
                  <a:pt x="1363" y="2762"/>
                  <a:pt x="1361" y="2785"/>
                </a:cubicBezTo>
                <a:cubicBezTo>
                  <a:pt x="1364" y="2786"/>
                  <a:pt x="1366" y="2787"/>
                  <a:pt x="1369" y="2788"/>
                </a:cubicBezTo>
                <a:cubicBezTo>
                  <a:pt x="1419" y="2802"/>
                  <a:pt x="1435" y="2826"/>
                  <a:pt x="1425" y="2876"/>
                </a:cubicBezTo>
                <a:cubicBezTo>
                  <a:pt x="1421" y="2892"/>
                  <a:pt x="1430" y="2897"/>
                  <a:pt x="1440" y="2904"/>
                </a:cubicBezTo>
                <a:close/>
                <a:moveTo>
                  <a:pt x="1458" y="1793"/>
                </a:moveTo>
                <a:cubicBezTo>
                  <a:pt x="1429" y="1825"/>
                  <a:pt x="1394" y="1831"/>
                  <a:pt x="1356" y="1825"/>
                </a:cubicBezTo>
                <a:cubicBezTo>
                  <a:pt x="1339" y="1823"/>
                  <a:pt x="1322" y="1819"/>
                  <a:pt x="1305" y="1818"/>
                </a:cubicBezTo>
                <a:cubicBezTo>
                  <a:pt x="1291" y="1817"/>
                  <a:pt x="1277" y="1818"/>
                  <a:pt x="1264" y="1818"/>
                </a:cubicBezTo>
                <a:cubicBezTo>
                  <a:pt x="1263" y="1820"/>
                  <a:pt x="1263" y="1823"/>
                  <a:pt x="1263" y="1825"/>
                </a:cubicBezTo>
                <a:cubicBezTo>
                  <a:pt x="1298" y="1832"/>
                  <a:pt x="1334" y="1841"/>
                  <a:pt x="1370" y="1845"/>
                </a:cubicBezTo>
                <a:cubicBezTo>
                  <a:pt x="1389" y="1848"/>
                  <a:pt x="1409" y="1842"/>
                  <a:pt x="1428" y="1837"/>
                </a:cubicBezTo>
                <a:cubicBezTo>
                  <a:pt x="1446" y="1831"/>
                  <a:pt x="1457" y="1817"/>
                  <a:pt x="1458" y="1793"/>
                </a:cubicBezTo>
                <a:close/>
                <a:moveTo>
                  <a:pt x="1477" y="1743"/>
                </a:moveTo>
                <a:cubicBezTo>
                  <a:pt x="1413" y="1754"/>
                  <a:pt x="1354" y="1765"/>
                  <a:pt x="1296" y="1775"/>
                </a:cubicBezTo>
                <a:cubicBezTo>
                  <a:pt x="1316" y="1778"/>
                  <a:pt x="1339" y="1782"/>
                  <a:pt x="1362" y="1786"/>
                </a:cubicBezTo>
                <a:cubicBezTo>
                  <a:pt x="1393" y="1791"/>
                  <a:pt x="1422" y="1785"/>
                  <a:pt x="1449" y="1769"/>
                </a:cubicBezTo>
                <a:cubicBezTo>
                  <a:pt x="1459" y="1763"/>
                  <a:pt x="1467" y="1753"/>
                  <a:pt x="1477" y="1743"/>
                </a:cubicBezTo>
                <a:close/>
                <a:moveTo>
                  <a:pt x="1791" y="2882"/>
                </a:moveTo>
                <a:cubicBezTo>
                  <a:pt x="1814" y="2825"/>
                  <a:pt x="1770" y="2769"/>
                  <a:pt x="1709" y="2776"/>
                </a:cubicBezTo>
                <a:cubicBezTo>
                  <a:pt x="1712" y="2790"/>
                  <a:pt x="1718" y="2799"/>
                  <a:pt x="1733" y="2803"/>
                </a:cubicBezTo>
                <a:cubicBezTo>
                  <a:pt x="1760" y="2811"/>
                  <a:pt x="1774" y="2829"/>
                  <a:pt x="1771" y="2854"/>
                </a:cubicBezTo>
                <a:cubicBezTo>
                  <a:pt x="1768" y="2872"/>
                  <a:pt x="1776" y="2878"/>
                  <a:pt x="1791" y="2882"/>
                </a:cubicBezTo>
                <a:close/>
                <a:moveTo>
                  <a:pt x="961" y="1020"/>
                </a:moveTo>
                <a:cubicBezTo>
                  <a:pt x="938" y="1041"/>
                  <a:pt x="922" y="1062"/>
                  <a:pt x="889" y="1056"/>
                </a:cubicBezTo>
                <a:cubicBezTo>
                  <a:pt x="899" y="1072"/>
                  <a:pt x="910" y="1075"/>
                  <a:pt x="924" y="1070"/>
                </a:cubicBezTo>
                <a:cubicBezTo>
                  <a:pt x="955" y="1060"/>
                  <a:pt x="973" y="1035"/>
                  <a:pt x="996" y="1011"/>
                </a:cubicBezTo>
                <a:cubicBezTo>
                  <a:pt x="958" y="1003"/>
                  <a:pt x="925" y="975"/>
                  <a:pt x="889" y="1000"/>
                </a:cubicBezTo>
                <a:cubicBezTo>
                  <a:pt x="912" y="1006"/>
                  <a:pt x="935" y="1012"/>
                  <a:pt x="961" y="1020"/>
                </a:cubicBezTo>
                <a:close/>
                <a:moveTo>
                  <a:pt x="685" y="2701"/>
                </a:moveTo>
                <a:cubicBezTo>
                  <a:pt x="628" y="2755"/>
                  <a:pt x="608" y="2757"/>
                  <a:pt x="544" y="2712"/>
                </a:cubicBezTo>
                <a:cubicBezTo>
                  <a:pt x="541" y="2710"/>
                  <a:pt x="533" y="2712"/>
                  <a:pt x="525" y="2713"/>
                </a:cubicBezTo>
                <a:cubicBezTo>
                  <a:pt x="573" y="2779"/>
                  <a:pt x="658" y="2776"/>
                  <a:pt x="698" y="2709"/>
                </a:cubicBezTo>
                <a:cubicBezTo>
                  <a:pt x="693" y="2707"/>
                  <a:pt x="689" y="2704"/>
                  <a:pt x="685" y="2701"/>
                </a:cubicBezTo>
                <a:close/>
                <a:moveTo>
                  <a:pt x="979" y="2716"/>
                </a:moveTo>
                <a:cubicBezTo>
                  <a:pt x="976" y="2725"/>
                  <a:pt x="970" y="2735"/>
                  <a:pt x="970" y="2745"/>
                </a:cubicBezTo>
                <a:cubicBezTo>
                  <a:pt x="972" y="2781"/>
                  <a:pt x="960" y="2809"/>
                  <a:pt x="925" y="2825"/>
                </a:cubicBezTo>
                <a:cubicBezTo>
                  <a:pt x="918" y="2828"/>
                  <a:pt x="914" y="2838"/>
                  <a:pt x="907" y="2847"/>
                </a:cubicBezTo>
                <a:cubicBezTo>
                  <a:pt x="974" y="2847"/>
                  <a:pt x="1012" y="2777"/>
                  <a:pt x="979" y="2716"/>
                </a:cubicBezTo>
                <a:close/>
                <a:moveTo>
                  <a:pt x="1517" y="2205"/>
                </a:moveTo>
                <a:cubicBezTo>
                  <a:pt x="1547" y="2300"/>
                  <a:pt x="1551" y="2398"/>
                  <a:pt x="1539" y="2497"/>
                </a:cubicBezTo>
                <a:cubicBezTo>
                  <a:pt x="1570" y="2397"/>
                  <a:pt x="1565" y="2299"/>
                  <a:pt x="1517" y="2205"/>
                </a:cubicBezTo>
                <a:close/>
                <a:moveTo>
                  <a:pt x="680" y="1105"/>
                </a:moveTo>
                <a:cubicBezTo>
                  <a:pt x="701" y="1109"/>
                  <a:pt x="718" y="1113"/>
                  <a:pt x="736" y="1116"/>
                </a:cubicBezTo>
                <a:cubicBezTo>
                  <a:pt x="739" y="1117"/>
                  <a:pt x="742" y="1117"/>
                  <a:pt x="745" y="1118"/>
                </a:cubicBezTo>
                <a:cubicBezTo>
                  <a:pt x="770" y="1119"/>
                  <a:pt x="785" y="1106"/>
                  <a:pt x="785" y="1081"/>
                </a:cubicBezTo>
                <a:cubicBezTo>
                  <a:pt x="765" y="1094"/>
                  <a:pt x="745" y="1104"/>
                  <a:pt x="717" y="1092"/>
                </a:cubicBezTo>
                <a:cubicBezTo>
                  <a:pt x="734" y="1074"/>
                  <a:pt x="749" y="1057"/>
                  <a:pt x="764" y="1042"/>
                </a:cubicBezTo>
                <a:cubicBezTo>
                  <a:pt x="717" y="1033"/>
                  <a:pt x="707" y="1076"/>
                  <a:pt x="680" y="1105"/>
                </a:cubicBezTo>
                <a:close/>
                <a:moveTo>
                  <a:pt x="822" y="2743"/>
                </a:moveTo>
                <a:cubicBezTo>
                  <a:pt x="821" y="2744"/>
                  <a:pt x="821" y="2746"/>
                  <a:pt x="821" y="2748"/>
                </a:cubicBezTo>
                <a:cubicBezTo>
                  <a:pt x="870" y="2796"/>
                  <a:pt x="946" y="2779"/>
                  <a:pt x="968" y="2714"/>
                </a:cubicBezTo>
                <a:cubicBezTo>
                  <a:pt x="954" y="2715"/>
                  <a:pt x="942" y="2717"/>
                  <a:pt x="932" y="2729"/>
                </a:cubicBezTo>
                <a:cubicBezTo>
                  <a:pt x="910" y="2756"/>
                  <a:pt x="883" y="2761"/>
                  <a:pt x="850" y="2748"/>
                </a:cubicBezTo>
                <a:cubicBezTo>
                  <a:pt x="841" y="2745"/>
                  <a:pt x="831" y="2744"/>
                  <a:pt x="822" y="2743"/>
                </a:cubicBezTo>
                <a:close/>
                <a:moveTo>
                  <a:pt x="1588" y="2520"/>
                </a:moveTo>
                <a:cubicBezTo>
                  <a:pt x="1654" y="2464"/>
                  <a:pt x="1654" y="2362"/>
                  <a:pt x="1611" y="2296"/>
                </a:cubicBezTo>
                <a:cubicBezTo>
                  <a:pt x="1631" y="2375"/>
                  <a:pt x="1624" y="2448"/>
                  <a:pt x="1588" y="2520"/>
                </a:cubicBezTo>
                <a:close/>
                <a:moveTo>
                  <a:pt x="687" y="1663"/>
                </a:moveTo>
                <a:cubicBezTo>
                  <a:pt x="678" y="1664"/>
                  <a:pt x="671" y="1666"/>
                  <a:pt x="664" y="1667"/>
                </a:cubicBezTo>
                <a:cubicBezTo>
                  <a:pt x="664" y="1720"/>
                  <a:pt x="716" y="1770"/>
                  <a:pt x="767" y="1762"/>
                </a:cubicBezTo>
                <a:cubicBezTo>
                  <a:pt x="761" y="1755"/>
                  <a:pt x="758" y="1746"/>
                  <a:pt x="751" y="1743"/>
                </a:cubicBezTo>
                <a:cubicBezTo>
                  <a:pt x="714" y="1731"/>
                  <a:pt x="694" y="1704"/>
                  <a:pt x="687" y="1663"/>
                </a:cubicBezTo>
                <a:close/>
                <a:moveTo>
                  <a:pt x="1679" y="2954"/>
                </a:moveTo>
                <a:cubicBezTo>
                  <a:pt x="1691" y="2955"/>
                  <a:pt x="1700" y="2957"/>
                  <a:pt x="1709" y="2958"/>
                </a:cubicBezTo>
                <a:cubicBezTo>
                  <a:pt x="1724" y="2902"/>
                  <a:pt x="1678" y="2837"/>
                  <a:pt x="1621" y="2842"/>
                </a:cubicBezTo>
                <a:cubicBezTo>
                  <a:pt x="1634" y="2854"/>
                  <a:pt x="1643" y="2865"/>
                  <a:pt x="1654" y="2872"/>
                </a:cubicBezTo>
                <a:cubicBezTo>
                  <a:pt x="1683" y="2888"/>
                  <a:pt x="1693" y="2909"/>
                  <a:pt x="1683" y="2942"/>
                </a:cubicBezTo>
                <a:cubicBezTo>
                  <a:pt x="1682" y="2945"/>
                  <a:pt x="1681" y="2948"/>
                  <a:pt x="1679" y="2954"/>
                </a:cubicBezTo>
                <a:close/>
                <a:moveTo>
                  <a:pt x="406" y="2721"/>
                </a:moveTo>
                <a:cubicBezTo>
                  <a:pt x="407" y="2719"/>
                  <a:pt x="409" y="2718"/>
                  <a:pt x="410" y="2716"/>
                </a:cubicBezTo>
                <a:cubicBezTo>
                  <a:pt x="380" y="2663"/>
                  <a:pt x="350" y="2610"/>
                  <a:pt x="317" y="2552"/>
                </a:cubicBezTo>
                <a:cubicBezTo>
                  <a:pt x="314" y="2560"/>
                  <a:pt x="308" y="2567"/>
                  <a:pt x="310" y="2570"/>
                </a:cubicBezTo>
                <a:cubicBezTo>
                  <a:pt x="336" y="2616"/>
                  <a:pt x="363" y="2663"/>
                  <a:pt x="390" y="2709"/>
                </a:cubicBezTo>
                <a:cubicBezTo>
                  <a:pt x="393" y="2714"/>
                  <a:pt x="400" y="2717"/>
                  <a:pt x="406" y="2721"/>
                </a:cubicBezTo>
                <a:close/>
                <a:moveTo>
                  <a:pt x="1051" y="2890"/>
                </a:moveTo>
                <a:cubicBezTo>
                  <a:pt x="1053" y="2890"/>
                  <a:pt x="1056" y="2891"/>
                  <a:pt x="1058" y="2890"/>
                </a:cubicBezTo>
                <a:cubicBezTo>
                  <a:pt x="1112" y="2875"/>
                  <a:pt x="1165" y="2859"/>
                  <a:pt x="1219" y="2842"/>
                </a:cubicBezTo>
                <a:cubicBezTo>
                  <a:pt x="1224" y="2841"/>
                  <a:pt x="1231" y="2832"/>
                  <a:pt x="1230" y="2828"/>
                </a:cubicBezTo>
                <a:cubicBezTo>
                  <a:pt x="1227" y="2816"/>
                  <a:pt x="1218" y="2823"/>
                  <a:pt x="1211" y="2825"/>
                </a:cubicBezTo>
                <a:cubicBezTo>
                  <a:pt x="1161" y="2841"/>
                  <a:pt x="1111" y="2857"/>
                  <a:pt x="1061" y="2871"/>
                </a:cubicBezTo>
                <a:cubicBezTo>
                  <a:pt x="1048" y="2875"/>
                  <a:pt x="1047" y="2879"/>
                  <a:pt x="1051" y="2890"/>
                </a:cubicBezTo>
                <a:close/>
                <a:moveTo>
                  <a:pt x="888" y="2784"/>
                </a:moveTo>
                <a:cubicBezTo>
                  <a:pt x="879" y="2787"/>
                  <a:pt x="868" y="2788"/>
                  <a:pt x="862" y="2794"/>
                </a:cubicBezTo>
                <a:cubicBezTo>
                  <a:pt x="821" y="2832"/>
                  <a:pt x="796" y="2835"/>
                  <a:pt x="748" y="2809"/>
                </a:cubicBezTo>
                <a:cubicBezTo>
                  <a:pt x="744" y="2806"/>
                  <a:pt x="736" y="2809"/>
                  <a:pt x="725" y="2810"/>
                </a:cubicBezTo>
                <a:cubicBezTo>
                  <a:pt x="789" y="2859"/>
                  <a:pt x="861" y="2856"/>
                  <a:pt x="888" y="2784"/>
                </a:cubicBezTo>
                <a:close/>
                <a:moveTo>
                  <a:pt x="1820" y="2852"/>
                </a:moveTo>
                <a:cubicBezTo>
                  <a:pt x="1841" y="2851"/>
                  <a:pt x="1848" y="2841"/>
                  <a:pt x="1842" y="2824"/>
                </a:cubicBezTo>
                <a:cubicBezTo>
                  <a:pt x="1836" y="2806"/>
                  <a:pt x="1831" y="2787"/>
                  <a:pt x="1822" y="2771"/>
                </a:cubicBezTo>
                <a:cubicBezTo>
                  <a:pt x="1810" y="2751"/>
                  <a:pt x="1791" y="2740"/>
                  <a:pt x="1763" y="2737"/>
                </a:cubicBezTo>
                <a:cubicBezTo>
                  <a:pt x="1768" y="2749"/>
                  <a:pt x="1769" y="2762"/>
                  <a:pt x="1776" y="2766"/>
                </a:cubicBezTo>
                <a:cubicBezTo>
                  <a:pt x="1808" y="2786"/>
                  <a:pt x="1823" y="2813"/>
                  <a:pt x="1820" y="2852"/>
                </a:cubicBezTo>
                <a:close/>
                <a:moveTo>
                  <a:pt x="625" y="1173"/>
                </a:moveTo>
                <a:cubicBezTo>
                  <a:pt x="605" y="1183"/>
                  <a:pt x="591" y="1194"/>
                  <a:pt x="589" y="1216"/>
                </a:cubicBezTo>
                <a:cubicBezTo>
                  <a:pt x="588" y="1235"/>
                  <a:pt x="594" y="1254"/>
                  <a:pt x="611" y="1263"/>
                </a:cubicBezTo>
                <a:cubicBezTo>
                  <a:pt x="619" y="1268"/>
                  <a:pt x="633" y="1268"/>
                  <a:pt x="641" y="1264"/>
                </a:cubicBezTo>
                <a:cubicBezTo>
                  <a:pt x="647" y="1261"/>
                  <a:pt x="652" y="1247"/>
                  <a:pt x="649" y="1240"/>
                </a:cubicBezTo>
                <a:cubicBezTo>
                  <a:pt x="647" y="1233"/>
                  <a:pt x="636" y="1226"/>
                  <a:pt x="628" y="1225"/>
                </a:cubicBezTo>
                <a:cubicBezTo>
                  <a:pt x="617" y="1222"/>
                  <a:pt x="613" y="1218"/>
                  <a:pt x="615" y="1209"/>
                </a:cubicBezTo>
                <a:cubicBezTo>
                  <a:pt x="617" y="1198"/>
                  <a:pt x="621" y="1187"/>
                  <a:pt x="625" y="1173"/>
                </a:cubicBezTo>
                <a:close/>
                <a:moveTo>
                  <a:pt x="915" y="2904"/>
                </a:moveTo>
                <a:cubicBezTo>
                  <a:pt x="915" y="2904"/>
                  <a:pt x="915" y="2905"/>
                  <a:pt x="915" y="2905"/>
                </a:cubicBezTo>
                <a:cubicBezTo>
                  <a:pt x="945" y="2903"/>
                  <a:pt x="975" y="2901"/>
                  <a:pt x="1005" y="2897"/>
                </a:cubicBezTo>
                <a:cubicBezTo>
                  <a:pt x="1010" y="2897"/>
                  <a:pt x="1013" y="2890"/>
                  <a:pt x="1017" y="2886"/>
                </a:cubicBezTo>
                <a:cubicBezTo>
                  <a:pt x="1013" y="2884"/>
                  <a:pt x="1008" y="2880"/>
                  <a:pt x="1004" y="2880"/>
                </a:cubicBezTo>
                <a:cubicBezTo>
                  <a:pt x="952" y="2883"/>
                  <a:pt x="900" y="2886"/>
                  <a:pt x="847" y="2890"/>
                </a:cubicBezTo>
                <a:cubicBezTo>
                  <a:pt x="843" y="2890"/>
                  <a:pt x="839" y="2897"/>
                  <a:pt x="835" y="2900"/>
                </a:cubicBezTo>
                <a:cubicBezTo>
                  <a:pt x="839" y="2903"/>
                  <a:pt x="844" y="2907"/>
                  <a:pt x="849" y="2907"/>
                </a:cubicBezTo>
                <a:cubicBezTo>
                  <a:pt x="871" y="2906"/>
                  <a:pt x="893" y="2905"/>
                  <a:pt x="915" y="2904"/>
                </a:cubicBezTo>
                <a:close/>
                <a:moveTo>
                  <a:pt x="1526" y="2856"/>
                </a:moveTo>
                <a:cubicBezTo>
                  <a:pt x="1528" y="2855"/>
                  <a:pt x="1530" y="2854"/>
                  <a:pt x="1532" y="2854"/>
                </a:cubicBezTo>
                <a:cubicBezTo>
                  <a:pt x="1546" y="2794"/>
                  <a:pt x="1496" y="2718"/>
                  <a:pt x="1441" y="2726"/>
                </a:cubicBezTo>
                <a:cubicBezTo>
                  <a:pt x="1449" y="2736"/>
                  <a:pt x="1454" y="2747"/>
                  <a:pt x="1463" y="2751"/>
                </a:cubicBezTo>
                <a:cubicBezTo>
                  <a:pt x="1496" y="2767"/>
                  <a:pt x="1511" y="2793"/>
                  <a:pt x="1515" y="2829"/>
                </a:cubicBezTo>
                <a:cubicBezTo>
                  <a:pt x="1516" y="2838"/>
                  <a:pt x="1522" y="2847"/>
                  <a:pt x="1526" y="2856"/>
                </a:cubicBezTo>
                <a:close/>
                <a:moveTo>
                  <a:pt x="1325" y="2808"/>
                </a:moveTo>
                <a:cubicBezTo>
                  <a:pt x="1313" y="2817"/>
                  <a:pt x="1321" y="2823"/>
                  <a:pt x="1327" y="2829"/>
                </a:cubicBezTo>
                <a:cubicBezTo>
                  <a:pt x="1360" y="2860"/>
                  <a:pt x="1368" y="2896"/>
                  <a:pt x="1350" y="2933"/>
                </a:cubicBezTo>
                <a:cubicBezTo>
                  <a:pt x="1343" y="2947"/>
                  <a:pt x="1346" y="2956"/>
                  <a:pt x="1355" y="2967"/>
                </a:cubicBezTo>
                <a:cubicBezTo>
                  <a:pt x="1397" y="2919"/>
                  <a:pt x="1383" y="2845"/>
                  <a:pt x="1325" y="2808"/>
                </a:cubicBezTo>
                <a:close/>
                <a:moveTo>
                  <a:pt x="778" y="2916"/>
                </a:moveTo>
                <a:cubicBezTo>
                  <a:pt x="777" y="2918"/>
                  <a:pt x="776" y="2919"/>
                  <a:pt x="776" y="2920"/>
                </a:cubicBezTo>
                <a:cubicBezTo>
                  <a:pt x="776" y="2921"/>
                  <a:pt x="775" y="2923"/>
                  <a:pt x="776" y="2925"/>
                </a:cubicBezTo>
                <a:cubicBezTo>
                  <a:pt x="777" y="2964"/>
                  <a:pt x="764" y="2993"/>
                  <a:pt x="724" y="3007"/>
                </a:cubicBezTo>
                <a:cubicBezTo>
                  <a:pt x="719" y="3009"/>
                  <a:pt x="717" y="3018"/>
                  <a:pt x="712" y="3025"/>
                </a:cubicBezTo>
                <a:cubicBezTo>
                  <a:pt x="742" y="3027"/>
                  <a:pt x="763" y="3018"/>
                  <a:pt x="778" y="2999"/>
                </a:cubicBezTo>
                <a:cubicBezTo>
                  <a:pt x="793" y="2980"/>
                  <a:pt x="796" y="2957"/>
                  <a:pt x="798" y="2934"/>
                </a:cubicBezTo>
                <a:cubicBezTo>
                  <a:pt x="799" y="2917"/>
                  <a:pt x="793" y="2912"/>
                  <a:pt x="778" y="2916"/>
                </a:cubicBezTo>
                <a:close/>
                <a:moveTo>
                  <a:pt x="1543" y="2212"/>
                </a:moveTo>
                <a:cubicBezTo>
                  <a:pt x="1572" y="2308"/>
                  <a:pt x="1578" y="2405"/>
                  <a:pt x="1554" y="2503"/>
                </a:cubicBezTo>
                <a:cubicBezTo>
                  <a:pt x="1593" y="2405"/>
                  <a:pt x="1593" y="2307"/>
                  <a:pt x="1543" y="2212"/>
                </a:cubicBezTo>
                <a:close/>
                <a:moveTo>
                  <a:pt x="287" y="1777"/>
                </a:moveTo>
                <a:cubicBezTo>
                  <a:pt x="285" y="1776"/>
                  <a:pt x="283" y="1776"/>
                  <a:pt x="281" y="1775"/>
                </a:cubicBezTo>
                <a:cubicBezTo>
                  <a:pt x="278" y="1782"/>
                  <a:pt x="273" y="1790"/>
                  <a:pt x="274" y="1798"/>
                </a:cubicBezTo>
                <a:cubicBezTo>
                  <a:pt x="275" y="1810"/>
                  <a:pt x="279" y="1824"/>
                  <a:pt x="284" y="1835"/>
                </a:cubicBezTo>
                <a:cubicBezTo>
                  <a:pt x="301" y="1870"/>
                  <a:pt x="354" y="1887"/>
                  <a:pt x="387" y="1871"/>
                </a:cubicBezTo>
                <a:cubicBezTo>
                  <a:pt x="383" y="1858"/>
                  <a:pt x="374" y="1855"/>
                  <a:pt x="361" y="1855"/>
                </a:cubicBezTo>
                <a:cubicBezTo>
                  <a:pt x="328" y="1856"/>
                  <a:pt x="303" y="1838"/>
                  <a:pt x="293" y="1807"/>
                </a:cubicBezTo>
                <a:cubicBezTo>
                  <a:pt x="290" y="1797"/>
                  <a:pt x="289" y="1787"/>
                  <a:pt x="287" y="1777"/>
                </a:cubicBezTo>
                <a:close/>
                <a:moveTo>
                  <a:pt x="1259" y="2986"/>
                </a:moveTo>
                <a:cubicBezTo>
                  <a:pt x="1247" y="2996"/>
                  <a:pt x="1246" y="3004"/>
                  <a:pt x="1256" y="3016"/>
                </a:cubicBezTo>
                <a:cubicBezTo>
                  <a:pt x="1281" y="3046"/>
                  <a:pt x="1282" y="3080"/>
                  <a:pt x="1255" y="3102"/>
                </a:cubicBezTo>
                <a:cubicBezTo>
                  <a:pt x="1249" y="3106"/>
                  <a:pt x="1250" y="3118"/>
                  <a:pt x="1248" y="3129"/>
                </a:cubicBezTo>
                <a:cubicBezTo>
                  <a:pt x="1306" y="3108"/>
                  <a:pt x="1309" y="3040"/>
                  <a:pt x="1259" y="2986"/>
                </a:cubicBezTo>
                <a:close/>
                <a:moveTo>
                  <a:pt x="249" y="2369"/>
                </a:moveTo>
                <a:cubicBezTo>
                  <a:pt x="236" y="2369"/>
                  <a:pt x="236" y="2376"/>
                  <a:pt x="239" y="2386"/>
                </a:cubicBezTo>
                <a:cubicBezTo>
                  <a:pt x="255" y="2429"/>
                  <a:pt x="270" y="2472"/>
                  <a:pt x="286" y="2515"/>
                </a:cubicBezTo>
                <a:cubicBezTo>
                  <a:pt x="289" y="2524"/>
                  <a:pt x="294" y="2532"/>
                  <a:pt x="298" y="2540"/>
                </a:cubicBezTo>
                <a:cubicBezTo>
                  <a:pt x="311" y="2536"/>
                  <a:pt x="312" y="2530"/>
                  <a:pt x="308" y="2520"/>
                </a:cubicBezTo>
                <a:cubicBezTo>
                  <a:pt x="288" y="2471"/>
                  <a:pt x="269" y="2421"/>
                  <a:pt x="249" y="2369"/>
                </a:cubicBezTo>
                <a:close/>
                <a:moveTo>
                  <a:pt x="256" y="1728"/>
                </a:moveTo>
                <a:cubicBezTo>
                  <a:pt x="188" y="1747"/>
                  <a:pt x="85" y="1806"/>
                  <a:pt x="78" y="1824"/>
                </a:cubicBezTo>
                <a:cubicBezTo>
                  <a:pt x="126" y="1803"/>
                  <a:pt x="178" y="1780"/>
                  <a:pt x="231" y="1759"/>
                </a:cubicBezTo>
                <a:cubicBezTo>
                  <a:pt x="247" y="1753"/>
                  <a:pt x="255" y="1745"/>
                  <a:pt x="256" y="1728"/>
                </a:cubicBezTo>
                <a:close/>
                <a:moveTo>
                  <a:pt x="1001" y="2858"/>
                </a:moveTo>
                <a:cubicBezTo>
                  <a:pt x="1028" y="2856"/>
                  <a:pt x="1051" y="2840"/>
                  <a:pt x="1061" y="2818"/>
                </a:cubicBezTo>
                <a:cubicBezTo>
                  <a:pt x="1071" y="2794"/>
                  <a:pt x="1067" y="2771"/>
                  <a:pt x="1058" y="2747"/>
                </a:cubicBezTo>
                <a:cubicBezTo>
                  <a:pt x="1043" y="2755"/>
                  <a:pt x="1041" y="2764"/>
                  <a:pt x="1042" y="2777"/>
                </a:cubicBezTo>
                <a:cubicBezTo>
                  <a:pt x="1044" y="2802"/>
                  <a:pt x="1036" y="2823"/>
                  <a:pt x="1011" y="2832"/>
                </a:cubicBezTo>
                <a:cubicBezTo>
                  <a:pt x="997" y="2838"/>
                  <a:pt x="997" y="2846"/>
                  <a:pt x="1001" y="2858"/>
                </a:cubicBezTo>
                <a:close/>
                <a:moveTo>
                  <a:pt x="246" y="1965"/>
                </a:moveTo>
                <a:cubicBezTo>
                  <a:pt x="245" y="1965"/>
                  <a:pt x="243" y="1965"/>
                  <a:pt x="241" y="1965"/>
                </a:cubicBezTo>
                <a:cubicBezTo>
                  <a:pt x="238" y="1972"/>
                  <a:pt x="232" y="1980"/>
                  <a:pt x="234" y="1986"/>
                </a:cubicBezTo>
                <a:cubicBezTo>
                  <a:pt x="242" y="2018"/>
                  <a:pt x="297" y="2045"/>
                  <a:pt x="333" y="2034"/>
                </a:cubicBezTo>
                <a:cubicBezTo>
                  <a:pt x="328" y="2026"/>
                  <a:pt x="324" y="2012"/>
                  <a:pt x="319" y="2011"/>
                </a:cubicBezTo>
                <a:cubicBezTo>
                  <a:pt x="286" y="2009"/>
                  <a:pt x="263" y="1993"/>
                  <a:pt x="246" y="1965"/>
                </a:cubicBezTo>
                <a:close/>
                <a:moveTo>
                  <a:pt x="1591" y="3013"/>
                </a:moveTo>
                <a:cubicBezTo>
                  <a:pt x="1605" y="3019"/>
                  <a:pt x="1614" y="3017"/>
                  <a:pt x="1613" y="3000"/>
                </a:cubicBezTo>
                <a:cubicBezTo>
                  <a:pt x="1613" y="2989"/>
                  <a:pt x="1613" y="2978"/>
                  <a:pt x="1611" y="2968"/>
                </a:cubicBezTo>
                <a:cubicBezTo>
                  <a:pt x="1605" y="2932"/>
                  <a:pt x="1578" y="2903"/>
                  <a:pt x="1548" y="2899"/>
                </a:cubicBezTo>
                <a:cubicBezTo>
                  <a:pt x="1548" y="2912"/>
                  <a:pt x="1549" y="2924"/>
                  <a:pt x="1564" y="2931"/>
                </a:cubicBezTo>
                <a:cubicBezTo>
                  <a:pt x="1581" y="2939"/>
                  <a:pt x="1589" y="2956"/>
                  <a:pt x="1591" y="2975"/>
                </a:cubicBezTo>
                <a:cubicBezTo>
                  <a:pt x="1592" y="2987"/>
                  <a:pt x="1591" y="3000"/>
                  <a:pt x="1591" y="3013"/>
                </a:cubicBezTo>
                <a:close/>
                <a:moveTo>
                  <a:pt x="1115" y="679"/>
                </a:moveTo>
                <a:cubicBezTo>
                  <a:pt x="1129" y="717"/>
                  <a:pt x="1120" y="747"/>
                  <a:pt x="1087" y="770"/>
                </a:cubicBezTo>
                <a:cubicBezTo>
                  <a:pt x="1120" y="777"/>
                  <a:pt x="1143" y="766"/>
                  <a:pt x="1151" y="742"/>
                </a:cubicBezTo>
                <a:cubicBezTo>
                  <a:pt x="1160" y="716"/>
                  <a:pt x="1148" y="693"/>
                  <a:pt x="1115" y="679"/>
                </a:cubicBezTo>
                <a:close/>
                <a:moveTo>
                  <a:pt x="211" y="2177"/>
                </a:moveTo>
                <a:cubicBezTo>
                  <a:pt x="199" y="2176"/>
                  <a:pt x="201" y="2186"/>
                  <a:pt x="202" y="2194"/>
                </a:cubicBezTo>
                <a:cubicBezTo>
                  <a:pt x="208" y="2235"/>
                  <a:pt x="213" y="2277"/>
                  <a:pt x="220" y="2318"/>
                </a:cubicBezTo>
                <a:cubicBezTo>
                  <a:pt x="222" y="2330"/>
                  <a:pt x="228" y="2342"/>
                  <a:pt x="231" y="2354"/>
                </a:cubicBezTo>
                <a:cubicBezTo>
                  <a:pt x="233" y="2355"/>
                  <a:pt x="236" y="2355"/>
                  <a:pt x="238" y="2355"/>
                </a:cubicBezTo>
                <a:cubicBezTo>
                  <a:pt x="240" y="2350"/>
                  <a:pt x="245" y="2345"/>
                  <a:pt x="244" y="2341"/>
                </a:cubicBezTo>
                <a:cubicBezTo>
                  <a:pt x="233" y="2287"/>
                  <a:pt x="222" y="2234"/>
                  <a:pt x="211" y="2177"/>
                </a:cubicBezTo>
                <a:close/>
                <a:moveTo>
                  <a:pt x="208" y="1954"/>
                </a:moveTo>
                <a:cubicBezTo>
                  <a:pt x="211" y="1956"/>
                  <a:pt x="214" y="1958"/>
                  <a:pt x="217" y="1959"/>
                </a:cubicBezTo>
                <a:cubicBezTo>
                  <a:pt x="220" y="1955"/>
                  <a:pt x="225" y="1950"/>
                  <a:pt x="227" y="1945"/>
                </a:cubicBezTo>
                <a:cubicBezTo>
                  <a:pt x="234" y="1908"/>
                  <a:pt x="241" y="1871"/>
                  <a:pt x="248" y="1835"/>
                </a:cubicBezTo>
                <a:cubicBezTo>
                  <a:pt x="252" y="1816"/>
                  <a:pt x="258" y="1797"/>
                  <a:pt x="262" y="1778"/>
                </a:cubicBezTo>
                <a:cubicBezTo>
                  <a:pt x="261" y="1777"/>
                  <a:pt x="259" y="1775"/>
                  <a:pt x="258" y="1774"/>
                </a:cubicBezTo>
                <a:cubicBezTo>
                  <a:pt x="254" y="1778"/>
                  <a:pt x="250" y="1780"/>
                  <a:pt x="248" y="1785"/>
                </a:cubicBezTo>
                <a:cubicBezTo>
                  <a:pt x="244" y="1795"/>
                  <a:pt x="241" y="1806"/>
                  <a:pt x="239" y="1817"/>
                </a:cubicBezTo>
                <a:cubicBezTo>
                  <a:pt x="228" y="1863"/>
                  <a:pt x="218" y="1909"/>
                  <a:pt x="208" y="1954"/>
                </a:cubicBezTo>
                <a:close/>
                <a:moveTo>
                  <a:pt x="1100" y="3040"/>
                </a:moveTo>
                <a:cubicBezTo>
                  <a:pt x="1143" y="3016"/>
                  <a:pt x="1149" y="2951"/>
                  <a:pt x="1110" y="2905"/>
                </a:cubicBezTo>
                <a:cubicBezTo>
                  <a:pt x="1108" y="2915"/>
                  <a:pt x="1104" y="2923"/>
                  <a:pt x="1106" y="2928"/>
                </a:cubicBezTo>
                <a:cubicBezTo>
                  <a:pt x="1122" y="2964"/>
                  <a:pt x="1120" y="2996"/>
                  <a:pt x="1088" y="3023"/>
                </a:cubicBezTo>
                <a:cubicBezTo>
                  <a:pt x="1093" y="3029"/>
                  <a:pt x="1096" y="3035"/>
                  <a:pt x="1100" y="3040"/>
                </a:cubicBezTo>
                <a:close/>
                <a:moveTo>
                  <a:pt x="889" y="3021"/>
                </a:moveTo>
                <a:cubicBezTo>
                  <a:pt x="891" y="3023"/>
                  <a:pt x="894" y="3025"/>
                  <a:pt x="896" y="3027"/>
                </a:cubicBezTo>
                <a:cubicBezTo>
                  <a:pt x="907" y="3019"/>
                  <a:pt x="919" y="3013"/>
                  <a:pt x="928" y="3004"/>
                </a:cubicBezTo>
                <a:cubicBezTo>
                  <a:pt x="946" y="2985"/>
                  <a:pt x="945" y="2960"/>
                  <a:pt x="941" y="2936"/>
                </a:cubicBezTo>
                <a:cubicBezTo>
                  <a:pt x="938" y="2918"/>
                  <a:pt x="935" y="2916"/>
                  <a:pt x="916" y="2924"/>
                </a:cubicBezTo>
                <a:cubicBezTo>
                  <a:pt x="916" y="2928"/>
                  <a:pt x="917" y="2932"/>
                  <a:pt x="918" y="2936"/>
                </a:cubicBezTo>
                <a:cubicBezTo>
                  <a:pt x="922" y="2961"/>
                  <a:pt x="920" y="2983"/>
                  <a:pt x="897" y="2999"/>
                </a:cubicBezTo>
                <a:cubicBezTo>
                  <a:pt x="892" y="3003"/>
                  <a:pt x="892" y="3013"/>
                  <a:pt x="889" y="3021"/>
                </a:cubicBezTo>
                <a:close/>
                <a:moveTo>
                  <a:pt x="1538" y="2784"/>
                </a:moveTo>
                <a:cubicBezTo>
                  <a:pt x="1544" y="2732"/>
                  <a:pt x="1520" y="2689"/>
                  <a:pt x="1481" y="2671"/>
                </a:cubicBezTo>
                <a:cubicBezTo>
                  <a:pt x="1465" y="2663"/>
                  <a:pt x="1463" y="2665"/>
                  <a:pt x="1459" y="2685"/>
                </a:cubicBezTo>
                <a:cubicBezTo>
                  <a:pt x="1493" y="2699"/>
                  <a:pt x="1515" y="2724"/>
                  <a:pt x="1522" y="2761"/>
                </a:cubicBezTo>
                <a:cubicBezTo>
                  <a:pt x="1523" y="2768"/>
                  <a:pt x="1531" y="2774"/>
                  <a:pt x="1538" y="2784"/>
                </a:cubicBezTo>
                <a:close/>
                <a:moveTo>
                  <a:pt x="1471" y="2614"/>
                </a:moveTo>
                <a:cubicBezTo>
                  <a:pt x="1471" y="2632"/>
                  <a:pt x="1480" y="2636"/>
                  <a:pt x="1495" y="2635"/>
                </a:cubicBezTo>
                <a:cubicBezTo>
                  <a:pt x="1523" y="2634"/>
                  <a:pt x="1539" y="2646"/>
                  <a:pt x="1540" y="2668"/>
                </a:cubicBezTo>
                <a:cubicBezTo>
                  <a:pt x="1541" y="2688"/>
                  <a:pt x="1553" y="2689"/>
                  <a:pt x="1567" y="2690"/>
                </a:cubicBezTo>
                <a:cubicBezTo>
                  <a:pt x="1573" y="2642"/>
                  <a:pt x="1529" y="2607"/>
                  <a:pt x="1471" y="2614"/>
                </a:cubicBezTo>
                <a:close/>
                <a:moveTo>
                  <a:pt x="1754" y="2777"/>
                </a:moveTo>
                <a:cubicBezTo>
                  <a:pt x="1756" y="2776"/>
                  <a:pt x="1759" y="2774"/>
                  <a:pt x="1761" y="2773"/>
                </a:cubicBezTo>
                <a:cubicBezTo>
                  <a:pt x="1760" y="2747"/>
                  <a:pt x="1752" y="2724"/>
                  <a:pt x="1729" y="2709"/>
                </a:cubicBezTo>
                <a:cubicBezTo>
                  <a:pt x="1711" y="2698"/>
                  <a:pt x="1692" y="2696"/>
                  <a:pt x="1673" y="2699"/>
                </a:cubicBezTo>
                <a:cubicBezTo>
                  <a:pt x="1672" y="2718"/>
                  <a:pt x="1678" y="2725"/>
                  <a:pt x="1695" y="2724"/>
                </a:cubicBezTo>
                <a:cubicBezTo>
                  <a:pt x="1715" y="2723"/>
                  <a:pt x="1728" y="2734"/>
                  <a:pt x="1736" y="2752"/>
                </a:cubicBezTo>
                <a:cubicBezTo>
                  <a:pt x="1740" y="2762"/>
                  <a:pt x="1748" y="2769"/>
                  <a:pt x="1754" y="2777"/>
                </a:cubicBezTo>
                <a:close/>
                <a:moveTo>
                  <a:pt x="417" y="1458"/>
                </a:moveTo>
                <a:cubicBezTo>
                  <a:pt x="399" y="1511"/>
                  <a:pt x="441" y="1563"/>
                  <a:pt x="499" y="1562"/>
                </a:cubicBezTo>
                <a:cubicBezTo>
                  <a:pt x="502" y="1550"/>
                  <a:pt x="497" y="1546"/>
                  <a:pt x="485" y="1543"/>
                </a:cubicBezTo>
                <a:cubicBezTo>
                  <a:pt x="446" y="1534"/>
                  <a:pt x="434" y="1518"/>
                  <a:pt x="435" y="1478"/>
                </a:cubicBezTo>
                <a:cubicBezTo>
                  <a:pt x="436" y="1463"/>
                  <a:pt x="431" y="1458"/>
                  <a:pt x="417" y="1458"/>
                </a:cubicBezTo>
                <a:close/>
                <a:moveTo>
                  <a:pt x="1370" y="3096"/>
                </a:moveTo>
                <a:cubicBezTo>
                  <a:pt x="1388" y="3104"/>
                  <a:pt x="1396" y="3097"/>
                  <a:pt x="1397" y="3080"/>
                </a:cubicBezTo>
                <a:cubicBezTo>
                  <a:pt x="1398" y="3072"/>
                  <a:pt x="1400" y="3064"/>
                  <a:pt x="1399" y="3055"/>
                </a:cubicBezTo>
                <a:cubicBezTo>
                  <a:pt x="1398" y="3024"/>
                  <a:pt x="1387" y="2998"/>
                  <a:pt x="1355" y="2977"/>
                </a:cubicBezTo>
                <a:cubicBezTo>
                  <a:pt x="1355" y="2988"/>
                  <a:pt x="1352" y="2998"/>
                  <a:pt x="1356" y="3002"/>
                </a:cubicBezTo>
                <a:cubicBezTo>
                  <a:pt x="1378" y="3031"/>
                  <a:pt x="1386" y="3061"/>
                  <a:pt x="1370" y="3096"/>
                </a:cubicBezTo>
                <a:close/>
                <a:moveTo>
                  <a:pt x="242" y="1767"/>
                </a:moveTo>
                <a:cubicBezTo>
                  <a:pt x="178" y="1781"/>
                  <a:pt x="98" y="1823"/>
                  <a:pt x="82" y="1852"/>
                </a:cubicBezTo>
                <a:cubicBezTo>
                  <a:pt x="90" y="1848"/>
                  <a:pt x="96" y="1844"/>
                  <a:pt x="102" y="1842"/>
                </a:cubicBezTo>
                <a:cubicBezTo>
                  <a:pt x="141" y="1826"/>
                  <a:pt x="180" y="1809"/>
                  <a:pt x="220" y="1795"/>
                </a:cubicBezTo>
                <a:cubicBezTo>
                  <a:pt x="235" y="1790"/>
                  <a:pt x="242" y="1784"/>
                  <a:pt x="242" y="1767"/>
                </a:cubicBezTo>
                <a:close/>
                <a:moveTo>
                  <a:pt x="1661" y="2736"/>
                </a:moveTo>
                <a:cubicBezTo>
                  <a:pt x="1671" y="2682"/>
                  <a:pt x="1619" y="2640"/>
                  <a:pt x="1572" y="2657"/>
                </a:cubicBezTo>
                <a:cubicBezTo>
                  <a:pt x="1571" y="2670"/>
                  <a:pt x="1578" y="2674"/>
                  <a:pt x="1591" y="2676"/>
                </a:cubicBezTo>
                <a:cubicBezTo>
                  <a:pt x="1617" y="2678"/>
                  <a:pt x="1636" y="2691"/>
                  <a:pt x="1645" y="2718"/>
                </a:cubicBezTo>
                <a:cubicBezTo>
                  <a:pt x="1648" y="2725"/>
                  <a:pt x="1655" y="2730"/>
                  <a:pt x="1661" y="2736"/>
                </a:cubicBezTo>
                <a:close/>
                <a:moveTo>
                  <a:pt x="969" y="1159"/>
                </a:moveTo>
                <a:cubicBezTo>
                  <a:pt x="996" y="1189"/>
                  <a:pt x="1036" y="1191"/>
                  <a:pt x="1060" y="1166"/>
                </a:cubicBezTo>
                <a:cubicBezTo>
                  <a:pt x="1072" y="1153"/>
                  <a:pt x="1076" y="1134"/>
                  <a:pt x="1065" y="1124"/>
                </a:cubicBezTo>
                <a:cubicBezTo>
                  <a:pt x="1060" y="1119"/>
                  <a:pt x="1049" y="1120"/>
                  <a:pt x="1040" y="1119"/>
                </a:cubicBezTo>
                <a:cubicBezTo>
                  <a:pt x="1039" y="1127"/>
                  <a:pt x="1037" y="1135"/>
                  <a:pt x="1037" y="1143"/>
                </a:cubicBezTo>
                <a:cubicBezTo>
                  <a:pt x="1037" y="1146"/>
                  <a:pt x="1042" y="1150"/>
                  <a:pt x="1045" y="1154"/>
                </a:cubicBezTo>
                <a:cubicBezTo>
                  <a:pt x="1021" y="1170"/>
                  <a:pt x="997" y="1166"/>
                  <a:pt x="969" y="1159"/>
                </a:cubicBezTo>
                <a:close/>
                <a:moveTo>
                  <a:pt x="674" y="2898"/>
                </a:moveTo>
                <a:cubicBezTo>
                  <a:pt x="668" y="2940"/>
                  <a:pt x="665" y="2948"/>
                  <a:pt x="646" y="2961"/>
                </a:cubicBezTo>
                <a:cubicBezTo>
                  <a:pt x="633" y="2970"/>
                  <a:pt x="635" y="2979"/>
                  <a:pt x="640" y="2989"/>
                </a:cubicBezTo>
                <a:cubicBezTo>
                  <a:pt x="670" y="2983"/>
                  <a:pt x="690" y="2961"/>
                  <a:pt x="697" y="2927"/>
                </a:cubicBezTo>
                <a:cubicBezTo>
                  <a:pt x="702" y="2902"/>
                  <a:pt x="701" y="2902"/>
                  <a:pt x="674" y="2898"/>
                </a:cubicBezTo>
                <a:close/>
                <a:moveTo>
                  <a:pt x="195" y="2103"/>
                </a:moveTo>
                <a:cubicBezTo>
                  <a:pt x="196" y="2103"/>
                  <a:pt x="197" y="2103"/>
                  <a:pt x="198" y="2103"/>
                </a:cubicBezTo>
                <a:cubicBezTo>
                  <a:pt x="198" y="2118"/>
                  <a:pt x="197" y="2133"/>
                  <a:pt x="198" y="2148"/>
                </a:cubicBezTo>
                <a:cubicBezTo>
                  <a:pt x="199" y="2153"/>
                  <a:pt x="204" y="2157"/>
                  <a:pt x="206" y="2161"/>
                </a:cubicBezTo>
                <a:cubicBezTo>
                  <a:pt x="209" y="2156"/>
                  <a:pt x="212" y="2152"/>
                  <a:pt x="213" y="2147"/>
                </a:cubicBezTo>
                <a:cubicBezTo>
                  <a:pt x="216" y="2095"/>
                  <a:pt x="218" y="2043"/>
                  <a:pt x="220" y="1992"/>
                </a:cubicBezTo>
                <a:cubicBezTo>
                  <a:pt x="221" y="1987"/>
                  <a:pt x="217" y="1982"/>
                  <a:pt x="216" y="1977"/>
                </a:cubicBezTo>
                <a:cubicBezTo>
                  <a:pt x="213" y="1981"/>
                  <a:pt x="208" y="1985"/>
                  <a:pt x="207" y="1990"/>
                </a:cubicBezTo>
                <a:cubicBezTo>
                  <a:pt x="203" y="2027"/>
                  <a:pt x="199" y="2065"/>
                  <a:pt x="195" y="2103"/>
                </a:cubicBezTo>
                <a:close/>
                <a:moveTo>
                  <a:pt x="88" y="1871"/>
                </a:moveTo>
                <a:cubicBezTo>
                  <a:pt x="89" y="1873"/>
                  <a:pt x="89" y="1874"/>
                  <a:pt x="90" y="1875"/>
                </a:cubicBezTo>
                <a:cubicBezTo>
                  <a:pt x="95" y="1873"/>
                  <a:pt x="101" y="1870"/>
                  <a:pt x="106" y="1868"/>
                </a:cubicBezTo>
                <a:cubicBezTo>
                  <a:pt x="140" y="1856"/>
                  <a:pt x="174" y="1842"/>
                  <a:pt x="209" y="1832"/>
                </a:cubicBezTo>
                <a:cubicBezTo>
                  <a:pt x="224" y="1827"/>
                  <a:pt x="229" y="1821"/>
                  <a:pt x="229" y="1805"/>
                </a:cubicBezTo>
                <a:cubicBezTo>
                  <a:pt x="177" y="1819"/>
                  <a:pt x="126" y="1832"/>
                  <a:pt x="88" y="1871"/>
                </a:cubicBezTo>
                <a:close/>
                <a:moveTo>
                  <a:pt x="1417" y="1871"/>
                </a:moveTo>
                <a:cubicBezTo>
                  <a:pt x="1365" y="1894"/>
                  <a:pt x="1315" y="1895"/>
                  <a:pt x="1260" y="1873"/>
                </a:cubicBezTo>
                <a:cubicBezTo>
                  <a:pt x="1302" y="1918"/>
                  <a:pt x="1394" y="1923"/>
                  <a:pt x="1417" y="1871"/>
                </a:cubicBezTo>
                <a:close/>
                <a:moveTo>
                  <a:pt x="222" y="1159"/>
                </a:moveTo>
                <a:cubicBezTo>
                  <a:pt x="212" y="1181"/>
                  <a:pt x="215" y="1197"/>
                  <a:pt x="229" y="1213"/>
                </a:cubicBezTo>
                <a:cubicBezTo>
                  <a:pt x="251" y="1239"/>
                  <a:pt x="274" y="1265"/>
                  <a:pt x="295" y="1290"/>
                </a:cubicBezTo>
                <a:cubicBezTo>
                  <a:pt x="303" y="1270"/>
                  <a:pt x="296" y="1244"/>
                  <a:pt x="273" y="1229"/>
                </a:cubicBezTo>
                <a:cubicBezTo>
                  <a:pt x="248" y="1213"/>
                  <a:pt x="228" y="1193"/>
                  <a:pt x="222" y="1159"/>
                </a:cubicBezTo>
                <a:close/>
                <a:moveTo>
                  <a:pt x="1046" y="1077"/>
                </a:moveTo>
                <a:cubicBezTo>
                  <a:pt x="1046" y="1079"/>
                  <a:pt x="1047" y="1081"/>
                  <a:pt x="1047" y="1083"/>
                </a:cubicBezTo>
                <a:cubicBezTo>
                  <a:pt x="1062" y="1079"/>
                  <a:pt x="1078" y="1078"/>
                  <a:pt x="1092" y="1072"/>
                </a:cubicBezTo>
                <a:cubicBezTo>
                  <a:pt x="1116" y="1062"/>
                  <a:pt x="1123" y="1029"/>
                  <a:pt x="1106" y="1011"/>
                </a:cubicBezTo>
                <a:cubicBezTo>
                  <a:pt x="1100" y="1004"/>
                  <a:pt x="1088" y="1002"/>
                  <a:pt x="1079" y="1001"/>
                </a:cubicBezTo>
                <a:cubicBezTo>
                  <a:pt x="1075" y="1001"/>
                  <a:pt x="1069" y="1009"/>
                  <a:pt x="1064" y="1013"/>
                </a:cubicBezTo>
                <a:cubicBezTo>
                  <a:pt x="1069" y="1018"/>
                  <a:pt x="1073" y="1023"/>
                  <a:pt x="1078" y="1028"/>
                </a:cubicBezTo>
                <a:cubicBezTo>
                  <a:pt x="1083" y="1032"/>
                  <a:pt x="1094" y="1036"/>
                  <a:pt x="1093" y="1038"/>
                </a:cubicBezTo>
                <a:cubicBezTo>
                  <a:pt x="1091" y="1046"/>
                  <a:pt x="1087" y="1056"/>
                  <a:pt x="1081" y="1060"/>
                </a:cubicBezTo>
                <a:cubicBezTo>
                  <a:pt x="1071" y="1068"/>
                  <a:pt x="1058" y="1072"/>
                  <a:pt x="1046" y="1077"/>
                </a:cubicBezTo>
                <a:close/>
                <a:moveTo>
                  <a:pt x="307" y="1614"/>
                </a:moveTo>
                <a:cubicBezTo>
                  <a:pt x="275" y="1599"/>
                  <a:pt x="257" y="1576"/>
                  <a:pt x="252" y="1542"/>
                </a:cubicBezTo>
                <a:cubicBezTo>
                  <a:pt x="250" y="1526"/>
                  <a:pt x="243" y="1526"/>
                  <a:pt x="231" y="1531"/>
                </a:cubicBezTo>
                <a:cubicBezTo>
                  <a:pt x="231" y="1577"/>
                  <a:pt x="256" y="1614"/>
                  <a:pt x="298" y="1629"/>
                </a:cubicBezTo>
                <a:cubicBezTo>
                  <a:pt x="300" y="1624"/>
                  <a:pt x="303" y="1620"/>
                  <a:pt x="307" y="1614"/>
                </a:cubicBezTo>
                <a:close/>
                <a:moveTo>
                  <a:pt x="617" y="1037"/>
                </a:moveTo>
                <a:cubicBezTo>
                  <a:pt x="562" y="1003"/>
                  <a:pt x="469" y="1011"/>
                  <a:pt x="430" y="1059"/>
                </a:cubicBezTo>
                <a:cubicBezTo>
                  <a:pt x="492" y="1031"/>
                  <a:pt x="553" y="1025"/>
                  <a:pt x="617" y="1037"/>
                </a:cubicBezTo>
                <a:close/>
                <a:moveTo>
                  <a:pt x="747" y="970"/>
                </a:moveTo>
                <a:cubicBezTo>
                  <a:pt x="694" y="976"/>
                  <a:pt x="693" y="975"/>
                  <a:pt x="658" y="926"/>
                </a:cubicBezTo>
                <a:cubicBezTo>
                  <a:pt x="648" y="950"/>
                  <a:pt x="657" y="975"/>
                  <a:pt x="680" y="990"/>
                </a:cubicBezTo>
                <a:cubicBezTo>
                  <a:pt x="701" y="1003"/>
                  <a:pt x="725" y="997"/>
                  <a:pt x="747" y="970"/>
                </a:cubicBezTo>
                <a:close/>
                <a:moveTo>
                  <a:pt x="962" y="2318"/>
                </a:moveTo>
                <a:cubicBezTo>
                  <a:pt x="919" y="2326"/>
                  <a:pt x="889" y="2309"/>
                  <a:pt x="866" y="2275"/>
                </a:cubicBezTo>
                <a:cubicBezTo>
                  <a:pt x="863" y="2270"/>
                  <a:pt x="853" y="2270"/>
                  <a:pt x="843" y="2266"/>
                </a:cubicBezTo>
                <a:cubicBezTo>
                  <a:pt x="861" y="2315"/>
                  <a:pt x="939" y="2357"/>
                  <a:pt x="964" y="2335"/>
                </a:cubicBezTo>
                <a:cubicBezTo>
                  <a:pt x="963" y="2331"/>
                  <a:pt x="963" y="2326"/>
                  <a:pt x="962" y="2318"/>
                </a:cubicBezTo>
                <a:close/>
                <a:moveTo>
                  <a:pt x="939" y="2608"/>
                </a:moveTo>
                <a:cubicBezTo>
                  <a:pt x="929" y="2593"/>
                  <a:pt x="928" y="2592"/>
                  <a:pt x="915" y="2601"/>
                </a:cubicBezTo>
                <a:cubicBezTo>
                  <a:pt x="888" y="2619"/>
                  <a:pt x="860" y="2623"/>
                  <a:pt x="830" y="2610"/>
                </a:cubicBezTo>
                <a:cubicBezTo>
                  <a:pt x="823" y="2607"/>
                  <a:pt x="814" y="2608"/>
                  <a:pt x="806" y="2607"/>
                </a:cubicBezTo>
                <a:cubicBezTo>
                  <a:pt x="847" y="2644"/>
                  <a:pt x="906" y="2643"/>
                  <a:pt x="939" y="2608"/>
                </a:cubicBezTo>
                <a:close/>
                <a:moveTo>
                  <a:pt x="1396" y="2714"/>
                </a:moveTo>
                <a:cubicBezTo>
                  <a:pt x="1348" y="2747"/>
                  <a:pt x="1303" y="2776"/>
                  <a:pt x="1259" y="2807"/>
                </a:cubicBezTo>
                <a:cubicBezTo>
                  <a:pt x="1255" y="2809"/>
                  <a:pt x="1256" y="2816"/>
                  <a:pt x="1254" y="2822"/>
                </a:cubicBezTo>
                <a:cubicBezTo>
                  <a:pt x="1256" y="2822"/>
                  <a:pt x="1258" y="2823"/>
                  <a:pt x="1260" y="2824"/>
                </a:cubicBezTo>
                <a:cubicBezTo>
                  <a:pt x="1310" y="2795"/>
                  <a:pt x="1358" y="2764"/>
                  <a:pt x="1396" y="2714"/>
                </a:cubicBezTo>
                <a:close/>
                <a:moveTo>
                  <a:pt x="385" y="1357"/>
                </a:moveTo>
                <a:cubicBezTo>
                  <a:pt x="378" y="1386"/>
                  <a:pt x="383" y="1412"/>
                  <a:pt x="405" y="1433"/>
                </a:cubicBezTo>
                <a:cubicBezTo>
                  <a:pt x="426" y="1452"/>
                  <a:pt x="464" y="1461"/>
                  <a:pt x="488" y="1451"/>
                </a:cubicBezTo>
                <a:cubicBezTo>
                  <a:pt x="435" y="1439"/>
                  <a:pt x="398" y="1412"/>
                  <a:pt x="385" y="1357"/>
                </a:cubicBezTo>
                <a:close/>
                <a:moveTo>
                  <a:pt x="317" y="1404"/>
                </a:moveTo>
                <a:cubicBezTo>
                  <a:pt x="311" y="1408"/>
                  <a:pt x="307" y="1412"/>
                  <a:pt x="303" y="1415"/>
                </a:cubicBezTo>
                <a:cubicBezTo>
                  <a:pt x="325" y="1452"/>
                  <a:pt x="370" y="1467"/>
                  <a:pt x="406" y="1447"/>
                </a:cubicBezTo>
                <a:cubicBezTo>
                  <a:pt x="398" y="1442"/>
                  <a:pt x="392" y="1435"/>
                  <a:pt x="385" y="1434"/>
                </a:cubicBezTo>
                <a:cubicBezTo>
                  <a:pt x="359" y="1432"/>
                  <a:pt x="335" y="1426"/>
                  <a:pt x="317" y="1404"/>
                </a:cubicBezTo>
                <a:close/>
                <a:moveTo>
                  <a:pt x="1502" y="126"/>
                </a:moveTo>
                <a:cubicBezTo>
                  <a:pt x="1545" y="124"/>
                  <a:pt x="1568" y="96"/>
                  <a:pt x="1594" y="67"/>
                </a:cubicBezTo>
                <a:cubicBezTo>
                  <a:pt x="1558" y="63"/>
                  <a:pt x="1517" y="89"/>
                  <a:pt x="1502" y="126"/>
                </a:cubicBezTo>
                <a:close/>
                <a:moveTo>
                  <a:pt x="961" y="945"/>
                </a:moveTo>
                <a:cubicBezTo>
                  <a:pt x="983" y="968"/>
                  <a:pt x="1012" y="972"/>
                  <a:pt x="1032" y="957"/>
                </a:cubicBezTo>
                <a:cubicBezTo>
                  <a:pt x="1049" y="944"/>
                  <a:pt x="1051" y="920"/>
                  <a:pt x="1038" y="898"/>
                </a:cubicBezTo>
                <a:cubicBezTo>
                  <a:pt x="1021" y="936"/>
                  <a:pt x="1021" y="936"/>
                  <a:pt x="961" y="945"/>
                </a:cubicBezTo>
                <a:close/>
                <a:moveTo>
                  <a:pt x="240" y="2221"/>
                </a:moveTo>
                <a:cubicBezTo>
                  <a:pt x="229" y="2239"/>
                  <a:pt x="236" y="2250"/>
                  <a:pt x="251" y="2258"/>
                </a:cubicBezTo>
                <a:cubicBezTo>
                  <a:pt x="261" y="2263"/>
                  <a:pt x="271" y="2269"/>
                  <a:pt x="282" y="2271"/>
                </a:cubicBezTo>
                <a:cubicBezTo>
                  <a:pt x="303" y="2276"/>
                  <a:pt x="323" y="2273"/>
                  <a:pt x="342" y="2253"/>
                </a:cubicBezTo>
                <a:cubicBezTo>
                  <a:pt x="330" y="2251"/>
                  <a:pt x="321" y="2246"/>
                  <a:pt x="312" y="2248"/>
                </a:cubicBezTo>
                <a:cubicBezTo>
                  <a:pt x="283" y="2254"/>
                  <a:pt x="258" y="2249"/>
                  <a:pt x="240" y="2221"/>
                </a:cubicBezTo>
                <a:close/>
                <a:moveTo>
                  <a:pt x="197" y="1969"/>
                </a:moveTo>
                <a:cubicBezTo>
                  <a:pt x="195" y="1967"/>
                  <a:pt x="193" y="1965"/>
                  <a:pt x="191" y="1964"/>
                </a:cubicBezTo>
                <a:cubicBezTo>
                  <a:pt x="145" y="1973"/>
                  <a:pt x="101" y="1988"/>
                  <a:pt x="71" y="2028"/>
                </a:cubicBezTo>
                <a:cubicBezTo>
                  <a:pt x="109" y="2013"/>
                  <a:pt x="147" y="1999"/>
                  <a:pt x="184" y="1983"/>
                </a:cubicBezTo>
                <a:cubicBezTo>
                  <a:pt x="189" y="1981"/>
                  <a:pt x="192" y="1974"/>
                  <a:pt x="197" y="1969"/>
                </a:cubicBezTo>
                <a:close/>
                <a:moveTo>
                  <a:pt x="257" y="1759"/>
                </a:moveTo>
                <a:cubicBezTo>
                  <a:pt x="258" y="1760"/>
                  <a:pt x="259" y="1762"/>
                  <a:pt x="261" y="1764"/>
                </a:cubicBezTo>
                <a:cubicBezTo>
                  <a:pt x="266" y="1761"/>
                  <a:pt x="273" y="1760"/>
                  <a:pt x="275" y="1756"/>
                </a:cubicBezTo>
                <a:cubicBezTo>
                  <a:pt x="292" y="1717"/>
                  <a:pt x="308" y="1678"/>
                  <a:pt x="324" y="1639"/>
                </a:cubicBezTo>
                <a:cubicBezTo>
                  <a:pt x="323" y="1638"/>
                  <a:pt x="322" y="1636"/>
                  <a:pt x="320" y="1634"/>
                </a:cubicBezTo>
                <a:cubicBezTo>
                  <a:pt x="315" y="1637"/>
                  <a:pt x="309" y="1638"/>
                  <a:pt x="306" y="1642"/>
                </a:cubicBezTo>
                <a:cubicBezTo>
                  <a:pt x="301" y="1648"/>
                  <a:pt x="300" y="1656"/>
                  <a:pt x="297" y="1663"/>
                </a:cubicBezTo>
                <a:cubicBezTo>
                  <a:pt x="283" y="1695"/>
                  <a:pt x="270" y="1727"/>
                  <a:pt x="257" y="1759"/>
                </a:cubicBezTo>
                <a:close/>
                <a:moveTo>
                  <a:pt x="197" y="1995"/>
                </a:moveTo>
                <a:cubicBezTo>
                  <a:pt x="147" y="1999"/>
                  <a:pt x="83" y="2035"/>
                  <a:pt x="74" y="2058"/>
                </a:cubicBezTo>
                <a:cubicBezTo>
                  <a:pt x="109" y="2045"/>
                  <a:pt x="145" y="2031"/>
                  <a:pt x="181" y="2016"/>
                </a:cubicBezTo>
                <a:cubicBezTo>
                  <a:pt x="187" y="2013"/>
                  <a:pt x="190" y="2004"/>
                  <a:pt x="197" y="1995"/>
                </a:cubicBezTo>
                <a:close/>
                <a:moveTo>
                  <a:pt x="76" y="2092"/>
                </a:moveTo>
                <a:cubicBezTo>
                  <a:pt x="109" y="2079"/>
                  <a:pt x="139" y="2065"/>
                  <a:pt x="171" y="2055"/>
                </a:cubicBezTo>
                <a:cubicBezTo>
                  <a:pt x="186" y="2049"/>
                  <a:pt x="192" y="2043"/>
                  <a:pt x="186" y="2026"/>
                </a:cubicBezTo>
                <a:cubicBezTo>
                  <a:pt x="143" y="2039"/>
                  <a:pt x="104" y="2054"/>
                  <a:pt x="76" y="2092"/>
                </a:cubicBezTo>
                <a:close/>
                <a:moveTo>
                  <a:pt x="1247" y="1922"/>
                </a:moveTo>
                <a:cubicBezTo>
                  <a:pt x="1285" y="1966"/>
                  <a:pt x="1346" y="1969"/>
                  <a:pt x="1374" y="1929"/>
                </a:cubicBezTo>
                <a:cubicBezTo>
                  <a:pt x="1330" y="1938"/>
                  <a:pt x="1288" y="1939"/>
                  <a:pt x="1247" y="1922"/>
                </a:cubicBezTo>
                <a:close/>
                <a:moveTo>
                  <a:pt x="976" y="1995"/>
                </a:moveTo>
                <a:cubicBezTo>
                  <a:pt x="1002" y="2013"/>
                  <a:pt x="1024" y="2029"/>
                  <a:pt x="1046" y="2043"/>
                </a:cubicBezTo>
                <a:cubicBezTo>
                  <a:pt x="1057" y="2049"/>
                  <a:pt x="1066" y="2046"/>
                  <a:pt x="1066" y="2034"/>
                </a:cubicBezTo>
                <a:cubicBezTo>
                  <a:pt x="1042" y="2015"/>
                  <a:pt x="1020" y="1997"/>
                  <a:pt x="995" y="1977"/>
                </a:cubicBezTo>
                <a:cubicBezTo>
                  <a:pt x="992" y="1980"/>
                  <a:pt x="987" y="1985"/>
                  <a:pt x="976" y="1995"/>
                </a:cubicBezTo>
                <a:close/>
                <a:moveTo>
                  <a:pt x="1160" y="2874"/>
                </a:moveTo>
                <a:cubicBezTo>
                  <a:pt x="1160" y="2903"/>
                  <a:pt x="1167" y="2934"/>
                  <a:pt x="1145" y="2958"/>
                </a:cubicBezTo>
                <a:cubicBezTo>
                  <a:pt x="1159" y="2969"/>
                  <a:pt x="1169" y="2967"/>
                  <a:pt x="1173" y="2951"/>
                </a:cubicBezTo>
                <a:cubicBezTo>
                  <a:pt x="1177" y="2932"/>
                  <a:pt x="1182" y="2912"/>
                  <a:pt x="1184" y="2892"/>
                </a:cubicBezTo>
                <a:cubicBezTo>
                  <a:pt x="1186" y="2879"/>
                  <a:pt x="1179" y="2870"/>
                  <a:pt x="1160" y="2874"/>
                </a:cubicBezTo>
                <a:close/>
                <a:moveTo>
                  <a:pt x="1221" y="601"/>
                </a:moveTo>
                <a:cubicBezTo>
                  <a:pt x="1194" y="624"/>
                  <a:pt x="1187" y="677"/>
                  <a:pt x="1208" y="705"/>
                </a:cubicBezTo>
                <a:cubicBezTo>
                  <a:pt x="1223" y="671"/>
                  <a:pt x="1233" y="638"/>
                  <a:pt x="1221" y="601"/>
                </a:cubicBezTo>
                <a:close/>
                <a:moveTo>
                  <a:pt x="1469" y="2955"/>
                </a:moveTo>
                <a:cubicBezTo>
                  <a:pt x="1472" y="2964"/>
                  <a:pt x="1472" y="2974"/>
                  <a:pt x="1477" y="2978"/>
                </a:cubicBezTo>
                <a:cubicBezTo>
                  <a:pt x="1506" y="2999"/>
                  <a:pt x="1510" y="3026"/>
                  <a:pt x="1492" y="3062"/>
                </a:cubicBezTo>
                <a:cubicBezTo>
                  <a:pt x="1501" y="3060"/>
                  <a:pt x="1509" y="3060"/>
                  <a:pt x="1510" y="3057"/>
                </a:cubicBezTo>
                <a:cubicBezTo>
                  <a:pt x="1529" y="3021"/>
                  <a:pt x="1522" y="2971"/>
                  <a:pt x="1469" y="2955"/>
                </a:cubicBezTo>
                <a:close/>
                <a:moveTo>
                  <a:pt x="1105" y="3048"/>
                </a:moveTo>
                <a:cubicBezTo>
                  <a:pt x="1102" y="3061"/>
                  <a:pt x="1097" y="3070"/>
                  <a:pt x="1097" y="3079"/>
                </a:cubicBezTo>
                <a:cubicBezTo>
                  <a:pt x="1099" y="3096"/>
                  <a:pt x="1104" y="3113"/>
                  <a:pt x="1108" y="3133"/>
                </a:cubicBezTo>
                <a:cubicBezTo>
                  <a:pt x="1113" y="3133"/>
                  <a:pt x="1122" y="3133"/>
                  <a:pt x="1133" y="3134"/>
                </a:cubicBezTo>
                <a:cubicBezTo>
                  <a:pt x="1132" y="3103"/>
                  <a:pt x="1131" y="3075"/>
                  <a:pt x="1105" y="3048"/>
                </a:cubicBezTo>
                <a:close/>
                <a:moveTo>
                  <a:pt x="972" y="403"/>
                </a:moveTo>
                <a:cubicBezTo>
                  <a:pt x="977" y="428"/>
                  <a:pt x="982" y="452"/>
                  <a:pt x="987" y="477"/>
                </a:cubicBezTo>
                <a:cubicBezTo>
                  <a:pt x="994" y="474"/>
                  <a:pt x="1004" y="471"/>
                  <a:pt x="1012" y="468"/>
                </a:cubicBezTo>
                <a:cubicBezTo>
                  <a:pt x="1009" y="457"/>
                  <a:pt x="1006" y="448"/>
                  <a:pt x="1005" y="439"/>
                </a:cubicBezTo>
                <a:cubicBezTo>
                  <a:pt x="1005" y="429"/>
                  <a:pt x="1008" y="420"/>
                  <a:pt x="1010" y="409"/>
                </a:cubicBezTo>
                <a:cubicBezTo>
                  <a:pt x="997" y="407"/>
                  <a:pt x="984" y="405"/>
                  <a:pt x="972" y="403"/>
                </a:cubicBezTo>
                <a:close/>
                <a:moveTo>
                  <a:pt x="218" y="2336"/>
                </a:moveTo>
                <a:cubicBezTo>
                  <a:pt x="174" y="2345"/>
                  <a:pt x="135" y="2383"/>
                  <a:pt x="134" y="2411"/>
                </a:cubicBezTo>
                <a:cubicBezTo>
                  <a:pt x="160" y="2393"/>
                  <a:pt x="187" y="2374"/>
                  <a:pt x="214" y="2355"/>
                </a:cubicBezTo>
                <a:cubicBezTo>
                  <a:pt x="218" y="2352"/>
                  <a:pt x="217" y="2344"/>
                  <a:pt x="218" y="2336"/>
                </a:cubicBezTo>
                <a:close/>
                <a:moveTo>
                  <a:pt x="1677" y="2403"/>
                </a:moveTo>
                <a:cubicBezTo>
                  <a:pt x="1674" y="2453"/>
                  <a:pt x="1660" y="2499"/>
                  <a:pt x="1621" y="2539"/>
                </a:cubicBezTo>
                <a:cubicBezTo>
                  <a:pt x="1673" y="2521"/>
                  <a:pt x="1693" y="2471"/>
                  <a:pt x="1677" y="2403"/>
                </a:cubicBezTo>
                <a:close/>
                <a:moveTo>
                  <a:pt x="836" y="1016"/>
                </a:moveTo>
                <a:cubicBezTo>
                  <a:pt x="828" y="1047"/>
                  <a:pt x="827" y="1048"/>
                  <a:pt x="799" y="1038"/>
                </a:cubicBezTo>
                <a:cubicBezTo>
                  <a:pt x="796" y="1057"/>
                  <a:pt x="801" y="1067"/>
                  <a:pt x="814" y="1070"/>
                </a:cubicBezTo>
                <a:cubicBezTo>
                  <a:pt x="829" y="1074"/>
                  <a:pt x="851" y="1064"/>
                  <a:pt x="855" y="1051"/>
                </a:cubicBezTo>
                <a:cubicBezTo>
                  <a:pt x="860" y="1036"/>
                  <a:pt x="854" y="1024"/>
                  <a:pt x="836" y="1016"/>
                </a:cubicBezTo>
                <a:close/>
                <a:moveTo>
                  <a:pt x="145" y="2444"/>
                </a:moveTo>
                <a:cubicBezTo>
                  <a:pt x="172" y="2424"/>
                  <a:pt x="197" y="2406"/>
                  <a:pt x="222" y="2387"/>
                </a:cubicBezTo>
                <a:cubicBezTo>
                  <a:pt x="225" y="2384"/>
                  <a:pt x="224" y="2375"/>
                  <a:pt x="226" y="2365"/>
                </a:cubicBezTo>
                <a:cubicBezTo>
                  <a:pt x="184" y="2381"/>
                  <a:pt x="155" y="2402"/>
                  <a:pt x="145" y="2444"/>
                </a:cubicBezTo>
                <a:close/>
                <a:moveTo>
                  <a:pt x="1254" y="2838"/>
                </a:moveTo>
                <a:cubicBezTo>
                  <a:pt x="1242" y="2842"/>
                  <a:pt x="1240" y="2848"/>
                  <a:pt x="1246" y="2858"/>
                </a:cubicBezTo>
                <a:cubicBezTo>
                  <a:pt x="1259" y="2879"/>
                  <a:pt x="1263" y="2901"/>
                  <a:pt x="1257" y="2925"/>
                </a:cubicBezTo>
                <a:cubicBezTo>
                  <a:pt x="1255" y="2934"/>
                  <a:pt x="1258" y="2945"/>
                  <a:pt x="1259" y="2959"/>
                </a:cubicBezTo>
                <a:cubicBezTo>
                  <a:pt x="1284" y="2920"/>
                  <a:pt x="1281" y="2873"/>
                  <a:pt x="1254" y="2838"/>
                </a:cubicBezTo>
                <a:close/>
                <a:moveTo>
                  <a:pt x="906" y="2794"/>
                </a:moveTo>
                <a:cubicBezTo>
                  <a:pt x="902" y="2799"/>
                  <a:pt x="897" y="2804"/>
                  <a:pt x="895" y="2810"/>
                </a:cubicBezTo>
                <a:cubicBezTo>
                  <a:pt x="888" y="2837"/>
                  <a:pt x="873" y="2858"/>
                  <a:pt x="846" y="2870"/>
                </a:cubicBezTo>
                <a:cubicBezTo>
                  <a:pt x="843" y="2871"/>
                  <a:pt x="839" y="2873"/>
                  <a:pt x="835" y="2876"/>
                </a:cubicBezTo>
                <a:cubicBezTo>
                  <a:pt x="881" y="2886"/>
                  <a:pt x="915" y="2849"/>
                  <a:pt x="906" y="2794"/>
                </a:cubicBezTo>
                <a:close/>
                <a:moveTo>
                  <a:pt x="1652" y="2364"/>
                </a:moveTo>
                <a:cubicBezTo>
                  <a:pt x="1650" y="2389"/>
                  <a:pt x="1651" y="2418"/>
                  <a:pt x="1644" y="2445"/>
                </a:cubicBezTo>
                <a:cubicBezTo>
                  <a:pt x="1638" y="2472"/>
                  <a:pt x="1623" y="2497"/>
                  <a:pt x="1613" y="2521"/>
                </a:cubicBezTo>
                <a:cubicBezTo>
                  <a:pt x="1656" y="2500"/>
                  <a:pt x="1677" y="2417"/>
                  <a:pt x="1652" y="2364"/>
                </a:cubicBezTo>
                <a:close/>
                <a:moveTo>
                  <a:pt x="192" y="2209"/>
                </a:moveTo>
                <a:cubicBezTo>
                  <a:pt x="154" y="2215"/>
                  <a:pt x="118" y="2246"/>
                  <a:pt x="114" y="2273"/>
                </a:cubicBezTo>
                <a:cubicBezTo>
                  <a:pt x="135" y="2261"/>
                  <a:pt x="157" y="2246"/>
                  <a:pt x="181" y="2236"/>
                </a:cubicBezTo>
                <a:cubicBezTo>
                  <a:pt x="196" y="2229"/>
                  <a:pt x="197" y="2221"/>
                  <a:pt x="192" y="2209"/>
                </a:cubicBezTo>
                <a:close/>
                <a:moveTo>
                  <a:pt x="98" y="1918"/>
                </a:moveTo>
                <a:cubicBezTo>
                  <a:pt x="133" y="1910"/>
                  <a:pt x="167" y="1902"/>
                  <a:pt x="202" y="1892"/>
                </a:cubicBezTo>
                <a:cubicBezTo>
                  <a:pt x="207" y="1891"/>
                  <a:pt x="210" y="1880"/>
                  <a:pt x="215" y="1871"/>
                </a:cubicBezTo>
                <a:cubicBezTo>
                  <a:pt x="171" y="1875"/>
                  <a:pt x="119" y="1896"/>
                  <a:pt x="98" y="1918"/>
                </a:cubicBezTo>
                <a:close/>
                <a:moveTo>
                  <a:pt x="131" y="2369"/>
                </a:moveTo>
                <a:cubicBezTo>
                  <a:pt x="157" y="2354"/>
                  <a:pt x="183" y="2338"/>
                  <a:pt x="212" y="2321"/>
                </a:cubicBezTo>
                <a:cubicBezTo>
                  <a:pt x="211" y="2317"/>
                  <a:pt x="209" y="2311"/>
                  <a:pt x="207" y="2304"/>
                </a:cubicBezTo>
                <a:cubicBezTo>
                  <a:pt x="172" y="2310"/>
                  <a:pt x="136" y="2343"/>
                  <a:pt x="131" y="2369"/>
                </a:cubicBezTo>
                <a:close/>
                <a:moveTo>
                  <a:pt x="872" y="398"/>
                </a:moveTo>
                <a:cubicBezTo>
                  <a:pt x="858" y="374"/>
                  <a:pt x="836" y="366"/>
                  <a:pt x="812" y="375"/>
                </a:cubicBezTo>
                <a:cubicBezTo>
                  <a:pt x="792" y="383"/>
                  <a:pt x="784" y="398"/>
                  <a:pt x="788" y="418"/>
                </a:cubicBezTo>
                <a:cubicBezTo>
                  <a:pt x="822" y="391"/>
                  <a:pt x="823" y="391"/>
                  <a:pt x="872" y="398"/>
                </a:cubicBezTo>
                <a:close/>
                <a:moveTo>
                  <a:pt x="204" y="1902"/>
                </a:moveTo>
                <a:cubicBezTo>
                  <a:pt x="161" y="1909"/>
                  <a:pt x="121" y="1919"/>
                  <a:pt x="91" y="1950"/>
                </a:cubicBezTo>
                <a:cubicBezTo>
                  <a:pt x="123" y="1942"/>
                  <a:pt x="154" y="1932"/>
                  <a:pt x="187" y="1925"/>
                </a:cubicBezTo>
                <a:cubicBezTo>
                  <a:pt x="200" y="1923"/>
                  <a:pt x="206" y="1919"/>
                  <a:pt x="204" y="1902"/>
                </a:cubicBezTo>
                <a:close/>
                <a:moveTo>
                  <a:pt x="1001" y="1675"/>
                </a:moveTo>
                <a:cubicBezTo>
                  <a:pt x="991" y="1680"/>
                  <a:pt x="981" y="1689"/>
                  <a:pt x="973" y="1688"/>
                </a:cubicBezTo>
                <a:cubicBezTo>
                  <a:pt x="955" y="1686"/>
                  <a:pt x="968" y="1672"/>
                  <a:pt x="967" y="1663"/>
                </a:cubicBezTo>
                <a:cubicBezTo>
                  <a:pt x="949" y="1673"/>
                  <a:pt x="942" y="1689"/>
                  <a:pt x="951" y="1702"/>
                </a:cubicBezTo>
                <a:cubicBezTo>
                  <a:pt x="960" y="1717"/>
                  <a:pt x="981" y="1722"/>
                  <a:pt x="994" y="1712"/>
                </a:cubicBezTo>
                <a:cubicBezTo>
                  <a:pt x="1009" y="1702"/>
                  <a:pt x="1010" y="1687"/>
                  <a:pt x="1001" y="1675"/>
                </a:cubicBezTo>
                <a:close/>
                <a:moveTo>
                  <a:pt x="230" y="2394"/>
                </a:moveTo>
                <a:cubicBezTo>
                  <a:pt x="190" y="2416"/>
                  <a:pt x="166" y="2449"/>
                  <a:pt x="168" y="2476"/>
                </a:cubicBezTo>
                <a:cubicBezTo>
                  <a:pt x="187" y="2458"/>
                  <a:pt x="206" y="2438"/>
                  <a:pt x="227" y="2421"/>
                </a:cubicBezTo>
                <a:cubicBezTo>
                  <a:pt x="237" y="2412"/>
                  <a:pt x="237" y="2405"/>
                  <a:pt x="230" y="2394"/>
                </a:cubicBezTo>
                <a:close/>
                <a:moveTo>
                  <a:pt x="1013" y="2443"/>
                </a:moveTo>
                <a:cubicBezTo>
                  <a:pt x="1019" y="2454"/>
                  <a:pt x="1022" y="2467"/>
                  <a:pt x="1031" y="2475"/>
                </a:cubicBezTo>
                <a:cubicBezTo>
                  <a:pt x="1058" y="2501"/>
                  <a:pt x="1075" y="2532"/>
                  <a:pt x="1088" y="2566"/>
                </a:cubicBezTo>
                <a:cubicBezTo>
                  <a:pt x="1088" y="2567"/>
                  <a:pt x="1090" y="2566"/>
                  <a:pt x="1091" y="2567"/>
                </a:cubicBezTo>
                <a:cubicBezTo>
                  <a:pt x="1095" y="2532"/>
                  <a:pt x="1058" y="2470"/>
                  <a:pt x="1013" y="2443"/>
                </a:cubicBezTo>
                <a:close/>
                <a:moveTo>
                  <a:pt x="1224" y="3134"/>
                </a:moveTo>
                <a:cubicBezTo>
                  <a:pt x="1231" y="3128"/>
                  <a:pt x="1242" y="3123"/>
                  <a:pt x="1242" y="3116"/>
                </a:cubicBezTo>
                <a:cubicBezTo>
                  <a:pt x="1245" y="3093"/>
                  <a:pt x="1234" y="3075"/>
                  <a:pt x="1216" y="3053"/>
                </a:cubicBezTo>
                <a:cubicBezTo>
                  <a:pt x="1212" y="3066"/>
                  <a:pt x="1205" y="3075"/>
                  <a:pt x="1207" y="3083"/>
                </a:cubicBezTo>
                <a:cubicBezTo>
                  <a:pt x="1210" y="3099"/>
                  <a:pt x="1217" y="3115"/>
                  <a:pt x="1224" y="3134"/>
                </a:cubicBezTo>
                <a:close/>
                <a:moveTo>
                  <a:pt x="1410" y="2732"/>
                </a:moveTo>
                <a:cubicBezTo>
                  <a:pt x="1430" y="2750"/>
                  <a:pt x="1421" y="2786"/>
                  <a:pt x="1454" y="2801"/>
                </a:cubicBezTo>
                <a:cubicBezTo>
                  <a:pt x="1456" y="2774"/>
                  <a:pt x="1447" y="2754"/>
                  <a:pt x="1438" y="2734"/>
                </a:cubicBezTo>
                <a:cubicBezTo>
                  <a:pt x="1431" y="2718"/>
                  <a:pt x="1422" y="2719"/>
                  <a:pt x="1410" y="2732"/>
                </a:cubicBezTo>
                <a:close/>
                <a:moveTo>
                  <a:pt x="1118" y="2843"/>
                </a:moveTo>
                <a:cubicBezTo>
                  <a:pt x="1124" y="2839"/>
                  <a:pt x="1134" y="2837"/>
                  <a:pt x="1137" y="2831"/>
                </a:cubicBezTo>
                <a:cubicBezTo>
                  <a:pt x="1151" y="2808"/>
                  <a:pt x="1148" y="2782"/>
                  <a:pt x="1129" y="2763"/>
                </a:cubicBezTo>
                <a:cubicBezTo>
                  <a:pt x="1125" y="2773"/>
                  <a:pt x="1120" y="2782"/>
                  <a:pt x="1119" y="2790"/>
                </a:cubicBezTo>
                <a:cubicBezTo>
                  <a:pt x="1117" y="2806"/>
                  <a:pt x="1118" y="2822"/>
                  <a:pt x="1118" y="2843"/>
                </a:cubicBezTo>
                <a:close/>
                <a:moveTo>
                  <a:pt x="940" y="2105"/>
                </a:moveTo>
                <a:cubicBezTo>
                  <a:pt x="938" y="2107"/>
                  <a:pt x="937" y="2109"/>
                  <a:pt x="935" y="2111"/>
                </a:cubicBezTo>
                <a:cubicBezTo>
                  <a:pt x="948" y="2137"/>
                  <a:pt x="961" y="2164"/>
                  <a:pt x="990" y="2178"/>
                </a:cubicBezTo>
                <a:cubicBezTo>
                  <a:pt x="995" y="2181"/>
                  <a:pt x="1002" y="2179"/>
                  <a:pt x="1008" y="2179"/>
                </a:cubicBezTo>
                <a:cubicBezTo>
                  <a:pt x="1005" y="2174"/>
                  <a:pt x="1002" y="2169"/>
                  <a:pt x="999" y="2164"/>
                </a:cubicBezTo>
                <a:cubicBezTo>
                  <a:pt x="986" y="2149"/>
                  <a:pt x="973" y="2134"/>
                  <a:pt x="959" y="2119"/>
                </a:cubicBezTo>
                <a:cubicBezTo>
                  <a:pt x="954" y="2114"/>
                  <a:pt x="946" y="2110"/>
                  <a:pt x="940" y="2105"/>
                </a:cubicBezTo>
                <a:close/>
                <a:moveTo>
                  <a:pt x="112" y="2310"/>
                </a:moveTo>
                <a:cubicBezTo>
                  <a:pt x="140" y="2294"/>
                  <a:pt x="163" y="2279"/>
                  <a:pt x="188" y="2267"/>
                </a:cubicBezTo>
                <a:cubicBezTo>
                  <a:pt x="202" y="2260"/>
                  <a:pt x="202" y="2253"/>
                  <a:pt x="195" y="2240"/>
                </a:cubicBezTo>
                <a:cubicBezTo>
                  <a:pt x="163" y="2257"/>
                  <a:pt x="131" y="2273"/>
                  <a:pt x="112" y="2310"/>
                </a:cubicBezTo>
                <a:close/>
                <a:moveTo>
                  <a:pt x="84" y="2120"/>
                </a:moveTo>
                <a:cubicBezTo>
                  <a:pt x="117" y="2106"/>
                  <a:pt x="146" y="2094"/>
                  <a:pt x="175" y="2080"/>
                </a:cubicBezTo>
                <a:cubicBezTo>
                  <a:pt x="180" y="2078"/>
                  <a:pt x="183" y="2071"/>
                  <a:pt x="187" y="2066"/>
                </a:cubicBezTo>
                <a:cubicBezTo>
                  <a:pt x="186" y="2065"/>
                  <a:pt x="184" y="2063"/>
                  <a:pt x="182" y="2062"/>
                </a:cubicBezTo>
                <a:cubicBezTo>
                  <a:pt x="145" y="2071"/>
                  <a:pt x="109" y="2083"/>
                  <a:pt x="84" y="2120"/>
                </a:cubicBezTo>
                <a:close/>
                <a:moveTo>
                  <a:pt x="83" y="1982"/>
                </a:moveTo>
                <a:cubicBezTo>
                  <a:pt x="119" y="1972"/>
                  <a:pt x="153" y="1963"/>
                  <a:pt x="187" y="1953"/>
                </a:cubicBezTo>
                <a:cubicBezTo>
                  <a:pt x="192" y="1951"/>
                  <a:pt x="195" y="1945"/>
                  <a:pt x="200" y="1940"/>
                </a:cubicBezTo>
                <a:cubicBezTo>
                  <a:pt x="198" y="1939"/>
                  <a:pt x="197" y="1937"/>
                  <a:pt x="195" y="1935"/>
                </a:cubicBezTo>
                <a:cubicBezTo>
                  <a:pt x="155" y="1942"/>
                  <a:pt x="114" y="1949"/>
                  <a:pt x="83" y="1982"/>
                </a:cubicBezTo>
                <a:close/>
                <a:moveTo>
                  <a:pt x="705" y="2947"/>
                </a:moveTo>
                <a:cubicBezTo>
                  <a:pt x="702" y="2946"/>
                  <a:pt x="700" y="2946"/>
                  <a:pt x="697" y="2946"/>
                </a:cubicBezTo>
                <a:cubicBezTo>
                  <a:pt x="694" y="2963"/>
                  <a:pt x="690" y="2980"/>
                  <a:pt x="687" y="2997"/>
                </a:cubicBezTo>
                <a:cubicBezTo>
                  <a:pt x="684" y="3019"/>
                  <a:pt x="685" y="3019"/>
                  <a:pt x="709" y="3020"/>
                </a:cubicBezTo>
                <a:cubicBezTo>
                  <a:pt x="716" y="2995"/>
                  <a:pt x="719" y="2970"/>
                  <a:pt x="705" y="2947"/>
                </a:cubicBezTo>
                <a:close/>
                <a:moveTo>
                  <a:pt x="1291" y="666"/>
                </a:moveTo>
                <a:cubicBezTo>
                  <a:pt x="1282" y="704"/>
                  <a:pt x="1291" y="744"/>
                  <a:pt x="1310" y="755"/>
                </a:cubicBezTo>
                <a:cubicBezTo>
                  <a:pt x="1319" y="723"/>
                  <a:pt x="1314" y="695"/>
                  <a:pt x="1291" y="666"/>
                </a:cubicBezTo>
                <a:close/>
                <a:moveTo>
                  <a:pt x="1117" y="579"/>
                </a:moveTo>
                <a:cubicBezTo>
                  <a:pt x="1131" y="604"/>
                  <a:pt x="1136" y="630"/>
                  <a:pt x="1123" y="659"/>
                </a:cubicBezTo>
                <a:cubicBezTo>
                  <a:pt x="1145" y="653"/>
                  <a:pt x="1154" y="641"/>
                  <a:pt x="1155" y="623"/>
                </a:cubicBezTo>
                <a:cubicBezTo>
                  <a:pt x="1157" y="605"/>
                  <a:pt x="1143" y="588"/>
                  <a:pt x="1117" y="579"/>
                </a:cubicBezTo>
                <a:close/>
                <a:moveTo>
                  <a:pt x="618" y="2887"/>
                </a:moveTo>
                <a:cubicBezTo>
                  <a:pt x="602" y="2873"/>
                  <a:pt x="594" y="2874"/>
                  <a:pt x="584" y="2886"/>
                </a:cubicBezTo>
                <a:cubicBezTo>
                  <a:pt x="577" y="2894"/>
                  <a:pt x="569" y="2902"/>
                  <a:pt x="559" y="2908"/>
                </a:cubicBezTo>
                <a:cubicBezTo>
                  <a:pt x="546" y="2915"/>
                  <a:pt x="546" y="2923"/>
                  <a:pt x="557" y="2936"/>
                </a:cubicBezTo>
                <a:cubicBezTo>
                  <a:pt x="577" y="2920"/>
                  <a:pt x="597" y="2904"/>
                  <a:pt x="618" y="2887"/>
                </a:cubicBezTo>
                <a:close/>
                <a:moveTo>
                  <a:pt x="527" y="2700"/>
                </a:moveTo>
                <a:cubicBezTo>
                  <a:pt x="517" y="2698"/>
                  <a:pt x="508" y="2693"/>
                  <a:pt x="501" y="2695"/>
                </a:cubicBezTo>
                <a:cubicBezTo>
                  <a:pt x="484" y="2702"/>
                  <a:pt x="467" y="2711"/>
                  <a:pt x="447" y="2720"/>
                </a:cubicBezTo>
                <a:cubicBezTo>
                  <a:pt x="451" y="2724"/>
                  <a:pt x="457" y="2732"/>
                  <a:pt x="464" y="2733"/>
                </a:cubicBezTo>
                <a:cubicBezTo>
                  <a:pt x="488" y="2734"/>
                  <a:pt x="510" y="2726"/>
                  <a:pt x="527" y="2700"/>
                </a:cubicBezTo>
                <a:close/>
                <a:moveTo>
                  <a:pt x="928" y="2525"/>
                </a:moveTo>
                <a:cubicBezTo>
                  <a:pt x="901" y="2510"/>
                  <a:pt x="877" y="2497"/>
                  <a:pt x="852" y="2483"/>
                </a:cubicBezTo>
                <a:cubicBezTo>
                  <a:pt x="850" y="2485"/>
                  <a:pt x="844" y="2488"/>
                  <a:pt x="839" y="2492"/>
                </a:cubicBezTo>
                <a:cubicBezTo>
                  <a:pt x="839" y="2494"/>
                  <a:pt x="839" y="2496"/>
                  <a:pt x="839" y="2498"/>
                </a:cubicBezTo>
                <a:cubicBezTo>
                  <a:pt x="863" y="2510"/>
                  <a:pt x="887" y="2522"/>
                  <a:pt x="911" y="2533"/>
                </a:cubicBezTo>
                <a:cubicBezTo>
                  <a:pt x="920" y="2537"/>
                  <a:pt x="928" y="2535"/>
                  <a:pt x="928" y="2525"/>
                </a:cubicBezTo>
                <a:close/>
                <a:moveTo>
                  <a:pt x="1074" y="803"/>
                </a:moveTo>
                <a:cubicBezTo>
                  <a:pt x="1072" y="817"/>
                  <a:pt x="1073" y="831"/>
                  <a:pt x="1068" y="843"/>
                </a:cubicBezTo>
                <a:cubicBezTo>
                  <a:pt x="1063" y="854"/>
                  <a:pt x="1052" y="863"/>
                  <a:pt x="1043" y="873"/>
                </a:cubicBezTo>
                <a:cubicBezTo>
                  <a:pt x="1065" y="877"/>
                  <a:pt x="1085" y="868"/>
                  <a:pt x="1092" y="850"/>
                </a:cubicBezTo>
                <a:cubicBezTo>
                  <a:pt x="1099" y="832"/>
                  <a:pt x="1092" y="815"/>
                  <a:pt x="1074" y="803"/>
                </a:cubicBezTo>
                <a:close/>
                <a:moveTo>
                  <a:pt x="638" y="912"/>
                </a:moveTo>
                <a:cubicBezTo>
                  <a:pt x="627" y="902"/>
                  <a:pt x="613" y="894"/>
                  <a:pt x="606" y="882"/>
                </a:cubicBezTo>
                <a:cubicBezTo>
                  <a:pt x="599" y="870"/>
                  <a:pt x="598" y="854"/>
                  <a:pt x="594" y="839"/>
                </a:cubicBezTo>
                <a:cubicBezTo>
                  <a:pt x="577" y="857"/>
                  <a:pt x="576" y="875"/>
                  <a:pt x="590" y="897"/>
                </a:cubicBezTo>
                <a:cubicBezTo>
                  <a:pt x="603" y="916"/>
                  <a:pt x="618" y="920"/>
                  <a:pt x="638" y="912"/>
                </a:cubicBezTo>
                <a:close/>
                <a:moveTo>
                  <a:pt x="634" y="2966"/>
                </a:moveTo>
                <a:cubicBezTo>
                  <a:pt x="631" y="2949"/>
                  <a:pt x="629" y="2933"/>
                  <a:pt x="624" y="2918"/>
                </a:cubicBezTo>
                <a:cubicBezTo>
                  <a:pt x="623" y="2914"/>
                  <a:pt x="613" y="2908"/>
                  <a:pt x="609" y="2909"/>
                </a:cubicBezTo>
                <a:cubicBezTo>
                  <a:pt x="602" y="2911"/>
                  <a:pt x="594" y="2916"/>
                  <a:pt x="599" y="2928"/>
                </a:cubicBezTo>
                <a:cubicBezTo>
                  <a:pt x="601" y="2934"/>
                  <a:pt x="603" y="2940"/>
                  <a:pt x="603" y="2947"/>
                </a:cubicBezTo>
                <a:cubicBezTo>
                  <a:pt x="603" y="2966"/>
                  <a:pt x="614" y="2969"/>
                  <a:pt x="634" y="2966"/>
                </a:cubicBezTo>
                <a:close/>
                <a:moveTo>
                  <a:pt x="798" y="2983"/>
                </a:moveTo>
                <a:cubicBezTo>
                  <a:pt x="836" y="2974"/>
                  <a:pt x="853" y="2951"/>
                  <a:pt x="850" y="2918"/>
                </a:cubicBezTo>
                <a:cubicBezTo>
                  <a:pt x="844" y="2918"/>
                  <a:pt x="837" y="2917"/>
                  <a:pt x="830" y="2917"/>
                </a:cubicBezTo>
                <a:cubicBezTo>
                  <a:pt x="829" y="2936"/>
                  <a:pt x="823" y="2950"/>
                  <a:pt x="808" y="2961"/>
                </a:cubicBezTo>
                <a:cubicBezTo>
                  <a:pt x="803" y="2964"/>
                  <a:pt x="802" y="2973"/>
                  <a:pt x="798" y="2983"/>
                </a:cubicBezTo>
                <a:close/>
                <a:moveTo>
                  <a:pt x="122" y="2338"/>
                </a:moveTo>
                <a:cubicBezTo>
                  <a:pt x="147" y="2324"/>
                  <a:pt x="168" y="2310"/>
                  <a:pt x="191" y="2299"/>
                </a:cubicBezTo>
                <a:cubicBezTo>
                  <a:pt x="207" y="2293"/>
                  <a:pt x="207" y="2285"/>
                  <a:pt x="199" y="2272"/>
                </a:cubicBezTo>
                <a:cubicBezTo>
                  <a:pt x="169" y="2288"/>
                  <a:pt x="139" y="2302"/>
                  <a:pt x="122" y="2338"/>
                </a:cubicBezTo>
                <a:close/>
                <a:moveTo>
                  <a:pt x="98" y="1890"/>
                </a:moveTo>
                <a:cubicBezTo>
                  <a:pt x="134" y="1881"/>
                  <a:pt x="172" y="1871"/>
                  <a:pt x="210" y="1859"/>
                </a:cubicBezTo>
                <a:cubicBezTo>
                  <a:pt x="215" y="1858"/>
                  <a:pt x="217" y="1850"/>
                  <a:pt x="222" y="1843"/>
                </a:cubicBezTo>
                <a:cubicBezTo>
                  <a:pt x="181" y="1845"/>
                  <a:pt x="116" y="1871"/>
                  <a:pt x="98" y="1890"/>
                </a:cubicBezTo>
                <a:close/>
                <a:moveTo>
                  <a:pt x="850" y="951"/>
                </a:moveTo>
                <a:cubicBezTo>
                  <a:pt x="829" y="967"/>
                  <a:pt x="807" y="975"/>
                  <a:pt x="781" y="967"/>
                </a:cubicBezTo>
                <a:cubicBezTo>
                  <a:pt x="790" y="991"/>
                  <a:pt x="801" y="998"/>
                  <a:pt x="817" y="995"/>
                </a:cubicBezTo>
                <a:cubicBezTo>
                  <a:pt x="837" y="990"/>
                  <a:pt x="851" y="972"/>
                  <a:pt x="850" y="951"/>
                </a:cubicBezTo>
                <a:close/>
                <a:moveTo>
                  <a:pt x="1056" y="2563"/>
                </a:moveTo>
                <a:cubicBezTo>
                  <a:pt x="1063" y="2519"/>
                  <a:pt x="1026" y="2499"/>
                  <a:pt x="1006" y="2470"/>
                </a:cubicBezTo>
                <a:cubicBezTo>
                  <a:pt x="1005" y="2511"/>
                  <a:pt x="1041" y="2531"/>
                  <a:pt x="1056" y="2563"/>
                </a:cubicBezTo>
                <a:close/>
                <a:moveTo>
                  <a:pt x="184" y="2118"/>
                </a:moveTo>
                <a:cubicBezTo>
                  <a:pt x="150" y="2134"/>
                  <a:pt x="118" y="2151"/>
                  <a:pt x="100" y="2186"/>
                </a:cubicBezTo>
                <a:cubicBezTo>
                  <a:pt x="125" y="2171"/>
                  <a:pt x="149" y="2156"/>
                  <a:pt x="174" y="2144"/>
                </a:cubicBezTo>
                <a:cubicBezTo>
                  <a:pt x="186" y="2138"/>
                  <a:pt x="189" y="2132"/>
                  <a:pt x="184" y="2118"/>
                </a:cubicBezTo>
                <a:close/>
                <a:moveTo>
                  <a:pt x="189" y="2176"/>
                </a:moveTo>
                <a:cubicBezTo>
                  <a:pt x="156" y="2193"/>
                  <a:pt x="125" y="2208"/>
                  <a:pt x="108" y="2243"/>
                </a:cubicBezTo>
                <a:cubicBezTo>
                  <a:pt x="132" y="2230"/>
                  <a:pt x="153" y="2216"/>
                  <a:pt x="176" y="2205"/>
                </a:cubicBezTo>
                <a:cubicBezTo>
                  <a:pt x="189" y="2199"/>
                  <a:pt x="195" y="2193"/>
                  <a:pt x="189" y="2176"/>
                </a:cubicBezTo>
                <a:close/>
                <a:moveTo>
                  <a:pt x="550" y="584"/>
                </a:moveTo>
                <a:cubicBezTo>
                  <a:pt x="530" y="594"/>
                  <a:pt x="518" y="609"/>
                  <a:pt x="520" y="632"/>
                </a:cubicBezTo>
                <a:cubicBezTo>
                  <a:pt x="522" y="652"/>
                  <a:pt x="532" y="667"/>
                  <a:pt x="552" y="676"/>
                </a:cubicBezTo>
                <a:cubicBezTo>
                  <a:pt x="537" y="645"/>
                  <a:pt x="535" y="615"/>
                  <a:pt x="550" y="584"/>
                </a:cubicBezTo>
                <a:close/>
                <a:moveTo>
                  <a:pt x="100" y="2154"/>
                </a:moveTo>
                <a:cubicBezTo>
                  <a:pt x="126" y="2140"/>
                  <a:pt x="152" y="2126"/>
                  <a:pt x="178" y="2111"/>
                </a:cubicBezTo>
                <a:cubicBezTo>
                  <a:pt x="182" y="2108"/>
                  <a:pt x="184" y="2099"/>
                  <a:pt x="187" y="2093"/>
                </a:cubicBezTo>
                <a:cubicBezTo>
                  <a:pt x="185" y="2092"/>
                  <a:pt x="184" y="2091"/>
                  <a:pt x="182" y="2090"/>
                </a:cubicBezTo>
                <a:cubicBezTo>
                  <a:pt x="149" y="2105"/>
                  <a:pt x="117" y="2120"/>
                  <a:pt x="100" y="2154"/>
                </a:cubicBezTo>
                <a:close/>
                <a:moveTo>
                  <a:pt x="1598" y="159"/>
                </a:moveTo>
                <a:cubicBezTo>
                  <a:pt x="1633" y="169"/>
                  <a:pt x="1664" y="160"/>
                  <a:pt x="1678" y="136"/>
                </a:cubicBezTo>
                <a:cubicBezTo>
                  <a:pt x="1649" y="133"/>
                  <a:pt x="1622" y="136"/>
                  <a:pt x="1598" y="159"/>
                </a:cubicBezTo>
                <a:close/>
                <a:moveTo>
                  <a:pt x="1300" y="1313"/>
                </a:moveTo>
                <a:cubicBezTo>
                  <a:pt x="1282" y="1342"/>
                  <a:pt x="1275" y="1373"/>
                  <a:pt x="1281" y="1407"/>
                </a:cubicBezTo>
                <a:cubicBezTo>
                  <a:pt x="1299" y="1378"/>
                  <a:pt x="1306" y="1347"/>
                  <a:pt x="1300" y="1313"/>
                </a:cubicBezTo>
                <a:close/>
                <a:moveTo>
                  <a:pt x="1359" y="622"/>
                </a:moveTo>
                <a:cubicBezTo>
                  <a:pt x="1329" y="606"/>
                  <a:pt x="1291" y="611"/>
                  <a:pt x="1276" y="631"/>
                </a:cubicBezTo>
                <a:cubicBezTo>
                  <a:pt x="1305" y="640"/>
                  <a:pt x="1331" y="638"/>
                  <a:pt x="1359" y="622"/>
                </a:cubicBezTo>
                <a:close/>
                <a:moveTo>
                  <a:pt x="911" y="3100"/>
                </a:moveTo>
                <a:cubicBezTo>
                  <a:pt x="911" y="3078"/>
                  <a:pt x="911" y="3056"/>
                  <a:pt x="911" y="3034"/>
                </a:cubicBezTo>
                <a:cubicBezTo>
                  <a:pt x="893" y="3036"/>
                  <a:pt x="887" y="3043"/>
                  <a:pt x="890" y="3057"/>
                </a:cubicBezTo>
                <a:cubicBezTo>
                  <a:pt x="891" y="3064"/>
                  <a:pt x="891" y="3072"/>
                  <a:pt x="889" y="3078"/>
                </a:cubicBezTo>
                <a:cubicBezTo>
                  <a:pt x="885" y="3094"/>
                  <a:pt x="892" y="3099"/>
                  <a:pt x="911" y="3100"/>
                </a:cubicBezTo>
                <a:close/>
                <a:moveTo>
                  <a:pt x="1087" y="2893"/>
                </a:moveTo>
                <a:cubicBezTo>
                  <a:pt x="1047" y="2932"/>
                  <a:pt x="1050" y="2929"/>
                  <a:pt x="1065" y="2956"/>
                </a:cubicBezTo>
                <a:cubicBezTo>
                  <a:pt x="1075" y="2943"/>
                  <a:pt x="1085" y="2930"/>
                  <a:pt x="1094" y="2918"/>
                </a:cubicBezTo>
                <a:cubicBezTo>
                  <a:pt x="1103" y="2906"/>
                  <a:pt x="1099" y="2898"/>
                  <a:pt x="1087" y="2893"/>
                </a:cubicBezTo>
                <a:close/>
                <a:moveTo>
                  <a:pt x="317" y="1530"/>
                </a:moveTo>
                <a:cubicBezTo>
                  <a:pt x="308" y="1521"/>
                  <a:pt x="303" y="1513"/>
                  <a:pt x="296" y="1510"/>
                </a:cubicBezTo>
                <a:cubicBezTo>
                  <a:pt x="283" y="1506"/>
                  <a:pt x="269" y="1504"/>
                  <a:pt x="253" y="1500"/>
                </a:cubicBezTo>
                <a:cubicBezTo>
                  <a:pt x="244" y="1508"/>
                  <a:pt x="247" y="1516"/>
                  <a:pt x="258" y="1524"/>
                </a:cubicBezTo>
                <a:cubicBezTo>
                  <a:pt x="274" y="1535"/>
                  <a:pt x="292" y="1537"/>
                  <a:pt x="317" y="1530"/>
                </a:cubicBezTo>
                <a:close/>
                <a:moveTo>
                  <a:pt x="1288" y="2898"/>
                </a:moveTo>
                <a:cubicBezTo>
                  <a:pt x="1304" y="2877"/>
                  <a:pt x="1310" y="2856"/>
                  <a:pt x="1307" y="2833"/>
                </a:cubicBezTo>
                <a:cubicBezTo>
                  <a:pt x="1307" y="2829"/>
                  <a:pt x="1303" y="2825"/>
                  <a:pt x="1300" y="2823"/>
                </a:cubicBezTo>
                <a:cubicBezTo>
                  <a:pt x="1298" y="2822"/>
                  <a:pt x="1291" y="2826"/>
                  <a:pt x="1291" y="2828"/>
                </a:cubicBezTo>
                <a:cubicBezTo>
                  <a:pt x="1287" y="2850"/>
                  <a:pt x="1276" y="2872"/>
                  <a:pt x="1288" y="2898"/>
                </a:cubicBezTo>
                <a:close/>
                <a:moveTo>
                  <a:pt x="1535" y="318"/>
                </a:moveTo>
                <a:cubicBezTo>
                  <a:pt x="1532" y="345"/>
                  <a:pt x="1543" y="375"/>
                  <a:pt x="1508" y="396"/>
                </a:cubicBezTo>
                <a:cubicBezTo>
                  <a:pt x="1530" y="396"/>
                  <a:pt x="1543" y="391"/>
                  <a:pt x="1550" y="377"/>
                </a:cubicBezTo>
                <a:cubicBezTo>
                  <a:pt x="1561" y="355"/>
                  <a:pt x="1547" y="337"/>
                  <a:pt x="1535" y="318"/>
                </a:cubicBezTo>
                <a:close/>
                <a:moveTo>
                  <a:pt x="183" y="2494"/>
                </a:moveTo>
                <a:cubicBezTo>
                  <a:pt x="200" y="2480"/>
                  <a:pt x="217" y="2464"/>
                  <a:pt x="235" y="2451"/>
                </a:cubicBezTo>
                <a:cubicBezTo>
                  <a:pt x="246" y="2442"/>
                  <a:pt x="245" y="2436"/>
                  <a:pt x="236" y="2426"/>
                </a:cubicBezTo>
                <a:cubicBezTo>
                  <a:pt x="213" y="2445"/>
                  <a:pt x="190" y="2462"/>
                  <a:pt x="183" y="2494"/>
                </a:cubicBezTo>
                <a:close/>
                <a:moveTo>
                  <a:pt x="190" y="2156"/>
                </a:moveTo>
                <a:cubicBezTo>
                  <a:pt x="188" y="2155"/>
                  <a:pt x="186" y="2153"/>
                  <a:pt x="184" y="2152"/>
                </a:cubicBezTo>
                <a:cubicBezTo>
                  <a:pt x="152" y="2164"/>
                  <a:pt x="122" y="2178"/>
                  <a:pt x="107" y="2212"/>
                </a:cubicBezTo>
                <a:cubicBezTo>
                  <a:pt x="133" y="2198"/>
                  <a:pt x="157" y="2184"/>
                  <a:pt x="182" y="2170"/>
                </a:cubicBezTo>
                <a:cubicBezTo>
                  <a:pt x="186" y="2167"/>
                  <a:pt x="187" y="2161"/>
                  <a:pt x="190" y="2156"/>
                </a:cubicBezTo>
                <a:close/>
                <a:moveTo>
                  <a:pt x="611" y="775"/>
                </a:moveTo>
                <a:cubicBezTo>
                  <a:pt x="582" y="763"/>
                  <a:pt x="565" y="741"/>
                  <a:pt x="558" y="711"/>
                </a:cubicBezTo>
                <a:cubicBezTo>
                  <a:pt x="550" y="728"/>
                  <a:pt x="548" y="745"/>
                  <a:pt x="559" y="760"/>
                </a:cubicBezTo>
                <a:cubicBezTo>
                  <a:pt x="572" y="777"/>
                  <a:pt x="591" y="778"/>
                  <a:pt x="611" y="775"/>
                </a:cubicBezTo>
                <a:close/>
                <a:moveTo>
                  <a:pt x="963" y="203"/>
                </a:moveTo>
                <a:cubicBezTo>
                  <a:pt x="948" y="209"/>
                  <a:pt x="931" y="217"/>
                  <a:pt x="928" y="238"/>
                </a:cubicBezTo>
                <a:cubicBezTo>
                  <a:pt x="925" y="254"/>
                  <a:pt x="933" y="267"/>
                  <a:pt x="941" y="275"/>
                </a:cubicBezTo>
                <a:cubicBezTo>
                  <a:pt x="949" y="251"/>
                  <a:pt x="956" y="227"/>
                  <a:pt x="963" y="203"/>
                </a:cubicBezTo>
                <a:close/>
                <a:moveTo>
                  <a:pt x="1323" y="3119"/>
                </a:moveTo>
                <a:cubicBezTo>
                  <a:pt x="1347" y="3109"/>
                  <a:pt x="1348" y="3109"/>
                  <a:pt x="1335" y="3088"/>
                </a:cubicBezTo>
                <a:cubicBezTo>
                  <a:pt x="1330" y="3081"/>
                  <a:pt x="1325" y="3073"/>
                  <a:pt x="1321" y="3066"/>
                </a:cubicBezTo>
                <a:cubicBezTo>
                  <a:pt x="1298" y="3079"/>
                  <a:pt x="1298" y="3081"/>
                  <a:pt x="1323" y="3119"/>
                </a:cubicBezTo>
                <a:close/>
                <a:moveTo>
                  <a:pt x="1050" y="2744"/>
                </a:moveTo>
                <a:cubicBezTo>
                  <a:pt x="1049" y="2742"/>
                  <a:pt x="1048" y="2739"/>
                  <a:pt x="1048" y="2737"/>
                </a:cubicBezTo>
                <a:cubicBezTo>
                  <a:pt x="1041" y="2737"/>
                  <a:pt x="1033" y="2733"/>
                  <a:pt x="1029" y="2736"/>
                </a:cubicBezTo>
                <a:cubicBezTo>
                  <a:pt x="1005" y="2756"/>
                  <a:pt x="994" y="2757"/>
                  <a:pt x="1003" y="2787"/>
                </a:cubicBezTo>
                <a:cubicBezTo>
                  <a:pt x="1019" y="2772"/>
                  <a:pt x="1035" y="2758"/>
                  <a:pt x="1050" y="2744"/>
                </a:cubicBezTo>
                <a:close/>
                <a:moveTo>
                  <a:pt x="217" y="2553"/>
                </a:moveTo>
                <a:cubicBezTo>
                  <a:pt x="223" y="2545"/>
                  <a:pt x="229" y="2537"/>
                  <a:pt x="235" y="2531"/>
                </a:cubicBezTo>
                <a:cubicBezTo>
                  <a:pt x="242" y="2524"/>
                  <a:pt x="248" y="2516"/>
                  <a:pt x="256" y="2512"/>
                </a:cubicBezTo>
                <a:cubicBezTo>
                  <a:pt x="270" y="2503"/>
                  <a:pt x="266" y="2496"/>
                  <a:pt x="258" y="2486"/>
                </a:cubicBezTo>
                <a:cubicBezTo>
                  <a:pt x="230" y="2501"/>
                  <a:pt x="212" y="2529"/>
                  <a:pt x="217" y="2553"/>
                </a:cubicBezTo>
                <a:close/>
                <a:moveTo>
                  <a:pt x="351" y="1758"/>
                </a:moveTo>
                <a:cubicBezTo>
                  <a:pt x="352" y="1756"/>
                  <a:pt x="353" y="1754"/>
                  <a:pt x="354" y="1753"/>
                </a:cubicBezTo>
                <a:cubicBezTo>
                  <a:pt x="349" y="1749"/>
                  <a:pt x="344" y="1743"/>
                  <a:pt x="338" y="1741"/>
                </a:cubicBezTo>
                <a:cubicBezTo>
                  <a:pt x="329" y="1738"/>
                  <a:pt x="319" y="1739"/>
                  <a:pt x="310" y="1737"/>
                </a:cubicBezTo>
                <a:cubicBezTo>
                  <a:pt x="294" y="1735"/>
                  <a:pt x="289" y="1740"/>
                  <a:pt x="293" y="1758"/>
                </a:cubicBezTo>
                <a:cubicBezTo>
                  <a:pt x="312" y="1758"/>
                  <a:pt x="332" y="1758"/>
                  <a:pt x="351" y="1758"/>
                </a:cubicBezTo>
                <a:close/>
                <a:moveTo>
                  <a:pt x="1305" y="76"/>
                </a:moveTo>
                <a:cubicBezTo>
                  <a:pt x="1310" y="58"/>
                  <a:pt x="1309" y="42"/>
                  <a:pt x="1292" y="32"/>
                </a:cubicBezTo>
                <a:cubicBezTo>
                  <a:pt x="1279" y="23"/>
                  <a:pt x="1261" y="28"/>
                  <a:pt x="1245" y="44"/>
                </a:cubicBezTo>
                <a:cubicBezTo>
                  <a:pt x="1271" y="44"/>
                  <a:pt x="1294" y="49"/>
                  <a:pt x="1305" y="76"/>
                </a:cubicBezTo>
                <a:close/>
                <a:moveTo>
                  <a:pt x="782" y="3057"/>
                </a:moveTo>
                <a:cubicBezTo>
                  <a:pt x="784" y="3058"/>
                  <a:pt x="785" y="3060"/>
                  <a:pt x="786" y="3062"/>
                </a:cubicBezTo>
                <a:cubicBezTo>
                  <a:pt x="791" y="3059"/>
                  <a:pt x="799" y="3059"/>
                  <a:pt x="801" y="3055"/>
                </a:cubicBezTo>
                <a:cubicBezTo>
                  <a:pt x="810" y="3041"/>
                  <a:pt x="805" y="3014"/>
                  <a:pt x="792" y="3001"/>
                </a:cubicBezTo>
                <a:cubicBezTo>
                  <a:pt x="763" y="3016"/>
                  <a:pt x="794" y="3039"/>
                  <a:pt x="782" y="3057"/>
                </a:cubicBezTo>
                <a:close/>
                <a:moveTo>
                  <a:pt x="673" y="2815"/>
                </a:moveTo>
                <a:cubicBezTo>
                  <a:pt x="644" y="2791"/>
                  <a:pt x="632" y="2828"/>
                  <a:pt x="608" y="2828"/>
                </a:cubicBezTo>
                <a:cubicBezTo>
                  <a:pt x="626" y="2846"/>
                  <a:pt x="647" y="2841"/>
                  <a:pt x="673" y="2815"/>
                </a:cubicBezTo>
                <a:close/>
                <a:moveTo>
                  <a:pt x="1557" y="3116"/>
                </a:moveTo>
                <a:cubicBezTo>
                  <a:pt x="1571" y="3093"/>
                  <a:pt x="1574" y="3073"/>
                  <a:pt x="1568" y="3049"/>
                </a:cubicBezTo>
                <a:cubicBezTo>
                  <a:pt x="1558" y="3054"/>
                  <a:pt x="1549" y="3058"/>
                  <a:pt x="1541" y="3062"/>
                </a:cubicBezTo>
                <a:cubicBezTo>
                  <a:pt x="1546" y="3080"/>
                  <a:pt x="1551" y="3096"/>
                  <a:pt x="1557" y="3116"/>
                </a:cubicBezTo>
                <a:close/>
                <a:moveTo>
                  <a:pt x="282" y="2537"/>
                </a:moveTo>
                <a:cubicBezTo>
                  <a:pt x="257" y="2553"/>
                  <a:pt x="240" y="2570"/>
                  <a:pt x="239" y="2601"/>
                </a:cubicBezTo>
                <a:cubicBezTo>
                  <a:pt x="257" y="2584"/>
                  <a:pt x="273" y="2569"/>
                  <a:pt x="290" y="2554"/>
                </a:cubicBezTo>
                <a:cubicBezTo>
                  <a:pt x="288" y="2550"/>
                  <a:pt x="286" y="2544"/>
                  <a:pt x="282" y="2537"/>
                </a:cubicBezTo>
                <a:close/>
                <a:moveTo>
                  <a:pt x="518" y="2913"/>
                </a:moveTo>
                <a:cubicBezTo>
                  <a:pt x="531" y="2916"/>
                  <a:pt x="539" y="2913"/>
                  <a:pt x="539" y="2898"/>
                </a:cubicBezTo>
                <a:cubicBezTo>
                  <a:pt x="539" y="2891"/>
                  <a:pt x="539" y="2885"/>
                  <a:pt x="540" y="2878"/>
                </a:cubicBezTo>
                <a:cubicBezTo>
                  <a:pt x="541" y="2862"/>
                  <a:pt x="534" y="2858"/>
                  <a:pt x="518" y="2863"/>
                </a:cubicBezTo>
                <a:cubicBezTo>
                  <a:pt x="518" y="2879"/>
                  <a:pt x="518" y="2895"/>
                  <a:pt x="518" y="2913"/>
                </a:cubicBezTo>
                <a:close/>
                <a:moveTo>
                  <a:pt x="590" y="2769"/>
                </a:moveTo>
                <a:cubicBezTo>
                  <a:pt x="563" y="2754"/>
                  <a:pt x="551" y="2787"/>
                  <a:pt x="528" y="2785"/>
                </a:cubicBezTo>
                <a:cubicBezTo>
                  <a:pt x="544" y="2806"/>
                  <a:pt x="573" y="2798"/>
                  <a:pt x="590" y="2769"/>
                </a:cubicBezTo>
                <a:close/>
                <a:moveTo>
                  <a:pt x="767" y="2850"/>
                </a:moveTo>
                <a:cubicBezTo>
                  <a:pt x="740" y="2822"/>
                  <a:pt x="727" y="2859"/>
                  <a:pt x="702" y="2858"/>
                </a:cubicBezTo>
                <a:cubicBezTo>
                  <a:pt x="728" y="2875"/>
                  <a:pt x="747" y="2871"/>
                  <a:pt x="767" y="2850"/>
                </a:cubicBezTo>
                <a:close/>
                <a:moveTo>
                  <a:pt x="1395" y="68"/>
                </a:moveTo>
                <a:cubicBezTo>
                  <a:pt x="1393" y="53"/>
                  <a:pt x="1388" y="40"/>
                  <a:pt x="1371" y="37"/>
                </a:cubicBezTo>
                <a:cubicBezTo>
                  <a:pt x="1356" y="34"/>
                  <a:pt x="1340" y="44"/>
                  <a:pt x="1328" y="63"/>
                </a:cubicBezTo>
                <a:cubicBezTo>
                  <a:pt x="1352" y="54"/>
                  <a:pt x="1374" y="53"/>
                  <a:pt x="1395" y="68"/>
                </a:cubicBezTo>
                <a:close/>
                <a:moveTo>
                  <a:pt x="247" y="2457"/>
                </a:moveTo>
                <a:cubicBezTo>
                  <a:pt x="221" y="2473"/>
                  <a:pt x="203" y="2499"/>
                  <a:pt x="205" y="2523"/>
                </a:cubicBezTo>
                <a:cubicBezTo>
                  <a:pt x="220" y="2508"/>
                  <a:pt x="232" y="2493"/>
                  <a:pt x="246" y="2481"/>
                </a:cubicBezTo>
                <a:cubicBezTo>
                  <a:pt x="256" y="2472"/>
                  <a:pt x="255" y="2465"/>
                  <a:pt x="247" y="2457"/>
                </a:cubicBezTo>
                <a:close/>
                <a:moveTo>
                  <a:pt x="1463" y="124"/>
                </a:moveTo>
                <a:cubicBezTo>
                  <a:pt x="1471" y="109"/>
                  <a:pt x="1473" y="94"/>
                  <a:pt x="1461" y="81"/>
                </a:cubicBezTo>
                <a:cubicBezTo>
                  <a:pt x="1448" y="69"/>
                  <a:pt x="1433" y="75"/>
                  <a:pt x="1414" y="81"/>
                </a:cubicBezTo>
                <a:cubicBezTo>
                  <a:pt x="1440" y="88"/>
                  <a:pt x="1456" y="101"/>
                  <a:pt x="1463" y="124"/>
                </a:cubicBezTo>
                <a:close/>
                <a:moveTo>
                  <a:pt x="197" y="1625"/>
                </a:moveTo>
                <a:cubicBezTo>
                  <a:pt x="214" y="1625"/>
                  <a:pt x="227" y="1626"/>
                  <a:pt x="241" y="1624"/>
                </a:cubicBezTo>
                <a:cubicBezTo>
                  <a:pt x="244" y="1624"/>
                  <a:pt x="249" y="1619"/>
                  <a:pt x="250" y="1615"/>
                </a:cubicBezTo>
                <a:cubicBezTo>
                  <a:pt x="250" y="1612"/>
                  <a:pt x="245" y="1606"/>
                  <a:pt x="241" y="1606"/>
                </a:cubicBezTo>
                <a:cubicBezTo>
                  <a:pt x="228" y="1605"/>
                  <a:pt x="215" y="1605"/>
                  <a:pt x="202" y="1605"/>
                </a:cubicBezTo>
                <a:cubicBezTo>
                  <a:pt x="200" y="1611"/>
                  <a:pt x="199" y="1616"/>
                  <a:pt x="197" y="1625"/>
                </a:cubicBezTo>
                <a:close/>
                <a:moveTo>
                  <a:pt x="958" y="2874"/>
                </a:moveTo>
                <a:cubicBezTo>
                  <a:pt x="959" y="2875"/>
                  <a:pt x="960" y="2877"/>
                  <a:pt x="962" y="2879"/>
                </a:cubicBezTo>
                <a:cubicBezTo>
                  <a:pt x="968" y="2876"/>
                  <a:pt x="978" y="2876"/>
                  <a:pt x="980" y="2871"/>
                </a:cubicBezTo>
                <a:cubicBezTo>
                  <a:pt x="989" y="2855"/>
                  <a:pt x="992" y="2838"/>
                  <a:pt x="987" y="2819"/>
                </a:cubicBezTo>
                <a:cubicBezTo>
                  <a:pt x="962" y="2832"/>
                  <a:pt x="967" y="2856"/>
                  <a:pt x="958" y="2874"/>
                </a:cubicBezTo>
                <a:close/>
                <a:moveTo>
                  <a:pt x="1726" y="2867"/>
                </a:moveTo>
                <a:cubicBezTo>
                  <a:pt x="1722" y="2879"/>
                  <a:pt x="1724" y="2885"/>
                  <a:pt x="1735" y="2888"/>
                </a:cubicBezTo>
                <a:cubicBezTo>
                  <a:pt x="1744" y="2891"/>
                  <a:pt x="1752" y="2895"/>
                  <a:pt x="1758" y="2901"/>
                </a:cubicBezTo>
                <a:cubicBezTo>
                  <a:pt x="1768" y="2910"/>
                  <a:pt x="1773" y="2906"/>
                  <a:pt x="1779" y="2896"/>
                </a:cubicBezTo>
                <a:cubicBezTo>
                  <a:pt x="1764" y="2880"/>
                  <a:pt x="1749" y="2868"/>
                  <a:pt x="1726" y="2867"/>
                </a:cubicBezTo>
                <a:close/>
                <a:moveTo>
                  <a:pt x="1326" y="564"/>
                </a:moveTo>
                <a:cubicBezTo>
                  <a:pt x="1336" y="574"/>
                  <a:pt x="1350" y="578"/>
                  <a:pt x="1365" y="572"/>
                </a:cubicBezTo>
                <a:cubicBezTo>
                  <a:pt x="1380" y="566"/>
                  <a:pt x="1387" y="554"/>
                  <a:pt x="1386" y="542"/>
                </a:cubicBezTo>
                <a:cubicBezTo>
                  <a:pt x="1366" y="549"/>
                  <a:pt x="1347" y="556"/>
                  <a:pt x="1326" y="564"/>
                </a:cubicBezTo>
                <a:close/>
                <a:moveTo>
                  <a:pt x="1002" y="3059"/>
                </a:moveTo>
                <a:cubicBezTo>
                  <a:pt x="983" y="3074"/>
                  <a:pt x="983" y="3082"/>
                  <a:pt x="996" y="3114"/>
                </a:cubicBezTo>
                <a:cubicBezTo>
                  <a:pt x="1014" y="3113"/>
                  <a:pt x="1018" y="3104"/>
                  <a:pt x="1012" y="3088"/>
                </a:cubicBezTo>
                <a:cubicBezTo>
                  <a:pt x="1009" y="3079"/>
                  <a:pt x="1006" y="3070"/>
                  <a:pt x="1002" y="3059"/>
                </a:cubicBezTo>
                <a:close/>
                <a:moveTo>
                  <a:pt x="1552" y="166"/>
                </a:moveTo>
                <a:cubicBezTo>
                  <a:pt x="1549" y="199"/>
                  <a:pt x="1561" y="228"/>
                  <a:pt x="1582" y="236"/>
                </a:cubicBezTo>
                <a:cubicBezTo>
                  <a:pt x="1581" y="210"/>
                  <a:pt x="1573" y="188"/>
                  <a:pt x="1552" y="166"/>
                </a:cubicBezTo>
                <a:close/>
                <a:moveTo>
                  <a:pt x="271" y="2515"/>
                </a:moveTo>
                <a:cubicBezTo>
                  <a:pt x="246" y="2524"/>
                  <a:pt x="227" y="2551"/>
                  <a:pt x="227" y="2574"/>
                </a:cubicBezTo>
                <a:cubicBezTo>
                  <a:pt x="244" y="2558"/>
                  <a:pt x="260" y="2543"/>
                  <a:pt x="277" y="2527"/>
                </a:cubicBezTo>
                <a:cubicBezTo>
                  <a:pt x="275" y="2523"/>
                  <a:pt x="273" y="2519"/>
                  <a:pt x="271" y="2515"/>
                </a:cubicBezTo>
                <a:close/>
                <a:moveTo>
                  <a:pt x="461" y="892"/>
                </a:moveTo>
                <a:cubicBezTo>
                  <a:pt x="459" y="891"/>
                  <a:pt x="457" y="890"/>
                  <a:pt x="455" y="889"/>
                </a:cubicBezTo>
                <a:cubicBezTo>
                  <a:pt x="431" y="902"/>
                  <a:pt x="419" y="928"/>
                  <a:pt x="431" y="952"/>
                </a:cubicBezTo>
                <a:cubicBezTo>
                  <a:pt x="441" y="932"/>
                  <a:pt x="451" y="912"/>
                  <a:pt x="461" y="892"/>
                </a:cubicBezTo>
                <a:close/>
                <a:moveTo>
                  <a:pt x="994" y="2489"/>
                </a:moveTo>
                <a:cubicBezTo>
                  <a:pt x="982" y="2522"/>
                  <a:pt x="994" y="2550"/>
                  <a:pt x="1022" y="2557"/>
                </a:cubicBezTo>
                <a:cubicBezTo>
                  <a:pt x="1013" y="2535"/>
                  <a:pt x="1003" y="2512"/>
                  <a:pt x="994" y="2489"/>
                </a:cubicBezTo>
                <a:close/>
                <a:moveTo>
                  <a:pt x="707" y="2933"/>
                </a:moveTo>
                <a:cubicBezTo>
                  <a:pt x="728" y="2933"/>
                  <a:pt x="748" y="2931"/>
                  <a:pt x="763" y="2913"/>
                </a:cubicBezTo>
                <a:cubicBezTo>
                  <a:pt x="740" y="2903"/>
                  <a:pt x="708" y="2915"/>
                  <a:pt x="707" y="2933"/>
                </a:cubicBezTo>
                <a:close/>
                <a:moveTo>
                  <a:pt x="750" y="423"/>
                </a:moveTo>
                <a:cubicBezTo>
                  <a:pt x="737" y="418"/>
                  <a:pt x="721" y="419"/>
                  <a:pt x="707" y="431"/>
                </a:cubicBezTo>
                <a:cubicBezTo>
                  <a:pt x="697" y="439"/>
                  <a:pt x="695" y="452"/>
                  <a:pt x="698" y="463"/>
                </a:cubicBezTo>
                <a:cubicBezTo>
                  <a:pt x="715" y="450"/>
                  <a:pt x="733" y="436"/>
                  <a:pt x="750" y="423"/>
                </a:cubicBezTo>
                <a:close/>
                <a:moveTo>
                  <a:pt x="1120" y="2769"/>
                </a:moveTo>
                <a:cubicBezTo>
                  <a:pt x="1100" y="2745"/>
                  <a:pt x="1091" y="2768"/>
                  <a:pt x="1078" y="2772"/>
                </a:cubicBezTo>
                <a:cubicBezTo>
                  <a:pt x="1075" y="2773"/>
                  <a:pt x="1076" y="2785"/>
                  <a:pt x="1074" y="2792"/>
                </a:cubicBezTo>
                <a:cubicBezTo>
                  <a:pt x="1076" y="2793"/>
                  <a:pt x="1078" y="2794"/>
                  <a:pt x="1080" y="2795"/>
                </a:cubicBezTo>
                <a:cubicBezTo>
                  <a:pt x="1093" y="2786"/>
                  <a:pt x="1106" y="2778"/>
                  <a:pt x="1120" y="2769"/>
                </a:cubicBezTo>
                <a:close/>
                <a:moveTo>
                  <a:pt x="967" y="462"/>
                </a:moveTo>
                <a:cubicBezTo>
                  <a:pt x="969" y="419"/>
                  <a:pt x="948" y="401"/>
                  <a:pt x="910" y="416"/>
                </a:cubicBezTo>
                <a:cubicBezTo>
                  <a:pt x="939" y="421"/>
                  <a:pt x="958" y="436"/>
                  <a:pt x="967" y="462"/>
                </a:cubicBezTo>
                <a:close/>
                <a:moveTo>
                  <a:pt x="807" y="703"/>
                </a:moveTo>
                <a:cubicBezTo>
                  <a:pt x="807" y="705"/>
                  <a:pt x="807" y="707"/>
                  <a:pt x="807" y="709"/>
                </a:cubicBezTo>
                <a:cubicBezTo>
                  <a:pt x="818" y="712"/>
                  <a:pt x="828" y="717"/>
                  <a:pt x="839" y="717"/>
                </a:cubicBezTo>
                <a:cubicBezTo>
                  <a:pt x="845" y="717"/>
                  <a:pt x="855" y="711"/>
                  <a:pt x="856" y="706"/>
                </a:cubicBezTo>
                <a:cubicBezTo>
                  <a:pt x="858" y="695"/>
                  <a:pt x="848" y="691"/>
                  <a:pt x="838" y="693"/>
                </a:cubicBezTo>
                <a:cubicBezTo>
                  <a:pt x="828" y="695"/>
                  <a:pt x="817" y="699"/>
                  <a:pt x="807" y="703"/>
                </a:cubicBezTo>
                <a:close/>
                <a:moveTo>
                  <a:pt x="264" y="2651"/>
                </a:moveTo>
                <a:cubicBezTo>
                  <a:pt x="282" y="2635"/>
                  <a:pt x="297" y="2622"/>
                  <a:pt x="313" y="2607"/>
                </a:cubicBezTo>
                <a:cubicBezTo>
                  <a:pt x="311" y="2604"/>
                  <a:pt x="308" y="2599"/>
                  <a:pt x="305" y="2593"/>
                </a:cubicBezTo>
                <a:cubicBezTo>
                  <a:pt x="283" y="2607"/>
                  <a:pt x="270" y="2624"/>
                  <a:pt x="264" y="2651"/>
                </a:cubicBezTo>
                <a:close/>
                <a:moveTo>
                  <a:pt x="1215" y="326"/>
                </a:moveTo>
                <a:cubicBezTo>
                  <a:pt x="1218" y="324"/>
                  <a:pt x="1220" y="322"/>
                  <a:pt x="1223" y="320"/>
                </a:cubicBezTo>
                <a:cubicBezTo>
                  <a:pt x="1216" y="309"/>
                  <a:pt x="1210" y="298"/>
                  <a:pt x="1202" y="288"/>
                </a:cubicBezTo>
                <a:cubicBezTo>
                  <a:pt x="1200" y="285"/>
                  <a:pt x="1190" y="289"/>
                  <a:pt x="1183" y="289"/>
                </a:cubicBezTo>
                <a:cubicBezTo>
                  <a:pt x="1184" y="294"/>
                  <a:pt x="1183" y="302"/>
                  <a:pt x="1187" y="305"/>
                </a:cubicBezTo>
                <a:cubicBezTo>
                  <a:pt x="1195" y="313"/>
                  <a:pt x="1206" y="319"/>
                  <a:pt x="1215" y="326"/>
                </a:cubicBezTo>
                <a:close/>
                <a:moveTo>
                  <a:pt x="1281" y="1973"/>
                </a:moveTo>
                <a:cubicBezTo>
                  <a:pt x="1255" y="1967"/>
                  <a:pt x="1230" y="1961"/>
                  <a:pt x="1206" y="1955"/>
                </a:cubicBezTo>
                <a:cubicBezTo>
                  <a:pt x="1225" y="1982"/>
                  <a:pt x="1253" y="1989"/>
                  <a:pt x="1281" y="1973"/>
                </a:cubicBezTo>
                <a:close/>
                <a:moveTo>
                  <a:pt x="294" y="2568"/>
                </a:moveTo>
                <a:cubicBezTo>
                  <a:pt x="269" y="2585"/>
                  <a:pt x="256" y="2604"/>
                  <a:pt x="257" y="2623"/>
                </a:cubicBezTo>
                <a:cubicBezTo>
                  <a:pt x="272" y="2610"/>
                  <a:pt x="286" y="2596"/>
                  <a:pt x="302" y="2582"/>
                </a:cubicBezTo>
                <a:cubicBezTo>
                  <a:pt x="299" y="2578"/>
                  <a:pt x="297" y="2574"/>
                  <a:pt x="294" y="2568"/>
                </a:cubicBezTo>
                <a:close/>
                <a:moveTo>
                  <a:pt x="1411" y="511"/>
                </a:moveTo>
                <a:cubicBezTo>
                  <a:pt x="1422" y="516"/>
                  <a:pt x="1432" y="512"/>
                  <a:pt x="1440" y="501"/>
                </a:cubicBezTo>
                <a:cubicBezTo>
                  <a:pt x="1449" y="488"/>
                  <a:pt x="1447" y="471"/>
                  <a:pt x="1436" y="460"/>
                </a:cubicBezTo>
                <a:cubicBezTo>
                  <a:pt x="1428" y="476"/>
                  <a:pt x="1420" y="493"/>
                  <a:pt x="1411" y="511"/>
                </a:cubicBezTo>
                <a:close/>
                <a:moveTo>
                  <a:pt x="1095" y="535"/>
                </a:moveTo>
                <a:cubicBezTo>
                  <a:pt x="1081" y="523"/>
                  <a:pt x="1067" y="511"/>
                  <a:pt x="1049" y="496"/>
                </a:cubicBezTo>
                <a:cubicBezTo>
                  <a:pt x="1048" y="501"/>
                  <a:pt x="1043" y="509"/>
                  <a:pt x="1045" y="514"/>
                </a:cubicBezTo>
                <a:cubicBezTo>
                  <a:pt x="1053" y="532"/>
                  <a:pt x="1075" y="540"/>
                  <a:pt x="1095" y="535"/>
                </a:cubicBezTo>
                <a:close/>
                <a:moveTo>
                  <a:pt x="981" y="2693"/>
                </a:moveTo>
                <a:cubicBezTo>
                  <a:pt x="969" y="2693"/>
                  <a:pt x="956" y="2695"/>
                  <a:pt x="943" y="2693"/>
                </a:cubicBezTo>
                <a:cubicBezTo>
                  <a:pt x="929" y="2690"/>
                  <a:pt x="923" y="2697"/>
                  <a:pt x="919" y="2710"/>
                </a:cubicBezTo>
                <a:cubicBezTo>
                  <a:pt x="943" y="2712"/>
                  <a:pt x="964" y="2711"/>
                  <a:pt x="981" y="2693"/>
                </a:cubicBezTo>
                <a:close/>
                <a:moveTo>
                  <a:pt x="799" y="684"/>
                </a:moveTo>
                <a:cubicBezTo>
                  <a:pt x="800" y="686"/>
                  <a:pt x="801" y="687"/>
                  <a:pt x="803" y="689"/>
                </a:cubicBezTo>
                <a:cubicBezTo>
                  <a:pt x="813" y="686"/>
                  <a:pt x="824" y="684"/>
                  <a:pt x="833" y="678"/>
                </a:cubicBezTo>
                <a:cubicBezTo>
                  <a:pt x="838" y="676"/>
                  <a:pt x="842" y="666"/>
                  <a:pt x="840" y="662"/>
                </a:cubicBezTo>
                <a:cubicBezTo>
                  <a:pt x="836" y="653"/>
                  <a:pt x="827" y="652"/>
                  <a:pt x="820" y="658"/>
                </a:cubicBezTo>
                <a:cubicBezTo>
                  <a:pt x="812" y="666"/>
                  <a:pt x="806" y="675"/>
                  <a:pt x="799" y="684"/>
                </a:cubicBezTo>
                <a:close/>
                <a:moveTo>
                  <a:pt x="1232" y="2786"/>
                </a:moveTo>
                <a:cubicBezTo>
                  <a:pt x="1237" y="2789"/>
                  <a:pt x="1243" y="2793"/>
                  <a:pt x="1249" y="2796"/>
                </a:cubicBezTo>
                <a:cubicBezTo>
                  <a:pt x="1257" y="2784"/>
                  <a:pt x="1263" y="2773"/>
                  <a:pt x="1270" y="2763"/>
                </a:cubicBezTo>
                <a:cubicBezTo>
                  <a:pt x="1251" y="2750"/>
                  <a:pt x="1250" y="2751"/>
                  <a:pt x="1232" y="2786"/>
                </a:cubicBezTo>
                <a:close/>
                <a:moveTo>
                  <a:pt x="475" y="832"/>
                </a:moveTo>
                <a:cubicBezTo>
                  <a:pt x="451" y="843"/>
                  <a:pt x="435" y="856"/>
                  <a:pt x="430" y="882"/>
                </a:cubicBezTo>
                <a:cubicBezTo>
                  <a:pt x="456" y="873"/>
                  <a:pt x="467" y="858"/>
                  <a:pt x="475" y="832"/>
                </a:cubicBezTo>
                <a:close/>
                <a:moveTo>
                  <a:pt x="1242" y="323"/>
                </a:moveTo>
                <a:cubicBezTo>
                  <a:pt x="1245" y="325"/>
                  <a:pt x="1247" y="327"/>
                  <a:pt x="1249" y="328"/>
                </a:cubicBezTo>
                <a:cubicBezTo>
                  <a:pt x="1258" y="321"/>
                  <a:pt x="1267" y="315"/>
                  <a:pt x="1275" y="307"/>
                </a:cubicBezTo>
                <a:cubicBezTo>
                  <a:pt x="1278" y="304"/>
                  <a:pt x="1277" y="297"/>
                  <a:pt x="1278" y="292"/>
                </a:cubicBezTo>
                <a:cubicBezTo>
                  <a:pt x="1272" y="292"/>
                  <a:pt x="1262" y="289"/>
                  <a:pt x="1259" y="292"/>
                </a:cubicBezTo>
                <a:cubicBezTo>
                  <a:pt x="1252" y="301"/>
                  <a:pt x="1248" y="313"/>
                  <a:pt x="1242" y="323"/>
                </a:cubicBezTo>
                <a:close/>
                <a:moveTo>
                  <a:pt x="954" y="348"/>
                </a:moveTo>
                <a:cubicBezTo>
                  <a:pt x="945" y="377"/>
                  <a:pt x="976" y="403"/>
                  <a:pt x="998" y="395"/>
                </a:cubicBezTo>
                <a:cubicBezTo>
                  <a:pt x="984" y="380"/>
                  <a:pt x="968" y="364"/>
                  <a:pt x="954" y="348"/>
                </a:cubicBezTo>
                <a:close/>
                <a:moveTo>
                  <a:pt x="319" y="2620"/>
                </a:moveTo>
                <a:cubicBezTo>
                  <a:pt x="296" y="2637"/>
                  <a:pt x="288" y="2659"/>
                  <a:pt x="299" y="2679"/>
                </a:cubicBezTo>
                <a:cubicBezTo>
                  <a:pt x="299" y="2656"/>
                  <a:pt x="330" y="2647"/>
                  <a:pt x="319" y="2620"/>
                </a:cubicBezTo>
                <a:close/>
                <a:moveTo>
                  <a:pt x="562" y="1069"/>
                </a:moveTo>
                <a:cubicBezTo>
                  <a:pt x="545" y="1049"/>
                  <a:pt x="528" y="1044"/>
                  <a:pt x="509" y="1051"/>
                </a:cubicBezTo>
                <a:cubicBezTo>
                  <a:pt x="525" y="1070"/>
                  <a:pt x="542" y="1076"/>
                  <a:pt x="562" y="1069"/>
                </a:cubicBezTo>
                <a:close/>
                <a:moveTo>
                  <a:pt x="1560" y="3037"/>
                </a:moveTo>
                <a:cubicBezTo>
                  <a:pt x="1573" y="3026"/>
                  <a:pt x="1571" y="3014"/>
                  <a:pt x="1554" y="3004"/>
                </a:cubicBezTo>
                <a:cubicBezTo>
                  <a:pt x="1550" y="3002"/>
                  <a:pt x="1543" y="3004"/>
                  <a:pt x="1537" y="3003"/>
                </a:cubicBezTo>
                <a:cubicBezTo>
                  <a:pt x="1538" y="3010"/>
                  <a:pt x="1538" y="3017"/>
                  <a:pt x="1541" y="3022"/>
                </a:cubicBezTo>
                <a:cubicBezTo>
                  <a:pt x="1546" y="3028"/>
                  <a:pt x="1553" y="3032"/>
                  <a:pt x="1560" y="3037"/>
                </a:cubicBezTo>
                <a:close/>
                <a:moveTo>
                  <a:pt x="1227" y="317"/>
                </a:moveTo>
                <a:cubicBezTo>
                  <a:pt x="1230" y="317"/>
                  <a:pt x="1232" y="317"/>
                  <a:pt x="1234" y="317"/>
                </a:cubicBezTo>
                <a:cubicBezTo>
                  <a:pt x="1238" y="307"/>
                  <a:pt x="1243" y="298"/>
                  <a:pt x="1244" y="288"/>
                </a:cubicBezTo>
                <a:cubicBezTo>
                  <a:pt x="1245" y="283"/>
                  <a:pt x="1238" y="278"/>
                  <a:pt x="1235" y="273"/>
                </a:cubicBezTo>
                <a:cubicBezTo>
                  <a:pt x="1230" y="277"/>
                  <a:pt x="1221" y="282"/>
                  <a:pt x="1221" y="287"/>
                </a:cubicBezTo>
                <a:cubicBezTo>
                  <a:pt x="1220" y="297"/>
                  <a:pt x="1225" y="307"/>
                  <a:pt x="1227" y="317"/>
                </a:cubicBezTo>
                <a:close/>
                <a:moveTo>
                  <a:pt x="1422" y="3065"/>
                </a:moveTo>
                <a:cubicBezTo>
                  <a:pt x="1443" y="3088"/>
                  <a:pt x="1446" y="3088"/>
                  <a:pt x="1460" y="3070"/>
                </a:cubicBezTo>
                <a:cubicBezTo>
                  <a:pt x="1444" y="3047"/>
                  <a:pt x="1436" y="3046"/>
                  <a:pt x="1422" y="3065"/>
                </a:cubicBezTo>
                <a:close/>
                <a:moveTo>
                  <a:pt x="455" y="1063"/>
                </a:moveTo>
                <a:cubicBezTo>
                  <a:pt x="471" y="1079"/>
                  <a:pt x="493" y="1082"/>
                  <a:pt x="511" y="1074"/>
                </a:cubicBezTo>
                <a:cubicBezTo>
                  <a:pt x="497" y="1057"/>
                  <a:pt x="480" y="1054"/>
                  <a:pt x="455" y="1063"/>
                </a:cubicBezTo>
                <a:close/>
                <a:moveTo>
                  <a:pt x="1080" y="2813"/>
                </a:moveTo>
                <a:cubicBezTo>
                  <a:pt x="1058" y="2828"/>
                  <a:pt x="1064" y="2840"/>
                  <a:pt x="1075" y="2851"/>
                </a:cubicBezTo>
                <a:cubicBezTo>
                  <a:pt x="1077" y="2854"/>
                  <a:pt x="1083" y="2856"/>
                  <a:pt x="1085" y="2855"/>
                </a:cubicBezTo>
                <a:cubicBezTo>
                  <a:pt x="1088" y="2853"/>
                  <a:pt x="1093" y="2848"/>
                  <a:pt x="1092" y="2845"/>
                </a:cubicBezTo>
                <a:cubicBezTo>
                  <a:pt x="1089" y="2834"/>
                  <a:pt x="1085" y="2825"/>
                  <a:pt x="1080" y="2813"/>
                </a:cubicBezTo>
                <a:close/>
                <a:moveTo>
                  <a:pt x="1152" y="2798"/>
                </a:moveTo>
                <a:cubicBezTo>
                  <a:pt x="1161" y="2800"/>
                  <a:pt x="1169" y="2804"/>
                  <a:pt x="1172" y="2802"/>
                </a:cubicBezTo>
                <a:cubicBezTo>
                  <a:pt x="1179" y="2796"/>
                  <a:pt x="1185" y="2787"/>
                  <a:pt x="1190" y="2779"/>
                </a:cubicBezTo>
                <a:cubicBezTo>
                  <a:pt x="1192" y="2776"/>
                  <a:pt x="1190" y="2769"/>
                  <a:pt x="1187" y="2768"/>
                </a:cubicBezTo>
                <a:cubicBezTo>
                  <a:pt x="1184" y="2766"/>
                  <a:pt x="1177" y="2766"/>
                  <a:pt x="1174" y="2769"/>
                </a:cubicBezTo>
                <a:cubicBezTo>
                  <a:pt x="1167" y="2776"/>
                  <a:pt x="1161" y="2785"/>
                  <a:pt x="1152" y="2798"/>
                </a:cubicBezTo>
                <a:close/>
                <a:moveTo>
                  <a:pt x="885" y="990"/>
                </a:moveTo>
                <a:cubicBezTo>
                  <a:pt x="875" y="979"/>
                  <a:pt x="868" y="970"/>
                  <a:pt x="859" y="961"/>
                </a:cubicBezTo>
                <a:cubicBezTo>
                  <a:pt x="852" y="972"/>
                  <a:pt x="846" y="983"/>
                  <a:pt x="837" y="996"/>
                </a:cubicBezTo>
                <a:cubicBezTo>
                  <a:pt x="854" y="994"/>
                  <a:pt x="869" y="992"/>
                  <a:pt x="885" y="990"/>
                </a:cubicBezTo>
                <a:close/>
                <a:moveTo>
                  <a:pt x="445" y="832"/>
                </a:moveTo>
                <a:cubicBezTo>
                  <a:pt x="466" y="821"/>
                  <a:pt x="474" y="807"/>
                  <a:pt x="473" y="784"/>
                </a:cubicBezTo>
                <a:cubicBezTo>
                  <a:pt x="454" y="792"/>
                  <a:pt x="445" y="805"/>
                  <a:pt x="445" y="832"/>
                </a:cubicBezTo>
                <a:close/>
                <a:moveTo>
                  <a:pt x="1254" y="334"/>
                </a:moveTo>
                <a:cubicBezTo>
                  <a:pt x="1254" y="337"/>
                  <a:pt x="1254" y="340"/>
                  <a:pt x="1254" y="343"/>
                </a:cubicBezTo>
                <a:cubicBezTo>
                  <a:pt x="1265" y="345"/>
                  <a:pt x="1275" y="348"/>
                  <a:pt x="1286" y="348"/>
                </a:cubicBezTo>
                <a:cubicBezTo>
                  <a:pt x="1290" y="348"/>
                  <a:pt x="1297" y="340"/>
                  <a:pt x="1296" y="338"/>
                </a:cubicBezTo>
                <a:cubicBezTo>
                  <a:pt x="1295" y="333"/>
                  <a:pt x="1288" y="325"/>
                  <a:pt x="1285" y="326"/>
                </a:cubicBezTo>
                <a:cubicBezTo>
                  <a:pt x="1274" y="327"/>
                  <a:pt x="1264" y="331"/>
                  <a:pt x="1254" y="334"/>
                </a:cubicBezTo>
                <a:close/>
                <a:moveTo>
                  <a:pt x="498" y="987"/>
                </a:moveTo>
                <a:cubicBezTo>
                  <a:pt x="474" y="987"/>
                  <a:pt x="459" y="997"/>
                  <a:pt x="453" y="1015"/>
                </a:cubicBezTo>
                <a:cubicBezTo>
                  <a:pt x="475" y="1019"/>
                  <a:pt x="488" y="1011"/>
                  <a:pt x="498" y="987"/>
                </a:cubicBezTo>
                <a:close/>
                <a:moveTo>
                  <a:pt x="808" y="724"/>
                </a:moveTo>
                <a:cubicBezTo>
                  <a:pt x="807" y="725"/>
                  <a:pt x="805" y="727"/>
                  <a:pt x="804" y="729"/>
                </a:cubicBezTo>
                <a:cubicBezTo>
                  <a:pt x="809" y="737"/>
                  <a:pt x="813" y="747"/>
                  <a:pt x="820" y="754"/>
                </a:cubicBezTo>
                <a:cubicBezTo>
                  <a:pt x="822" y="757"/>
                  <a:pt x="831" y="754"/>
                  <a:pt x="838" y="753"/>
                </a:cubicBezTo>
                <a:cubicBezTo>
                  <a:pt x="837" y="747"/>
                  <a:pt x="838" y="739"/>
                  <a:pt x="835" y="737"/>
                </a:cubicBezTo>
                <a:cubicBezTo>
                  <a:pt x="827" y="731"/>
                  <a:pt x="817" y="728"/>
                  <a:pt x="808" y="724"/>
                </a:cubicBezTo>
                <a:close/>
                <a:moveTo>
                  <a:pt x="280" y="1310"/>
                </a:moveTo>
                <a:cubicBezTo>
                  <a:pt x="286" y="1283"/>
                  <a:pt x="266" y="1262"/>
                  <a:pt x="237" y="1263"/>
                </a:cubicBezTo>
                <a:cubicBezTo>
                  <a:pt x="251" y="1278"/>
                  <a:pt x="266" y="1294"/>
                  <a:pt x="280" y="1310"/>
                </a:cubicBezTo>
                <a:close/>
                <a:moveTo>
                  <a:pt x="556" y="986"/>
                </a:moveTo>
                <a:cubicBezTo>
                  <a:pt x="535" y="980"/>
                  <a:pt x="517" y="987"/>
                  <a:pt x="508" y="1004"/>
                </a:cubicBezTo>
                <a:cubicBezTo>
                  <a:pt x="533" y="1008"/>
                  <a:pt x="547" y="1003"/>
                  <a:pt x="556" y="986"/>
                </a:cubicBezTo>
                <a:close/>
                <a:moveTo>
                  <a:pt x="266" y="1352"/>
                </a:moveTo>
                <a:cubicBezTo>
                  <a:pt x="256" y="1326"/>
                  <a:pt x="236" y="1318"/>
                  <a:pt x="208" y="1330"/>
                </a:cubicBezTo>
                <a:cubicBezTo>
                  <a:pt x="227" y="1337"/>
                  <a:pt x="246" y="1344"/>
                  <a:pt x="266" y="1352"/>
                </a:cubicBezTo>
                <a:close/>
                <a:moveTo>
                  <a:pt x="871" y="959"/>
                </a:moveTo>
                <a:cubicBezTo>
                  <a:pt x="876" y="976"/>
                  <a:pt x="887" y="980"/>
                  <a:pt x="900" y="982"/>
                </a:cubicBezTo>
                <a:cubicBezTo>
                  <a:pt x="919" y="983"/>
                  <a:pt x="932" y="975"/>
                  <a:pt x="940" y="957"/>
                </a:cubicBezTo>
                <a:cubicBezTo>
                  <a:pt x="902" y="973"/>
                  <a:pt x="902" y="973"/>
                  <a:pt x="871" y="959"/>
                </a:cubicBezTo>
                <a:close/>
                <a:moveTo>
                  <a:pt x="975" y="2512"/>
                </a:moveTo>
                <a:cubicBezTo>
                  <a:pt x="974" y="2511"/>
                  <a:pt x="972" y="2510"/>
                  <a:pt x="970" y="2509"/>
                </a:cubicBezTo>
                <a:cubicBezTo>
                  <a:pt x="966" y="2518"/>
                  <a:pt x="958" y="2528"/>
                  <a:pt x="959" y="2536"/>
                </a:cubicBezTo>
                <a:cubicBezTo>
                  <a:pt x="959" y="2544"/>
                  <a:pt x="969" y="2551"/>
                  <a:pt x="975" y="2558"/>
                </a:cubicBezTo>
                <a:cubicBezTo>
                  <a:pt x="976" y="2557"/>
                  <a:pt x="978" y="2556"/>
                  <a:pt x="979" y="2555"/>
                </a:cubicBezTo>
                <a:cubicBezTo>
                  <a:pt x="978" y="2540"/>
                  <a:pt x="977" y="2526"/>
                  <a:pt x="975" y="2512"/>
                </a:cubicBezTo>
                <a:close/>
                <a:moveTo>
                  <a:pt x="991" y="2914"/>
                </a:moveTo>
                <a:cubicBezTo>
                  <a:pt x="971" y="2903"/>
                  <a:pt x="964" y="2916"/>
                  <a:pt x="955" y="2927"/>
                </a:cubicBezTo>
                <a:cubicBezTo>
                  <a:pt x="959" y="2933"/>
                  <a:pt x="963" y="2938"/>
                  <a:pt x="967" y="2945"/>
                </a:cubicBezTo>
                <a:cubicBezTo>
                  <a:pt x="977" y="2933"/>
                  <a:pt x="984" y="2923"/>
                  <a:pt x="991" y="2914"/>
                </a:cubicBezTo>
                <a:close/>
                <a:moveTo>
                  <a:pt x="1504" y="415"/>
                </a:moveTo>
                <a:cubicBezTo>
                  <a:pt x="1501" y="414"/>
                  <a:pt x="1499" y="414"/>
                  <a:pt x="1497" y="413"/>
                </a:cubicBezTo>
                <a:cubicBezTo>
                  <a:pt x="1493" y="420"/>
                  <a:pt x="1489" y="427"/>
                  <a:pt x="1484" y="433"/>
                </a:cubicBezTo>
                <a:cubicBezTo>
                  <a:pt x="1479" y="439"/>
                  <a:pt x="1471" y="443"/>
                  <a:pt x="1465" y="448"/>
                </a:cubicBezTo>
                <a:cubicBezTo>
                  <a:pt x="1465" y="449"/>
                  <a:pt x="1465" y="451"/>
                  <a:pt x="1466" y="452"/>
                </a:cubicBezTo>
                <a:cubicBezTo>
                  <a:pt x="1474" y="451"/>
                  <a:pt x="1487" y="453"/>
                  <a:pt x="1491" y="449"/>
                </a:cubicBezTo>
                <a:cubicBezTo>
                  <a:pt x="1498" y="440"/>
                  <a:pt x="1500" y="427"/>
                  <a:pt x="1504" y="415"/>
                </a:cubicBezTo>
                <a:close/>
                <a:moveTo>
                  <a:pt x="1134" y="550"/>
                </a:moveTo>
                <a:cubicBezTo>
                  <a:pt x="1147" y="574"/>
                  <a:pt x="1175" y="578"/>
                  <a:pt x="1189" y="560"/>
                </a:cubicBezTo>
                <a:cubicBezTo>
                  <a:pt x="1172" y="557"/>
                  <a:pt x="1153" y="553"/>
                  <a:pt x="1134" y="550"/>
                </a:cubicBezTo>
                <a:close/>
                <a:moveTo>
                  <a:pt x="1203" y="2766"/>
                </a:moveTo>
                <a:cubicBezTo>
                  <a:pt x="1207" y="2783"/>
                  <a:pt x="1208" y="2793"/>
                  <a:pt x="1212" y="2802"/>
                </a:cubicBezTo>
                <a:cubicBezTo>
                  <a:pt x="1212" y="2805"/>
                  <a:pt x="1218" y="2806"/>
                  <a:pt x="1221" y="2808"/>
                </a:cubicBezTo>
                <a:cubicBezTo>
                  <a:pt x="1222" y="2796"/>
                  <a:pt x="1225" y="2785"/>
                  <a:pt x="1224" y="2774"/>
                </a:cubicBezTo>
                <a:cubicBezTo>
                  <a:pt x="1223" y="2771"/>
                  <a:pt x="1213" y="2770"/>
                  <a:pt x="1203" y="2766"/>
                </a:cubicBezTo>
                <a:close/>
                <a:moveTo>
                  <a:pt x="993" y="485"/>
                </a:moveTo>
                <a:cubicBezTo>
                  <a:pt x="994" y="487"/>
                  <a:pt x="994" y="490"/>
                  <a:pt x="994" y="492"/>
                </a:cubicBezTo>
                <a:cubicBezTo>
                  <a:pt x="1012" y="491"/>
                  <a:pt x="1031" y="509"/>
                  <a:pt x="1046" y="480"/>
                </a:cubicBezTo>
                <a:cubicBezTo>
                  <a:pt x="1029" y="482"/>
                  <a:pt x="1011" y="484"/>
                  <a:pt x="993" y="485"/>
                </a:cubicBezTo>
                <a:close/>
                <a:moveTo>
                  <a:pt x="1045" y="143"/>
                </a:moveTo>
                <a:cubicBezTo>
                  <a:pt x="1018" y="132"/>
                  <a:pt x="996" y="145"/>
                  <a:pt x="997" y="169"/>
                </a:cubicBezTo>
                <a:cubicBezTo>
                  <a:pt x="1013" y="161"/>
                  <a:pt x="1029" y="152"/>
                  <a:pt x="1045" y="143"/>
                </a:cubicBezTo>
                <a:close/>
                <a:moveTo>
                  <a:pt x="605" y="1061"/>
                </a:moveTo>
                <a:cubicBezTo>
                  <a:pt x="588" y="1042"/>
                  <a:pt x="573" y="1038"/>
                  <a:pt x="558" y="1047"/>
                </a:cubicBezTo>
                <a:cubicBezTo>
                  <a:pt x="569" y="1063"/>
                  <a:pt x="584" y="1066"/>
                  <a:pt x="605" y="1061"/>
                </a:cubicBezTo>
                <a:close/>
                <a:moveTo>
                  <a:pt x="1485" y="165"/>
                </a:moveTo>
                <a:cubicBezTo>
                  <a:pt x="1485" y="185"/>
                  <a:pt x="1485" y="203"/>
                  <a:pt x="1485" y="221"/>
                </a:cubicBezTo>
                <a:cubicBezTo>
                  <a:pt x="1507" y="201"/>
                  <a:pt x="1506" y="177"/>
                  <a:pt x="1485" y="165"/>
                </a:cubicBezTo>
                <a:close/>
                <a:moveTo>
                  <a:pt x="1247" y="562"/>
                </a:moveTo>
                <a:cubicBezTo>
                  <a:pt x="1246" y="563"/>
                  <a:pt x="1245" y="564"/>
                  <a:pt x="1244" y="566"/>
                </a:cubicBezTo>
                <a:cubicBezTo>
                  <a:pt x="1251" y="571"/>
                  <a:pt x="1259" y="580"/>
                  <a:pt x="1266" y="580"/>
                </a:cubicBezTo>
                <a:cubicBezTo>
                  <a:pt x="1274" y="581"/>
                  <a:pt x="1283" y="573"/>
                  <a:pt x="1291" y="569"/>
                </a:cubicBezTo>
                <a:cubicBezTo>
                  <a:pt x="1290" y="568"/>
                  <a:pt x="1290" y="566"/>
                  <a:pt x="1289" y="565"/>
                </a:cubicBezTo>
                <a:cubicBezTo>
                  <a:pt x="1275" y="564"/>
                  <a:pt x="1261" y="563"/>
                  <a:pt x="1247" y="562"/>
                </a:cubicBezTo>
                <a:close/>
                <a:moveTo>
                  <a:pt x="223" y="2156"/>
                </a:moveTo>
                <a:cubicBezTo>
                  <a:pt x="235" y="2152"/>
                  <a:pt x="251" y="2165"/>
                  <a:pt x="255" y="2146"/>
                </a:cubicBezTo>
                <a:cubicBezTo>
                  <a:pt x="258" y="2131"/>
                  <a:pt x="243" y="2136"/>
                  <a:pt x="235" y="2134"/>
                </a:cubicBezTo>
                <a:cubicBezTo>
                  <a:pt x="219" y="2132"/>
                  <a:pt x="222" y="2143"/>
                  <a:pt x="223" y="2156"/>
                </a:cubicBezTo>
                <a:close/>
                <a:moveTo>
                  <a:pt x="253" y="1879"/>
                </a:moveTo>
                <a:cubicBezTo>
                  <a:pt x="263" y="1876"/>
                  <a:pt x="272" y="1873"/>
                  <a:pt x="280" y="1870"/>
                </a:cubicBezTo>
                <a:cubicBezTo>
                  <a:pt x="277" y="1865"/>
                  <a:pt x="275" y="1858"/>
                  <a:pt x="271" y="1856"/>
                </a:cubicBezTo>
                <a:cubicBezTo>
                  <a:pt x="258" y="1852"/>
                  <a:pt x="251" y="1858"/>
                  <a:pt x="253" y="1879"/>
                </a:cubicBezTo>
                <a:close/>
                <a:moveTo>
                  <a:pt x="407" y="770"/>
                </a:moveTo>
                <a:cubicBezTo>
                  <a:pt x="393" y="787"/>
                  <a:pt x="392" y="801"/>
                  <a:pt x="401" y="819"/>
                </a:cubicBezTo>
                <a:cubicBezTo>
                  <a:pt x="415" y="805"/>
                  <a:pt x="414" y="790"/>
                  <a:pt x="407" y="770"/>
                </a:cubicBezTo>
                <a:close/>
                <a:moveTo>
                  <a:pt x="391" y="990"/>
                </a:moveTo>
                <a:cubicBezTo>
                  <a:pt x="393" y="989"/>
                  <a:pt x="395" y="987"/>
                  <a:pt x="397" y="985"/>
                </a:cubicBezTo>
                <a:cubicBezTo>
                  <a:pt x="392" y="970"/>
                  <a:pt x="385" y="957"/>
                  <a:pt x="369" y="952"/>
                </a:cubicBezTo>
                <a:cubicBezTo>
                  <a:pt x="367" y="954"/>
                  <a:pt x="365" y="955"/>
                  <a:pt x="364" y="957"/>
                </a:cubicBezTo>
                <a:cubicBezTo>
                  <a:pt x="373" y="968"/>
                  <a:pt x="382" y="979"/>
                  <a:pt x="391" y="990"/>
                </a:cubicBezTo>
                <a:close/>
                <a:moveTo>
                  <a:pt x="1626" y="2960"/>
                </a:moveTo>
                <a:cubicBezTo>
                  <a:pt x="1639" y="2964"/>
                  <a:pt x="1650" y="2967"/>
                  <a:pt x="1661" y="2969"/>
                </a:cubicBezTo>
                <a:cubicBezTo>
                  <a:pt x="1662" y="2968"/>
                  <a:pt x="1663" y="2967"/>
                  <a:pt x="1664" y="2966"/>
                </a:cubicBezTo>
                <a:cubicBezTo>
                  <a:pt x="1656" y="2957"/>
                  <a:pt x="1648" y="2949"/>
                  <a:pt x="1638" y="2938"/>
                </a:cubicBezTo>
                <a:cubicBezTo>
                  <a:pt x="1633" y="2947"/>
                  <a:pt x="1630" y="2953"/>
                  <a:pt x="1626" y="2960"/>
                </a:cubicBezTo>
                <a:close/>
                <a:moveTo>
                  <a:pt x="1147" y="1964"/>
                </a:moveTo>
                <a:cubicBezTo>
                  <a:pt x="1157" y="1987"/>
                  <a:pt x="1176" y="1997"/>
                  <a:pt x="1200" y="1992"/>
                </a:cubicBezTo>
                <a:cubicBezTo>
                  <a:pt x="1182" y="1983"/>
                  <a:pt x="1165" y="1974"/>
                  <a:pt x="1147" y="1964"/>
                </a:cubicBezTo>
                <a:close/>
                <a:moveTo>
                  <a:pt x="386" y="2782"/>
                </a:moveTo>
                <a:cubicBezTo>
                  <a:pt x="388" y="2782"/>
                  <a:pt x="390" y="2783"/>
                  <a:pt x="392" y="2783"/>
                </a:cubicBezTo>
                <a:cubicBezTo>
                  <a:pt x="411" y="2756"/>
                  <a:pt x="412" y="2752"/>
                  <a:pt x="394" y="2742"/>
                </a:cubicBezTo>
                <a:cubicBezTo>
                  <a:pt x="391" y="2756"/>
                  <a:pt x="389" y="2769"/>
                  <a:pt x="386" y="2782"/>
                </a:cubicBezTo>
                <a:close/>
                <a:moveTo>
                  <a:pt x="956" y="959"/>
                </a:moveTo>
                <a:cubicBezTo>
                  <a:pt x="948" y="967"/>
                  <a:pt x="942" y="974"/>
                  <a:pt x="934" y="983"/>
                </a:cubicBezTo>
                <a:cubicBezTo>
                  <a:pt x="942" y="982"/>
                  <a:pt x="948" y="981"/>
                  <a:pt x="955" y="980"/>
                </a:cubicBezTo>
                <a:cubicBezTo>
                  <a:pt x="961" y="978"/>
                  <a:pt x="968" y="976"/>
                  <a:pt x="978" y="974"/>
                </a:cubicBezTo>
                <a:cubicBezTo>
                  <a:pt x="969" y="967"/>
                  <a:pt x="963" y="963"/>
                  <a:pt x="956" y="959"/>
                </a:cubicBezTo>
                <a:close/>
                <a:moveTo>
                  <a:pt x="486" y="1115"/>
                </a:moveTo>
                <a:cubicBezTo>
                  <a:pt x="472" y="1092"/>
                  <a:pt x="451" y="1088"/>
                  <a:pt x="429" y="1103"/>
                </a:cubicBezTo>
                <a:cubicBezTo>
                  <a:pt x="439" y="1104"/>
                  <a:pt x="448" y="1104"/>
                  <a:pt x="457" y="1105"/>
                </a:cubicBezTo>
                <a:cubicBezTo>
                  <a:pt x="466" y="1107"/>
                  <a:pt x="475" y="1112"/>
                  <a:pt x="486" y="1115"/>
                </a:cubicBezTo>
                <a:close/>
                <a:moveTo>
                  <a:pt x="333" y="2649"/>
                </a:moveTo>
                <a:cubicBezTo>
                  <a:pt x="331" y="2649"/>
                  <a:pt x="329" y="2648"/>
                  <a:pt x="327" y="2648"/>
                </a:cubicBezTo>
                <a:cubicBezTo>
                  <a:pt x="323" y="2662"/>
                  <a:pt x="320" y="2676"/>
                  <a:pt x="316" y="2689"/>
                </a:cubicBezTo>
                <a:cubicBezTo>
                  <a:pt x="319" y="2690"/>
                  <a:pt x="322" y="2691"/>
                  <a:pt x="324" y="2691"/>
                </a:cubicBezTo>
                <a:cubicBezTo>
                  <a:pt x="320" y="2675"/>
                  <a:pt x="349" y="2668"/>
                  <a:pt x="333" y="2649"/>
                </a:cubicBezTo>
                <a:close/>
                <a:moveTo>
                  <a:pt x="380" y="865"/>
                </a:moveTo>
                <a:cubicBezTo>
                  <a:pt x="383" y="865"/>
                  <a:pt x="385" y="865"/>
                  <a:pt x="388" y="865"/>
                </a:cubicBezTo>
                <a:cubicBezTo>
                  <a:pt x="396" y="851"/>
                  <a:pt x="392" y="839"/>
                  <a:pt x="384" y="827"/>
                </a:cubicBezTo>
                <a:cubicBezTo>
                  <a:pt x="382" y="827"/>
                  <a:pt x="380" y="827"/>
                  <a:pt x="377" y="827"/>
                </a:cubicBezTo>
                <a:cubicBezTo>
                  <a:pt x="378" y="840"/>
                  <a:pt x="379" y="853"/>
                  <a:pt x="380" y="865"/>
                </a:cubicBezTo>
                <a:close/>
                <a:moveTo>
                  <a:pt x="352" y="2736"/>
                </a:moveTo>
                <a:cubicBezTo>
                  <a:pt x="355" y="2737"/>
                  <a:pt x="357" y="2737"/>
                  <a:pt x="360" y="2737"/>
                </a:cubicBezTo>
                <a:cubicBezTo>
                  <a:pt x="358" y="2724"/>
                  <a:pt x="377" y="2713"/>
                  <a:pt x="366" y="2698"/>
                </a:cubicBezTo>
                <a:cubicBezTo>
                  <a:pt x="364" y="2698"/>
                  <a:pt x="361" y="2698"/>
                  <a:pt x="358" y="2697"/>
                </a:cubicBezTo>
                <a:cubicBezTo>
                  <a:pt x="356" y="2710"/>
                  <a:pt x="354" y="2723"/>
                  <a:pt x="352" y="2736"/>
                </a:cubicBezTo>
                <a:close/>
                <a:moveTo>
                  <a:pt x="1027" y="462"/>
                </a:moveTo>
                <a:cubicBezTo>
                  <a:pt x="1025" y="446"/>
                  <a:pt x="1024" y="432"/>
                  <a:pt x="1023" y="416"/>
                </a:cubicBezTo>
                <a:cubicBezTo>
                  <a:pt x="1006" y="432"/>
                  <a:pt x="1007" y="451"/>
                  <a:pt x="1027" y="462"/>
                </a:cubicBezTo>
                <a:close/>
                <a:moveTo>
                  <a:pt x="566" y="998"/>
                </a:moveTo>
                <a:cubicBezTo>
                  <a:pt x="566" y="1000"/>
                  <a:pt x="566" y="1002"/>
                  <a:pt x="566" y="1004"/>
                </a:cubicBezTo>
                <a:cubicBezTo>
                  <a:pt x="579" y="1004"/>
                  <a:pt x="591" y="1004"/>
                  <a:pt x="604" y="1004"/>
                </a:cubicBezTo>
                <a:cubicBezTo>
                  <a:pt x="604" y="1001"/>
                  <a:pt x="604" y="998"/>
                  <a:pt x="604" y="995"/>
                </a:cubicBezTo>
                <a:cubicBezTo>
                  <a:pt x="591" y="996"/>
                  <a:pt x="578" y="997"/>
                  <a:pt x="566" y="998"/>
                </a:cubicBezTo>
                <a:close/>
                <a:moveTo>
                  <a:pt x="367" y="2762"/>
                </a:moveTo>
                <a:cubicBezTo>
                  <a:pt x="389" y="2744"/>
                  <a:pt x="392" y="2732"/>
                  <a:pt x="377" y="2720"/>
                </a:cubicBezTo>
                <a:cubicBezTo>
                  <a:pt x="374" y="2734"/>
                  <a:pt x="371" y="2746"/>
                  <a:pt x="367" y="2762"/>
                </a:cubicBezTo>
                <a:close/>
                <a:moveTo>
                  <a:pt x="342" y="2671"/>
                </a:moveTo>
                <a:cubicBezTo>
                  <a:pt x="340" y="2683"/>
                  <a:pt x="337" y="2696"/>
                  <a:pt x="335" y="2708"/>
                </a:cubicBezTo>
                <a:cubicBezTo>
                  <a:pt x="337" y="2708"/>
                  <a:pt x="340" y="2709"/>
                  <a:pt x="342" y="2709"/>
                </a:cubicBezTo>
                <a:cubicBezTo>
                  <a:pt x="341" y="2696"/>
                  <a:pt x="362" y="2687"/>
                  <a:pt x="342" y="2671"/>
                </a:cubicBezTo>
                <a:close/>
                <a:moveTo>
                  <a:pt x="431" y="2806"/>
                </a:moveTo>
                <a:cubicBezTo>
                  <a:pt x="433" y="2806"/>
                  <a:pt x="435" y="2807"/>
                  <a:pt x="437" y="2808"/>
                </a:cubicBezTo>
                <a:cubicBezTo>
                  <a:pt x="442" y="2802"/>
                  <a:pt x="448" y="2796"/>
                  <a:pt x="454" y="2788"/>
                </a:cubicBezTo>
                <a:cubicBezTo>
                  <a:pt x="449" y="2784"/>
                  <a:pt x="446" y="2781"/>
                  <a:pt x="439" y="2775"/>
                </a:cubicBezTo>
                <a:cubicBezTo>
                  <a:pt x="436" y="2787"/>
                  <a:pt x="433" y="2797"/>
                  <a:pt x="431" y="2806"/>
                </a:cubicBezTo>
                <a:close/>
                <a:moveTo>
                  <a:pt x="921" y="2863"/>
                </a:moveTo>
                <a:cubicBezTo>
                  <a:pt x="918" y="2861"/>
                  <a:pt x="916" y="2859"/>
                  <a:pt x="913" y="2856"/>
                </a:cubicBezTo>
                <a:cubicBezTo>
                  <a:pt x="909" y="2861"/>
                  <a:pt x="904" y="2865"/>
                  <a:pt x="902" y="2870"/>
                </a:cubicBezTo>
                <a:cubicBezTo>
                  <a:pt x="901" y="2872"/>
                  <a:pt x="906" y="2877"/>
                  <a:pt x="909" y="2880"/>
                </a:cubicBezTo>
                <a:cubicBezTo>
                  <a:pt x="913" y="2875"/>
                  <a:pt x="917" y="2869"/>
                  <a:pt x="921" y="2863"/>
                </a:cubicBezTo>
                <a:close/>
                <a:moveTo>
                  <a:pt x="419" y="2758"/>
                </a:moveTo>
                <a:cubicBezTo>
                  <a:pt x="415" y="2772"/>
                  <a:pt x="413" y="2781"/>
                  <a:pt x="410" y="2791"/>
                </a:cubicBezTo>
                <a:cubicBezTo>
                  <a:pt x="412" y="2792"/>
                  <a:pt x="413" y="2792"/>
                  <a:pt x="415" y="2792"/>
                </a:cubicBezTo>
                <a:cubicBezTo>
                  <a:pt x="420" y="2785"/>
                  <a:pt x="426" y="2777"/>
                  <a:pt x="431" y="2769"/>
                </a:cubicBezTo>
                <a:cubicBezTo>
                  <a:pt x="428" y="2766"/>
                  <a:pt x="425" y="2764"/>
                  <a:pt x="419" y="275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4" name="Oval 27"/>
          <p:cNvSpPr>
            <a:spLocks noChangeAspect="1"/>
          </p:cNvSpPr>
          <p:nvPr/>
        </p:nvSpPr>
        <p:spPr>
          <a:xfrm>
            <a:off x="6940176" y="2985051"/>
            <a:ext cx="1451696" cy="1451696"/>
          </a:xfrm>
          <a:prstGeom prst="ellipse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28"/>
          <p:cNvSpPr>
            <a:spLocks noChangeAspect="1"/>
          </p:cNvSpPr>
          <p:nvPr/>
        </p:nvSpPr>
        <p:spPr>
          <a:xfrm>
            <a:off x="3831501" y="2985051"/>
            <a:ext cx="1451696" cy="1451696"/>
          </a:xfrm>
          <a:prstGeom prst="ellipse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29"/>
          <p:cNvSpPr>
            <a:spLocks noChangeAspect="1"/>
          </p:cNvSpPr>
          <p:nvPr/>
        </p:nvSpPr>
        <p:spPr>
          <a:xfrm>
            <a:off x="5180236" y="2115186"/>
            <a:ext cx="1451696" cy="1451696"/>
          </a:xfrm>
          <a:prstGeom prst="ellipse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30"/>
          <p:cNvSpPr>
            <a:spLocks noChangeAspect="1"/>
          </p:cNvSpPr>
          <p:nvPr/>
        </p:nvSpPr>
        <p:spPr>
          <a:xfrm>
            <a:off x="5529120" y="3612968"/>
            <a:ext cx="1451696" cy="1451696"/>
          </a:xfrm>
          <a:prstGeom prst="ellipse">
            <a:avLst/>
          </a:prstGeom>
          <a:solidFill>
            <a:srgbClr val="C80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rc 46"/>
          <p:cNvSpPr/>
          <p:nvPr/>
        </p:nvSpPr>
        <p:spPr>
          <a:xfrm rot="18536433">
            <a:off x="3710443" y="2763007"/>
            <a:ext cx="1636328" cy="1636328"/>
          </a:xfrm>
          <a:prstGeom prst="arc">
            <a:avLst/>
          </a:prstGeom>
          <a:ln w="28575">
            <a:solidFill>
              <a:srgbClr val="C80B23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48"/>
          <p:cNvSpPr/>
          <p:nvPr/>
        </p:nvSpPr>
        <p:spPr>
          <a:xfrm rot="16951463" flipH="1">
            <a:off x="5325328" y="3645934"/>
            <a:ext cx="1636328" cy="1636328"/>
          </a:xfrm>
          <a:prstGeom prst="arc">
            <a:avLst/>
          </a:prstGeom>
          <a:ln w="28575">
            <a:solidFill>
              <a:srgbClr val="C80B23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49"/>
          <p:cNvSpPr/>
          <p:nvPr/>
        </p:nvSpPr>
        <p:spPr>
          <a:xfrm rot="12440065" flipH="1">
            <a:off x="6867525" y="3096327"/>
            <a:ext cx="1636328" cy="1636328"/>
          </a:xfrm>
          <a:prstGeom prst="arc">
            <a:avLst/>
          </a:prstGeom>
          <a:ln w="28575">
            <a:solidFill>
              <a:srgbClr val="C80B23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6"/>
          <p:cNvSpPr>
            <a:spLocks noEditPoints="1"/>
          </p:cNvSpPr>
          <p:nvPr/>
        </p:nvSpPr>
        <p:spPr bwMode="auto">
          <a:xfrm>
            <a:off x="4272162" y="3518021"/>
            <a:ext cx="570374" cy="44240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52"/>
          <p:cNvSpPr>
            <a:spLocks noEditPoints="1"/>
          </p:cNvSpPr>
          <p:nvPr/>
        </p:nvSpPr>
        <p:spPr bwMode="auto">
          <a:xfrm>
            <a:off x="5677700" y="2568422"/>
            <a:ext cx="456768" cy="491418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31"/>
          <p:cNvSpPr/>
          <p:nvPr/>
        </p:nvSpPr>
        <p:spPr bwMode="auto">
          <a:xfrm>
            <a:off x="6043638" y="4153564"/>
            <a:ext cx="422660" cy="42906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57"/>
          <p:cNvSpPr>
            <a:spLocks noEditPoints="1"/>
          </p:cNvSpPr>
          <p:nvPr/>
        </p:nvSpPr>
        <p:spPr bwMode="auto">
          <a:xfrm>
            <a:off x="7439533" y="3469724"/>
            <a:ext cx="458058" cy="451652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TextBox 13"/>
          <p:cNvSpPr txBox="1"/>
          <p:nvPr/>
        </p:nvSpPr>
        <p:spPr>
          <a:xfrm>
            <a:off x="6786899" y="503465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786899" y="5320562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781745" y="166497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847808" y="195087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192219" y="341447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258282" y="370037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675258" y="340491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675258" y="3690822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49740" y="2178448"/>
            <a:ext cx="1053762" cy="1720339"/>
            <a:chOff x="2828287" y="2599733"/>
            <a:chExt cx="1053762" cy="1720339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828287" y="2599733"/>
              <a:ext cx="1053762" cy="1720339"/>
            </a:xfrm>
            <a:custGeom>
              <a:avLst/>
              <a:gdLst>
                <a:gd name="T0" fmla="*/ 307 w 353"/>
                <a:gd name="T1" fmla="*/ 176 h 577"/>
                <a:gd name="T2" fmla="*/ 301 w 353"/>
                <a:gd name="T3" fmla="*/ 278 h 577"/>
                <a:gd name="T4" fmla="*/ 339 w 353"/>
                <a:gd name="T5" fmla="*/ 351 h 577"/>
                <a:gd name="T6" fmla="*/ 273 w 353"/>
                <a:gd name="T7" fmla="*/ 363 h 577"/>
                <a:gd name="T8" fmla="*/ 288 w 353"/>
                <a:gd name="T9" fmla="*/ 438 h 577"/>
                <a:gd name="T10" fmla="*/ 325 w 353"/>
                <a:gd name="T11" fmla="*/ 547 h 577"/>
                <a:gd name="T12" fmla="*/ 296 w 353"/>
                <a:gd name="T13" fmla="*/ 574 h 577"/>
                <a:gd name="T14" fmla="*/ 248 w 353"/>
                <a:gd name="T15" fmla="*/ 543 h 577"/>
                <a:gd name="T16" fmla="*/ 44 w 353"/>
                <a:gd name="T17" fmla="*/ 521 h 577"/>
                <a:gd name="T18" fmla="*/ 14 w 353"/>
                <a:gd name="T19" fmla="*/ 463 h 577"/>
                <a:gd name="T20" fmla="*/ 106 w 353"/>
                <a:gd name="T21" fmla="*/ 337 h 577"/>
                <a:gd name="T22" fmla="*/ 84 w 353"/>
                <a:gd name="T23" fmla="*/ 376 h 577"/>
                <a:gd name="T24" fmla="*/ 72 w 353"/>
                <a:gd name="T25" fmla="*/ 381 h 577"/>
                <a:gd name="T26" fmla="*/ 41 w 353"/>
                <a:gd name="T27" fmla="*/ 344 h 577"/>
                <a:gd name="T28" fmla="*/ 21 w 353"/>
                <a:gd name="T29" fmla="*/ 278 h 577"/>
                <a:gd name="T30" fmla="*/ 43 w 353"/>
                <a:gd name="T31" fmla="*/ 289 h 577"/>
                <a:gd name="T32" fmla="*/ 84 w 353"/>
                <a:gd name="T33" fmla="*/ 295 h 577"/>
                <a:gd name="T34" fmla="*/ 63 w 353"/>
                <a:gd name="T35" fmla="*/ 277 h 577"/>
                <a:gd name="T36" fmla="*/ 46 w 353"/>
                <a:gd name="T37" fmla="*/ 191 h 577"/>
                <a:gd name="T38" fmla="*/ 0 w 353"/>
                <a:gd name="T39" fmla="*/ 145 h 577"/>
                <a:gd name="T40" fmla="*/ 76 w 353"/>
                <a:gd name="T41" fmla="*/ 99 h 577"/>
                <a:gd name="T42" fmla="*/ 167 w 353"/>
                <a:gd name="T43" fmla="*/ 11 h 577"/>
                <a:gd name="T44" fmla="*/ 296 w 353"/>
                <a:gd name="T45" fmla="*/ 108 h 577"/>
                <a:gd name="T46" fmla="*/ 347 w 353"/>
                <a:gd name="T47" fmla="*/ 123 h 577"/>
                <a:gd name="T48" fmla="*/ 208 w 353"/>
                <a:gd name="T49" fmla="*/ 404 h 577"/>
                <a:gd name="T50" fmla="*/ 183 w 353"/>
                <a:gd name="T51" fmla="*/ 397 h 577"/>
                <a:gd name="T52" fmla="*/ 231 w 353"/>
                <a:gd name="T53" fmla="*/ 364 h 577"/>
                <a:gd name="T54" fmla="*/ 150 w 353"/>
                <a:gd name="T55" fmla="*/ 300 h 577"/>
                <a:gd name="T56" fmla="*/ 205 w 353"/>
                <a:gd name="T57" fmla="*/ 426 h 577"/>
                <a:gd name="T58" fmla="*/ 100 w 353"/>
                <a:gd name="T59" fmla="*/ 477 h 577"/>
                <a:gd name="T60" fmla="*/ 238 w 353"/>
                <a:gd name="T61" fmla="*/ 509 h 577"/>
                <a:gd name="T62" fmla="*/ 266 w 353"/>
                <a:gd name="T63" fmla="*/ 527 h 577"/>
                <a:gd name="T64" fmla="*/ 297 w 353"/>
                <a:gd name="T65" fmla="*/ 532 h 577"/>
                <a:gd name="T66" fmla="*/ 286 w 353"/>
                <a:gd name="T67" fmla="*/ 500 h 577"/>
                <a:gd name="T68" fmla="*/ 156 w 353"/>
                <a:gd name="T69" fmla="*/ 454 h 577"/>
                <a:gd name="T70" fmla="*/ 85 w 353"/>
                <a:gd name="T71" fmla="*/ 456 h 577"/>
                <a:gd name="T72" fmla="*/ 70 w 353"/>
                <a:gd name="T73" fmla="*/ 494 h 577"/>
                <a:gd name="T74" fmla="*/ 92 w 353"/>
                <a:gd name="T75" fmla="*/ 494 h 577"/>
                <a:gd name="T76" fmla="*/ 134 w 353"/>
                <a:gd name="T77" fmla="*/ 170 h 577"/>
                <a:gd name="T78" fmla="*/ 165 w 353"/>
                <a:gd name="T79" fmla="*/ 225 h 577"/>
                <a:gd name="T80" fmla="*/ 138 w 353"/>
                <a:gd name="T81" fmla="*/ 212 h 577"/>
                <a:gd name="T82" fmla="*/ 123 w 353"/>
                <a:gd name="T83" fmla="*/ 187 h 577"/>
                <a:gd name="T84" fmla="*/ 116 w 353"/>
                <a:gd name="T85" fmla="*/ 211 h 577"/>
                <a:gd name="T86" fmla="*/ 225 w 353"/>
                <a:gd name="T87" fmla="*/ 249 h 577"/>
                <a:gd name="T88" fmla="*/ 213 w 353"/>
                <a:gd name="T89" fmla="*/ 223 h 577"/>
                <a:gd name="T90" fmla="*/ 188 w 353"/>
                <a:gd name="T91" fmla="*/ 197 h 577"/>
                <a:gd name="T92" fmla="*/ 225 w 353"/>
                <a:gd name="T93" fmla="*/ 178 h 577"/>
                <a:gd name="T94" fmla="*/ 201 w 353"/>
                <a:gd name="T95" fmla="*/ 164 h 577"/>
                <a:gd name="T96" fmla="*/ 153 w 353"/>
                <a:gd name="T97" fmla="*/ 46 h 577"/>
                <a:gd name="T98" fmla="*/ 129 w 353"/>
                <a:gd name="T99" fmla="*/ 99 h 577"/>
                <a:gd name="T100" fmla="*/ 153 w 353"/>
                <a:gd name="T101" fmla="*/ 46 h 577"/>
                <a:gd name="T102" fmla="*/ 172 w 353"/>
                <a:gd name="T103" fmla="*/ 101 h 577"/>
                <a:gd name="T104" fmla="*/ 168 w 353"/>
                <a:gd name="T105" fmla="*/ 43 h 577"/>
                <a:gd name="T106" fmla="*/ 325 w 353"/>
                <a:gd name="T107" fmla="*/ 336 h 577"/>
                <a:gd name="T108" fmla="*/ 299 w 353"/>
                <a:gd name="T109" fmla="*/ 326 h 577"/>
                <a:gd name="T110" fmla="*/ 270 w 353"/>
                <a:gd name="T111" fmla="*/ 15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3" h="577">
                  <a:moveTo>
                    <a:pt x="347" y="123"/>
                  </a:moveTo>
                  <a:cubicBezTo>
                    <a:pt x="307" y="124"/>
                    <a:pt x="305" y="147"/>
                    <a:pt x="307" y="176"/>
                  </a:cubicBezTo>
                  <a:cubicBezTo>
                    <a:pt x="307" y="196"/>
                    <a:pt x="296" y="217"/>
                    <a:pt x="287" y="236"/>
                  </a:cubicBezTo>
                  <a:cubicBezTo>
                    <a:pt x="277" y="261"/>
                    <a:pt x="279" y="265"/>
                    <a:pt x="301" y="278"/>
                  </a:cubicBezTo>
                  <a:cubicBezTo>
                    <a:pt x="316" y="288"/>
                    <a:pt x="330" y="301"/>
                    <a:pt x="342" y="314"/>
                  </a:cubicBezTo>
                  <a:cubicBezTo>
                    <a:pt x="353" y="326"/>
                    <a:pt x="348" y="341"/>
                    <a:pt x="339" y="351"/>
                  </a:cubicBezTo>
                  <a:cubicBezTo>
                    <a:pt x="334" y="356"/>
                    <a:pt x="321" y="353"/>
                    <a:pt x="311" y="355"/>
                  </a:cubicBezTo>
                  <a:cubicBezTo>
                    <a:pt x="299" y="357"/>
                    <a:pt x="287" y="360"/>
                    <a:pt x="273" y="363"/>
                  </a:cubicBezTo>
                  <a:cubicBezTo>
                    <a:pt x="280" y="381"/>
                    <a:pt x="284" y="394"/>
                    <a:pt x="290" y="406"/>
                  </a:cubicBezTo>
                  <a:cubicBezTo>
                    <a:pt x="296" y="418"/>
                    <a:pt x="305" y="428"/>
                    <a:pt x="288" y="438"/>
                  </a:cubicBezTo>
                  <a:cubicBezTo>
                    <a:pt x="286" y="439"/>
                    <a:pt x="287" y="448"/>
                    <a:pt x="289" y="452"/>
                  </a:cubicBezTo>
                  <a:cubicBezTo>
                    <a:pt x="301" y="484"/>
                    <a:pt x="314" y="515"/>
                    <a:pt x="325" y="547"/>
                  </a:cubicBezTo>
                  <a:cubicBezTo>
                    <a:pt x="327" y="554"/>
                    <a:pt x="324" y="565"/>
                    <a:pt x="318" y="571"/>
                  </a:cubicBezTo>
                  <a:cubicBezTo>
                    <a:pt x="314" y="575"/>
                    <a:pt x="302" y="577"/>
                    <a:pt x="296" y="574"/>
                  </a:cubicBezTo>
                  <a:cubicBezTo>
                    <a:pt x="282" y="568"/>
                    <a:pt x="269" y="559"/>
                    <a:pt x="257" y="550"/>
                  </a:cubicBezTo>
                  <a:cubicBezTo>
                    <a:pt x="253" y="548"/>
                    <a:pt x="250" y="545"/>
                    <a:pt x="248" y="543"/>
                  </a:cubicBezTo>
                  <a:cubicBezTo>
                    <a:pt x="193" y="485"/>
                    <a:pt x="132" y="483"/>
                    <a:pt x="67" y="522"/>
                  </a:cubicBezTo>
                  <a:cubicBezTo>
                    <a:pt x="61" y="525"/>
                    <a:pt x="50" y="524"/>
                    <a:pt x="44" y="521"/>
                  </a:cubicBezTo>
                  <a:cubicBezTo>
                    <a:pt x="35" y="517"/>
                    <a:pt x="27" y="509"/>
                    <a:pt x="19" y="502"/>
                  </a:cubicBezTo>
                  <a:cubicBezTo>
                    <a:pt x="8" y="492"/>
                    <a:pt x="5" y="472"/>
                    <a:pt x="14" y="463"/>
                  </a:cubicBezTo>
                  <a:cubicBezTo>
                    <a:pt x="25" y="452"/>
                    <a:pt x="36" y="454"/>
                    <a:pt x="47" y="466"/>
                  </a:cubicBezTo>
                  <a:cubicBezTo>
                    <a:pt x="85" y="432"/>
                    <a:pt x="103" y="390"/>
                    <a:pt x="106" y="337"/>
                  </a:cubicBezTo>
                  <a:cubicBezTo>
                    <a:pt x="95" y="347"/>
                    <a:pt x="86" y="355"/>
                    <a:pt x="77" y="362"/>
                  </a:cubicBezTo>
                  <a:cubicBezTo>
                    <a:pt x="80" y="368"/>
                    <a:pt x="83" y="371"/>
                    <a:pt x="84" y="376"/>
                  </a:cubicBezTo>
                  <a:cubicBezTo>
                    <a:pt x="84" y="379"/>
                    <a:pt x="82" y="382"/>
                    <a:pt x="82" y="386"/>
                  </a:cubicBezTo>
                  <a:cubicBezTo>
                    <a:pt x="78" y="384"/>
                    <a:pt x="75" y="383"/>
                    <a:pt x="72" y="381"/>
                  </a:cubicBezTo>
                  <a:cubicBezTo>
                    <a:pt x="68" y="378"/>
                    <a:pt x="64" y="371"/>
                    <a:pt x="60" y="371"/>
                  </a:cubicBezTo>
                  <a:cubicBezTo>
                    <a:pt x="40" y="371"/>
                    <a:pt x="37" y="357"/>
                    <a:pt x="41" y="344"/>
                  </a:cubicBezTo>
                  <a:cubicBezTo>
                    <a:pt x="46" y="324"/>
                    <a:pt x="36" y="311"/>
                    <a:pt x="27" y="297"/>
                  </a:cubicBezTo>
                  <a:cubicBezTo>
                    <a:pt x="24" y="291"/>
                    <a:pt x="21" y="285"/>
                    <a:pt x="21" y="278"/>
                  </a:cubicBezTo>
                  <a:cubicBezTo>
                    <a:pt x="21" y="277"/>
                    <a:pt x="32" y="271"/>
                    <a:pt x="33" y="273"/>
                  </a:cubicBezTo>
                  <a:cubicBezTo>
                    <a:pt x="37" y="277"/>
                    <a:pt x="41" y="283"/>
                    <a:pt x="43" y="289"/>
                  </a:cubicBezTo>
                  <a:cubicBezTo>
                    <a:pt x="47" y="298"/>
                    <a:pt x="49" y="307"/>
                    <a:pt x="53" y="319"/>
                  </a:cubicBezTo>
                  <a:cubicBezTo>
                    <a:pt x="65" y="310"/>
                    <a:pt x="74" y="303"/>
                    <a:pt x="84" y="295"/>
                  </a:cubicBezTo>
                  <a:cubicBezTo>
                    <a:pt x="83" y="285"/>
                    <a:pt x="81" y="275"/>
                    <a:pt x="79" y="262"/>
                  </a:cubicBezTo>
                  <a:cubicBezTo>
                    <a:pt x="73" y="268"/>
                    <a:pt x="68" y="273"/>
                    <a:pt x="63" y="277"/>
                  </a:cubicBezTo>
                  <a:cubicBezTo>
                    <a:pt x="38" y="257"/>
                    <a:pt x="31" y="236"/>
                    <a:pt x="41" y="206"/>
                  </a:cubicBezTo>
                  <a:cubicBezTo>
                    <a:pt x="43" y="201"/>
                    <a:pt x="45" y="196"/>
                    <a:pt x="46" y="191"/>
                  </a:cubicBezTo>
                  <a:cubicBezTo>
                    <a:pt x="50" y="178"/>
                    <a:pt x="48" y="169"/>
                    <a:pt x="33" y="165"/>
                  </a:cubicBezTo>
                  <a:cubicBezTo>
                    <a:pt x="22" y="162"/>
                    <a:pt x="12" y="156"/>
                    <a:pt x="0" y="145"/>
                  </a:cubicBezTo>
                  <a:cubicBezTo>
                    <a:pt x="14" y="140"/>
                    <a:pt x="29" y="135"/>
                    <a:pt x="42" y="127"/>
                  </a:cubicBezTo>
                  <a:cubicBezTo>
                    <a:pt x="55" y="120"/>
                    <a:pt x="68" y="111"/>
                    <a:pt x="76" y="99"/>
                  </a:cubicBezTo>
                  <a:cubicBezTo>
                    <a:pt x="98" y="72"/>
                    <a:pt x="117" y="43"/>
                    <a:pt x="136" y="15"/>
                  </a:cubicBezTo>
                  <a:cubicBezTo>
                    <a:pt x="146" y="1"/>
                    <a:pt x="155" y="0"/>
                    <a:pt x="167" y="11"/>
                  </a:cubicBezTo>
                  <a:cubicBezTo>
                    <a:pt x="195" y="35"/>
                    <a:pt x="223" y="59"/>
                    <a:pt x="249" y="84"/>
                  </a:cubicBezTo>
                  <a:cubicBezTo>
                    <a:pt x="263" y="97"/>
                    <a:pt x="277" y="106"/>
                    <a:pt x="296" y="108"/>
                  </a:cubicBezTo>
                  <a:cubicBezTo>
                    <a:pt x="311" y="109"/>
                    <a:pt x="327" y="113"/>
                    <a:pt x="342" y="116"/>
                  </a:cubicBezTo>
                  <a:cubicBezTo>
                    <a:pt x="344" y="118"/>
                    <a:pt x="345" y="120"/>
                    <a:pt x="347" y="123"/>
                  </a:cubicBezTo>
                  <a:close/>
                  <a:moveTo>
                    <a:pt x="236" y="384"/>
                  </a:moveTo>
                  <a:cubicBezTo>
                    <a:pt x="225" y="391"/>
                    <a:pt x="217" y="398"/>
                    <a:pt x="208" y="404"/>
                  </a:cubicBezTo>
                  <a:cubicBezTo>
                    <a:pt x="203" y="407"/>
                    <a:pt x="196" y="410"/>
                    <a:pt x="191" y="409"/>
                  </a:cubicBezTo>
                  <a:cubicBezTo>
                    <a:pt x="188" y="409"/>
                    <a:pt x="182" y="400"/>
                    <a:pt x="183" y="397"/>
                  </a:cubicBezTo>
                  <a:cubicBezTo>
                    <a:pt x="184" y="392"/>
                    <a:pt x="189" y="386"/>
                    <a:pt x="194" y="383"/>
                  </a:cubicBezTo>
                  <a:cubicBezTo>
                    <a:pt x="206" y="376"/>
                    <a:pt x="219" y="371"/>
                    <a:pt x="231" y="364"/>
                  </a:cubicBezTo>
                  <a:cubicBezTo>
                    <a:pt x="245" y="355"/>
                    <a:pt x="247" y="312"/>
                    <a:pt x="233" y="304"/>
                  </a:cubicBezTo>
                  <a:cubicBezTo>
                    <a:pt x="206" y="289"/>
                    <a:pt x="178" y="290"/>
                    <a:pt x="150" y="300"/>
                  </a:cubicBezTo>
                  <a:cubicBezTo>
                    <a:pt x="128" y="307"/>
                    <a:pt x="127" y="326"/>
                    <a:pt x="124" y="343"/>
                  </a:cubicBezTo>
                  <a:cubicBezTo>
                    <a:pt x="114" y="417"/>
                    <a:pt x="126" y="437"/>
                    <a:pt x="205" y="426"/>
                  </a:cubicBezTo>
                  <a:cubicBezTo>
                    <a:pt x="233" y="422"/>
                    <a:pt x="237" y="417"/>
                    <a:pt x="236" y="384"/>
                  </a:cubicBezTo>
                  <a:close/>
                  <a:moveTo>
                    <a:pt x="100" y="477"/>
                  </a:moveTo>
                  <a:cubicBezTo>
                    <a:pt x="111" y="480"/>
                    <a:pt x="118" y="484"/>
                    <a:pt x="124" y="482"/>
                  </a:cubicBezTo>
                  <a:cubicBezTo>
                    <a:pt x="167" y="470"/>
                    <a:pt x="205" y="477"/>
                    <a:pt x="238" y="509"/>
                  </a:cubicBezTo>
                  <a:cubicBezTo>
                    <a:pt x="241" y="512"/>
                    <a:pt x="248" y="517"/>
                    <a:pt x="250" y="515"/>
                  </a:cubicBezTo>
                  <a:cubicBezTo>
                    <a:pt x="267" y="505"/>
                    <a:pt x="262" y="519"/>
                    <a:pt x="266" y="527"/>
                  </a:cubicBezTo>
                  <a:cubicBezTo>
                    <a:pt x="268" y="533"/>
                    <a:pt x="276" y="538"/>
                    <a:pt x="282" y="540"/>
                  </a:cubicBezTo>
                  <a:cubicBezTo>
                    <a:pt x="286" y="541"/>
                    <a:pt x="296" y="536"/>
                    <a:pt x="297" y="532"/>
                  </a:cubicBezTo>
                  <a:cubicBezTo>
                    <a:pt x="298" y="527"/>
                    <a:pt x="292" y="521"/>
                    <a:pt x="290" y="515"/>
                  </a:cubicBezTo>
                  <a:cubicBezTo>
                    <a:pt x="288" y="510"/>
                    <a:pt x="286" y="505"/>
                    <a:pt x="286" y="500"/>
                  </a:cubicBezTo>
                  <a:cubicBezTo>
                    <a:pt x="287" y="483"/>
                    <a:pt x="261" y="455"/>
                    <a:pt x="244" y="455"/>
                  </a:cubicBezTo>
                  <a:cubicBezTo>
                    <a:pt x="215" y="456"/>
                    <a:pt x="186" y="455"/>
                    <a:pt x="156" y="454"/>
                  </a:cubicBezTo>
                  <a:cubicBezTo>
                    <a:pt x="152" y="454"/>
                    <a:pt x="147" y="451"/>
                    <a:pt x="144" y="447"/>
                  </a:cubicBezTo>
                  <a:cubicBezTo>
                    <a:pt x="128" y="431"/>
                    <a:pt x="96" y="435"/>
                    <a:pt x="85" y="456"/>
                  </a:cubicBezTo>
                  <a:cubicBezTo>
                    <a:pt x="81" y="462"/>
                    <a:pt x="76" y="467"/>
                    <a:pt x="70" y="471"/>
                  </a:cubicBezTo>
                  <a:cubicBezTo>
                    <a:pt x="61" y="476"/>
                    <a:pt x="61" y="484"/>
                    <a:pt x="70" y="494"/>
                  </a:cubicBezTo>
                  <a:cubicBezTo>
                    <a:pt x="72" y="488"/>
                    <a:pt x="74" y="483"/>
                    <a:pt x="77" y="474"/>
                  </a:cubicBezTo>
                  <a:cubicBezTo>
                    <a:pt x="84" y="482"/>
                    <a:pt x="88" y="488"/>
                    <a:pt x="92" y="494"/>
                  </a:cubicBezTo>
                  <a:cubicBezTo>
                    <a:pt x="96" y="487"/>
                    <a:pt x="99" y="481"/>
                    <a:pt x="100" y="477"/>
                  </a:cubicBezTo>
                  <a:close/>
                  <a:moveTo>
                    <a:pt x="134" y="170"/>
                  </a:moveTo>
                  <a:cubicBezTo>
                    <a:pt x="141" y="181"/>
                    <a:pt x="149" y="193"/>
                    <a:pt x="157" y="206"/>
                  </a:cubicBezTo>
                  <a:cubicBezTo>
                    <a:pt x="160" y="212"/>
                    <a:pt x="162" y="219"/>
                    <a:pt x="165" y="225"/>
                  </a:cubicBezTo>
                  <a:cubicBezTo>
                    <a:pt x="158" y="228"/>
                    <a:pt x="151" y="233"/>
                    <a:pt x="146" y="231"/>
                  </a:cubicBezTo>
                  <a:cubicBezTo>
                    <a:pt x="138" y="229"/>
                    <a:pt x="133" y="224"/>
                    <a:pt x="138" y="212"/>
                  </a:cubicBezTo>
                  <a:cubicBezTo>
                    <a:pt x="145" y="194"/>
                    <a:pt x="127" y="174"/>
                    <a:pt x="108" y="177"/>
                  </a:cubicBezTo>
                  <a:cubicBezTo>
                    <a:pt x="114" y="181"/>
                    <a:pt x="120" y="183"/>
                    <a:pt x="123" y="187"/>
                  </a:cubicBezTo>
                  <a:cubicBezTo>
                    <a:pt x="127" y="191"/>
                    <a:pt x="130" y="198"/>
                    <a:pt x="129" y="203"/>
                  </a:cubicBezTo>
                  <a:cubicBezTo>
                    <a:pt x="128" y="207"/>
                    <a:pt x="121" y="210"/>
                    <a:pt x="116" y="211"/>
                  </a:cubicBezTo>
                  <a:cubicBezTo>
                    <a:pt x="96" y="215"/>
                    <a:pt x="94" y="219"/>
                    <a:pt x="103" y="236"/>
                  </a:cubicBezTo>
                  <a:cubicBezTo>
                    <a:pt x="123" y="274"/>
                    <a:pt x="198" y="282"/>
                    <a:pt x="225" y="249"/>
                  </a:cubicBezTo>
                  <a:cubicBezTo>
                    <a:pt x="231" y="242"/>
                    <a:pt x="233" y="232"/>
                    <a:pt x="237" y="222"/>
                  </a:cubicBezTo>
                  <a:cubicBezTo>
                    <a:pt x="226" y="222"/>
                    <a:pt x="220" y="223"/>
                    <a:pt x="213" y="223"/>
                  </a:cubicBezTo>
                  <a:cubicBezTo>
                    <a:pt x="207" y="223"/>
                    <a:pt x="200" y="222"/>
                    <a:pt x="194" y="220"/>
                  </a:cubicBezTo>
                  <a:cubicBezTo>
                    <a:pt x="178" y="215"/>
                    <a:pt x="175" y="207"/>
                    <a:pt x="188" y="197"/>
                  </a:cubicBezTo>
                  <a:cubicBezTo>
                    <a:pt x="198" y="189"/>
                    <a:pt x="212" y="186"/>
                    <a:pt x="224" y="181"/>
                  </a:cubicBezTo>
                  <a:cubicBezTo>
                    <a:pt x="224" y="180"/>
                    <a:pt x="224" y="179"/>
                    <a:pt x="225" y="178"/>
                  </a:cubicBezTo>
                  <a:cubicBezTo>
                    <a:pt x="210" y="181"/>
                    <a:pt x="195" y="184"/>
                    <a:pt x="174" y="188"/>
                  </a:cubicBezTo>
                  <a:cubicBezTo>
                    <a:pt x="186" y="178"/>
                    <a:pt x="193" y="171"/>
                    <a:pt x="201" y="164"/>
                  </a:cubicBezTo>
                  <a:cubicBezTo>
                    <a:pt x="178" y="166"/>
                    <a:pt x="156" y="168"/>
                    <a:pt x="134" y="170"/>
                  </a:cubicBezTo>
                  <a:close/>
                  <a:moveTo>
                    <a:pt x="153" y="46"/>
                  </a:moveTo>
                  <a:cubicBezTo>
                    <a:pt x="151" y="46"/>
                    <a:pt x="149" y="46"/>
                    <a:pt x="147" y="46"/>
                  </a:cubicBezTo>
                  <a:cubicBezTo>
                    <a:pt x="142" y="63"/>
                    <a:pt x="136" y="80"/>
                    <a:pt x="129" y="99"/>
                  </a:cubicBezTo>
                  <a:cubicBezTo>
                    <a:pt x="140" y="100"/>
                    <a:pt x="147" y="100"/>
                    <a:pt x="157" y="101"/>
                  </a:cubicBezTo>
                  <a:cubicBezTo>
                    <a:pt x="156" y="82"/>
                    <a:pt x="154" y="64"/>
                    <a:pt x="153" y="46"/>
                  </a:cubicBezTo>
                  <a:close/>
                  <a:moveTo>
                    <a:pt x="168" y="43"/>
                  </a:moveTo>
                  <a:cubicBezTo>
                    <a:pt x="169" y="66"/>
                    <a:pt x="170" y="83"/>
                    <a:pt x="172" y="101"/>
                  </a:cubicBezTo>
                  <a:cubicBezTo>
                    <a:pt x="180" y="101"/>
                    <a:pt x="188" y="100"/>
                    <a:pt x="199" y="99"/>
                  </a:cubicBezTo>
                  <a:cubicBezTo>
                    <a:pt x="189" y="80"/>
                    <a:pt x="180" y="63"/>
                    <a:pt x="168" y="43"/>
                  </a:cubicBezTo>
                  <a:close/>
                  <a:moveTo>
                    <a:pt x="299" y="326"/>
                  </a:moveTo>
                  <a:cubicBezTo>
                    <a:pt x="310" y="339"/>
                    <a:pt x="316" y="349"/>
                    <a:pt x="325" y="336"/>
                  </a:cubicBezTo>
                  <a:cubicBezTo>
                    <a:pt x="329" y="332"/>
                    <a:pt x="327" y="323"/>
                    <a:pt x="327" y="316"/>
                  </a:cubicBezTo>
                  <a:cubicBezTo>
                    <a:pt x="319" y="319"/>
                    <a:pt x="311" y="322"/>
                    <a:pt x="299" y="326"/>
                  </a:cubicBezTo>
                  <a:close/>
                  <a:moveTo>
                    <a:pt x="285" y="189"/>
                  </a:moveTo>
                  <a:cubicBezTo>
                    <a:pt x="288" y="154"/>
                    <a:pt x="285" y="148"/>
                    <a:pt x="270" y="155"/>
                  </a:cubicBezTo>
                  <a:cubicBezTo>
                    <a:pt x="275" y="167"/>
                    <a:pt x="280" y="178"/>
                    <a:pt x="285" y="189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208884" y="3521496"/>
              <a:ext cx="118796" cy="296990"/>
            </a:xfrm>
            <a:custGeom>
              <a:avLst/>
              <a:gdLst>
                <a:gd name="T0" fmla="*/ 0 w 40"/>
                <a:gd name="T1" fmla="*/ 55 h 100"/>
                <a:gd name="T2" fmla="*/ 13 w 40"/>
                <a:gd name="T3" fmla="*/ 9 h 100"/>
                <a:gd name="T4" fmla="*/ 25 w 40"/>
                <a:gd name="T5" fmla="*/ 0 h 100"/>
                <a:gd name="T6" fmla="*/ 34 w 40"/>
                <a:gd name="T7" fmla="*/ 11 h 100"/>
                <a:gd name="T8" fmla="*/ 26 w 40"/>
                <a:gd name="T9" fmla="*/ 89 h 100"/>
                <a:gd name="T10" fmla="*/ 14 w 40"/>
                <a:gd name="T11" fmla="*/ 100 h 100"/>
                <a:gd name="T12" fmla="*/ 4 w 40"/>
                <a:gd name="T13" fmla="*/ 86 h 100"/>
                <a:gd name="T14" fmla="*/ 0 w 40"/>
                <a:gd name="T15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0">
                  <a:moveTo>
                    <a:pt x="0" y="55"/>
                  </a:moveTo>
                  <a:cubicBezTo>
                    <a:pt x="4" y="43"/>
                    <a:pt x="8" y="25"/>
                    <a:pt x="13" y="9"/>
                  </a:cubicBezTo>
                  <a:cubicBezTo>
                    <a:pt x="14" y="5"/>
                    <a:pt x="21" y="0"/>
                    <a:pt x="25" y="0"/>
                  </a:cubicBezTo>
                  <a:cubicBezTo>
                    <a:pt x="28" y="1"/>
                    <a:pt x="33" y="7"/>
                    <a:pt x="34" y="11"/>
                  </a:cubicBezTo>
                  <a:cubicBezTo>
                    <a:pt x="40" y="38"/>
                    <a:pt x="37" y="64"/>
                    <a:pt x="26" y="89"/>
                  </a:cubicBezTo>
                  <a:cubicBezTo>
                    <a:pt x="24" y="93"/>
                    <a:pt x="18" y="96"/>
                    <a:pt x="14" y="100"/>
                  </a:cubicBezTo>
                  <a:cubicBezTo>
                    <a:pt x="11" y="95"/>
                    <a:pt x="6" y="91"/>
                    <a:pt x="4" y="86"/>
                  </a:cubicBezTo>
                  <a:cubicBezTo>
                    <a:pt x="2" y="78"/>
                    <a:pt x="2" y="69"/>
                    <a:pt x="0" y="55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TextBox 13"/>
          <p:cNvSpPr txBox="1"/>
          <p:nvPr/>
        </p:nvSpPr>
        <p:spPr>
          <a:xfrm>
            <a:off x="1320181" y="4151777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920409" y="4460832"/>
            <a:ext cx="2112424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编辑内容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218431" y="2141023"/>
            <a:ext cx="1635760" cy="1778076"/>
          </a:xfrm>
          <a:custGeom>
            <a:avLst/>
            <a:gdLst>
              <a:gd name="T0" fmla="*/ 448 w 686"/>
              <a:gd name="T1" fmla="*/ 629 h 747"/>
              <a:gd name="T2" fmla="*/ 326 w 686"/>
              <a:gd name="T3" fmla="*/ 662 h 747"/>
              <a:gd name="T4" fmla="*/ 312 w 686"/>
              <a:gd name="T5" fmla="*/ 363 h 747"/>
              <a:gd name="T6" fmla="*/ 158 w 686"/>
              <a:gd name="T7" fmla="*/ 127 h 747"/>
              <a:gd name="T8" fmla="*/ 53 w 686"/>
              <a:gd name="T9" fmla="*/ 210 h 747"/>
              <a:gd name="T10" fmla="*/ 33 w 686"/>
              <a:gd name="T11" fmla="*/ 149 h 747"/>
              <a:gd name="T12" fmla="*/ 71 w 686"/>
              <a:gd name="T13" fmla="*/ 132 h 747"/>
              <a:gd name="T14" fmla="*/ 106 w 686"/>
              <a:gd name="T15" fmla="*/ 49 h 747"/>
              <a:gd name="T16" fmla="*/ 147 w 686"/>
              <a:gd name="T17" fmla="*/ 38 h 747"/>
              <a:gd name="T18" fmla="*/ 222 w 686"/>
              <a:gd name="T19" fmla="*/ 32 h 747"/>
              <a:gd name="T20" fmla="*/ 321 w 686"/>
              <a:gd name="T21" fmla="*/ 27 h 747"/>
              <a:gd name="T22" fmla="*/ 418 w 686"/>
              <a:gd name="T23" fmla="*/ 5 h 747"/>
              <a:gd name="T24" fmla="*/ 363 w 686"/>
              <a:gd name="T25" fmla="*/ 86 h 747"/>
              <a:gd name="T26" fmla="*/ 330 w 686"/>
              <a:gd name="T27" fmla="*/ 101 h 747"/>
              <a:gd name="T28" fmla="*/ 236 w 686"/>
              <a:gd name="T29" fmla="*/ 200 h 747"/>
              <a:gd name="T30" fmla="*/ 345 w 686"/>
              <a:gd name="T31" fmla="*/ 317 h 747"/>
              <a:gd name="T32" fmla="*/ 375 w 686"/>
              <a:gd name="T33" fmla="*/ 243 h 747"/>
              <a:gd name="T34" fmla="*/ 522 w 686"/>
              <a:gd name="T35" fmla="*/ 113 h 747"/>
              <a:gd name="T36" fmla="*/ 686 w 686"/>
              <a:gd name="T37" fmla="*/ 251 h 747"/>
              <a:gd name="T38" fmla="*/ 547 w 686"/>
              <a:gd name="T39" fmla="*/ 495 h 747"/>
              <a:gd name="T40" fmla="*/ 634 w 686"/>
              <a:gd name="T41" fmla="*/ 568 h 747"/>
              <a:gd name="T42" fmla="*/ 576 w 686"/>
              <a:gd name="T43" fmla="*/ 617 h 747"/>
              <a:gd name="T44" fmla="*/ 511 w 686"/>
              <a:gd name="T45" fmla="*/ 307 h 747"/>
              <a:gd name="T46" fmla="*/ 493 w 686"/>
              <a:gd name="T47" fmla="*/ 342 h 747"/>
              <a:gd name="T48" fmla="*/ 449 w 686"/>
              <a:gd name="T49" fmla="*/ 277 h 747"/>
              <a:gd name="T50" fmla="*/ 574 w 686"/>
              <a:gd name="T51" fmla="*/ 344 h 747"/>
              <a:gd name="T52" fmla="*/ 487 w 686"/>
              <a:gd name="T53" fmla="*/ 487 h 747"/>
              <a:gd name="T54" fmla="*/ 181 w 686"/>
              <a:gd name="T55" fmla="*/ 127 h 747"/>
              <a:gd name="T56" fmla="*/ 213 w 686"/>
              <a:gd name="T57" fmla="*/ 175 h 747"/>
              <a:gd name="T58" fmla="*/ 283 w 686"/>
              <a:gd name="T59" fmla="*/ 51 h 747"/>
              <a:gd name="T60" fmla="*/ 420 w 686"/>
              <a:gd name="T61" fmla="*/ 419 h 747"/>
              <a:gd name="T62" fmla="*/ 563 w 686"/>
              <a:gd name="T63" fmla="*/ 244 h 747"/>
              <a:gd name="T64" fmla="*/ 458 w 686"/>
              <a:gd name="T65" fmla="*/ 594 h 747"/>
              <a:gd name="T66" fmla="*/ 402 w 686"/>
              <a:gd name="T67" fmla="*/ 227 h 747"/>
              <a:gd name="T68" fmla="*/ 254 w 686"/>
              <a:gd name="T69" fmla="*/ 55 h 747"/>
              <a:gd name="T70" fmla="*/ 431 w 686"/>
              <a:gd name="T71" fmla="*/ 542 h 747"/>
              <a:gd name="T72" fmla="*/ 421 w 686"/>
              <a:gd name="T73" fmla="*/ 436 h 747"/>
              <a:gd name="T74" fmla="*/ 421 w 686"/>
              <a:gd name="T75" fmla="*/ 436 h 747"/>
              <a:gd name="T76" fmla="*/ 549 w 686"/>
              <a:gd name="T77" fmla="*/ 147 h 747"/>
              <a:gd name="T78" fmla="*/ 549 w 686"/>
              <a:gd name="T79" fmla="*/ 147 h 747"/>
              <a:gd name="T80" fmla="*/ 323 w 686"/>
              <a:gd name="T81" fmla="*/ 77 h 747"/>
              <a:gd name="T82" fmla="*/ 529 w 686"/>
              <a:gd name="T83" fmla="*/ 142 h 747"/>
              <a:gd name="T84" fmla="*/ 617 w 686"/>
              <a:gd name="T85" fmla="*/ 227 h 747"/>
              <a:gd name="T86" fmla="*/ 458 w 686"/>
              <a:gd name="T87" fmla="*/ 414 h 747"/>
              <a:gd name="T88" fmla="*/ 441 w 686"/>
              <a:gd name="T89" fmla="*/ 536 h 747"/>
              <a:gd name="T90" fmla="*/ 482 w 686"/>
              <a:gd name="T91" fmla="*/ 184 h 747"/>
              <a:gd name="T92" fmla="*/ 617 w 686"/>
              <a:gd name="T93" fmla="*/ 332 h 747"/>
              <a:gd name="T94" fmla="*/ 617 w 686"/>
              <a:gd name="T95" fmla="*/ 332 h 747"/>
              <a:gd name="T96" fmla="*/ 384 w 686"/>
              <a:gd name="T97" fmla="*/ 560 h 747"/>
              <a:gd name="T98" fmla="*/ 106 w 686"/>
              <a:gd name="T99" fmla="*/ 74 h 747"/>
              <a:gd name="T100" fmla="*/ 443 w 686"/>
              <a:gd name="T101" fmla="*/ 488 h 747"/>
              <a:gd name="T102" fmla="*/ 467 w 686"/>
              <a:gd name="T103" fmla="*/ 481 h 747"/>
              <a:gd name="T104" fmla="*/ 304 w 686"/>
              <a:gd name="T105" fmla="*/ 316 h 747"/>
              <a:gd name="T106" fmla="*/ 119 w 686"/>
              <a:gd name="T107" fmla="*/ 85 h 747"/>
              <a:gd name="T108" fmla="*/ 495 w 686"/>
              <a:gd name="T109" fmla="*/ 508 h 747"/>
              <a:gd name="T110" fmla="*/ 522 w 686"/>
              <a:gd name="T111" fmla="*/ 501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6" h="747">
                <a:moveTo>
                  <a:pt x="576" y="617"/>
                </a:moveTo>
                <a:cubicBezTo>
                  <a:pt x="547" y="648"/>
                  <a:pt x="516" y="659"/>
                  <a:pt x="485" y="670"/>
                </a:cubicBezTo>
                <a:cubicBezTo>
                  <a:pt x="481" y="672"/>
                  <a:pt x="474" y="666"/>
                  <a:pt x="471" y="662"/>
                </a:cubicBezTo>
                <a:cubicBezTo>
                  <a:pt x="464" y="653"/>
                  <a:pt x="457" y="643"/>
                  <a:pt x="448" y="629"/>
                </a:cubicBezTo>
                <a:cubicBezTo>
                  <a:pt x="424" y="658"/>
                  <a:pt x="403" y="683"/>
                  <a:pt x="381" y="709"/>
                </a:cubicBezTo>
                <a:cubicBezTo>
                  <a:pt x="374" y="718"/>
                  <a:pt x="367" y="727"/>
                  <a:pt x="358" y="734"/>
                </a:cubicBezTo>
                <a:cubicBezTo>
                  <a:pt x="340" y="747"/>
                  <a:pt x="322" y="739"/>
                  <a:pt x="321" y="717"/>
                </a:cubicBezTo>
                <a:cubicBezTo>
                  <a:pt x="320" y="699"/>
                  <a:pt x="320" y="679"/>
                  <a:pt x="326" y="662"/>
                </a:cubicBezTo>
                <a:cubicBezTo>
                  <a:pt x="341" y="617"/>
                  <a:pt x="359" y="573"/>
                  <a:pt x="376" y="529"/>
                </a:cubicBezTo>
                <a:cubicBezTo>
                  <a:pt x="377" y="526"/>
                  <a:pt x="378" y="523"/>
                  <a:pt x="379" y="521"/>
                </a:cubicBezTo>
                <a:cubicBezTo>
                  <a:pt x="404" y="494"/>
                  <a:pt x="398" y="470"/>
                  <a:pt x="375" y="444"/>
                </a:cubicBezTo>
                <a:cubicBezTo>
                  <a:pt x="353" y="418"/>
                  <a:pt x="334" y="390"/>
                  <a:pt x="312" y="363"/>
                </a:cubicBezTo>
                <a:cubicBezTo>
                  <a:pt x="307" y="357"/>
                  <a:pt x="298" y="353"/>
                  <a:pt x="294" y="346"/>
                </a:cubicBezTo>
                <a:cubicBezTo>
                  <a:pt x="289" y="337"/>
                  <a:pt x="288" y="326"/>
                  <a:pt x="285" y="316"/>
                </a:cubicBezTo>
                <a:cubicBezTo>
                  <a:pt x="284" y="310"/>
                  <a:pt x="283" y="304"/>
                  <a:pt x="280" y="300"/>
                </a:cubicBezTo>
                <a:cubicBezTo>
                  <a:pt x="240" y="242"/>
                  <a:pt x="199" y="186"/>
                  <a:pt x="158" y="127"/>
                </a:cubicBezTo>
                <a:cubicBezTo>
                  <a:pt x="144" y="151"/>
                  <a:pt x="130" y="140"/>
                  <a:pt x="115" y="123"/>
                </a:cubicBezTo>
                <a:cubicBezTo>
                  <a:pt x="109" y="151"/>
                  <a:pt x="89" y="162"/>
                  <a:pt x="67" y="169"/>
                </a:cubicBezTo>
                <a:cubicBezTo>
                  <a:pt x="54" y="173"/>
                  <a:pt x="51" y="181"/>
                  <a:pt x="56" y="194"/>
                </a:cubicBezTo>
                <a:cubicBezTo>
                  <a:pt x="58" y="198"/>
                  <a:pt x="54" y="205"/>
                  <a:pt x="53" y="210"/>
                </a:cubicBezTo>
                <a:cubicBezTo>
                  <a:pt x="49" y="206"/>
                  <a:pt x="43" y="203"/>
                  <a:pt x="41" y="198"/>
                </a:cubicBezTo>
                <a:cubicBezTo>
                  <a:pt x="36" y="181"/>
                  <a:pt x="48" y="165"/>
                  <a:pt x="73" y="157"/>
                </a:cubicBezTo>
                <a:cubicBezTo>
                  <a:pt x="89" y="151"/>
                  <a:pt x="104" y="146"/>
                  <a:pt x="97" y="117"/>
                </a:cubicBezTo>
                <a:cubicBezTo>
                  <a:pt x="83" y="148"/>
                  <a:pt x="59" y="151"/>
                  <a:pt x="33" y="149"/>
                </a:cubicBezTo>
                <a:cubicBezTo>
                  <a:pt x="22" y="147"/>
                  <a:pt x="16" y="152"/>
                  <a:pt x="17" y="165"/>
                </a:cubicBezTo>
                <a:cubicBezTo>
                  <a:pt x="18" y="170"/>
                  <a:pt x="14" y="176"/>
                  <a:pt x="11" y="181"/>
                </a:cubicBezTo>
                <a:cubicBezTo>
                  <a:pt x="0" y="157"/>
                  <a:pt x="13" y="138"/>
                  <a:pt x="39" y="136"/>
                </a:cubicBezTo>
                <a:cubicBezTo>
                  <a:pt x="50" y="135"/>
                  <a:pt x="61" y="135"/>
                  <a:pt x="71" y="132"/>
                </a:cubicBezTo>
                <a:cubicBezTo>
                  <a:pt x="77" y="130"/>
                  <a:pt x="82" y="123"/>
                  <a:pt x="86" y="120"/>
                </a:cubicBezTo>
                <a:cubicBezTo>
                  <a:pt x="74" y="115"/>
                  <a:pt x="64" y="111"/>
                  <a:pt x="54" y="108"/>
                </a:cubicBezTo>
                <a:cubicBezTo>
                  <a:pt x="59" y="95"/>
                  <a:pt x="62" y="79"/>
                  <a:pt x="70" y="69"/>
                </a:cubicBezTo>
                <a:cubicBezTo>
                  <a:pt x="78" y="60"/>
                  <a:pt x="93" y="56"/>
                  <a:pt x="106" y="49"/>
                </a:cubicBezTo>
                <a:cubicBezTo>
                  <a:pt x="100" y="38"/>
                  <a:pt x="93" y="26"/>
                  <a:pt x="86" y="14"/>
                </a:cubicBezTo>
                <a:cubicBezTo>
                  <a:pt x="87" y="13"/>
                  <a:pt x="89" y="12"/>
                  <a:pt x="90" y="11"/>
                </a:cubicBezTo>
                <a:cubicBezTo>
                  <a:pt x="97" y="17"/>
                  <a:pt x="106" y="22"/>
                  <a:pt x="112" y="30"/>
                </a:cubicBezTo>
                <a:cubicBezTo>
                  <a:pt x="122" y="45"/>
                  <a:pt x="133" y="45"/>
                  <a:pt x="147" y="38"/>
                </a:cubicBezTo>
                <a:cubicBezTo>
                  <a:pt x="158" y="32"/>
                  <a:pt x="168" y="19"/>
                  <a:pt x="183" y="32"/>
                </a:cubicBezTo>
                <a:cubicBezTo>
                  <a:pt x="184" y="34"/>
                  <a:pt x="191" y="28"/>
                  <a:pt x="195" y="28"/>
                </a:cubicBezTo>
                <a:cubicBezTo>
                  <a:pt x="201" y="28"/>
                  <a:pt x="207" y="29"/>
                  <a:pt x="213" y="30"/>
                </a:cubicBezTo>
                <a:cubicBezTo>
                  <a:pt x="216" y="31"/>
                  <a:pt x="219" y="33"/>
                  <a:pt x="222" y="32"/>
                </a:cubicBezTo>
                <a:cubicBezTo>
                  <a:pt x="237" y="29"/>
                  <a:pt x="253" y="26"/>
                  <a:pt x="268" y="23"/>
                </a:cubicBezTo>
                <a:cubicBezTo>
                  <a:pt x="270" y="23"/>
                  <a:pt x="272" y="21"/>
                  <a:pt x="272" y="22"/>
                </a:cubicBezTo>
                <a:cubicBezTo>
                  <a:pt x="291" y="38"/>
                  <a:pt x="304" y="19"/>
                  <a:pt x="321" y="14"/>
                </a:cubicBezTo>
                <a:cubicBezTo>
                  <a:pt x="321" y="18"/>
                  <a:pt x="321" y="21"/>
                  <a:pt x="321" y="27"/>
                </a:cubicBezTo>
                <a:cubicBezTo>
                  <a:pt x="333" y="21"/>
                  <a:pt x="344" y="15"/>
                  <a:pt x="358" y="8"/>
                </a:cubicBezTo>
                <a:cubicBezTo>
                  <a:pt x="356" y="15"/>
                  <a:pt x="355" y="19"/>
                  <a:pt x="354" y="22"/>
                </a:cubicBezTo>
                <a:cubicBezTo>
                  <a:pt x="369" y="34"/>
                  <a:pt x="380" y="0"/>
                  <a:pt x="397" y="21"/>
                </a:cubicBezTo>
                <a:cubicBezTo>
                  <a:pt x="404" y="15"/>
                  <a:pt x="412" y="9"/>
                  <a:pt x="418" y="5"/>
                </a:cubicBezTo>
                <a:cubicBezTo>
                  <a:pt x="423" y="11"/>
                  <a:pt x="427" y="15"/>
                  <a:pt x="430" y="19"/>
                </a:cubicBezTo>
                <a:cubicBezTo>
                  <a:pt x="418" y="33"/>
                  <a:pt x="404" y="49"/>
                  <a:pt x="389" y="65"/>
                </a:cubicBezTo>
                <a:cubicBezTo>
                  <a:pt x="389" y="63"/>
                  <a:pt x="388" y="59"/>
                  <a:pt x="386" y="50"/>
                </a:cubicBezTo>
                <a:cubicBezTo>
                  <a:pt x="377" y="64"/>
                  <a:pt x="371" y="74"/>
                  <a:pt x="363" y="86"/>
                </a:cubicBezTo>
                <a:cubicBezTo>
                  <a:pt x="361" y="83"/>
                  <a:pt x="359" y="80"/>
                  <a:pt x="354" y="75"/>
                </a:cubicBezTo>
                <a:cubicBezTo>
                  <a:pt x="351" y="87"/>
                  <a:pt x="347" y="98"/>
                  <a:pt x="343" y="111"/>
                </a:cubicBezTo>
                <a:cubicBezTo>
                  <a:pt x="340" y="105"/>
                  <a:pt x="338" y="101"/>
                  <a:pt x="335" y="97"/>
                </a:cubicBezTo>
                <a:cubicBezTo>
                  <a:pt x="333" y="98"/>
                  <a:pt x="331" y="99"/>
                  <a:pt x="330" y="101"/>
                </a:cubicBezTo>
                <a:cubicBezTo>
                  <a:pt x="318" y="118"/>
                  <a:pt x="309" y="137"/>
                  <a:pt x="296" y="153"/>
                </a:cubicBezTo>
                <a:cubicBezTo>
                  <a:pt x="285" y="165"/>
                  <a:pt x="270" y="173"/>
                  <a:pt x="258" y="184"/>
                </a:cubicBezTo>
                <a:cubicBezTo>
                  <a:pt x="253" y="188"/>
                  <a:pt x="252" y="196"/>
                  <a:pt x="249" y="202"/>
                </a:cubicBezTo>
                <a:cubicBezTo>
                  <a:pt x="244" y="201"/>
                  <a:pt x="240" y="201"/>
                  <a:pt x="236" y="200"/>
                </a:cubicBezTo>
                <a:cubicBezTo>
                  <a:pt x="236" y="205"/>
                  <a:pt x="236" y="210"/>
                  <a:pt x="238" y="214"/>
                </a:cubicBezTo>
                <a:cubicBezTo>
                  <a:pt x="255" y="238"/>
                  <a:pt x="273" y="262"/>
                  <a:pt x="291" y="286"/>
                </a:cubicBezTo>
                <a:cubicBezTo>
                  <a:pt x="294" y="290"/>
                  <a:pt x="301" y="294"/>
                  <a:pt x="306" y="294"/>
                </a:cubicBezTo>
                <a:cubicBezTo>
                  <a:pt x="325" y="293"/>
                  <a:pt x="337" y="303"/>
                  <a:pt x="345" y="317"/>
                </a:cubicBezTo>
                <a:cubicBezTo>
                  <a:pt x="360" y="342"/>
                  <a:pt x="385" y="351"/>
                  <a:pt x="409" y="362"/>
                </a:cubicBezTo>
                <a:cubicBezTo>
                  <a:pt x="406" y="356"/>
                  <a:pt x="403" y="350"/>
                  <a:pt x="400" y="344"/>
                </a:cubicBezTo>
                <a:cubicBezTo>
                  <a:pt x="385" y="317"/>
                  <a:pt x="376" y="289"/>
                  <a:pt x="381" y="258"/>
                </a:cubicBezTo>
                <a:cubicBezTo>
                  <a:pt x="382" y="253"/>
                  <a:pt x="378" y="247"/>
                  <a:pt x="375" y="243"/>
                </a:cubicBezTo>
                <a:cubicBezTo>
                  <a:pt x="370" y="237"/>
                  <a:pt x="364" y="232"/>
                  <a:pt x="359" y="227"/>
                </a:cubicBezTo>
                <a:cubicBezTo>
                  <a:pt x="361" y="224"/>
                  <a:pt x="362" y="223"/>
                  <a:pt x="363" y="223"/>
                </a:cubicBezTo>
                <a:cubicBezTo>
                  <a:pt x="405" y="218"/>
                  <a:pt x="435" y="194"/>
                  <a:pt x="464" y="165"/>
                </a:cubicBezTo>
                <a:cubicBezTo>
                  <a:pt x="481" y="146"/>
                  <a:pt x="502" y="130"/>
                  <a:pt x="522" y="113"/>
                </a:cubicBezTo>
                <a:cubicBezTo>
                  <a:pt x="547" y="94"/>
                  <a:pt x="548" y="94"/>
                  <a:pt x="566" y="119"/>
                </a:cubicBezTo>
                <a:cubicBezTo>
                  <a:pt x="586" y="145"/>
                  <a:pt x="605" y="173"/>
                  <a:pt x="623" y="201"/>
                </a:cubicBezTo>
                <a:cubicBezTo>
                  <a:pt x="634" y="219"/>
                  <a:pt x="646" y="233"/>
                  <a:pt x="666" y="240"/>
                </a:cubicBezTo>
                <a:cubicBezTo>
                  <a:pt x="672" y="242"/>
                  <a:pt x="676" y="245"/>
                  <a:pt x="686" y="251"/>
                </a:cubicBezTo>
                <a:cubicBezTo>
                  <a:pt x="658" y="257"/>
                  <a:pt x="659" y="277"/>
                  <a:pt x="654" y="296"/>
                </a:cubicBezTo>
                <a:cubicBezTo>
                  <a:pt x="644" y="337"/>
                  <a:pt x="617" y="367"/>
                  <a:pt x="585" y="393"/>
                </a:cubicBezTo>
                <a:cubicBezTo>
                  <a:pt x="577" y="399"/>
                  <a:pt x="569" y="405"/>
                  <a:pt x="560" y="411"/>
                </a:cubicBezTo>
                <a:cubicBezTo>
                  <a:pt x="577" y="442"/>
                  <a:pt x="568" y="469"/>
                  <a:pt x="547" y="495"/>
                </a:cubicBezTo>
                <a:cubicBezTo>
                  <a:pt x="562" y="506"/>
                  <a:pt x="576" y="518"/>
                  <a:pt x="590" y="528"/>
                </a:cubicBezTo>
                <a:cubicBezTo>
                  <a:pt x="594" y="530"/>
                  <a:pt x="601" y="529"/>
                  <a:pt x="605" y="527"/>
                </a:cubicBezTo>
                <a:cubicBezTo>
                  <a:pt x="618" y="519"/>
                  <a:pt x="630" y="519"/>
                  <a:pt x="640" y="532"/>
                </a:cubicBezTo>
                <a:cubicBezTo>
                  <a:pt x="652" y="546"/>
                  <a:pt x="646" y="557"/>
                  <a:pt x="634" y="568"/>
                </a:cubicBezTo>
                <a:cubicBezTo>
                  <a:pt x="631" y="571"/>
                  <a:pt x="626" y="575"/>
                  <a:pt x="626" y="579"/>
                </a:cubicBezTo>
                <a:cubicBezTo>
                  <a:pt x="625" y="599"/>
                  <a:pt x="613" y="603"/>
                  <a:pt x="598" y="602"/>
                </a:cubicBezTo>
                <a:cubicBezTo>
                  <a:pt x="582" y="601"/>
                  <a:pt x="566" y="598"/>
                  <a:pt x="546" y="596"/>
                </a:cubicBezTo>
                <a:cubicBezTo>
                  <a:pt x="557" y="604"/>
                  <a:pt x="566" y="610"/>
                  <a:pt x="576" y="617"/>
                </a:cubicBezTo>
                <a:close/>
                <a:moveTo>
                  <a:pt x="511" y="319"/>
                </a:moveTo>
                <a:cubicBezTo>
                  <a:pt x="533" y="313"/>
                  <a:pt x="549" y="307"/>
                  <a:pt x="566" y="302"/>
                </a:cubicBezTo>
                <a:cubicBezTo>
                  <a:pt x="566" y="301"/>
                  <a:pt x="566" y="300"/>
                  <a:pt x="566" y="299"/>
                </a:cubicBezTo>
                <a:cubicBezTo>
                  <a:pt x="549" y="302"/>
                  <a:pt x="532" y="304"/>
                  <a:pt x="511" y="307"/>
                </a:cubicBezTo>
                <a:cubicBezTo>
                  <a:pt x="524" y="297"/>
                  <a:pt x="533" y="289"/>
                  <a:pt x="542" y="282"/>
                </a:cubicBezTo>
                <a:cubicBezTo>
                  <a:pt x="519" y="278"/>
                  <a:pt x="496" y="273"/>
                  <a:pt x="470" y="268"/>
                </a:cubicBezTo>
                <a:cubicBezTo>
                  <a:pt x="480" y="289"/>
                  <a:pt x="489" y="306"/>
                  <a:pt x="496" y="324"/>
                </a:cubicBezTo>
                <a:cubicBezTo>
                  <a:pt x="498" y="329"/>
                  <a:pt x="496" y="339"/>
                  <a:pt x="493" y="342"/>
                </a:cubicBezTo>
                <a:cubicBezTo>
                  <a:pt x="488" y="345"/>
                  <a:pt x="479" y="344"/>
                  <a:pt x="473" y="341"/>
                </a:cubicBezTo>
                <a:cubicBezTo>
                  <a:pt x="471" y="340"/>
                  <a:pt x="473" y="330"/>
                  <a:pt x="472" y="324"/>
                </a:cubicBezTo>
                <a:cubicBezTo>
                  <a:pt x="470" y="312"/>
                  <a:pt x="470" y="300"/>
                  <a:pt x="466" y="289"/>
                </a:cubicBezTo>
                <a:cubicBezTo>
                  <a:pt x="464" y="283"/>
                  <a:pt x="454" y="281"/>
                  <a:pt x="449" y="277"/>
                </a:cubicBezTo>
                <a:cubicBezTo>
                  <a:pt x="455" y="290"/>
                  <a:pt x="461" y="300"/>
                  <a:pt x="466" y="311"/>
                </a:cubicBezTo>
                <a:cubicBezTo>
                  <a:pt x="454" y="313"/>
                  <a:pt x="443" y="316"/>
                  <a:pt x="430" y="319"/>
                </a:cubicBezTo>
                <a:cubicBezTo>
                  <a:pt x="424" y="353"/>
                  <a:pt x="451" y="381"/>
                  <a:pt x="500" y="386"/>
                </a:cubicBezTo>
                <a:cubicBezTo>
                  <a:pt x="541" y="391"/>
                  <a:pt x="572" y="374"/>
                  <a:pt x="574" y="344"/>
                </a:cubicBezTo>
                <a:cubicBezTo>
                  <a:pt x="552" y="346"/>
                  <a:pt x="531" y="344"/>
                  <a:pt x="511" y="319"/>
                </a:cubicBezTo>
                <a:close/>
                <a:moveTo>
                  <a:pt x="487" y="487"/>
                </a:moveTo>
                <a:cubicBezTo>
                  <a:pt x="533" y="491"/>
                  <a:pt x="561" y="463"/>
                  <a:pt x="545" y="427"/>
                </a:cubicBezTo>
                <a:cubicBezTo>
                  <a:pt x="526" y="447"/>
                  <a:pt x="486" y="445"/>
                  <a:pt x="487" y="487"/>
                </a:cubicBezTo>
                <a:close/>
                <a:moveTo>
                  <a:pt x="181" y="127"/>
                </a:moveTo>
                <a:cubicBezTo>
                  <a:pt x="202" y="117"/>
                  <a:pt x="205" y="104"/>
                  <a:pt x="195" y="86"/>
                </a:cubicBezTo>
                <a:cubicBezTo>
                  <a:pt x="187" y="70"/>
                  <a:pt x="166" y="65"/>
                  <a:pt x="148" y="74"/>
                </a:cubicBezTo>
                <a:cubicBezTo>
                  <a:pt x="159" y="92"/>
                  <a:pt x="170" y="109"/>
                  <a:pt x="181" y="127"/>
                </a:cubicBezTo>
                <a:close/>
                <a:moveTo>
                  <a:pt x="213" y="175"/>
                </a:moveTo>
                <a:cubicBezTo>
                  <a:pt x="237" y="146"/>
                  <a:pt x="238" y="137"/>
                  <a:pt x="219" y="121"/>
                </a:cubicBezTo>
                <a:cubicBezTo>
                  <a:pt x="208" y="126"/>
                  <a:pt x="198" y="131"/>
                  <a:pt x="186" y="138"/>
                </a:cubicBezTo>
                <a:cubicBezTo>
                  <a:pt x="194" y="149"/>
                  <a:pt x="203" y="161"/>
                  <a:pt x="213" y="175"/>
                </a:cubicBezTo>
                <a:close/>
                <a:moveTo>
                  <a:pt x="259" y="104"/>
                </a:moveTo>
                <a:cubicBezTo>
                  <a:pt x="272" y="110"/>
                  <a:pt x="284" y="101"/>
                  <a:pt x="291" y="89"/>
                </a:cubicBezTo>
                <a:cubicBezTo>
                  <a:pt x="296" y="79"/>
                  <a:pt x="296" y="66"/>
                  <a:pt x="297" y="54"/>
                </a:cubicBezTo>
                <a:cubicBezTo>
                  <a:pt x="297" y="53"/>
                  <a:pt x="284" y="51"/>
                  <a:pt x="283" y="51"/>
                </a:cubicBezTo>
                <a:cubicBezTo>
                  <a:pt x="274" y="70"/>
                  <a:pt x="267" y="86"/>
                  <a:pt x="259" y="104"/>
                </a:cubicBezTo>
                <a:close/>
                <a:moveTo>
                  <a:pt x="420" y="419"/>
                </a:moveTo>
                <a:cubicBezTo>
                  <a:pt x="407" y="392"/>
                  <a:pt x="378" y="366"/>
                  <a:pt x="359" y="365"/>
                </a:cubicBezTo>
                <a:cubicBezTo>
                  <a:pt x="377" y="401"/>
                  <a:pt x="402" y="424"/>
                  <a:pt x="420" y="419"/>
                </a:cubicBezTo>
                <a:close/>
                <a:moveTo>
                  <a:pt x="563" y="244"/>
                </a:moveTo>
                <a:cubicBezTo>
                  <a:pt x="586" y="243"/>
                  <a:pt x="598" y="232"/>
                  <a:pt x="596" y="210"/>
                </a:cubicBezTo>
                <a:cubicBezTo>
                  <a:pt x="582" y="211"/>
                  <a:pt x="569" y="211"/>
                  <a:pt x="557" y="212"/>
                </a:cubicBezTo>
                <a:cubicBezTo>
                  <a:pt x="560" y="224"/>
                  <a:pt x="561" y="233"/>
                  <a:pt x="563" y="244"/>
                </a:cubicBezTo>
                <a:close/>
                <a:moveTo>
                  <a:pt x="495" y="556"/>
                </a:moveTo>
                <a:cubicBezTo>
                  <a:pt x="494" y="555"/>
                  <a:pt x="492" y="554"/>
                  <a:pt x="490" y="554"/>
                </a:cubicBezTo>
                <a:cubicBezTo>
                  <a:pt x="487" y="584"/>
                  <a:pt x="472" y="584"/>
                  <a:pt x="450" y="571"/>
                </a:cubicBezTo>
                <a:cubicBezTo>
                  <a:pt x="452" y="581"/>
                  <a:pt x="456" y="595"/>
                  <a:pt x="458" y="594"/>
                </a:cubicBezTo>
                <a:cubicBezTo>
                  <a:pt x="475" y="592"/>
                  <a:pt x="491" y="586"/>
                  <a:pt x="511" y="581"/>
                </a:cubicBezTo>
                <a:cubicBezTo>
                  <a:pt x="504" y="570"/>
                  <a:pt x="500" y="563"/>
                  <a:pt x="495" y="556"/>
                </a:cubicBezTo>
                <a:close/>
                <a:moveTo>
                  <a:pt x="452" y="202"/>
                </a:moveTo>
                <a:cubicBezTo>
                  <a:pt x="434" y="211"/>
                  <a:pt x="419" y="218"/>
                  <a:pt x="402" y="227"/>
                </a:cubicBezTo>
                <a:cubicBezTo>
                  <a:pt x="409" y="234"/>
                  <a:pt x="415" y="240"/>
                  <a:pt x="424" y="248"/>
                </a:cubicBezTo>
                <a:cubicBezTo>
                  <a:pt x="429" y="228"/>
                  <a:pt x="454" y="225"/>
                  <a:pt x="452" y="202"/>
                </a:cubicBezTo>
                <a:close/>
                <a:moveTo>
                  <a:pt x="233" y="83"/>
                </a:moveTo>
                <a:cubicBezTo>
                  <a:pt x="248" y="78"/>
                  <a:pt x="260" y="69"/>
                  <a:pt x="254" y="55"/>
                </a:cubicBezTo>
                <a:cubicBezTo>
                  <a:pt x="251" y="49"/>
                  <a:pt x="232" y="49"/>
                  <a:pt x="218" y="46"/>
                </a:cubicBezTo>
                <a:cubicBezTo>
                  <a:pt x="224" y="61"/>
                  <a:pt x="228" y="71"/>
                  <a:pt x="233" y="83"/>
                </a:cubicBezTo>
                <a:close/>
                <a:moveTo>
                  <a:pt x="423" y="546"/>
                </a:moveTo>
                <a:cubicBezTo>
                  <a:pt x="425" y="545"/>
                  <a:pt x="428" y="543"/>
                  <a:pt x="431" y="542"/>
                </a:cubicBezTo>
                <a:cubicBezTo>
                  <a:pt x="428" y="532"/>
                  <a:pt x="427" y="516"/>
                  <a:pt x="421" y="514"/>
                </a:cubicBezTo>
                <a:cubicBezTo>
                  <a:pt x="402" y="506"/>
                  <a:pt x="401" y="525"/>
                  <a:pt x="393" y="538"/>
                </a:cubicBezTo>
                <a:cubicBezTo>
                  <a:pt x="404" y="541"/>
                  <a:pt x="414" y="544"/>
                  <a:pt x="423" y="546"/>
                </a:cubicBezTo>
                <a:close/>
                <a:moveTo>
                  <a:pt x="421" y="436"/>
                </a:moveTo>
                <a:cubicBezTo>
                  <a:pt x="413" y="445"/>
                  <a:pt x="407" y="452"/>
                  <a:pt x="399" y="462"/>
                </a:cubicBezTo>
                <a:cubicBezTo>
                  <a:pt x="408" y="465"/>
                  <a:pt x="416" y="471"/>
                  <a:pt x="424" y="471"/>
                </a:cubicBezTo>
                <a:cubicBezTo>
                  <a:pt x="428" y="470"/>
                  <a:pt x="435" y="458"/>
                  <a:pt x="434" y="452"/>
                </a:cubicBezTo>
                <a:cubicBezTo>
                  <a:pt x="434" y="446"/>
                  <a:pt x="426" y="441"/>
                  <a:pt x="421" y="436"/>
                </a:cubicBezTo>
                <a:close/>
                <a:moveTo>
                  <a:pt x="535" y="419"/>
                </a:moveTo>
                <a:cubicBezTo>
                  <a:pt x="513" y="419"/>
                  <a:pt x="494" y="419"/>
                  <a:pt x="473" y="419"/>
                </a:cubicBezTo>
                <a:cubicBezTo>
                  <a:pt x="497" y="441"/>
                  <a:pt x="517" y="441"/>
                  <a:pt x="535" y="419"/>
                </a:cubicBezTo>
                <a:close/>
                <a:moveTo>
                  <a:pt x="549" y="147"/>
                </a:moveTo>
                <a:cubicBezTo>
                  <a:pt x="547" y="147"/>
                  <a:pt x="546" y="147"/>
                  <a:pt x="544" y="147"/>
                </a:cubicBezTo>
                <a:cubicBezTo>
                  <a:pt x="543" y="164"/>
                  <a:pt x="541" y="181"/>
                  <a:pt x="539" y="201"/>
                </a:cubicBezTo>
                <a:cubicBezTo>
                  <a:pt x="548" y="197"/>
                  <a:pt x="555" y="194"/>
                  <a:pt x="562" y="191"/>
                </a:cubicBezTo>
                <a:cubicBezTo>
                  <a:pt x="557" y="175"/>
                  <a:pt x="553" y="161"/>
                  <a:pt x="549" y="147"/>
                </a:cubicBezTo>
                <a:close/>
                <a:moveTo>
                  <a:pt x="360" y="49"/>
                </a:moveTo>
                <a:cubicBezTo>
                  <a:pt x="359" y="48"/>
                  <a:pt x="359" y="47"/>
                  <a:pt x="358" y="45"/>
                </a:cubicBezTo>
                <a:cubicBezTo>
                  <a:pt x="346" y="47"/>
                  <a:pt x="333" y="50"/>
                  <a:pt x="319" y="52"/>
                </a:cubicBezTo>
                <a:cubicBezTo>
                  <a:pt x="320" y="60"/>
                  <a:pt x="322" y="67"/>
                  <a:pt x="323" y="77"/>
                </a:cubicBezTo>
                <a:cubicBezTo>
                  <a:pt x="337" y="67"/>
                  <a:pt x="348" y="58"/>
                  <a:pt x="360" y="49"/>
                </a:cubicBezTo>
                <a:close/>
                <a:moveTo>
                  <a:pt x="529" y="142"/>
                </a:moveTo>
                <a:cubicBezTo>
                  <a:pt x="502" y="174"/>
                  <a:pt x="501" y="177"/>
                  <a:pt x="523" y="198"/>
                </a:cubicBezTo>
                <a:cubicBezTo>
                  <a:pt x="525" y="179"/>
                  <a:pt x="527" y="161"/>
                  <a:pt x="529" y="142"/>
                </a:cubicBezTo>
                <a:close/>
                <a:moveTo>
                  <a:pt x="617" y="227"/>
                </a:moveTo>
                <a:cubicBezTo>
                  <a:pt x="604" y="237"/>
                  <a:pt x="603" y="249"/>
                  <a:pt x="613" y="255"/>
                </a:cubicBezTo>
                <a:cubicBezTo>
                  <a:pt x="619" y="258"/>
                  <a:pt x="631" y="250"/>
                  <a:pt x="644" y="246"/>
                </a:cubicBezTo>
                <a:cubicBezTo>
                  <a:pt x="632" y="237"/>
                  <a:pt x="625" y="232"/>
                  <a:pt x="617" y="227"/>
                </a:cubicBezTo>
                <a:close/>
                <a:moveTo>
                  <a:pt x="427" y="387"/>
                </a:moveTo>
                <a:cubicBezTo>
                  <a:pt x="425" y="389"/>
                  <a:pt x="424" y="391"/>
                  <a:pt x="422" y="393"/>
                </a:cubicBezTo>
                <a:cubicBezTo>
                  <a:pt x="422" y="415"/>
                  <a:pt x="439" y="417"/>
                  <a:pt x="454" y="420"/>
                </a:cubicBezTo>
                <a:cubicBezTo>
                  <a:pt x="455" y="418"/>
                  <a:pt x="457" y="416"/>
                  <a:pt x="458" y="414"/>
                </a:cubicBezTo>
                <a:cubicBezTo>
                  <a:pt x="448" y="405"/>
                  <a:pt x="437" y="396"/>
                  <a:pt x="427" y="387"/>
                </a:cubicBezTo>
                <a:close/>
                <a:moveTo>
                  <a:pt x="481" y="535"/>
                </a:moveTo>
                <a:cubicBezTo>
                  <a:pt x="480" y="512"/>
                  <a:pt x="469" y="505"/>
                  <a:pt x="455" y="511"/>
                </a:cubicBezTo>
                <a:cubicBezTo>
                  <a:pt x="448" y="513"/>
                  <a:pt x="446" y="527"/>
                  <a:pt x="441" y="536"/>
                </a:cubicBezTo>
                <a:cubicBezTo>
                  <a:pt x="443" y="537"/>
                  <a:pt x="445" y="539"/>
                  <a:pt x="447" y="540"/>
                </a:cubicBezTo>
                <a:cubicBezTo>
                  <a:pt x="454" y="521"/>
                  <a:pt x="465" y="517"/>
                  <a:pt x="481" y="535"/>
                </a:cubicBezTo>
                <a:close/>
                <a:moveTo>
                  <a:pt x="499" y="200"/>
                </a:moveTo>
                <a:cubicBezTo>
                  <a:pt x="494" y="195"/>
                  <a:pt x="488" y="190"/>
                  <a:pt x="482" y="184"/>
                </a:cubicBezTo>
                <a:cubicBezTo>
                  <a:pt x="480" y="185"/>
                  <a:pt x="478" y="186"/>
                  <a:pt x="476" y="186"/>
                </a:cubicBezTo>
                <a:cubicBezTo>
                  <a:pt x="477" y="197"/>
                  <a:pt x="477" y="208"/>
                  <a:pt x="478" y="222"/>
                </a:cubicBezTo>
                <a:cubicBezTo>
                  <a:pt x="487" y="213"/>
                  <a:pt x="492" y="208"/>
                  <a:pt x="499" y="200"/>
                </a:cubicBezTo>
                <a:close/>
                <a:moveTo>
                  <a:pt x="617" y="332"/>
                </a:moveTo>
                <a:cubicBezTo>
                  <a:pt x="619" y="332"/>
                  <a:pt x="620" y="333"/>
                  <a:pt x="621" y="333"/>
                </a:cubicBezTo>
                <a:cubicBezTo>
                  <a:pt x="626" y="315"/>
                  <a:pt x="630" y="297"/>
                  <a:pt x="634" y="279"/>
                </a:cubicBezTo>
                <a:cubicBezTo>
                  <a:pt x="631" y="278"/>
                  <a:pt x="627" y="278"/>
                  <a:pt x="624" y="277"/>
                </a:cubicBezTo>
                <a:cubicBezTo>
                  <a:pt x="622" y="295"/>
                  <a:pt x="619" y="314"/>
                  <a:pt x="617" y="332"/>
                </a:cubicBezTo>
                <a:close/>
                <a:moveTo>
                  <a:pt x="425" y="572"/>
                </a:moveTo>
                <a:cubicBezTo>
                  <a:pt x="426" y="569"/>
                  <a:pt x="427" y="565"/>
                  <a:pt x="428" y="562"/>
                </a:cubicBezTo>
                <a:cubicBezTo>
                  <a:pt x="415" y="558"/>
                  <a:pt x="401" y="554"/>
                  <a:pt x="387" y="550"/>
                </a:cubicBezTo>
                <a:cubicBezTo>
                  <a:pt x="386" y="554"/>
                  <a:pt x="385" y="557"/>
                  <a:pt x="384" y="560"/>
                </a:cubicBezTo>
                <a:cubicBezTo>
                  <a:pt x="398" y="564"/>
                  <a:pt x="412" y="568"/>
                  <a:pt x="425" y="572"/>
                </a:cubicBezTo>
                <a:close/>
                <a:moveTo>
                  <a:pt x="77" y="90"/>
                </a:moveTo>
                <a:cubicBezTo>
                  <a:pt x="79" y="92"/>
                  <a:pt x="81" y="94"/>
                  <a:pt x="83" y="96"/>
                </a:cubicBezTo>
                <a:cubicBezTo>
                  <a:pt x="91" y="89"/>
                  <a:pt x="99" y="81"/>
                  <a:pt x="106" y="74"/>
                </a:cubicBezTo>
                <a:cubicBezTo>
                  <a:pt x="105" y="72"/>
                  <a:pt x="103" y="71"/>
                  <a:pt x="102" y="69"/>
                </a:cubicBezTo>
                <a:cubicBezTo>
                  <a:pt x="89" y="69"/>
                  <a:pt x="78" y="73"/>
                  <a:pt x="77" y="90"/>
                </a:cubicBezTo>
                <a:close/>
                <a:moveTo>
                  <a:pt x="453" y="452"/>
                </a:moveTo>
                <a:cubicBezTo>
                  <a:pt x="450" y="462"/>
                  <a:pt x="448" y="471"/>
                  <a:pt x="443" y="488"/>
                </a:cubicBezTo>
                <a:cubicBezTo>
                  <a:pt x="457" y="484"/>
                  <a:pt x="466" y="481"/>
                  <a:pt x="476" y="479"/>
                </a:cubicBezTo>
                <a:cubicBezTo>
                  <a:pt x="474" y="474"/>
                  <a:pt x="472" y="470"/>
                  <a:pt x="470" y="466"/>
                </a:cubicBezTo>
                <a:cubicBezTo>
                  <a:pt x="469" y="466"/>
                  <a:pt x="467" y="467"/>
                  <a:pt x="466" y="467"/>
                </a:cubicBezTo>
                <a:cubicBezTo>
                  <a:pt x="466" y="471"/>
                  <a:pt x="467" y="476"/>
                  <a:pt x="467" y="481"/>
                </a:cubicBezTo>
                <a:cubicBezTo>
                  <a:pt x="449" y="476"/>
                  <a:pt x="448" y="473"/>
                  <a:pt x="453" y="452"/>
                </a:cubicBezTo>
                <a:close/>
                <a:moveTo>
                  <a:pt x="307" y="346"/>
                </a:moveTo>
                <a:cubicBezTo>
                  <a:pt x="310" y="344"/>
                  <a:pt x="314" y="343"/>
                  <a:pt x="317" y="341"/>
                </a:cubicBezTo>
                <a:cubicBezTo>
                  <a:pt x="313" y="333"/>
                  <a:pt x="308" y="324"/>
                  <a:pt x="304" y="316"/>
                </a:cubicBezTo>
                <a:cubicBezTo>
                  <a:pt x="301" y="317"/>
                  <a:pt x="298" y="319"/>
                  <a:pt x="295" y="321"/>
                </a:cubicBezTo>
                <a:cubicBezTo>
                  <a:pt x="299" y="329"/>
                  <a:pt x="303" y="337"/>
                  <a:pt x="307" y="346"/>
                </a:cubicBezTo>
                <a:close/>
                <a:moveTo>
                  <a:pt x="130" y="82"/>
                </a:moveTo>
                <a:cubicBezTo>
                  <a:pt x="127" y="83"/>
                  <a:pt x="123" y="84"/>
                  <a:pt x="119" y="85"/>
                </a:cubicBezTo>
                <a:cubicBezTo>
                  <a:pt x="122" y="94"/>
                  <a:pt x="125" y="102"/>
                  <a:pt x="129" y="111"/>
                </a:cubicBezTo>
                <a:cubicBezTo>
                  <a:pt x="129" y="111"/>
                  <a:pt x="134" y="110"/>
                  <a:pt x="137" y="109"/>
                </a:cubicBezTo>
                <a:cubicBezTo>
                  <a:pt x="135" y="100"/>
                  <a:pt x="132" y="91"/>
                  <a:pt x="130" y="82"/>
                </a:cubicBezTo>
                <a:close/>
                <a:moveTo>
                  <a:pt x="495" y="508"/>
                </a:moveTo>
                <a:cubicBezTo>
                  <a:pt x="494" y="510"/>
                  <a:pt x="493" y="512"/>
                  <a:pt x="492" y="514"/>
                </a:cubicBezTo>
                <a:cubicBezTo>
                  <a:pt x="497" y="516"/>
                  <a:pt x="503" y="521"/>
                  <a:pt x="506" y="520"/>
                </a:cubicBezTo>
                <a:cubicBezTo>
                  <a:pt x="513" y="517"/>
                  <a:pt x="519" y="511"/>
                  <a:pt x="526" y="507"/>
                </a:cubicBezTo>
                <a:cubicBezTo>
                  <a:pt x="525" y="505"/>
                  <a:pt x="523" y="503"/>
                  <a:pt x="522" y="501"/>
                </a:cubicBezTo>
                <a:cubicBezTo>
                  <a:pt x="513" y="504"/>
                  <a:pt x="504" y="506"/>
                  <a:pt x="495" y="50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TextBox 13"/>
          <p:cNvSpPr txBox="1"/>
          <p:nvPr/>
        </p:nvSpPr>
        <p:spPr>
          <a:xfrm>
            <a:off x="3379871" y="4151777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980099" y="4460832"/>
            <a:ext cx="2112424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编辑内容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537202" y="2172145"/>
            <a:ext cx="1117598" cy="1732946"/>
          </a:xfrm>
          <a:custGeom>
            <a:avLst/>
            <a:gdLst>
              <a:gd name="T0" fmla="*/ 274 w 430"/>
              <a:gd name="T1" fmla="*/ 581 h 667"/>
              <a:gd name="T2" fmla="*/ 189 w 430"/>
              <a:gd name="T3" fmla="*/ 607 h 667"/>
              <a:gd name="T4" fmla="*/ 114 w 430"/>
              <a:gd name="T5" fmla="*/ 643 h 667"/>
              <a:gd name="T6" fmla="*/ 153 w 430"/>
              <a:gd name="T7" fmla="*/ 442 h 667"/>
              <a:gd name="T8" fmla="*/ 64 w 430"/>
              <a:gd name="T9" fmla="*/ 393 h 667"/>
              <a:gd name="T10" fmla="*/ 23 w 430"/>
              <a:gd name="T11" fmla="*/ 330 h 667"/>
              <a:gd name="T12" fmla="*/ 67 w 430"/>
              <a:gd name="T13" fmla="*/ 259 h 667"/>
              <a:gd name="T14" fmla="*/ 150 w 430"/>
              <a:gd name="T15" fmla="*/ 279 h 667"/>
              <a:gd name="T16" fmla="*/ 130 w 430"/>
              <a:gd name="T17" fmla="*/ 215 h 667"/>
              <a:gd name="T18" fmla="*/ 201 w 430"/>
              <a:gd name="T19" fmla="*/ 76 h 667"/>
              <a:gd name="T20" fmla="*/ 360 w 430"/>
              <a:gd name="T21" fmla="*/ 96 h 667"/>
              <a:gd name="T22" fmla="*/ 403 w 430"/>
              <a:gd name="T23" fmla="*/ 188 h 667"/>
              <a:gd name="T24" fmla="*/ 316 w 430"/>
              <a:gd name="T25" fmla="*/ 399 h 667"/>
              <a:gd name="T26" fmla="*/ 414 w 430"/>
              <a:gd name="T27" fmla="*/ 427 h 667"/>
              <a:gd name="T28" fmla="*/ 375 w 430"/>
              <a:gd name="T29" fmla="*/ 502 h 667"/>
              <a:gd name="T30" fmla="*/ 260 w 430"/>
              <a:gd name="T31" fmla="*/ 209 h 667"/>
              <a:gd name="T32" fmla="*/ 248 w 430"/>
              <a:gd name="T33" fmla="*/ 232 h 667"/>
              <a:gd name="T34" fmla="*/ 223 w 430"/>
              <a:gd name="T35" fmla="*/ 236 h 667"/>
              <a:gd name="T36" fmla="*/ 181 w 430"/>
              <a:gd name="T37" fmla="*/ 235 h 667"/>
              <a:gd name="T38" fmla="*/ 263 w 430"/>
              <a:gd name="T39" fmla="*/ 228 h 667"/>
              <a:gd name="T40" fmla="*/ 266 w 430"/>
              <a:gd name="T41" fmla="*/ 214 h 667"/>
              <a:gd name="T42" fmla="*/ 97 w 430"/>
              <a:gd name="T43" fmla="*/ 376 h 667"/>
              <a:gd name="T44" fmla="*/ 110 w 430"/>
              <a:gd name="T45" fmla="*/ 279 h 667"/>
              <a:gd name="T46" fmla="*/ 49 w 430"/>
              <a:gd name="T47" fmla="*/ 379 h 667"/>
              <a:gd name="T48" fmla="*/ 218 w 430"/>
              <a:gd name="T49" fmla="*/ 359 h 667"/>
              <a:gd name="T50" fmla="*/ 257 w 430"/>
              <a:gd name="T51" fmla="*/ 386 h 667"/>
              <a:gd name="T52" fmla="*/ 218 w 430"/>
              <a:gd name="T53" fmla="*/ 361 h 667"/>
              <a:gd name="T54" fmla="*/ 240 w 430"/>
              <a:gd name="T55" fmla="*/ 508 h 667"/>
              <a:gd name="T56" fmla="*/ 229 w 430"/>
              <a:gd name="T57" fmla="*/ 483 h 667"/>
              <a:gd name="T58" fmla="*/ 294 w 430"/>
              <a:gd name="T59" fmla="*/ 122 h 667"/>
              <a:gd name="T60" fmla="*/ 338 w 430"/>
              <a:gd name="T61" fmla="*/ 110 h 667"/>
              <a:gd name="T62" fmla="*/ 241 w 430"/>
              <a:gd name="T63" fmla="*/ 322 h 667"/>
              <a:gd name="T64" fmla="*/ 304 w 430"/>
              <a:gd name="T65" fmla="*/ 319 h 667"/>
              <a:gd name="T66" fmla="*/ 202 w 430"/>
              <a:gd name="T67" fmla="*/ 457 h 667"/>
              <a:gd name="T68" fmla="*/ 191 w 430"/>
              <a:gd name="T69" fmla="*/ 116 h 667"/>
              <a:gd name="T70" fmla="*/ 191 w 430"/>
              <a:gd name="T71" fmla="*/ 116 h 667"/>
              <a:gd name="T72" fmla="*/ 279 w 430"/>
              <a:gd name="T73" fmla="*/ 106 h 667"/>
              <a:gd name="T74" fmla="*/ 153 w 430"/>
              <a:gd name="T75" fmla="*/ 358 h 667"/>
              <a:gd name="T76" fmla="*/ 177 w 430"/>
              <a:gd name="T77" fmla="*/ 344 h 667"/>
              <a:gd name="T78" fmla="*/ 187 w 430"/>
              <a:gd name="T79" fmla="*/ 298 h 667"/>
              <a:gd name="T80" fmla="*/ 261 w 430"/>
              <a:gd name="T81" fmla="*/ 105 h 667"/>
              <a:gd name="T82" fmla="*/ 227 w 430"/>
              <a:gd name="T83" fmla="*/ 425 h 667"/>
              <a:gd name="T84" fmla="*/ 255 w 430"/>
              <a:gd name="T85" fmla="*/ 446 h 667"/>
              <a:gd name="T86" fmla="*/ 356 w 430"/>
              <a:gd name="T87" fmla="*/ 159 h 667"/>
              <a:gd name="T88" fmla="*/ 20 w 430"/>
              <a:gd name="T89" fmla="*/ 299 h 667"/>
              <a:gd name="T90" fmla="*/ 36 w 430"/>
              <a:gd name="T91" fmla="*/ 280 h 667"/>
              <a:gd name="T92" fmla="*/ 213 w 430"/>
              <a:gd name="T93" fmla="*/ 99 h 667"/>
              <a:gd name="T94" fmla="*/ 220 w 430"/>
              <a:gd name="T95" fmla="*/ 96 h 667"/>
              <a:gd name="T96" fmla="*/ 372 w 430"/>
              <a:gd name="T97" fmla="*/ 239 h 667"/>
              <a:gd name="T98" fmla="*/ 162 w 430"/>
              <a:gd name="T99" fmla="*/ 482 h 667"/>
              <a:gd name="T100" fmla="*/ 164 w 430"/>
              <a:gd name="T101" fmla="*/ 471 h 667"/>
              <a:gd name="T102" fmla="*/ 154 w 430"/>
              <a:gd name="T103" fmla="*/ 234 h 667"/>
              <a:gd name="T104" fmla="*/ 266 w 430"/>
              <a:gd name="T105" fmla="*/ 418 h 667"/>
              <a:gd name="T106" fmla="*/ 297 w 430"/>
              <a:gd name="T107" fmla="*/ 414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0" h="667">
                <a:moveTo>
                  <a:pt x="326" y="499"/>
                </a:moveTo>
                <a:cubicBezTo>
                  <a:pt x="338" y="509"/>
                  <a:pt x="346" y="516"/>
                  <a:pt x="355" y="523"/>
                </a:cubicBezTo>
                <a:cubicBezTo>
                  <a:pt x="334" y="552"/>
                  <a:pt x="304" y="567"/>
                  <a:pt x="274" y="581"/>
                </a:cubicBezTo>
                <a:cubicBezTo>
                  <a:pt x="270" y="582"/>
                  <a:pt x="262" y="578"/>
                  <a:pt x="258" y="574"/>
                </a:cubicBezTo>
                <a:cubicBezTo>
                  <a:pt x="250" y="566"/>
                  <a:pt x="243" y="557"/>
                  <a:pt x="233" y="546"/>
                </a:cubicBezTo>
                <a:cubicBezTo>
                  <a:pt x="217" y="567"/>
                  <a:pt x="202" y="587"/>
                  <a:pt x="189" y="607"/>
                </a:cubicBezTo>
                <a:cubicBezTo>
                  <a:pt x="178" y="622"/>
                  <a:pt x="169" y="640"/>
                  <a:pt x="156" y="654"/>
                </a:cubicBezTo>
                <a:cubicBezTo>
                  <a:pt x="151" y="661"/>
                  <a:pt x="138" y="667"/>
                  <a:pt x="131" y="665"/>
                </a:cubicBezTo>
                <a:cubicBezTo>
                  <a:pt x="123" y="663"/>
                  <a:pt x="115" y="651"/>
                  <a:pt x="114" y="643"/>
                </a:cubicBezTo>
                <a:cubicBezTo>
                  <a:pt x="111" y="625"/>
                  <a:pt x="110" y="606"/>
                  <a:pt x="113" y="589"/>
                </a:cubicBezTo>
                <a:cubicBezTo>
                  <a:pt x="123" y="545"/>
                  <a:pt x="135" y="501"/>
                  <a:pt x="147" y="457"/>
                </a:cubicBezTo>
                <a:cubicBezTo>
                  <a:pt x="148" y="452"/>
                  <a:pt x="150" y="447"/>
                  <a:pt x="153" y="442"/>
                </a:cubicBezTo>
                <a:cubicBezTo>
                  <a:pt x="176" y="399"/>
                  <a:pt x="169" y="399"/>
                  <a:pt x="133" y="363"/>
                </a:cubicBezTo>
                <a:cubicBezTo>
                  <a:pt x="129" y="368"/>
                  <a:pt x="125" y="374"/>
                  <a:pt x="121" y="379"/>
                </a:cubicBezTo>
                <a:cubicBezTo>
                  <a:pt x="102" y="402"/>
                  <a:pt x="91" y="405"/>
                  <a:pt x="64" y="393"/>
                </a:cubicBezTo>
                <a:cubicBezTo>
                  <a:pt x="62" y="393"/>
                  <a:pt x="61" y="392"/>
                  <a:pt x="60" y="391"/>
                </a:cubicBezTo>
                <a:cubicBezTo>
                  <a:pt x="31" y="380"/>
                  <a:pt x="31" y="380"/>
                  <a:pt x="32" y="347"/>
                </a:cubicBezTo>
                <a:cubicBezTo>
                  <a:pt x="32" y="341"/>
                  <a:pt x="28" y="333"/>
                  <a:pt x="23" y="330"/>
                </a:cubicBezTo>
                <a:cubicBezTo>
                  <a:pt x="6" y="315"/>
                  <a:pt x="0" y="292"/>
                  <a:pt x="13" y="275"/>
                </a:cubicBezTo>
                <a:cubicBezTo>
                  <a:pt x="18" y="268"/>
                  <a:pt x="33" y="265"/>
                  <a:pt x="43" y="267"/>
                </a:cubicBezTo>
                <a:cubicBezTo>
                  <a:pt x="54" y="269"/>
                  <a:pt x="61" y="270"/>
                  <a:pt x="67" y="259"/>
                </a:cubicBezTo>
                <a:cubicBezTo>
                  <a:pt x="74" y="246"/>
                  <a:pt x="85" y="244"/>
                  <a:pt x="98" y="249"/>
                </a:cubicBezTo>
                <a:cubicBezTo>
                  <a:pt x="105" y="252"/>
                  <a:pt x="113" y="253"/>
                  <a:pt x="121" y="254"/>
                </a:cubicBezTo>
                <a:cubicBezTo>
                  <a:pt x="136" y="257"/>
                  <a:pt x="148" y="262"/>
                  <a:pt x="150" y="279"/>
                </a:cubicBezTo>
                <a:cubicBezTo>
                  <a:pt x="151" y="284"/>
                  <a:pt x="157" y="287"/>
                  <a:pt x="164" y="288"/>
                </a:cubicBezTo>
                <a:cubicBezTo>
                  <a:pt x="156" y="273"/>
                  <a:pt x="147" y="258"/>
                  <a:pt x="140" y="243"/>
                </a:cubicBezTo>
                <a:cubicBezTo>
                  <a:pt x="135" y="234"/>
                  <a:pt x="132" y="224"/>
                  <a:pt x="130" y="215"/>
                </a:cubicBezTo>
                <a:cubicBezTo>
                  <a:pt x="125" y="191"/>
                  <a:pt x="133" y="162"/>
                  <a:pt x="97" y="152"/>
                </a:cubicBezTo>
                <a:cubicBezTo>
                  <a:pt x="102" y="148"/>
                  <a:pt x="103" y="146"/>
                  <a:pt x="105" y="146"/>
                </a:cubicBezTo>
                <a:cubicBezTo>
                  <a:pt x="148" y="137"/>
                  <a:pt x="175" y="108"/>
                  <a:pt x="201" y="76"/>
                </a:cubicBezTo>
                <a:cubicBezTo>
                  <a:pt x="217" y="55"/>
                  <a:pt x="237" y="36"/>
                  <a:pt x="256" y="18"/>
                </a:cubicBezTo>
                <a:cubicBezTo>
                  <a:pt x="273" y="0"/>
                  <a:pt x="277" y="0"/>
                  <a:pt x="294" y="19"/>
                </a:cubicBezTo>
                <a:cubicBezTo>
                  <a:pt x="317" y="44"/>
                  <a:pt x="340" y="70"/>
                  <a:pt x="360" y="96"/>
                </a:cubicBezTo>
                <a:cubicBezTo>
                  <a:pt x="374" y="114"/>
                  <a:pt x="389" y="128"/>
                  <a:pt x="411" y="133"/>
                </a:cubicBezTo>
                <a:cubicBezTo>
                  <a:pt x="416" y="134"/>
                  <a:pt x="420" y="137"/>
                  <a:pt x="430" y="141"/>
                </a:cubicBezTo>
                <a:cubicBezTo>
                  <a:pt x="402" y="149"/>
                  <a:pt x="406" y="170"/>
                  <a:pt x="403" y="188"/>
                </a:cubicBezTo>
                <a:cubicBezTo>
                  <a:pt x="397" y="231"/>
                  <a:pt x="373" y="263"/>
                  <a:pt x="344" y="292"/>
                </a:cubicBezTo>
                <a:cubicBezTo>
                  <a:pt x="337" y="300"/>
                  <a:pt x="331" y="307"/>
                  <a:pt x="323" y="316"/>
                </a:cubicBezTo>
                <a:cubicBezTo>
                  <a:pt x="339" y="342"/>
                  <a:pt x="338" y="370"/>
                  <a:pt x="316" y="399"/>
                </a:cubicBezTo>
                <a:cubicBezTo>
                  <a:pt x="333" y="409"/>
                  <a:pt x="349" y="420"/>
                  <a:pt x="366" y="429"/>
                </a:cubicBezTo>
                <a:cubicBezTo>
                  <a:pt x="368" y="430"/>
                  <a:pt x="375" y="429"/>
                  <a:pt x="377" y="427"/>
                </a:cubicBezTo>
                <a:cubicBezTo>
                  <a:pt x="390" y="416"/>
                  <a:pt x="402" y="414"/>
                  <a:pt x="414" y="427"/>
                </a:cubicBezTo>
                <a:cubicBezTo>
                  <a:pt x="428" y="441"/>
                  <a:pt x="422" y="453"/>
                  <a:pt x="410" y="464"/>
                </a:cubicBezTo>
                <a:cubicBezTo>
                  <a:pt x="407" y="467"/>
                  <a:pt x="404" y="471"/>
                  <a:pt x="404" y="474"/>
                </a:cubicBezTo>
                <a:cubicBezTo>
                  <a:pt x="407" y="497"/>
                  <a:pt x="391" y="500"/>
                  <a:pt x="375" y="502"/>
                </a:cubicBezTo>
                <a:cubicBezTo>
                  <a:pt x="360" y="502"/>
                  <a:pt x="346" y="500"/>
                  <a:pt x="326" y="499"/>
                </a:cubicBezTo>
                <a:close/>
                <a:moveTo>
                  <a:pt x="266" y="214"/>
                </a:moveTo>
                <a:cubicBezTo>
                  <a:pt x="264" y="212"/>
                  <a:pt x="262" y="211"/>
                  <a:pt x="260" y="209"/>
                </a:cubicBezTo>
                <a:cubicBezTo>
                  <a:pt x="270" y="202"/>
                  <a:pt x="280" y="195"/>
                  <a:pt x="290" y="187"/>
                </a:cubicBezTo>
                <a:cubicBezTo>
                  <a:pt x="265" y="185"/>
                  <a:pt x="242" y="183"/>
                  <a:pt x="216" y="181"/>
                </a:cubicBezTo>
                <a:cubicBezTo>
                  <a:pt x="228" y="200"/>
                  <a:pt x="239" y="216"/>
                  <a:pt x="248" y="232"/>
                </a:cubicBezTo>
                <a:cubicBezTo>
                  <a:pt x="250" y="237"/>
                  <a:pt x="250" y="247"/>
                  <a:pt x="246" y="252"/>
                </a:cubicBezTo>
                <a:cubicBezTo>
                  <a:pt x="243" y="256"/>
                  <a:pt x="233" y="257"/>
                  <a:pt x="228" y="255"/>
                </a:cubicBezTo>
                <a:cubicBezTo>
                  <a:pt x="221" y="252"/>
                  <a:pt x="217" y="247"/>
                  <a:pt x="223" y="236"/>
                </a:cubicBezTo>
                <a:cubicBezTo>
                  <a:pt x="233" y="218"/>
                  <a:pt x="214" y="194"/>
                  <a:pt x="198" y="195"/>
                </a:cubicBezTo>
                <a:cubicBezTo>
                  <a:pt x="203" y="204"/>
                  <a:pt x="209" y="215"/>
                  <a:pt x="215" y="225"/>
                </a:cubicBezTo>
                <a:cubicBezTo>
                  <a:pt x="205" y="229"/>
                  <a:pt x="194" y="232"/>
                  <a:pt x="181" y="235"/>
                </a:cubicBezTo>
                <a:cubicBezTo>
                  <a:pt x="178" y="267"/>
                  <a:pt x="206" y="294"/>
                  <a:pt x="253" y="296"/>
                </a:cubicBezTo>
                <a:cubicBezTo>
                  <a:pt x="291" y="297"/>
                  <a:pt x="328" y="284"/>
                  <a:pt x="328" y="246"/>
                </a:cubicBezTo>
                <a:cubicBezTo>
                  <a:pt x="306" y="251"/>
                  <a:pt x="285" y="250"/>
                  <a:pt x="263" y="228"/>
                </a:cubicBezTo>
                <a:cubicBezTo>
                  <a:pt x="283" y="219"/>
                  <a:pt x="299" y="212"/>
                  <a:pt x="315" y="205"/>
                </a:cubicBezTo>
                <a:cubicBezTo>
                  <a:pt x="315" y="204"/>
                  <a:pt x="315" y="202"/>
                  <a:pt x="315" y="201"/>
                </a:cubicBezTo>
                <a:cubicBezTo>
                  <a:pt x="299" y="206"/>
                  <a:pt x="282" y="210"/>
                  <a:pt x="266" y="214"/>
                </a:cubicBezTo>
                <a:close/>
                <a:moveTo>
                  <a:pt x="74" y="380"/>
                </a:moveTo>
                <a:cubicBezTo>
                  <a:pt x="75" y="382"/>
                  <a:pt x="76" y="384"/>
                  <a:pt x="78" y="385"/>
                </a:cubicBezTo>
                <a:cubicBezTo>
                  <a:pt x="84" y="382"/>
                  <a:pt x="92" y="381"/>
                  <a:pt x="97" y="376"/>
                </a:cubicBezTo>
                <a:cubicBezTo>
                  <a:pt x="122" y="349"/>
                  <a:pt x="128" y="315"/>
                  <a:pt x="127" y="280"/>
                </a:cubicBezTo>
                <a:cubicBezTo>
                  <a:pt x="127" y="276"/>
                  <a:pt x="122" y="272"/>
                  <a:pt x="119" y="269"/>
                </a:cubicBezTo>
                <a:cubicBezTo>
                  <a:pt x="116" y="272"/>
                  <a:pt x="111" y="275"/>
                  <a:pt x="110" y="279"/>
                </a:cubicBezTo>
                <a:cubicBezTo>
                  <a:pt x="107" y="316"/>
                  <a:pt x="97" y="350"/>
                  <a:pt x="74" y="380"/>
                </a:cubicBezTo>
                <a:close/>
                <a:moveTo>
                  <a:pt x="89" y="262"/>
                </a:moveTo>
                <a:cubicBezTo>
                  <a:pt x="61" y="295"/>
                  <a:pt x="48" y="332"/>
                  <a:pt x="49" y="379"/>
                </a:cubicBezTo>
                <a:cubicBezTo>
                  <a:pt x="85" y="345"/>
                  <a:pt x="88" y="303"/>
                  <a:pt x="89" y="262"/>
                </a:cubicBezTo>
                <a:close/>
                <a:moveTo>
                  <a:pt x="218" y="361"/>
                </a:moveTo>
                <a:cubicBezTo>
                  <a:pt x="218" y="360"/>
                  <a:pt x="218" y="360"/>
                  <a:pt x="218" y="359"/>
                </a:cubicBezTo>
                <a:cubicBezTo>
                  <a:pt x="211" y="360"/>
                  <a:pt x="204" y="360"/>
                  <a:pt x="199" y="363"/>
                </a:cubicBezTo>
                <a:cubicBezTo>
                  <a:pt x="195" y="365"/>
                  <a:pt x="192" y="374"/>
                  <a:pt x="194" y="377"/>
                </a:cubicBezTo>
                <a:cubicBezTo>
                  <a:pt x="201" y="390"/>
                  <a:pt x="246" y="396"/>
                  <a:pt x="257" y="386"/>
                </a:cubicBezTo>
                <a:cubicBezTo>
                  <a:pt x="260" y="383"/>
                  <a:pt x="264" y="376"/>
                  <a:pt x="263" y="371"/>
                </a:cubicBezTo>
                <a:cubicBezTo>
                  <a:pt x="262" y="368"/>
                  <a:pt x="255" y="364"/>
                  <a:pt x="250" y="363"/>
                </a:cubicBezTo>
                <a:cubicBezTo>
                  <a:pt x="239" y="362"/>
                  <a:pt x="228" y="361"/>
                  <a:pt x="218" y="361"/>
                </a:cubicBezTo>
                <a:close/>
                <a:moveTo>
                  <a:pt x="229" y="483"/>
                </a:moveTo>
                <a:cubicBezTo>
                  <a:pt x="228" y="485"/>
                  <a:pt x="227" y="487"/>
                  <a:pt x="226" y="490"/>
                </a:cubicBezTo>
                <a:cubicBezTo>
                  <a:pt x="231" y="496"/>
                  <a:pt x="237" y="509"/>
                  <a:pt x="240" y="508"/>
                </a:cubicBezTo>
                <a:cubicBezTo>
                  <a:pt x="256" y="504"/>
                  <a:pt x="272" y="497"/>
                  <a:pt x="290" y="489"/>
                </a:cubicBezTo>
                <a:cubicBezTo>
                  <a:pt x="281" y="478"/>
                  <a:pt x="276" y="472"/>
                  <a:pt x="267" y="460"/>
                </a:cubicBezTo>
                <a:cubicBezTo>
                  <a:pt x="266" y="492"/>
                  <a:pt x="253" y="498"/>
                  <a:pt x="229" y="483"/>
                </a:cubicBezTo>
                <a:close/>
                <a:moveTo>
                  <a:pt x="338" y="110"/>
                </a:moveTo>
                <a:cubicBezTo>
                  <a:pt x="323" y="112"/>
                  <a:pt x="309" y="114"/>
                  <a:pt x="294" y="116"/>
                </a:cubicBezTo>
                <a:cubicBezTo>
                  <a:pt x="294" y="118"/>
                  <a:pt x="294" y="120"/>
                  <a:pt x="294" y="122"/>
                </a:cubicBezTo>
                <a:cubicBezTo>
                  <a:pt x="299" y="124"/>
                  <a:pt x="303" y="126"/>
                  <a:pt x="307" y="128"/>
                </a:cubicBezTo>
                <a:cubicBezTo>
                  <a:pt x="306" y="134"/>
                  <a:pt x="304" y="140"/>
                  <a:pt x="303" y="146"/>
                </a:cubicBezTo>
                <a:cubicBezTo>
                  <a:pt x="326" y="144"/>
                  <a:pt x="336" y="136"/>
                  <a:pt x="338" y="110"/>
                </a:cubicBezTo>
                <a:close/>
                <a:moveTo>
                  <a:pt x="304" y="319"/>
                </a:moveTo>
                <a:cubicBezTo>
                  <a:pt x="303" y="316"/>
                  <a:pt x="302" y="314"/>
                  <a:pt x="301" y="311"/>
                </a:cubicBezTo>
                <a:cubicBezTo>
                  <a:pt x="281" y="315"/>
                  <a:pt x="261" y="318"/>
                  <a:pt x="241" y="322"/>
                </a:cubicBezTo>
                <a:cubicBezTo>
                  <a:pt x="240" y="323"/>
                  <a:pt x="240" y="325"/>
                  <a:pt x="239" y="326"/>
                </a:cubicBezTo>
                <a:cubicBezTo>
                  <a:pt x="250" y="329"/>
                  <a:pt x="261" y="336"/>
                  <a:pt x="271" y="335"/>
                </a:cubicBezTo>
                <a:cubicBezTo>
                  <a:pt x="283" y="333"/>
                  <a:pt x="293" y="324"/>
                  <a:pt x="304" y="319"/>
                </a:cubicBezTo>
                <a:close/>
                <a:moveTo>
                  <a:pt x="169" y="455"/>
                </a:moveTo>
                <a:cubicBezTo>
                  <a:pt x="169" y="458"/>
                  <a:pt x="170" y="460"/>
                  <a:pt x="171" y="463"/>
                </a:cubicBezTo>
                <a:cubicBezTo>
                  <a:pt x="181" y="461"/>
                  <a:pt x="192" y="459"/>
                  <a:pt x="202" y="457"/>
                </a:cubicBezTo>
                <a:cubicBezTo>
                  <a:pt x="200" y="448"/>
                  <a:pt x="199" y="433"/>
                  <a:pt x="195" y="432"/>
                </a:cubicBezTo>
                <a:cubicBezTo>
                  <a:pt x="174" y="425"/>
                  <a:pt x="174" y="444"/>
                  <a:pt x="169" y="455"/>
                </a:cubicBezTo>
                <a:close/>
                <a:moveTo>
                  <a:pt x="191" y="116"/>
                </a:moveTo>
                <a:cubicBezTo>
                  <a:pt x="175" y="127"/>
                  <a:pt x="160" y="137"/>
                  <a:pt x="143" y="148"/>
                </a:cubicBezTo>
                <a:cubicBezTo>
                  <a:pt x="151" y="154"/>
                  <a:pt x="158" y="158"/>
                  <a:pt x="166" y="165"/>
                </a:cubicBezTo>
                <a:cubicBezTo>
                  <a:pt x="172" y="146"/>
                  <a:pt x="194" y="139"/>
                  <a:pt x="191" y="116"/>
                </a:cubicBezTo>
                <a:close/>
                <a:moveTo>
                  <a:pt x="283" y="53"/>
                </a:moveTo>
                <a:cubicBezTo>
                  <a:pt x="281" y="53"/>
                  <a:pt x="280" y="53"/>
                  <a:pt x="279" y="53"/>
                </a:cubicBezTo>
                <a:cubicBezTo>
                  <a:pt x="279" y="70"/>
                  <a:pt x="279" y="87"/>
                  <a:pt x="279" y="106"/>
                </a:cubicBezTo>
                <a:cubicBezTo>
                  <a:pt x="287" y="101"/>
                  <a:pt x="293" y="98"/>
                  <a:pt x="300" y="94"/>
                </a:cubicBezTo>
                <a:cubicBezTo>
                  <a:pt x="293" y="79"/>
                  <a:pt x="288" y="66"/>
                  <a:pt x="283" y="53"/>
                </a:cubicBezTo>
                <a:close/>
                <a:moveTo>
                  <a:pt x="153" y="358"/>
                </a:moveTo>
                <a:cubicBezTo>
                  <a:pt x="153" y="361"/>
                  <a:pt x="153" y="363"/>
                  <a:pt x="153" y="366"/>
                </a:cubicBezTo>
                <a:cubicBezTo>
                  <a:pt x="162" y="366"/>
                  <a:pt x="171" y="365"/>
                  <a:pt x="180" y="365"/>
                </a:cubicBezTo>
                <a:cubicBezTo>
                  <a:pt x="179" y="357"/>
                  <a:pt x="181" y="346"/>
                  <a:pt x="177" y="344"/>
                </a:cubicBezTo>
                <a:cubicBezTo>
                  <a:pt x="160" y="332"/>
                  <a:pt x="160" y="352"/>
                  <a:pt x="153" y="358"/>
                </a:cubicBezTo>
                <a:close/>
                <a:moveTo>
                  <a:pt x="222" y="325"/>
                </a:moveTo>
                <a:cubicBezTo>
                  <a:pt x="219" y="306"/>
                  <a:pt x="204" y="293"/>
                  <a:pt x="187" y="298"/>
                </a:cubicBezTo>
                <a:cubicBezTo>
                  <a:pt x="187" y="320"/>
                  <a:pt x="204" y="322"/>
                  <a:pt x="222" y="325"/>
                </a:cubicBezTo>
                <a:close/>
                <a:moveTo>
                  <a:pt x="261" y="51"/>
                </a:moveTo>
                <a:cubicBezTo>
                  <a:pt x="238" y="81"/>
                  <a:pt x="238" y="90"/>
                  <a:pt x="261" y="105"/>
                </a:cubicBezTo>
                <a:cubicBezTo>
                  <a:pt x="261" y="87"/>
                  <a:pt x="261" y="69"/>
                  <a:pt x="261" y="51"/>
                </a:cubicBezTo>
                <a:close/>
                <a:moveTo>
                  <a:pt x="255" y="446"/>
                </a:moveTo>
                <a:cubicBezTo>
                  <a:pt x="252" y="424"/>
                  <a:pt x="240" y="418"/>
                  <a:pt x="227" y="425"/>
                </a:cubicBezTo>
                <a:cubicBezTo>
                  <a:pt x="220" y="428"/>
                  <a:pt x="219" y="442"/>
                  <a:pt x="216" y="452"/>
                </a:cubicBezTo>
                <a:cubicBezTo>
                  <a:pt x="218" y="453"/>
                  <a:pt x="220" y="454"/>
                  <a:pt x="222" y="455"/>
                </a:cubicBezTo>
                <a:cubicBezTo>
                  <a:pt x="227" y="434"/>
                  <a:pt x="237" y="430"/>
                  <a:pt x="255" y="446"/>
                </a:cubicBezTo>
                <a:close/>
                <a:moveTo>
                  <a:pt x="358" y="124"/>
                </a:moveTo>
                <a:cubicBezTo>
                  <a:pt x="356" y="125"/>
                  <a:pt x="354" y="126"/>
                  <a:pt x="351" y="127"/>
                </a:cubicBezTo>
                <a:cubicBezTo>
                  <a:pt x="353" y="137"/>
                  <a:pt x="354" y="146"/>
                  <a:pt x="356" y="159"/>
                </a:cubicBezTo>
                <a:cubicBezTo>
                  <a:pt x="368" y="151"/>
                  <a:pt x="375" y="146"/>
                  <a:pt x="385" y="139"/>
                </a:cubicBezTo>
                <a:cubicBezTo>
                  <a:pt x="374" y="133"/>
                  <a:pt x="366" y="129"/>
                  <a:pt x="358" y="124"/>
                </a:cubicBezTo>
                <a:close/>
                <a:moveTo>
                  <a:pt x="20" y="299"/>
                </a:moveTo>
                <a:cubicBezTo>
                  <a:pt x="24" y="304"/>
                  <a:pt x="27" y="308"/>
                  <a:pt x="30" y="312"/>
                </a:cubicBezTo>
                <a:cubicBezTo>
                  <a:pt x="35" y="305"/>
                  <a:pt x="40" y="298"/>
                  <a:pt x="43" y="290"/>
                </a:cubicBezTo>
                <a:cubicBezTo>
                  <a:pt x="44" y="288"/>
                  <a:pt x="38" y="283"/>
                  <a:pt x="36" y="280"/>
                </a:cubicBezTo>
                <a:cubicBezTo>
                  <a:pt x="31" y="286"/>
                  <a:pt x="26" y="291"/>
                  <a:pt x="20" y="299"/>
                </a:cubicBezTo>
                <a:close/>
                <a:moveTo>
                  <a:pt x="220" y="96"/>
                </a:moveTo>
                <a:cubicBezTo>
                  <a:pt x="218" y="97"/>
                  <a:pt x="215" y="98"/>
                  <a:pt x="213" y="99"/>
                </a:cubicBezTo>
                <a:cubicBezTo>
                  <a:pt x="215" y="110"/>
                  <a:pt x="217" y="120"/>
                  <a:pt x="220" y="135"/>
                </a:cubicBezTo>
                <a:cubicBezTo>
                  <a:pt x="229" y="124"/>
                  <a:pt x="233" y="118"/>
                  <a:pt x="239" y="111"/>
                </a:cubicBezTo>
                <a:cubicBezTo>
                  <a:pt x="232" y="106"/>
                  <a:pt x="226" y="101"/>
                  <a:pt x="220" y="96"/>
                </a:cubicBezTo>
                <a:close/>
                <a:moveTo>
                  <a:pt x="381" y="176"/>
                </a:moveTo>
                <a:cubicBezTo>
                  <a:pt x="378" y="175"/>
                  <a:pt x="375" y="174"/>
                  <a:pt x="372" y="174"/>
                </a:cubicBezTo>
                <a:cubicBezTo>
                  <a:pt x="372" y="194"/>
                  <a:pt x="372" y="214"/>
                  <a:pt x="372" y="239"/>
                </a:cubicBezTo>
                <a:cubicBezTo>
                  <a:pt x="376" y="215"/>
                  <a:pt x="378" y="196"/>
                  <a:pt x="381" y="176"/>
                </a:cubicBezTo>
                <a:close/>
                <a:moveTo>
                  <a:pt x="164" y="471"/>
                </a:moveTo>
                <a:cubicBezTo>
                  <a:pt x="164" y="475"/>
                  <a:pt x="163" y="478"/>
                  <a:pt x="162" y="482"/>
                </a:cubicBezTo>
                <a:cubicBezTo>
                  <a:pt x="175" y="484"/>
                  <a:pt x="189" y="487"/>
                  <a:pt x="203" y="490"/>
                </a:cubicBezTo>
                <a:cubicBezTo>
                  <a:pt x="203" y="487"/>
                  <a:pt x="204" y="483"/>
                  <a:pt x="205" y="480"/>
                </a:cubicBezTo>
                <a:cubicBezTo>
                  <a:pt x="191" y="477"/>
                  <a:pt x="178" y="474"/>
                  <a:pt x="164" y="471"/>
                </a:cubicBezTo>
                <a:close/>
                <a:moveTo>
                  <a:pt x="158" y="182"/>
                </a:moveTo>
                <a:cubicBezTo>
                  <a:pt x="155" y="182"/>
                  <a:pt x="153" y="182"/>
                  <a:pt x="150" y="182"/>
                </a:cubicBezTo>
                <a:cubicBezTo>
                  <a:pt x="151" y="199"/>
                  <a:pt x="153" y="217"/>
                  <a:pt x="154" y="234"/>
                </a:cubicBezTo>
                <a:cubicBezTo>
                  <a:pt x="155" y="234"/>
                  <a:pt x="156" y="234"/>
                  <a:pt x="158" y="234"/>
                </a:cubicBezTo>
                <a:cubicBezTo>
                  <a:pt x="158" y="216"/>
                  <a:pt x="158" y="199"/>
                  <a:pt x="158" y="182"/>
                </a:cubicBezTo>
                <a:close/>
                <a:moveTo>
                  <a:pt x="266" y="418"/>
                </a:moveTo>
                <a:cubicBezTo>
                  <a:pt x="265" y="420"/>
                  <a:pt x="265" y="422"/>
                  <a:pt x="264" y="423"/>
                </a:cubicBezTo>
                <a:cubicBezTo>
                  <a:pt x="269" y="425"/>
                  <a:pt x="275" y="430"/>
                  <a:pt x="278" y="429"/>
                </a:cubicBezTo>
                <a:cubicBezTo>
                  <a:pt x="285" y="426"/>
                  <a:pt x="290" y="419"/>
                  <a:pt x="297" y="414"/>
                </a:cubicBezTo>
                <a:cubicBezTo>
                  <a:pt x="295" y="412"/>
                  <a:pt x="294" y="410"/>
                  <a:pt x="293" y="409"/>
                </a:cubicBezTo>
                <a:cubicBezTo>
                  <a:pt x="284" y="412"/>
                  <a:pt x="275" y="415"/>
                  <a:pt x="266" y="41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TextBox 13"/>
          <p:cNvSpPr txBox="1"/>
          <p:nvPr/>
        </p:nvSpPr>
        <p:spPr>
          <a:xfrm>
            <a:off x="5439561" y="4151777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039789" y="4460832"/>
            <a:ext cx="2112424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编辑内容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7451123" y="2158135"/>
            <a:ext cx="1409136" cy="1760964"/>
          </a:xfrm>
          <a:custGeom>
            <a:avLst/>
            <a:gdLst>
              <a:gd name="T0" fmla="*/ 340 w 570"/>
              <a:gd name="T1" fmla="*/ 532 h 713"/>
              <a:gd name="T2" fmla="*/ 325 w 570"/>
              <a:gd name="T3" fmla="*/ 512 h 713"/>
              <a:gd name="T4" fmla="*/ 291 w 570"/>
              <a:gd name="T5" fmla="*/ 563 h 713"/>
              <a:gd name="T6" fmla="*/ 297 w 570"/>
              <a:gd name="T7" fmla="*/ 645 h 713"/>
              <a:gd name="T8" fmla="*/ 284 w 570"/>
              <a:gd name="T9" fmla="*/ 695 h 713"/>
              <a:gd name="T10" fmla="*/ 54 w 570"/>
              <a:gd name="T11" fmla="*/ 576 h 713"/>
              <a:gd name="T12" fmla="*/ 56 w 570"/>
              <a:gd name="T13" fmla="*/ 513 h 713"/>
              <a:gd name="T14" fmla="*/ 131 w 570"/>
              <a:gd name="T15" fmla="*/ 446 h 713"/>
              <a:gd name="T16" fmla="*/ 175 w 570"/>
              <a:gd name="T17" fmla="*/ 419 h 713"/>
              <a:gd name="T18" fmla="*/ 124 w 570"/>
              <a:gd name="T19" fmla="*/ 342 h 713"/>
              <a:gd name="T20" fmla="*/ 102 w 570"/>
              <a:gd name="T21" fmla="*/ 199 h 713"/>
              <a:gd name="T22" fmla="*/ 275 w 570"/>
              <a:gd name="T23" fmla="*/ 117 h 713"/>
              <a:gd name="T24" fmla="*/ 416 w 570"/>
              <a:gd name="T25" fmla="*/ 267 h 713"/>
              <a:gd name="T26" fmla="*/ 432 w 570"/>
              <a:gd name="T27" fmla="*/ 45 h 713"/>
              <a:gd name="T28" fmla="*/ 332 w 570"/>
              <a:gd name="T29" fmla="*/ 92 h 713"/>
              <a:gd name="T30" fmla="*/ 355 w 570"/>
              <a:gd name="T31" fmla="*/ 63 h 713"/>
              <a:gd name="T32" fmla="*/ 335 w 570"/>
              <a:gd name="T33" fmla="*/ 37 h 713"/>
              <a:gd name="T34" fmla="*/ 348 w 570"/>
              <a:gd name="T35" fmla="*/ 30 h 713"/>
              <a:gd name="T36" fmla="*/ 480 w 570"/>
              <a:gd name="T37" fmla="*/ 4 h 713"/>
              <a:gd name="T38" fmla="*/ 565 w 570"/>
              <a:gd name="T39" fmla="*/ 60 h 713"/>
              <a:gd name="T40" fmla="*/ 479 w 570"/>
              <a:gd name="T41" fmla="*/ 189 h 713"/>
              <a:gd name="T42" fmla="*/ 401 w 570"/>
              <a:gd name="T43" fmla="*/ 400 h 713"/>
              <a:gd name="T44" fmla="*/ 224 w 570"/>
              <a:gd name="T45" fmla="*/ 262 h 713"/>
              <a:gd name="T46" fmla="*/ 235 w 570"/>
              <a:gd name="T47" fmla="*/ 326 h 713"/>
              <a:gd name="T48" fmla="*/ 198 w 570"/>
              <a:gd name="T49" fmla="*/ 262 h 713"/>
              <a:gd name="T50" fmla="*/ 194 w 570"/>
              <a:gd name="T51" fmla="*/ 297 h 713"/>
              <a:gd name="T52" fmla="*/ 304 w 570"/>
              <a:gd name="T53" fmla="*/ 347 h 713"/>
              <a:gd name="T54" fmla="*/ 308 w 570"/>
              <a:gd name="T55" fmla="*/ 302 h 713"/>
              <a:gd name="T56" fmla="*/ 263 w 570"/>
              <a:gd name="T57" fmla="*/ 290 h 713"/>
              <a:gd name="T58" fmla="*/ 297 w 570"/>
              <a:gd name="T59" fmla="*/ 425 h 713"/>
              <a:gd name="T60" fmla="*/ 221 w 570"/>
              <a:gd name="T61" fmla="*/ 394 h 713"/>
              <a:gd name="T62" fmla="*/ 205 w 570"/>
              <a:gd name="T63" fmla="*/ 436 h 713"/>
              <a:gd name="T64" fmla="*/ 449 w 570"/>
              <a:gd name="T65" fmla="*/ 88 h 713"/>
              <a:gd name="T66" fmla="*/ 544 w 570"/>
              <a:gd name="T67" fmla="*/ 65 h 713"/>
              <a:gd name="T68" fmla="*/ 544 w 570"/>
              <a:gd name="T69" fmla="*/ 65 h 713"/>
              <a:gd name="T70" fmla="*/ 532 w 570"/>
              <a:gd name="T71" fmla="*/ 77 h 713"/>
              <a:gd name="T72" fmla="*/ 423 w 570"/>
              <a:gd name="T73" fmla="*/ 128 h 713"/>
              <a:gd name="T74" fmla="*/ 516 w 570"/>
              <a:gd name="T75" fmla="*/ 133 h 713"/>
              <a:gd name="T76" fmla="*/ 407 w 570"/>
              <a:gd name="T77" fmla="*/ 287 h 713"/>
              <a:gd name="T78" fmla="*/ 349 w 570"/>
              <a:gd name="T79" fmla="*/ 379 h 713"/>
              <a:gd name="T80" fmla="*/ 243 w 570"/>
              <a:gd name="T81" fmla="*/ 195 h 713"/>
              <a:gd name="T82" fmla="*/ 254 w 570"/>
              <a:gd name="T83" fmla="*/ 179 h 713"/>
              <a:gd name="T84" fmla="*/ 277 w 570"/>
              <a:gd name="T85" fmla="*/ 529 h 713"/>
              <a:gd name="T86" fmla="*/ 309 w 570"/>
              <a:gd name="T87" fmla="*/ 217 h 713"/>
              <a:gd name="T88" fmla="*/ 282 w 570"/>
              <a:gd name="T89" fmla="*/ 209 h 713"/>
              <a:gd name="T90" fmla="*/ 384 w 570"/>
              <a:gd name="T91" fmla="*/ 414 h 713"/>
              <a:gd name="T92" fmla="*/ 518 w 570"/>
              <a:gd name="T93" fmla="*/ 175 h 713"/>
              <a:gd name="T94" fmla="*/ 516 w 570"/>
              <a:gd name="T95" fmla="*/ 181 h 713"/>
              <a:gd name="T96" fmla="*/ 178 w 570"/>
              <a:gd name="T97" fmla="*/ 529 h 713"/>
              <a:gd name="T98" fmla="*/ 359 w 570"/>
              <a:gd name="T99" fmla="*/ 480 h 713"/>
              <a:gd name="T100" fmla="*/ 455 w 570"/>
              <a:gd name="T101" fmla="*/ 148 h 713"/>
              <a:gd name="T102" fmla="*/ 448 w 570"/>
              <a:gd name="T103" fmla="*/ 167 h 713"/>
              <a:gd name="T104" fmla="*/ 362 w 570"/>
              <a:gd name="T105" fmla="*/ 330 h 713"/>
              <a:gd name="T106" fmla="*/ 347 w 570"/>
              <a:gd name="T107" fmla="*/ 441 h 713"/>
              <a:gd name="T108" fmla="*/ 348 w 570"/>
              <a:gd name="T109" fmla="*/ 451 h 713"/>
              <a:gd name="T110" fmla="*/ 154 w 570"/>
              <a:gd name="T111" fmla="*/ 501 h 713"/>
              <a:gd name="T112" fmla="*/ 134 w 570"/>
              <a:gd name="T113" fmla="*/ 485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" h="713">
                <a:moveTo>
                  <a:pt x="365" y="448"/>
                </a:moveTo>
                <a:cubicBezTo>
                  <a:pt x="388" y="480"/>
                  <a:pt x="384" y="494"/>
                  <a:pt x="355" y="512"/>
                </a:cubicBezTo>
                <a:cubicBezTo>
                  <a:pt x="348" y="516"/>
                  <a:pt x="345" y="526"/>
                  <a:pt x="340" y="532"/>
                </a:cubicBezTo>
                <a:cubicBezTo>
                  <a:pt x="335" y="536"/>
                  <a:pt x="329" y="539"/>
                  <a:pt x="324" y="543"/>
                </a:cubicBezTo>
                <a:cubicBezTo>
                  <a:pt x="323" y="542"/>
                  <a:pt x="321" y="540"/>
                  <a:pt x="320" y="538"/>
                </a:cubicBezTo>
                <a:cubicBezTo>
                  <a:pt x="321" y="530"/>
                  <a:pt x="323" y="522"/>
                  <a:pt x="325" y="512"/>
                </a:cubicBezTo>
                <a:cubicBezTo>
                  <a:pt x="315" y="510"/>
                  <a:pt x="308" y="508"/>
                  <a:pt x="296" y="504"/>
                </a:cubicBezTo>
                <a:cubicBezTo>
                  <a:pt x="298" y="520"/>
                  <a:pt x="300" y="533"/>
                  <a:pt x="300" y="545"/>
                </a:cubicBezTo>
                <a:cubicBezTo>
                  <a:pt x="300" y="551"/>
                  <a:pt x="294" y="557"/>
                  <a:pt x="291" y="563"/>
                </a:cubicBezTo>
                <a:cubicBezTo>
                  <a:pt x="288" y="569"/>
                  <a:pt x="283" y="574"/>
                  <a:pt x="284" y="579"/>
                </a:cubicBezTo>
                <a:cubicBezTo>
                  <a:pt x="285" y="600"/>
                  <a:pt x="289" y="621"/>
                  <a:pt x="292" y="643"/>
                </a:cubicBezTo>
                <a:cubicBezTo>
                  <a:pt x="294" y="644"/>
                  <a:pt x="295" y="645"/>
                  <a:pt x="297" y="645"/>
                </a:cubicBezTo>
                <a:cubicBezTo>
                  <a:pt x="313" y="645"/>
                  <a:pt x="323" y="653"/>
                  <a:pt x="323" y="669"/>
                </a:cubicBezTo>
                <a:cubicBezTo>
                  <a:pt x="323" y="685"/>
                  <a:pt x="310" y="692"/>
                  <a:pt x="295" y="693"/>
                </a:cubicBezTo>
                <a:cubicBezTo>
                  <a:pt x="291" y="693"/>
                  <a:pt x="286" y="692"/>
                  <a:pt x="284" y="695"/>
                </a:cubicBezTo>
                <a:cubicBezTo>
                  <a:pt x="266" y="713"/>
                  <a:pt x="253" y="701"/>
                  <a:pt x="241" y="687"/>
                </a:cubicBezTo>
                <a:cubicBezTo>
                  <a:pt x="231" y="675"/>
                  <a:pt x="223" y="663"/>
                  <a:pt x="214" y="650"/>
                </a:cubicBezTo>
                <a:cubicBezTo>
                  <a:pt x="168" y="575"/>
                  <a:pt x="142" y="563"/>
                  <a:pt x="54" y="576"/>
                </a:cubicBezTo>
                <a:cubicBezTo>
                  <a:pt x="32" y="579"/>
                  <a:pt x="0" y="541"/>
                  <a:pt x="8" y="520"/>
                </a:cubicBezTo>
                <a:cubicBezTo>
                  <a:pt x="11" y="513"/>
                  <a:pt x="19" y="503"/>
                  <a:pt x="26" y="502"/>
                </a:cubicBezTo>
                <a:cubicBezTo>
                  <a:pt x="34" y="501"/>
                  <a:pt x="43" y="508"/>
                  <a:pt x="56" y="513"/>
                </a:cubicBezTo>
                <a:cubicBezTo>
                  <a:pt x="68" y="507"/>
                  <a:pt x="96" y="502"/>
                  <a:pt x="102" y="489"/>
                </a:cubicBezTo>
                <a:cubicBezTo>
                  <a:pt x="111" y="468"/>
                  <a:pt x="132" y="468"/>
                  <a:pt x="143" y="451"/>
                </a:cubicBezTo>
                <a:cubicBezTo>
                  <a:pt x="138" y="449"/>
                  <a:pt x="133" y="447"/>
                  <a:pt x="131" y="446"/>
                </a:cubicBezTo>
                <a:cubicBezTo>
                  <a:pt x="133" y="437"/>
                  <a:pt x="133" y="429"/>
                  <a:pt x="136" y="425"/>
                </a:cubicBezTo>
                <a:cubicBezTo>
                  <a:pt x="142" y="419"/>
                  <a:pt x="150" y="413"/>
                  <a:pt x="158" y="410"/>
                </a:cubicBezTo>
                <a:cubicBezTo>
                  <a:pt x="161" y="409"/>
                  <a:pt x="167" y="415"/>
                  <a:pt x="175" y="419"/>
                </a:cubicBezTo>
                <a:cubicBezTo>
                  <a:pt x="177" y="406"/>
                  <a:pt x="179" y="393"/>
                  <a:pt x="182" y="378"/>
                </a:cubicBezTo>
                <a:cubicBezTo>
                  <a:pt x="146" y="387"/>
                  <a:pt x="138" y="377"/>
                  <a:pt x="142" y="334"/>
                </a:cubicBezTo>
                <a:cubicBezTo>
                  <a:pt x="136" y="337"/>
                  <a:pt x="130" y="339"/>
                  <a:pt x="124" y="342"/>
                </a:cubicBezTo>
                <a:cubicBezTo>
                  <a:pt x="107" y="316"/>
                  <a:pt x="107" y="293"/>
                  <a:pt x="125" y="269"/>
                </a:cubicBezTo>
                <a:cubicBezTo>
                  <a:pt x="146" y="241"/>
                  <a:pt x="146" y="241"/>
                  <a:pt x="120" y="219"/>
                </a:cubicBezTo>
                <a:cubicBezTo>
                  <a:pt x="114" y="214"/>
                  <a:pt x="110" y="208"/>
                  <a:pt x="102" y="199"/>
                </a:cubicBezTo>
                <a:cubicBezTo>
                  <a:pt x="118" y="197"/>
                  <a:pt x="129" y="194"/>
                  <a:pt x="141" y="195"/>
                </a:cubicBezTo>
                <a:cubicBezTo>
                  <a:pt x="167" y="198"/>
                  <a:pt x="186" y="185"/>
                  <a:pt x="205" y="169"/>
                </a:cubicBezTo>
                <a:cubicBezTo>
                  <a:pt x="227" y="150"/>
                  <a:pt x="252" y="134"/>
                  <a:pt x="275" y="117"/>
                </a:cubicBezTo>
                <a:cubicBezTo>
                  <a:pt x="288" y="107"/>
                  <a:pt x="298" y="108"/>
                  <a:pt x="306" y="122"/>
                </a:cubicBezTo>
                <a:cubicBezTo>
                  <a:pt x="325" y="155"/>
                  <a:pt x="345" y="186"/>
                  <a:pt x="362" y="220"/>
                </a:cubicBezTo>
                <a:cubicBezTo>
                  <a:pt x="373" y="243"/>
                  <a:pt x="393" y="254"/>
                  <a:pt x="416" y="267"/>
                </a:cubicBezTo>
                <a:cubicBezTo>
                  <a:pt x="426" y="238"/>
                  <a:pt x="436" y="210"/>
                  <a:pt x="445" y="182"/>
                </a:cubicBezTo>
                <a:cubicBezTo>
                  <a:pt x="396" y="151"/>
                  <a:pt x="396" y="151"/>
                  <a:pt x="414" y="98"/>
                </a:cubicBezTo>
                <a:cubicBezTo>
                  <a:pt x="420" y="82"/>
                  <a:pt x="425" y="66"/>
                  <a:pt x="432" y="45"/>
                </a:cubicBezTo>
                <a:cubicBezTo>
                  <a:pt x="426" y="49"/>
                  <a:pt x="424" y="50"/>
                  <a:pt x="423" y="51"/>
                </a:cubicBezTo>
                <a:cubicBezTo>
                  <a:pt x="408" y="75"/>
                  <a:pt x="386" y="80"/>
                  <a:pt x="360" y="74"/>
                </a:cubicBezTo>
                <a:cubicBezTo>
                  <a:pt x="345" y="71"/>
                  <a:pt x="332" y="70"/>
                  <a:pt x="332" y="92"/>
                </a:cubicBezTo>
                <a:cubicBezTo>
                  <a:pt x="331" y="95"/>
                  <a:pt x="325" y="98"/>
                  <a:pt x="322" y="102"/>
                </a:cubicBezTo>
                <a:cubicBezTo>
                  <a:pt x="320" y="98"/>
                  <a:pt x="315" y="94"/>
                  <a:pt x="316" y="90"/>
                </a:cubicBezTo>
                <a:cubicBezTo>
                  <a:pt x="316" y="72"/>
                  <a:pt x="335" y="60"/>
                  <a:pt x="355" y="63"/>
                </a:cubicBezTo>
                <a:cubicBezTo>
                  <a:pt x="363" y="64"/>
                  <a:pt x="371" y="67"/>
                  <a:pt x="379" y="68"/>
                </a:cubicBezTo>
                <a:cubicBezTo>
                  <a:pt x="392" y="70"/>
                  <a:pt x="397" y="67"/>
                  <a:pt x="405" y="47"/>
                </a:cubicBezTo>
                <a:cubicBezTo>
                  <a:pt x="377" y="62"/>
                  <a:pt x="356" y="53"/>
                  <a:pt x="335" y="37"/>
                </a:cubicBezTo>
                <a:cubicBezTo>
                  <a:pt x="326" y="31"/>
                  <a:pt x="318" y="32"/>
                  <a:pt x="312" y="43"/>
                </a:cubicBezTo>
                <a:cubicBezTo>
                  <a:pt x="310" y="48"/>
                  <a:pt x="304" y="52"/>
                  <a:pt x="299" y="54"/>
                </a:cubicBezTo>
                <a:cubicBezTo>
                  <a:pt x="301" y="27"/>
                  <a:pt x="324" y="17"/>
                  <a:pt x="348" y="30"/>
                </a:cubicBezTo>
                <a:cubicBezTo>
                  <a:pt x="364" y="39"/>
                  <a:pt x="379" y="51"/>
                  <a:pt x="399" y="38"/>
                </a:cubicBezTo>
                <a:cubicBezTo>
                  <a:pt x="414" y="28"/>
                  <a:pt x="429" y="17"/>
                  <a:pt x="445" y="9"/>
                </a:cubicBezTo>
                <a:cubicBezTo>
                  <a:pt x="455" y="4"/>
                  <a:pt x="468" y="5"/>
                  <a:pt x="480" y="4"/>
                </a:cubicBezTo>
                <a:cubicBezTo>
                  <a:pt x="492" y="2"/>
                  <a:pt x="505" y="1"/>
                  <a:pt x="518" y="0"/>
                </a:cubicBezTo>
                <a:cubicBezTo>
                  <a:pt x="516" y="17"/>
                  <a:pt x="536" y="20"/>
                  <a:pt x="550" y="27"/>
                </a:cubicBezTo>
                <a:cubicBezTo>
                  <a:pt x="565" y="35"/>
                  <a:pt x="570" y="43"/>
                  <a:pt x="565" y="60"/>
                </a:cubicBezTo>
                <a:cubicBezTo>
                  <a:pt x="553" y="99"/>
                  <a:pt x="543" y="140"/>
                  <a:pt x="533" y="180"/>
                </a:cubicBezTo>
                <a:cubicBezTo>
                  <a:pt x="530" y="192"/>
                  <a:pt x="524" y="197"/>
                  <a:pt x="512" y="194"/>
                </a:cubicBezTo>
                <a:cubicBezTo>
                  <a:pt x="501" y="192"/>
                  <a:pt x="489" y="192"/>
                  <a:pt x="479" y="189"/>
                </a:cubicBezTo>
                <a:cubicBezTo>
                  <a:pt x="464" y="184"/>
                  <a:pt x="460" y="190"/>
                  <a:pt x="456" y="202"/>
                </a:cubicBezTo>
                <a:cubicBezTo>
                  <a:pt x="438" y="258"/>
                  <a:pt x="419" y="314"/>
                  <a:pt x="402" y="370"/>
                </a:cubicBezTo>
                <a:cubicBezTo>
                  <a:pt x="399" y="379"/>
                  <a:pt x="399" y="390"/>
                  <a:pt x="401" y="400"/>
                </a:cubicBezTo>
                <a:cubicBezTo>
                  <a:pt x="406" y="428"/>
                  <a:pt x="393" y="443"/>
                  <a:pt x="365" y="448"/>
                </a:cubicBezTo>
                <a:close/>
                <a:moveTo>
                  <a:pt x="290" y="279"/>
                </a:moveTo>
                <a:cubicBezTo>
                  <a:pt x="267" y="273"/>
                  <a:pt x="244" y="267"/>
                  <a:pt x="224" y="262"/>
                </a:cubicBezTo>
                <a:cubicBezTo>
                  <a:pt x="226" y="269"/>
                  <a:pt x="228" y="277"/>
                  <a:pt x="230" y="285"/>
                </a:cubicBezTo>
                <a:cubicBezTo>
                  <a:pt x="232" y="291"/>
                  <a:pt x="234" y="298"/>
                  <a:pt x="235" y="304"/>
                </a:cubicBezTo>
                <a:cubicBezTo>
                  <a:pt x="236" y="312"/>
                  <a:pt x="235" y="319"/>
                  <a:pt x="235" y="326"/>
                </a:cubicBezTo>
                <a:cubicBezTo>
                  <a:pt x="229" y="326"/>
                  <a:pt x="220" y="327"/>
                  <a:pt x="216" y="324"/>
                </a:cubicBezTo>
                <a:cubicBezTo>
                  <a:pt x="213" y="321"/>
                  <a:pt x="213" y="310"/>
                  <a:pt x="216" y="305"/>
                </a:cubicBezTo>
                <a:cubicBezTo>
                  <a:pt x="226" y="287"/>
                  <a:pt x="218" y="265"/>
                  <a:pt x="198" y="262"/>
                </a:cubicBezTo>
                <a:cubicBezTo>
                  <a:pt x="202" y="267"/>
                  <a:pt x="207" y="271"/>
                  <a:pt x="209" y="276"/>
                </a:cubicBezTo>
                <a:cubicBezTo>
                  <a:pt x="211" y="281"/>
                  <a:pt x="212" y="289"/>
                  <a:pt x="210" y="293"/>
                </a:cubicBezTo>
                <a:cubicBezTo>
                  <a:pt x="208" y="296"/>
                  <a:pt x="199" y="297"/>
                  <a:pt x="194" y="297"/>
                </a:cubicBezTo>
                <a:cubicBezTo>
                  <a:pt x="175" y="294"/>
                  <a:pt x="172" y="297"/>
                  <a:pt x="174" y="316"/>
                </a:cubicBezTo>
                <a:cubicBezTo>
                  <a:pt x="180" y="363"/>
                  <a:pt x="258" y="387"/>
                  <a:pt x="287" y="366"/>
                </a:cubicBezTo>
                <a:cubicBezTo>
                  <a:pt x="294" y="361"/>
                  <a:pt x="299" y="352"/>
                  <a:pt x="304" y="347"/>
                </a:cubicBezTo>
                <a:cubicBezTo>
                  <a:pt x="288" y="339"/>
                  <a:pt x="275" y="335"/>
                  <a:pt x="264" y="328"/>
                </a:cubicBezTo>
                <a:cubicBezTo>
                  <a:pt x="253" y="320"/>
                  <a:pt x="252" y="310"/>
                  <a:pt x="266" y="306"/>
                </a:cubicBezTo>
                <a:cubicBezTo>
                  <a:pt x="280" y="303"/>
                  <a:pt x="294" y="303"/>
                  <a:pt x="308" y="302"/>
                </a:cubicBezTo>
                <a:cubicBezTo>
                  <a:pt x="309" y="301"/>
                  <a:pt x="309" y="300"/>
                  <a:pt x="309" y="299"/>
                </a:cubicBezTo>
                <a:cubicBezTo>
                  <a:pt x="294" y="297"/>
                  <a:pt x="279" y="295"/>
                  <a:pt x="263" y="293"/>
                </a:cubicBezTo>
                <a:cubicBezTo>
                  <a:pt x="263" y="292"/>
                  <a:pt x="263" y="291"/>
                  <a:pt x="263" y="290"/>
                </a:cubicBezTo>
                <a:cubicBezTo>
                  <a:pt x="271" y="287"/>
                  <a:pt x="279" y="283"/>
                  <a:pt x="290" y="279"/>
                </a:cubicBezTo>
                <a:close/>
                <a:moveTo>
                  <a:pt x="205" y="436"/>
                </a:moveTo>
                <a:cubicBezTo>
                  <a:pt x="237" y="433"/>
                  <a:pt x="267" y="430"/>
                  <a:pt x="297" y="425"/>
                </a:cubicBezTo>
                <a:cubicBezTo>
                  <a:pt x="302" y="424"/>
                  <a:pt x="309" y="415"/>
                  <a:pt x="310" y="409"/>
                </a:cubicBezTo>
                <a:cubicBezTo>
                  <a:pt x="311" y="404"/>
                  <a:pt x="302" y="393"/>
                  <a:pt x="298" y="393"/>
                </a:cubicBezTo>
                <a:cubicBezTo>
                  <a:pt x="272" y="392"/>
                  <a:pt x="246" y="390"/>
                  <a:pt x="221" y="394"/>
                </a:cubicBezTo>
                <a:cubicBezTo>
                  <a:pt x="196" y="398"/>
                  <a:pt x="182" y="424"/>
                  <a:pt x="187" y="449"/>
                </a:cubicBezTo>
                <a:cubicBezTo>
                  <a:pt x="194" y="449"/>
                  <a:pt x="201" y="448"/>
                  <a:pt x="210" y="448"/>
                </a:cubicBezTo>
                <a:cubicBezTo>
                  <a:pt x="207" y="441"/>
                  <a:pt x="206" y="437"/>
                  <a:pt x="205" y="436"/>
                </a:cubicBezTo>
                <a:close/>
                <a:moveTo>
                  <a:pt x="529" y="124"/>
                </a:moveTo>
                <a:cubicBezTo>
                  <a:pt x="538" y="111"/>
                  <a:pt x="536" y="101"/>
                  <a:pt x="518" y="97"/>
                </a:cubicBezTo>
                <a:cubicBezTo>
                  <a:pt x="495" y="93"/>
                  <a:pt x="472" y="91"/>
                  <a:pt x="449" y="88"/>
                </a:cubicBezTo>
                <a:cubicBezTo>
                  <a:pt x="445" y="88"/>
                  <a:pt x="441" y="94"/>
                  <a:pt x="436" y="97"/>
                </a:cubicBezTo>
                <a:cubicBezTo>
                  <a:pt x="468" y="106"/>
                  <a:pt x="497" y="115"/>
                  <a:pt x="529" y="124"/>
                </a:cubicBezTo>
                <a:close/>
                <a:moveTo>
                  <a:pt x="544" y="65"/>
                </a:moveTo>
                <a:cubicBezTo>
                  <a:pt x="549" y="50"/>
                  <a:pt x="534" y="38"/>
                  <a:pt x="494" y="28"/>
                </a:cubicBezTo>
                <a:cubicBezTo>
                  <a:pt x="465" y="21"/>
                  <a:pt x="460" y="22"/>
                  <a:pt x="458" y="36"/>
                </a:cubicBezTo>
                <a:cubicBezTo>
                  <a:pt x="486" y="45"/>
                  <a:pt x="514" y="55"/>
                  <a:pt x="544" y="65"/>
                </a:cubicBezTo>
                <a:close/>
                <a:moveTo>
                  <a:pt x="446" y="74"/>
                </a:moveTo>
                <a:cubicBezTo>
                  <a:pt x="477" y="79"/>
                  <a:pt x="508" y="84"/>
                  <a:pt x="545" y="90"/>
                </a:cubicBezTo>
                <a:cubicBezTo>
                  <a:pt x="538" y="83"/>
                  <a:pt x="536" y="78"/>
                  <a:pt x="532" y="77"/>
                </a:cubicBezTo>
                <a:cubicBezTo>
                  <a:pt x="511" y="70"/>
                  <a:pt x="489" y="63"/>
                  <a:pt x="467" y="57"/>
                </a:cubicBezTo>
                <a:cubicBezTo>
                  <a:pt x="454" y="54"/>
                  <a:pt x="446" y="61"/>
                  <a:pt x="446" y="74"/>
                </a:cubicBezTo>
                <a:close/>
                <a:moveTo>
                  <a:pt x="423" y="128"/>
                </a:moveTo>
                <a:cubicBezTo>
                  <a:pt x="456" y="136"/>
                  <a:pt x="483" y="143"/>
                  <a:pt x="511" y="149"/>
                </a:cubicBezTo>
                <a:cubicBezTo>
                  <a:pt x="515" y="149"/>
                  <a:pt x="519" y="145"/>
                  <a:pt x="523" y="143"/>
                </a:cubicBezTo>
                <a:cubicBezTo>
                  <a:pt x="521" y="140"/>
                  <a:pt x="519" y="134"/>
                  <a:pt x="516" y="133"/>
                </a:cubicBezTo>
                <a:cubicBezTo>
                  <a:pt x="492" y="128"/>
                  <a:pt x="467" y="122"/>
                  <a:pt x="443" y="118"/>
                </a:cubicBezTo>
                <a:cubicBezTo>
                  <a:pt x="437" y="117"/>
                  <a:pt x="431" y="124"/>
                  <a:pt x="423" y="128"/>
                </a:cubicBezTo>
                <a:close/>
                <a:moveTo>
                  <a:pt x="407" y="287"/>
                </a:moveTo>
                <a:cubicBezTo>
                  <a:pt x="405" y="286"/>
                  <a:pt x="404" y="285"/>
                  <a:pt x="402" y="284"/>
                </a:cubicBezTo>
                <a:cubicBezTo>
                  <a:pt x="395" y="301"/>
                  <a:pt x="391" y="319"/>
                  <a:pt x="383" y="335"/>
                </a:cubicBezTo>
                <a:cubicBezTo>
                  <a:pt x="374" y="351"/>
                  <a:pt x="361" y="365"/>
                  <a:pt x="349" y="379"/>
                </a:cubicBezTo>
                <a:cubicBezTo>
                  <a:pt x="361" y="379"/>
                  <a:pt x="375" y="376"/>
                  <a:pt x="378" y="369"/>
                </a:cubicBezTo>
                <a:cubicBezTo>
                  <a:pt x="390" y="343"/>
                  <a:pt x="398" y="315"/>
                  <a:pt x="407" y="287"/>
                </a:cubicBezTo>
                <a:close/>
                <a:moveTo>
                  <a:pt x="243" y="195"/>
                </a:moveTo>
                <a:cubicBezTo>
                  <a:pt x="253" y="198"/>
                  <a:pt x="260" y="201"/>
                  <a:pt x="269" y="203"/>
                </a:cubicBezTo>
                <a:cubicBezTo>
                  <a:pt x="274" y="185"/>
                  <a:pt x="277" y="168"/>
                  <a:pt x="281" y="151"/>
                </a:cubicBezTo>
                <a:cubicBezTo>
                  <a:pt x="269" y="159"/>
                  <a:pt x="262" y="169"/>
                  <a:pt x="254" y="179"/>
                </a:cubicBezTo>
                <a:cubicBezTo>
                  <a:pt x="251" y="183"/>
                  <a:pt x="248" y="188"/>
                  <a:pt x="243" y="195"/>
                </a:cubicBezTo>
                <a:close/>
                <a:moveTo>
                  <a:pt x="183" y="512"/>
                </a:moveTo>
                <a:cubicBezTo>
                  <a:pt x="209" y="533"/>
                  <a:pt x="258" y="542"/>
                  <a:pt x="277" y="529"/>
                </a:cubicBezTo>
                <a:cubicBezTo>
                  <a:pt x="246" y="523"/>
                  <a:pt x="214" y="517"/>
                  <a:pt x="183" y="512"/>
                </a:cubicBezTo>
                <a:close/>
                <a:moveTo>
                  <a:pt x="282" y="209"/>
                </a:moveTo>
                <a:cubicBezTo>
                  <a:pt x="290" y="211"/>
                  <a:pt x="297" y="214"/>
                  <a:pt x="309" y="217"/>
                </a:cubicBezTo>
                <a:cubicBezTo>
                  <a:pt x="305" y="195"/>
                  <a:pt x="302" y="177"/>
                  <a:pt x="298" y="159"/>
                </a:cubicBezTo>
                <a:cubicBezTo>
                  <a:pt x="297" y="159"/>
                  <a:pt x="296" y="160"/>
                  <a:pt x="295" y="160"/>
                </a:cubicBezTo>
                <a:cubicBezTo>
                  <a:pt x="291" y="175"/>
                  <a:pt x="287" y="191"/>
                  <a:pt x="282" y="209"/>
                </a:cubicBezTo>
                <a:close/>
                <a:moveTo>
                  <a:pt x="359" y="397"/>
                </a:moveTo>
                <a:cubicBezTo>
                  <a:pt x="358" y="412"/>
                  <a:pt x="348" y="425"/>
                  <a:pt x="367" y="429"/>
                </a:cubicBezTo>
                <a:cubicBezTo>
                  <a:pt x="372" y="429"/>
                  <a:pt x="383" y="420"/>
                  <a:pt x="384" y="414"/>
                </a:cubicBezTo>
                <a:cubicBezTo>
                  <a:pt x="387" y="394"/>
                  <a:pt x="370" y="403"/>
                  <a:pt x="359" y="397"/>
                </a:cubicBezTo>
                <a:close/>
                <a:moveTo>
                  <a:pt x="516" y="181"/>
                </a:moveTo>
                <a:cubicBezTo>
                  <a:pt x="516" y="179"/>
                  <a:pt x="517" y="177"/>
                  <a:pt x="518" y="175"/>
                </a:cubicBezTo>
                <a:cubicBezTo>
                  <a:pt x="504" y="168"/>
                  <a:pt x="490" y="161"/>
                  <a:pt x="475" y="153"/>
                </a:cubicBezTo>
                <a:cubicBezTo>
                  <a:pt x="472" y="161"/>
                  <a:pt x="471" y="166"/>
                  <a:pt x="469" y="174"/>
                </a:cubicBezTo>
                <a:cubicBezTo>
                  <a:pt x="485" y="176"/>
                  <a:pt x="500" y="179"/>
                  <a:pt x="516" y="181"/>
                </a:cubicBezTo>
                <a:close/>
                <a:moveTo>
                  <a:pt x="178" y="529"/>
                </a:moveTo>
                <a:cubicBezTo>
                  <a:pt x="210" y="543"/>
                  <a:pt x="242" y="556"/>
                  <a:pt x="277" y="548"/>
                </a:cubicBezTo>
                <a:cubicBezTo>
                  <a:pt x="244" y="542"/>
                  <a:pt x="212" y="536"/>
                  <a:pt x="178" y="529"/>
                </a:cubicBezTo>
                <a:close/>
                <a:moveTo>
                  <a:pt x="332" y="481"/>
                </a:moveTo>
                <a:cubicBezTo>
                  <a:pt x="339" y="489"/>
                  <a:pt x="343" y="493"/>
                  <a:pt x="347" y="497"/>
                </a:cubicBezTo>
                <a:cubicBezTo>
                  <a:pt x="351" y="491"/>
                  <a:pt x="357" y="486"/>
                  <a:pt x="359" y="480"/>
                </a:cubicBezTo>
                <a:cubicBezTo>
                  <a:pt x="360" y="477"/>
                  <a:pt x="352" y="468"/>
                  <a:pt x="349" y="468"/>
                </a:cubicBezTo>
                <a:cubicBezTo>
                  <a:pt x="344" y="469"/>
                  <a:pt x="339" y="475"/>
                  <a:pt x="332" y="481"/>
                </a:cubicBezTo>
                <a:close/>
                <a:moveTo>
                  <a:pt x="455" y="148"/>
                </a:moveTo>
                <a:cubicBezTo>
                  <a:pt x="441" y="146"/>
                  <a:pt x="430" y="145"/>
                  <a:pt x="419" y="143"/>
                </a:cubicBezTo>
                <a:cubicBezTo>
                  <a:pt x="418" y="145"/>
                  <a:pt x="418" y="147"/>
                  <a:pt x="417" y="148"/>
                </a:cubicBezTo>
                <a:cubicBezTo>
                  <a:pt x="427" y="154"/>
                  <a:pt x="437" y="160"/>
                  <a:pt x="448" y="167"/>
                </a:cubicBezTo>
                <a:cubicBezTo>
                  <a:pt x="451" y="160"/>
                  <a:pt x="452" y="156"/>
                  <a:pt x="455" y="148"/>
                </a:cubicBezTo>
                <a:close/>
                <a:moveTo>
                  <a:pt x="358" y="290"/>
                </a:moveTo>
                <a:cubicBezTo>
                  <a:pt x="360" y="304"/>
                  <a:pt x="361" y="316"/>
                  <a:pt x="362" y="330"/>
                </a:cubicBezTo>
                <a:cubicBezTo>
                  <a:pt x="376" y="305"/>
                  <a:pt x="375" y="294"/>
                  <a:pt x="358" y="290"/>
                </a:cubicBezTo>
                <a:close/>
                <a:moveTo>
                  <a:pt x="348" y="451"/>
                </a:moveTo>
                <a:cubicBezTo>
                  <a:pt x="348" y="448"/>
                  <a:pt x="347" y="444"/>
                  <a:pt x="347" y="441"/>
                </a:cubicBezTo>
                <a:cubicBezTo>
                  <a:pt x="334" y="443"/>
                  <a:pt x="321" y="445"/>
                  <a:pt x="308" y="447"/>
                </a:cubicBezTo>
                <a:cubicBezTo>
                  <a:pt x="308" y="449"/>
                  <a:pt x="308" y="452"/>
                  <a:pt x="309" y="454"/>
                </a:cubicBezTo>
                <a:cubicBezTo>
                  <a:pt x="322" y="453"/>
                  <a:pt x="335" y="452"/>
                  <a:pt x="348" y="451"/>
                </a:cubicBezTo>
                <a:close/>
                <a:moveTo>
                  <a:pt x="147" y="483"/>
                </a:moveTo>
                <a:cubicBezTo>
                  <a:pt x="148" y="489"/>
                  <a:pt x="149" y="496"/>
                  <a:pt x="150" y="502"/>
                </a:cubicBezTo>
                <a:cubicBezTo>
                  <a:pt x="152" y="502"/>
                  <a:pt x="153" y="501"/>
                  <a:pt x="154" y="501"/>
                </a:cubicBezTo>
                <a:cubicBezTo>
                  <a:pt x="154" y="491"/>
                  <a:pt x="154" y="481"/>
                  <a:pt x="154" y="466"/>
                </a:cubicBezTo>
                <a:cubicBezTo>
                  <a:pt x="145" y="473"/>
                  <a:pt x="139" y="478"/>
                  <a:pt x="132" y="482"/>
                </a:cubicBezTo>
                <a:cubicBezTo>
                  <a:pt x="133" y="483"/>
                  <a:pt x="133" y="484"/>
                  <a:pt x="134" y="485"/>
                </a:cubicBezTo>
                <a:cubicBezTo>
                  <a:pt x="138" y="485"/>
                  <a:pt x="142" y="484"/>
                  <a:pt x="147" y="48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TextBox 13"/>
          <p:cNvSpPr txBox="1"/>
          <p:nvPr/>
        </p:nvSpPr>
        <p:spPr>
          <a:xfrm>
            <a:off x="7499251" y="4151777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099479" y="4460832"/>
            <a:ext cx="2112424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编辑内容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543323" y="2158136"/>
            <a:ext cx="1344116" cy="1760964"/>
          </a:xfrm>
          <a:custGeom>
            <a:avLst/>
            <a:gdLst>
              <a:gd name="T0" fmla="*/ 350 w 466"/>
              <a:gd name="T1" fmla="*/ 162 h 611"/>
              <a:gd name="T2" fmla="*/ 330 w 466"/>
              <a:gd name="T3" fmla="*/ 275 h 611"/>
              <a:gd name="T4" fmla="*/ 347 w 466"/>
              <a:gd name="T5" fmla="*/ 349 h 611"/>
              <a:gd name="T6" fmla="*/ 370 w 466"/>
              <a:gd name="T7" fmla="*/ 395 h 611"/>
              <a:gd name="T8" fmla="*/ 453 w 466"/>
              <a:gd name="T9" fmla="*/ 414 h 611"/>
              <a:gd name="T10" fmla="*/ 409 w 466"/>
              <a:gd name="T11" fmla="*/ 484 h 611"/>
              <a:gd name="T12" fmla="*/ 218 w 466"/>
              <a:gd name="T13" fmla="*/ 592 h 611"/>
              <a:gd name="T14" fmla="*/ 139 w 466"/>
              <a:gd name="T15" fmla="*/ 564 h 611"/>
              <a:gd name="T16" fmla="*/ 181 w 466"/>
              <a:gd name="T17" fmla="*/ 465 h 611"/>
              <a:gd name="T18" fmla="*/ 119 w 466"/>
              <a:gd name="T19" fmla="*/ 406 h 611"/>
              <a:gd name="T20" fmla="*/ 68 w 466"/>
              <a:gd name="T21" fmla="*/ 315 h 611"/>
              <a:gd name="T22" fmla="*/ 86 w 466"/>
              <a:gd name="T23" fmla="*/ 203 h 611"/>
              <a:gd name="T24" fmla="*/ 128 w 466"/>
              <a:gd name="T25" fmla="*/ 98 h 611"/>
              <a:gd name="T26" fmla="*/ 284 w 466"/>
              <a:gd name="T27" fmla="*/ 72 h 611"/>
              <a:gd name="T28" fmla="*/ 381 w 466"/>
              <a:gd name="T29" fmla="*/ 106 h 611"/>
              <a:gd name="T30" fmla="*/ 322 w 466"/>
              <a:gd name="T31" fmla="*/ 435 h 611"/>
              <a:gd name="T32" fmla="*/ 201 w 466"/>
              <a:gd name="T33" fmla="*/ 503 h 611"/>
              <a:gd name="T34" fmla="*/ 198 w 466"/>
              <a:gd name="T35" fmla="*/ 558 h 611"/>
              <a:gd name="T36" fmla="*/ 231 w 466"/>
              <a:gd name="T37" fmla="*/ 527 h 611"/>
              <a:gd name="T38" fmla="*/ 373 w 466"/>
              <a:gd name="T39" fmla="*/ 447 h 611"/>
              <a:gd name="T40" fmla="*/ 410 w 466"/>
              <a:gd name="T41" fmla="*/ 445 h 611"/>
              <a:gd name="T42" fmla="*/ 171 w 466"/>
              <a:gd name="T43" fmla="*/ 197 h 611"/>
              <a:gd name="T44" fmla="*/ 174 w 466"/>
              <a:gd name="T45" fmla="*/ 242 h 611"/>
              <a:gd name="T46" fmla="*/ 269 w 466"/>
              <a:gd name="T47" fmla="*/ 193 h 611"/>
              <a:gd name="T48" fmla="*/ 264 w 466"/>
              <a:gd name="T49" fmla="*/ 222 h 611"/>
              <a:gd name="T50" fmla="*/ 258 w 466"/>
              <a:gd name="T51" fmla="*/ 161 h 611"/>
              <a:gd name="T52" fmla="*/ 170 w 466"/>
              <a:gd name="T53" fmla="*/ 194 h 611"/>
              <a:gd name="T54" fmla="*/ 177 w 466"/>
              <a:gd name="T55" fmla="*/ 290 h 611"/>
              <a:gd name="T56" fmla="*/ 263 w 466"/>
              <a:gd name="T57" fmla="*/ 332 h 611"/>
              <a:gd name="T58" fmla="*/ 288 w 466"/>
              <a:gd name="T59" fmla="*/ 351 h 611"/>
              <a:gd name="T60" fmla="*/ 53 w 466"/>
              <a:gd name="T61" fmla="*/ 392 h 611"/>
              <a:gd name="T62" fmla="*/ 60 w 466"/>
              <a:gd name="T63" fmla="*/ 414 h 611"/>
              <a:gd name="T64" fmla="*/ 166 w 466"/>
              <a:gd name="T65" fmla="*/ 354 h 611"/>
              <a:gd name="T66" fmla="*/ 166 w 466"/>
              <a:gd name="T67" fmla="*/ 354 h 611"/>
              <a:gd name="T68" fmla="*/ 205 w 466"/>
              <a:gd name="T69" fmla="*/ 47 h 611"/>
              <a:gd name="T70" fmla="*/ 191 w 466"/>
              <a:gd name="T71" fmla="*/ 427 h 611"/>
              <a:gd name="T72" fmla="*/ 173 w 466"/>
              <a:gd name="T73" fmla="*/ 113 h 611"/>
              <a:gd name="T74" fmla="*/ 187 w 466"/>
              <a:gd name="T75" fmla="*/ 55 h 611"/>
              <a:gd name="T76" fmla="*/ 88 w 466"/>
              <a:gd name="T77" fmla="*/ 306 h 611"/>
              <a:gd name="T78" fmla="*/ 291 w 466"/>
              <a:gd name="T79" fmla="*/ 432 h 611"/>
              <a:gd name="T80" fmla="*/ 202 w 466"/>
              <a:gd name="T81" fmla="*/ 129 h 611"/>
              <a:gd name="T82" fmla="*/ 188 w 466"/>
              <a:gd name="T83" fmla="*/ 157 h 611"/>
              <a:gd name="T84" fmla="*/ 156 w 466"/>
              <a:gd name="T85" fmla="*/ 371 h 611"/>
              <a:gd name="T86" fmla="*/ 151 w 466"/>
              <a:gd name="T87" fmla="*/ 398 h 611"/>
              <a:gd name="T88" fmla="*/ 115 w 466"/>
              <a:gd name="T89" fmla="*/ 222 h 611"/>
              <a:gd name="T90" fmla="*/ 317 w 466"/>
              <a:gd name="T91" fmla="*/ 370 h 611"/>
              <a:gd name="T92" fmla="*/ 325 w 466"/>
              <a:gd name="T93" fmla="*/ 387 h 611"/>
              <a:gd name="T94" fmla="*/ 317 w 466"/>
              <a:gd name="T95" fmla="*/ 37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6" h="611">
                <a:moveTo>
                  <a:pt x="381" y="106"/>
                </a:moveTo>
                <a:cubicBezTo>
                  <a:pt x="372" y="114"/>
                  <a:pt x="365" y="122"/>
                  <a:pt x="355" y="128"/>
                </a:cubicBezTo>
                <a:cubicBezTo>
                  <a:pt x="339" y="138"/>
                  <a:pt x="338" y="149"/>
                  <a:pt x="350" y="162"/>
                </a:cubicBezTo>
                <a:cubicBezTo>
                  <a:pt x="374" y="189"/>
                  <a:pt x="374" y="216"/>
                  <a:pt x="355" y="247"/>
                </a:cubicBezTo>
                <a:cubicBezTo>
                  <a:pt x="349" y="244"/>
                  <a:pt x="344" y="241"/>
                  <a:pt x="339" y="238"/>
                </a:cubicBezTo>
                <a:cubicBezTo>
                  <a:pt x="336" y="251"/>
                  <a:pt x="337" y="266"/>
                  <a:pt x="330" y="275"/>
                </a:cubicBezTo>
                <a:cubicBezTo>
                  <a:pt x="325" y="282"/>
                  <a:pt x="310" y="282"/>
                  <a:pt x="295" y="287"/>
                </a:cubicBezTo>
                <a:cubicBezTo>
                  <a:pt x="296" y="295"/>
                  <a:pt x="297" y="308"/>
                  <a:pt x="299" y="322"/>
                </a:cubicBezTo>
                <a:cubicBezTo>
                  <a:pt x="336" y="296"/>
                  <a:pt x="332" y="336"/>
                  <a:pt x="347" y="349"/>
                </a:cubicBezTo>
                <a:cubicBezTo>
                  <a:pt x="341" y="351"/>
                  <a:pt x="336" y="353"/>
                  <a:pt x="331" y="354"/>
                </a:cubicBezTo>
                <a:cubicBezTo>
                  <a:pt x="331" y="355"/>
                  <a:pt x="330" y="357"/>
                  <a:pt x="331" y="358"/>
                </a:cubicBezTo>
                <a:cubicBezTo>
                  <a:pt x="343" y="371"/>
                  <a:pt x="361" y="375"/>
                  <a:pt x="370" y="395"/>
                </a:cubicBezTo>
                <a:cubicBezTo>
                  <a:pt x="377" y="409"/>
                  <a:pt x="402" y="414"/>
                  <a:pt x="419" y="424"/>
                </a:cubicBezTo>
                <a:cubicBezTo>
                  <a:pt x="419" y="422"/>
                  <a:pt x="419" y="420"/>
                  <a:pt x="419" y="418"/>
                </a:cubicBezTo>
                <a:cubicBezTo>
                  <a:pt x="430" y="416"/>
                  <a:pt x="443" y="411"/>
                  <a:pt x="453" y="414"/>
                </a:cubicBezTo>
                <a:cubicBezTo>
                  <a:pt x="466" y="419"/>
                  <a:pt x="466" y="440"/>
                  <a:pt x="456" y="456"/>
                </a:cubicBezTo>
                <a:cubicBezTo>
                  <a:pt x="453" y="460"/>
                  <a:pt x="450" y="465"/>
                  <a:pt x="448" y="469"/>
                </a:cubicBezTo>
                <a:cubicBezTo>
                  <a:pt x="438" y="483"/>
                  <a:pt x="428" y="491"/>
                  <a:pt x="409" y="484"/>
                </a:cubicBezTo>
                <a:cubicBezTo>
                  <a:pt x="399" y="480"/>
                  <a:pt x="387" y="481"/>
                  <a:pt x="376" y="479"/>
                </a:cubicBezTo>
                <a:cubicBezTo>
                  <a:pt x="325" y="472"/>
                  <a:pt x="287" y="494"/>
                  <a:pt x="260" y="536"/>
                </a:cubicBezTo>
                <a:cubicBezTo>
                  <a:pt x="247" y="556"/>
                  <a:pt x="233" y="574"/>
                  <a:pt x="218" y="592"/>
                </a:cubicBezTo>
                <a:cubicBezTo>
                  <a:pt x="207" y="604"/>
                  <a:pt x="193" y="611"/>
                  <a:pt x="178" y="595"/>
                </a:cubicBezTo>
                <a:cubicBezTo>
                  <a:pt x="176" y="593"/>
                  <a:pt x="171" y="592"/>
                  <a:pt x="168" y="592"/>
                </a:cubicBezTo>
                <a:cubicBezTo>
                  <a:pt x="147" y="589"/>
                  <a:pt x="135" y="579"/>
                  <a:pt x="139" y="564"/>
                </a:cubicBezTo>
                <a:cubicBezTo>
                  <a:pt x="142" y="548"/>
                  <a:pt x="153" y="541"/>
                  <a:pt x="171" y="544"/>
                </a:cubicBezTo>
                <a:cubicBezTo>
                  <a:pt x="175" y="521"/>
                  <a:pt x="180" y="498"/>
                  <a:pt x="184" y="475"/>
                </a:cubicBezTo>
                <a:cubicBezTo>
                  <a:pt x="185" y="472"/>
                  <a:pt x="183" y="465"/>
                  <a:pt x="181" y="465"/>
                </a:cubicBezTo>
                <a:cubicBezTo>
                  <a:pt x="158" y="459"/>
                  <a:pt x="168" y="444"/>
                  <a:pt x="170" y="430"/>
                </a:cubicBezTo>
                <a:cubicBezTo>
                  <a:pt x="170" y="426"/>
                  <a:pt x="170" y="423"/>
                  <a:pt x="170" y="420"/>
                </a:cubicBezTo>
                <a:cubicBezTo>
                  <a:pt x="152" y="415"/>
                  <a:pt x="136" y="411"/>
                  <a:pt x="119" y="406"/>
                </a:cubicBezTo>
                <a:cubicBezTo>
                  <a:pt x="95" y="443"/>
                  <a:pt x="73" y="453"/>
                  <a:pt x="37" y="439"/>
                </a:cubicBezTo>
                <a:cubicBezTo>
                  <a:pt x="13" y="430"/>
                  <a:pt x="0" y="401"/>
                  <a:pt x="4" y="367"/>
                </a:cubicBezTo>
                <a:cubicBezTo>
                  <a:pt x="9" y="338"/>
                  <a:pt x="34" y="317"/>
                  <a:pt x="68" y="315"/>
                </a:cubicBezTo>
                <a:cubicBezTo>
                  <a:pt x="80" y="276"/>
                  <a:pt x="80" y="276"/>
                  <a:pt x="130" y="274"/>
                </a:cubicBezTo>
                <a:cubicBezTo>
                  <a:pt x="122" y="266"/>
                  <a:pt x="115" y="259"/>
                  <a:pt x="110" y="251"/>
                </a:cubicBezTo>
                <a:cubicBezTo>
                  <a:pt x="101" y="235"/>
                  <a:pt x="91" y="220"/>
                  <a:pt x="86" y="203"/>
                </a:cubicBezTo>
                <a:cubicBezTo>
                  <a:pt x="82" y="187"/>
                  <a:pt x="82" y="169"/>
                  <a:pt x="54" y="167"/>
                </a:cubicBezTo>
                <a:cubicBezTo>
                  <a:pt x="64" y="160"/>
                  <a:pt x="68" y="156"/>
                  <a:pt x="73" y="153"/>
                </a:cubicBezTo>
                <a:cubicBezTo>
                  <a:pt x="99" y="143"/>
                  <a:pt x="114" y="122"/>
                  <a:pt x="128" y="98"/>
                </a:cubicBezTo>
                <a:cubicBezTo>
                  <a:pt x="143" y="72"/>
                  <a:pt x="160" y="46"/>
                  <a:pt x="177" y="21"/>
                </a:cubicBezTo>
                <a:cubicBezTo>
                  <a:pt x="192" y="0"/>
                  <a:pt x="196" y="0"/>
                  <a:pt x="215" y="15"/>
                </a:cubicBezTo>
                <a:cubicBezTo>
                  <a:pt x="239" y="33"/>
                  <a:pt x="263" y="51"/>
                  <a:pt x="284" y="72"/>
                </a:cubicBezTo>
                <a:cubicBezTo>
                  <a:pt x="301" y="88"/>
                  <a:pt x="319" y="97"/>
                  <a:pt x="343" y="97"/>
                </a:cubicBezTo>
                <a:cubicBezTo>
                  <a:pt x="354" y="97"/>
                  <a:pt x="366" y="100"/>
                  <a:pt x="378" y="101"/>
                </a:cubicBezTo>
                <a:cubicBezTo>
                  <a:pt x="379" y="103"/>
                  <a:pt x="380" y="105"/>
                  <a:pt x="381" y="106"/>
                </a:cubicBezTo>
                <a:close/>
                <a:moveTo>
                  <a:pt x="388" y="440"/>
                </a:moveTo>
                <a:cubicBezTo>
                  <a:pt x="386" y="420"/>
                  <a:pt x="369" y="415"/>
                  <a:pt x="354" y="416"/>
                </a:cubicBezTo>
                <a:cubicBezTo>
                  <a:pt x="343" y="417"/>
                  <a:pt x="333" y="428"/>
                  <a:pt x="322" y="435"/>
                </a:cubicBezTo>
                <a:cubicBezTo>
                  <a:pt x="318" y="438"/>
                  <a:pt x="314" y="443"/>
                  <a:pt x="309" y="445"/>
                </a:cubicBezTo>
                <a:cubicBezTo>
                  <a:pt x="286" y="453"/>
                  <a:pt x="263" y="463"/>
                  <a:pt x="239" y="466"/>
                </a:cubicBezTo>
                <a:cubicBezTo>
                  <a:pt x="216" y="470"/>
                  <a:pt x="206" y="483"/>
                  <a:pt x="201" y="503"/>
                </a:cubicBezTo>
                <a:cubicBezTo>
                  <a:pt x="199" y="510"/>
                  <a:pt x="201" y="517"/>
                  <a:pt x="201" y="525"/>
                </a:cubicBezTo>
                <a:cubicBezTo>
                  <a:pt x="201" y="529"/>
                  <a:pt x="202" y="536"/>
                  <a:pt x="200" y="537"/>
                </a:cubicBezTo>
                <a:cubicBezTo>
                  <a:pt x="187" y="544"/>
                  <a:pt x="192" y="552"/>
                  <a:pt x="198" y="558"/>
                </a:cubicBezTo>
                <a:cubicBezTo>
                  <a:pt x="201" y="562"/>
                  <a:pt x="211" y="564"/>
                  <a:pt x="213" y="561"/>
                </a:cubicBezTo>
                <a:cubicBezTo>
                  <a:pt x="219" y="556"/>
                  <a:pt x="221" y="548"/>
                  <a:pt x="225" y="541"/>
                </a:cubicBezTo>
                <a:cubicBezTo>
                  <a:pt x="227" y="537"/>
                  <a:pt x="229" y="532"/>
                  <a:pt x="231" y="527"/>
                </a:cubicBezTo>
                <a:cubicBezTo>
                  <a:pt x="245" y="534"/>
                  <a:pt x="247" y="521"/>
                  <a:pt x="251" y="514"/>
                </a:cubicBezTo>
                <a:cubicBezTo>
                  <a:pt x="270" y="484"/>
                  <a:pt x="295" y="465"/>
                  <a:pt x="332" y="463"/>
                </a:cubicBezTo>
                <a:cubicBezTo>
                  <a:pt x="348" y="463"/>
                  <a:pt x="364" y="464"/>
                  <a:pt x="373" y="447"/>
                </a:cubicBezTo>
                <a:cubicBezTo>
                  <a:pt x="375" y="450"/>
                  <a:pt x="378" y="453"/>
                  <a:pt x="379" y="456"/>
                </a:cubicBezTo>
                <a:cubicBezTo>
                  <a:pt x="386" y="471"/>
                  <a:pt x="397" y="460"/>
                  <a:pt x="405" y="459"/>
                </a:cubicBezTo>
                <a:cubicBezTo>
                  <a:pt x="408" y="459"/>
                  <a:pt x="411" y="449"/>
                  <a:pt x="410" y="445"/>
                </a:cubicBezTo>
                <a:cubicBezTo>
                  <a:pt x="406" y="432"/>
                  <a:pt x="397" y="436"/>
                  <a:pt x="388" y="440"/>
                </a:cubicBezTo>
                <a:close/>
                <a:moveTo>
                  <a:pt x="170" y="194"/>
                </a:moveTo>
                <a:cubicBezTo>
                  <a:pt x="170" y="195"/>
                  <a:pt x="170" y="196"/>
                  <a:pt x="171" y="197"/>
                </a:cubicBezTo>
                <a:cubicBezTo>
                  <a:pt x="184" y="199"/>
                  <a:pt x="199" y="199"/>
                  <a:pt x="212" y="203"/>
                </a:cubicBezTo>
                <a:cubicBezTo>
                  <a:pt x="227" y="208"/>
                  <a:pt x="225" y="219"/>
                  <a:pt x="213" y="226"/>
                </a:cubicBezTo>
                <a:cubicBezTo>
                  <a:pt x="201" y="233"/>
                  <a:pt x="187" y="237"/>
                  <a:pt x="174" y="242"/>
                </a:cubicBezTo>
                <a:cubicBezTo>
                  <a:pt x="181" y="278"/>
                  <a:pt x="232" y="277"/>
                  <a:pt x="264" y="262"/>
                </a:cubicBezTo>
                <a:cubicBezTo>
                  <a:pt x="298" y="247"/>
                  <a:pt x="313" y="220"/>
                  <a:pt x="302" y="198"/>
                </a:cubicBezTo>
                <a:cubicBezTo>
                  <a:pt x="289" y="196"/>
                  <a:pt x="279" y="194"/>
                  <a:pt x="269" y="193"/>
                </a:cubicBezTo>
                <a:cubicBezTo>
                  <a:pt x="273" y="182"/>
                  <a:pt x="276" y="171"/>
                  <a:pt x="280" y="162"/>
                </a:cubicBezTo>
                <a:cubicBezTo>
                  <a:pt x="262" y="167"/>
                  <a:pt x="254" y="187"/>
                  <a:pt x="264" y="205"/>
                </a:cubicBezTo>
                <a:cubicBezTo>
                  <a:pt x="266" y="210"/>
                  <a:pt x="266" y="220"/>
                  <a:pt x="264" y="222"/>
                </a:cubicBezTo>
                <a:cubicBezTo>
                  <a:pt x="259" y="226"/>
                  <a:pt x="250" y="227"/>
                  <a:pt x="244" y="225"/>
                </a:cubicBezTo>
                <a:cubicBezTo>
                  <a:pt x="242" y="224"/>
                  <a:pt x="239" y="214"/>
                  <a:pt x="241" y="209"/>
                </a:cubicBezTo>
                <a:cubicBezTo>
                  <a:pt x="246" y="191"/>
                  <a:pt x="253" y="175"/>
                  <a:pt x="258" y="161"/>
                </a:cubicBezTo>
                <a:cubicBezTo>
                  <a:pt x="236" y="165"/>
                  <a:pt x="213" y="170"/>
                  <a:pt x="189" y="175"/>
                </a:cubicBezTo>
                <a:cubicBezTo>
                  <a:pt x="200" y="180"/>
                  <a:pt x="208" y="184"/>
                  <a:pt x="221" y="191"/>
                </a:cubicBezTo>
                <a:cubicBezTo>
                  <a:pt x="200" y="192"/>
                  <a:pt x="185" y="193"/>
                  <a:pt x="170" y="194"/>
                </a:cubicBezTo>
                <a:close/>
                <a:moveTo>
                  <a:pt x="288" y="351"/>
                </a:moveTo>
                <a:cubicBezTo>
                  <a:pt x="290" y="322"/>
                  <a:pt x="278" y="298"/>
                  <a:pt x="253" y="293"/>
                </a:cubicBezTo>
                <a:cubicBezTo>
                  <a:pt x="229" y="289"/>
                  <a:pt x="202" y="290"/>
                  <a:pt x="177" y="290"/>
                </a:cubicBezTo>
                <a:cubicBezTo>
                  <a:pt x="172" y="290"/>
                  <a:pt x="165" y="299"/>
                  <a:pt x="163" y="305"/>
                </a:cubicBezTo>
                <a:cubicBezTo>
                  <a:pt x="161" y="313"/>
                  <a:pt x="163" y="322"/>
                  <a:pt x="175" y="323"/>
                </a:cubicBezTo>
                <a:cubicBezTo>
                  <a:pt x="205" y="326"/>
                  <a:pt x="234" y="329"/>
                  <a:pt x="263" y="332"/>
                </a:cubicBezTo>
                <a:cubicBezTo>
                  <a:pt x="265" y="332"/>
                  <a:pt x="267" y="333"/>
                  <a:pt x="269" y="334"/>
                </a:cubicBezTo>
                <a:cubicBezTo>
                  <a:pt x="267" y="339"/>
                  <a:pt x="265" y="343"/>
                  <a:pt x="263" y="350"/>
                </a:cubicBezTo>
                <a:cubicBezTo>
                  <a:pt x="272" y="350"/>
                  <a:pt x="279" y="351"/>
                  <a:pt x="288" y="351"/>
                </a:cubicBezTo>
                <a:close/>
                <a:moveTo>
                  <a:pt x="115" y="399"/>
                </a:moveTo>
                <a:cubicBezTo>
                  <a:pt x="118" y="384"/>
                  <a:pt x="112" y="383"/>
                  <a:pt x="101" y="385"/>
                </a:cubicBezTo>
                <a:cubicBezTo>
                  <a:pt x="85" y="388"/>
                  <a:pt x="69" y="389"/>
                  <a:pt x="53" y="392"/>
                </a:cubicBezTo>
                <a:cubicBezTo>
                  <a:pt x="46" y="393"/>
                  <a:pt x="38" y="396"/>
                  <a:pt x="32" y="401"/>
                </a:cubicBezTo>
                <a:cubicBezTo>
                  <a:pt x="30" y="402"/>
                  <a:pt x="33" y="415"/>
                  <a:pt x="36" y="415"/>
                </a:cubicBezTo>
                <a:cubicBezTo>
                  <a:pt x="44" y="417"/>
                  <a:pt x="52" y="416"/>
                  <a:pt x="60" y="414"/>
                </a:cubicBezTo>
                <a:cubicBezTo>
                  <a:pt x="69" y="411"/>
                  <a:pt x="78" y="406"/>
                  <a:pt x="88" y="403"/>
                </a:cubicBezTo>
                <a:cubicBezTo>
                  <a:pt x="97" y="400"/>
                  <a:pt x="106" y="400"/>
                  <a:pt x="115" y="399"/>
                </a:cubicBezTo>
                <a:close/>
                <a:moveTo>
                  <a:pt x="166" y="354"/>
                </a:moveTo>
                <a:cubicBezTo>
                  <a:pt x="160" y="337"/>
                  <a:pt x="134" y="331"/>
                  <a:pt x="109" y="341"/>
                </a:cubicBezTo>
                <a:cubicBezTo>
                  <a:pt x="112" y="347"/>
                  <a:pt x="116" y="353"/>
                  <a:pt x="118" y="359"/>
                </a:cubicBezTo>
                <a:cubicBezTo>
                  <a:pt x="135" y="357"/>
                  <a:pt x="151" y="356"/>
                  <a:pt x="166" y="354"/>
                </a:cubicBezTo>
                <a:close/>
                <a:moveTo>
                  <a:pt x="242" y="92"/>
                </a:moveTo>
                <a:cubicBezTo>
                  <a:pt x="230" y="75"/>
                  <a:pt x="219" y="60"/>
                  <a:pt x="209" y="45"/>
                </a:cubicBezTo>
                <a:cubicBezTo>
                  <a:pt x="207" y="45"/>
                  <a:pt x="206" y="46"/>
                  <a:pt x="205" y="47"/>
                </a:cubicBezTo>
                <a:cubicBezTo>
                  <a:pt x="208" y="64"/>
                  <a:pt x="210" y="81"/>
                  <a:pt x="214" y="101"/>
                </a:cubicBezTo>
                <a:cubicBezTo>
                  <a:pt x="224" y="98"/>
                  <a:pt x="231" y="95"/>
                  <a:pt x="242" y="92"/>
                </a:cubicBezTo>
                <a:close/>
                <a:moveTo>
                  <a:pt x="191" y="427"/>
                </a:moveTo>
                <a:cubicBezTo>
                  <a:pt x="226" y="440"/>
                  <a:pt x="258" y="433"/>
                  <a:pt x="293" y="414"/>
                </a:cubicBezTo>
                <a:cubicBezTo>
                  <a:pt x="256" y="419"/>
                  <a:pt x="223" y="423"/>
                  <a:pt x="191" y="427"/>
                </a:cubicBezTo>
                <a:close/>
                <a:moveTo>
                  <a:pt x="173" y="113"/>
                </a:moveTo>
                <a:cubicBezTo>
                  <a:pt x="186" y="109"/>
                  <a:pt x="193" y="107"/>
                  <a:pt x="201" y="104"/>
                </a:cubicBezTo>
                <a:cubicBezTo>
                  <a:pt x="197" y="86"/>
                  <a:pt x="193" y="71"/>
                  <a:pt x="189" y="55"/>
                </a:cubicBezTo>
                <a:cubicBezTo>
                  <a:pt x="188" y="55"/>
                  <a:pt x="187" y="55"/>
                  <a:pt x="187" y="55"/>
                </a:cubicBezTo>
                <a:cubicBezTo>
                  <a:pt x="182" y="73"/>
                  <a:pt x="178" y="90"/>
                  <a:pt x="173" y="113"/>
                </a:cubicBezTo>
                <a:close/>
                <a:moveTo>
                  <a:pt x="116" y="293"/>
                </a:moveTo>
                <a:cubicBezTo>
                  <a:pt x="104" y="297"/>
                  <a:pt x="89" y="286"/>
                  <a:pt x="88" y="306"/>
                </a:cubicBezTo>
                <a:cubicBezTo>
                  <a:pt x="88" y="317"/>
                  <a:pt x="93" y="325"/>
                  <a:pt x="105" y="323"/>
                </a:cubicBezTo>
                <a:cubicBezTo>
                  <a:pt x="124" y="320"/>
                  <a:pt x="115" y="307"/>
                  <a:pt x="116" y="293"/>
                </a:cubicBezTo>
                <a:close/>
                <a:moveTo>
                  <a:pt x="291" y="432"/>
                </a:moveTo>
                <a:cubicBezTo>
                  <a:pt x="256" y="437"/>
                  <a:pt x="223" y="442"/>
                  <a:pt x="188" y="447"/>
                </a:cubicBezTo>
                <a:cubicBezTo>
                  <a:pt x="225" y="456"/>
                  <a:pt x="258" y="446"/>
                  <a:pt x="291" y="432"/>
                </a:cubicBezTo>
                <a:close/>
                <a:moveTo>
                  <a:pt x="202" y="129"/>
                </a:moveTo>
                <a:cubicBezTo>
                  <a:pt x="200" y="127"/>
                  <a:pt x="198" y="125"/>
                  <a:pt x="196" y="123"/>
                </a:cubicBezTo>
                <a:cubicBezTo>
                  <a:pt x="187" y="127"/>
                  <a:pt x="179" y="132"/>
                  <a:pt x="170" y="136"/>
                </a:cubicBezTo>
                <a:cubicBezTo>
                  <a:pt x="177" y="144"/>
                  <a:pt x="181" y="149"/>
                  <a:pt x="188" y="157"/>
                </a:cubicBezTo>
                <a:cubicBezTo>
                  <a:pt x="193" y="146"/>
                  <a:pt x="198" y="138"/>
                  <a:pt x="202" y="129"/>
                </a:cubicBezTo>
                <a:close/>
                <a:moveTo>
                  <a:pt x="161" y="376"/>
                </a:moveTo>
                <a:cubicBezTo>
                  <a:pt x="159" y="374"/>
                  <a:pt x="158" y="372"/>
                  <a:pt x="156" y="371"/>
                </a:cubicBezTo>
                <a:cubicBezTo>
                  <a:pt x="150" y="372"/>
                  <a:pt x="140" y="372"/>
                  <a:pt x="139" y="375"/>
                </a:cubicBezTo>
                <a:cubicBezTo>
                  <a:pt x="136" y="381"/>
                  <a:pt x="139" y="389"/>
                  <a:pt x="141" y="396"/>
                </a:cubicBezTo>
                <a:cubicBezTo>
                  <a:pt x="141" y="398"/>
                  <a:pt x="150" y="399"/>
                  <a:pt x="151" y="398"/>
                </a:cubicBezTo>
                <a:cubicBezTo>
                  <a:pt x="155" y="391"/>
                  <a:pt x="158" y="383"/>
                  <a:pt x="161" y="376"/>
                </a:cubicBezTo>
                <a:close/>
                <a:moveTo>
                  <a:pt x="121" y="184"/>
                </a:moveTo>
                <a:cubicBezTo>
                  <a:pt x="103" y="185"/>
                  <a:pt x="102" y="200"/>
                  <a:pt x="115" y="222"/>
                </a:cubicBezTo>
                <a:cubicBezTo>
                  <a:pt x="116" y="215"/>
                  <a:pt x="116" y="209"/>
                  <a:pt x="117" y="203"/>
                </a:cubicBezTo>
                <a:cubicBezTo>
                  <a:pt x="118" y="197"/>
                  <a:pt x="119" y="191"/>
                  <a:pt x="121" y="184"/>
                </a:cubicBezTo>
                <a:close/>
                <a:moveTo>
                  <a:pt x="317" y="370"/>
                </a:moveTo>
                <a:cubicBezTo>
                  <a:pt x="317" y="385"/>
                  <a:pt x="317" y="395"/>
                  <a:pt x="317" y="406"/>
                </a:cubicBezTo>
                <a:cubicBezTo>
                  <a:pt x="319" y="406"/>
                  <a:pt x="320" y="406"/>
                  <a:pt x="321" y="406"/>
                </a:cubicBezTo>
                <a:cubicBezTo>
                  <a:pt x="322" y="400"/>
                  <a:pt x="323" y="394"/>
                  <a:pt x="325" y="387"/>
                </a:cubicBezTo>
                <a:cubicBezTo>
                  <a:pt x="330" y="388"/>
                  <a:pt x="334" y="389"/>
                  <a:pt x="338" y="390"/>
                </a:cubicBezTo>
                <a:cubicBezTo>
                  <a:pt x="339" y="389"/>
                  <a:pt x="339" y="388"/>
                  <a:pt x="339" y="387"/>
                </a:cubicBezTo>
                <a:cubicBezTo>
                  <a:pt x="333" y="382"/>
                  <a:pt x="327" y="377"/>
                  <a:pt x="317" y="37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TextBox 13"/>
          <p:cNvSpPr txBox="1"/>
          <p:nvPr/>
        </p:nvSpPr>
        <p:spPr>
          <a:xfrm>
            <a:off x="9558940" y="4151777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159168" y="4460832"/>
            <a:ext cx="2112424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编辑内容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3" name="Freeform 19"/>
          <p:cNvSpPr/>
          <p:nvPr/>
        </p:nvSpPr>
        <p:spPr bwMode="auto">
          <a:xfrm>
            <a:off x="4394305" y="1888171"/>
            <a:ext cx="2104386" cy="1726494"/>
          </a:xfrm>
          <a:custGeom>
            <a:avLst/>
            <a:gdLst/>
            <a:ahLst/>
            <a:cxnLst>
              <a:cxn ang="0">
                <a:pos x="313" y="0"/>
              </a:cxn>
              <a:cxn ang="0">
                <a:pos x="313" y="73"/>
              </a:cxn>
              <a:cxn ang="0">
                <a:pos x="316" y="69"/>
              </a:cxn>
              <a:cxn ang="0">
                <a:pos x="346" y="57"/>
              </a:cxn>
              <a:cxn ang="0">
                <a:pos x="376" y="69"/>
              </a:cxn>
              <a:cxn ang="0">
                <a:pos x="389" y="99"/>
              </a:cxn>
              <a:cxn ang="0">
                <a:pos x="376" y="129"/>
              </a:cxn>
              <a:cxn ang="0">
                <a:pos x="346" y="142"/>
              </a:cxn>
              <a:cxn ang="0">
                <a:pos x="316" y="129"/>
              </a:cxn>
              <a:cxn ang="0">
                <a:pos x="313" y="126"/>
              </a:cxn>
              <a:cxn ang="0">
                <a:pos x="313" y="175"/>
              </a:cxn>
              <a:cxn ang="0">
                <a:pos x="216" y="216"/>
              </a:cxn>
              <a:cxn ang="0">
                <a:pos x="176" y="315"/>
              </a:cxn>
              <a:cxn ang="0">
                <a:pos x="176" y="319"/>
              </a:cxn>
              <a:cxn ang="0">
                <a:pos x="123" y="319"/>
              </a:cxn>
              <a:cxn ang="0">
                <a:pos x="128" y="315"/>
              </a:cxn>
              <a:cxn ang="0">
                <a:pos x="140" y="285"/>
              </a:cxn>
              <a:cxn ang="0">
                <a:pos x="128" y="254"/>
              </a:cxn>
              <a:cxn ang="0">
                <a:pos x="98" y="242"/>
              </a:cxn>
              <a:cxn ang="0">
                <a:pos x="68" y="254"/>
              </a:cxn>
              <a:cxn ang="0">
                <a:pos x="55" y="285"/>
              </a:cxn>
              <a:cxn ang="0">
                <a:pos x="68" y="315"/>
              </a:cxn>
              <a:cxn ang="0">
                <a:pos x="72" y="319"/>
              </a:cxn>
              <a:cxn ang="0">
                <a:pos x="0" y="319"/>
              </a:cxn>
              <a:cxn ang="0">
                <a:pos x="0" y="315"/>
              </a:cxn>
              <a:cxn ang="0">
                <a:pos x="92" y="92"/>
              </a:cxn>
              <a:cxn ang="0">
                <a:pos x="279" y="2"/>
              </a:cxn>
              <a:cxn ang="0">
                <a:pos x="313" y="0"/>
              </a:cxn>
            </a:cxnLst>
            <a:rect l="0" t="0" r="r" b="b"/>
            <a:pathLst>
              <a:path w="389" h="319">
                <a:moveTo>
                  <a:pt x="313" y="0"/>
                </a:moveTo>
                <a:cubicBezTo>
                  <a:pt x="313" y="73"/>
                  <a:pt x="313" y="73"/>
                  <a:pt x="313" y="73"/>
                </a:cubicBezTo>
                <a:cubicBezTo>
                  <a:pt x="314" y="71"/>
                  <a:pt x="315" y="70"/>
                  <a:pt x="316" y="69"/>
                </a:cubicBezTo>
                <a:cubicBezTo>
                  <a:pt x="324" y="61"/>
                  <a:pt x="334" y="57"/>
                  <a:pt x="346" y="57"/>
                </a:cubicBezTo>
                <a:cubicBezTo>
                  <a:pt x="358" y="57"/>
                  <a:pt x="368" y="61"/>
                  <a:pt x="376" y="69"/>
                </a:cubicBezTo>
                <a:cubicBezTo>
                  <a:pt x="384" y="78"/>
                  <a:pt x="389" y="88"/>
                  <a:pt x="389" y="99"/>
                </a:cubicBezTo>
                <a:cubicBezTo>
                  <a:pt x="389" y="111"/>
                  <a:pt x="384" y="121"/>
                  <a:pt x="376" y="129"/>
                </a:cubicBezTo>
                <a:cubicBezTo>
                  <a:pt x="368" y="138"/>
                  <a:pt x="358" y="142"/>
                  <a:pt x="346" y="142"/>
                </a:cubicBezTo>
                <a:cubicBezTo>
                  <a:pt x="334" y="142"/>
                  <a:pt x="324" y="138"/>
                  <a:pt x="316" y="129"/>
                </a:cubicBezTo>
                <a:cubicBezTo>
                  <a:pt x="315" y="128"/>
                  <a:pt x="314" y="127"/>
                  <a:pt x="313" y="126"/>
                </a:cubicBezTo>
                <a:cubicBezTo>
                  <a:pt x="313" y="175"/>
                  <a:pt x="313" y="175"/>
                  <a:pt x="313" y="175"/>
                </a:cubicBezTo>
                <a:cubicBezTo>
                  <a:pt x="275" y="176"/>
                  <a:pt x="243" y="189"/>
                  <a:pt x="216" y="216"/>
                </a:cubicBezTo>
                <a:cubicBezTo>
                  <a:pt x="189" y="243"/>
                  <a:pt x="176" y="276"/>
                  <a:pt x="176" y="315"/>
                </a:cubicBezTo>
                <a:cubicBezTo>
                  <a:pt x="176" y="316"/>
                  <a:pt x="176" y="317"/>
                  <a:pt x="176" y="319"/>
                </a:cubicBezTo>
                <a:cubicBezTo>
                  <a:pt x="123" y="319"/>
                  <a:pt x="123" y="319"/>
                  <a:pt x="123" y="319"/>
                </a:cubicBezTo>
                <a:cubicBezTo>
                  <a:pt x="125" y="317"/>
                  <a:pt x="126" y="316"/>
                  <a:pt x="128" y="315"/>
                </a:cubicBezTo>
                <a:cubicBezTo>
                  <a:pt x="136" y="306"/>
                  <a:pt x="140" y="296"/>
                  <a:pt x="140" y="285"/>
                </a:cubicBezTo>
                <a:cubicBezTo>
                  <a:pt x="140" y="273"/>
                  <a:pt x="136" y="263"/>
                  <a:pt x="128" y="254"/>
                </a:cubicBezTo>
                <a:cubicBezTo>
                  <a:pt x="119" y="246"/>
                  <a:pt x="109" y="242"/>
                  <a:pt x="98" y="242"/>
                </a:cubicBezTo>
                <a:cubicBezTo>
                  <a:pt x="86" y="242"/>
                  <a:pt x="76" y="246"/>
                  <a:pt x="68" y="254"/>
                </a:cubicBezTo>
                <a:cubicBezTo>
                  <a:pt x="59" y="263"/>
                  <a:pt x="55" y="273"/>
                  <a:pt x="55" y="285"/>
                </a:cubicBezTo>
                <a:cubicBezTo>
                  <a:pt x="55" y="296"/>
                  <a:pt x="59" y="306"/>
                  <a:pt x="68" y="315"/>
                </a:cubicBezTo>
                <a:cubicBezTo>
                  <a:pt x="69" y="316"/>
                  <a:pt x="71" y="317"/>
                  <a:pt x="72" y="31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17"/>
                  <a:pt x="0" y="316"/>
                  <a:pt x="0" y="315"/>
                </a:cubicBezTo>
                <a:cubicBezTo>
                  <a:pt x="0" y="228"/>
                  <a:pt x="31" y="154"/>
                  <a:pt x="92" y="92"/>
                </a:cubicBezTo>
                <a:cubicBezTo>
                  <a:pt x="145" y="40"/>
                  <a:pt x="207" y="10"/>
                  <a:pt x="279" y="2"/>
                </a:cubicBezTo>
                <a:cubicBezTo>
                  <a:pt x="290" y="1"/>
                  <a:pt x="301" y="0"/>
                  <a:pt x="313" y="0"/>
                </a:cubicBezTo>
                <a:close/>
              </a:path>
            </a:pathLst>
          </a:custGeom>
          <a:solidFill>
            <a:srgbClr val="C80B2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20"/>
          <p:cNvSpPr/>
          <p:nvPr/>
        </p:nvSpPr>
        <p:spPr bwMode="auto">
          <a:xfrm>
            <a:off x="6087732" y="1888171"/>
            <a:ext cx="1709961" cy="2132728"/>
          </a:xfrm>
          <a:custGeom>
            <a:avLst/>
            <a:gdLst/>
            <a:ahLst/>
            <a:cxnLst>
              <a:cxn ang="0">
                <a:pos x="316" y="319"/>
              </a:cxn>
              <a:cxn ang="0">
                <a:pos x="246" y="319"/>
              </a:cxn>
              <a:cxn ang="0">
                <a:pos x="249" y="322"/>
              </a:cxn>
              <a:cxn ang="0">
                <a:pos x="262" y="352"/>
              </a:cxn>
              <a:cxn ang="0">
                <a:pos x="249" y="382"/>
              </a:cxn>
              <a:cxn ang="0">
                <a:pos x="219" y="394"/>
              </a:cxn>
              <a:cxn ang="0">
                <a:pos x="189" y="382"/>
              </a:cxn>
              <a:cxn ang="0">
                <a:pos x="177" y="352"/>
              </a:cxn>
              <a:cxn ang="0">
                <a:pos x="189" y="322"/>
              </a:cxn>
              <a:cxn ang="0">
                <a:pos x="193" y="319"/>
              </a:cxn>
              <a:cxn ang="0">
                <a:pos x="141" y="319"/>
              </a:cxn>
              <a:cxn ang="0">
                <a:pos x="141" y="315"/>
              </a:cxn>
              <a:cxn ang="0">
                <a:pos x="100" y="216"/>
              </a:cxn>
              <a:cxn ang="0">
                <a:pos x="2" y="175"/>
              </a:cxn>
              <a:cxn ang="0">
                <a:pos x="0" y="175"/>
              </a:cxn>
              <a:cxn ang="0">
                <a:pos x="0" y="126"/>
              </a:cxn>
              <a:cxn ang="0">
                <a:pos x="3" y="129"/>
              </a:cxn>
              <a:cxn ang="0">
                <a:pos x="33" y="142"/>
              </a:cxn>
              <a:cxn ang="0">
                <a:pos x="63" y="129"/>
              </a:cxn>
              <a:cxn ang="0">
                <a:pos x="76" y="99"/>
              </a:cxn>
              <a:cxn ang="0">
                <a:pos x="63" y="69"/>
              </a:cxn>
              <a:cxn ang="0">
                <a:pos x="33" y="57"/>
              </a:cxn>
              <a:cxn ang="0">
                <a:pos x="3" y="69"/>
              </a:cxn>
              <a:cxn ang="0">
                <a:pos x="0" y="73"/>
              </a:cxn>
              <a:cxn ang="0">
                <a:pos x="0" y="0"/>
              </a:cxn>
              <a:cxn ang="0">
                <a:pos x="2" y="0"/>
              </a:cxn>
              <a:cxn ang="0">
                <a:pos x="38" y="2"/>
              </a:cxn>
              <a:cxn ang="0">
                <a:pos x="224" y="92"/>
              </a:cxn>
              <a:cxn ang="0">
                <a:pos x="316" y="315"/>
              </a:cxn>
              <a:cxn ang="0">
                <a:pos x="316" y="319"/>
              </a:cxn>
            </a:cxnLst>
            <a:rect l="0" t="0" r="r" b="b"/>
            <a:pathLst>
              <a:path w="316" h="394">
                <a:moveTo>
                  <a:pt x="316" y="319"/>
                </a:moveTo>
                <a:cubicBezTo>
                  <a:pt x="246" y="319"/>
                  <a:pt x="246" y="319"/>
                  <a:pt x="246" y="319"/>
                </a:cubicBezTo>
                <a:cubicBezTo>
                  <a:pt x="247" y="320"/>
                  <a:pt x="248" y="321"/>
                  <a:pt x="249" y="322"/>
                </a:cubicBezTo>
                <a:cubicBezTo>
                  <a:pt x="258" y="330"/>
                  <a:pt x="262" y="340"/>
                  <a:pt x="262" y="352"/>
                </a:cubicBezTo>
                <a:cubicBezTo>
                  <a:pt x="262" y="364"/>
                  <a:pt x="258" y="374"/>
                  <a:pt x="249" y="382"/>
                </a:cubicBezTo>
                <a:cubicBezTo>
                  <a:pt x="241" y="390"/>
                  <a:pt x="231" y="394"/>
                  <a:pt x="219" y="394"/>
                </a:cubicBezTo>
                <a:cubicBezTo>
                  <a:pt x="208" y="394"/>
                  <a:pt x="198" y="390"/>
                  <a:pt x="189" y="382"/>
                </a:cubicBezTo>
                <a:cubicBezTo>
                  <a:pt x="181" y="374"/>
                  <a:pt x="177" y="364"/>
                  <a:pt x="177" y="352"/>
                </a:cubicBezTo>
                <a:cubicBezTo>
                  <a:pt x="177" y="340"/>
                  <a:pt x="181" y="330"/>
                  <a:pt x="189" y="322"/>
                </a:cubicBezTo>
                <a:cubicBezTo>
                  <a:pt x="190" y="321"/>
                  <a:pt x="191" y="320"/>
                  <a:pt x="193" y="319"/>
                </a:cubicBezTo>
                <a:cubicBezTo>
                  <a:pt x="141" y="319"/>
                  <a:pt x="141" y="319"/>
                  <a:pt x="141" y="319"/>
                </a:cubicBezTo>
                <a:cubicBezTo>
                  <a:pt x="141" y="317"/>
                  <a:pt x="141" y="316"/>
                  <a:pt x="141" y="315"/>
                </a:cubicBezTo>
                <a:cubicBezTo>
                  <a:pt x="141" y="276"/>
                  <a:pt x="127" y="243"/>
                  <a:pt x="100" y="216"/>
                </a:cubicBezTo>
                <a:cubicBezTo>
                  <a:pt x="73" y="189"/>
                  <a:pt x="40" y="175"/>
                  <a:pt x="2" y="175"/>
                </a:cubicBezTo>
                <a:cubicBezTo>
                  <a:pt x="1" y="175"/>
                  <a:pt x="1" y="175"/>
                  <a:pt x="0" y="175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11" y="138"/>
                  <a:pt x="21" y="142"/>
                  <a:pt x="33" y="142"/>
                </a:cubicBezTo>
                <a:cubicBezTo>
                  <a:pt x="45" y="142"/>
                  <a:pt x="55" y="138"/>
                  <a:pt x="63" y="129"/>
                </a:cubicBezTo>
                <a:cubicBezTo>
                  <a:pt x="71" y="121"/>
                  <a:pt x="76" y="111"/>
                  <a:pt x="76" y="99"/>
                </a:cubicBezTo>
                <a:cubicBezTo>
                  <a:pt x="76" y="88"/>
                  <a:pt x="71" y="78"/>
                  <a:pt x="63" y="69"/>
                </a:cubicBezTo>
                <a:cubicBezTo>
                  <a:pt x="55" y="61"/>
                  <a:pt x="45" y="57"/>
                  <a:pt x="33" y="57"/>
                </a:cubicBezTo>
                <a:cubicBezTo>
                  <a:pt x="21" y="57"/>
                  <a:pt x="11" y="61"/>
                  <a:pt x="3" y="69"/>
                </a:cubicBezTo>
                <a:cubicBezTo>
                  <a:pt x="2" y="70"/>
                  <a:pt x="1" y="71"/>
                  <a:pt x="0" y="73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14" y="0"/>
                  <a:pt x="26" y="1"/>
                  <a:pt x="38" y="2"/>
                </a:cubicBezTo>
                <a:cubicBezTo>
                  <a:pt x="109" y="10"/>
                  <a:pt x="171" y="40"/>
                  <a:pt x="224" y="92"/>
                </a:cubicBezTo>
                <a:cubicBezTo>
                  <a:pt x="285" y="154"/>
                  <a:pt x="316" y="228"/>
                  <a:pt x="316" y="315"/>
                </a:cubicBezTo>
                <a:cubicBezTo>
                  <a:pt x="316" y="316"/>
                  <a:pt x="316" y="317"/>
                  <a:pt x="316" y="319"/>
                </a:cubicBezTo>
                <a:close/>
              </a:path>
            </a:pathLst>
          </a:custGeom>
          <a:solidFill>
            <a:srgbClr val="C80B2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21"/>
          <p:cNvSpPr/>
          <p:nvPr/>
        </p:nvSpPr>
        <p:spPr bwMode="auto">
          <a:xfrm>
            <a:off x="5698032" y="3614664"/>
            <a:ext cx="2099663" cy="1679258"/>
          </a:xfrm>
          <a:custGeom>
            <a:avLst/>
            <a:gdLst/>
            <a:ahLst/>
            <a:cxnLst>
              <a:cxn ang="0">
                <a:pos x="72" y="135"/>
              </a:cxn>
              <a:cxn ang="0">
                <a:pos x="74" y="135"/>
              </a:cxn>
              <a:cxn ang="0">
                <a:pos x="172" y="94"/>
              </a:cxn>
              <a:cxn ang="0">
                <a:pos x="213" y="0"/>
              </a:cxn>
              <a:cxn ang="0">
                <a:pos x="265" y="0"/>
              </a:cxn>
              <a:cxn ang="0">
                <a:pos x="261" y="3"/>
              </a:cxn>
              <a:cxn ang="0">
                <a:pos x="249" y="33"/>
              </a:cxn>
              <a:cxn ang="0">
                <a:pos x="261" y="63"/>
              </a:cxn>
              <a:cxn ang="0">
                <a:pos x="291" y="75"/>
              </a:cxn>
              <a:cxn ang="0">
                <a:pos x="321" y="63"/>
              </a:cxn>
              <a:cxn ang="0">
                <a:pos x="334" y="33"/>
              </a:cxn>
              <a:cxn ang="0">
                <a:pos x="321" y="3"/>
              </a:cxn>
              <a:cxn ang="0">
                <a:pos x="318" y="0"/>
              </a:cxn>
              <a:cxn ang="0">
                <a:pos x="388" y="0"/>
              </a:cxn>
              <a:cxn ang="0">
                <a:pos x="296" y="218"/>
              </a:cxn>
              <a:cxn ang="0">
                <a:pos x="74" y="310"/>
              </a:cxn>
              <a:cxn ang="0">
                <a:pos x="72" y="310"/>
              </a:cxn>
              <a:cxn ang="0">
                <a:pos x="72" y="246"/>
              </a:cxn>
              <a:cxn ang="0">
                <a:pos x="43" y="258"/>
              </a:cxn>
              <a:cxn ang="0">
                <a:pos x="13" y="245"/>
              </a:cxn>
              <a:cxn ang="0">
                <a:pos x="0" y="215"/>
              </a:cxn>
              <a:cxn ang="0">
                <a:pos x="13" y="185"/>
              </a:cxn>
              <a:cxn ang="0">
                <a:pos x="43" y="172"/>
              </a:cxn>
              <a:cxn ang="0">
                <a:pos x="72" y="184"/>
              </a:cxn>
              <a:cxn ang="0">
                <a:pos x="72" y="135"/>
              </a:cxn>
            </a:cxnLst>
            <a:rect l="0" t="0" r="r" b="b"/>
            <a:pathLst>
              <a:path w="388" h="310">
                <a:moveTo>
                  <a:pt x="72" y="135"/>
                </a:moveTo>
                <a:cubicBezTo>
                  <a:pt x="73" y="135"/>
                  <a:pt x="73" y="135"/>
                  <a:pt x="74" y="135"/>
                </a:cubicBezTo>
                <a:cubicBezTo>
                  <a:pt x="112" y="135"/>
                  <a:pt x="145" y="121"/>
                  <a:pt x="172" y="94"/>
                </a:cubicBezTo>
                <a:cubicBezTo>
                  <a:pt x="198" y="68"/>
                  <a:pt x="212" y="36"/>
                  <a:pt x="213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63" y="1"/>
                  <a:pt x="262" y="2"/>
                  <a:pt x="261" y="3"/>
                </a:cubicBezTo>
                <a:cubicBezTo>
                  <a:pt x="253" y="11"/>
                  <a:pt x="249" y="21"/>
                  <a:pt x="249" y="33"/>
                </a:cubicBezTo>
                <a:cubicBezTo>
                  <a:pt x="249" y="45"/>
                  <a:pt x="253" y="55"/>
                  <a:pt x="261" y="63"/>
                </a:cubicBezTo>
                <a:cubicBezTo>
                  <a:pt x="270" y="71"/>
                  <a:pt x="280" y="75"/>
                  <a:pt x="291" y="75"/>
                </a:cubicBezTo>
                <a:cubicBezTo>
                  <a:pt x="303" y="75"/>
                  <a:pt x="313" y="71"/>
                  <a:pt x="321" y="63"/>
                </a:cubicBezTo>
                <a:cubicBezTo>
                  <a:pt x="330" y="55"/>
                  <a:pt x="334" y="45"/>
                  <a:pt x="334" y="33"/>
                </a:cubicBezTo>
                <a:cubicBezTo>
                  <a:pt x="334" y="21"/>
                  <a:pt x="330" y="11"/>
                  <a:pt x="321" y="3"/>
                </a:cubicBezTo>
                <a:cubicBezTo>
                  <a:pt x="320" y="2"/>
                  <a:pt x="319" y="1"/>
                  <a:pt x="31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7" y="85"/>
                  <a:pt x="357" y="158"/>
                  <a:pt x="296" y="218"/>
                </a:cubicBezTo>
                <a:cubicBezTo>
                  <a:pt x="235" y="279"/>
                  <a:pt x="161" y="310"/>
                  <a:pt x="74" y="310"/>
                </a:cubicBezTo>
                <a:cubicBezTo>
                  <a:pt x="73" y="310"/>
                  <a:pt x="73" y="310"/>
                  <a:pt x="72" y="310"/>
                </a:cubicBezTo>
                <a:cubicBezTo>
                  <a:pt x="72" y="246"/>
                  <a:pt x="72" y="246"/>
                  <a:pt x="72" y="246"/>
                </a:cubicBezTo>
                <a:cubicBezTo>
                  <a:pt x="64" y="254"/>
                  <a:pt x="54" y="258"/>
                  <a:pt x="43" y="258"/>
                </a:cubicBezTo>
                <a:cubicBezTo>
                  <a:pt x="31" y="258"/>
                  <a:pt x="21" y="253"/>
                  <a:pt x="13" y="245"/>
                </a:cubicBezTo>
                <a:cubicBezTo>
                  <a:pt x="5" y="237"/>
                  <a:pt x="0" y="227"/>
                  <a:pt x="0" y="215"/>
                </a:cubicBezTo>
                <a:cubicBezTo>
                  <a:pt x="0" y="203"/>
                  <a:pt x="5" y="193"/>
                  <a:pt x="13" y="185"/>
                </a:cubicBezTo>
                <a:cubicBezTo>
                  <a:pt x="21" y="177"/>
                  <a:pt x="31" y="172"/>
                  <a:pt x="43" y="172"/>
                </a:cubicBezTo>
                <a:cubicBezTo>
                  <a:pt x="54" y="172"/>
                  <a:pt x="64" y="176"/>
                  <a:pt x="72" y="184"/>
                </a:cubicBezTo>
                <a:lnTo>
                  <a:pt x="72" y="135"/>
                </a:lnTo>
                <a:close/>
              </a:path>
            </a:pathLst>
          </a:custGeom>
          <a:solidFill>
            <a:srgbClr val="C80B2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23"/>
          <p:cNvSpPr/>
          <p:nvPr/>
        </p:nvSpPr>
        <p:spPr bwMode="auto">
          <a:xfrm>
            <a:off x="4394305" y="3198983"/>
            <a:ext cx="1693429" cy="2094939"/>
          </a:xfrm>
          <a:custGeom>
            <a:avLst/>
            <a:gdLst/>
            <a:ahLst/>
            <a:cxnLst>
              <a:cxn ang="0">
                <a:pos x="176" y="77"/>
              </a:cxn>
              <a:cxn ang="0">
                <a:pos x="216" y="171"/>
              </a:cxn>
              <a:cxn ang="0">
                <a:pos x="313" y="212"/>
              </a:cxn>
              <a:cxn ang="0">
                <a:pos x="313" y="261"/>
              </a:cxn>
              <a:cxn ang="0">
                <a:pos x="284" y="249"/>
              </a:cxn>
              <a:cxn ang="0">
                <a:pos x="254" y="262"/>
              </a:cxn>
              <a:cxn ang="0">
                <a:pos x="241" y="292"/>
              </a:cxn>
              <a:cxn ang="0">
                <a:pos x="254" y="322"/>
              </a:cxn>
              <a:cxn ang="0">
                <a:pos x="284" y="335"/>
              </a:cxn>
              <a:cxn ang="0">
                <a:pos x="313" y="323"/>
              </a:cxn>
              <a:cxn ang="0">
                <a:pos x="313" y="387"/>
              </a:cxn>
              <a:cxn ang="0">
                <a:pos x="92" y="295"/>
              </a:cxn>
              <a:cxn ang="0">
                <a:pos x="0" y="77"/>
              </a:cxn>
              <a:cxn ang="0">
                <a:pos x="72" y="77"/>
              </a:cxn>
              <a:cxn ang="0">
                <a:pos x="68" y="73"/>
              </a:cxn>
              <a:cxn ang="0">
                <a:pos x="55" y="43"/>
              </a:cxn>
              <a:cxn ang="0">
                <a:pos x="68" y="12"/>
              </a:cxn>
              <a:cxn ang="0">
                <a:pos x="98" y="0"/>
              </a:cxn>
              <a:cxn ang="0">
                <a:pos x="128" y="12"/>
              </a:cxn>
              <a:cxn ang="0">
                <a:pos x="140" y="43"/>
              </a:cxn>
              <a:cxn ang="0">
                <a:pos x="128" y="73"/>
              </a:cxn>
              <a:cxn ang="0">
                <a:pos x="123" y="77"/>
              </a:cxn>
              <a:cxn ang="0">
                <a:pos x="176" y="77"/>
              </a:cxn>
            </a:cxnLst>
            <a:rect l="0" t="0" r="r" b="b"/>
            <a:pathLst>
              <a:path w="313" h="387">
                <a:moveTo>
                  <a:pt x="176" y="77"/>
                </a:moveTo>
                <a:cubicBezTo>
                  <a:pt x="177" y="113"/>
                  <a:pt x="190" y="145"/>
                  <a:pt x="216" y="171"/>
                </a:cubicBezTo>
                <a:cubicBezTo>
                  <a:pt x="243" y="198"/>
                  <a:pt x="275" y="212"/>
                  <a:pt x="313" y="212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5" y="253"/>
                  <a:pt x="295" y="249"/>
                  <a:pt x="284" y="249"/>
                </a:cubicBezTo>
                <a:cubicBezTo>
                  <a:pt x="272" y="249"/>
                  <a:pt x="262" y="254"/>
                  <a:pt x="254" y="262"/>
                </a:cubicBezTo>
                <a:cubicBezTo>
                  <a:pt x="246" y="270"/>
                  <a:pt x="241" y="280"/>
                  <a:pt x="241" y="292"/>
                </a:cubicBezTo>
                <a:cubicBezTo>
                  <a:pt x="241" y="304"/>
                  <a:pt x="246" y="314"/>
                  <a:pt x="254" y="322"/>
                </a:cubicBezTo>
                <a:cubicBezTo>
                  <a:pt x="262" y="330"/>
                  <a:pt x="272" y="335"/>
                  <a:pt x="284" y="335"/>
                </a:cubicBezTo>
                <a:cubicBezTo>
                  <a:pt x="295" y="335"/>
                  <a:pt x="305" y="331"/>
                  <a:pt x="313" y="323"/>
                </a:cubicBezTo>
                <a:cubicBezTo>
                  <a:pt x="313" y="387"/>
                  <a:pt x="313" y="387"/>
                  <a:pt x="313" y="387"/>
                </a:cubicBezTo>
                <a:cubicBezTo>
                  <a:pt x="227" y="387"/>
                  <a:pt x="153" y="356"/>
                  <a:pt x="92" y="295"/>
                </a:cubicBezTo>
                <a:cubicBezTo>
                  <a:pt x="32" y="235"/>
                  <a:pt x="1" y="162"/>
                  <a:pt x="0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1" y="75"/>
                  <a:pt x="69" y="74"/>
                  <a:pt x="68" y="73"/>
                </a:cubicBezTo>
                <a:cubicBezTo>
                  <a:pt x="59" y="64"/>
                  <a:pt x="55" y="54"/>
                  <a:pt x="55" y="43"/>
                </a:cubicBezTo>
                <a:cubicBezTo>
                  <a:pt x="55" y="31"/>
                  <a:pt x="59" y="21"/>
                  <a:pt x="68" y="12"/>
                </a:cubicBezTo>
                <a:cubicBezTo>
                  <a:pt x="76" y="4"/>
                  <a:pt x="86" y="0"/>
                  <a:pt x="98" y="0"/>
                </a:cubicBezTo>
                <a:cubicBezTo>
                  <a:pt x="109" y="0"/>
                  <a:pt x="119" y="4"/>
                  <a:pt x="128" y="12"/>
                </a:cubicBezTo>
                <a:cubicBezTo>
                  <a:pt x="136" y="21"/>
                  <a:pt x="140" y="31"/>
                  <a:pt x="140" y="43"/>
                </a:cubicBezTo>
                <a:cubicBezTo>
                  <a:pt x="140" y="54"/>
                  <a:pt x="136" y="64"/>
                  <a:pt x="128" y="73"/>
                </a:cubicBezTo>
                <a:cubicBezTo>
                  <a:pt x="126" y="74"/>
                  <a:pt x="125" y="75"/>
                  <a:pt x="123" y="77"/>
                </a:cubicBezTo>
                <a:lnTo>
                  <a:pt x="176" y="77"/>
                </a:lnTo>
                <a:close/>
              </a:path>
            </a:pathLst>
          </a:custGeom>
          <a:solidFill>
            <a:srgbClr val="C80B2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29"/>
          <p:cNvSpPr/>
          <p:nvPr/>
        </p:nvSpPr>
        <p:spPr bwMode="auto">
          <a:xfrm>
            <a:off x="5003348" y="2539295"/>
            <a:ext cx="365553" cy="447122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6" y="58"/>
              </a:cxn>
              <a:cxn ang="0">
                <a:pos x="36" y="65"/>
              </a:cxn>
              <a:cxn ang="0">
                <a:pos x="34" y="68"/>
              </a:cxn>
              <a:cxn ang="0">
                <a:pos x="22" y="68"/>
              </a:cxn>
              <a:cxn ang="0">
                <a:pos x="20" y="65"/>
              </a:cxn>
              <a:cxn ang="0">
                <a:pos x="20" y="58"/>
              </a:cxn>
              <a:cxn ang="0">
                <a:pos x="2" y="58"/>
              </a:cxn>
              <a:cxn ang="0">
                <a:pos x="0" y="56"/>
              </a:cxn>
              <a:cxn ang="0">
                <a:pos x="1" y="54"/>
              </a:cxn>
              <a:cxn ang="0">
                <a:pos x="16" y="39"/>
              </a:cxn>
              <a:cxn ang="0">
                <a:pos x="7" y="39"/>
              </a:cxn>
              <a:cxn ang="0">
                <a:pos x="5" y="36"/>
              </a:cxn>
              <a:cxn ang="0">
                <a:pos x="6" y="34"/>
              </a:cxn>
              <a:cxn ang="0">
                <a:pos x="21" y="19"/>
              </a:cxn>
              <a:cxn ang="0">
                <a:pos x="13" y="19"/>
              </a:cxn>
              <a:cxn ang="0">
                <a:pos x="11" y="17"/>
              </a:cxn>
              <a:cxn ang="0">
                <a:pos x="12" y="15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44" y="15"/>
              </a:cxn>
              <a:cxn ang="0">
                <a:pos x="45" y="17"/>
              </a:cxn>
              <a:cxn ang="0">
                <a:pos x="42" y="19"/>
              </a:cxn>
              <a:cxn ang="0">
                <a:pos x="35" y="19"/>
              </a:cxn>
              <a:cxn ang="0">
                <a:pos x="50" y="34"/>
              </a:cxn>
              <a:cxn ang="0">
                <a:pos x="51" y="36"/>
              </a:cxn>
              <a:cxn ang="0">
                <a:pos x="49" y="39"/>
              </a:cxn>
              <a:cxn ang="0">
                <a:pos x="40" y="39"/>
              </a:cxn>
              <a:cxn ang="0">
                <a:pos x="55" y="54"/>
              </a:cxn>
              <a:cxn ang="0">
                <a:pos x="56" y="56"/>
              </a:cxn>
              <a:cxn ang="0">
                <a:pos x="53" y="58"/>
              </a:cxn>
            </a:cxnLst>
            <a:rect l="0" t="0" r="r" b="b"/>
            <a:pathLst>
              <a:path w="56" h="68">
                <a:moveTo>
                  <a:pt x="53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60"/>
                  <a:pt x="36" y="63"/>
                  <a:pt x="36" y="65"/>
                </a:cubicBezTo>
                <a:cubicBezTo>
                  <a:pt x="36" y="67"/>
                  <a:pt x="35" y="68"/>
                  <a:pt x="34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20" y="67"/>
                  <a:pt x="20" y="65"/>
                </a:cubicBezTo>
                <a:cubicBezTo>
                  <a:pt x="20" y="63"/>
                  <a:pt x="20" y="60"/>
                  <a:pt x="20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6"/>
                </a:cubicBezTo>
                <a:cubicBezTo>
                  <a:pt x="0" y="55"/>
                  <a:pt x="0" y="54"/>
                  <a:pt x="1" y="54"/>
                </a:cubicBezTo>
                <a:cubicBezTo>
                  <a:pt x="16" y="39"/>
                  <a:pt x="16" y="39"/>
                  <a:pt x="1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5" y="37"/>
                  <a:pt x="5" y="36"/>
                </a:cubicBezTo>
                <a:cubicBezTo>
                  <a:pt x="5" y="35"/>
                  <a:pt x="5" y="35"/>
                  <a:pt x="6" y="34"/>
                </a:cubicBezTo>
                <a:cubicBezTo>
                  <a:pt x="21" y="19"/>
                  <a:pt x="21" y="19"/>
                  <a:pt x="2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1" y="18"/>
                  <a:pt x="11" y="17"/>
                </a:cubicBezTo>
                <a:cubicBezTo>
                  <a:pt x="11" y="16"/>
                  <a:pt x="11" y="15"/>
                  <a:pt x="12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6"/>
                  <a:pt x="45" y="17"/>
                </a:cubicBezTo>
                <a:cubicBezTo>
                  <a:pt x="45" y="18"/>
                  <a:pt x="44" y="19"/>
                  <a:pt x="42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5"/>
                  <a:pt x="51" y="35"/>
                  <a:pt x="51" y="36"/>
                </a:cubicBezTo>
                <a:cubicBezTo>
                  <a:pt x="51" y="37"/>
                  <a:pt x="50" y="39"/>
                  <a:pt x="49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5"/>
                  <a:pt x="56" y="56"/>
                </a:cubicBezTo>
                <a:cubicBezTo>
                  <a:pt x="56" y="57"/>
                  <a:pt x="55" y="58"/>
                  <a:pt x="53" y="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82"/>
          <p:cNvSpPr>
            <a:spLocks noEditPoints="1"/>
          </p:cNvSpPr>
          <p:nvPr/>
        </p:nvSpPr>
        <p:spPr bwMode="auto">
          <a:xfrm>
            <a:off x="4874801" y="4064708"/>
            <a:ext cx="499912" cy="467070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211"/>
          <p:cNvSpPr>
            <a:spLocks noEditPoints="1"/>
          </p:cNvSpPr>
          <p:nvPr/>
        </p:nvSpPr>
        <p:spPr bwMode="auto">
          <a:xfrm>
            <a:off x="6751590" y="2603569"/>
            <a:ext cx="437061" cy="433593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8" h="58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35"/>
          <p:cNvSpPr>
            <a:spLocks noEditPoints="1"/>
          </p:cNvSpPr>
          <p:nvPr/>
        </p:nvSpPr>
        <p:spPr bwMode="auto">
          <a:xfrm>
            <a:off x="6618869" y="4311290"/>
            <a:ext cx="441235" cy="41330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39"/>
          <p:cNvSpPr>
            <a:spLocks noEditPoints="1"/>
          </p:cNvSpPr>
          <p:nvPr/>
        </p:nvSpPr>
        <p:spPr bwMode="auto">
          <a:xfrm>
            <a:off x="5801735" y="3332949"/>
            <a:ext cx="543654" cy="535093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rgbClr val="C80B2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TextBox 13"/>
          <p:cNvSpPr txBox="1"/>
          <p:nvPr/>
        </p:nvSpPr>
        <p:spPr>
          <a:xfrm>
            <a:off x="8228475" y="4132699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28475" y="441860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463" y="4142253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629526" y="442815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228475" y="232029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228475" y="2606196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563463" y="232984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629526" y="261575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443856" y="1380153"/>
            <a:ext cx="5304289" cy="3247814"/>
          </a:xfrm>
          <a:custGeom>
            <a:avLst/>
            <a:gdLst>
              <a:gd name="T0" fmla="*/ 317 w 1930"/>
              <a:gd name="T1" fmla="*/ 250 h 1184"/>
              <a:gd name="T2" fmla="*/ 1398 w 1930"/>
              <a:gd name="T3" fmla="*/ 102 h 1184"/>
              <a:gd name="T4" fmla="*/ 1103 w 1930"/>
              <a:gd name="T5" fmla="*/ 206 h 1184"/>
              <a:gd name="T6" fmla="*/ 1146 w 1930"/>
              <a:gd name="T7" fmla="*/ 262 h 1184"/>
              <a:gd name="T8" fmla="*/ 1412 w 1930"/>
              <a:gd name="T9" fmla="*/ 348 h 1184"/>
              <a:gd name="T10" fmla="*/ 903 w 1930"/>
              <a:gd name="T11" fmla="*/ 203 h 1184"/>
              <a:gd name="T12" fmla="*/ 964 w 1930"/>
              <a:gd name="T13" fmla="*/ 418 h 1184"/>
              <a:gd name="T14" fmla="*/ 388 w 1930"/>
              <a:gd name="T15" fmla="*/ 649 h 1184"/>
              <a:gd name="T16" fmla="*/ 593 w 1930"/>
              <a:gd name="T17" fmla="*/ 438 h 1184"/>
              <a:gd name="T18" fmla="*/ 140 w 1930"/>
              <a:gd name="T19" fmla="*/ 556 h 1184"/>
              <a:gd name="T20" fmla="*/ 837 w 1930"/>
              <a:gd name="T21" fmla="*/ 492 h 1184"/>
              <a:gd name="T22" fmla="*/ 1412 w 1930"/>
              <a:gd name="T23" fmla="*/ 677 h 1184"/>
              <a:gd name="T24" fmla="*/ 632 w 1930"/>
              <a:gd name="T25" fmla="*/ 784 h 1184"/>
              <a:gd name="T26" fmla="*/ 1465 w 1930"/>
              <a:gd name="T27" fmla="*/ 764 h 1184"/>
              <a:gd name="T28" fmla="*/ 687 w 1930"/>
              <a:gd name="T29" fmla="*/ 516 h 1184"/>
              <a:gd name="T30" fmla="*/ 1266 w 1930"/>
              <a:gd name="T31" fmla="*/ 726 h 1184"/>
              <a:gd name="T32" fmla="*/ 1107 w 1930"/>
              <a:gd name="T33" fmla="*/ 698 h 1184"/>
              <a:gd name="T34" fmla="*/ 599 w 1930"/>
              <a:gd name="T35" fmla="*/ 579 h 1184"/>
              <a:gd name="T36" fmla="*/ 1541 w 1930"/>
              <a:gd name="T37" fmla="*/ 457 h 1184"/>
              <a:gd name="T38" fmla="*/ 962 w 1930"/>
              <a:gd name="T39" fmla="*/ 591 h 1184"/>
              <a:gd name="T40" fmla="*/ 1241 w 1930"/>
              <a:gd name="T41" fmla="*/ 144 h 1184"/>
              <a:gd name="T42" fmla="*/ 665 w 1930"/>
              <a:gd name="T43" fmla="*/ 184 h 1184"/>
              <a:gd name="T44" fmla="*/ 1025 w 1930"/>
              <a:gd name="T45" fmla="*/ 502 h 1184"/>
              <a:gd name="T46" fmla="*/ 723 w 1930"/>
              <a:gd name="T47" fmla="*/ 414 h 1184"/>
              <a:gd name="T48" fmla="*/ 1131 w 1930"/>
              <a:gd name="T49" fmla="*/ 575 h 1184"/>
              <a:gd name="T50" fmla="*/ 1185 w 1930"/>
              <a:gd name="T51" fmla="*/ 940 h 1184"/>
              <a:gd name="T52" fmla="*/ 1567 w 1930"/>
              <a:gd name="T53" fmla="*/ 783 h 1184"/>
              <a:gd name="T54" fmla="*/ 1205 w 1930"/>
              <a:gd name="T55" fmla="*/ 530 h 1184"/>
              <a:gd name="T56" fmla="*/ 676 w 1930"/>
              <a:gd name="T57" fmla="*/ 365 h 1184"/>
              <a:gd name="T58" fmla="*/ 299 w 1930"/>
              <a:gd name="T59" fmla="*/ 677 h 1184"/>
              <a:gd name="T60" fmla="*/ 848 w 1930"/>
              <a:gd name="T61" fmla="*/ 918 h 1184"/>
              <a:gd name="T62" fmla="*/ 1035 w 1930"/>
              <a:gd name="T63" fmla="*/ 195 h 1184"/>
              <a:gd name="T64" fmla="*/ 1007 w 1930"/>
              <a:gd name="T65" fmla="*/ 706 h 1184"/>
              <a:gd name="T66" fmla="*/ 1350 w 1930"/>
              <a:gd name="T67" fmla="*/ 567 h 1184"/>
              <a:gd name="T68" fmla="*/ 896 w 1930"/>
              <a:gd name="T69" fmla="*/ 902 h 1184"/>
              <a:gd name="T70" fmla="*/ 1736 w 1930"/>
              <a:gd name="T71" fmla="*/ 562 h 1184"/>
              <a:gd name="T72" fmla="*/ 1605 w 1930"/>
              <a:gd name="T73" fmla="*/ 757 h 1184"/>
              <a:gd name="T74" fmla="*/ 813 w 1930"/>
              <a:gd name="T75" fmla="*/ 307 h 1184"/>
              <a:gd name="T76" fmla="*/ 787 w 1930"/>
              <a:gd name="T77" fmla="*/ 509 h 1184"/>
              <a:gd name="T78" fmla="*/ 1416 w 1930"/>
              <a:gd name="T79" fmla="*/ 335 h 1184"/>
              <a:gd name="T80" fmla="*/ 756 w 1930"/>
              <a:gd name="T81" fmla="*/ 733 h 1184"/>
              <a:gd name="T82" fmla="*/ 536 w 1930"/>
              <a:gd name="T83" fmla="*/ 578 h 1184"/>
              <a:gd name="T84" fmla="*/ 932 w 1930"/>
              <a:gd name="T85" fmla="*/ 424 h 1184"/>
              <a:gd name="T86" fmla="*/ 1298 w 1930"/>
              <a:gd name="T87" fmla="*/ 197 h 1184"/>
              <a:gd name="T88" fmla="*/ 1444 w 1930"/>
              <a:gd name="T89" fmla="*/ 716 h 1184"/>
              <a:gd name="T90" fmla="*/ 1552 w 1930"/>
              <a:gd name="T91" fmla="*/ 708 h 1184"/>
              <a:gd name="T92" fmla="*/ 966 w 1930"/>
              <a:gd name="T93" fmla="*/ 788 h 1184"/>
              <a:gd name="T94" fmla="*/ 1230 w 1930"/>
              <a:gd name="T95" fmla="*/ 211 h 1184"/>
              <a:gd name="T96" fmla="*/ 760 w 1930"/>
              <a:gd name="T97" fmla="*/ 438 h 1184"/>
              <a:gd name="T98" fmla="*/ 944 w 1930"/>
              <a:gd name="T99" fmla="*/ 1092 h 1184"/>
              <a:gd name="T100" fmla="*/ 702 w 1930"/>
              <a:gd name="T101" fmla="*/ 504 h 1184"/>
              <a:gd name="T102" fmla="*/ 1623 w 1930"/>
              <a:gd name="T103" fmla="*/ 650 h 1184"/>
              <a:gd name="T104" fmla="*/ 770 w 1930"/>
              <a:gd name="T105" fmla="*/ 229 h 1184"/>
              <a:gd name="T106" fmla="*/ 698 w 1930"/>
              <a:gd name="T107" fmla="*/ 195 h 1184"/>
              <a:gd name="T108" fmla="*/ 942 w 1930"/>
              <a:gd name="T109" fmla="*/ 791 h 1184"/>
              <a:gd name="T110" fmla="*/ 1332 w 1930"/>
              <a:gd name="T111" fmla="*/ 187 h 1184"/>
              <a:gd name="T112" fmla="*/ 909 w 1930"/>
              <a:gd name="T113" fmla="*/ 717 h 1184"/>
              <a:gd name="T114" fmla="*/ 1254 w 1930"/>
              <a:gd name="T115" fmla="*/ 145 h 1184"/>
              <a:gd name="T116" fmla="*/ 1730 w 1930"/>
              <a:gd name="T117" fmla="*/ 576 h 1184"/>
              <a:gd name="T118" fmla="*/ 678 w 1930"/>
              <a:gd name="T119" fmla="*/ 839 h 1184"/>
              <a:gd name="T120" fmla="*/ 740 w 1930"/>
              <a:gd name="T121" fmla="*/ 80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30" h="1184">
                <a:moveTo>
                  <a:pt x="1027" y="1015"/>
                </a:moveTo>
                <a:cubicBezTo>
                  <a:pt x="1061" y="1021"/>
                  <a:pt x="1094" y="1028"/>
                  <a:pt x="1127" y="1034"/>
                </a:cubicBezTo>
                <a:cubicBezTo>
                  <a:pt x="1128" y="1035"/>
                  <a:pt x="1129" y="1034"/>
                  <a:pt x="1131" y="1035"/>
                </a:cubicBezTo>
                <a:cubicBezTo>
                  <a:pt x="1169" y="1040"/>
                  <a:pt x="1170" y="1041"/>
                  <a:pt x="1147" y="1072"/>
                </a:cubicBezTo>
                <a:cubicBezTo>
                  <a:pt x="1131" y="1093"/>
                  <a:pt x="1118" y="1119"/>
                  <a:pt x="1097" y="1134"/>
                </a:cubicBezTo>
                <a:cubicBezTo>
                  <a:pt x="1067" y="1154"/>
                  <a:pt x="1037" y="1174"/>
                  <a:pt x="999" y="1179"/>
                </a:cubicBezTo>
                <a:cubicBezTo>
                  <a:pt x="959" y="1184"/>
                  <a:pt x="920" y="1183"/>
                  <a:pt x="884" y="1166"/>
                </a:cubicBezTo>
                <a:cubicBezTo>
                  <a:pt x="857" y="1153"/>
                  <a:pt x="831" y="1138"/>
                  <a:pt x="813" y="1112"/>
                </a:cubicBezTo>
                <a:cubicBezTo>
                  <a:pt x="804" y="1101"/>
                  <a:pt x="792" y="1092"/>
                  <a:pt x="783" y="1081"/>
                </a:cubicBezTo>
                <a:cubicBezTo>
                  <a:pt x="776" y="1072"/>
                  <a:pt x="771" y="1062"/>
                  <a:pt x="762" y="1049"/>
                </a:cubicBezTo>
                <a:cubicBezTo>
                  <a:pt x="813" y="1039"/>
                  <a:pt x="857" y="1030"/>
                  <a:pt x="900" y="1021"/>
                </a:cubicBezTo>
                <a:cubicBezTo>
                  <a:pt x="901" y="1018"/>
                  <a:pt x="901" y="1014"/>
                  <a:pt x="902" y="1011"/>
                </a:cubicBezTo>
                <a:cubicBezTo>
                  <a:pt x="752" y="948"/>
                  <a:pt x="601" y="886"/>
                  <a:pt x="451" y="821"/>
                </a:cubicBezTo>
                <a:cubicBezTo>
                  <a:pt x="301" y="756"/>
                  <a:pt x="152" y="689"/>
                  <a:pt x="0" y="623"/>
                </a:cubicBezTo>
                <a:cubicBezTo>
                  <a:pt x="18" y="591"/>
                  <a:pt x="33" y="558"/>
                  <a:pt x="64" y="536"/>
                </a:cubicBezTo>
                <a:cubicBezTo>
                  <a:pt x="69" y="532"/>
                  <a:pt x="72" y="524"/>
                  <a:pt x="73" y="518"/>
                </a:cubicBezTo>
                <a:cubicBezTo>
                  <a:pt x="75" y="493"/>
                  <a:pt x="88" y="478"/>
                  <a:pt x="108" y="466"/>
                </a:cubicBezTo>
                <a:cubicBezTo>
                  <a:pt x="113" y="463"/>
                  <a:pt x="120" y="458"/>
                  <a:pt x="120" y="453"/>
                </a:cubicBezTo>
                <a:cubicBezTo>
                  <a:pt x="122" y="426"/>
                  <a:pt x="140" y="413"/>
                  <a:pt x="161" y="400"/>
                </a:cubicBezTo>
                <a:cubicBezTo>
                  <a:pt x="167" y="397"/>
                  <a:pt x="174" y="390"/>
                  <a:pt x="176" y="384"/>
                </a:cubicBezTo>
                <a:cubicBezTo>
                  <a:pt x="182" y="358"/>
                  <a:pt x="199" y="343"/>
                  <a:pt x="223" y="334"/>
                </a:cubicBezTo>
                <a:cubicBezTo>
                  <a:pt x="229" y="332"/>
                  <a:pt x="238" y="326"/>
                  <a:pt x="240" y="320"/>
                </a:cubicBezTo>
                <a:cubicBezTo>
                  <a:pt x="248" y="293"/>
                  <a:pt x="269" y="281"/>
                  <a:pt x="293" y="270"/>
                </a:cubicBezTo>
                <a:cubicBezTo>
                  <a:pt x="302" y="266"/>
                  <a:pt x="311" y="258"/>
                  <a:pt x="317" y="250"/>
                </a:cubicBezTo>
                <a:cubicBezTo>
                  <a:pt x="329" y="232"/>
                  <a:pt x="343" y="220"/>
                  <a:pt x="363" y="214"/>
                </a:cubicBezTo>
                <a:cubicBezTo>
                  <a:pt x="370" y="213"/>
                  <a:pt x="378" y="209"/>
                  <a:pt x="380" y="204"/>
                </a:cubicBezTo>
                <a:cubicBezTo>
                  <a:pt x="392" y="174"/>
                  <a:pt x="415" y="163"/>
                  <a:pt x="444" y="159"/>
                </a:cubicBezTo>
                <a:cubicBezTo>
                  <a:pt x="450" y="158"/>
                  <a:pt x="459" y="155"/>
                  <a:pt x="462" y="150"/>
                </a:cubicBezTo>
                <a:cubicBezTo>
                  <a:pt x="479" y="122"/>
                  <a:pt x="505" y="115"/>
                  <a:pt x="534" y="116"/>
                </a:cubicBezTo>
                <a:cubicBezTo>
                  <a:pt x="547" y="116"/>
                  <a:pt x="554" y="112"/>
                  <a:pt x="561" y="101"/>
                </a:cubicBezTo>
                <a:cubicBezTo>
                  <a:pt x="578" y="77"/>
                  <a:pt x="601" y="69"/>
                  <a:pt x="631" y="73"/>
                </a:cubicBezTo>
                <a:cubicBezTo>
                  <a:pt x="636" y="74"/>
                  <a:pt x="646" y="72"/>
                  <a:pt x="649" y="67"/>
                </a:cubicBezTo>
                <a:cubicBezTo>
                  <a:pt x="668" y="41"/>
                  <a:pt x="693" y="37"/>
                  <a:pt x="722" y="42"/>
                </a:cubicBezTo>
                <a:cubicBezTo>
                  <a:pt x="730" y="43"/>
                  <a:pt x="741" y="40"/>
                  <a:pt x="748" y="35"/>
                </a:cubicBezTo>
                <a:cubicBezTo>
                  <a:pt x="770" y="19"/>
                  <a:pt x="793" y="14"/>
                  <a:pt x="819" y="23"/>
                </a:cubicBezTo>
                <a:cubicBezTo>
                  <a:pt x="826" y="25"/>
                  <a:pt x="837" y="25"/>
                  <a:pt x="842" y="21"/>
                </a:cubicBezTo>
                <a:cubicBezTo>
                  <a:pt x="867" y="2"/>
                  <a:pt x="892" y="1"/>
                  <a:pt x="919" y="14"/>
                </a:cubicBezTo>
                <a:cubicBezTo>
                  <a:pt x="929" y="19"/>
                  <a:pt x="937" y="20"/>
                  <a:pt x="948" y="14"/>
                </a:cubicBezTo>
                <a:cubicBezTo>
                  <a:pt x="968" y="3"/>
                  <a:pt x="990" y="0"/>
                  <a:pt x="1012" y="16"/>
                </a:cubicBezTo>
                <a:cubicBezTo>
                  <a:pt x="1017" y="20"/>
                  <a:pt x="1030" y="21"/>
                  <a:pt x="1036" y="17"/>
                </a:cubicBezTo>
                <a:cubicBezTo>
                  <a:pt x="1061" y="5"/>
                  <a:pt x="1082" y="5"/>
                  <a:pt x="1105" y="22"/>
                </a:cubicBezTo>
                <a:cubicBezTo>
                  <a:pt x="1111" y="27"/>
                  <a:pt x="1123" y="29"/>
                  <a:pt x="1129" y="25"/>
                </a:cubicBezTo>
                <a:cubicBezTo>
                  <a:pt x="1154" y="13"/>
                  <a:pt x="1176" y="19"/>
                  <a:pt x="1195" y="36"/>
                </a:cubicBezTo>
                <a:cubicBezTo>
                  <a:pt x="1205" y="44"/>
                  <a:pt x="1212" y="47"/>
                  <a:pt x="1225" y="42"/>
                </a:cubicBezTo>
                <a:cubicBezTo>
                  <a:pt x="1251" y="33"/>
                  <a:pt x="1271" y="45"/>
                  <a:pt x="1291" y="60"/>
                </a:cubicBezTo>
                <a:cubicBezTo>
                  <a:pt x="1297" y="65"/>
                  <a:pt x="1307" y="69"/>
                  <a:pt x="1314" y="68"/>
                </a:cubicBezTo>
                <a:cubicBezTo>
                  <a:pt x="1340" y="65"/>
                  <a:pt x="1360" y="72"/>
                  <a:pt x="1377" y="92"/>
                </a:cubicBezTo>
                <a:cubicBezTo>
                  <a:pt x="1381" y="97"/>
                  <a:pt x="1390" y="102"/>
                  <a:pt x="1398" y="102"/>
                </a:cubicBezTo>
                <a:cubicBezTo>
                  <a:pt x="1426" y="103"/>
                  <a:pt x="1448" y="112"/>
                  <a:pt x="1459" y="141"/>
                </a:cubicBezTo>
                <a:cubicBezTo>
                  <a:pt x="1460" y="146"/>
                  <a:pt x="1468" y="150"/>
                  <a:pt x="1474" y="150"/>
                </a:cubicBezTo>
                <a:cubicBezTo>
                  <a:pt x="1505" y="151"/>
                  <a:pt x="1528" y="166"/>
                  <a:pt x="1541" y="195"/>
                </a:cubicBezTo>
                <a:cubicBezTo>
                  <a:pt x="1543" y="200"/>
                  <a:pt x="1549" y="205"/>
                  <a:pt x="1555" y="206"/>
                </a:cubicBezTo>
                <a:cubicBezTo>
                  <a:pt x="1582" y="212"/>
                  <a:pt x="1602" y="227"/>
                  <a:pt x="1612" y="254"/>
                </a:cubicBezTo>
                <a:cubicBezTo>
                  <a:pt x="1614" y="259"/>
                  <a:pt x="1620" y="265"/>
                  <a:pt x="1625" y="266"/>
                </a:cubicBezTo>
                <a:cubicBezTo>
                  <a:pt x="1654" y="270"/>
                  <a:pt x="1667" y="290"/>
                  <a:pt x="1678" y="315"/>
                </a:cubicBezTo>
                <a:cubicBezTo>
                  <a:pt x="1681" y="322"/>
                  <a:pt x="1686" y="331"/>
                  <a:pt x="1693" y="333"/>
                </a:cubicBezTo>
                <a:cubicBezTo>
                  <a:pt x="1712" y="340"/>
                  <a:pt x="1721" y="353"/>
                  <a:pt x="1728" y="371"/>
                </a:cubicBezTo>
                <a:cubicBezTo>
                  <a:pt x="1731" y="381"/>
                  <a:pt x="1741" y="390"/>
                  <a:pt x="1748" y="399"/>
                </a:cubicBezTo>
                <a:cubicBezTo>
                  <a:pt x="1755" y="407"/>
                  <a:pt x="1768" y="414"/>
                  <a:pt x="1769" y="424"/>
                </a:cubicBezTo>
                <a:cubicBezTo>
                  <a:pt x="1774" y="449"/>
                  <a:pt x="1787" y="466"/>
                  <a:pt x="1806" y="481"/>
                </a:cubicBezTo>
                <a:cubicBezTo>
                  <a:pt x="1809" y="483"/>
                  <a:pt x="1812" y="487"/>
                  <a:pt x="1813" y="491"/>
                </a:cubicBezTo>
                <a:cubicBezTo>
                  <a:pt x="1821" y="510"/>
                  <a:pt x="1831" y="528"/>
                  <a:pt x="1845" y="544"/>
                </a:cubicBezTo>
                <a:cubicBezTo>
                  <a:pt x="1853" y="554"/>
                  <a:pt x="1855" y="571"/>
                  <a:pt x="1855" y="584"/>
                </a:cubicBezTo>
                <a:cubicBezTo>
                  <a:pt x="1854" y="600"/>
                  <a:pt x="1861" y="608"/>
                  <a:pt x="1871" y="619"/>
                </a:cubicBezTo>
                <a:cubicBezTo>
                  <a:pt x="1892" y="642"/>
                  <a:pt x="1910" y="668"/>
                  <a:pt x="1930" y="695"/>
                </a:cubicBezTo>
                <a:cubicBezTo>
                  <a:pt x="1625" y="801"/>
                  <a:pt x="1326" y="905"/>
                  <a:pt x="1027" y="1009"/>
                </a:cubicBezTo>
                <a:cubicBezTo>
                  <a:pt x="1027" y="1011"/>
                  <a:pt x="1027" y="1013"/>
                  <a:pt x="1027" y="1015"/>
                </a:cubicBezTo>
                <a:close/>
                <a:moveTo>
                  <a:pt x="1104" y="205"/>
                </a:moveTo>
                <a:cubicBezTo>
                  <a:pt x="1093" y="227"/>
                  <a:pt x="1096" y="237"/>
                  <a:pt x="1115" y="245"/>
                </a:cubicBezTo>
                <a:cubicBezTo>
                  <a:pt x="1118" y="241"/>
                  <a:pt x="1119" y="233"/>
                  <a:pt x="1124" y="231"/>
                </a:cubicBezTo>
                <a:cubicBezTo>
                  <a:pt x="1129" y="228"/>
                  <a:pt x="1137" y="229"/>
                  <a:pt x="1143" y="229"/>
                </a:cubicBezTo>
                <a:cubicBezTo>
                  <a:pt x="1138" y="207"/>
                  <a:pt x="1132" y="203"/>
                  <a:pt x="1103" y="206"/>
                </a:cubicBezTo>
                <a:cubicBezTo>
                  <a:pt x="1124" y="194"/>
                  <a:pt x="1138" y="199"/>
                  <a:pt x="1149" y="220"/>
                </a:cubicBezTo>
                <a:cubicBezTo>
                  <a:pt x="1152" y="226"/>
                  <a:pt x="1161" y="234"/>
                  <a:pt x="1164" y="233"/>
                </a:cubicBezTo>
                <a:cubicBezTo>
                  <a:pt x="1178" y="230"/>
                  <a:pt x="1190" y="223"/>
                  <a:pt x="1202" y="218"/>
                </a:cubicBezTo>
                <a:cubicBezTo>
                  <a:pt x="1203" y="216"/>
                  <a:pt x="1203" y="214"/>
                  <a:pt x="1203" y="212"/>
                </a:cubicBezTo>
                <a:cubicBezTo>
                  <a:pt x="1161" y="198"/>
                  <a:pt x="1119" y="183"/>
                  <a:pt x="1077" y="169"/>
                </a:cubicBezTo>
                <a:cubicBezTo>
                  <a:pt x="1071" y="180"/>
                  <a:pt x="1066" y="189"/>
                  <a:pt x="1060" y="200"/>
                </a:cubicBezTo>
                <a:cubicBezTo>
                  <a:pt x="1093" y="220"/>
                  <a:pt x="1076" y="240"/>
                  <a:pt x="1058" y="258"/>
                </a:cubicBezTo>
                <a:cubicBezTo>
                  <a:pt x="1082" y="277"/>
                  <a:pt x="1098" y="276"/>
                  <a:pt x="1112" y="256"/>
                </a:cubicBezTo>
                <a:cubicBezTo>
                  <a:pt x="1087" y="230"/>
                  <a:pt x="1085" y="219"/>
                  <a:pt x="1104" y="205"/>
                </a:cubicBezTo>
                <a:close/>
                <a:moveTo>
                  <a:pt x="1196" y="254"/>
                </a:moveTo>
                <a:cubicBezTo>
                  <a:pt x="1208" y="270"/>
                  <a:pt x="1209" y="283"/>
                  <a:pt x="1194" y="292"/>
                </a:cubicBezTo>
                <a:cubicBezTo>
                  <a:pt x="1187" y="297"/>
                  <a:pt x="1174" y="303"/>
                  <a:pt x="1169" y="299"/>
                </a:cubicBezTo>
                <a:cubicBezTo>
                  <a:pt x="1155" y="291"/>
                  <a:pt x="1144" y="277"/>
                  <a:pt x="1129" y="264"/>
                </a:cubicBezTo>
                <a:cubicBezTo>
                  <a:pt x="1122" y="268"/>
                  <a:pt x="1112" y="274"/>
                  <a:pt x="1102" y="280"/>
                </a:cubicBezTo>
                <a:cubicBezTo>
                  <a:pt x="1102" y="283"/>
                  <a:pt x="1102" y="285"/>
                  <a:pt x="1102" y="287"/>
                </a:cubicBezTo>
                <a:cubicBezTo>
                  <a:pt x="1135" y="300"/>
                  <a:pt x="1167" y="313"/>
                  <a:pt x="1201" y="326"/>
                </a:cubicBezTo>
                <a:cubicBezTo>
                  <a:pt x="1204" y="327"/>
                  <a:pt x="1208" y="326"/>
                  <a:pt x="1212" y="324"/>
                </a:cubicBezTo>
                <a:cubicBezTo>
                  <a:pt x="1229" y="319"/>
                  <a:pt x="1246" y="313"/>
                  <a:pt x="1263" y="307"/>
                </a:cubicBezTo>
                <a:cubicBezTo>
                  <a:pt x="1266" y="305"/>
                  <a:pt x="1271" y="302"/>
                  <a:pt x="1272" y="299"/>
                </a:cubicBezTo>
                <a:cubicBezTo>
                  <a:pt x="1277" y="284"/>
                  <a:pt x="1260" y="244"/>
                  <a:pt x="1244" y="234"/>
                </a:cubicBezTo>
                <a:cubicBezTo>
                  <a:pt x="1226" y="223"/>
                  <a:pt x="1208" y="229"/>
                  <a:pt x="1191" y="239"/>
                </a:cubicBezTo>
                <a:cubicBezTo>
                  <a:pt x="1193" y="245"/>
                  <a:pt x="1195" y="250"/>
                  <a:pt x="1196" y="255"/>
                </a:cubicBezTo>
                <a:cubicBezTo>
                  <a:pt x="1192" y="254"/>
                  <a:pt x="1187" y="253"/>
                  <a:pt x="1182" y="251"/>
                </a:cubicBezTo>
                <a:cubicBezTo>
                  <a:pt x="1177" y="275"/>
                  <a:pt x="1162" y="265"/>
                  <a:pt x="1146" y="262"/>
                </a:cubicBezTo>
                <a:cubicBezTo>
                  <a:pt x="1149" y="272"/>
                  <a:pt x="1152" y="285"/>
                  <a:pt x="1159" y="288"/>
                </a:cubicBezTo>
                <a:cubicBezTo>
                  <a:pt x="1167" y="292"/>
                  <a:pt x="1181" y="291"/>
                  <a:pt x="1190" y="287"/>
                </a:cubicBezTo>
                <a:cubicBezTo>
                  <a:pt x="1204" y="280"/>
                  <a:pt x="1201" y="266"/>
                  <a:pt x="1196" y="254"/>
                </a:cubicBezTo>
                <a:close/>
                <a:moveTo>
                  <a:pt x="1395" y="430"/>
                </a:moveTo>
                <a:cubicBezTo>
                  <a:pt x="1398" y="416"/>
                  <a:pt x="1392" y="407"/>
                  <a:pt x="1380" y="404"/>
                </a:cubicBezTo>
                <a:cubicBezTo>
                  <a:pt x="1367" y="401"/>
                  <a:pt x="1356" y="405"/>
                  <a:pt x="1352" y="419"/>
                </a:cubicBezTo>
                <a:cubicBezTo>
                  <a:pt x="1358" y="422"/>
                  <a:pt x="1365" y="424"/>
                  <a:pt x="1367" y="429"/>
                </a:cubicBezTo>
                <a:cubicBezTo>
                  <a:pt x="1377" y="455"/>
                  <a:pt x="1386" y="437"/>
                  <a:pt x="1396" y="429"/>
                </a:cubicBezTo>
                <a:cubicBezTo>
                  <a:pt x="1394" y="437"/>
                  <a:pt x="1392" y="444"/>
                  <a:pt x="1391" y="451"/>
                </a:cubicBezTo>
                <a:cubicBezTo>
                  <a:pt x="1383" y="450"/>
                  <a:pt x="1376" y="448"/>
                  <a:pt x="1361" y="445"/>
                </a:cubicBezTo>
                <a:cubicBezTo>
                  <a:pt x="1379" y="467"/>
                  <a:pt x="1358" y="470"/>
                  <a:pt x="1350" y="485"/>
                </a:cubicBezTo>
                <a:cubicBezTo>
                  <a:pt x="1366" y="489"/>
                  <a:pt x="1379" y="491"/>
                  <a:pt x="1397" y="495"/>
                </a:cubicBezTo>
                <a:cubicBezTo>
                  <a:pt x="1385" y="497"/>
                  <a:pt x="1376" y="499"/>
                  <a:pt x="1367" y="499"/>
                </a:cubicBezTo>
                <a:cubicBezTo>
                  <a:pt x="1354" y="499"/>
                  <a:pt x="1353" y="499"/>
                  <a:pt x="1353" y="515"/>
                </a:cubicBezTo>
                <a:cubicBezTo>
                  <a:pt x="1384" y="507"/>
                  <a:pt x="1408" y="522"/>
                  <a:pt x="1431" y="546"/>
                </a:cubicBezTo>
                <a:cubicBezTo>
                  <a:pt x="1432" y="522"/>
                  <a:pt x="1431" y="503"/>
                  <a:pt x="1435" y="485"/>
                </a:cubicBezTo>
                <a:cubicBezTo>
                  <a:pt x="1444" y="444"/>
                  <a:pt x="1461" y="404"/>
                  <a:pt x="1452" y="360"/>
                </a:cubicBezTo>
                <a:cubicBezTo>
                  <a:pt x="1464" y="381"/>
                  <a:pt x="1474" y="403"/>
                  <a:pt x="1483" y="425"/>
                </a:cubicBezTo>
                <a:cubicBezTo>
                  <a:pt x="1490" y="441"/>
                  <a:pt x="1495" y="458"/>
                  <a:pt x="1501" y="474"/>
                </a:cubicBezTo>
                <a:cubicBezTo>
                  <a:pt x="1503" y="474"/>
                  <a:pt x="1506" y="474"/>
                  <a:pt x="1508" y="473"/>
                </a:cubicBezTo>
                <a:cubicBezTo>
                  <a:pt x="1518" y="409"/>
                  <a:pt x="1529" y="345"/>
                  <a:pt x="1540" y="276"/>
                </a:cubicBezTo>
                <a:cubicBezTo>
                  <a:pt x="1496" y="284"/>
                  <a:pt x="1458" y="291"/>
                  <a:pt x="1418" y="299"/>
                </a:cubicBezTo>
                <a:cubicBezTo>
                  <a:pt x="1422" y="307"/>
                  <a:pt x="1424" y="312"/>
                  <a:pt x="1425" y="316"/>
                </a:cubicBezTo>
                <a:cubicBezTo>
                  <a:pt x="1429" y="330"/>
                  <a:pt x="1426" y="341"/>
                  <a:pt x="1412" y="348"/>
                </a:cubicBezTo>
                <a:cubicBezTo>
                  <a:pt x="1398" y="355"/>
                  <a:pt x="1386" y="350"/>
                  <a:pt x="1377" y="339"/>
                </a:cubicBezTo>
                <a:cubicBezTo>
                  <a:pt x="1373" y="332"/>
                  <a:pt x="1373" y="323"/>
                  <a:pt x="1370" y="315"/>
                </a:cubicBezTo>
                <a:cubicBezTo>
                  <a:pt x="1368" y="310"/>
                  <a:pt x="1363" y="302"/>
                  <a:pt x="1361" y="303"/>
                </a:cubicBezTo>
                <a:cubicBezTo>
                  <a:pt x="1341" y="306"/>
                  <a:pt x="1322" y="310"/>
                  <a:pt x="1302" y="314"/>
                </a:cubicBezTo>
                <a:cubicBezTo>
                  <a:pt x="1309" y="336"/>
                  <a:pt x="1335" y="347"/>
                  <a:pt x="1315" y="375"/>
                </a:cubicBezTo>
                <a:cubicBezTo>
                  <a:pt x="1335" y="383"/>
                  <a:pt x="1353" y="393"/>
                  <a:pt x="1373" y="397"/>
                </a:cubicBezTo>
                <a:cubicBezTo>
                  <a:pt x="1394" y="401"/>
                  <a:pt x="1401" y="408"/>
                  <a:pt x="1395" y="430"/>
                </a:cubicBezTo>
                <a:close/>
                <a:moveTo>
                  <a:pt x="380" y="297"/>
                </a:moveTo>
                <a:cubicBezTo>
                  <a:pt x="444" y="297"/>
                  <a:pt x="503" y="297"/>
                  <a:pt x="568" y="297"/>
                </a:cubicBezTo>
                <a:cubicBezTo>
                  <a:pt x="552" y="282"/>
                  <a:pt x="540" y="270"/>
                  <a:pt x="524" y="255"/>
                </a:cubicBezTo>
                <a:cubicBezTo>
                  <a:pt x="540" y="258"/>
                  <a:pt x="551" y="259"/>
                  <a:pt x="560" y="261"/>
                </a:cubicBezTo>
                <a:cubicBezTo>
                  <a:pt x="577" y="237"/>
                  <a:pt x="591" y="270"/>
                  <a:pt x="609" y="261"/>
                </a:cubicBezTo>
                <a:cubicBezTo>
                  <a:pt x="602" y="252"/>
                  <a:pt x="596" y="244"/>
                  <a:pt x="590" y="237"/>
                </a:cubicBezTo>
                <a:cubicBezTo>
                  <a:pt x="573" y="218"/>
                  <a:pt x="573" y="209"/>
                  <a:pt x="588" y="189"/>
                </a:cubicBezTo>
                <a:cubicBezTo>
                  <a:pt x="591" y="185"/>
                  <a:pt x="591" y="179"/>
                  <a:pt x="593" y="173"/>
                </a:cubicBezTo>
                <a:cubicBezTo>
                  <a:pt x="587" y="173"/>
                  <a:pt x="579" y="171"/>
                  <a:pt x="575" y="173"/>
                </a:cubicBezTo>
                <a:cubicBezTo>
                  <a:pt x="513" y="210"/>
                  <a:pt x="451" y="248"/>
                  <a:pt x="389" y="286"/>
                </a:cubicBezTo>
                <a:cubicBezTo>
                  <a:pt x="387" y="287"/>
                  <a:pt x="385" y="290"/>
                  <a:pt x="380" y="297"/>
                </a:cubicBezTo>
                <a:close/>
                <a:moveTo>
                  <a:pt x="932" y="286"/>
                </a:moveTo>
                <a:cubicBezTo>
                  <a:pt x="935" y="282"/>
                  <a:pt x="937" y="278"/>
                  <a:pt x="939" y="275"/>
                </a:cubicBezTo>
                <a:cubicBezTo>
                  <a:pt x="942" y="270"/>
                  <a:pt x="950" y="266"/>
                  <a:pt x="949" y="263"/>
                </a:cubicBezTo>
                <a:cubicBezTo>
                  <a:pt x="948" y="258"/>
                  <a:pt x="943" y="251"/>
                  <a:pt x="938" y="250"/>
                </a:cubicBezTo>
                <a:cubicBezTo>
                  <a:pt x="919" y="246"/>
                  <a:pt x="910" y="236"/>
                  <a:pt x="911" y="217"/>
                </a:cubicBezTo>
                <a:cubicBezTo>
                  <a:pt x="911" y="212"/>
                  <a:pt x="907" y="205"/>
                  <a:pt x="903" y="203"/>
                </a:cubicBezTo>
                <a:cubicBezTo>
                  <a:pt x="890" y="198"/>
                  <a:pt x="877" y="194"/>
                  <a:pt x="864" y="190"/>
                </a:cubicBezTo>
                <a:cubicBezTo>
                  <a:pt x="841" y="241"/>
                  <a:pt x="899" y="401"/>
                  <a:pt x="949" y="421"/>
                </a:cubicBezTo>
                <a:cubicBezTo>
                  <a:pt x="951" y="400"/>
                  <a:pt x="951" y="378"/>
                  <a:pt x="954" y="358"/>
                </a:cubicBezTo>
                <a:cubicBezTo>
                  <a:pt x="956" y="343"/>
                  <a:pt x="951" y="333"/>
                  <a:pt x="939" y="327"/>
                </a:cubicBezTo>
                <a:cubicBezTo>
                  <a:pt x="921" y="317"/>
                  <a:pt x="904" y="308"/>
                  <a:pt x="886" y="298"/>
                </a:cubicBezTo>
                <a:cubicBezTo>
                  <a:pt x="885" y="297"/>
                  <a:pt x="884" y="296"/>
                  <a:pt x="881" y="294"/>
                </a:cubicBezTo>
                <a:cubicBezTo>
                  <a:pt x="887" y="292"/>
                  <a:pt x="892" y="290"/>
                  <a:pt x="897" y="288"/>
                </a:cubicBezTo>
                <a:cubicBezTo>
                  <a:pt x="894" y="282"/>
                  <a:pt x="892" y="277"/>
                  <a:pt x="889" y="270"/>
                </a:cubicBezTo>
                <a:cubicBezTo>
                  <a:pt x="905" y="276"/>
                  <a:pt x="918" y="281"/>
                  <a:pt x="932" y="286"/>
                </a:cubicBezTo>
                <a:close/>
                <a:moveTo>
                  <a:pt x="1314" y="648"/>
                </a:moveTo>
                <a:cubicBezTo>
                  <a:pt x="1309" y="621"/>
                  <a:pt x="1290" y="591"/>
                  <a:pt x="1267" y="570"/>
                </a:cubicBezTo>
                <a:cubicBezTo>
                  <a:pt x="1257" y="560"/>
                  <a:pt x="1251" y="559"/>
                  <a:pt x="1243" y="573"/>
                </a:cubicBezTo>
                <a:cubicBezTo>
                  <a:pt x="1227" y="599"/>
                  <a:pt x="1193" y="597"/>
                  <a:pt x="1182" y="570"/>
                </a:cubicBezTo>
                <a:cubicBezTo>
                  <a:pt x="1178" y="560"/>
                  <a:pt x="1184" y="546"/>
                  <a:pt x="1184" y="534"/>
                </a:cubicBezTo>
                <a:cubicBezTo>
                  <a:pt x="1185" y="529"/>
                  <a:pt x="1185" y="519"/>
                  <a:pt x="1183" y="518"/>
                </a:cubicBezTo>
                <a:cubicBezTo>
                  <a:pt x="1162" y="510"/>
                  <a:pt x="1141" y="503"/>
                  <a:pt x="1119" y="498"/>
                </a:cubicBezTo>
                <a:cubicBezTo>
                  <a:pt x="1113" y="497"/>
                  <a:pt x="1106" y="505"/>
                  <a:pt x="1099" y="508"/>
                </a:cubicBezTo>
                <a:cubicBezTo>
                  <a:pt x="1104" y="514"/>
                  <a:pt x="1108" y="515"/>
                  <a:pt x="1111" y="515"/>
                </a:cubicBezTo>
                <a:cubicBezTo>
                  <a:pt x="1150" y="514"/>
                  <a:pt x="1160" y="526"/>
                  <a:pt x="1156" y="565"/>
                </a:cubicBezTo>
                <a:cubicBezTo>
                  <a:pt x="1155" y="571"/>
                  <a:pt x="1158" y="578"/>
                  <a:pt x="1162" y="582"/>
                </a:cubicBezTo>
                <a:cubicBezTo>
                  <a:pt x="1175" y="595"/>
                  <a:pt x="1182" y="608"/>
                  <a:pt x="1175" y="626"/>
                </a:cubicBezTo>
                <a:cubicBezTo>
                  <a:pt x="1174" y="629"/>
                  <a:pt x="1177" y="634"/>
                  <a:pt x="1178" y="641"/>
                </a:cubicBezTo>
                <a:cubicBezTo>
                  <a:pt x="1224" y="619"/>
                  <a:pt x="1268" y="636"/>
                  <a:pt x="1314" y="648"/>
                </a:cubicBezTo>
                <a:close/>
                <a:moveTo>
                  <a:pt x="964" y="418"/>
                </a:moveTo>
                <a:cubicBezTo>
                  <a:pt x="965" y="441"/>
                  <a:pt x="967" y="442"/>
                  <a:pt x="984" y="433"/>
                </a:cubicBezTo>
                <a:cubicBezTo>
                  <a:pt x="1006" y="422"/>
                  <a:pt x="1020" y="422"/>
                  <a:pt x="1033" y="441"/>
                </a:cubicBezTo>
                <a:cubicBezTo>
                  <a:pt x="1044" y="456"/>
                  <a:pt x="1058" y="462"/>
                  <a:pt x="1074" y="470"/>
                </a:cubicBezTo>
                <a:cubicBezTo>
                  <a:pt x="1098" y="483"/>
                  <a:pt x="1113" y="469"/>
                  <a:pt x="1135" y="462"/>
                </a:cubicBezTo>
                <a:cubicBezTo>
                  <a:pt x="1117" y="450"/>
                  <a:pt x="1103" y="440"/>
                  <a:pt x="1089" y="430"/>
                </a:cubicBezTo>
                <a:cubicBezTo>
                  <a:pt x="1104" y="396"/>
                  <a:pt x="1101" y="384"/>
                  <a:pt x="1068" y="371"/>
                </a:cubicBezTo>
                <a:cubicBezTo>
                  <a:pt x="1041" y="360"/>
                  <a:pt x="1012" y="355"/>
                  <a:pt x="983" y="348"/>
                </a:cubicBezTo>
                <a:cubicBezTo>
                  <a:pt x="979" y="347"/>
                  <a:pt x="974" y="350"/>
                  <a:pt x="965" y="352"/>
                </a:cubicBezTo>
                <a:cubicBezTo>
                  <a:pt x="1008" y="363"/>
                  <a:pt x="1017" y="371"/>
                  <a:pt x="1015" y="389"/>
                </a:cubicBezTo>
                <a:cubicBezTo>
                  <a:pt x="1013" y="408"/>
                  <a:pt x="1002" y="415"/>
                  <a:pt x="964" y="418"/>
                </a:cubicBezTo>
                <a:close/>
                <a:moveTo>
                  <a:pt x="383" y="392"/>
                </a:moveTo>
                <a:cubicBezTo>
                  <a:pt x="383" y="395"/>
                  <a:pt x="382" y="397"/>
                  <a:pt x="382" y="399"/>
                </a:cubicBezTo>
                <a:cubicBezTo>
                  <a:pt x="394" y="390"/>
                  <a:pt x="410" y="383"/>
                  <a:pt x="416" y="372"/>
                </a:cubicBezTo>
                <a:cubicBezTo>
                  <a:pt x="427" y="350"/>
                  <a:pt x="413" y="321"/>
                  <a:pt x="390" y="312"/>
                </a:cubicBezTo>
                <a:cubicBezTo>
                  <a:pt x="381" y="309"/>
                  <a:pt x="365" y="307"/>
                  <a:pt x="359" y="313"/>
                </a:cubicBezTo>
                <a:cubicBezTo>
                  <a:pt x="320" y="346"/>
                  <a:pt x="282" y="382"/>
                  <a:pt x="245" y="418"/>
                </a:cubicBezTo>
                <a:cubicBezTo>
                  <a:pt x="242" y="420"/>
                  <a:pt x="241" y="424"/>
                  <a:pt x="239" y="429"/>
                </a:cubicBezTo>
                <a:cubicBezTo>
                  <a:pt x="265" y="427"/>
                  <a:pt x="288" y="425"/>
                  <a:pt x="312" y="423"/>
                </a:cubicBezTo>
                <a:cubicBezTo>
                  <a:pt x="310" y="400"/>
                  <a:pt x="317" y="380"/>
                  <a:pt x="336" y="378"/>
                </a:cubicBezTo>
                <a:cubicBezTo>
                  <a:pt x="350" y="375"/>
                  <a:pt x="367" y="387"/>
                  <a:pt x="383" y="392"/>
                </a:cubicBezTo>
                <a:close/>
                <a:moveTo>
                  <a:pt x="548" y="750"/>
                </a:moveTo>
                <a:cubicBezTo>
                  <a:pt x="514" y="721"/>
                  <a:pt x="478" y="696"/>
                  <a:pt x="450" y="663"/>
                </a:cubicBezTo>
                <a:cubicBezTo>
                  <a:pt x="431" y="640"/>
                  <a:pt x="415" y="637"/>
                  <a:pt x="391" y="648"/>
                </a:cubicBezTo>
                <a:cubicBezTo>
                  <a:pt x="390" y="649"/>
                  <a:pt x="388" y="648"/>
                  <a:pt x="388" y="649"/>
                </a:cubicBezTo>
                <a:cubicBezTo>
                  <a:pt x="382" y="657"/>
                  <a:pt x="376" y="664"/>
                  <a:pt x="372" y="672"/>
                </a:cubicBezTo>
                <a:cubicBezTo>
                  <a:pt x="370" y="675"/>
                  <a:pt x="374" y="683"/>
                  <a:pt x="377" y="685"/>
                </a:cubicBezTo>
                <a:cubicBezTo>
                  <a:pt x="430" y="715"/>
                  <a:pt x="482" y="744"/>
                  <a:pt x="536" y="773"/>
                </a:cubicBezTo>
                <a:cubicBezTo>
                  <a:pt x="546" y="779"/>
                  <a:pt x="555" y="776"/>
                  <a:pt x="558" y="761"/>
                </a:cubicBezTo>
                <a:cubicBezTo>
                  <a:pt x="551" y="761"/>
                  <a:pt x="546" y="760"/>
                  <a:pt x="540" y="760"/>
                </a:cubicBezTo>
                <a:cubicBezTo>
                  <a:pt x="544" y="755"/>
                  <a:pt x="547" y="752"/>
                  <a:pt x="548" y="750"/>
                </a:cubicBezTo>
                <a:close/>
                <a:moveTo>
                  <a:pt x="591" y="422"/>
                </a:moveTo>
                <a:cubicBezTo>
                  <a:pt x="589" y="422"/>
                  <a:pt x="587" y="421"/>
                  <a:pt x="585" y="421"/>
                </a:cubicBezTo>
                <a:cubicBezTo>
                  <a:pt x="579" y="411"/>
                  <a:pt x="572" y="401"/>
                  <a:pt x="568" y="390"/>
                </a:cubicBezTo>
                <a:cubicBezTo>
                  <a:pt x="565" y="383"/>
                  <a:pt x="562" y="373"/>
                  <a:pt x="565" y="366"/>
                </a:cubicBezTo>
                <a:cubicBezTo>
                  <a:pt x="575" y="344"/>
                  <a:pt x="571" y="334"/>
                  <a:pt x="545" y="334"/>
                </a:cubicBezTo>
                <a:cubicBezTo>
                  <a:pt x="527" y="334"/>
                  <a:pt x="508" y="338"/>
                  <a:pt x="490" y="341"/>
                </a:cubicBezTo>
                <a:cubicBezTo>
                  <a:pt x="485" y="342"/>
                  <a:pt x="481" y="348"/>
                  <a:pt x="476" y="351"/>
                </a:cubicBezTo>
                <a:cubicBezTo>
                  <a:pt x="482" y="352"/>
                  <a:pt x="487" y="353"/>
                  <a:pt x="493" y="354"/>
                </a:cubicBezTo>
                <a:cubicBezTo>
                  <a:pt x="504" y="357"/>
                  <a:pt x="518" y="356"/>
                  <a:pt x="525" y="363"/>
                </a:cubicBezTo>
                <a:cubicBezTo>
                  <a:pt x="531" y="369"/>
                  <a:pt x="529" y="383"/>
                  <a:pt x="530" y="394"/>
                </a:cubicBezTo>
                <a:cubicBezTo>
                  <a:pt x="531" y="401"/>
                  <a:pt x="533" y="409"/>
                  <a:pt x="534" y="416"/>
                </a:cubicBezTo>
                <a:cubicBezTo>
                  <a:pt x="536" y="428"/>
                  <a:pt x="544" y="442"/>
                  <a:pt x="540" y="450"/>
                </a:cubicBezTo>
                <a:cubicBezTo>
                  <a:pt x="535" y="460"/>
                  <a:pt x="521" y="465"/>
                  <a:pt x="509" y="470"/>
                </a:cubicBezTo>
                <a:cubicBezTo>
                  <a:pt x="504" y="473"/>
                  <a:pt x="496" y="471"/>
                  <a:pt x="490" y="471"/>
                </a:cubicBezTo>
                <a:cubicBezTo>
                  <a:pt x="491" y="478"/>
                  <a:pt x="494" y="481"/>
                  <a:pt x="497" y="482"/>
                </a:cubicBezTo>
                <a:cubicBezTo>
                  <a:pt x="510" y="484"/>
                  <a:pt x="523" y="486"/>
                  <a:pt x="536" y="487"/>
                </a:cubicBezTo>
                <a:cubicBezTo>
                  <a:pt x="539" y="487"/>
                  <a:pt x="543" y="486"/>
                  <a:pt x="545" y="484"/>
                </a:cubicBezTo>
                <a:cubicBezTo>
                  <a:pt x="560" y="468"/>
                  <a:pt x="593" y="470"/>
                  <a:pt x="593" y="438"/>
                </a:cubicBezTo>
                <a:cubicBezTo>
                  <a:pt x="593" y="436"/>
                  <a:pt x="596" y="435"/>
                  <a:pt x="597" y="433"/>
                </a:cubicBezTo>
                <a:cubicBezTo>
                  <a:pt x="608" y="421"/>
                  <a:pt x="620" y="409"/>
                  <a:pt x="633" y="394"/>
                </a:cubicBezTo>
                <a:cubicBezTo>
                  <a:pt x="620" y="389"/>
                  <a:pt x="608" y="385"/>
                  <a:pt x="598" y="381"/>
                </a:cubicBezTo>
                <a:cubicBezTo>
                  <a:pt x="596" y="397"/>
                  <a:pt x="593" y="410"/>
                  <a:pt x="591" y="422"/>
                </a:cubicBezTo>
                <a:close/>
                <a:moveTo>
                  <a:pt x="781" y="260"/>
                </a:moveTo>
                <a:cubicBezTo>
                  <a:pt x="747" y="228"/>
                  <a:pt x="660" y="191"/>
                  <a:pt x="637" y="199"/>
                </a:cubicBezTo>
                <a:cubicBezTo>
                  <a:pt x="637" y="225"/>
                  <a:pt x="637" y="225"/>
                  <a:pt x="608" y="251"/>
                </a:cubicBezTo>
                <a:cubicBezTo>
                  <a:pt x="632" y="267"/>
                  <a:pt x="655" y="283"/>
                  <a:pt x="678" y="299"/>
                </a:cubicBezTo>
                <a:cubicBezTo>
                  <a:pt x="680" y="297"/>
                  <a:pt x="681" y="296"/>
                  <a:pt x="683" y="294"/>
                </a:cubicBezTo>
                <a:cubicBezTo>
                  <a:pt x="679" y="284"/>
                  <a:pt x="659" y="278"/>
                  <a:pt x="672" y="262"/>
                </a:cubicBezTo>
                <a:cubicBezTo>
                  <a:pt x="672" y="262"/>
                  <a:pt x="668" y="258"/>
                  <a:pt x="666" y="255"/>
                </a:cubicBezTo>
                <a:cubicBezTo>
                  <a:pt x="662" y="251"/>
                  <a:pt x="659" y="246"/>
                  <a:pt x="655" y="242"/>
                </a:cubicBezTo>
                <a:cubicBezTo>
                  <a:pt x="657" y="240"/>
                  <a:pt x="658" y="238"/>
                  <a:pt x="659" y="236"/>
                </a:cubicBezTo>
                <a:cubicBezTo>
                  <a:pt x="691" y="255"/>
                  <a:pt x="724" y="273"/>
                  <a:pt x="756" y="291"/>
                </a:cubicBezTo>
                <a:cubicBezTo>
                  <a:pt x="764" y="281"/>
                  <a:pt x="773" y="271"/>
                  <a:pt x="781" y="260"/>
                </a:cubicBezTo>
                <a:close/>
                <a:moveTo>
                  <a:pt x="197" y="565"/>
                </a:moveTo>
                <a:cubicBezTo>
                  <a:pt x="187" y="549"/>
                  <a:pt x="182" y="533"/>
                  <a:pt x="196" y="519"/>
                </a:cubicBezTo>
                <a:cubicBezTo>
                  <a:pt x="210" y="505"/>
                  <a:pt x="224" y="513"/>
                  <a:pt x="237" y="521"/>
                </a:cubicBezTo>
                <a:cubicBezTo>
                  <a:pt x="249" y="527"/>
                  <a:pt x="262" y="520"/>
                  <a:pt x="266" y="507"/>
                </a:cubicBezTo>
                <a:cubicBezTo>
                  <a:pt x="274" y="489"/>
                  <a:pt x="265" y="472"/>
                  <a:pt x="263" y="454"/>
                </a:cubicBezTo>
                <a:cubicBezTo>
                  <a:pt x="261" y="436"/>
                  <a:pt x="253" y="434"/>
                  <a:pt x="240" y="440"/>
                </a:cubicBezTo>
                <a:cubicBezTo>
                  <a:pt x="228" y="446"/>
                  <a:pt x="215" y="454"/>
                  <a:pt x="206" y="465"/>
                </a:cubicBezTo>
                <a:cubicBezTo>
                  <a:pt x="185" y="489"/>
                  <a:pt x="167" y="514"/>
                  <a:pt x="149" y="539"/>
                </a:cubicBezTo>
                <a:cubicBezTo>
                  <a:pt x="145" y="544"/>
                  <a:pt x="143" y="550"/>
                  <a:pt x="140" y="556"/>
                </a:cubicBezTo>
                <a:cubicBezTo>
                  <a:pt x="158" y="569"/>
                  <a:pt x="174" y="580"/>
                  <a:pt x="197" y="565"/>
                </a:cubicBezTo>
                <a:close/>
                <a:moveTo>
                  <a:pt x="924" y="78"/>
                </a:moveTo>
                <a:cubicBezTo>
                  <a:pt x="927" y="99"/>
                  <a:pt x="929" y="117"/>
                  <a:pt x="931" y="134"/>
                </a:cubicBezTo>
                <a:cubicBezTo>
                  <a:pt x="932" y="137"/>
                  <a:pt x="932" y="141"/>
                  <a:pt x="930" y="142"/>
                </a:cubicBezTo>
                <a:cubicBezTo>
                  <a:pt x="912" y="157"/>
                  <a:pt x="926" y="174"/>
                  <a:pt x="924" y="194"/>
                </a:cubicBezTo>
                <a:cubicBezTo>
                  <a:pt x="934" y="191"/>
                  <a:pt x="942" y="190"/>
                  <a:pt x="950" y="188"/>
                </a:cubicBezTo>
                <a:cubicBezTo>
                  <a:pt x="949" y="183"/>
                  <a:pt x="949" y="180"/>
                  <a:pt x="948" y="178"/>
                </a:cubicBezTo>
                <a:cubicBezTo>
                  <a:pt x="942" y="165"/>
                  <a:pt x="943" y="153"/>
                  <a:pt x="954" y="143"/>
                </a:cubicBezTo>
                <a:cubicBezTo>
                  <a:pt x="965" y="134"/>
                  <a:pt x="980" y="132"/>
                  <a:pt x="991" y="141"/>
                </a:cubicBezTo>
                <a:cubicBezTo>
                  <a:pt x="1010" y="157"/>
                  <a:pt x="1023" y="145"/>
                  <a:pt x="1039" y="134"/>
                </a:cubicBezTo>
                <a:cubicBezTo>
                  <a:pt x="1029" y="117"/>
                  <a:pt x="1020" y="101"/>
                  <a:pt x="1011" y="85"/>
                </a:cubicBezTo>
                <a:cubicBezTo>
                  <a:pt x="1009" y="82"/>
                  <a:pt x="1004" y="78"/>
                  <a:pt x="1000" y="78"/>
                </a:cubicBezTo>
                <a:cubicBezTo>
                  <a:pt x="975" y="78"/>
                  <a:pt x="951" y="78"/>
                  <a:pt x="924" y="78"/>
                </a:cubicBezTo>
                <a:close/>
                <a:moveTo>
                  <a:pt x="754" y="484"/>
                </a:moveTo>
                <a:cubicBezTo>
                  <a:pt x="791" y="497"/>
                  <a:pt x="798" y="503"/>
                  <a:pt x="795" y="524"/>
                </a:cubicBezTo>
                <a:cubicBezTo>
                  <a:pt x="790" y="556"/>
                  <a:pt x="764" y="546"/>
                  <a:pt x="741" y="550"/>
                </a:cubicBezTo>
                <a:cubicBezTo>
                  <a:pt x="748" y="561"/>
                  <a:pt x="755" y="571"/>
                  <a:pt x="765" y="576"/>
                </a:cubicBezTo>
                <a:cubicBezTo>
                  <a:pt x="770" y="578"/>
                  <a:pt x="781" y="572"/>
                  <a:pt x="787" y="567"/>
                </a:cubicBezTo>
                <a:cubicBezTo>
                  <a:pt x="804" y="552"/>
                  <a:pt x="820" y="535"/>
                  <a:pt x="836" y="520"/>
                </a:cubicBezTo>
                <a:cubicBezTo>
                  <a:pt x="840" y="527"/>
                  <a:pt x="844" y="535"/>
                  <a:pt x="851" y="546"/>
                </a:cubicBezTo>
                <a:cubicBezTo>
                  <a:pt x="868" y="534"/>
                  <a:pt x="884" y="523"/>
                  <a:pt x="900" y="513"/>
                </a:cubicBezTo>
                <a:cubicBezTo>
                  <a:pt x="901" y="510"/>
                  <a:pt x="901" y="508"/>
                  <a:pt x="901" y="506"/>
                </a:cubicBezTo>
                <a:cubicBezTo>
                  <a:pt x="895" y="505"/>
                  <a:pt x="888" y="501"/>
                  <a:pt x="883" y="503"/>
                </a:cubicBezTo>
                <a:cubicBezTo>
                  <a:pt x="865" y="508"/>
                  <a:pt x="850" y="509"/>
                  <a:pt x="837" y="492"/>
                </a:cubicBezTo>
                <a:cubicBezTo>
                  <a:pt x="834" y="489"/>
                  <a:pt x="827" y="487"/>
                  <a:pt x="824" y="489"/>
                </a:cubicBezTo>
                <a:cubicBezTo>
                  <a:pt x="804" y="499"/>
                  <a:pt x="789" y="492"/>
                  <a:pt x="775" y="478"/>
                </a:cubicBezTo>
                <a:cubicBezTo>
                  <a:pt x="772" y="474"/>
                  <a:pt x="767" y="472"/>
                  <a:pt x="762" y="468"/>
                </a:cubicBezTo>
                <a:cubicBezTo>
                  <a:pt x="759" y="474"/>
                  <a:pt x="757" y="479"/>
                  <a:pt x="754" y="484"/>
                </a:cubicBezTo>
                <a:close/>
                <a:moveTo>
                  <a:pt x="1095" y="738"/>
                </a:moveTo>
                <a:cubicBezTo>
                  <a:pt x="1140" y="746"/>
                  <a:pt x="1185" y="754"/>
                  <a:pt x="1229" y="762"/>
                </a:cubicBezTo>
                <a:cubicBezTo>
                  <a:pt x="1239" y="744"/>
                  <a:pt x="1233" y="734"/>
                  <a:pt x="1216" y="728"/>
                </a:cubicBezTo>
                <a:cubicBezTo>
                  <a:pt x="1203" y="723"/>
                  <a:pt x="1191" y="716"/>
                  <a:pt x="1184" y="713"/>
                </a:cubicBezTo>
                <a:cubicBezTo>
                  <a:pt x="1182" y="702"/>
                  <a:pt x="1181" y="693"/>
                  <a:pt x="1180" y="685"/>
                </a:cubicBezTo>
                <a:cubicBezTo>
                  <a:pt x="1174" y="689"/>
                  <a:pt x="1165" y="692"/>
                  <a:pt x="1162" y="697"/>
                </a:cubicBezTo>
                <a:cubicBezTo>
                  <a:pt x="1153" y="711"/>
                  <a:pt x="1142" y="721"/>
                  <a:pt x="1126" y="717"/>
                </a:cubicBezTo>
                <a:cubicBezTo>
                  <a:pt x="1105" y="710"/>
                  <a:pt x="1099" y="721"/>
                  <a:pt x="1095" y="738"/>
                </a:cubicBezTo>
                <a:close/>
                <a:moveTo>
                  <a:pt x="642" y="588"/>
                </a:moveTo>
                <a:cubicBezTo>
                  <a:pt x="618" y="616"/>
                  <a:pt x="625" y="646"/>
                  <a:pt x="657" y="656"/>
                </a:cubicBezTo>
                <a:cubicBezTo>
                  <a:pt x="660" y="657"/>
                  <a:pt x="665" y="657"/>
                  <a:pt x="668" y="655"/>
                </a:cubicBezTo>
                <a:cubicBezTo>
                  <a:pt x="694" y="636"/>
                  <a:pt x="721" y="618"/>
                  <a:pt x="747" y="598"/>
                </a:cubicBezTo>
                <a:cubicBezTo>
                  <a:pt x="750" y="596"/>
                  <a:pt x="750" y="584"/>
                  <a:pt x="747" y="583"/>
                </a:cubicBezTo>
                <a:cubicBezTo>
                  <a:pt x="734" y="575"/>
                  <a:pt x="720" y="570"/>
                  <a:pt x="707" y="563"/>
                </a:cubicBezTo>
                <a:cubicBezTo>
                  <a:pt x="708" y="586"/>
                  <a:pt x="713" y="608"/>
                  <a:pt x="692" y="617"/>
                </a:cubicBezTo>
                <a:cubicBezTo>
                  <a:pt x="668" y="627"/>
                  <a:pt x="656" y="605"/>
                  <a:pt x="642" y="588"/>
                </a:cubicBezTo>
                <a:close/>
                <a:moveTo>
                  <a:pt x="1362" y="558"/>
                </a:moveTo>
                <a:cubicBezTo>
                  <a:pt x="1377" y="589"/>
                  <a:pt x="1374" y="601"/>
                  <a:pt x="1346" y="622"/>
                </a:cubicBezTo>
                <a:cubicBezTo>
                  <a:pt x="1342" y="625"/>
                  <a:pt x="1338" y="632"/>
                  <a:pt x="1338" y="636"/>
                </a:cubicBezTo>
                <a:cubicBezTo>
                  <a:pt x="1346" y="673"/>
                  <a:pt x="1378" y="690"/>
                  <a:pt x="1412" y="677"/>
                </a:cubicBezTo>
                <a:cubicBezTo>
                  <a:pt x="1414" y="677"/>
                  <a:pt x="1415" y="675"/>
                  <a:pt x="1416" y="673"/>
                </a:cubicBezTo>
                <a:cubicBezTo>
                  <a:pt x="1413" y="670"/>
                  <a:pt x="1410" y="668"/>
                  <a:pt x="1407" y="666"/>
                </a:cubicBezTo>
                <a:cubicBezTo>
                  <a:pt x="1411" y="664"/>
                  <a:pt x="1416" y="662"/>
                  <a:pt x="1424" y="658"/>
                </a:cubicBezTo>
                <a:cubicBezTo>
                  <a:pt x="1381" y="632"/>
                  <a:pt x="1399" y="580"/>
                  <a:pt x="1362" y="558"/>
                </a:cubicBezTo>
                <a:close/>
                <a:moveTo>
                  <a:pt x="1574" y="297"/>
                </a:moveTo>
                <a:cubicBezTo>
                  <a:pt x="1571" y="299"/>
                  <a:pt x="1567" y="300"/>
                  <a:pt x="1564" y="301"/>
                </a:cubicBezTo>
                <a:cubicBezTo>
                  <a:pt x="1582" y="338"/>
                  <a:pt x="1557" y="370"/>
                  <a:pt x="1556" y="406"/>
                </a:cubicBezTo>
                <a:cubicBezTo>
                  <a:pt x="1571" y="405"/>
                  <a:pt x="1585" y="403"/>
                  <a:pt x="1600" y="402"/>
                </a:cubicBezTo>
                <a:cubicBezTo>
                  <a:pt x="1601" y="378"/>
                  <a:pt x="1619" y="372"/>
                  <a:pt x="1643" y="366"/>
                </a:cubicBezTo>
                <a:cubicBezTo>
                  <a:pt x="1618" y="341"/>
                  <a:pt x="1596" y="319"/>
                  <a:pt x="1574" y="297"/>
                </a:cubicBezTo>
                <a:close/>
                <a:moveTo>
                  <a:pt x="660" y="747"/>
                </a:moveTo>
                <a:cubicBezTo>
                  <a:pt x="665" y="759"/>
                  <a:pt x="667" y="777"/>
                  <a:pt x="676" y="781"/>
                </a:cubicBezTo>
                <a:cubicBezTo>
                  <a:pt x="689" y="787"/>
                  <a:pt x="706" y="784"/>
                  <a:pt x="722" y="782"/>
                </a:cubicBezTo>
                <a:cubicBezTo>
                  <a:pt x="731" y="781"/>
                  <a:pt x="734" y="775"/>
                  <a:pt x="733" y="764"/>
                </a:cubicBezTo>
                <a:cubicBezTo>
                  <a:pt x="732" y="745"/>
                  <a:pt x="720" y="733"/>
                  <a:pt x="711" y="719"/>
                </a:cubicBezTo>
                <a:cubicBezTo>
                  <a:pt x="702" y="703"/>
                  <a:pt x="686" y="700"/>
                  <a:pt x="675" y="715"/>
                </a:cubicBezTo>
                <a:cubicBezTo>
                  <a:pt x="668" y="724"/>
                  <a:pt x="665" y="735"/>
                  <a:pt x="660" y="747"/>
                </a:cubicBezTo>
                <a:close/>
                <a:moveTo>
                  <a:pt x="618" y="754"/>
                </a:moveTo>
                <a:cubicBezTo>
                  <a:pt x="598" y="753"/>
                  <a:pt x="577" y="770"/>
                  <a:pt x="576" y="787"/>
                </a:cubicBezTo>
                <a:cubicBezTo>
                  <a:pt x="575" y="791"/>
                  <a:pt x="579" y="796"/>
                  <a:pt x="582" y="798"/>
                </a:cubicBezTo>
                <a:cubicBezTo>
                  <a:pt x="596" y="806"/>
                  <a:pt x="610" y="814"/>
                  <a:pt x="624" y="820"/>
                </a:cubicBezTo>
                <a:cubicBezTo>
                  <a:pt x="639" y="826"/>
                  <a:pt x="648" y="821"/>
                  <a:pt x="651" y="803"/>
                </a:cubicBezTo>
                <a:cubicBezTo>
                  <a:pt x="644" y="803"/>
                  <a:pt x="639" y="803"/>
                  <a:pt x="636" y="803"/>
                </a:cubicBezTo>
                <a:cubicBezTo>
                  <a:pt x="635" y="797"/>
                  <a:pt x="634" y="791"/>
                  <a:pt x="632" y="784"/>
                </a:cubicBezTo>
                <a:cubicBezTo>
                  <a:pt x="646" y="783"/>
                  <a:pt x="662" y="783"/>
                  <a:pt x="655" y="760"/>
                </a:cubicBezTo>
                <a:cubicBezTo>
                  <a:pt x="652" y="750"/>
                  <a:pt x="652" y="735"/>
                  <a:pt x="635" y="739"/>
                </a:cubicBezTo>
                <a:cubicBezTo>
                  <a:pt x="628" y="741"/>
                  <a:pt x="613" y="735"/>
                  <a:pt x="618" y="754"/>
                </a:cubicBezTo>
                <a:close/>
                <a:moveTo>
                  <a:pt x="1083" y="81"/>
                </a:moveTo>
                <a:cubicBezTo>
                  <a:pt x="1086" y="95"/>
                  <a:pt x="1087" y="102"/>
                  <a:pt x="1088" y="110"/>
                </a:cubicBezTo>
                <a:cubicBezTo>
                  <a:pt x="1090" y="108"/>
                  <a:pt x="1091" y="106"/>
                  <a:pt x="1092" y="105"/>
                </a:cubicBezTo>
                <a:cubicBezTo>
                  <a:pt x="1107" y="112"/>
                  <a:pt x="1124" y="117"/>
                  <a:pt x="1134" y="128"/>
                </a:cubicBezTo>
                <a:cubicBezTo>
                  <a:pt x="1150" y="146"/>
                  <a:pt x="1130" y="160"/>
                  <a:pt x="1120" y="177"/>
                </a:cubicBezTo>
                <a:cubicBezTo>
                  <a:pt x="1132" y="180"/>
                  <a:pt x="1142" y="181"/>
                  <a:pt x="1152" y="183"/>
                </a:cubicBezTo>
                <a:cubicBezTo>
                  <a:pt x="1145" y="143"/>
                  <a:pt x="1145" y="143"/>
                  <a:pt x="1193" y="127"/>
                </a:cubicBezTo>
                <a:cubicBezTo>
                  <a:pt x="1187" y="117"/>
                  <a:pt x="1184" y="102"/>
                  <a:pt x="1176" y="100"/>
                </a:cubicBezTo>
                <a:cubicBezTo>
                  <a:pt x="1147" y="92"/>
                  <a:pt x="1116" y="87"/>
                  <a:pt x="1083" y="81"/>
                </a:cubicBezTo>
                <a:close/>
                <a:moveTo>
                  <a:pt x="475" y="568"/>
                </a:moveTo>
                <a:cubicBezTo>
                  <a:pt x="498" y="538"/>
                  <a:pt x="498" y="538"/>
                  <a:pt x="479" y="521"/>
                </a:cubicBezTo>
                <a:cubicBezTo>
                  <a:pt x="466" y="509"/>
                  <a:pt x="433" y="507"/>
                  <a:pt x="428" y="519"/>
                </a:cubicBezTo>
                <a:cubicBezTo>
                  <a:pt x="420" y="541"/>
                  <a:pt x="401" y="559"/>
                  <a:pt x="405" y="583"/>
                </a:cubicBezTo>
                <a:cubicBezTo>
                  <a:pt x="405" y="589"/>
                  <a:pt x="417" y="593"/>
                  <a:pt x="423" y="597"/>
                </a:cubicBezTo>
                <a:cubicBezTo>
                  <a:pt x="428" y="587"/>
                  <a:pt x="439" y="575"/>
                  <a:pt x="437" y="566"/>
                </a:cubicBezTo>
                <a:cubicBezTo>
                  <a:pt x="433" y="552"/>
                  <a:pt x="442" y="553"/>
                  <a:pt x="448" y="551"/>
                </a:cubicBezTo>
                <a:cubicBezTo>
                  <a:pt x="454" y="550"/>
                  <a:pt x="461" y="551"/>
                  <a:pt x="468" y="551"/>
                </a:cubicBezTo>
                <a:cubicBezTo>
                  <a:pt x="470" y="556"/>
                  <a:pt x="472" y="561"/>
                  <a:pt x="475" y="568"/>
                </a:cubicBezTo>
                <a:close/>
                <a:moveTo>
                  <a:pt x="1493" y="698"/>
                </a:moveTo>
                <a:cubicBezTo>
                  <a:pt x="1486" y="704"/>
                  <a:pt x="1476" y="712"/>
                  <a:pt x="1468" y="721"/>
                </a:cubicBezTo>
                <a:cubicBezTo>
                  <a:pt x="1459" y="734"/>
                  <a:pt x="1457" y="750"/>
                  <a:pt x="1465" y="764"/>
                </a:cubicBezTo>
                <a:cubicBezTo>
                  <a:pt x="1467" y="767"/>
                  <a:pt x="1473" y="771"/>
                  <a:pt x="1476" y="770"/>
                </a:cubicBezTo>
                <a:cubicBezTo>
                  <a:pt x="1494" y="762"/>
                  <a:pt x="1513" y="752"/>
                  <a:pt x="1531" y="743"/>
                </a:cubicBezTo>
                <a:cubicBezTo>
                  <a:pt x="1532" y="742"/>
                  <a:pt x="1533" y="738"/>
                  <a:pt x="1533" y="736"/>
                </a:cubicBezTo>
                <a:cubicBezTo>
                  <a:pt x="1533" y="722"/>
                  <a:pt x="1511" y="699"/>
                  <a:pt x="1493" y="698"/>
                </a:cubicBezTo>
                <a:close/>
                <a:moveTo>
                  <a:pt x="798" y="606"/>
                </a:moveTo>
                <a:cubicBezTo>
                  <a:pt x="809" y="622"/>
                  <a:pt x="814" y="616"/>
                  <a:pt x="823" y="606"/>
                </a:cubicBezTo>
                <a:cubicBezTo>
                  <a:pt x="829" y="599"/>
                  <a:pt x="844" y="590"/>
                  <a:pt x="849" y="593"/>
                </a:cubicBezTo>
                <a:cubicBezTo>
                  <a:pt x="859" y="598"/>
                  <a:pt x="867" y="610"/>
                  <a:pt x="869" y="621"/>
                </a:cubicBezTo>
                <a:cubicBezTo>
                  <a:pt x="871" y="629"/>
                  <a:pt x="862" y="639"/>
                  <a:pt x="859" y="647"/>
                </a:cubicBezTo>
                <a:cubicBezTo>
                  <a:pt x="883" y="669"/>
                  <a:pt x="911" y="678"/>
                  <a:pt x="923" y="669"/>
                </a:cubicBezTo>
                <a:cubicBezTo>
                  <a:pt x="883" y="653"/>
                  <a:pt x="881" y="649"/>
                  <a:pt x="887" y="601"/>
                </a:cubicBezTo>
                <a:cubicBezTo>
                  <a:pt x="887" y="598"/>
                  <a:pt x="886" y="594"/>
                  <a:pt x="884" y="591"/>
                </a:cubicBezTo>
                <a:cubicBezTo>
                  <a:pt x="874" y="577"/>
                  <a:pt x="864" y="563"/>
                  <a:pt x="854" y="549"/>
                </a:cubicBezTo>
                <a:cubicBezTo>
                  <a:pt x="857" y="550"/>
                  <a:pt x="860" y="551"/>
                  <a:pt x="863" y="552"/>
                </a:cubicBezTo>
                <a:cubicBezTo>
                  <a:pt x="841" y="570"/>
                  <a:pt x="820" y="588"/>
                  <a:pt x="798" y="606"/>
                </a:cubicBezTo>
                <a:close/>
                <a:moveTo>
                  <a:pt x="687" y="516"/>
                </a:moveTo>
                <a:cubicBezTo>
                  <a:pt x="689" y="514"/>
                  <a:pt x="690" y="512"/>
                  <a:pt x="692" y="510"/>
                </a:cubicBezTo>
                <a:cubicBezTo>
                  <a:pt x="682" y="495"/>
                  <a:pt x="673" y="479"/>
                  <a:pt x="662" y="464"/>
                </a:cubicBezTo>
                <a:cubicBezTo>
                  <a:pt x="660" y="460"/>
                  <a:pt x="653" y="457"/>
                  <a:pt x="649" y="458"/>
                </a:cubicBezTo>
                <a:cubicBezTo>
                  <a:pt x="634" y="462"/>
                  <a:pt x="619" y="466"/>
                  <a:pt x="606" y="474"/>
                </a:cubicBezTo>
                <a:cubicBezTo>
                  <a:pt x="601" y="477"/>
                  <a:pt x="600" y="489"/>
                  <a:pt x="601" y="498"/>
                </a:cubicBezTo>
                <a:cubicBezTo>
                  <a:pt x="601" y="500"/>
                  <a:pt x="612" y="503"/>
                  <a:pt x="618" y="504"/>
                </a:cubicBezTo>
                <a:cubicBezTo>
                  <a:pt x="629" y="506"/>
                  <a:pt x="640" y="506"/>
                  <a:pt x="651" y="508"/>
                </a:cubicBezTo>
                <a:cubicBezTo>
                  <a:pt x="663" y="510"/>
                  <a:pt x="675" y="513"/>
                  <a:pt x="687" y="516"/>
                </a:cubicBezTo>
                <a:close/>
                <a:moveTo>
                  <a:pt x="1077" y="326"/>
                </a:moveTo>
                <a:cubicBezTo>
                  <a:pt x="1078" y="324"/>
                  <a:pt x="1079" y="322"/>
                  <a:pt x="1080" y="319"/>
                </a:cubicBezTo>
                <a:cubicBezTo>
                  <a:pt x="1071" y="303"/>
                  <a:pt x="1065" y="285"/>
                  <a:pt x="1053" y="271"/>
                </a:cubicBezTo>
                <a:cubicBezTo>
                  <a:pt x="1047" y="264"/>
                  <a:pt x="1027" y="258"/>
                  <a:pt x="1022" y="262"/>
                </a:cubicBezTo>
                <a:cubicBezTo>
                  <a:pt x="1010" y="271"/>
                  <a:pt x="1004" y="287"/>
                  <a:pt x="993" y="304"/>
                </a:cubicBezTo>
                <a:cubicBezTo>
                  <a:pt x="1022" y="312"/>
                  <a:pt x="1049" y="319"/>
                  <a:pt x="1077" y="326"/>
                </a:cubicBezTo>
                <a:close/>
                <a:moveTo>
                  <a:pt x="436" y="497"/>
                </a:moveTo>
                <a:cubicBezTo>
                  <a:pt x="398" y="472"/>
                  <a:pt x="369" y="437"/>
                  <a:pt x="321" y="437"/>
                </a:cubicBezTo>
                <a:cubicBezTo>
                  <a:pt x="321" y="454"/>
                  <a:pt x="320" y="470"/>
                  <a:pt x="319" y="490"/>
                </a:cubicBezTo>
                <a:cubicBezTo>
                  <a:pt x="329" y="482"/>
                  <a:pt x="335" y="477"/>
                  <a:pt x="341" y="472"/>
                </a:cubicBezTo>
                <a:cubicBezTo>
                  <a:pt x="352" y="464"/>
                  <a:pt x="365" y="463"/>
                  <a:pt x="371" y="477"/>
                </a:cubicBezTo>
                <a:cubicBezTo>
                  <a:pt x="382" y="501"/>
                  <a:pt x="406" y="493"/>
                  <a:pt x="423" y="502"/>
                </a:cubicBezTo>
                <a:cubicBezTo>
                  <a:pt x="425" y="503"/>
                  <a:pt x="430" y="499"/>
                  <a:pt x="436" y="497"/>
                </a:cubicBezTo>
                <a:close/>
                <a:moveTo>
                  <a:pt x="1698" y="667"/>
                </a:moveTo>
                <a:cubicBezTo>
                  <a:pt x="1693" y="656"/>
                  <a:pt x="1689" y="647"/>
                  <a:pt x="1686" y="640"/>
                </a:cubicBezTo>
                <a:cubicBezTo>
                  <a:pt x="1667" y="636"/>
                  <a:pt x="1650" y="632"/>
                  <a:pt x="1634" y="629"/>
                </a:cubicBezTo>
                <a:cubicBezTo>
                  <a:pt x="1631" y="642"/>
                  <a:pt x="1626" y="654"/>
                  <a:pt x="1626" y="665"/>
                </a:cubicBezTo>
                <a:cubicBezTo>
                  <a:pt x="1626" y="673"/>
                  <a:pt x="1631" y="681"/>
                  <a:pt x="1636" y="687"/>
                </a:cubicBezTo>
                <a:cubicBezTo>
                  <a:pt x="1638" y="690"/>
                  <a:pt x="1647" y="691"/>
                  <a:pt x="1651" y="689"/>
                </a:cubicBezTo>
                <a:cubicBezTo>
                  <a:pt x="1667" y="683"/>
                  <a:pt x="1681" y="675"/>
                  <a:pt x="1698" y="667"/>
                </a:cubicBezTo>
                <a:close/>
                <a:moveTo>
                  <a:pt x="1229" y="663"/>
                </a:moveTo>
                <a:cubicBezTo>
                  <a:pt x="1244" y="680"/>
                  <a:pt x="1244" y="697"/>
                  <a:pt x="1229" y="712"/>
                </a:cubicBezTo>
                <a:cubicBezTo>
                  <a:pt x="1222" y="721"/>
                  <a:pt x="1226" y="729"/>
                  <a:pt x="1235" y="730"/>
                </a:cubicBezTo>
                <a:cubicBezTo>
                  <a:pt x="1245" y="732"/>
                  <a:pt x="1257" y="731"/>
                  <a:pt x="1266" y="726"/>
                </a:cubicBezTo>
                <a:cubicBezTo>
                  <a:pt x="1269" y="724"/>
                  <a:pt x="1266" y="710"/>
                  <a:pt x="1266" y="697"/>
                </a:cubicBezTo>
                <a:cubicBezTo>
                  <a:pt x="1275" y="690"/>
                  <a:pt x="1283" y="678"/>
                  <a:pt x="1270" y="665"/>
                </a:cubicBezTo>
                <a:cubicBezTo>
                  <a:pt x="1260" y="654"/>
                  <a:pt x="1246" y="649"/>
                  <a:pt x="1229" y="663"/>
                </a:cubicBezTo>
                <a:close/>
                <a:moveTo>
                  <a:pt x="1282" y="780"/>
                </a:moveTo>
                <a:cubicBezTo>
                  <a:pt x="1304" y="792"/>
                  <a:pt x="1325" y="802"/>
                  <a:pt x="1345" y="813"/>
                </a:cubicBezTo>
                <a:cubicBezTo>
                  <a:pt x="1347" y="811"/>
                  <a:pt x="1349" y="810"/>
                  <a:pt x="1350" y="809"/>
                </a:cubicBezTo>
                <a:cubicBezTo>
                  <a:pt x="1346" y="794"/>
                  <a:pt x="1346" y="776"/>
                  <a:pt x="1337" y="765"/>
                </a:cubicBezTo>
                <a:cubicBezTo>
                  <a:pt x="1329" y="754"/>
                  <a:pt x="1312" y="750"/>
                  <a:pt x="1299" y="745"/>
                </a:cubicBezTo>
                <a:cubicBezTo>
                  <a:pt x="1298" y="744"/>
                  <a:pt x="1291" y="759"/>
                  <a:pt x="1287" y="767"/>
                </a:cubicBezTo>
                <a:cubicBezTo>
                  <a:pt x="1285" y="771"/>
                  <a:pt x="1284" y="775"/>
                  <a:pt x="1282" y="780"/>
                </a:cubicBezTo>
                <a:close/>
                <a:moveTo>
                  <a:pt x="832" y="293"/>
                </a:moveTo>
                <a:cubicBezTo>
                  <a:pt x="823" y="306"/>
                  <a:pt x="819" y="317"/>
                  <a:pt x="812" y="320"/>
                </a:cubicBezTo>
                <a:cubicBezTo>
                  <a:pt x="792" y="326"/>
                  <a:pt x="796" y="339"/>
                  <a:pt x="798" y="352"/>
                </a:cubicBezTo>
                <a:cubicBezTo>
                  <a:pt x="800" y="364"/>
                  <a:pt x="817" y="370"/>
                  <a:pt x="826" y="363"/>
                </a:cubicBezTo>
                <a:cubicBezTo>
                  <a:pt x="838" y="352"/>
                  <a:pt x="851" y="342"/>
                  <a:pt x="868" y="327"/>
                </a:cubicBezTo>
                <a:cubicBezTo>
                  <a:pt x="858" y="318"/>
                  <a:pt x="845" y="306"/>
                  <a:pt x="832" y="293"/>
                </a:cubicBezTo>
                <a:close/>
                <a:moveTo>
                  <a:pt x="947" y="645"/>
                </a:moveTo>
                <a:cubicBezTo>
                  <a:pt x="931" y="640"/>
                  <a:pt x="927" y="628"/>
                  <a:pt x="937" y="615"/>
                </a:cubicBezTo>
                <a:cubicBezTo>
                  <a:pt x="945" y="604"/>
                  <a:pt x="941" y="595"/>
                  <a:pt x="928" y="593"/>
                </a:cubicBezTo>
                <a:cubicBezTo>
                  <a:pt x="901" y="588"/>
                  <a:pt x="881" y="611"/>
                  <a:pt x="891" y="637"/>
                </a:cubicBezTo>
                <a:cubicBezTo>
                  <a:pt x="899" y="660"/>
                  <a:pt x="920" y="664"/>
                  <a:pt x="947" y="645"/>
                </a:cubicBezTo>
                <a:close/>
                <a:moveTo>
                  <a:pt x="1110" y="637"/>
                </a:moveTo>
                <a:cubicBezTo>
                  <a:pt x="1123" y="656"/>
                  <a:pt x="1114" y="670"/>
                  <a:pt x="1109" y="685"/>
                </a:cubicBezTo>
                <a:cubicBezTo>
                  <a:pt x="1107" y="690"/>
                  <a:pt x="1105" y="696"/>
                  <a:pt x="1107" y="698"/>
                </a:cubicBezTo>
                <a:cubicBezTo>
                  <a:pt x="1115" y="710"/>
                  <a:pt x="1137" y="711"/>
                  <a:pt x="1148" y="703"/>
                </a:cubicBezTo>
                <a:cubicBezTo>
                  <a:pt x="1161" y="693"/>
                  <a:pt x="1164" y="680"/>
                  <a:pt x="1156" y="666"/>
                </a:cubicBezTo>
                <a:cubicBezTo>
                  <a:pt x="1147" y="649"/>
                  <a:pt x="1132" y="641"/>
                  <a:pt x="1110" y="637"/>
                </a:cubicBezTo>
                <a:close/>
                <a:moveTo>
                  <a:pt x="158" y="617"/>
                </a:moveTo>
                <a:cubicBezTo>
                  <a:pt x="154" y="620"/>
                  <a:pt x="147" y="621"/>
                  <a:pt x="146" y="625"/>
                </a:cubicBezTo>
                <a:cubicBezTo>
                  <a:pt x="144" y="630"/>
                  <a:pt x="146" y="637"/>
                  <a:pt x="147" y="642"/>
                </a:cubicBezTo>
                <a:cubicBezTo>
                  <a:pt x="156" y="639"/>
                  <a:pt x="166" y="636"/>
                  <a:pt x="174" y="631"/>
                </a:cubicBezTo>
                <a:cubicBezTo>
                  <a:pt x="178" y="628"/>
                  <a:pt x="181" y="621"/>
                  <a:pt x="181" y="616"/>
                </a:cubicBezTo>
                <a:cubicBezTo>
                  <a:pt x="178" y="605"/>
                  <a:pt x="149" y="590"/>
                  <a:pt x="132" y="590"/>
                </a:cubicBezTo>
                <a:cubicBezTo>
                  <a:pt x="116" y="591"/>
                  <a:pt x="121" y="604"/>
                  <a:pt x="118" y="614"/>
                </a:cubicBezTo>
                <a:cubicBezTo>
                  <a:pt x="109" y="650"/>
                  <a:pt x="122" y="667"/>
                  <a:pt x="163" y="664"/>
                </a:cubicBezTo>
                <a:cubicBezTo>
                  <a:pt x="155" y="659"/>
                  <a:pt x="147" y="657"/>
                  <a:pt x="143" y="652"/>
                </a:cubicBezTo>
                <a:cubicBezTo>
                  <a:pt x="137" y="643"/>
                  <a:pt x="129" y="631"/>
                  <a:pt x="130" y="621"/>
                </a:cubicBezTo>
                <a:cubicBezTo>
                  <a:pt x="130" y="605"/>
                  <a:pt x="148" y="603"/>
                  <a:pt x="158" y="617"/>
                </a:cubicBezTo>
                <a:close/>
                <a:moveTo>
                  <a:pt x="1178" y="466"/>
                </a:moveTo>
                <a:cubicBezTo>
                  <a:pt x="1176" y="470"/>
                  <a:pt x="1175" y="473"/>
                  <a:pt x="1173" y="477"/>
                </a:cubicBezTo>
                <a:cubicBezTo>
                  <a:pt x="1193" y="490"/>
                  <a:pt x="1213" y="504"/>
                  <a:pt x="1234" y="515"/>
                </a:cubicBezTo>
                <a:cubicBezTo>
                  <a:pt x="1242" y="519"/>
                  <a:pt x="1258" y="520"/>
                  <a:pt x="1262" y="516"/>
                </a:cubicBezTo>
                <a:cubicBezTo>
                  <a:pt x="1268" y="509"/>
                  <a:pt x="1268" y="496"/>
                  <a:pt x="1267" y="486"/>
                </a:cubicBezTo>
                <a:cubicBezTo>
                  <a:pt x="1266" y="472"/>
                  <a:pt x="1255" y="468"/>
                  <a:pt x="1243" y="477"/>
                </a:cubicBezTo>
                <a:cubicBezTo>
                  <a:pt x="1227" y="490"/>
                  <a:pt x="1213" y="489"/>
                  <a:pt x="1197" y="475"/>
                </a:cubicBezTo>
                <a:cubicBezTo>
                  <a:pt x="1193" y="470"/>
                  <a:pt x="1184" y="469"/>
                  <a:pt x="1178" y="466"/>
                </a:cubicBezTo>
                <a:close/>
                <a:moveTo>
                  <a:pt x="685" y="553"/>
                </a:moveTo>
                <a:cubicBezTo>
                  <a:pt x="647" y="531"/>
                  <a:pt x="626" y="568"/>
                  <a:pt x="599" y="579"/>
                </a:cubicBezTo>
                <a:cubicBezTo>
                  <a:pt x="590" y="583"/>
                  <a:pt x="588" y="601"/>
                  <a:pt x="583" y="612"/>
                </a:cubicBezTo>
                <a:cubicBezTo>
                  <a:pt x="608" y="627"/>
                  <a:pt x="610" y="626"/>
                  <a:pt x="622" y="603"/>
                </a:cubicBezTo>
                <a:cubicBezTo>
                  <a:pt x="629" y="590"/>
                  <a:pt x="639" y="580"/>
                  <a:pt x="650" y="571"/>
                </a:cubicBezTo>
                <a:cubicBezTo>
                  <a:pt x="660" y="563"/>
                  <a:pt x="673" y="559"/>
                  <a:pt x="685" y="553"/>
                </a:cubicBezTo>
                <a:close/>
                <a:moveTo>
                  <a:pt x="961" y="654"/>
                </a:moveTo>
                <a:cubicBezTo>
                  <a:pt x="943" y="661"/>
                  <a:pt x="931" y="667"/>
                  <a:pt x="933" y="686"/>
                </a:cubicBezTo>
                <a:cubicBezTo>
                  <a:pt x="936" y="705"/>
                  <a:pt x="949" y="717"/>
                  <a:pt x="966" y="717"/>
                </a:cubicBezTo>
                <a:cubicBezTo>
                  <a:pt x="984" y="717"/>
                  <a:pt x="995" y="705"/>
                  <a:pt x="999" y="682"/>
                </a:cubicBezTo>
                <a:cubicBezTo>
                  <a:pt x="987" y="671"/>
                  <a:pt x="956" y="692"/>
                  <a:pt x="961" y="654"/>
                </a:cubicBezTo>
                <a:close/>
                <a:moveTo>
                  <a:pt x="762" y="130"/>
                </a:moveTo>
                <a:cubicBezTo>
                  <a:pt x="753" y="123"/>
                  <a:pt x="744" y="110"/>
                  <a:pt x="738" y="111"/>
                </a:cubicBezTo>
                <a:cubicBezTo>
                  <a:pt x="713" y="117"/>
                  <a:pt x="689" y="127"/>
                  <a:pt x="665" y="135"/>
                </a:cubicBezTo>
                <a:cubicBezTo>
                  <a:pt x="662" y="136"/>
                  <a:pt x="660" y="142"/>
                  <a:pt x="660" y="145"/>
                </a:cubicBezTo>
                <a:cubicBezTo>
                  <a:pt x="661" y="148"/>
                  <a:pt x="666" y="154"/>
                  <a:pt x="667" y="154"/>
                </a:cubicBezTo>
                <a:cubicBezTo>
                  <a:pt x="684" y="145"/>
                  <a:pt x="701" y="146"/>
                  <a:pt x="719" y="155"/>
                </a:cubicBezTo>
                <a:cubicBezTo>
                  <a:pt x="719" y="155"/>
                  <a:pt x="721" y="154"/>
                  <a:pt x="722" y="153"/>
                </a:cubicBezTo>
                <a:cubicBezTo>
                  <a:pt x="734" y="147"/>
                  <a:pt x="745" y="140"/>
                  <a:pt x="762" y="130"/>
                </a:cubicBezTo>
                <a:close/>
                <a:moveTo>
                  <a:pt x="1538" y="557"/>
                </a:moveTo>
                <a:cubicBezTo>
                  <a:pt x="1545" y="558"/>
                  <a:pt x="1551" y="559"/>
                  <a:pt x="1556" y="561"/>
                </a:cubicBezTo>
                <a:cubicBezTo>
                  <a:pt x="1563" y="564"/>
                  <a:pt x="1569" y="568"/>
                  <a:pt x="1576" y="569"/>
                </a:cubicBezTo>
                <a:cubicBezTo>
                  <a:pt x="1579" y="569"/>
                  <a:pt x="1584" y="557"/>
                  <a:pt x="1583" y="553"/>
                </a:cubicBezTo>
                <a:cubicBezTo>
                  <a:pt x="1582" y="547"/>
                  <a:pt x="1576" y="540"/>
                  <a:pt x="1570" y="537"/>
                </a:cubicBezTo>
                <a:cubicBezTo>
                  <a:pt x="1547" y="525"/>
                  <a:pt x="1539" y="504"/>
                  <a:pt x="1552" y="486"/>
                </a:cubicBezTo>
                <a:cubicBezTo>
                  <a:pt x="1565" y="470"/>
                  <a:pt x="1564" y="467"/>
                  <a:pt x="1541" y="457"/>
                </a:cubicBezTo>
                <a:cubicBezTo>
                  <a:pt x="1529" y="491"/>
                  <a:pt x="1538" y="524"/>
                  <a:pt x="1538" y="557"/>
                </a:cubicBezTo>
                <a:close/>
                <a:moveTo>
                  <a:pt x="1346" y="550"/>
                </a:moveTo>
                <a:cubicBezTo>
                  <a:pt x="1342" y="546"/>
                  <a:pt x="1332" y="542"/>
                  <a:pt x="1332" y="538"/>
                </a:cubicBezTo>
                <a:cubicBezTo>
                  <a:pt x="1330" y="520"/>
                  <a:pt x="1316" y="516"/>
                  <a:pt x="1304" y="509"/>
                </a:cubicBezTo>
                <a:cubicBezTo>
                  <a:pt x="1301" y="507"/>
                  <a:pt x="1291" y="510"/>
                  <a:pt x="1288" y="514"/>
                </a:cubicBezTo>
                <a:cubicBezTo>
                  <a:pt x="1276" y="537"/>
                  <a:pt x="1283" y="558"/>
                  <a:pt x="1307" y="573"/>
                </a:cubicBezTo>
                <a:cubicBezTo>
                  <a:pt x="1320" y="565"/>
                  <a:pt x="1333" y="558"/>
                  <a:pt x="1346" y="550"/>
                </a:cubicBezTo>
                <a:close/>
                <a:moveTo>
                  <a:pt x="1042" y="615"/>
                </a:moveTo>
                <a:cubicBezTo>
                  <a:pt x="1062" y="621"/>
                  <a:pt x="1079" y="613"/>
                  <a:pt x="1086" y="593"/>
                </a:cubicBezTo>
                <a:cubicBezTo>
                  <a:pt x="1090" y="578"/>
                  <a:pt x="1079" y="562"/>
                  <a:pt x="1061" y="556"/>
                </a:cubicBezTo>
                <a:cubicBezTo>
                  <a:pt x="1042" y="549"/>
                  <a:pt x="1026" y="557"/>
                  <a:pt x="1019" y="577"/>
                </a:cubicBezTo>
                <a:cubicBezTo>
                  <a:pt x="1027" y="574"/>
                  <a:pt x="1034" y="572"/>
                  <a:pt x="1043" y="569"/>
                </a:cubicBezTo>
                <a:cubicBezTo>
                  <a:pt x="1039" y="574"/>
                  <a:pt x="1036" y="578"/>
                  <a:pt x="1030" y="584"/>
                </a:cubicBezTo>
                <a:cubicBezTo>
                  <a:pt x="1039" y="583"/>
                  <a:pt x="1044" y="582"/>
                  <a:pt x="1049" y="581"/>
                </a:cubicBezTo>
                <a:cubicBezTo>
                  <a:pt x="1047" y="593"/>
                  <a:pt x="1044" y="604"/>
                  <a:pt x="1042" y="615"/>
                </a:cubicBezTo>
                <a:close/>
                <a:moveTo>
                  <a:pt x="667" y="693"/>
                </a:moveTo>
                <a:cubicBezTo>
                  <a:pt x="627" y="699"/>
                  <a:pt x="587" y="698"/>
                  <a:pt x="546" y="706"/>
                </a:cubicBezTo>
                <a:cubicBezTo>
                  <a:pt x="579" y="736"/>
                  <a:pt x="645" y="730"/>
                  <a:pt x="667" y="693"/>
                </a:cubicBezTo>
                <a:close/>
                <a:moveTo>
                  <a:pt x="962" y="591"/>
                </a:moveTo>
                <a:cubicBezTo>
                  <a:pt x="968" y="582"/>
                  <a:pt x="947" y="563"/>
                  <a:pt x="972" y="563"/>
                </a:cubicBezTo>
                <a:cubicBezTo>
                  <a:pt x="982" y="563"/>
                  <a:pt x="993" y="566"/>
                  <a:pt x="1003" y="568"/>
                </a:cubicBezTo>
                <a:cubicBezTo>
                  <a:pt x="1006" y="543"/>
                  <a:pt x="999" y="532"/>
                  <a:pt x="979" y="527"/>
                </a:cubicBezTo>
                <a:cubicBezTo>
                  <a:pt x="963" y="523"/>
                  <a:pt x="946" y="532"/>
                  <a:pt x="941" y="548"/>
                </a:cubicBezTo>
                <a:cubicBezTo>
                  <a:pt x="935" y="564"/>
                  <a:pt x="945" y="583"/>
                  <a:pt x="962" y="591"/>
                </a:cubicBezTo>
                <a:close/>
                <a:moveTo>
                  <a:pt x="1127" y="410"/>
                </a:moveTo>
                <a:cubicBezTo>
                  <a:pt x="1157" y="436"/>
                  <a:pt x="1183" y="438"/>
                  <a:pt x="1201" y="418"/>
                </a:cubicBezTo>
                <a:cubicBezTo>
                  <a:pt x="1193" y="406"/>
                  <a:pt x="1186" y="396"/>
                  <a:pt x="1177" y="382"/>
                </a:cubicBezTo>
                <a:cubicBezTo>
                  <a:pt x="1153" y="369"/>
                  <a:pt x="1142" y="392"/>
                  <a:pt x="1127" y="410"/>
                </a:cubicBezTo>
                <a:close/>
                <a:moveTo>
                  <a:pt x="1015" y="663"/>
                </a:moveTo>
                <a:cubicBezTo>
                  <a:pt x="1020" y="686"/>
                  <a:pt x="1029" y="694"/>
                  <a:pt x="1047" y="691"/>
                </a:cubicBezTo>
                <a:cubicBezTo>
                  <a:pt x="1065" y="689"/>
                  <a:pt x="1076" y="678"/>
                  <a:pt x="1076" y="662"/>
                </a:cubicBezTo>
                <a:cubicBezTo>
                  <a:pt x="1075" y="644"/>
                  <a:pt x="1061" y="632"/>
                  <a:pt x="1037" y="630"/>
                </a:cubicBezTo>
                <a:cubicBezTo>
                  <a:pt x="1038" y="659"/>
                  <a:pt x="1035" y="664"/>
                  <a:pt x="1015" y="663"/>
                </a:cubicBezTo>
                <a:close/>
                <a:moveTo>
                  <a:pt x="826" y="653"/>
                </a:moveTo>
                <a:cubicBezTo>
                  <a:pt x="826" y="650"/>
                  <a:pt x="826" y="648"/>
                  <a:pt x="827" y="645"/>
                </a:cubicBezTo>
                <a:cubicBezTo>
                  <a:pt x="816" y="637"/>
                  <a:pt x="805" y="629"/>
                  <a:pt x="794" y="623"/>
                </a:cubicBezTo>
                <a:cubicBezTo>
                  <a:pt x="789" y="620"/>
                  <a:pt x="780" y="618"/>
                  <a:pt x="776" y="621"/>
                </a:cubicBezTo>
                <a:cubicBezTo>
                  <a:pt x="749" y="641"/>
                  <a:pt x="724" y="661"/>
                  <a:pt x="697" y="683"/>
                </a:cubicBezTo>
                <a:cubicBezTo>
                  <a:pt x="712" y="692"/>
                  <a:pt x="743" y="682"/>
                  <a:pt x="746" y="669"/>
                </a:cubicBezTo>
                <a:cubicBezTo>
                  <a:pt x="754" y="638"/>
                  <a:pt x="769" y="632"/>
                  <a:pt x="798" y="649"/>
                </a:cubicBezTo>
                <a:cubicBezTo>
                  <a:pt x="806" y="653"/>
                  <a:pt x="816" y="652"/>
                  <a:pt x="826" y="653"/>
                </a:cubicBezTo>
                <a:close/>
                <a:moveTo>
                  <a:pt x="842" y="454"/>
                </a:moveTo>
                <a:cubicBezTo>
                  <a:pt x="833" y="469"/>
                  <a:pt x="838" y="487"/>
                  <a:pt x="853" y="495"/>
                </a:cubicBezTo>
                <a:cubicBezTo>
                  <a:pt x="867" y="503"/>
                  <a:pt x="884" y="498"/>
                  <a:pt x="892" y="484"/>
                </a:cubicBezTo>
                <a:cubicBezTo>
                  <a:pt x="901" y="468"/>
                  <a:pt x="896" y="453"/>
                  <a:pt x="878" y="444"/>
                </a:cubicBezTo>
                <a:cubicBezTo>
                  <a:pt x="876" y="455"/>
                  <a:pt x="854" y="462"/>
                  <a:pt x="842" y="454"/>
                </a:cubicBezTo>
                <a:close/>
                <a:moveTo>
                  <a:pt x="1238" y="150"/>
                </a:moveTo>
                <a:cubicBezTo>
                  <a:pt x="1239" y="148"/>
                  <a:pt x="1240" y="146"/>
                  <a:pt x="1241" y="144"/>
                </a:cubicBezTo>
                <a:cubicBezTo>
                  <a:pt x="1231" y="149"/>
                  <a:pt x="1221" y="155"/>
                  <a:pt x="1207" y="162"/>
                </a:cubicBezTo>
                <a:cubicBezTo>
                  <a:pt x="1225" y="185"/>
                  <a:pt x="1242" y="205"/>
                  <a:pt x="1262" y="230"/>
                </a:cubicBezTo>
                <a:cubicBezTo>
                  <a:pt x="1266" y="213"/>
                  <a:pt x="1270" y="204"/>
                  <a:pt x="1271" y="194"/>
                </a:cubicBezTo>
                <a:cubicBezTo>
                  <a:pt x="1272" y="190"/>
                  <a:pt x="1269" y="185"/>
                  <a:pt x="1266" y="181"/>
                </a:cubicBezTo>
                <a:cubicBezTo>
                  <a:pt x="1257" y="171"/>
                  <a:pt x="1247" y="160"/>
                  <a:pt x="1238" y="150"/>
                </a:cubicBezTo>
                <a:close/>
                <a:moveTo>
                  <a:pt x="1497" y="627"/>
                </a:moveTo>
                <a:cubicBezTo>
                  <a:pt x="1461" y="598"/>
                  <a:pt x="1441" y="623"/>
                  <a:pt x="1421" y="648"/>
                </a:cubicBezTo>
                <a:cubicBezTo>
                  <a:pt x="1431" y="659"/>
                  <a:pt x="1446" y="663"/>
                  <a:pt x="1461" y="658"/>
                </a:cubicBezTo>
                <a:cubicBezTo>
                  <a:pt x="1478" y="653"/>
                  <a:pt x="1493" y="645"/>
                  <a:pt x="1497" y="627"/>
                </a:cubicBezTo>
                <a:close/>
                <a:moveTo>
                  <a:pt x="1025" y="483"/>
                </a:moveTo>
                <a:cubicBezTo>
                  <a:pt x="1038" y="471"/>
                  <a:pt x="1040" y="458"/>
                  <a:pt x="1030" y="445"/>
                </a:cubicBezTo>
                <a:cubicBezTo>
                  <a:pt x="1021" y="434"/>
                  <a:pt x="999" y="431"/>
                  <a:pt x="987" y="440"/>
                </a:cubicBezTo>
                <a:cubicBezTo>
                  <a:pt x="972" y="451"/>
                  <a:pt x="973" y="466"/>
                  <a:pt x="979" y="484"/>
                </a:cubicBezTo>
                <a:cubicBezTo>
                  <a:pt x="993" y="479"/>
                  <a:pt x="1004" y="475"/>
                  <a:pt x="1018" y="471"/>
                </a:cubicBezTo>
                <a:cubicBezTo>
                  <a:pt x="1019" y="473"/>
                  <a:pt x="1022" y="477"/>
                  <a:pt x="1025" y="483"/>
                </a:cubicBezTo>
                <a:close/>
                <a:moveTo>
                  <a:pt x="1467" y="222"/>
                </a:moveTo>
                <a:cubicBezTo>
                  <a:pt x="1466" y="220"/>
                  <a:pt x="1465" y="218"/>
                  <a:pt x="1465" y="216"/>
                </a:cubicBezTo>
                <a:cubicBezTo>
                  <a:pt x="1454" y="210"/>
                  <a:pt x="1443" y="204"/>
                  <a:pt x="1428" y="196"/>
                </a:cubicBezTo>
                <a:cubicBezTo>
                  <a:pt x="1422" y="228"/>
                  <a:pt x="1418" y="254"/>
                  <a:pt x="1412" y="285"/>
                </a:cubicBezTo>
                <a:cubicBezTo>
                  <a:pt x="1423" y="284"/>
                  <a:pt x="1433" y="283"/>
                  <a:pt x="1447" y="281"/>
                </a:cubicBezTo>
                <a:cubicBezTo>
                  <a:pt x="1433" y="254"/>
                  <a:pt x="1433" y="232"/>
                  <a:pt x="1467" y="222"/>
                </a:cubicBezTo>
                <a:close/>
                <a:moveTo>
                  <a:pt x="665" y="184"/>
                </a:moveTo>
                <a:cubicBezTo>
                  <a:pt x="658" y="138"/>
                  <a:pt x="637" y="131"/>
                  <a:pt x="596" y="160"/>
                </a:cubicBezTo>
                <a:cubicBezTo>
                  <a:pt x="609" y="183"/>
                  <a:pt x="632" y="191"/>
                  <a:pt x="665" y="184"/>
                </a:cubicBezTo>
                <a:close/>
                <a:moveTo>
                  <a:pt x="1598" y="536"/>
                </a:moveTo>
                <a:cubicBezTo>
                  <a:pt x="1596" y="545"/>
                  <a:pt x="1591" y="556"/>
                  <a:pt x="1593" y="564"/>
                </a:cubicBezTo>
                <a:cubicBezTo>
                  <a:pt x="1595" y="570"/>
                  <a:pt x="1608" y="576"/>
                  <a:pt x="1615" y="576"/>
                </a:cubicBezTo>
                <a:cubicBezTo>
                  <a:pt x="1636" y="573"/>
                  <a:pt x="1656" y="568"/>
                  <a:pt x="1676" y="561"/>
                </a:cubicBezTo>
                <a:cubicBezTo>
                  <a:pt x="1697" y="555"/>
                  <a:pt x="1696" y="549"/>
                  <a:pt x="1679" y="534"/>
                </a:cubicBezTo>
                <a:cubicBezTo>
                  <a:pt x="1658" y="563"/>
                  <a:pt x="1635" y="572"/>
                  <a:pt x="1598" y="536"/>
                </a:cubicBezTo>
                <a:close/>
                <a:moveTo>
                  <a:pt x="1586" y="444"/>
                </a:moveTo>
                <a:cubicBezTo>
                  <a:pt x="1595" y="440"/>
                  <a:pt x="1603" y="436"/>
                  <a:pt x="1612" y="432"/>
                </a:cubicBezTo>
                <a:cubicBezTo>
                  <a:pt x="1598" y="410"/>
                  <a:pt x="1584" y="405"/>
                  <a:pt x="1567" y="413"/>
                </a:cubicBezTo>
                <a:cubicBezTo>
                  <a:pt x="1554" y="420"/>
                  <a:pt x="1546" y="430"/>
                  <a:pt x="1551" y="445"/>
                </a:cubicBezTo>
                <a:cubicBezTo>
                  <a:pt x="1556" y="460"/>
                  <a:pt x="1567" y="465"/>
                  <a:pt x="1585" y="461"/>
                </a:cubicBezTo>
                <a:cubicBezTo>
                  <a:pt x="1581" y="458"/>
                  <a:pt x="1578" y="456"/>
                  <a:pt x="1572" y="451"/>
                </a:cubicBezTo>
                <a:cubicBezTo>
                  <a:pt x="1580" y="451"/>
                  <a:pt x="1585" y="451"/>
                  <a:pt x="1591" y="451"/>
                </a:cubicBezTo>
                <a:cubicBezTo>
                  <a:pt x="1588" y="446"/>
                  <a:pt x="1585" y="443"/>
                  <a:pt x="1586" y="444"/>
                </a:cubicBezTo>
                <a:close/>
                <a:moveTo>
                  <a:pt x="1019" y="711"/>
                </a:moveTo>
                <a:cubicBezTo>
                  <a:pt x="1018" y="725"/>
                  <a:pt x="1029" y="736"/>
                  <a:pt x="1051" y="740"/>
                </a:cubicBezTo>
                <a:cubicBezTo>
                  <a:pt x="1070" y="744"/>
                  <a:pt x="1091" y="733"/>
                  <a:pt x="1095" y="717"/>
                </a:cubicBezTo>
                <a:cubicBezTo>
                  <a:pt x="1097" y="704"/>
                  <a:pt x="1095" y="692"/>
                  <a:pt x="1084" y="687"/>
                </a:cubicBezTo>
                <a:cubicBezTo>
                  <a:pt x="1076" y="698"/>
                  <a:pt x="1071" y="714"/>
                  <a:pt x="1063" y="716"/>
                </a:cubicBezTo>
                <a:cubicBezTo>
                  <a:pt x="1050" y="719"/>
                  <a:pt x="1035" y="713"/>
                  <a:pt x="1019" y="711"/>
                </a:cubicBezTo>
                <a:close/>
                <a:moveTo>
                  <a:pt x="1060" y="532"/>
                </a:moveTo>
                <a:cubicBezTo>
                  <a:pt x="1078" y="529"/>
                  <a:pt x="1088" y="517"/>
                  <a:pt x="1087" y="504"/>
                </a:cubicBezTo>
                <a:cubicBezTo>
                  <a:pt x="1086" y="494"/>
                  <a:pt x="1076" y="480"/>
                  <a:pt x="1067" y="476"/>
                </a:cubicBezTo>
                <a:cubicBezTo>
                  <a:pt x="1046" y="467"/>
                  <a:pt x="1037" y="485"/>
                  <a:pt x="1025" y="502"/>
                </a:cubicBezTo>
                <a:cubicBezTo>
                  <a:pt x="1038" y="507"/>
                  <a:pt x="1050" y="512"/>
                  <a:pt x="1063" y="516"/>
                </a:cubicBezTo>
                <a:cubicBezTo>
                  <a:pt x="1062" y="519"/>
                  <a:pt x="1061" y="524"/>
                  <a:pt x="1060" y="532"/>
                </a:cubicBezTo>
                <a:close/>
                <a:moveTo>
                  <a:pt x="1587" y="475"/>
                </a:moveTo>
                <a:cubicBezTo>
                  <a:pt x="1572" y="476"/>
                  <a:pt x="1555" y="483"/>
                  <a:pt x="1554" y="500"/>
                </a:cubicBezTo>
                <a:cubicBezTo>
                  <a:pt x="1553" y="509"/>
                  <a:pt x="1565" y="524"/>
                  <a:pt x="1575" y="529"/>
                </a:cubicBezTo>
                <a:cubicBezTo>
                  <a:pt x="1589" y="536"/>
                  <a:pt x="1602" y="529"/>
                  <a:pt x="1606" y="516"/>
                </a:cubicBezTo>
                <a:cubicBezTo>
                  <a:pt x="1599" y="501"/>
                  <a:pt x="1593" y="489"/>
                  <a:pt x="1587" y="475"/>
                </a:cubicBezTo>
                <a:close/>
                <a:moveTo>
                  <a:pt x="1228" y="832"/>
                </a:moveTo>
                <a:cubicBezTo>
                  <a:pt x="1226" y="828"/>
                  <a:pt x="1223" y="825"/>
                  <a:pt x="1221" y="822"/>
                </a:cubicBezTo>
                <a:cubicBezTo>
                  <a:pt x="1173" y="854"/>
                  <a:pt x="1126" y="888"/>
                  <a:pt x="1082" y="927"/>
                </a:cubicBezTo>
                <a:cubicBezTo>
                  <a:pt x="1084" y="929"/>
                  <a:pt x="1085" y="931"/>
                  <a:pt x="1087" y="933"/>
                </a:cubicBezTo>
                <a:cubicBezTo>
                  <a:pt x="1134" y="900"/>
                  <a:pt x="1181" y="866"/>
                  <a:pt x="1228" y="832"/>
                </a:cubicBezTo>
                <a:close/>
                <a:moveTo>
                  <a:pt x="1133" y="634"/>
                </a:moveTo>
                <a:cubicBezTo>
                  <a:pt x="1143" y="641"/>
                  <a:pt x="1157" y="639"/>
                  <a:pt x="1164" y="627"/>
                </a:cubicBezTo>
                <a:cubicBezTo>
                  <a:pt x="1170" y="619"/>
                  <a:pt x="1171" y="603"/>
                  <a:pt x="1167" y="595"/>
                </a:cubicBezTo>
                <a:cubicBezTo>
                  <a:pt x="1158" y="580"/>
                  <a:pt x="1142" y="577"/>
                  <a:pt x="1125" y="585"/>
                </a:cubicBezTo>
                <a:cubicBezTo>
                  <a:pt x="1128" y="600"/>
                  <a:pt x="1130" y="615"/>
                  <a:pt x="1133" y="634"/>
                </a:cubicBezTo>
                <a:close/>
                <a:moveTo>
                  <a:pt x="830" y="460"/>
                </a:moveTo>
                <a:cubicBezTo>
                  <a:pt x="811" y="459"/>
                  <a:pt x="804" y="445"/>
                  <a:pt x="812" y="429"/>
                </a:cubicBezTo>
                <a:cubicBezTo>
                  <a:pt x="793" y="426"/>
                  <a:pt x="778" y="435"/>
                  <a:pt x="776" y="452"/>
                </a:cubicBezTo>
                <a:cubicBezTo>
                  <a:pt x="773" y="469"/>
                  <a:pt x="783" y="480"/>
                  <a:pt x="798" y="485"/>
                </a:cubicBezTo>
                <a:cubicBezTo>
                  <a:pt x="817" y="490"/>
                  <a:pt x="824" y="477"/>
                  <a:pt x="830" y="460"/>
                </a:cubicBezTo>
                <a:close/>
                <a:moveTo>
                  <a:pt x="706" y="324"/>
                </a:moveTo>
                <a:cubicBezTo>
                  <a:pt x="690" y="361"/>
                  <a:pt x="708" y="387"/>
                  <a:pt x="723" y="414"/>
                </a:cubicBezTo>
                <a:cubicBezTo>
                  <a:pt x="745" y="393"/>
                  <a:pt x="745" y="381"/>
                  <a:pt x="726" y="363"/>
                </a:cubicBezTo>
                <a:cubicBezTo>
                  <a:pt x="719" y="356"/>
                  <a:pt x="717" y="345"/>
                  <a:pt x="712" y="336"/>
                </a:cubicBezTo>
                <a:cubicBezTo>
                  <a:pt x="710" y="332"/>
                  <a:pt x="708" y="328"/>
                  <a:pt x="706" y="324"/>
                </a:cubicBezTo>
                <a:close/>
                <a:moveTo>
                  <a:pt x="958" y="473"/>
                </a:moveTo>
                <a:cubicBezTo>
                  <a:pt x="947" y="463"/>
                  <a:pt x="931" y="460"/>
                  <a:pt x="916" y="471"/>
                </a:cubicBezTo>
                <a:cubicBezTo>
                  <a:pt x="909" y="476"/>
                  <a:pt x="904" y="491"/>
                  <a:pt x="906" y="500"/>
                </a:cubicBezTo>
                <a:cubicBezTo>
                  <a:pt x="910" y="515"/>
                  <a:pt x="923" y="524"/>
                  <a:pt x="933" y="523"/>
                </a:cubicBezTo>
                <a:cubicBezTo>
                  <a:pt x="942" y="504"/>
                  <a:pt x="949" y="491"/>
                  <a:pt x="958" y="473"/>
                </a:cubicBezTo>
                <a:close/>
                <a:moveTo>
                  <a:pt x="1192" y="811"/>
                </a:moveTo>
                <a:cubicBezTo>
                  <a:pt x="1167" y="810"/>
                  <a:pt x="1061" y="908"/>
                  <a:pt x="1056" y="936"/>
                </a:cubicBezTo>
                <a:cubicBezTo>
                  <a:pt x="1101" y="894"/>
                  <a:pt x="1145" y="854"/>
                  <a:pt x="1192" y="811"/>
                </a:cubicBezTo>
                <a:close/>
                <a:moveTo>
                  <a:pt x="1078" y="951"/>
                </a:moveTo>
                <a:cubicBezTo>
                  <a:pt x="1080" y="953"/>
                  <a:pt x="1081" y="955"/>
                  <a:pt x="1082" y="958"/>
                </a:cubicBezTo>
                <a:cubicBezTo>
                  <a:pt x="1144" y="920"/>
                  <a:pt x="1205" y="882"/>
                  <a:pt x="1266" y="844"/>
                </a:cubicBezTo>
                <a:cubicBezTo>
                  <a:pt x="1264" y="841"/>
                  <a:pt x="1263" y="838"/>
                  <a:pt x="1261" y="835"/>
                </a:cubicBezTo>
                <a:cubicBezTo>
                  <a:pt x="1200" y="874"/>
                  <a:pt x="1139" y="912"/>
                  <a:pt x="1078" y="951"/>
                </a:cubicBezTo>
                <a:close/>
                <a:moveTo>
                  <a:pt x="828" y="963"/>
                </a:moveTo>
                <a:cubicBezTo>
                  <a:pt x="805" y="936"/>
                  <a:pt x="684" y="879"/>
                  <a:pt x="666" y="889"/>
                </a:cubicBezTo>
                <a:cubicBezTo>
                  <a:pt x="720" y="914"/>
                  <a:pt x="774" y="938"/>
                  <a:pt x="828" y="963"/>
                </a:cubicBezTo>
                <a:close/>
                <a:moveTo>
                  <a:pt x="1131" y="575"/>
                </a:moveTo>
                <a:cubicBezTo>
                  <a:pt x="1147" y="570"/>
                  <a:pt x="1154" y="560"/>
                  <a:pt x="1151" y="545"/>
                </a:cubicBezTo>
                <a:cubicBezTo>
                  <a:pt x="1149" y="530"/>
                  <a:pt x="1138" y="522"/>
                  <a:pt x="1123" y="521"/>
                </a:cubicBezTo>
                <a:cubicBezTo>
                  <a:pt x="1106" y="520"/>
                  <a:pt x="1095" y="527"/>
                  <a:pt x="1090" y="545"/>
                </a:cubicBezTo>
                <a:cubicBezTo>
                  <a:pt x="1111" y="542"/>
                  <a:pt x="1127" y="554"/>
                  <a:pt x="1131" y="575"/>
                </a:cubicBezTo>
                <a:close/>
                <a:moveTo>
                  <a:pt x="1612" y="415"/>
                </a:moveTo>
                <a:cubicBezTo>
                  <a:pt x="1620" y="414"/>
                  <a:pt x="1627" y="410"/>
                  <a:pt x="1631" y="413"/>
                </a:cubicBezTo>
                <a:cubicBezTo>
                  <a:pt x="1640" y="417"/>
                  <a:pt x="1646" y="424"/>
                  <a:pt x="1654" y="431"/>
                </a:cubicBezTo>
                <a:cubicBezTo>
                  <a:pt x="1665" y="419"/>
                  <a:pt x="1667" y="405"/>
                  <a:pt x="1655" y="390"/>
                </a:cubicBezTo>
                <a:cubicBezTo>
                  <a:pt x="1645" y="378"/>
                  <a:pt x="1632" y="373"/>
                  <a:pt x="1618" y="382"/>
                </a:cubicBezTo>
                <a:cubicBezTo>
                  <a:pt x="1603" y="391"/>
                  <a:pt x="1608" y="404"/>
                  <a:pt x="1612" y="415"/>
                </a:cubicBezTo>
                <a:close/>
                <a:moveTo>
                  <a:pt x="888" y="584"/>
                </a:moveTo>
                <a:cubicBezTo>
                  <a:pt x="895" y="574"/>
                  <a:pt x="907" y="563"/>
                  <a:pt x="905" y="557"/>
                </a:cubicBezTo>
                <a:cubicBezTo>
                  <a:pt x="896" y="535"/>
                  <a:pt x="909" y="540"/>
                  <a:pt x="921" y="541"/>
                </a:cubicBezTo>
                <a:cubicBezTo>
                  <a:pt x="925" y="542"/>
                  <a:pt x="929" y="541"/>
                  <a:pt x="935" y="540"/>
                </a:cubicBezTo>
                <a:cubicBezTo>
                  <a:pt x="916" y="520"/>
                  <a:pt x="894" y="519"/>
                  <a:pt x="879" y="535"/>
                </a:cubicBezTo>
                <a:cubicBezTo>
                  <a:pt x="865" y="552"/>
                  <a:pt x="867" y="567"/>
                  <a:pt x="888" y="584"/>
                </a:cubicBezTo>
                <a:close/>
                <a:moveTo>
                  <a:pt x="348" y="754"/>
                </a:moveTo>
                <a:cubicBezTo>
                  <a:pt x="347" y="756"/>
                  <a:pt x="347" y="758"/>
                  <a:pt x="346" y="760"/>
                </a:cubicBezTo>
                <a:cubicBezTo>
                  <a:pt x="358" y="761"/>
                  <a:pt x="371" y="766"/>
                  <a:pt x="381" y="763"/>
                </a:cubicBezTo>
                <a:cubicBezTo>
                  <a:pt x="388" y="761"/>
                  <a:pt x="398" y="747"/>
                  <a:pt x="397" y="740"/>
                </a:cubicBezTo>
                <a:cubicBezTo>
                  <a:pt x="394" y="717"/>
                  <a:pt x="374" y="711"/>
                  <a:pt x="352" y="706"/>
                </a:cubicBezTo>
                <a:cubicBezTo>
                  <a:pt x="350" y="715"/>
                  <a:pt x="348" y="724"/>
                  <a:pt x="346" y="733"/>
                </a:cubicBezTo>
                <a:cubicBezTo>
                  <a:pt x="355" y="733"/>
                  <a:pt x="364" y="732"/>
                  <a:pt x="373" y="731"/>
                </a:cubicBezTo>
                <a:cubicBezTo>
                  <a:pt x="377" y="746"/>
                  <a:pt x="372" y="751"/>
                  <a:pt x="348" y="754"/>
                </a:cubicBezTo>
                <a:close/>
                <a:moveTo>
                  <a:pt x="1334" y="878"/>
                </a:moveTo>
                <a:cubicBezTo>
                  <a:pt x="1332" y="875"/>
                  <a:pt x="1331" y="871"/>
                  <a:pt x="1329" y="868"/>
                </a:cubicBezTo>
                <a:cubicBezTo>
                  <a:pt x="1276" y="880"/>
                  <a:pt x="1232" y="913"/>
                  <a:pt x="1182" y="933"/>
                </a:cubicBezTo>
                <a:cubicBezTo>
                  <a:pt x="1183" y="935"/>
                  <a:pt x="1184" y="938"/>
                  <a:pt x="1185" y="940"/>
                </a:cubicBezTo>
                <a:cubicBezTo>
                  <a:pt x="1234" y="919"/>
                  <a:pt x="1284" y="899"/>
                  <a:pt x="1334" y="878"/>
                </a:cubicBezTo>
                <a:close/>
                <a:moveTo>
                  <a:pt x="1662" y="503"/>
                </a:moveTo>
                <a:cubicBezTo>
                  <a:pt x="1646" y="511"/>
                  <a:pt x="1632" y="518"/>
                  <a:pt x="1614" y="527"/>
                </a:cubicBezTo>
                <a:cubicBezTo>
                  <a:pt x="1612" y="538"/>
                  <a:pt x="1621" y="548"/>
                  <a:pt x="1634" y="549"/>
                </a:cubicBezTo>
                <a:cubicBezTo>
                  <a:pt x="1644" y="551"/>
                  <a:pt x="1658" y="549"/>
                  <a:pt x="1665" y="542"/>
                </a:cubicBezTo>
                <a:cubicBezTo>
                  <a:pt x="1676" y="530"/>
                  <a:pt x="1672" y="515"/>
                  <a:pt x="1662" y="503"/>
                </a:cubicBezTo>
                <a:close/>
                <a:moveTo>
                  <a:pt x="1657" y="444"/>
                </a:moveTo>
                <a:cubicBezTo>
                  <a:pt x="1673" y="458"/>
                  <a:pt x="1673" y="474"/>
                  <a:pt x="1659" y="483"/>
                </a:cubicBezTo>
                <a:cubicBezTo>
                  <a:pt x="1668" y="496"/>
                  <a:pt x="1679" y="497"/>
                  <a:pt x="1691" y="488"/>
                </a:cubicBezTo>
                <a:cubicBezTo>
                  <a:pt x="1703" y="480"/>
                  <a:pt x="1706" y="460"/>
                  <a:pt x="1698" y="449"/>
                </a:cubicBezTo>
                <a:cubicBezTo>
                  <a:pt x="1687" y="434"/>
                  <a:pt x="1674" y="436"/>
                  <a:pt x="1657" y="444"/>
                </a:cubicBezTo>
                <a:close/>
                <a:moveTo>
                  <a:pt x="1264" y="459"/>
                </a:moveTo>
                <a:cubicBezTo>
                  <a:pt x="1263" y="431"/>
                  <a:pt x="1274" y="408"/>
                  <a:pt x="1259" y="379"/>
                </a:cubicBezTo>
                <a:cubicBezTo>
                  <a:pt x="1248" y="392"/>
                  <a:pt x="1234" y="402"/>
                  <a:pt x="1234" y="412"/>
                </a:cubicBezTo>
                <a:cubicBezTo>
                  <a:pt x="1233" y="429"/>
                  <a:pt x="1242" y="445"/>
                  <a:pt x="1264" y="459"/>
                </a:cubicBezTo>
                <a:close/>
                <a:moveTo>
                  <a:pt x="857" y="946"/>
                </a:moveTo>
                <a:cubicBezTo>
                  <a:pt x="858" y="944"/>
                  <a:pt x="859" y="942"/>
                  <a:pt x="861" y="940"/>
                </a:cubicBezTo>
                <a:cubicBezTo>
                  <a:pt x="824" y="909"/>
                  <a:pt x="787" y="878"/>
                  <a:pt x="750" y="847"/>
                </a:cubicBezTo>
                <a:cubicBezTo>
                  <a:pt x="745" y="843"/>
                  <a:pt x="737" y="842"/>
                  <a:pt x="731" y="840"/>
                </a:cubicBezTo>
                <a:cubicBezTo>
                  <a:pt x="730" y="842"/>
                  <a:pt x="729" y="845"/>
                  <a:pt x="728" y="847"/>
                </a:cubicBezTo>
                <a:cubicBezTo>
                  <a:pt x="771" y="880"/>
                  <a:pt x="814" y="913"/>
                  <a:pt x="857" y="946"/>
                </a:cubicBezTo>
                <a:close/>
                <a:moveTo>
                  <a:pt x="1589" y="762"/>
                </a:moveTo>
                <a:cubicBezTo>
                  <a:pt x="1586" y="761"/>
                  <a:pt x="1583" y="760"/>
                  <a:pt x="1580" y="759"/>
                </a:cubicBezTo>
                <a:cubicBezTo>
                  <a:pt x="1575" y="767"/>
                  <a:pt x="1571" y="775"/>
                  <a:pt x="1567" y="783"/>
                </a:cubicBezTo>
                <a:cubicBezTo>
                  <a:pt x="1565" y="782"/>
                  <a:pt x="1563" y="780"/>
                  <a:pt x="1561" y="778"/>
                </a:cubicBezTo>
                <a:cubicBezTo>
                  <a:pt x="1559" y="773"/>
                  <a:pt x="1557" y="768"/>
                  <a:pt x="1555" y="764"/>
                </a:cubicBezTo>
                <a:cubicBezTo>
                  <a:pt x="1530" y="769"/>
                  <a:pt x="1523" y="780"/>
                  <a:pt x="1536" y="793"/>
                </a:cubicBezTo>
                <a:cubicBezTo>
                  <a:pt x="1542" y="799"/>
                  <a:pt x="1553" y="803"/>
                  <a:pt x="1561" y="802"/>
                </a:cubicBezTo>
                <a:cubicBezTo>
                  <a:pt x="1571" y="801"/>
                  <a:pt x="1582" y="795"/>
                  <a:pt x="1589" y="787"/>
                </a:cubicBezTo>
                <a:cubicBezTo>
                  <a:pt x="1593" y="782"/>
                  <a:pt x="1589" y="770"/>
                  <a:pt x="1589" y="762"/>
                </a:cubicBezTo>
                <a:close/>
                <a:moveTo>
                  <a:pt x="973" y="256"/>
                </a:moveTo>
                <a:cubicBezTo>
                  <a:pt x="973" y="248"/>
                  <a:pt x="973" y="243"/>
                  <a:pt x="973" y="237"/>
                </a:cubicBezTo>
                <a:cubicBezTo>
                  <a:pt x="958" y="244"/>
                  <a:pt x="953" y="256"/>
                  <a:pt x="958" y="269"/>
                </a:cubicBezTo>
                <a:cubicBezTo>
                  <a:pt x="964" y="283"/>
                  <a:pt x="975" y="289"/>
                  <a:pt x="990" y="286"/>
                </a:cubicBezTo>
                <a:cubicBezTo>
                  <a:pt x="1005" y="283"/>
                  <a:pt x="1012" y="269"/>
                  <a:pt x="1009" y="251"/>
                </a:cubicBezTo>
                <a:cubicBezTo>
                  <a:pt x="997" y="252"/>
                  <a:pt x="985" y="254"/>
                  <a:pt x="973" y="256"/>
                </a:cubicBezTo>
                <a:close/>
                <a:moveTo>
                  <a:pt x="772" y="241"/>
                </a:moveTo>
                <a:cubicBezTo>
                  <a:pt x="797" y="259"/>
                  <a:pt x="821" y="276"/>
                  <a:pt x="845" y="293"/>
                </a:cubicBezTo>
                <a:cubicBezTo>
                  <a:pt x="847" y="291"/>
                  <a:pt x="849" y="290"/>
                  <a:pt x="851" y="288"/>
                </a:cubicBezTo>
                <a:cubicBezTo>
                  <a:pt x="845" y="274"/>
                  <a:pt x="839" y="260"/>
                  <a:pt x="833" y="246"/>
                </a:cubicBezTo>
                <a:cubicBezTo>
                  <a:pt x="832" y="244"/>
                  <a:pt x="829" y="242"/>
                  <a:pt x="827" y="242"/>
                </a:cubicBezTo>
                <a:cubicBezTo>
                  <a:pt x="809" y="241"/>
                  <a:pt x="792" y="241"/>
                  <a:pt x="772" y="241"/>
                </a:cubicBezTo>
                <a:close/>
                <a:moveTo>
                  <a:pt x="501" y="418"/>
                </a:moveTo>
                <a:cubicBezTo>
                  <a:pt x="506" y="437"/>
                  <a:pt x="500" y="448"/>
                  <a:pt x="478" y="446"/>
                </a:cubicBezTo>
                <a:cubicBezTo>
                  <a:pt x="489" y="467"/>
                  <a:pt x="505" y="465"/>
                  <a:pt x="520" y="461"/>
                </a:cubicBezTo>
                <a:cubicBezTo>
                  <a:pt x="532" y="457"/>
                  <a:pt x="541" y="448"/>
                  <a:pt x="537" y="433"/>
                </a:cubicBezTo>
                <a:cubicBezTo>
                  <a:pt x="531" y="415"/>
                  <a:pt x="517" y="417"/>
                  <a:pt x="501" y="418"/>
                </a:cubicBezTo>
                <a:close/>
                <a:moveTo>
                  <a:pt x="1205" y="530"/>
                </a:moveTo>
                <a:cubicBezTo>
                  <a:pt x="1187" y="535"/>
                  <a:pt x="1183" y="547"/>
                  <a:pt x="1186" y="562"/>
                </a:cubicBezTo>
                <a:cubicBezTo>
                  <a:pt x="1189" y="577"/>
                  <a:pt x="1199" y="585"/>
                  <a:pt x="1214" y="584"/>
                </a:cubicBezTo>
                <a:cubicBezTo>
                  <a:pt x="1229" y="583"/>
                  <a:pt x="1237" y="575"/>
                  <a:pt x="1236" y="560"/>
                </a:cubicBezTo>
                <a:cubicBezTo>
                  <a:pt x="1213" y="559"/>
                  <a:pt x="1208" y="554"/>
                  <a:pt x="1205" y="530"/>
                </a:cubicBezTo>
                <a:close/>
                <a:moveTo>
                  <a:pt x="874" y="918"/>
                </a:moveTo>
                <a:cubicBezTo>
                  <a:pt x="876" y="917"/>
                  <a:pt x="878" y="915"/>
                  <a:pt x="880" y="914"/>
                </a:cubicBezTo>
                <a:cubicBezTo>
                  <a:pt x="857" y="882"/>
                  <a:pt x="835" y="849"/>
                  <a:pt x="811" y="818"/>
                </a:cubicBezTo>
                <a:cubicBezTo>
                  <a:pt x="808" y="815"/>
                  <a:pt x="800" y="816"/>
                  <a:pt x="794" y="815"/>
                </a:cubicBezTo>
                <a:cubicBezTo>
                  <a:pt x="793" y="817"/>
                  <a:pt x="792" y="819"/>
                  <a:pt x="791" y="821"/>
                </a:cubicBezTo>
                <a:cubicBezTo>
                  <a:pt x="819" y="853"/>
                  <a:pt x="847" y="886"/>
                  <a:pt x="874" y="918"/>
                </a:cubicBezTo>
                <a:close/>
                <a:moveTo>
                  <a:pt x="1656" y="620"/>
                </a:moveTo>
                <a:cubicBezTo>
                  <a:pt x="1661" y="607"/>
                  <a:pt x="1664" y="599"/>
                  <a:pt x="1669" y="585"/>
                </a:cubicBezTo>
                <a:cubicBezTo>
                  <a:pt x="1637" y="584"/>
                  <a:pt x="1609" y="582"/>
                  <a:pt x="1581" y="581"/>
                </a:cubicBezTo>
                <a:cubicBezTo>
                  <a:pt x="1580" y="583"/>
                  <a:pt x="1580" y="585"/>
                  <a:pt x="1580" y="586"/>
                </a:cubicBezTo>
                <a:cubicBezTo>
                  <a:pt x="1590" y="588"/>
                  <a:pt x="1600" y="590"/>
                  <a:pt x="1611" y="591"/>
                </a:cubicBezTo>
                <a:cubicBezTo>
                  <a:pt x="1615" y="617"/>
                  <a:pt x="1640" y="607"/>
                  <a:pt x="1656" y="620"/>
                </a:cubicBezTo>
                <a:close/>
                <a:moveTo>
                  <a:pt x="1129" y="941"/>
                </a:moveTo>
                <a:cubicBezTo>
                  <a:pt x="1130" y="943"/>
                  <a:pt x="1131" y="944"/>
                  <a:pt x="1132" y="946"/>
                </a:cubicBezTo>
                <a:cubicBezTo>
                  <a:pt x="1189" y="919"/>
                  <a:pt x="1244" y="889"/>
                  <a:pt x="1299" y="858"/>
                </a:cubicBezTo>
                <a:cubicBezTo>
                  <a:pt x="1297" y="855"/>
                  <a:pt x="1295" y="852"/>
                  <a:pt x="1294" y="849"/>
                </a:cubicBezTo>
                <a:cubicBezTo>
                  <a:pt x="1239" y="880"/>
                  <a:pt x="1184" y="910"/>
                  <a:pt x="1129" y="941"/>
                </a:cubicBezTo>
                <a:close/>
                <a:moveTo>
                  <a:pt x="620" y="349"/>
                </a:moveTo>
                <a:cubicBezTo>
                  <a:pt x="617" y="380"/>
                  <a:pt x="623" y="388"/>
                  <a:pt x="648" y="390"/>
                </a:cubicBezTo>
                <a:cubicBezTo>
                  <a:pt x="663" y="391"/>
                  <a:pt x="674" y="381"/>
                  <a:pt x="676" y="365"/>
                </a:cubicBezTo>
                <a:cubicBezTo>
                  <a:pt x="658" y="360"/>
                  <a:pt x="640" y="355"/>
                  <a:pt x="620" y="349"/>
                </a:cubicBezTo>
                <a:close/>
                <a:moveTo>
                  <a:pt x="703" y="542"/>
                </a:moveTo>
                <a:cubicBezTo>
                  <a:pt x="678" y="519"/>
                  <a:pt x="645" y="509"/>
                  <a:pt x="617" y="518"/>
                </a:cubicBezTo>
                <a:cubicBezTo>
                  <a:pt x="627" y="527"/>
                  <a:pt x="634" y="539"/>
                  <a:pt x="643" y="541"/>
                </a:cubicBezTo>
                <a:cubicBezTo>
                  <a:pt x="662" y="545"/>
                  <a:pt x="681" y="542"/>
                  <a:pt x="703" y="542"/>
                </a:cubicBezTo>
                <a:close/>
                <a:moveTo>
                  <a:pt x="443" y="440"/>
                </a:moveTo>
                <a:cubicBezTo>
                  <a:pt x="425" y="451"/>
                  <a:pt x="421" y="462"/>
                  <a:pt x="430" y="477"/>
                </a:cubicBezTo>
                <a:cubicBezTo>
                  <a:pt x="438" y="490"/>
                  <a:pt x="450" y="492"/>
                  <a:pt x="462" y="486"/>
                </a:cubicBezTo>
                <a:cubicBezTo>
                  <a:pt x="476" y="480"/>
                  <a:pt x="480" y="469"/>
                  <a:pt x="471" y="455"/>
                </a:cubicBezTo>
                <a:cubicBezTo>
                  <a:pt x="456" y="462"/>
                  <a:pt x="445" y="460"/>
                  <a:pt x="443" y="440"/>
                </a:cubicBezTo>
                <a:close/>
                <a:moveTo>
                  <a:pt x="772" y="436"/>
                </a:moveTo>
                <a:cubicBezTo>
                  <a:pt x="785" y="424"/>
                  <a:pt x="785" y="424"/>
                  <a:pt x="778" y="411"/>
                </a:cubicBezTo>
                <a:cubicBezTo>
                  <a:pt x="776" y="406"/>
                  <a:pt x="775" y="400"/>
                  <a:pt x="773" y="396"/>
                </a:cubicBezTo>
                <a:cubicBezTo>
                  <a:pt x="770" y="391"/>
                  <a:pt x="765" y="382"/>
                  <a:pt x="763" y="382"/>
                </a:cubicBezTo>
                <a:cubicBezTo>
                  <a:pt x="757" y="384"/>
                  <a:pt x="749" y="387"/>
                  <a:pt x="745" y="393"/>
                </a:cubicBezTo>
                <a:cubicBezTo>
                  <a:pt x="741" y="399"/>
                  <a:pt x="739" y="407"/>
                  <a:pt x="737" y="413"/>
                </a:cubicBezTo>
                <a:cubicBezTo>
                  <a:pt x="749" y="421"/>
                  <a:pt x="760" y="428"/>
                  <a:pt x="772" y="436"/>
                </a:cubicBezTo>
                <a:close/>
                <a:moveTo>
                  <a:pt x="300" y="713"/>
                </a:moveTo>
                <a:cubicBezTo>
                  <a:pt x="296" y="706"/>
                  <a:pt x="293" y="701"/>
                  <a:pt x="290" y="695"/>
                </a:cubicBezTo>
                <a:cubicBezTo>
                  <a:pt x="287" y="701"/>
                  <a:pt x="281" y="708"/>
                  <a:pt x="282" y="713"/>
                </a:cubicBezTo>
                <a:cubicBezTo>
                  <a:pt x="284" y="719"/>
                  <a:pt x="291" y="726"/>
                  <a:pt x="297" y="728"/>
                </a:cubicBezTo>
                <a:cubicBezTo>
                  <a:pt x="303" y="730"/>
                  <a:pt x="313" y="729"/>
                  <a:pt x="318" y="725"/>
                </a:cubicBezTo>
                <a:cubicBezTo>
                  <a:pt x="324" y="720"/>
                  <a:pt x="326" y="711"/>
                  <a:pt x="331" y="704"/>
                </a:cubicBezTo>
                <a:cubicBezTo>
                  <a:pt x="310" y="673"/>
                  <a:pt x="310" y="673"/>
                  <a:pt x="299" y="677"/>
                </a:cubicBezTo>
                <a:cubicBezTo>
                  <a:pt x="313" y="703"/>
                  <a:pt x="313" y="703"/>
                  <a:pt x="300" y="713"/>
                </a:cubicBezTo>
                <a:close/>
                <a:moveTo>
                  <a:pt x="1121" y="161"/>
                </a:moveTo>
                <a:cubicBezTo>
                  <a:pt x="1132" y="154"/>
                  <a:pt x="1135" y="141"/>
                  <a:pt x="1128" y="130"/>
                </a:cubicBezTo>
                <a:cubicBezTo>
                  <a:pt x="1123" y="123"/>
                  <a:pt x="1109" y="118"/>
                  <a:pt x="1100" y="118"/>
                </a:cubicBezTo>
                <a:cubicBezTo>
                  <a:pt x="1094" y="118"/>
                  <a:pt x="1088" y="130"/>
                  <a:pt x="1083" y="136"/>
                </a:cubicBezTo>
                <a:cubicBezTo>
                  <a:pt x="1090" y="142"/>
                  <a:pt x="1098" y="147"/>
                  <a:pt x="1105" y="152"/>
                </a:cubicBezTo>
                <a:cubicBezTo>
                  <a:pt x="1109" y="155"/>
                  <a:pt x="1113" y="157"/>
                  <a:pt x="1121" y="161"/>
                </a:cubicBezTo>
                <a:close/>
                <a:moveTo>
                  <a:pt x="422" y="437"/>
                </a:moveTo>
                <a:cubicBezTo>
                  <a:pt x="423" y="421"/>
                  <a:pt x="424" y="409"/>
                  <a:pt x="426" y="393"/>
                </a:cubicBezTo>
                <a:cubicBezTo>
                  <a:pt x="419" y="385"/>
                  <a:pt x="406" y="387"/>
                  <a:pt x="397" y="397"/>
                </a:cubicBezTo>
                <a:cubicBezTo>
                  <a:pt x="391" y="404"/>
                  <a:pt x="387" y="419"/>
                  <a:pt x="391" y="426"/>
                </a:cubicBezTo>
                <a:cubicBezTo>
                  <a:pt x="397" y="441"/>
                  <a:pt x="412" y="441"/>
                  <a:pt x="422" y="437"/>
                </a:cubicBezTo>
                <a:close/>
                <a:moveTo>
                  <a:pt x="698" y="855"/>
                </a:moveTo>
                <a:cubicBezTo>
                  <a:pt x="696" y="858"/>
                  <a:pt x="694" y="861"/>
                  <a:pt x="693" y="864"/>
                </a:cubicBezTo>
                <a:cubicBezTo>
                  <a:pt x="741" y="893"/>
                  <a:pt x="789" y="921"/>
                  <a:pt x="837" y="949"/>
                </a:cubicBezTo>
                <a:cubicBezTo>
                  <a:pt x="838" y="947"/>
                  <a:pt x="839" y="944"/>
                  <a:pt x="841" y="942"/>
                </a:cubicBezTo>
                <a:cubicBezTo>
                  <a:pt x="793" y="913"/>
                  <a:pt x="746" y="884"/>
                  <a:pt x="698" y="855"/>
                </a:cubicBezTo>
                <a:close/>
                <a:moveTo>
                  <a:pt x="587" y="568"/>
                </a:moveTo>
                <a:cubicBezTo>
                  <a:pt x="597" y="574"/>
                  <a:pt x="611" y="572"/>
                  <a:pt x="619" y="558"/>
                </a:cubicBezTo>
                <a:cubicBezTo>
                  <a:pt x="623" y="551"/>
                  <a:pt x="621" y="539"/>
                  <a:pt x="618" y="531"/>
                </a:cubicBezTo>
                <a:cubicBezTo>
                  <a:pt x="617" y="527"/>
                  <a:pt x="607" y="525"/>
                  <a:pt x="600" y="524"/>
                </a:cubicBezTo>
                <a:cubicBezTo>
                  <a:pt x="596" y="524"/>
                  <a:pt x="588" y="528"/>
                  <a:pt x="588" y="531"/>
                </a:cubicBezTo>
                <a:cubicBezTo>
                  <a:pt x="586" y="541"/>
                  <a:pt x="587" y="552"/>
                  <a:pt x="587" y="568"/>
                </a:cubicBezTo>
                <a:close/>
                <a:moveTo>
                  <a:pt x="848" y="918"/>
                </a:moveTo>
                <a:cubicBezTo>
                  <a:pt x="850" y="916"/>
                  <a:pt x="852" y="914"/>
                  <a:pt x="854" y="912"/>
                </a:cubicBezTo>
                <a:cubicBezTo>
                  <a:pt x="827" y="884"/>
                  <a:pt x="799" y="856"/>
                  <a:pt x="771" y="828"/>
                </a:cubicBezTo>
                <a:cubicBezTo>
                  <a:pt x="769" y="826"/>
                  <a:pt x="763" y="827"/>
                  <a:pt x="758" y="827"/>
                </a:cubicBezTo>
                <a:cubicBezTo>
                  <a:pt x="758" y="829"/>
                  <a:pt x="757" y="831"/>
                  <a:pt x="756" y="833"/>
                </a:cubicBezTo>
                <a:cubicBezTo>
                  <a:pt x="787" y="861"/>
                  <a:pt x="818" y="889"/>
                  <a:pt x="848" y="918"/>
                </a:cubicBezTo>
                <a:close/>
                <a:moveTo>
                  <a:pt x="511" y="537"/>
                </a:moveTo>
                <a:cubicBezTo>
                  <a:pt x="517" y="527"/>
                  <a:pt x="521" y="519"/>
                  <a:pt x="527" y="512"/>
                </a:cubicBezTo>
                <a:cubicBezTo>
                  <a:pt x="529" y="508"/>
                  <a:pt x="536" y="503"/>
                  <a:pt x="535" y="502"/>
                </a:cubicBezTo>
                <a:cubicBezTo>
                  <a:pt x="533" y="497"/>
                  <a:pt x="528" y="491"/>
                  <a:pt x="524" y="490"/>
                </a:cubicBezTo>
                <a:cubicBezTo>
                  <a:pt x="509" y="487"/>
                  <a:pt x="495" y="488"/>
                  <a:pt x="490" y="505"/>
                </a:cubicBezTo>
                <a:cubicBezTo>
                  <a:pt x="485" y="523"/>
                  <a:pt x="496" y="532"/>
                  <a:pt x="511" y="537"/>
                </a:cubicBezTo>
                <a:close/>
                <a:moveTo>
                  <a:pt x="494" y="410"/>
                </a:moveTo>
                <a:cubicBezTo>
                  <a:pt x="512" y="409"/>
                  <a:pt x="523" y="400"/>
                  <a:pt x="523" y="384"/>
                </a:cubicBezTo>
                <a:cubicBezTo>
                  <a:pt x="523" y="376"/>
                  <a:pt x="516" y="364"/>
                  <a:pt x="509" y="362"/>
                </a:cubicBezTo>
                <a:cubicBezTo>
                  <a:pt x="496" y="357"/>
                  <a:pt x="483" y="361"/>
                  <a:pt x="478" y="379"/>
                </a:cubicBezTo>
                <a:cubicBezTo>
                  <a:pt x="503" y="379"/>
                  <a:pt x="493" y="396"/>
                  <a:pt x="494" y="410"/>
                </a:cubicBezTo>
                <a:close/>
                <a:moveTo>
                  <a:pt x="316" y="408"/>
                </a:moveTo>
                <a:cubicBezTo>
                  <a:pt x="318" y="409"/>
                  <a:pt x="321" y="409"/>
                  <a:pt x="323" y="410"/>
                </a:cubicBezTo>
                <a:cubicBezTo>
                  <a:pt x="333" y="414"/>
                  <a:pt x="344" y="420"/>
                  <a:pt x="355" y="422"/>
                </a:cubicBezTo>
                <a:cubicBezTo>
                  <a:pt x="358" y="423"/>
                  <a:pt x="368" y="416"/>
                  <a:pt x="367" y="414"/>
                </a:cubicBezTo>
                <a:cubicBezTo>
                  <a:pt x="366" y="405"/>
                  <a:pt x="364" y="393"/>
                  <a:pt x="357" y="388"/>
                </a:cubicBezTo>
                <a:cubicBezTo>
                  <a:pt x="352" y="384"/>
                  <a:pt x="339" y="383"/>
                  <a:pt x="333" y="386"/>
                </a:cubicBezTo>
                <a:cubicBezTo>
                  <a:pt x="325" y="390"/>
                  <a:pt x="321" y="401"/>
                  <a:pt x="316" y="408"/>
                </a:cubicBezTo>
                <a:close/>
                <a:moveTo>
                  <a:pt x="1035" y="195"/>
                </a:moveTo>
                <a:cubicBezTo>
                  <a:pt x="1053" y="194"/>
                  <a:pt x="1063" y="188"/>
                  <a:pt x="1065" y="174"/>
                </a:cubicBezTo>
                <a:cubicBezTo>
                  <a:pt x="1066" y="159"/>
                  <a:pt x="1057" y="151"/>
                  <a:pt x="1045" y="148"/>
                </a:cubicBezTo>
                <a:cubicBezTo>
                  <a:pt x="1029" y="143"/>
                  <a:pt x="1020" y="153"/>
                  <a:pt x="1015" y="163"/>
                </a:cubicBezTo>
                <a:cubicBezTo>
                  <a:pt x="1019" y="177"/>
                  <a:pt x="1049" y="168"/>
                  <a:pt x="1035" y="195"/>
                </a:cubicBezTo>
                <a:close/>
                <a:moveTo>
                  <a:pt x="1338" y="152"/>
                </a:moveTo>
                <a:cubicBezTo>
                  <a:pt x="1327" y="147"/>
                  <a:pt x="1318" y="142"/>
                  <a:pt x="1309" y="138"/>
                </a:cubicBezTo>
                <a:cubicBezTo>
                  <a:pt x="1305" y="137"/>
                  <a:pt x="1297" y="141"/>
                  <a:pt x="1297" y="144"/>
                </a:cubicBezTo>
                <a:cubicBezTo>
                  <a:pt x="1293" y="157"/>
                  <a:pt x="1292" y="169"/>
                  <a:pt x="1291" y="183"/>
                </a:cubicBezTo>
                <a:cubicBezTo>
                  <a:pt x="1319" y="189"/>
                  <a:pt x="1326" y="169"/>
                  <a:pt x="1338" y="152"/>
                </a:cubicBezTo>
                <a:close/>
                <a:moveTo>
                  <a:pt x="377" y="593"/>
                </a:moveTo>
                <a:cubicBezTo>
                  <a:pt x="396" y="592"/>
                  <a:pt x="401" y="578"/>
                  <a:pt x="399" y="565"/>
                </a:cubicBezTo>
                <a:cubicBezTo>
                  <a:pt x="397" y="557"/>
                  <a:pt x="386" y="545"/>
                  <a:pt x="378" y="544"/>
                </a:cubicBezTo>
                <a:cubicBezTo>
                  <a:pt x="365" y="541"/>
                  <a:pt x="354" y="550"/>
                  <a:pt x="354" y="566"/>
                </a:cubicBezTo>
                <a:cubicBezTo>
                  <a:pt x="373" y="566"/>
                  <a:pt x="373" y="566"/>
                  <a:pt x="377" y="593"/>
                </a:cubicBezTo>
                <a:close/>
                <a:moveTo>
                  <a:pt x="1783" y="719"/>
                </a:moveTo>
                <a:cubicBezTo>
                  <a:pt x="1784" y="721"/>
                  <a:pt x="1785" y="722"/>
                  <a:pt x="1786" y="724"/>
                </a:cubicBezTo>
                <a:cubicBezTo>
                  <a:pt x="1791" y="722"/>
                  <a:pt x="1799" y="721"/>
                  <a:pt x="1801" y="717"/>
                </a:cubicBezTo>
                <a:cubicBezTo>
                  <a:pt x="1808" y="699"/>
                  <a:pt x="1801" y="684"/>
                  <a:pt x="1789" y="671"/>
                </a:cubicBezTo>
                <a:cubicBezTo>
                  <a:pt x="1779" y="661"/>
                  <a:pt x="1759" y="667"/>
                  <a:pt x="1740" y="684"/>
                </a:cubicBezTo>
                <a:cubicBezTo>
                  <a:pt x="1745" y="697"/>
                  <a:pt x="1751" y="693"/>
                  <a:pt x="1761" y="688"/>
                </a:cubicBezTo>
                <a:cubicBezTo>
                  <a:pt x="1767" y="685"/>
                  <a:pt x="1778" y="686"/>
                  <a:pt x="1784" y="689"/>
                </a:cubicBezTo>
                <a:cubicBezTo>
                  <a:pt x="1788" y="691"/>
                  <a:pt x="1788" y="702"/>
                  <a:pt x="1788" y="708"/>
                </a:cubicBezTo>
                <a:cubicBezTo>
                  <a:pt x="1788" y="712"/>
                  <a:pt x="1785" y="715"/>
                  <a:pt x="1783" y="719"/>
                </a:cubicBezTo>
                <a:close/>
                <a:moveTo>
                  <a:pt x="1007" y="706"/>
                </a:moveTo>
                <a:cubicBezTo>
                  <a:pt x="976" y="727"/>
                  <a:pt x="976" y="726"/>
                  <a:pt x="940" y="719"/>
                </a:cubicBezTo>
                <a:cubicBezTo>
                  <a:pt x="933" y="717"/>
                  <a:pt x="925" y="724"/>
                  <a:pt x="917" y="727"/>
                </a:cubicBezTo>
                <a:cubicBezTo>
                  <a:pt x="918" y="729"/>
                  <a:pt x="919" y="731"/>
                  <a:pt x="919" y="733"/>
                </a:cubicBezTo>
                <a:cubicBezTo>
                  <a:pt x="951" y="733"/>
                  <a:pt x="982" y="733"/>
                  <a:pt x="1016" y="733"/>
                </a:cubicBezTo>
                <a:cubicBezTo>
                  <a:pt x="1013" y="722"/>
                  <a:pt x="1010" y="715"/>
                  <a:pt x="1007" y="706"/>
                </a:cubicBezTo>
                <a:close/>
                <a:moveTo>
                  <a:pt x="1022" y="244"/>
                </a:moveTo>
                <a:cubicBezTo>
                  <a:pt x="1024" y="245"/>
                  <a:pt x="1029" y="249"/>
                  <a:pt x="1034" y="251"/>
                </a:cubicBezTo>
                <a:cubicBezTo>
                  <a:pt x="1048" y="254"/>
                  <a:pt x="1061" y="252"/>
                  <a:pt x="1068" y="237"/>
                </a:cubicBezTo>
                <a:cubicBezTo>
                  <a:pt x="1073" y="225"/>
                  <a:pt x="1068" y="214"/>
                  <a:pt x="1057" y="208"/>
                </a:cubicBezTo>
                <a:cubicBezTo>
                  <a:pt x="1052" y="206"/>
                  <a:pt x="1044" y="198"/>
                  <a:pt x="1043" y="214"/>
                </a:cubicBezTo>
                <a:cubicBezTo>
                  <a:pt x="1042" y="223"/>
                  <a:pt x="1031" y="232"/>
                  <a:pt x="1022" y="244"/>
                </a:cubicBezTo>
                <a:close/>
                <a:moveTo>
                  <a:pt x="1002" y="170"/>
                </a:moveTo>
                <a:cubicBezTo>
                  <a:pt x="1001" y="150"/>
                  <a:pt x="989" y="142"/>
                  <a:pt x="975" y="143"/>
                </a:cubicBezTo>
                <a:cubicBezTo>
                  <a:pt x="967" y="144"/>
                  <a:pt x="955" y="153"/>
                  <a:pt x="952" y="160"/>
                </a:cubicBezTo>
                <a:cubicBezTo>
                  <a:pt x="948" y="173"/>
                  <a:pt x="954" y="185"/>
                  <a:pt x="970" y="190"/>
                </a:cubicBezTo>
                <a:cubicBezTo>
                  <a:pt x="971" y="169"/>
                  <a:pt x="979" y="164"/>
                  <a:pt x="1002" y="170"/>
                </a:cubicBezTo>
                <a:close/>
                <a:moveTo>
                  <a:pt x="837" y="388"/>
                </a:moveTo>
                <a:cubicBezTo>
                  <a:pt x="849" y="372"/>
                  <a:pt x="862" y="370"/>
                  <a:pt x="873" y="388"/>
                </a:cubicBezTo>
                <a:cubicBezTo>
                  <a:pt x="885" y="379"/>
                  <a:pt x="886" y="366"/>
                  <a:pt x="877" y="357"/>
                </a:cubicBezTo>
                <a:cubicBezTo>
                  <a:pt x="871" y="351"/>
                  <a:pt x="857" y="346"/>
                  <a:pt x="849" y="349"/>
                </a:cubicBezTo>
                <a:cubicBezTo>
                  <a:pt x="834" y="355"/>
                  <a:pt x="830" y="370"/>
                  <a:pt x="837" y="388"/>
                </a:cubicBezTo>
                <a:close/>
                <a:moveTo>
                  <a:pt x="1332" y="613"/>
                </a:moveTo>
                <a:cubicBezTo>
                  <a:pt x="1351" y="616"/>
                  <a:pt x="1360" y="604"/>
                  <a:pt x="1362" y="591"/>
                </a:cubicBezTo>
                <a:cubicBezTo>
                  <a:pt x="1364" y="583"/>
                  <a:pt x="1357" y="571"/>
                  <a:pt x="1350" y="567"/>
                </a:cubicBezTo>
                <a:cubicBezTo>
                  <a:pt x="1339" y="561"/>
                  <a:pt x="1326" y="563"/>
                  <a:pt x="1318" y="579"/>
                </a:cubicBezTo>
                <a:cubicBezTo>
                  <a:pt x="1338" y="584"/>
                  <a:pt x="1341" y="597"/>
                  <a:pt x="1332" y="613"/>
                </a:cubicBezTo>
                <a:close/>
                <a:moveTo>
                  <a:pt x="872" y="399"/>
                </a:moveTo>
                <a:cubicBezTo>
                  <a:pt x="893" y="411"/>
                  <a:pt x="894" y="417"/>
                  <a:pt x="880" y="433"/>
                </a:cubicBezTo>
                <a:cubicBezTo>
                  <a:pt x="890" y="441"/>
                  <a:pt x="900" y="447"/>
                  <a:pt x="911" y="434"/>
                </a:cubicBezTo>
                <a:cubicBezTo>
                  <a:pt x="921" y="422"/>
                  <a:pt x="917" y="410"/>
                  <a:pt x="908" y="400"/>
                </a:cubicBezTo>
                <a:cubicBezTo>
                  <a:pt x="898" y="388"/>
                  <a:pt x="886" y="388"/>
                  <a:pt x="872" y="399"/>
                </a:cubicBezTo>
                <a:close/>
                <a:moveTo>
                  <a:pt x="344" y="562"/>
                </a:moveTo>
                <a:cubicBezTo>
                  <a:pt x="340" y="548"/>
                  <a:pt x="330" y="540"/>
                  <a:pt x="317" y="543"/>
                </a:cubicBezTo>
                <a:cubicBezTo>
                  <a:pt x="310" y="545"/>
                  <a:pt x="299" y="554"/>
                  <a:pt x="299" y="560"/>
                </a:cubicBezTo>
                <a:cubicBezTo>
                  <a:pt x="299" y="569"/>
                  <a:pt x="306" y="579"/>
                  <a:pt x="309" y="587"/>
                </a:cubicBezTo>
                <a:cubicBezTo>
                  <a:pt x="324" y="577"/>
                  <a:pt x="334" y="570"/>
                  <a:pt x="344" y="562"/>
                </a:cubicBezTo>
                <a:close/>
                <a:moveTo>
                  <a:pt x="283" y="579"/>
                </a:moveTo>
                <a:cubicBezTo>
                  <a:pt x="280" y="563"/>
                  <a:pt x="277" y="548"/>
                  <a:pt x="274" y="529"/>
                </a:cubicBezTo>
                <a:cubicBezTo>
                  <a:pt x="269" y="530"/>
                  <a:pt x="257" y="530"/>
                  <a:pt x="253" y="536"/>
                </a:cubicBezTo>
                <a:cubicBezTo>
                  <a:pt x="248" y="542"/>
                  <a:pt x="248" y="555"/>
                  <a:pt x="251" y="562"/>
                </a:cubicBezTo>
                <a:cubicBezTo>
                  <a:pt x="258" y="575"/>
                  <a:pt x="271" y="583"/>
                  <a:pt x="283" y="579"/>
                </a:cubicBezTo>
                <a:close/>
                <a:moveTo>
                  <a:pt x="984" y="359"/>
                </a:moveTo>
                <a:cubicBezTo>
                  <a:pt x="978" y="377"/>
                  <a:pt x="973" y="390"/>
                  <a:pt x="968" y="405"/>
                </a:cubicBezTo>
                <a:cubicBezTo>
                  <a:pt x="978" y="411"/>
                  <a:pt x="990" y="415"/>
                  <a:pt x="1000" y="404"/>
                </a:cubicBezTo>
                <a:cubicBezTo>
                  <a:pt x="1005" y="397"/>
                  <a:pt x="1009" y="384"/>
                  <a:pt x="1006" y="378"/>
                </a:cubicBezTo>
                <a:cubicBezTo>
                  <a:pt x="1002" y="369"/>
                  <a:pt x="991" y="365"/>
                  <a:pt x="984" y="359"/>
                </a:cubicBezTo>
                <a:close/>
                <a:moveTo>
                  <a:pt x="889" y="906"/>
                </a:moveTo>
                <a:cubicBezTo>
                  <a:pt x="891" y="904"/>
                  <a:pt x="893" y="903"/>
                  <a:pt x="896" y="902"/>
                </a:cubicBezTo>
                <a:cubicBezTo>
                  <a:pt x="879" y="870"/>
                  <a:pt x="863" y="838"/>
                  <a:pt x="846" y="806"/>
                </a:cubicBezTo>
                <a:cubicBezTo>
                  <a:pt x="845" y="804"/>
                  <a:pt x="838" y="804"/>
                  <a:pt x="837" y="805"/>
                </a:cubicBezTo>
                <a:cubicBezTo>
                  <a:pt x="836" y="808"/>
                  <a:pt x="834" y="813"/>
                  <a:pt x="836" y="816"/>
                </a:cubicBezTo>
                <a:cubicBezTo>
                  <a:pt x="853" y="846"/>
                  <a:pt x="871" y="876"/>
                  <a:pt x="889" y="906"/>
                </a:cubicBezTo>
                <a:close/>
                <a:moveTo>
                  <a:pt x="315" y="510"/>
                </a:moveTo>
                <a:cubicBezTo>
                  <a:pt x="318" y="510"/>
                  <a:pt x="321" y="510"/>
                  <a:pt x="323" y="510"/>
                </a:cubicBezTo>
                <a:cubicBezTo>
                  <a:pt x="318" y="503"/>
                  <a:pt x="314" y="491"/>
                  <a:pt x="307" y="488"/>
                </a:cubicBezTo>
                <a:cubicBezTo>
                  <a:pt x="300" y="485"/>
                  <a:pt x="287" y="488"/>
                  <a:pt x="281" y="493"/>
                </a:cubicBezTo>
                <a:cubicBezTo>
                  <a:pt x="276" y="497"/>
                  <a:pt x="275" y="509"/>
                  <a:pt x="277" y="516"/>
                </a:cubicBezTo>
                <a:cubicBezTo>
                  <a:pt x="279" y="527"/>
                  <a:pt x="287" y="531"/>
                  <a:pt x="297" y="521"/>
                </a:cubicBezTo>
                <a:cubicBezTo>
                  <a:pt x="301" y="516"/>
                  <a:pt x="309" y="513"/>
                  <a:pt x="315" y="510"/>
                </a:cubicBezTo>
                <a:close/>
                <a:moveTo>
                  <a:pt x="1326" y="242"/>
                </a:moveTo>
                <a:cubicBezTo>
                  <a:pt x="1326" y="240"/>
                  <a:pt x="1326" y="238"/>
                  <a:pt x="1326" y="237"/>
                </a:cubicBezTo>
                <a:cubicBezTo>
                  <a:pt x="1311" y="240"/>
                  <a:pt x="1309" y="252"/>
                  <a:pt x="1312" y="265"/>
                </a:cubicBezTo>
                <a:cubicBezTo>
                  <a:pt x="1314" y="278"/>
                  <a:pt x="1323" y="285"/>
                  <a:pt x="1336" y="283"/>
                </a:cubicBezTo>
                <a:cubicBezTo>
                  <a:pt x="1350" y="282"/>
                  <a:pt x="1357" y="273"/>
                  <a:pt x="1351" y="263"/>
                </a:cubicBezTo>
                <a:cubicBezTo>
                  <a:pt x="1343" y="256"/>
                  <a:pt x="1334" y="249"/>
                  <a:pt x="1326" y="242"/>
                </a:cubicBezTo>
                <a:close/>
                <a:moveTo>
                  <a:pt x="951" y="194"/>
                </a:moveTo>
                <a:cubicBezTo>
                  <a:pt x="941" y="199"/>
                  <a:pt x="929" y="203"/>
                  <a:pt x="921" y="212"/>
                </a:cubicBezTo>
                <a:cubicBezTo>
                  <a:pt x="918" y="215"/>
                  <a:pt x="921" y="230"/>
                  <a:pt x="926" y="235"/>
                </a:cubicBezTo>
                <a:cubicBezTo>
                  <a:pt x="936" y="246"/>
                  <a:pt x="948" y="243"/>
                  <a:pt x="956" y="238"/>
                </a:cubicBezTo>
                <a:cubicBezTo>
                  <a:pt x="955" y="223"/>
                  <a:pt x="953" y="211"/>
                  <a:pt x="951" y="194"/>
                </a:cubicBezTo>
                <a:close/>
                <a:moveTo>
                  <a:pt x="1729" y="563"/>
                </a:moveTo>
                <a:cubicBezTo>
                  <a:pt x="1731" y="563"/>
                  <a:pt x="1733" y="563"/>
                  <a:pt x="1736" y="562"/>
                </a:cubicBezTo>
                <a:cubicBezTo>
                  <a:pt x="1762" y="555"/>
                  <a:pt x="1772" y="565"/>
                  <a:pt x="1770" y="592"/>
                </a:cubicBezTo>
                <a:cubicBezTo>
                  <a:pt x="1769" y="599"/>
                  <a:pt x="1773" y="608"/>
                  <a:pt x="1777" y="615"/>
                </a:cubicBezTo>
                <a:cubicBezTo>
                  <a:pt x="1779" y="618"/>
                  <a:pt x="1786" y="619"/>
                  <a:pt x="1790" y="621"/>
                </a:cubicBezTo>
                <a:cubicBezTo>
                  <a:pt x="1791" y="616"/>
                  <a:pt x="1795" y="611"/>
                  <a:pt x="1794" y="608"/>
                </a:cubicBezTo>
                <a:cubicBezTo>
                  <a:pt x="1791" y="596"/>
                  <a:pt x="1786" y="585"/>
                  <a:pt x="1781" y="575"/>
                </a:cubicBezTo>
                <a:cubicBezTo>
                  <a:pt x="1766" y="545"/>
                  <a:pt x="1757" y="543"/>
                  <a:pt x="1729" y="563"/>
                </a:cubicBezTo>
                <a:close/>
                <a:moveTo>
                  <a:pt x="368" y="515"/>
                </a:moveTo>
                <a:cubicBezTo>
                  <a:pt x="374" y="507"/>
                  <a:pt x="376" y="494"/>
                  <a:pt x="366" y="483"/>
                </a:cubicBezTo>
                <a:cubicBezTo>
                  <a:pt x="362" y="479"/>
                  <a:pt x="351" y="476"/>
                  <a:pt x="346" y="478"/>
                </a:cubicBezTo>
                <a:cubicBezTo>
                  <a:pt x="333" y="483"/>
                  <a:pt x="327" y="494"/>
                  <a:pt x="329" y="503"/>
                </a:cubicBezTo>
                <a:cubicBezTo>
                  <a:pt x="343" y="508"/>
                  <a:pt x="354" y="511"/>
                  <a:pt x="368" y="515"/>
                </a:cubicBezTo>
                <a:close/>
                <a:moveTo>
                  <a:pt x="796" y="739"/>
                </a:moveTo>
                <a:cubicBezTo>
                  <a:pt x="808" y="747"/>
                  <a:pt x="820" y="755"/>
                  <a:pt x="834" y="747"/>
                </a:cubicBezTo>
                <a:cubicBezTo>
                  <a:pt x="840" y="743"/>
                  <a:pt x="845" y="734"/>
                  <a:pt x="845" y="728"/>
                </a:cubicBezTo>
                <a:cubicBezTo>
                  <a:pt x="845" y="723"/>
                  <a:pt x="838" y="714"/>
                  <a:pt x="833" y="713"/>
                </a:cubicBezTo>
                <a:cubicBezTo>
                  <a:pt x="827" y="712"/>
                  <a:pt x="820" y="718"/>
                  <a:pt x="814" y="722"/>
                </a:cubicBezTo>
                <a:cubicBezTo>
                  <a:pt x="808" y="726"/>
                  <a:pt x="804" y="732"/>
                  <a:pt x="796" y="739"/>
                </a:cubicBezTo>
                <a:close/>
                <a:moveTo>
                  <a:pt x="1364" y="265"/>
                </a:moveTo>
                <a:cubicBezTo>
                  <a:pt x="1376" y="269"/>
                  <a:pt x="1386" y="276"/>
                  <a:pt x="1396" y="275"/>
                </a:cubicBezTo>
                <a:cubicBezTo>
                  <a:pt x="1402" y="275"/>
                  <a:pt x="1412" y="263"/>
                  <a:pt x="1412" y="257"/>
                </a:cubicBezTo>
                <a:cubicBezTo>
                  <a:pt x="1412" y="248"/>
                  <a:pt x="1404" y="239"/>
                  <a:pt x="1400" y="232"/>
                </a:cubicBezTo>
                <a:cubicBezTo>
                  <a:pt x="1387" y="244"/>
                  <a:pt x="1378" y="252"/>
                  <a:pt x="1364" y="265"/>
                </a:cubicBezTo>
                <a:close/>
                <a:moveTo>
                  <a:pt x="1624" y="728"/>
                </a:moveTo>
                <a:cubicBezTo>
                  <a:pt x="1603" y="729"/>
                  <a:pt x="1605" y="748"/>
                  <a:pt x="1605" y="757"/>
                </a:cubicBezTo>
                <a:cubicBezTo>
                  <a:pt x="1604" y="769"/>
                  <a:pt x="1616" y="777"/>
                  <a:pt x="1630" y="775"/>
                </a:cubicBezTo>
                <a:cubicBezTo>
                  <a:pt x="1637" y="773"/>
                  <a:pt x="1643" y="769"/>
                  <a:pt x="1649" y="766"/>
                </a:cubicBezTo>
                <a:cubicBezTo>
                  <a:pt x="1645" y="759"/>
                  <a:pt x="1641" y="750"/>
                  <a:pt x="1635" y="745"/>
                </a:cubicBezTo>
                <a:cubicBezTo>
                  <a:pt x="1633" y="744"/>
                  <a:pt x="1624" y="750"/>
                  <a:pt x="1616" y="754"/>
                </a:cubicBezTo>
                <a:cubicBezTo>
                  <a:pt x="1618" y="746"/>
                  <a:pt x="1620" y="738"/>
                  <a:pt x="1624" y="728"/>
                </a:cubicBezTo>
                <a:close/>
                <a:moveTo>
                  <a:pt x="604" y="190"/>
                </a:moveTo>
                <a:cubicBezTo>
                  <a:pt x="587" y="197"/>
                  <a:pt x="581" y="209"/>
                  <a:pt x="589" y="222"/>
                </a:cubicBezTo>
                <a:cubicBezTo>
                  <a:pt x="594" y="229"/>
                  <a:pt x="608" y="234"/>
                  <a:pt x="617" y="233"/>
                </a:cubicBezTo>
                <a:cubicBezTo>
                  <a:pt x="629" y="232"/>
                  <a:pt x="633" y="221"/>
                  <a:pt x="628" y="208"/>
                </a:cubicBezTo>
                <a:cubicBezTo>
                  <a:pt x="611" y="216"/>
                  <a:pt x="606" y="204"/>
                  <a:pt x="604" y="190"/>
                </a:cubicBezTo>
                <a:close/>
                <a:moveTo>
                  <a:pt x="1228" y="704"/>
                </a:moveTo>
                <a:cubicBezTo>
                  <a:pt x="1235" y="697"/>
                  <a:pt x="1242" y="686"/>
                  <a:pt x="1231" y="676"/>
                </a:cubicBezTo>
                <a:cubicBezTo>
                  <a:pt x="1224" y="670"/>
                  <a:pt x="1211" y="667"/>
                  <a:pt x="1203" y="669"/>
                </a:cubicBezTo>
                <a:cubicBezTo>
                  <a:pt x="1197" y="671"/>
                  <a:pt x="1193" y="684"/>
                  <a:pt x="1190" y="689"/>
                </a:cubicBezTo>
                <a:cubicBezTo>
                  <a:pt x="1205" y="695"/>
                  <a:pt x="1214" y="698"/>
                  <a:pt x="1228" y="704"/>
                </a:cubicBezTo>
                <a:close/>
                <a:moveTo>
                  <a:pt x="1736" y="534"/>
                </a:moveTo>
                <a:cubicBezTo>
                  <a:pt x="1740" y="524"/>
                  <a:pt x="1736" y="512"/>
                  <a:pt x="1723" y="509"/>
                </a:cubicBezTo>
                <a:cubicBezTo>
                  <a:pt x="1714" y="506"/>
                  <a:pt x="1700" y="509"/>
                  <a:pt x="1694" y="515"/>
                </a:cubicBezTo>
                <a:cubicBezTo>
                  <a:pt x="1686" y="523"/>
                  <a:pt x="1688" y="536"/>
                  <a:pt x="1700" y="539"/>
                </a:cubicBezTo>
                <a:cubicBezTo>
                  <a:pt x="1711" y="537"/>
                  <a:pt x="1722" y="536"/>
                  <a:pt x="1736" y="534"/>
                </a:cubicBezTo>
                <a:close/>
                <a:moveTo>
                  <a:pt x="780" y="273"/>
                </a:moveTo>
                <a:cubicBezTo>
                  <a:pt x="777" y="277"/>
                  <a:pt x="767" y="285"/>
                  <a:pt x="768" y="291"/>
                </a:cubicBezTo>
                <a:cubicBezTo>
                  <a:pt x="770" y="300"/>
                  <a:pt x="778" y="311"/>
                  <a:pt x="787" y="316"/>
                </a:cubicBezTo>
                <a:cubicBezTo>
                  <a:pt x="798" y="322"/>
                  <a:pt x="808" y="317"/>
                  <a:pt x="813" y="307"/>
                </a:cubicBezTo>
                <a:cubicBezTo>
                  <a:pt x="802" y="296"/>
                  <a:pt x="792" y="286"/>
                  <a:pt x="780" y="273"/>
                </a:cubicBezTo>
                <a:close/>
                <a:moveTo>
                  <a:pt x="312" y="597"/>
                </a:moveTo>
                <a:cubicBezTo>
                  <a:pt x="295" y="590"/>
                  <a:pt x="284" y="597"/>
                  <a:pt x="281" y="610"/>
                </a:cubicBezTo>
                <a:cubicBezTo>
                  <a:pt x="279" y="617"/>
                  <a:pt x="284" y="630"/>
                  <a:pt x="290" y="635"/>
                </a:cubicBezTo>
                <a:cubicBezTo>
                  <a:pt x="301" y="642"/>
                  <a:pt x="312" y="638"/>
                  <a:pt x="323" y="625"/>
                </a:cubicBezTo>
                <a:cubicBezTo>
                  <a:pt x="297" y="623"/>
                  <a:pt x="307" y="609"/>
                  <a:pt x="312" y="597"/>
                </a:cubicBezTo>
                <a:close/>
                <a:moveTo>
                  <a:pt x="765" y="692"/>
                </a:moveTo>
                <a:cubicBezTo>
                  <a:pt x="770" y="668"/>
                  <a:pt x="786" y="681"/>
                  <a:pt x="798" y="680"/>
                </a:cubicBezTo>
                <a:cubicBezTo>
                  <a:pt x="804" y="665"/>
                  <a:pt x="797" y="655"/>
                  <a:pt x="785" y="651"/>
                </a:cubicBezTo>
                <a:cubicBezTo>
                  <a:pt x="779" y="648"/>
                  <a:pt x="766" y="651"/>
                  <a:pt x="761" y="656"/>
                </a:cubicBezTo>
                <a:cubicBezTo>
                  <a:pt x="751" y="666"/>
                  <a:pt x="753" y="678"/>
                  <a:pt x="765" y="692"/>
                </a:cubicBezTo>
                <a:close/>
                <a:moveTo>
                  <a:pt x="825" y="389"/>
                </a:moveTo>
                <a:cubicBezTo>
                  <a:pt x="825" y="373"/>
                  <a:pt x="814" y="369"/>
                  <a:pt x="803" y="373"/>
                </a:cubicBezTo>
                <a:cubicBezTo>
                  <a:pt x="795" y="376"/>
                  <a:pt x="784" y="385"/>
                  <a:pt x="782" y="393"/>
                </a:cubicBezTo>
                <a:cubicBezTo>
                  <a:pt x="780" y="408"/>
                  <a:pt x="793" y="415"/>
                  <a:pt x="809" y="418"/>
                </a:cubicBezTo>
                <a:cubicBezTo>
                  <a:pt x="805" y="402"/>
                  <a:pt x="803" y="388"/>
                  <a:pt x="825" y="389"/>
                </a:cubicBezTo>
                <a:close/>
                <a:moveTo>
                  <a:pt x="373" y="633"/>
                </a:moveTo>
                <a:cubicBezTo>
                  <a:pt x="385" y="640"/>
                  <a:pt x="398" y="644"/>
                  <a:pt x="412" y="633"/>
                </a:cubicBezTo>
                <a:cubicBezTo>
                  <a:pt x="416" y="630"/>
                  <a:pt x="421" y="618"/>
                  <a:pt x="419" y="616"/>
                </a:cubicBezTo>
                <a:cubicBezTo>
                  <a:pt x="412" y="608"/>
                  <a:pt x="402" y="603"/>
                  <a:pt x="395" y="598"/>
                </a:cubicBezTo>
                <a:cubicBezTo>
                  <a:pt x="386" y="612"/>
                  <a:pt x="381" y="621"/>
                  <a:pt x="373" y="633"/>
                </a:cubicBezTo>
                <a:close/>
                <a:moveTo>
                  <a:pt x="744" y="531"/>
                </a:moveTo>
                <a:cubicBezTo>
                  <a:pt x="758" y="542"/>
                  <a:pt x="770" y="545"/>
                  <a:pt x="780" y="535"/>
                </a:cubicBezTo>
                <a:cubicBezTo>
                  <a:pt x="785" y="528"/>
                  <a:pt x="789" y="517"/>
                  <a:pt x="787" y="509"/>
                </a:cubicBezTo>
                <a:cubicBezTo>
                  <a:pt x="785" y="497"/>
                  <a:pt x="773" y="493"/>
                  <a:pt x="760" y="496"/>
                </a:cubicBezTo>
                <a:cubicBezTo>
                  <a:pt x="764" y="511"/>
                  <a:pt x="769" y="526"/>
                  <a:pt x="744" y="531"/>
                </a:cubicBezTo>
                <a:close/>
                <a:moveTo>
                  <a:pt x="585" y="521"/>
                </a:moveTo>
                <a:cubicBezTo>
                  <a:pt x="587" y="512"/>
                  <a:pt x="592" y="501"/>
                  <a:pt x="590" y="491"/>
                </a:cubicBezTo>
                <a:cubicBezTo>
                  <a:pt x="589" y="485"/>
                  <a:pt x="578" y="478"/>
                  <a:pt x="571" y="478"/>
                </a:cubicBezTo>
                <a:cubicBezTo>
                  <a:pt x="558" y="476"/>
                  <a:pt x="549" y="485"/>
                  <a:pt x="548" y="495"/>
                </a:cubicBezTo>
                <a:cubicBezTo>
                  <a:pt x="560" y="504"/>
                  <a:pt x="570" y="511"/>
                  <a:pt x="585" y="521"/>
                </a:cubicBezTo>
                <a:close/>
                <a:moveTo>
                  <a:pt x="467" y="371"/>
                </a:moveTo>
                <a:cubicBezTo>
                  <a:pt x="470" y="371"/>
                  <a:pt x="472" y="370"/>
                  <a:pt x="475" y="370"/>
                </a:cubicBezTo>
                <a:cubicBezTo>
                  <a:pt x="470" y="364"/>
                  <a:pt x="466" y="352"/>
                  <a:pt x="461" y="352"/>
                </a:cubicBezTo>
                <a:cubicBezTo>
                  <a:pt x="451" y="350"/>
                  <a:pt x="437" y="352"/>
                  <a:pt x="431" y="358"/>
                </a:cubicBezTo>
                <a:cubicBezTo>
                  <a:pt x="426" y="363"/>
                  <a:pt x="429" y="377"/>
                  <a:pt x="428" y="389"/>
                </a:cubicBezTo>
                <a:cubicBezTo>
                  <a:pt x="445" y="381"/>
                  <a:pt x="456" y="376"/>
                  <a:pt x="467" y="371"/>
                </a:cubicBezTo>
                <a:close/>
                <a:moveTo>
                  <a:pt x="1155" y="806"/>
                </a:moveTo>
                <a:cubicBezTo>
                  <a:pt x="1136" y="804"/>
                  <a:pt x="1083" y="865"/>
                  <a:pt x="1076" y="895"/>
                </a:cubicBezTo>
                <a:cubicBezTo>
                  <a:pt x="1101" y="866"/>
                  <a:pt x="1127" y="837"/>
                  <a:pt x="1155" y="806"/>
                </a:cubicBezTo>
                <a:close/>
                <a:moveTo>
                  <a:pt x="1374" y="191"/>
                </a:moveTo>
                <a:cubicBezTo>
                  <a:pt x="1382" y="201"/>
                  <a:pt x="1403" y="203"/>
                  <a:pt x="1393" y="225"/>
                </a:cubicBezTo>
                <a:cubicBezTo>
                  <a:pt x="1403" y="222"/>
                  <a:pt x="1415" y="218"/>
                  <a:pt x="1416" y="212"/>
                </a:cubicBezTo>
                <a:cubicBezTo>
                  <a:pt x="1418" y="204"/>
                  <a:pt x="1413" y="192"/>
                  <a:pt x="1408" y="187"/>
                </a:cubicBezTo>
                <a:cubicBezTo>
                  <a:pt x="1397" y="177"/>
                  <a:pt x="1385" y="179"/>
                  <a:pt x="1374" y="191"/>
                </a:cubicBezTo>
                <a:close/>
                <a:moveTo>
                  <a:pt x="1372" y="317"/>
                </a:moveTo>
                <a:cubicBezTo>
                  <a:pt x="1378" y="325"/>
                  <a:pt x="1383" y="336"/>
                  <a:pt x="1392" y="341"/>
                </a:cubicBezTo>
                <a:cubicBezTo>
                  <a:pt x="1398" y="344"/>
                  <a:pt x="1413" y="340"/>
                  <a:pt x="1416" y="335"/>
                </a:cubicBezTo>
                <a:cubicBezTo>
                  <a:pt x="1420" y="327"/>
                  <a:pt x="1416" y="316"/>
                  <a:pt x="1416" y="306"/>
                </a:cubicBezTo>
                <a:cubicBezTo>
                  <a:pt x="1414" y="306"/>
                  <a:pt x="1412" y="306"/>
                  <a:pt x="1410" y="306"/>
                </a:cubicBezTo>
                <a:cubicBezTo>
                  <a:pt x="1403" y="324"/>
                  <a:pt x="1389" y="312"/>
                  <a:pt x="1372" y="317"/>
                </a:cubicBezTo>
                <a:close/>
                <a:moveTo>
                  <a:pt x="824" y="90"/>
                </a:moveTo>
                <a:cubicBezTo>
                  <a:pt x="803" y="94"/>
                  <a:pt x="784" y="98"/>
                  <a:pt x="765" y="103"/>
                </a:cubicBezTo>
                <a:cubicBezTo>
                  <a:pt x="762" y="104"/>
                  <a:pt x="758" y="111"/>
                  <a:pt x="759" y="113"/>
                </a:cubicBezTo>
                <a:cubicBezTo>
                  <a:pt x="761" y="117"/>
                  <a:pt x="768" y="123"/>
                  <a:pt x="769" y="122"/>
                </a:cubicBezTo>
                <a:cubicBezTo>
                  <a:pt x="786" y="110"/>
                  <a:pt x="816" y="124"/>
                  <a:pt x="824" y="90"/>
                </a:cubicBezTo>
                <a:close/>
                <a:moveTo>
                  <a:pt x="1543" y="661"/>
                </a:moveTo>
                <a:cubicBezTo>
                  <a:pt x="1530" y="653"/>
                  <a:pt x="1518" y="659"/>
                  <a:pt x="1512" y="670"/>
                </a:cubicBezTo>
                <a:cubicBezTo>
                  <a:pt x="1508" y="676"/>
                  <a:pt x="1508" y="689"/>
                  <a:pt x="1512" y="694"/>
                </a:cubicBezTo>
                <a:cubicBezTo>
                  <a:pt x="1516" y="699"/>
                  <a:pt x="1528" y="699"/>
                  <a:pt x="1532" y="700"/>
                </a:cubicBezTo>
                <a:cubicBezTo>
                  <a:pt x="1536" y="684"/>
                  <a:pt x="1539" y="674"/>
                  <a:pt x="1543" y="661"/>
                </a:cubicBezTo>
                <a:close/>
                <a:moveTo>
                  <a:pt x="1003" y="890"/>
                </a:moveTo>
                <a:cubicBezTo>
                  <a:pt x="1006" y="891"/>
                  <a:pt x="1008" y="892"/>
                  <a:pt x="1010" y="893"/>
                </a:cubicBezTo>
                <a:cubicBezTo>
                  <a:pt x="1022" y="859"/>
                  <a:pt x="1034" y="826"/>
                  <a:pt x="1046" y="792"/>
                </a:cubicBezTo>
                <a:cubicBezTo>
                  <a:pt x="1043" y="791"/>
                  <a:pt x="1039" y="790"/>
                  <a:pt x="1036" y="789"/>
                </a:cubicBezTo>
                <a:cubicBezTo>
                  <a:pt x="1022" y="822"/>
                  <a:pt x="1010" y="855"/>
                  <a:pt x="1003" y="890"/>
                </a:cubicBezTo>
                <a:close/>
                <a:moveTo>
                  <a:pt x="1313" y="425"/>
                </a:moveTo>
                <a:cubicBezTo>
                  <a:pt x="1301" y="428"/>
                  <a:pt x="1289" y="429"/>
                  <a:pt x="1282" y="434"/>
                </a:cubicBezTo>
                <a:cubicBezTo>
                  <a:pt x="1277" y="438"/>
                  <a:pt x="1274" y="451"/>
                  <a:pt x="1277" y="457"/>
                </a:cubicBezTo>
                <a:cubicBezTo>
                  <a:pt x="1281" y="464"/>
                  <a:pt x="1292" y="468"/>
                  <a:pt x="1298" y="472"/>
                </a:cubicBezTo>
                <a:cubicBezTo>
                  <a:pt x="1303" y="455"/>
                  <a:pt x="1307" y="443"/>
                  <a:pt x="1313" y="425"/>
                </a:cubicBezTo>
                <a:close/>
                <a:moveTo>
                  <a:pt x="756" y="733"/>
                </a:moveTo>
                <a:cubicBezTo>
                  <a:pt x="754" y="733"/>
                  <a:pt x="752" y="733"/>
                  <a:pt x="749" y="732"/>
                </a:cubicBezTo>
                <a:cubicBezTo>
                  <a:pt x="746" y="742"/>
                  <a:pt x="740" y="751"/>
                  <a:pt x="741" y="760"/>
                </a:cubicBezTo>
                <a:cubicBezTo>
                  <a:pt x="742" y="765"/>
                  <a:pt x="754" y="772"/>
                  <a:pt x="761" y="773"/>
                </a:cubicBezTo>
                <a:cubicBezTo>
                  <a:pt x="774" y="773"/>
                  <a:pt x="784" y="767"/>
                  <a:pt x="783" y="749"/>
                </a:cubicBezTo>
                <a:cubicBezTo>
                  <a:pt x="767" y="756"/>
                  <a:pt x="760" y="747"/>
                  <a:pt x="756" y="733"/>
                </a:cubicBezTo>
                <a:close/>
                <a:moveTo>
                  <a:pt x="1290" y="304"/>
                </a:moveTo>
                <a:cubicBezTo>
                  <a:pt x="1321" y="299"/>
                  <a:pt x="1350" y="295"/>
                  <a:pt x="1381" y="290"/>
                </a:cubicBezTo>
                <a:cubicBezTo>
                  <a:pt x="1371" y="276"/>
                  <a:pt x="1366" y="269"/>
                  <a:pt x="1355" y="280"/>
                </a:cubicBezTo>
                <a:cubicBezTo>
                  <a:pt x="1344" y="292"/>
                  <a:pt x="1329" y="294"/>
                  <a:pt x="1315" y="286"/>
                </a:cubicBezTo>
                <a:cubicBezTo>
                  <a:pt x="1298" y="277"/>
                  <a:pt x="1294" y="286"/>
                  <a:pt x="1290" y="304"/>
                </a:cubicBezTo>
                <a:close/>
                <a:moveTo>
                  <a:pt x="332" y="640"/>
                </a:moveTo>
                <a:cubicBezTo>
                  <a:pt x="330" y="640"/>
                  <a:pt x="327" y="639"/>
                  <a:pt x="325" y="639"/>
                </a:cubicBezTo>
                <a:cubicBezTo>
                  <a:pt x="328" y="648"/>
                  <a:pt x="329" y="660"/>
                  <a:pt x="335" y="665"/>
                </a:cubicBezTo>
                <a:cubicBezTo>
                  <a:pt x="342" y="669"/>
                  <a:pt x="354" y="669"/>
                  <a:pt x="362" y="666"/>
                </a:cubicBezTo>
                <a:cubicBezTo>
                  <a:pt x="366" y="665"/>
                  <a:pt x="367" y="653"/>
                  <a:pt x="368" y="646"/>
                </a:cubicBezTo>
                <a:cubicBezTo>
                  <a:pt x="369" y="645"/>
                  <a:pt x="361" y="642"/>
                  <a:pt x="357" y="642"/>
                </a:cubicBezTo>
                <a:cubicBezTo>
                  <a:pt x="348" y="641"/>
                  <a:pt x="340" y="640"/>
                  <a:pt x="332" y="640"/>
                </a:cubicBezTo>
                <a:close/>
                <a:moveTo>
                  <a:pt x="857" y="725"/>
                </a:moveTo>
                <a:cubicBezTo>
                  <a:pt x="859" y="726"/>
                  <a:pt x="862" y="728"/>
                  <a:pt x="864" y="729"/>
                </a:cubicBezTo>
                <a:cubicBezTo>
                  <a:pt x="874" y="721"/>
                  <a:pt x="882" y="708"/>
                  <a:pt x="899" y="722"/>
                </a:cubicBezTo>
                <a:cubicBezTo>
                  <a:pt x="898" y="711"/>
                  <a:pt x="897" y="700"/>
                  <a:pt x="891" y="696"/>
                </a:cubicBezTo>
                <a:cubicBezTo>
                  <a:pt x="885" y="692"/>
                  <a:pt x="869" y="691"/>
                  <a:pt x="866" y="695"/>
                </a:cubicBezTo>
                <a:cubicBezTo>
                  <a:pt x="860" y="703"/>
                  <a:pt x="860" y="715"/>
                  <a:pt x="857" y="725"/>
                </a:cubicBezTo>
                <a:close/>
                <a:moveTo>
                  <a:pt x="536" y="578"/>
                </a:moveTo>
                <a:cubicBezTo>
                  <a:pt x="541" y="587"/>
                  <a:pt x="544" y="600"/>
                  <a:pt x="551" y="603"/>
                </a:cubicBezTo>
                <a:cubicBezTo>
                  <a:pt x="557" y="607"/>
                  <a:pt x="570" y="604"/>
                  <a:pt x="577" y="599"/>
                </a:cubicBezTo>
                <a:cubicBezTo>
                  <a:pt x="582" y="596"/>
                  <a:pt x="580" y="585"/>
                  <a:pt x="581" y="578"/>
                </a:cubicBezTo>
                <a:cubicBezTo>
                  <a:pt x="565" y="578"/>
                  <a:pt x="554" y="578"/>
                  <a:pt x="536" y="578"/>
                </a:cubicBezTo>
                <a:close/>
                <a:moveTo>
                  <a:pt x="1277" y="223"/>
                </a:moveTo>
                <a:cubicBezTo>
                  <a:pt x="1279" y="245"/>
                  <a:pt x="1280" y="262"/>
                  <a:pt x="1282" y="283"/>
                </a:cubicBezTo>
                <a:cubicBezTo>
                  <a:pt x="1315" y="262"/>
                  <a:pt x="1313" y="242"/>
                  <a:pt x="1277" y="223"/>
                </a:cubicBezTo>
                <a:close/>
                <a:moveTo>
                  <a:pt x="915" y="794"/>
                </a:moveTo>
                <a:cubicBezTo>
                  <a:pt x="911" y="795"/>
                  <a:pt x="907" y="796"/>
                  <a:pt x="903" y="797"/>
                </a:cubicBezTo>
                <a:cubicBezTo>
                  <a:pt x="911" y="830"/>
                  <a:pt x="919" y="863"/>
                  <a:pt x="927" y="896"/>
                </a:cubicBezTo>
                <a:cubicBezTo>
                  <a:pt x="930" y="895"/>
                  <a:pt x="933" y="894"/>
                  <a:pt x="935" y="894"/>
                </a:cubicBezTo>
                <a:cubicBezTo>
                  <a:pt x="929" y="861"/>
                  <a:pt x="922" y="828"/>
                  <a:pt x="915" y="794"/>
                </a:cubicBezTo>
                <a:close/>
                <a:moveTo>
                  <a:pt x="239" y="539"/>
                </a:moveTo>
                <a:cubicBezTo>
                  <a:pt x="233" y="532"/>
                  <a:pt x="228" y="522"/>
                  <a:pt x="220" y="519"/>
                </a:cubicBezTo>
                <a:cubicBezTo>
                  <a:pt x="214" y="517"/>
                  <a:pt x="202" y="521"/>
                  <a:pt x="199" y="526"/>
                </a:cubicBezTo>
                <a:cubicBezTo>
                  <a:pt x="194" y="533"/>
                  <a:pt x="196" y="544"/>
                  <a:pt x="195" y="554"/>
                </a:cubicBezTo>
                <a:cubicBezTo>
                  <a:pt x="212" y="548"/>
                  <a:pt x="223" y="545"/>
                  <a:pt x="239" y="539"/>
                </a:cubicBezTo>
                <a:close/>
                <a:moveTo>
                  <a:pt x="916" y="1075"/>
                </a:moveTo>
                <a:cubicBezTo>
                  <a:pt x="914" y="1072"/>
                  <a:pt x="913" y="1070"/>
                  <a:pt x="911" y="1068"/>
                </a:cubicBezTo>
                <a:cubicBezTo>
                  <a:pt x="893" y="1081"/>
                  <a:pt x="876" y="1093"/>
                  <a:pt x="859" y="1106"/>
                </a:cubicBezTo>
                <a:cubicBezTo>
                  <a:pt x="856" y="1108"/>
                  <a:pt x="856" y="1117"/>
                  <a:pt x="859" y="1119"/>
                </a:cubicBezTo>
                <a:cubicBezTo>
                  <a:pt x="861" y="1122"/>
                  <a:pt x="870" y="1122"/>
                  <a:pt x="872" y="1120"/>
                </a:cubicBezTo>
                <a:cubicBezTo>
                  <a:pt x="887" y="1105"/>
                  <a:pt x="902" y="1090"/>
                  <a:pt x="916" y="1075"/>
                </a:cubicBezTo>
                <a:close/>
                <a:moveTo>
                  <a:pt x="932" y="424"/>
                </a:moveTo>
                <a:cubicBezTo>
                  <a:pt x="931" y="426"/>
                  <a:pt x="930" y="428"/>
                  <a:pt x="929" y="430"/>
                </a:cubicBezTo>
                <a:cubicBezTo>
                  <a:pt x="921" y="437"/>
                  <a:pt x="912" y="444"/>
                  <a:pt x="904" y="451"/>
                </a:cubicBezTo>
                <a:cubicBezTo>
                  <a:pt x="902" y="453"/>
                  <a:pt x="901" y="459"/>
                  <a:pt x="902" y="462"/>
                </a:cubicBezTo>
                <a:cubicBezTo>
                  <a:pt x="903" y="464"/>
                  <a:pt x="909" y="465"/>
                  <a:pt x="912" y="464"/>
                </a:cubicBezTo>
                <a:cubicBezTo>
                  <a:pt x="925" y="460"/>
                  <a:pt x="938" y="455"/>
                  <a:pt x="956" y="449"/>
                </a:cubicBezTo>
                <a:cubicBezTo>
                  <a:pt x="947" y="440"/>
                  <a:pt x="940" y="432"/>
                  <a:pt x="932" y="424"/>
                </a:cubicBezTo>
                <a:close/>
                <a:moveTo>
                  <a:pt x="270" y="449"/>
                </a:moveTo>
                <a:cubicBezTo>
                  <a:pt x="266" y="462"/>
                  <a:pt x="272" y="472"/>
                  <a:pt x="284" y="475"/>
                </a:cubicBezTo>
                <a:cubicBezTo>
                  <a:pt x="291" y="477"/>
                  <a:pt x="304" y="476"/>
                  <a:pt x="308" y="471"/>
                </a:cubicBezTo>
                <a:cubicBezTo>
                  <a:pt x="313" y="465"/>
                  <a:pt x="311" y="454"/>
                  <a:pt x="312" y="449"/>
                </a:cubicBezTo>
                <a:cubicBezTo>
                  <a:pt x="295" y="449"/>
                  <a:pt x="284" y="449"/>
                  <a:pt x="270" y="449"/>
                </a:cubicBezTo>
                <a:close/>
                <a:moveTo>
                  <a:pt x="1215" y="433"/>
                </a:moveTo>
                <a:cubicBezTo>
                  <a:pt x="1209" y="440"/>
                  <a:pt x="1201" y="446"/>
                  <a:pt x="1199" y="454"/>
                </a:cubicBezTo>
                <a:cubicBezTo>
                  <a:pt x="1198" y="460"/>
                  <a:pt x="1203" y="472"/>
                  <a:pt x="1209" y="475"/>
                </a:cubicBezTo>
                <a:cubicBezTo>
                  <a:pt x="1216" y="479"/>
                  <a:pt x="1227" y="477"/>
                  <a:pt x="1236" y="478"/>
                </a:cubicBezTo>
                <a:cubicBezTo>
                  <a:pt x="1229" y="462"/>
                  <a:pt x="1223" y="451"/>
                  <a:pt x="1215" y="433"/>
                </a:cubicBezTo>
                <a:close/>
                <a:moveTo>
                  <a:pt x="1057" y="874"/>
                </a:moveTo>
                <a:cubicBezTo>
                  <a:pt x="1059" y="875"/>
                  <a:pt x="1061" y="876"/>
                  <a:pt x="1063" y="877"/>
                </a:cubicBezTo>
                <a:cubicBezTo>
                  <a:pt x="1080" y="853"/>
                  <a:pt x="1096" y="829"/>
                  <a:pt x="1112" y="805"/>
                </a:cubicBezTo>
                <a:cubicBezTo>
                  <a:pt x="1114" y="802"/>
                  <a:pt x="1113" y="797"/>
                  <a:pt x="1113" y="793"/>
                </a:cubicBezTo>
                <a:cubicBezTo>
                  <a:pt x="1109" y="794"/>
                  <a:pt x="1102" y="794"/>
                  <a:pt x="1100" y="797"/>
                </a:cubicBezTo>
                <a:cubicBezTo>
                  <a:pt x="1086" y="823"/>
                  <a:pt x="1072" y="848"/>
                  <a:pt x="1057" y="874"/>
                </a:cubicBezTo>
                <a:close/>
                <a:moveTo>
                  <a:pt x="1328" y="190"/>
                </a:moveTo>
                <a:cubicBezTo>
                  <a:pt x="1316" y="192"/>
                  <a:pt x="1305" y="192"/>
                  <a:pt x="1298" y="197"/>
                </a:cubicBezTo>
                <a:cubicBezTo>
                  <a:pt x="1294" y="200"/>
                  <a:pt x="1291" y="214"/>
                  <a:pt x="1294" y="219"/>
                </a:cubicBezTo>
                <a:cubicBezTo>
                  <a:pt x="1298" y="226"/>
                  <a:pt x="1309" y="228"/>
                  <a:pt x="1316" y="232"/>
                </a:cubicBezTo>
                <a:cubicBezTo>
                  <a:pt x="1320" y="217"/>
                  <a:pt x="1323" y="207"/>
                  <a:pt x="1328" y="190"/>
                </a:cubicBezTo>
                <a:close/>
                <a:moveTo>
                  <a:pt x="1350" y="409"/>
                </a:moveTo>
                <a:cubicBezTo>
                  <a:pt x="1350" y="406"/>
                  <a:pt x="1350" y="404"/>
                  <a:pt x="1350" y="401"/>
                </a:cubicBezTo>
                <a:cubicBezTo>
                  <a:pt x="1344" y="397"/>
                  <a:pt x="1336" y="389"/>
                  <a:pt x="1331" y="390"/>
                </a:cubicBezTo>
                <a:cubicBezTo>
                  <a:pt x="1322" y="393"/>
                  <a:pt x="1314" y="401"/>
                  <a:pt x="1308" y="408"/>
                </a:cubicBezTo>
                <a:cubicBezTo>
                  <a:pt x="1307" y="409"/>
                  <a:pt x="1316" y="423"/>
                  <a:pt x="1318" y="423"/>
                </a:cubicBezTo>
                <a:cubicBezTo>
                  <a:pt x="1330" y="420"/>
                  <a:pt x="1340" y="414"/>
                  <a:pt x="1350" y="409"/>
                </a:cubicBezTo>
                <a:close/>
                <a:moveTo>
                  <a:pt x="656" y="585"/>
                </a:moveTo>
                <a:cubicBezTo>
                  <a:pt x="654" y="586"/>
                  <a:pt x="652" y="587"/>
                  <a:pt x="651" y="588"/>
                </a:cubicBezTo>
                <a:cubicBezTo>
                  <a:pt x="659" y="595"/>
                  <a:pt x="666" y="604"/>
                  <a:pt x="676" y="608"/>
                </a:cubicBezTo>
                <a:cubicBezTo>
                  <a:pt x="681" y="610"/>
                  <a:pt x="692" y="606"/>
                  <a:pt x="696" y="601"/>
                </a:cubicBezTo>
                <a:cubicBezTo>
                  <a:pt x="700" y="596"/>
                  <a:pt x="698" y="586"/>
                  <a:pt x="699" y="580"/>
                </a:cubicBezTo>
                <a:cubicBezTo>
                  <a:pt x="682" y="582"/>
                  <a:pt x="669" y="583"/>
                  <a:pt x="656" y="585"/>
                </a:cubicBezTo>
                <a:close/>
                <a:moveTo>
                  <a:pt x="507" y="549"/>
                </a:moveTo>
                <a:cubicBezTo>
                  <a:pt x="496" y="550"/>
                  <a:pt x="488" y="558"/>
                  <a:pt x="488" y="570"/>
                </a:cubicBezTo>
                <a:cubicBezTo>
                  <a:pt x="488" y="576"/>
                  <a:pt x="493" y="586"/>
                  <a:pt x="498" y="589"/>
                </a:cubicBezTo>
                <a:cubicBezTo>
                  <a:pt x="509" y="595"/>
                  <a:pt x="519" y="591"/>
                  <a:pt x="524" y="583"/>
                </a:cubicBezTo>
                <a:cubicBezTo>
                  <a:pt x="517" y="570"/>
                  <a:pt x="513" y="561"/>
                  <a:pt x="507" y="549"/>
                </a:cubicBezTo>
                <a:close/>
                <a:moveTo>
                  <a:pt x="1458" y="686"/>
                </a:moveTo>
                <a:cubicBezTo>
                  <a:pt x="1456" y="685"/>
                  <a:pt x="1452" y="679"/>
                  <a:pt x="1448" y="679"/>
                </a:cubicBezTo>
                <a:cubicBezTo>
                  <a:pt x="1437" y="678"/>
                  <a:pt x="1425" y="683"/>
                  <a:pt x="1427" y="696"/>
                </a:cubicBezTo>
                <a:cubicBezTo>
                  <a:pt x="1429" y="704"/>
                  <a:pt x="1438" y="715"/>
                  <a:pt x="1444" y="716"/>
                </a:cubicBezTo>
                <a:cubicBezTo>
                  <a:pt x="1467" y="719"/>
                  <a:pt x="1454" y="700"/>
                  <a:pt x="1458" y="686"/>
                </a:cubicBezTo>
                <a:close/>
                <a:moveTo>
                  <a:pt x="905" y="890"/>
                </a:moveTo>
                <a:cubicBezTo>
                  <a:pt x="908" y="889"/>
                  <a:pt x="910" y="888"/>
                  <a:pt x="912" y="888"/>
                </a:cubicBezTo>
                <a:cubicBezTo>
                  <a:pt x="902" y="857"/>
                  <a:pt x="896" y="824"/>
                  <a:pt x="877" y="797"/>
                </a:cubicBezTo>
                <a:cubicBezTo>
                  <a:pt x="874" y="798"/>
                  <a:pt x="871" y="800"/>
                  <a:pt x="868" y="801"/>
                </a:cubicBezTo>
                <a:cubicBezTo>
                  <a:pt x="881" y="830"/>
                  <a:pt x="893" y="860"/>
                  <a:pt x="905" y="890"/>
                </a:cubicBezTo>
                <a:close/>
                <a:moveTo>
                  <a:pt x="735" y="472"/>
                </a:moveTo>
                <a:cubicBezTo>
                  <a:pt x="725" y="491"/>
                  <a:pt x="718" y="506"/>
                  <a:pt x="709" y="524"/>
                </a:cubicBezTo>
                <a:cubicBezTo>
                  <a:pt x="713" y="527"/>
                  <a:pt x="719" y="533"/>
                  <a:pt x="726" y="539"/>
                </a:cubicBezTo>
                <a:cubicBezTo>
                  <a:pt x="732" y="518"/>
                  <a:pt x="738" y="500"/>
                  <a:pt x="742" y="482"/>
                </a:cubicBezTo>
                <a:cubicBezTo>
                  <a:pt x="743" y="479"/>
                  <a:pt x="736" y="474"/>
                  <a:pt x="735" y="472"/>
                </a:cubicBezTo>
                <a:close/>
                <a:moveTo>
                  <a:pt x="1077" y="796"/>
                </a:moveTo>
                <a:cubicBezTo>
                  <a:pt x="1074" y="795"/>
                  <a:pt x="1072" y="793"/>
                  <a:pt x="1069" y="791"/>
                </a:cubicBezTo>
                <a:cubicBezTo>
                  <a:pt x="1044" y="817"/>
                  <a:pt x="1044" y="854"/>
                  <a:pt x="1028" y="883"/>
                </a:cubicBezTo>
                <a:cubicBezTo>
                  <a:pt x="1030" y="884"/>
                  <a:pt x="1031" y="885"/>
                  <a:pt x="1033" y="886"/>
                </a:cubicBezTo>
                <a:cubicBezTo>
                  <a:pt x="1048" y="856"/>
                  <a:pt x="1063" y="826"/>
                  <a:pt x="1077" y="796"/>
                </a:cubicBezTo>
                <a:close/>
                <a:moveTo>
                  <a:pt x="1739" y="497"/>
                </a:moveTo>
                <a:cubicBezTo>
                  <a:pt x="1731" y="487"/>
                  <a:pt x="1722" y="477"/>
                  <a:pt x="1712" y="465"/>
                </a:cubicBezTo>
                <a:cubicBezTo>
                  <a:pt x="1707" y="475"/>
                  <a:pt x="1705" y="482"/>
                  <a:pt x="1701" y="487"/>
                </a:cubicBezTo>
                <a:cubicBezTo>
                  <a:pt x="1696" y="492"/>
                  <a:pt x="1689" y="495"/>
                  <a:pt x="1684" y="500"/>
                </a:cubicBezTo>
                <a:cubicBezTo>
                  <a:pt x="1681" y="503"/>
                  <a:pt x="1679" y="507"/>
                  <a:pt x="1678" y="508"/>
                </a:cubicBezTo>
                <a:cubicBezTo>
                  <a:pt x="1699" y="504"/>
                  <a:pt x="1718" y="501"/>
                  <a:pt x="1739" y="497"/>
                </a:cubicBezTo>
                <a:close/>
                <a:moveTo>
                  <a:pt x="1580" y="710"/>
                </a:moveTo>
                <a:cubicBezTo>
                  <a:pt x="1567" y="709"/>
                  <a:pt x="1560" y="708"/>
                  <a:pt x="1552" y="708"/>
                </a:cubicBezTo>
                <a:cubicBezTo>
                  <a:pt x="1547" y="708"/>
                  <a:pt x="1542" y="708"/>
                  <a:pt x="1537" y="708"/>
                </a:cubicBezTo>
                <a:cubicBezTo>
                  <a:pt x="1538" y="714"/>
                  <a:pt x="1536" y="724"/>
                  <a:pt x="1539" y="726"/>
                </a:cubicBezTo>
                <a:cubicBezTo>
                  <a:pt x="1547" y="730"/>
                  <a:pt x="1558" y="735"/>
                  <a:pt x="1565" y="732"/>
                </a:cubicBezTo>
                <a:cubicBezTo>
                  <a:pt x="1571" y="730"/>
                  <a:pt x="1575" y="719"/>
                  <a:pt x="1580" y="710"/>
                </a:cubicBezTo>
                <a:close/>
                <a:moveTo>
                  <a:pt x="744" y="687"/>
                </a:moveTo>
                <a:cubicBezTo>
                  <a:pt x="737" y="691"/>
                  <a:pt x="726" y="692"/>
                  <a:pt x="722" y="699"/>
                </a:cubicBezTo>
                <a:cubicBezTo>
                  <a:pt x="718" y="703"/>
                  <a:pt x="719" y="717"/>
                  <a:pt x="724" y="721"/>
                </a:cubicBezTo>
                <a:cubicBezTo>
                  <a:pt x="729" y="727"/>
                  <a:pt x="740" y="727"/>
                  <a:pt x="749" y="729"/>
                </a:cubicBezTo>
                <a:cubicBezTo>
                  <a:pt x="747" y="714"/>
                  <a:pt x="746" y="703"/>
                  <a:pt x="744" y="687"/>
                </a:cubicBezTo>
                <a:close/>
                <a:moveTo>
                  <a:pt x="1588" y="703"/>
                </a:moveTo>
                <a:cubicBezTo>
                  <a:pt x="1589" y="705"/>
                  <a:pt x="1589" y="708"/>
                  <a:pt x="1589" y="710"/>
                </a:cubicBezTo>
                <a:cubicBezTo>
                  <a:pt x="1600" y="709"/>
                  <a:pt x="1611" y="709"/>
                  <a:pt x="1621" y="705"/>
                </a:cubicBezTo>
                <a:cubicBezTo>
                  <a:pt x="1625" y="703"/>
                  <a:pt x="1628" y="691"/>
                  <a:pt x="1626" y="688"/>
                </a:cubicBezTo>
                <a:cubicBezTo>
                  <a:pt x="1621" y="681"/>
                  <a:pt x="1613" y="677"/>
                  <a:pt x="1609" y="673"/>
                </a:cubicBezTo>
                <a:cubicBezTo>
                  <a:pt x="1600" y="686"/>
                  <a:pt x="1594" y="694"/>
                  <a:pt x="1588" y="703"/>
                </a:cubicBezTo>
                <a:close/>
                <a:moveTo>
                  <a:pt x="907" y="1059"/>
                </a:moveTo>
                <a:cubicBezTo>
                  <a:pt x="906" y="1056"/>
                  <a:pt x="905" y="1054"/>
                  <a:pt x="903" y="1051"/>
                </a:cubicBezTo>
                <a:cubicBezTo>
                  <a:pt x="880" y="1063"/>
                  <a:pt x="857" y="1076"/>
                  <a:pt x="833" y="1088"/>
                </a:cubicBezTo>
                <a:cubicBezTo>
                  <a:pt x="835" y="1092"/>
                  <a:pt x="837" y="1095"/>
                  <a:pt x="839" y="1099"/>
                </a:cubicBezTo>
                <a:cubicBezTo>
                  <a:pt x="865" y="1093"/>
                  <a:pt x="884" y="1071"/>
                  <a:pt x="907" y="1059"/>
                </a:cubicBezTo>
                <a:close/>
                <a:moveTo>
                  <a:pt x="966" y="878"/>
                </a:moveTo>
                <a:cubicBezTo>
                  <a:pt x="968" y="878"/>
                  <a:pt x="970" y="878"/>
                  <a:pt x="972" y="878"/>
                </a:cubicBezTo>
                <a:cubicBezTo>
                  <a:pt x="969" y="848"/>
                  <a:pt x="981" y="817"/>
                  <a:pt x="973" y="787"/>
                </a:cubicBezTo>
                <a:cubicBezTo>
                  <a:pt x="971" y="787"/>
                  <a:pt x="968" y="787"/>
                  <a:pt x="966" y="788"/>
                </a:cubicBezTo>
                <a:cubicBezTo>
                  <a:pt x="966" y="818"/>
                  <a:pt x="966" y="848"/>
                  <a:pt x="966" y="878"/>
                </a:cubicBezTo>
                <a:close/>
                <a:moveTo>
                  <a:pt x="810" y="145"/>
                </a:moveTo>
                <a:cubicBezTo>
                  <a:pt x="812" y="146"/>
                  <a:pt x="814" y="146"/>
                  <a:pt x="817" y="147"/>
                </a:cubicBezTo>
                <a:cubicBezTo>
                  <a:pt x="813" y="140"/>
                  <a:pt x="811" y="128"/>
                  <a:pt x="806" y="127"/>
                </a:cubicBezTo>
                <a:cubicBezTo>
                  <a:pt x="797" y="125"/>
                  <a:pt x="785" y="126"/>
                  <a:pt x="776" y="130"/>
                </a:cubicBezTo>
                <a:cubicBezTo>
                  <a:pt x="772" y="132"/>
                  <a:pt x="773" y="145"/>
                  <a:pt x="773" y="149"/>
                </a:cubicBezTo>
                <a:cubicBezTo>
                  <a:pt x="788" y="147"/>
                  <a:pt x="799" y="146"/>
                  <a:pt x="810" y="145"/>
                </a:cubicBezTo>
                <a:close/>
                <a:moveTo>
                  <a:pt x="490" y="599"/>
                </a:moveTo>
                <a:cubicBezTo>
                  <a:pt x="498" y="621"/>
                  <a:pt x="516" y="624"/>
                  <a:pt x="541" y="612"/>
                </a:cubicBezTo>
                <a:cubicBezTo>
                  <a:pt x="530" y="581"/>
                  <a:pt x="506" y="607"/>
                  <a:pt x="490" y="599"/>
                </a:cubicBezTo>
                <a:close/>
                <a:moveTo>
                  <a:pt x="1219" y="648"/>
                </a:moveTo>
                <a:cubicBezTo>
                  <a:pt x="1218" y="646"/>
                  <a:pt x="1217" y="644"/>
                  <a:pt x="1216" y="641"/>
                </a:cubicBezTo>
                <a:cubicBezTo>
                  <a:pt x="1198" y="645"/>
                  <a:pt x="1180" y="648"/>
                  <a:pt x="1159" y="651"/>
                </a:cubicBezTo>
                <a:cubicBezTo>
                  <a:pt x="1165" y="663"/>
                  <a:pt x="1168" y="675"/>
                  <a:pt x="1182" y="669"/>
                </a:cubicBezTo>
                <a:cubicBezTo>
                  <a:pt x="1195" y="663"/>
                  <a:pt x="1206" y="655"/>
                  <a:pt x="1219" y="648"/>
                </a:cubicBezTo>
                <a:close/>
                <a:moveTo>
                  <a:pt x="1500" y="666"/>
                </a:moveTo>
                <a:cubicBezTo>
                  <a:pt x="1537" y="648"/>
                  <a:pt x="1537" y="648"/>
                  <a:pt x="1530" y="623"/>
                </a:cubicBezTo>
                <a:cubicBezTo>
                  <a:pt x="1511" y="625"/>
                  <a:pt x="1500" y="640"/>
                  <a:pt x="1500" y="666"/>
                </a:cubicBezTo>
                <a:close/>
                <a:moveTo>
                  <a:pt x="856" y="641"/>
                </a:moveTo>
                <a:cubicBezTo>
                  <a:pt x="859" y="631"/>
                  <a:pt x="864" y="621"/>
                  <a:pt x="863" y="613"/>
                </a:cubicBezTo>
                <a:cubicBezTo>
                  <a:pt x="862" y="607"/>
                  <a:pt x="853" y="598"/>
                  <a:pt x="848" y="598"/>
                </a:cubicBezTo>
                <a:cubicBezTo>
                  <a:pt x="840" y="598"/>
                  <a:pt x="833" y="606"/>
                  <a:pt x="828" y="608"/>
                </a:cubicBezTo>
                <a:cubicBezTo>
                  <a:pt x="838" y="620"/>
                  <a:pt x="844" y="627"/>
                  <a:pt x="856" y="641"/>
                </a:cubicBezTo>
                <a:close/>
                <a:moveTo>
                  <a:pt x="1230" y="211"/>
                </a:moveTo>
                <a:cubicBezTo>
                  <a:pt x="1213" y="173"/>
                  <a:pt x="1206" y="171"/>
                  <a:pt x="1176" y="194"/>
                </a:cubicBezTo>
                <a:cubicBezTo>
                  <a:pt x="1194" y="200"/>
                  <a:pt x="1210" y="204"/>
                  <a:pt x="1230" y="211"/>
                </a:cubicBezTo>
                <a:close/>
                <a:moveTo>
                  <a:pt x="1041" y="86"/>
                </a:moveTo>
                <a:cubicBezTo>
                  <a:pt x="1050" y="101"/>
                  <a:pt x="1056" y="111"/>
                  <a:pt x="1065" y="124"/>
                </a:cubicBezTo>
                <a:cubicBezTo>
                  <a:pt x="1070" y="116"/>
                  <a:pt x="1077" y="110"/>
                  <a:pt x="1079" y="103"/>
                </a:cubicBezTo>
                <a:cubicBezTo>
                  <a:pt x="1080" y="98"/>
                  <a:pt x="1074" y="89"/>
                  <a:pt x="1068" y="86"/>
                </a:cubicBezTo>
                <a:cubicBezTo>
                  <a:pt x="1061" y="84"/>
                  <a:pt x="1052" y="86"/>
                  <a:pt x="1041" y="86"/>
                </a:cubicBezTo>
                <a:close/>
                <a:moveTo>
                  <a:pt x="851" y="661"/>
                </a:moveTo>
                <a:cubicBezTo>
                  <a:pt x="848" y="680"/>
                  <a:pt x="846" y="693"/>
                  <a:pt x="845" y="705"/>
                </a:cubicBezTo>
                <a:cubicBezTo>
                  <a:pt x="859" y="697"/>
                  <a:pt x="873" y="688"/>
                  <a:pt x="889" y="678"/>
                </a:cubicBezTo>
                <a:cubicBezTo>
                  <a:pt x="877" y="673"/>
                  <a:pt x="864" y="667"/>
                  <a:pt x="851" y="661"/>
                </a:cubicBezTo>
                <a:close/>
                <a:moveTo>
                  <a:pt x="900" y="156"/>
                </a:moveTo>
                <a:cubicBezTo>
                  <a:pt x="890" y="168"/>
                  <a:pt x="884" y="176"/>
                  <a:pt x="874" y="188"/>
                </a:cubicBezTo>
                <a:cubicBezTo>
                  <a:pt x="886" y="189"/>
                  <a:pt x="896" y="191"/>
                  <a:pt x="905" y="190"/>
                </a:cubicBezTo>
                <a:cubicBezTo>
                  <a:pt x="909" y="190"/>
                  <a:pt x="916" y="181"/>
                  <a:pt x="915" y="178"/>
                </a:cubicBezTo>
                <a:cubicBezTo>
                  <a:pt x="912" y="170"/>
                  <a:pt x="905" y="163"/>
                  <a:pt x="900" y="156"/>
                </a:cubicBezTo>
                <a:close/>
                <a:moveTo>
                  <a:pt x="769" y="606"/>
                </a:moveTo>
                <a:cubicBezTo>
                  <a:pt x="768" y="604"/>
                  <a:pt x="766" y="602"/>
                  <a:pt x="764" y="601"/>
                </a:cubicBezTo>
                <a:cubicBezTo>
                  <a:pt x="739" y="621"/>
                  <a:pt x="714" y="642"/>
                  <a:pt x="689" y="663"/>
                </a:cubicBezTo>
                <a:cubicBezTo>
                  <a:pt x="691" y="665"/>
                  <a:pt x="693" y="667"/>
                  <a:pt x="695" y="670"/>
                </a:cubicBezTo>
                <a:cubicBezTo>
                  <a:pt x="720" y="649"/>
                  <a:pt x="745" y="628"/>
                  <a:pt x="769" y="606"/>
                </a:cubicBezTo>
                <a:close/>
                <a:moveTo>
                  <a:pt x="730" y="462"/>
                </a:moveTo>
                <a:cubicBezTo>
                  <a:pt x="738" y="456"/>
                  <a:pt x="746" y="451"/>
                  <a:pt x="753" y="446"/>
                </a:cubicBezTo>
                <a:cubicBezTo>
                  <a:pt x="756" y="443"/>
                  <a:pt x="760" y="440"/>
                  <a:pt x="760" y="438"/>
                </a:cubicBezTo>
                <a:cubicBezTo>
                  <a:pt x="759" y="435"/>
                  <a:pt x="755" y="430"/>
                  <a:pt x="753" y="430"/>
                </a:cubicBezTo>
                <a:cubicBezTo>
                  <a:pt x="744" y="431"/>
                  <a:pt x="731" y="430"/>
                  <a:pt x="725" y="436"/>
                </a:cubicBezTo>
                <a:cubicBezTo>
                  <a:pt x="715" y="445"/>
                  <a:pt x="721" y="456"/>
                  <a:pt x="730" y="462"/>
                </a:cubicBezTo>
                <a:close/>
                <a:moveTo>
                  <a:pt x="823" y="205"/>
                </a:moveTo>
                <a:cubicBezTo>
                  <a:pt x="820" y="204"/>
                  <a:pt x="818" y="203"/>
                  <a:pt x="815" y="202"/>
                </a:cubicBezTo>
                <a:cubicBezTo>
                  <a:pt x="811" y="225"/>
                  <a:pt x="796" y="216"/>
                  <a:pt x="782" y="217"/>
                </a:cubicBezTo>
                <a:cubicBezTo>
                  <a:pt x="787" y="226"/>
                  <a:pt x="793" y="235"/>
                  <a:pt x="800" y="237"/>
                </a:cubicBezTo>
                <a:cubicBezTo>
                  <a:pt x="807" y="239"/>
                  <a:pt x="819" y="235"/>
                  <a:pt x="822" y="229"/>
                </a:cubicBezTo>
                <a:cubicBezTo>
                  <a:pt x="826" y="224"/>
                  <a:pt x="823" y="214"/>
                  <a:pt x="823" y="205"/>
                </a:cubicBezTo>
                <a:close/>
                <a:moveTo>
                  <a:pt x="1166" y="442"/>
                </a:moveTo>
                <a:cubicBezTo>
                  <a:pt x="1147" y="434"/>
                  <a:pt x="1131" y="425"/>
                  <a:pt x="1110" y="432"/>
                </a:cubicBezTo>
                <a:cubicBezTo>
                  <a:pt x="1130" y="457"/>
                  <a:pt x="1146" y="460"/>
                  <a:pt x="1166" y="442"/>
                </a:cubicBezTo>
                <a:close/>
                <a:moveTo>
                  <a:pt x="930" y="1086"/>
                </a:moveTo>
                <a:cubicBezTo>
                  <a:pt x="928" y="1084"/>
                  <a:pt x="925" y="1082"/>
                  <a:pt x="923" y="1080"/>
                </a:cubicBezTo>
                <a:cubicBezTo>
                  <a:pt x="911" y="1093"/>
                  <a:pt x="899" y="1106"/>
                  <a:pt x="887" y="1120"/>
                </a:cubicBezTo>
                <a:cubicBezTo>
                  <a:pt x="885" y="1123"/>
                  <a:pt x="885" y="1128"/>
                  <a:pt x="884" y="1132"/>
                </a:cubicBezTo>
                <a:cubicBezTo>
                  <a:pt x="889" y="1131"/>
                  <a:pt x="896" y="1132"/>
                  <a:pt x="898" y="1130"/>
                </a:cubicBezTo>
                <a:cubicBezTo>
                  <a:pt x="909" y="1116"/>
                  <a:pt x="919" y="1101"/>
                  <a:pt x="930" y="1086"/>
                </a:cubicBezTo>
                <a:close/>
                <a:moveTo>
                  <a:pt x="944" y="1092"/>
                </a:moveTo>
                <a:cubicBezTo>
                  <a:pt x="941" y="1091"/>
                  <a:pt x="939" y="1090"/>
                  <a:pt x="936" y="1089"/>
                </a:cubicBezTo>
                <a:cubicBezTo>
                  <a:pt x="927" y="1105"/>
                  <a:pt x="917" y="1121"/>
                  <a:pt x="909" y="1137"/>
                </a:cubicBezTo>
                <a:cubicBezTo>
                  <a:pt x="907" y="1140"/>
                  <a:pt x="910" y="1144"/>
                  <a:pt x="911" y="1147"/>
                </a:cubicBezTo>
                <a:cubicBezTo>
                  <a:pt x="915" y="1146"/>
                  <a:pt x="922" y="1145"/>
                  <a:pt x="924" y="1142"/>
                </a:cubicBezTo>
                <a:cubicBezTo>
                  <a:pt x="931" y="1126"/>
                  <a:pt x="937" y="1109"/>
                  <a:pt x="944" y="1092"/>
                </a:cubicBezTo>
                <a:close/>
                <a:moveTo>
                  <a:pt x="1008" y="790"/>
                </a:moveTo>
                <a:cubicBezTo>
                  <a:pt x="1005" y="789"/>
                  <a:pt x="1001" y="789"/>
                  <a:pt x="998" y="789"/>
                </a:cubicBezTo>
                <a:cubicBezTo>
                  <a:pt x="995" y="816"/>
                  <a:pt x="993" y="843"/>
                  <a:pt x="990" y="870"/>
                </a:cubicBezTo>
                <a:cubicBezTo>
                  <a:pt x="992" y="870"/>
                  <a:pt x="993" y="870"/>
                  <a:pt x="995" y="870"/>
                </a:cubicBezTo>
                <a:cubicBezTo>
                  <a:pt x="1000" y="843"/>
                  <a:pt x="1012" y="817"/>
                  <a:pt x="1008" y="790"/>
                </a:cubicBezTo>
                <a:close/>
                <a:moveTo>
                  <a:pt x="411" y="467"/>
                </a:moveTo>
                <a:cubicBezTo>
                  <a:pt x="414" y="466"/>
                  <a:pt x="416" y="464"/>
                  <a:pt x="419" y="463"/>
                </a:cubicBezTo>
                <a:cubicBezTo>
                  <a:pt x="415" y="457"/>
                  <a:pt x="413" y="451"/>
                  <a:pt x="408" y="447"/>
                </a:cubicBezTo>
                <a:cubicBezTo>
                  <a:pt x="401" y="441"/>
                  <a:pt x="392" y="438"/>
                  <a:pt x="386" y="432"/>
                </a:cubicBezTo>
                <a:cubicBezTo>
                  <a:pt x="375" y="420"/>
                  <a:pt x="370" y="425"/>
                  <a:pt x="364" y="437"/>
                </a:cubicBezTo>
                <a:cubicBezTo>
                  <a:pt x="380" y="447"/>
                  <a:pt x="396" y="457"/>
                  <a:pt x="411" y="467"/>
                </a:cubicBezTo>
                <a:close/>
                <a:moveTo>
                  <a:pt x="904" y="112"/>
                </a:moveTo>
                <a:cubicBezTo>
                  <a:pt x="898" y="119"/>
                  <a:pt x="895" y="123"/>
                  <a:pt x="893" y="126"/>
                </a:cubicBezTo>
                <a:cubicBezTo>
                  <a:pt x="903" y="132"/>
                  <a:pt x="889" y="154"/>
                  <a:pt x="909" y="151"/>
                </a:cubicBezTo>
                <a:cubicBezTo>
                  <a:pt x="915" y="150"/>
                  <a:pt x="924" y="139"/>
                  <a:pt x="923" y="135"/>
                </a:cubicBezTo>
                <a:cubicBezTo>
                  <a:pt x="921" y="127"/>
                  <a:pt x="912" y="121"/>
                  <a:pt x="904" y="112"/>
                </a:cubicBezTo>
                <a:close/>
                <a:moveTo>
                  <a:pt x="767" y="154"/>
                </a:moveTo>
                <a:cubicBezTo>
                  <a:pt x="745" y="143"/>
                  <a:pt x="735" y="148"/>
                  <a:pt x="730" y="162"/>
                </a:cubicBezTo>
                <a:cubicBezTo>
                  <a:pt x="728" y="166"/>
                  <a:pt x="735" y="174"/>
                  <a:pt x="738" y="181"/>
                </a:cubicBezTo>
                <a:cubicBezTo>
                  <a:pt x="747" y="173"/>
                  <a:pt x="755" y="165"/>
                  <a:pt x="767" y="154"/>
                </a:cubicBezTo>
                <a:close/>
                <a:moveTo>
                  <a:pt x="699" y="464"/>
                </a:moveTo>
                <a:cubicBezTo>
                  <a:pt x="698" y="466"/>
                  <a:pt x="697" y="468"/>
                  <a:pt x="696" y="470"/>
                </a:cubicBezTo>
                <a:cubicBezTo>
                  <a:pt x="698" y="478"/>
                  <a:pt x="699" y="486"/>
                  <a:pt x="700" y="494"/>
                </a:cubicBezTo>
                <a:cubicBezTo>
                  <a:pt x="701" y="497"/>
                  <a:pt x="701" y="503"/>
                  <a:pt x="702" y="504"/>
                </a:cubicBezTo>
                <a:cubicBezTo>
                  <a:pt x="706" y="504"/>
                  <a:pt x="713" y="504"/>
                  <a:pt x="715" y="502"/>
                </a:cubicBezTo>
                <a:cubicBezTo>
                  <a:pt x="718" y="495"/>
                  <a:pt x="724" y="484"/>
                  <a:pt x="721" y="480"/>
                </a:cubicBezTo>
                <a:cubicBezTo>
                  <a:pt x="717" y="472"/>
                  <a:pt x="707" y="469"/>
                  <a:pt x="699" y="464"/>
                </a:cubicBezTo>
                <a:close/>
                <a:moveTo>
                  <a:pt x="962" y="1095"/>
                </a:moveTo>
                <a:cubicBezTo>
                  <a:pt x="959" y="1095"/>
                  <a:pt x="957" y="1094"/>
                  <a:pt x="954" y="1093"/>
                </a:cubicBezTo>
                <a:cubicBezTo>
                  <a:pt x="949" y="1109"/>
                  <a:pt x="944" y="1125"/>
                  <a:pt x="939" y="1141"/>
                </a:cubicBezTo>
                <a:cubicBezTo>
                  <a:pt x="939" y="1144"/>
                  <a:pt x="943" y="1149"/>
                  <a:pt x="945" y="1154"/>
                </a:cubicBezTo>
                <a:cubicBezTo>
                  <a:pt x="949" y="1150"/>
                  <a:pt x="955" y="1148"/>
                  <a:pt x="956" y="1144"/>
                </a:cubicBezTo>
                <a:cubicBezTo>
                  <a:pt x="958" y="1128"/>
                  <a:pt x="960" y="1111"/>
                  <a:pt x="962" y="1095"/>
                </a:cubicBezTo>
                <a:close/>
                <a:moveTo>
                  <a:pt x="1283" y="757"/>
                </a:moveTo>
                <a:cubicBezTo>
                  <a:pt x="1268" y="753"/>
                  <a:pt x="1256" y="750"/>
                  <a:pt x="1240" y="745"/>
                </a:cubicBezTo>
                <a:cubicBezTo>
                  <a:pt x="1242" y="754"/>
                  <a:pt x="1241" y="763"/>
                  <a:pt x="1245" y="766"/>
                </a:cubicBezTo>
                <a:cubicBezTo>
                  <a:pt x="1251" y="771"/>
                  <a:pt x="1261" y="774"/>
                  <a:pt x="1269" y="773"/>
                </a:cubicBezTo>
                <a:cubicBezTo>
                  <a:pt x="1274" y="772"/>
                  <a:pt x="1278" y="763"/>
                  <a:pt x="1283" y="757"/>
                </a:cubicBezTo>
                <a:close/>
                <a:moveTo>
                  <a:pt x="892" y="1040"/>
                </a:moveTo>
                <a:cubicBezTo>
                  <a:pt x="864" y="1050"/>
                  <a:pt x="842" y="1058"/>
                  <a:pt x="815" y="1068"/>
                </a:cubicBezTo>
                <a:cubicBezTo>
                  <a:pt x="834" y="1078"/>
                  <a:pt x="871" y="1064"/>
                  <a:pt x="892" y="1040"/>
                </a:cubicBezTo>
                <a:close/>
                <a:moveTo>
                  <a:pt x="378" y="511"/>
                </a:moveTo>
                <a:cubicBezTo>
                  <a:pt x="390" y="521"/>
                  <a:pt x="399" y="530"/>
                  <a:pt x="411" y="540"/>
                </a:cubicBezTo>
                <a:cubicBezTo>
                  <a:pt x="412" y="534"/>
                  <a:pt x="417" y="526"/>
                  <a:pt x="415" y="519"/>
                </a:cubicBezTo>
                <a:cubicBezTo>
                  <a:pt x="413" y="513"/>
                  <a:pt x="406" y="505"/>
                  <a:pt x="400" y="504"/>
                </a:cubicBezTo>
                <a:cubicBezTo>
                  <a:pt x="392" y="503"/>
                  <a:pt x="384" y="509"/>
                  <a:pt x="378" y="511"/>
                </a:cubicBezTo>
                <a:close/>
                <a:moveTo>
                  <a:pt x="1610" y="668"/>
                </a:moveTo>
                <a:cubicBezTo>
                  <a:pt x="1614" y="662"/>
                  <a:pt x="1622" y="657"/>
                  <a:pt x="1623" y="650"/>
                </a:cubicBezTo>
                <a:cubicBezTo>
                  <a:pt x="1624" y="645"/>
                  <a:pt x="1617" y="634"/>
                  <a:pt x="1613" y="633"/>
                </a:cubicBezTo>
                <a:cubicBezTo>
                  <a:pt x="1605" y="632"/>
                  <a:pt x="1597" y="636"/>
                  <a:pt x="1589" y="639"/>
                </a:cubicBezTo>
                <a:cubicBezTo>
                  <a:pt x="1596" y="650"/>
                  <a:pt x="1602" y="657"/>
                  <a:pt x="1610" y="668"/>
                </a:cubicBezTo>
                <a:close/>
                <a:moveTo>
                  <a:pt x="821" y="695"/>
                </a:moveTo>
                <a:cubicBezTo>
                  <a:pt x="821" y="697"/>
                  <a:pt x="822" y="699"/>
                  <a:pt x="822" y="702"/>
                </a:cubicBezTo>
                <a:cubicBezTo>
                  <a:pt x="828" y="696"/>
                  <a:pt x="837" y="691"/>
                  <a:pt x="840" y="684"/>
                </a:cubicBezTo>
                <a:cubicBezTo>
                  <a:pt x="843" y="680"/>
                  <a:pt x="840" y="668"/>
                  <a:pt x="836" y="666"/>
                </a:cubicBezTo>
                <a:cubicBezTo>
                  <a:pt x="829" y="663"/>
                  <a:pt x="820" y="665"/>
                  <a:pt x="814" y="665"/>
                </a:cubicBezTo>
                <a:cubicBezTo>
                  <a:pt x="817" y="678"/>
                  <a:pt x="819" y="687"/>
                  <a:pt x="821" y="695"/>
                </a:cubicBezTo>
                <a:close/>
                <a:moveTo>
                  <a:pt x="1736" y="638"/>
                </a:moveTo>
                <a:cubicBezTo>
                  <a:pt x="1746" y="638"/>
                  <a:pt x="1755" y="640"/>
                  <a:pt x="1761" y="637"/>
                </a:cubicBezTo>
                <a:cubicBezTo>
                  <a:pt x="1766" y="635"/>
                  <a:pt x="1771" y="625"/>
                  <a:pt x="1770" y="620"/>
                </a:cubicBezTo>
                <a:cubicBezTo>
                  <a:pt x="1768" y="613"/>
                  <a:pt x="1761" y="608"/>
                  <a:pt x="1756" y="604"/>
                </a:cubicBezTo>
                <a:cubicBezTo>
                  <a:pt x="1749" y="615"/>
                  <a:pt x="1745" y="623"/>
                  <a:pt x="1736" y="638"/>
                </a:cubicBezTo>
                <a:close/>
                <a:moveTo>
                  <a:pt x="701" y="207"/>
                </a:moveTo>
                <a:cubicBezTo>
                  <a:pt x="715" y="211"/>
                  <a:pt x="723" y="214"/>
                  <a:pt x="731" y="217"/>
                </a:cubicBezTo>
                <a:cubicBezTo>
                  <a:pt x="734" y="209"/>
                  <a:pt x="738" y="202"/>
                  <a:pt x="738" y="194"/>
                </a:cubicBezTo>
                <a:cubicBezTo>
                  <a:pt x="739" y="190"/>
                  <a:pt x="728" y="183"/>
                  <a:pt x="727" y="183"/>
                </a:cubicBezTo>
                <a:cubicBezTo>
                  <a:pt x="719" y="189"/>
                  <a:pt x="712" y="196"/>
                  <a:pt x="701" y="207"/>
                </a:cubicBezTo>
                <a:close/>
                <a:moveTo>
                  <a:pt x="1691" y="630"/>
                </a:moveTo>
                <a:cubicBezTo>
                  <a:pt x="1692" y="619"/>
                  <a:pt x="1694" y="608"/>
                  <a:pt x="1696" y="597"/>
                </a:cubicBezTo>
                <a:cubicBezTo>
                  <a:pt x="1680" y="592"/>
                  <a:pt x="1669" y="598"/>
                  <a:pt x="1668" y="612"/>
                </a:cubicBezTo>
                <a:cubicBezTo>
                  <a:pt x="1666" y="627"/>
                  <a:pt x="1677" y="631"/>
                  <a:pt x="1691" y="630"/>
                </a:cubicBezTo>
                <a:close/>
                <a:moveTo>
                  <a:pt x="770" y="229"/>
                </a:moveTo>
                <a:cubicBezTo>
                  <a:pt x="766" y="213"/>
                  <a:pt x="764" y="202"/>
                  <a:pt x="760" y="185"/>
                </a:cubicBezTo>
                <a:cubicBezTo>
                  <a:pt x="753" y="193"/>
                  <a:pt x="746" y="199"/>
                  <a:pt x="744" y="206"/>
                </a:cubicBezTo>
                <a:cubicBezTo>
                  <a:pt x="743" y="212"/>
                  <a:pt x="747" y="221"/>
                  <a:pt x="751" y="226"/>
                </a:cubicBezTo>
                <a:cubicBezTo>
                  <a:pt x="755" y="230"/>
                  <a:pt x="763" y="228"/>
                  <a:pt x="770" y="229"/>
                </a:cubicBezTo>
                <a:close/>
                <a:moveTo>
                  <a:pt x="529" y="799"/>
                </a:moveTo>
                <a:cubicBezTo>
                  <a:pt x="526" y="809"/>
                  <a:pt x="525" y="816"/>
                  <a:pt x="522" y="824"/>
                </a:cubicBezTo>
                <a:cubicBezTo>
                  <a:pt x="530" y="823"/>
                  <a:pt x="535" y="822"/>
                  <a:pt x="540" y="821"/>
                </a:cubicBezTo>
                <a:cubicBezTo>
                  <a:pt x="540" y="812"/>
                  <a:pt x="540" y="804"/>
                  <a:pt x="540" y="796"/>
                </a:cubicBezTo>
                <a:cubicBezTo>
                  <a:pt x="529" y="792"/>
                  <a:pt x="520" y="789"/>
                  <a:pt x="507" y="784"/>
                </a:cubicBezTo>
                <a:cubicBezTo>
                  <a:pt x="508" y="794"/>
                  <a:pt x="509" y="800"/>
                  <a:pt x="510" y="808"/>
                </a:cubicBezTo>
                <a:cubicBezTo>
                  <a:pt x="517" y="805"/>
                  <a:pt x="521" y="803"/>
                  <a:pt x="529" y="799"/>
                </a:cubicBezTo>
                <a:close/>
                <a:moveTo>
                  <a:pt x="1181" y="140"/>
                </a:moveTo>
                <a:cubicBezTo>
                  <a:pt x="1174" y="143"/>
                  <a:pt x="1165" y="144"/>
                  <a:pt x="1161" y="150"/>
                </a:cubicBezTo>
                <a:cubicBezTo>
                  <a:pt x="1158" y="154"/>
                  <a:pt x="1158" y="166"/>
                  <a:pt x="1161" y="169"/>
                </a:cubicBezTo>
                <a:cubicBezTo>
                  <a:pt x="1167" y="175"/>
                  <a:pt x="1177" y="177"/>
                  <a:pt x="1186" y="181"/>
                </a:cubicBezTo>
                <a:cubicBezTo>
                  <a:pt x="1184" y="166"/>
                  <a:pt x="1183" y="155"/>
                  <a:pt x="1181" y="140"/>
                </a:cubicBezTo>
                <a:close/>
                <a:moveTo>
                  <a:pt x="281" y="588"/>
                </a:moveTo>
                <a:cubicBezTo>
                  <a:pt x="252" y="579"/>
                  <a:pt x="261" y="606"/>
                  <a:pt x="248" y="615"/>
                </a:cubicBezTo>
                <a:cubicBezTo>
                  <a:pt x="257" y="619"/>
                  <a:pt x="262" y="622"/>
                  <a:pt x="269" y="625"/>
                </a:cubicBezTo>
                <a:cubicBezTo>
                  <a:pt x="274" y="612"/>
                  <a:pt x="277" y="601"/>
                  <a:pt x="281" y="588"/>
                </a:cubicBezTo>
                <a:close/>
                <a:moveTo>
                  <a:pt x="1127" y="1060"/>
                </a:moveTo>
                <a:cubicBezTo>
                  <a:pt x="1100" y="1052"/>
                  <a:pt x="1078" y="1044"/>
                  <a:pt x="1055" y="1036"/>
                </a:cubicBezTo>
                <a:cubicBezTo>
                  <a:pt x="1083" y="1063"/>
                  <a:pt x="1112" y="1072"/>
                  <a:pt x="1127" y="1060"/>
                </a:cubicBezTo>
                <a:close/>
                <a:moveTo>
                  <a:pt x="698" y="195"/>
                </a:moveTo>
                <a:cubicBezTo>
                  <a:pt x="712" y="188"/>
                  <a:pt x="716" y="177"/>
                  <a:pt x="709" y="164"/>
                </a:cubicBezTo>
                <a:cubicBezTo>
                  <a:pt x="703" y="153"/>
                  <a:pt x="694" y="150"/>
                  <a:pt x="684" y="158"/>
                </a:cubicBezTo>
                <a:cubicBezTo>
                  <a:pt x="689" y="170"/>
                  <a:pt x="693" y="181"/>
                  <a:pt x="698" y="195"/>
                </a:cubicBezTo>
                <a:close/>
                <a:moveTo>
                  <a:pt x="853" y="107"/>
                </a:moveTo>
                <a:cubicBezTo>
                  <a:pt x="851" y="104"/>
                  <a:pt x="850" y="101"/>
                  <a:pt x="848" y="99"/>
                </a:cubicBezTo>
                <a:cubicBezTo>
                  <a:pt x="839" y="103"/>
                  <a:pt x="831" y="106"/>
                  <a:pt x="822" y="110"/>
                </a:cubicBezTo>
                <a:cubicBezTo>
                  <a:pt x="826" y="118"/>
                  <a:pt x="828" y="131"/>
                  <a:pt x="834" y="132"/>
                </a:cubicBezTo>
                <a:cubicBezTo>
                  <a:pt x="857" y="137"/>
                  <a:pt x="840" y="112"/>
                  <a:pt x="853" y="107"/>
                </a:cubicBezTo>
                <a:close/>
                <a:moveTo>
                  <a:pt x="1579" y="642"/>
                </a:moveTo>
                <a:cubicBezTo>
                  <a:pt x="1577" y="625"/>
                  <a:pt x="1564" y="615"/>
                  <a:pt x="1550" y="623"/>
                </a:cubicBezTo>
                <a:cubicBezTo>
                  <a:pt x="1546" y="625"/>
                  <a:pt x="1545" y="633"/>
                  <a:pt x="1542" y="639"/>
                </a:cubicBezTo>
                <a:cubicBezTo>
                  <a:pt x="1546" y="641"/>
                  <a:pt x="1550" y="644"/>
                  <a:pt x="1555" y="644"/>
                </a:cubicBezTo>
                <a:cubicBezTo>
                  <a:pt x="1563" y="645"/>
                  <a:pt x="1571" y="643"/>
                  <a:pt x="1579" y="642"/>
                </a:cubicBezTo>
                <a:close/>
                <a:moveTo>
                  <a:pt x="217" y="582"/>
                </a:moveTo>
                <a:cubicBezTo>
                  <a:pt x="216" y="583"/>
                  <a:pt x="214" y="585"/>
                  <a:pt x="213" y="587"/>
                </a:cubicBezTo>
                <a:cubicBezTo>
                  <a:pt x="221" y="592"/>
                  <a:pt x="228" y="599"/>
                  <a:pt x="236" y="602"/>
                </a:cubicBezTo>
                <a:cubicBezTo>
                  <a:pt x="240" y="604"/>
                  <a:pt x="250" y="599"/>
                  <a:pt x="251" y="596"/>
                </a:cubicBezTo>
                <a:cubicBezTo>
                  <a:pt x="253" y="590"/>
                  <a:pt x="251" y="582"/>
                  <a:pt x="251" y="577"/>
                </a:cubicBezTo>
                <a:cubicBezTo>
                  <a:pt x="237" y="579"/>
                  <a:pt x="227" y="580"/>
                  <a:pt x="217" y="582"/>
                </a:cubicBezTo>
                <a:close/>
                <a:moveTo>
                  <a:pt x="942" y="791"/>
                </a:moveTo>
                <a:cubicBezTo>
                  <a:pt x="938" y="791"/>
                  <a:pt x="935" y="792"/>
                  <a:pt x="931" y="792"/>
                </a:cubicBezTo>
                <a:cubicBezTo>
                  <a:pt x="935" y="816"/>
                  <a:pt x="939" y="840"/>
                  <a:pt x="943" y="865"/>
                </a:cubicBezTo>
                <a:cubicBezTo>
                  <a:pt x="945" y="864"/>
                  <a:pt x="947" y="864"/>
                  <a:pt x="950" y="864"/>
                </a:cubicBezTo>
                <a:cubicBezTo>
                  <a:pt x="947" y="839"/>
                  <a:pt x="945" y="815"/>
                  <a:pt x="942" y="791"/>
                </a:cubicBezTo>
                <a:close/>
                <a:moveTo>
                  <a:pt x="1521" y="459"/>
                </a:moveTo>
                <a:cubicBezTo>
                  <a:pt x="1523" y="460"/>
                  <a:pt x="1526" y="460"/>
                  <a:pt x="1529" y="461"/>
                </a:cubicBezTo>
                <a:cubicBezTo>
                  <a:pt x="1534" y="434"/>
                  <a:pt x="1540" y="407"/>
                  <a:pt x="1545" y="379"/>
                </a:cubicBezTo>
                <a:cubicBezTo>
                  <a:pt x="1542" y="379"/>
                  <a:pt x="1539" y="378"/>
                  <a:pt x="1537" y="378"/>
                </a:cubicBezTo>
                <a:cubicBezTo>
                  <a:pt x="1531" y="405"/>
                  <a:pt x="1526" y="432"/>
                  <a:pt x="1521" y="459"/>
                </a:cubicBezTo>
                <a:close/>
                <a:moveTo>
                  <a:pt x="1483" y="260"/>
                </a:moveTo>
                <a:cubicBezTo>
                  <a:pt x="1478" y="252"/>
                  <a:pt x="1476" y="243"/>
                  <a:pt x="1470" y="239"/>
                </a:cubicBezTo>
                <a:cubicBezTo>
                  <a:pt x="1466" y="236"/>
                  <a:pt x="1455" y="237"/>
                  <a:pt x="1451" y="240"/>
                </a:cubicBezTo>
                <a:cubicBezTo>
                  <a:pt x="1446" y="244"/>
                  <a:pt x="1445" y="253"/>
                  <a:pt x="1443" y="260"/>
                </a:cubicBezTo>
                <a:cubicBezTo>
                  <a:pt x="1458" y="260"/>
                  <a:pt x="1468" y="260"/>
                  <a:pt x="1483" y="260"/>
                </a:cubicBezTo>
                <a:close/>
                <a:moveTo>
                  <a:pt x="1312" y="479"/>
                </a:moveTo>
                <a:cubicBezTo>
                  <a:pt x="1310" y="480"/>
                  <a:pt x="1308" y="481"/>
                  <a:pt x="1306" y="481"/>
                </a:cubicBezTo>
                <a:cubicBezTo>
                  <a:pt x="1309" y="489"/>
                  <a:pt x="1310" y="499"/>
                  <a:pt x="1316" y="505"/>
                </a:cubicBezTo>
                <a:cubicBezTo>
                  <a:pt x="1319" y="508"/>
                  <a:pt x="1329" y="508"/>
                  <a:pt x="1335" y="506"/>
                </a:cubicBezTo>
                <a:cubicBezTo>
                  <a:pt x="1339" y="504"/>
                  <a:pt x="1342" y="497"/>
                  <a:pt x="1342" y="497"/>
                </a:cubicBezTo>
                <a:cubicBezTo>
                  <a:pt x="1330" y="490"/>
                  <a:pt x="1321" y="485"/>
                  <a:pt x="1312" y="479"/>
                </a:cubicBezTo>
                <a:close/>
                <a:moveTo>
                  <a:pt x="1706" y="628"/>
                </a:moveTo>
                <a:cubicBezTo>
                  <a:pt x="1693" y="638"/>
                  <a:pt x="1693" y="648"/>
                  <a:pt x="1704" y="655"/>
                </a:cubicBezTo>
                <a:cubicBezTo>
                  <a:pt x="1710" y="658"/>
                  <a:pt x="1725" y="657"/>
                  <a:pt x="1726" y="654"/>
                </a:cubicBezTo>
                <a:cubicBezTo>
                  <a:pt x="1737" y="632"/>
                  <a:pt x="1706" y="644"/>
                  <a:pt x="1706" y="628"/>
                </a:cubicBezTo>
                <a:close/>
                <a:moveTo>
                  <a:pt x="1096" y="1093"/>
                </a:moveTo>
                <a:cubicBezTo>
                  <a:pt x="1094" y="1073"/>
                  <a:pt x="1066" y="1057"/>
                  <a:pt x="1038" y="1057"/>
                </a:cubicBezTo>
                <a:cubicBezTo>
                  <a:pt x="1060" y="1070"/>
                  <a:pt x="1078" y="1081"/>
                  <a:pt x="1096" y="1093"/>
                </a:cubicBezTo>
                <a:close/>
                <a:moveTo>
                  <a:pt x="1332" y="187"/>
                </a:moveTo>
                <a:cubicBezTo>
                  <a:pt x="1345" y="186"/>
                  <a:pt x="1356" y="185"/>
                  <a:pt x="1368" y="185"/>
                </a:cubicBezTo>
                <a:cubicBezTo>
                  <a:pt x="1369" y="167"/>
                  <a:pt x="1357" y="164"/>
                  <a:pt x="1345" y="165"/>
                </a:cubicBezTo>
                <a:cubicBezTo>
                  <a:pt x="1331" y="166"/>
                  <a:pt x="1329" y="175"/>
                  <a:pt x="1332" y="187"/>
                </a:cubicBezTo>
                <a:close/>
                <a:moveTo>
                  <a:pt x="824" y="197"/>
                </a:moveTo>
                <a:cubicBezTo>
                  <a:pt x="833" y="193"/>
                  <a:pt x="840" y="191"/>
                  <a:pt x="844" y="186"/>
                </a:cubicBezTo>
                <a:cubicBezTo>
                  <a:pt x="847" y="182"/>
                  <a:pt x="847" y="173"/>
                  <a:pt x="844" y="170"/>
                </a:cubicBezTo>
                <a:cubicBezTo>
                  <a:pt x="838" y="165"/>
                  <a:pt x="830" y="162"/>
                  <a:pt x="824" y="159"/>
                </a:cubicBezTo>
                <a:cubicBezTo>
                  <a:pt x="824" y="172"/>
                  <a:pt x="824" y="181"/>
                  <a:pt x="824" y="197"/>
                </a:cubicBezTo>
                <a:close/>
                <a:moveTo>
                  <a:pt x="904" y="75"/>
                </a:moveTo>
                <a:cubicBezTo>
                  <a:pt x="896" y="82"/>
                  <a:pt x="892" y="87"/>
                  <a:pt x="887" y="91"/>
                </a:cubicBezTo>
                <a:cubicBezTo>
                  <a:pt x="895" y="97"/>
                  <a:pt x="902" y="103"/>
                  <a:pt x="910" y="108"/>
                </a:cubicBezTo>
                <a:cubicBezTo>
                  <a:pt x="911" y="109"/>
                  <a:pt x="922" y="98"/>
                  <a:pt x="921" y="95"/>
                </a:cubicBezTo>
                <a:cubicBezTo>
                  <a:pt x="918" y="89"/>
                  <a:pt x="911" y="84"/>
                  <a:pt x="904" y="75"/>
                </a:cubicBezTo>
                <a:close/>
                <a:moveTo>
                  <a:pt x="1224" y="149"/>
                </a:moveTo>
                <a:cubicBezTo>
                  <a:pt x="1230" y="140"/>
                  <a:pt x="1235" y="135"/>
                  <a:pt x="1237" y="128"/>
                </a:cubicBezTo>
                <a:cubicBezTo>
                  <a:pt x="1237" y="124"/>
                  <a:pt x="1234" y="115"/>
                  <a:pt x="1230" y="114"/>
                </a:cubicBezTo>
                <a:cubicBezTo>
                  <a:pt x="1224" y="111"/>
                  <a:pt x="1217" y="113"/>
                  <a:pt x="1208" y="113"/>
                </a:cubicBezTo>
                <a:cubicBezTo>
                  <a:pt x="1214" y="126"/>
                  <a:pt x="1218" y="134"/>
                  <a:pt x="1224" y="149"/>
                </a:cubicBezTo>
                <a:close/>
                <a:moveTo>
                  <a:pt x="909" y="717"/>
                </a:moveTo>
                <a:cubicBezTo>
                  <a:pt x="911" y="718"/>
                  <a:pt x="913" y="719"/>
                  <a:pt x="915" y="720"/>
                </a:cubicBezTo>
                <a:cubicBezTo>
                  <a:pt x="919" y="713"/>
                  <a:pt x="923" y="707"/>
                  <a:pt x="927" y="700"/>
                </a:cubicBezTo>
                <a:cubicBezTo>
                  <a:pt x="919" y="694"/>
                  <a:pt x="910" y="689"/>
                  <a:pt x="901" y="684"/>
                </a:cubicBezTo>
                <a:cubicBezTo>
                  <a:pt x="900" y="685"/>
                  <a:pt x="899" y="687"/>
                  <a:pt x="898" y="688"/>
                </a:cubicBezTo>
                <a:cubicBezTo>
                  <a:pt x="902" y="698"/>
                  <a:pt x="905" y="707"/>
                  <a:pt x="909" y="717"/>
                </a:cubicBezTo>
                <a:close/>
                <a:moveTo>
                  <a:pt x="1036" y="1067"/>
                </a:moveTo>
                <a:cubicBezTo>
                  <a:pt x="1049" y="1099"/>
                  <a:pt x="1066" y="1111"/>
                  <a:pt x="1084" y="1104"/>
                </a:cubicBezTo>
                <a:cubicBezTo>
                  <a:pt x="1067" y="1091"/>
                  <a:pt x="1051" y="1079"/>
                  <a:pt x="1036" y="1067"/>
                </a:cubicBezTo>
                <a:close/>
                <a:moveTo>
                  <a:pt x="999" y="1100"/>
                </a:moveTo>
                <a:cubicBezTo>
                  <a:pt x="997" y="1100"/>
                  <a:pt x="995" y="1101"/>
                  <a:pt x="993" y="1101"/>
                </a:cubicBezTo>
                <a:cubicBezTo>
                  <a:pt x="994" y="1114"/>
                  <a:pt x="994" y="1127"/>
                  <a:pt x="996" y="1140"/>
                </a:cubicBezTo>
                <a:cubicBezTo>
                  <a:pt x="996" y="1144"/>
                  <a:pt x="1002" y="1147"/>
                  <a:pt x="1005" y="1151"/>
                </a:cubicBezTo>
                <a:cubicBezTo>
                  <a:pt x="1007" y="1146"/>
                  <a:pt x="1011" y="1142"/>
                  <a:pt x="1010" y="1138"/>
                </a:cubicBezTo>
                <a:cubicBezTo>
                  <a:pt x="1007" y="1125"/>
                  <a:pt x="1003" y="1112"/>
                  <a:pt x="999" y="1100"/>
                </a:cubicBezTo>
                <a:close/>
                <a:moveTo>
                  <a:pt x="1413" y="819"/>
                </a:moveTo>
                <a:cubicBezTo>
                  <a:pt x="1415" y="826"/>
                  <a:pt x="1415" y="837"/>
                  <a:pt x="1420" y="841"/>
                </a:cubicBezTo>
                <a:cubicBezTo>
                  <a:pt x="1425" y="845"/>
                  <a:pt x="1435" y="844"/>
                  <a:pt x="1442" y="845"/>
                </a:cubicBezTo>
                <a:cubicBezTo>
                  <a:pt x="1443" y="843"/>
                  <a:pt x="1443" y="841"/>
                  <a:pt x="1444" y="839"/>
                </a:cubicBezTo>
                <a:cubicBezTo>
                  <a:pt x="1427" y="840"/>
                  <a:pt x="1441" y="808"/>
                  <a:pt x="1413" y="819"/>
                </a:cubicBezTo>
                <a:close/>
                <a:moveTo>
                  <a:pt x="633" y="870"/>
                </a:moveTo>
                <a:cubicBezTo>
                  <a:pt x="635" y="872"/>
                  <a:pt x="636" y="873"/>
                  <a:pt x="638" y="875"/>
                </a:cubicBezTo>
                <a:cubicBezTo>
                  <a:pt x="644" y="869"/>
                  <a:pt x="651" y="865"/>
                  <a:pt x="656" y="858"/>
                </a:cubicBezTo>
                <a:cubicBezTo>
                  <a:pt x="657" y="856"/>
                  <a:pt x="648" y="844"/>
                  <a:pt x="645" y="844"/>
                </a:cubicBezTo>
                <a:cubicBezTo>
                  <a:pt x="635" y="847"/>
                  <a:pt x="625" y="852"/>
                  <a:pt x="615" y="856"/>
                </a:cubicBezTo>
                <a:cubicBezTo>
                  <a:pt x="616" y="858"/>
                  <a:pt x="617" y="860"/>
                  <a:pt x="618" y="862"/>
                </a:cubicBezTo>
                <a:cubicBezTo>
                  <a:pt x="625" y="860"/>
                  <a:pt x="633" y="857"/>
                  <a:pt x="644" y="853"/>
                </a:cubicBezTo>
                <a:cubicBezTo>
                  <a:pt x="639" y="861"/>
                  <a:pt x="636" y="865"/>
                  <a:pt x="633" y="870"/>
                </a:cubicBezTo>
                <a:close/>
                <a:moveTo>
                  <a:pt x="1279" y="143"/>
                </a:moveTo>
                <a:cubicBezTo>
                  <a:pt x="1270" y="133"/>
                  <a:pt x="1260" y="135"/>
                  <a:pt x="1254" y="145"/>
                </a:cubicBezTo>
                <a:cubicBezTo>
                  <a:pt x="1247" y="155"/>
                  <a:pt x="1249" y="165"/>
                  <a:pt x="1262" y="171"/>
                </a:cubicBezTo>
                <a:cubicBezTo>
                  <a:pt x="1268" y="162"/>
                  <a:pt x="1273" y="153"/>
                  <a:pt x="1279" y="143"/>
                </a:cubicBezTo>
                <a:close/>
                <a:moveTo>
                  <a:pt x="585" y="822"/>
                </a:moveTo>
                <a:cubicBezTo>
                  <a:pt x="575" y="830"/>
                  <a:pt x="567" y="836"/>
                  <a:pt x="558" y="844"/>
                </a:cubicBezTo>
                <a:cubicBezTo>
                  <a:pt x="572" y="856"/>
                  <a:pt x="583" y="849"/>
                  <a:pt x="596" y="839"/>
                </a:cubicBezTo>
                <a:cubicBezTo>
                  <a:pt x="592" y="833"/>
                  <a:pt x="589" y="827"/>
                  <a:pt x="585" y="822"/>
                </a:cubicBezTo>
                <a:close/>
                <a:moveTo>
                  <a:pt x="1016" y="1094"/>
                </a:moveTo>
                <a:cubicBezTo>
                  <a:pt x="1014" y="1095"/>
                  <a:pt x="1012" y="1096"/>
                  <a:pt x="1010" y="1097"/>
                </a:cubicBezTo>
                <a:cubicBezTo>
                  <a:pt x="1014" y="1109"/>
                  <a:pt x="1019" y="1122"/>
                  <a:pt x="1024" y="1134"/>
                </a:cubicBezTo>
                <a:cubicBezTo>
                  <a:pt x="1025" y="1137"/>
                  <a:pt x="1030" y="1137"/>
                  <a:pt x="1033" y="1139"/>
                </a:cubicBezTo>
                <a:cubicBezTo>
                  <a:pt x="1034" y="1136"/>
                  <a:pt x="1038" y="1132"/>
                  <a:pt x="1036" y="1129"/>
                </a:cubicBezTo>
                <a:cubicBezTo>
                  <a:pt x="1030" y="1117"/>
                  <a:pt x="1023" y="1106"/>
                  <a:pt x="1016" y="1094"/>
                </a:cubicBezTo>
                <a:close/>
                <a:moveTo>
                  <a:pt x="1492" y="275"/>
                </a:moveTo>
                <a:cubicBezTo>
                  <a:pt x="1502" y="270"/>
                  <a:pt x="1509" y="266"/>
                  <a:pt x="1516" y="263"/>
                </a:cubicBezTo>
                <a:cubicBezTo>
                  <a:pt x="1509" y="255"/>
                  <a:pt x="1502" y="247"/>
                  <a:pt x="1494" y="239"/>
                </a:cubicBezTo>
                <a:cubicBezTo>
                  <a:pt x="1492" y="240"/>
                  <a:pt x="1491" y="241"/>
                  <a:pt x="1489" y="243"/>
                </a:cubicBezTo>
                <a:cubicBezTo>
                  <a:pt x="1490" y="251"/>
                  <a:pt x="1491" y="260"/>
                  <a:pt x="1492" y="275"/>
                </a:cubicBezTo>
                <a:close/>
                <a:moveTo>
                  <a:pt x="1752" y="599"/>
                </a:moveTo>
                <a:cubicBezTo>
                  <a:pt x="1756" y="593"/>
                  <a:pt x="1763" y="588"/>
                  <a:pt x="1764" y="583"/>
                </a:cubicBezTo>
                <a:cubicBezTo>
                  <a:pt x="1765" y="579"/>
                  <a:pt x="1761" y="570"/>
                  <a:pt x="1757" y="569"/>
                </a:cubicBezTo>
                <a:cubicBezTo>
                  <a:pt x="1751" y="566"/>
                  <a:pt x="1743" y="568"/>
                  <a:pt x="1737" y="568"/>
                </a:cubicBezTo>
                <a:cubicBezTo>
                  <a:pt x="1742" y="579"/>
                  <a:pt x="1745" y="586"/>
                  <a:pt x="1752" y="599"/>
                </a:cubicBezTo>
                <a:close/>
                <a:moveTo>
                  <a:pt x="1694" y="587"/>
                </a:moveTo>
                <a:cubicBezTo>
                  <a:pt x="1707" y="583"/>
                  <a:pt x="1715" y="580"/>
                  <a:pt x="1730" y="576"/>
                </a:cubicBezTo>
                <a:cubicBezTo>
                  <a:pt x="1721" y="570"/>
                  <a:pt x="1715" y="565"/>
                  <a:pt x="1708" y="563"/>
                </a:cubicBezTo>
                <a:cubicBezTo>
                  <a:pt x="1704" y="562"/>
                  <a:pt x="1696" y="566"/>
                  <a:pt x="1693" y="570"/>
                </a:cubicBezTo>
                <a:cubicBezTo>
                  <a:pt x="1691" y="574"/>
                  <a:pt x="1693" y="581"/>
                  <a:pt x="1694" y="587"/>
                </a:cubicBezTo>
                <a:close/>
                <a:moveTo>
                  <a:pt x="861" y="166"/>
                </a:moveTo>
                <a:cubicBezTo>
                  <a:pt x="860" y="156"/>
                  <a:pt x="861" y="146"/>
                  <a:pt x="859" y="145"/>
                </a:cubicBezTo>
                <a:cubicBezTo>
                  <a:pt x="848" y="143"/>
                  <a:pt x="836" y="143"/>
                  <a:pt x="825" y="142"/>
                </a:cubicBezTo>
                <a:cubicBezTo>
                  <a:pt x="825" y="143"/>
                  <a:pt x="825" y="145"/>
                  <a:pt x="824" y="146"/>
                </a:cubicBezTo>
                <a:cubicBezTo>
                  <a:pt x="835" y="152"/>
                  <a:pt x="846" y="158"/>
                  <a:pt x="861" y="166"/>
                </a:cubicBezTo>
                <a:close/>
                <a:moveTo>
                  <a:pt x="670" y="458"/>
                </a:moveTo>
                <a:cubicBezTo>
                  <a:pt x="678" y="464"/>
                  <a:pt x="708" y="463"/>
                  <a:pt x="712" y="458"/>
                </a:cubicBezTo>
                <a:cubicBezTo>
                  <a:pt x="713" y="456"/>
                  <a:pt x="714" y="452"/>
                  <a:pt x="713" y="451"/>
                </a:cubicBezTo>
                <a:cubicBezTo>
                  <a:pt x="712" y="448"/>
                  <a:pt x="708" y="445"/>
                  <a:pt x="706" y="446"/>
                </a:cubicBezTo>
                <a:cubicBezTo>
                  <a:pt x="694" y="449"/>
                  <a:pt x="683" y="454"/>
                  <a:pt x="670" y="458"/>
                </a:cubicBezTo>
                <a:close/>
                <a:moveTo>
                  <a:pt x="979" y="1106"/>
                </a:moveTo>
                <a:cubicBezTo>
                  <a:pt x="977" y="1106"/>
                  <a:pt x="975" y="1106"/>
                  <a:pt x="973" y="1106"/>
                </a:cubicBezTo>
                <a:cubicBezTo>
                  <a:pt x="973" y="1122"/>
                  <a:pt x="973" y="1138"/>
                  <a:pt x="973" y="1154"/>
                </a:cubicBezTo>
                <a:cubicBezTo>
                  <a:pt x="975" y="1154"/>
                  <a:pt x="977" y="1154"/>
                  <a:pt x="979" y="1154"/>
                </a:cubicBezTo>
                <a:cubicBezTo>
                  <a:pt x="990" y="1139"/>
                  <a:pt x="979" y="1122"/>
                  <a:pt x="979" y="1106"/>
                </a:cubicBezTo>
                <a:close/>
                <a:moveTo>
                  <a:pt x="1281" y="423"/>
                </a:moveTo>
                <a:cubicBezTo>
                  <a:pt x="1291" y="418"/>
                  <a:pt x="1298" y="417"/>
                  <a:pt x="1299" y="414"/>
                </a:cubicBezTo>
                <a:cubicBezTo>
                  <a:pt x="1302" y="404"/>
                  <a:pt x="1303" y="393"/>
                  <a:pt x="1304" y="383"/>
                </a:cubicBezTo>
                <a:cubicBezTo>
                  <a:pt x="1301" y="382"/>
                  <a:pt x="1298" y="382"/>
                  <a:pt x="1296" y="381"/>
                </a:cubicBezTo>
                <a:cubicBezTo>
                  <a:pt x="1291" y="393"/>
                  <a:pt x="1287" y="405"/>
                  <a:pt x="1281" y="423"/>
                </a:cubicBezTo>
                <a:close/>
                <a:moveTo>
                  <a:pt x="678" y="839"/>
                </a:moveTo>
                <a:cubicBezTo>
                  <a:pt x="683" y="832"/>
                  <a:pt x="687" y="828"/>
                  <a:pt x="690" y="824"/>
                </a:cubicBezTo>
                <a:cubicBezTo>
                  <a:pt x="688" y="822"/>
                  <a:pt x="687" y="820"/>
                  <a:pt x="685" y="819"/>
                </a:cubicBezTo>
                <a:cubicBezTo>
                  <a:pt x="678" y="824"/>
                  <a:pt x="670" y="828"/>
                  <a:pt x="665" y="835"/>
                </a:cubicBezTo>
                <a:cubicBezTo>
                  <a:pt x="664" y="836"/>
                  <a:pt x="671" y="846"/>
                  <a:pt x="676" y="851"/>
                </a:cubicBezTo>
                <a:cubicBezTo>
                  <a:pt x="677" y="852"/>
                  <a:pt x="682" y="849"/>
                  <a:pt x="686" y="848"/>
                </a:cubicBezTo>
                <a:cubicBezTo>
                  <a:pt x="687" y="846"/>
                  <a:pt x="688" y="845"/>
                  <a:pt x="689" y="843"/>
                </a:cubicBezTo>
                <a:cubicBezTo>
                  <a:pt x="686" y="842"/>
                  <a:pt x="682" y="841"/>
                  <a:pt x="678" y="839"/>
                </a:cubicBezTo>
                <a:close/>
                <a:moveTo>
                  <a:pt x="1027" y="1082"/>
                </a:moveTo>
                <a:cubicBezTo>
                  <a:pt x="1032" y="1107"/>
                  <a:pt x="1045" y="1122"/>
                  <a:pt x="1065" y="1124"/>
                </a:cubicBezTo>
                <a:cubicBezTo>
                  <a:pt x="1051" y="1109"/>
                  <a:pt x="1041" y="1098"/>
                  <a:pt x="1027" y="1082"/>
                </a:cubicBezTo>
                <a:close/>
                <a:moveTo>
                  <a:pt x="1371" y="845"/>
                </a:moveTo>
                <a:cubicBezTo>
                  <a:pt x="1371" y="842"/>
                  <a:pt x="1372" y="840"/>
                  <a:pt x="1372" y="838"/>
                </a:cubicBezTo>
                <a:cubicBezTo>
                  <a:pt x="1367" y="840"/>
                  <a:pt x="1361" y="842"/>
                  <a:pt x="1356" y="845"/>
                </a:cubicBezTo>
                <a:cubicBezTo>
                  <a:pt x="1354" y="846"/>
                  <a:pt x="1353" y="854"/>
                  <a:pt x="1355" y="855"/>
                </a:cubicBezTo>
                <a:cubicBezTo>
                  <a:pt x="1360" y="860"/>
                  <a:pt x="1367" y="863"/>
                  <a:pt x="1375" y="868"/>
                </a:cubicBezTo>
                <a:cubicBezTo>
                  <a:pt x="1373" y="857"/>
                  <a:pt x="1372" y="851"/>
                  <a:pt x="1371" y="845"/>
                </a:cubicBezTo>
                <a:close/>
                <a:moveTo>
                  <a:pt x="666" y="440"/>
                </a:moveTo>
                <a:cubicBezTo>
                  <a:pt x="668" y="438"/>
                  <a:pt x="670" y="435"/>
                  <a:pt x="672" y="433"/>
                </a:cubicBezTo>
                <a:cubicBezTo>
                  <a:pt x="665" y="426"/>
                  <a:pt x="659" y="419"/>
                  <a:pt x="652" y="412"/>
                </a:cubicBezTo>
                <a:cubicBezTo>
                  <a:pt x="650" y="414"/>
                  <a:pt x="649" y="415"/>
                  <a:pt x="647" y="417"/>
                </a:cubicBezTo>
                <a:cubicBezTo>
                  <a:pt x="653" y="425"/>
                  <a:pt x="650" y="443"/>
                  <a:pt x="666" y="440"/>
                </a:cubicBezTo>
                <a:close/>
                <a:moveTo>
                  <a:pt x="759" y="796"/>
                </a:moveTo>
                <a:cubicBezTo>
                  <a:pt x="758" y="794"/>
                  <a:pt x="757" y="792"/>
                  <a:pt x="756" y="790"/>
                </a:cubicBezTo>
                <a:cubicBezTo>
                  <a:pt x="751" y="794"/>
                  <a:pt x="744" y="796"/>
                  <a:pt x="740" y="801"/>
                </a:cubicBezTo>
                <a:cubicBezTo>
                  <a:pt x="738" y="803"/>
                  <a:pt x="741" y="812"/>
                  <a:pt x="744" y="814"/>
                </a:cubicBezTo>
                <a:cubicBezTo>
                  <a:pt x="748" y="817"/>
                  <a:pt x="755" y="816"/>
                  <a:pt x="760" y="817"/>
                </a:cubicBezTo>
                <a:cubicBezTo>
                  <a:pt x="761" y="816"/>
                  <a:pt x="761" y="814"/>
                  <a:pt x="761" y="813"/>
                </a:cubicBezTo>
                <a:cubicBezTo>
                  <a:pt x="758" y="811"/>
                  <a:pt x="755" y="809"/>
                  <a:pt x="751" y="806"/>
                </a:cubicBezTo>
                <a:cubicBezTo>
                  <a:pt x="754" y="802"/>
                  <a:pt x="757" y="799"/>
                  <a:pt x="759" y="796"/>
                </a:cubicBezTo>
                <a:close/>
                <a:moveTo>
                  <a:pt x="1172" y="488"/>
                </a:moveTo>
                <a:cubicBezTo>
                  <a:pt x="1172" y="486"/>
                  <a:pt x="1173" y="485"/>
                  <a:pt x="1174" y="483"/>
                </a:cubicBezTo>
                <a:cubicBezTo>
                  <a:pt x="1164" y="475"/>
                  <a:pt x="1155" y="462"/>
                  <a:pt x="1135" y="477"/>
                </a:cubicBezTo>
                <a:cubicBezTo>
                  <a:pt x="1150" y="482"/>
                  <a:pt x="1161" y="485"/>
                  <a:pt x="1172" y="488"/>
                </a:cubicBezTo>
                <a:close/>
                <a:moveTo>
                  <a:pt x="828" y="768"/>
                </a:moveTo>
                <a:cubicBezTo>
                  <a:pt x="819" y="776"/>
                  <a:pt x="814" y="780"/>
                  <a:pt x="808" y="785"/>
                </a:cubicBezTo>
                <a:cubicBezTo>
                  <a:pt x="813" y="790"/>
                  <a:pt x="818" y="795"/>
                  <a:pt x="824" y="801"/>
                </a:cubicBezTo>
                <a:cubicBezTo>
                  <a:pt x="825" y="789"/>
                  <a:pt x="826" y="782"/>
                  <a:pt x="828" y="76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30859" y="5136257"/>
            <a:ext cx="953028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439560" y="4803827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" y="511321"/>
            <a:ext cx="5698630" cy="6295079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5953328" y="517138"/>
            <a:ext cx="189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C80B23"/>
                </a:solidFill>
              </a:rPr>
              <a:t>目录</a:t>
            </a:r>
          </a:p>
        </p:txBody>
      </p:sp>
      <p:grpSp>
        <p:nvGrpSpPr>
          <p:cNvPr id="1024" name="组合 1023"/>
          <p:cNvGrpSpPr/>
          <p:nvPr/>
        </p:nvGrpSpPr>
        <p:grpSpPr>
          <a:xfrm>
            <a:off x="5846836" y="1441450"/>
            <a:ext cx="1206777" cy="1205261"/>
            <a:chOff x="5846836" y="1441450"/>
            <a:chExt cx="1206777" cy="1205261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846836" y="1441450"/>
              <a:ext cx="1206777" cy="120526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6092147" y="1797993"/>
              <a:ext cx="73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C80B23"/>
                  </a:solidFill>
                </a:rPr>
                <a:t>01</a:t>
              </a:r>
              <a:endParaRPr lang="zh-CN" altLang="en-US" sz="3200" b="1">
                <a:solidFill>
                  <a:srgbClr val="C80B23"/>
                </a:solidFill>
              </a:endParaRPr>
            </a:p>
          </p:txBody>
        </p:sp>
      </p:grpSp>
      <p:sp>
        <p:nvSpPr>
          <p:cNvPr id="1025" name="圆角矩形 1024"/>
          <p:cNvSpPr/>
          <p:nvPr/>
        </p:nvSpPr>
        <p:spPr>
          <a:xfrm>
            <a:off x="5976890" y="1605280"/>
            <a:ext cx="4896091" cy="9423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80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26" name="文本框 1025"/>
          <p:cNvSpPr txBox="1"/>
          <p:nvPr/>
        </p:nvSpPr>
        <p:spPr>
          <a:xfrm>
            <a:off x="7053613" y="1797993"/>
            <a:ext cx="381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80B23"/>
                </a:solidFill>
              </a:rPr>
              <a:t>点击此处添加标题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846836" y="2668903"/>
            <a:ext cx="1206777" cy="1205261"/>
            <a:chOff x="5846836" y="1441450"/>
            <a:chExt cx="1206777" cy="1205261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846836" y="1441450"/>
              <a:ext cx="1206777" cy="1205261"/>
            </a:xfrm>
            <a:prstGeom prst="rect">
              <a:avLst/>
            </a:prstGeom>
          </p:spPr>
        </p:pic>
        <p:sp>
          <p:nvSpPr>
            <p:cNvPr id="75" name="文本框 74"/>
            <p:cNvSpPr txBox="1"/>
            <p:nvPr/>
          </p:nvSpPr>
          <p:spPr>
            <a:xfrm>
              <a:off x="6092147" y="1797993"/>
              <a:ext cx="73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C80B23"/>
                  </a:solidFill>
                </a:rPr>
                <a:t>02</a:t>
              </a:r>
              <a:endParaRPr lang="zh-CN" altLang="en-US" sz="3200" b="1">
                <a:solidFill>
                  <a:srgbClr val="C80B23"/>
                </a:solidFill>
              </a:endParaRPr>
            </a:p>
          </p:txBody>
        </p:sp>
      </p:grpSp>
      <p:sp>
        <p:nvSpPr>
          <p:cNvPr id="72" name="圆角矩形 71"/>
          <p:cNvSpPr/>
          <p:nvPr/>
        </p:nvSpPr>
        <p:spPr>
          <a:xfrm>
            <a:off x="5976890" y="2832733"/>
            <a:ext cx="4896091" cy="9423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80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053613" y="3025446"/>
            <a:ext cx="381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80B23"/>
                </a:solidFill>
              </a:rPr>
              <a:t>点击此处添加标题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5846836" y="3896356"/>
            <a:ext cx="1206777" cy="1205261"/>
            <a:chOff x="5846836" y="1441450"/>
            <a:chExt cx="1206777" cy="1205261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846836" y="1441450"/>
              <a:ext cx="1206777" cy="1205261"/>
            </a:xfrm>
            <a:prstGeom prst="rect">
              <a:avLst/>
            </a:prstGeom>
          </p:spPr>
        </p:pic>
        <p:sp>
          <p:nvSpPr>
            <p:cNvPr id="81" name="文本框 80"/>
            <p:cNvSpPr txBox="1"/>
            <p:nvPr/>
          </p:nvSpPr>
          <p:spPr>
            <a:xfrm>
              <a:off x="6092147" y="1797993"/>
              <a:ext cx="73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C80B23"/>
                  </a:solidFill>
                </a:rPr>
                <a:t>03</a:t>
              </a:r>
              <a:endParaRPr lang="zh-CN" altLang="en-US" sz="3200" b="1">
                <a:solidFill>
                  <a:srgbClr val="C80B23"/>
                </a:solidFill>
              </a:endParaRPr>
            </a:p>
          </p:txBody>
        </p:sp>
      </p:grpSp>
      <p:sp>
        <p:nvSpPr>
          <p:cNvPr id="78" name="圆角矩形 77"/>
          <p:cNvSpPr/>
          <p:nvPr/>
        </p:nvSpPr>
        <p:spPr>
          <a:xfrm>
            <a:off x="5976890" y="4060186"/>
            <a:ext cx="4896091" cy="9423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80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053613" y="4252899"/>
            <a:ext cx="381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80B23"/>
                </a:solidFill>
              </a:rPr>
              <a:t>点击此处添加标题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5846836" y="5123809"/>
            <a:ext cx="1206777" cy="1205261"/>
            <a:chOff x="5846836" y="1441450"/>
            <a:chExt cx="1206777" cy="1205261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846836" y="1441450"/>
              <a:ext cx="1206777" cy="1205261"/>
            </a:xfrm>
            <a:prstGeom prst="rect">
              <a:avLst/>
            </a:prstGeom>
          </p:spPr>
        </p:pic>
        <p:sp>
          <p:nvSpPr>
            <p:cNvPr id="87" name="文本框 86"/>
            <p:cNvSpPr txBox="1"/>
            <p:nvPr/>
          </p:nvSpPr>
          <p:spPr>
            <a:xfrm>
              <a:off x="6092147" y="1797993"/>
              <a:ext cx="73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C80B23"/>
                  </a:solidFill>
                </a:rPr>
                <a:t>04</a:t>
              </a:r>
              <a:endParaRPr lang="zh-CN" altLang="en-US" sz="3200" b="1">
                <a:solidFill>
                  <a:srgbClr val="C80B23"/>
                </a:solidFill>
              </a:endParaRPr>
            </a:p>
          </p:txBody>
        </p:sp>
      </p:grpSp>
      <p:sp>
        <p:nvSpPr>
          <p:cNvPr id="84" name="圆角矩形 83"/>
          <p:cNvSpPr/>
          <p:nvPr/>
        </p:nvSpPr>
        <p:spPr>
          <a:xfrm>
            <a:off x="5976890" y="5287639"/>
            <a:ext cx="4896091" cy="9423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80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053613" y="5480352"/>
            <a:ext cx="381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80B23"/>
                </a:solidFill>
              </a:rPr>
              <a:t>点击此处添加标题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4442420" y="1891167"/>
            <a:ext cx="1969629" cy="1664057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rgbClr val="C80B2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6"/>
          <p:cNvSpPr/>
          <p:nvPr/>
        </p:nvSpPr>
        <p:spPr bwMode="auto">
          <a:xfrm>
            <a:off x="6089015" y="1887675"/>
            <a:ext cx="1655326" cy="1978359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rgbClr val="C80B2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7"/>
          <p:cNvSpPr/>
          <p:nvPr/>
        </p:nvSpPr>
        <p:spPr bwMode="auto">
          <a:xfrm>
            <a:off x="5757251" y="3555223"/>
            <a:ext cx="1992329" cy="1646596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rgbClr val="C80B2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8"/>
          <p:cNvSpPr/>
          <p:nvPr/>
        </p:nvSpPr>
        <p:spPr bwMode="auto">
          <a:xfrm>
            <a:off x="4442420" y="3218222"/>
            <a:ext cx="1646596" cy="1978359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rgbClr val="C80B2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31"/>
          <p:cNvSpPr/>
          <p:nvPr/>
        </p:nvSpPr>
        <p:spPr>
          <a:xfrm>
            <a:off x="7440452" y="2046692"/>
            <a:ext cx="164135" cy="164135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Freeform 33"/>
          <p:cNvSpPr/>
          <p:nvPr/>
        </p:nvSpPr>
        <p:spPr>
          <a:xfrm>
            <a:off x="7440452" y="4866300"/>
            <a:ext cx="164135" cy="164135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35"/>
          <p:cNvSpPr/>
          <p:nvPr/>
        </p:nvSpPr>
        <p:spPr>
          <a:xfrm>
            <a:off x="4585245" y="4866300"/>
            <a:ext cx="164135" cy="164135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0" name="Freeform 37"/>
          <p:cNvSpPr/>
          <p:nvPr/>
        </p:nvSpPr>
        <p:spPr>
          <a:xfrm>
            <a:off x="4585245" y="2046692"/>
            <a:ext cx="164135" cy="164135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158"/>
          <p:cNvSpPr>
            <a:spLocks noEditPoints="1"/>
          </p:cNvSpPr>
          <p:nvPr/>
        </p:nvSpPr>
        <p:spPr bwMode="auto">
          <a:xfrm>
            <a:off x="5179258" y="2715342"/>
            <a:ext cx="426599" cy="365655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54"/>
          <p:cNvSpPr>
            <a:spLocks noEditPoints="1"/>
          </p:cNvSpPr>
          <p:nvPr/>
        </p:nvSpPr>
        <p:spPr bwMode="auto">
          <a:xfrm>
            <a:off x="6539541" y="2667293"/>
            <a:ext cx="433330" cy="468380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1" y="58"/>
              </a:cxn>
              <a:cxn ang="0">
                <a:pos x="31" y="68"/>
              </a:cxn>
              <a:cxn ang="0">
                <a:pos x="22" y="58"/>
              </a:cxn>
              <a:cxn ang="0">
                <a:pos x="5" y="58"/>
              </a:cxn>
              <a:cxn ang="0">
                <a:pos x="0" y="53"/>
              </a:cxn>
              <a:cxn ang="0">
                <a:pos x="12" y="22"/>
              </a:cxn>
              <a:cxn ang="0">
                <a:pos x="28" y="5"/>
              </a:cxn>
              <a:cxn ang="0">
                <a:pos x="28" y="3"/>
              </a:cxn>
              <a:cxn ang="0">
                <a:pos x="31" y="0"/>
              </a:cxn>
              <a:cxn ang="0">
                <a:pos x="35" y="3"/>
              </a:cxn>
              <a:cxn ang="0">
                <a:pos x="35" y="5"/>
              </a:cxn>
              <a:cxn ang="0">
                <a:pos x="51" y="22"/>
              </a:cxn>
              <a:cxn ang="0">
                <a:pos x="63" y="53"/>
              </a:cxn>
              <a:cxn ang="0">
                <a:pos x="58" y="58"/>
              </a:cxn>
              <a:cxn ang="0">
                <a:pos x="31" y="63"/>
              </a:cxn>
              <a:cxn ang="0">
                <a:pos x="26" y="58"/>
              </a:cxn>
              <a:cxn ang="0">
                <a:pos x="25" y="57"/>
              </a:cxn>
              <a:cxn ang="0">
                <a:pos x="25" y="58"/>
              </a:cxn>
              <a:cxn ang="0">
                <a:pos x="31" y="65"/>
              </a:cxn>
              <a:cxn ang="0">
                <a:pos x="32" y="64"/>
              </a:cxn>
              <a:cxn ang="0">
                <a:pos x="31" y="63"/>
              </a:cxn>
            </a:cxnLst>
            <a:rect l="0" t="0" r="r" b="b"/>
            <a:pathLst>
              <a:path w="63" h="68">
                <a:moveTo>
                  <a:pt x="58" y="58"/>
                </a:moveTo>
                <a:cubicBezTo>
                  <a:pt x="41" y="58"/>
                  <a:pt x="41" y="58"/>
                  <a:pt x="41" y="58"/>
                </a:cubicBezTo>
                <a:cubicBezTo>
                  <a:pt x="41" y="63"/>
                  <a:pt x="37" y="68"/>
                  <a:pt x="31" y="68"/>
                </a:cubicBezTo>
                <a:cubicBezTo>
                  <a:pt x="26" y="68"/>
                  <a:pt x="22" y="63"/>
                  <a:pt x="22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5" y="48"/>
                  <a:pt x="12" y="40"/>
                  <a:pt x="12" y="22"/>
                </a:cubicBezTo>
                <a:cubicBezTo>
                  <a:pt x="12" y="14"/>
                  <a:pt x="18" y="6"/>
                  <a:pt x="28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3" y="0"/>
                  <a:pt x="35" y="1"/>
                  <a:pt x="35" y="3"/>
                </a:cubicBezTo>
                <a:cubicBezTo>
                  <a:pt x="35" y="4"/>
                  <a:pt x="35" y="4"/>
                  <a:pt x="35" y="5"/>
                </a:cubicBezTo>
                <a:cubicBezTo>
                  <a:pt x="45" y="6"/>
                  <a:pt x="51" y="14"/>
                  <a:pt x="51" y="22"/>
                </a:cubicBezTo>
                <a:cubicBezTo>
                  <a:pt x="51" y="40"/>
                  <a:pt x="57" y="48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  <a:moveTo>
                  <a:pt x="31" y="63"/>
                </a:moveTo>
                <a:cubicBezTo>
                  <a:pt x="28" y="63"/>
                  <a:pt x="26" y="61"/>
                  <a:pt x="26" y="58"/>
                </a:cubicBezTo>
                <a:cubicBezTo>
                  <a:pt x="26" y="58"/>
                  <a:pt x="26" y="57"/>
                  <a:pt x="25" y="57"/>
                </a:cubicBezTo>
                <a:cubicBezTo>
                  <a:pt x="25" y="57"/>
                  <a:pt x="25" y="58"/>
                  <a:pt x="25" y="58"/>
                </a:cubicBezTo>
                <a:cubicBezTo>
                  <a:pt x="25" y="62"/>
                  <a:pt x="28" y="65"/>
                  <a:pt x="31" y="65"/>
                </a:cubicBezTo>
                <a:cubicBezTo>
                  <a:pt x="32" y="65"/>
                  <a:pt x="32" y="64"/>
                  <a:pt x="32" y="64"/>
                </a:cubicBezTo>
                <a:cubicBezTo>
                  <a:pt x="32" y="64"/>
                  <a:pt x="32" y="63"/>
                  <a:pt x="31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79"/>
          <p:cNvSpPr>
            <a:spLocks noEditPoints="1"/>
          </p:cNvSpPr>
          <p:nvPr/>
        </p:nvSpPr>
        <p:spPr bwMode="auto">
          <a:xfrm>
            <a:off x="6516940" y="4061282"/>
            <a:ext cx="414839" cy="324534"/>
          </a:xfrm>
          <a:custGeom>
            <a:avLst/>
            <a:gdLst/>
            <a:ahLst/>
            <a:cxnLst>
              <a:cxn ang="0">
                <a:pos x="9" y="9"/>
              </a:cxn>
              <a:cxn ang="0">
                <a:pos x="0" y="8"/>
              </a:cxn>
              <a:cxn ang="0">
                <a:pos x="2" y="0"/>
              </a:cxn>
              <a:cxn ang="0">
                <a:pos x="10" y="1"/>
              </a:cxn>
              <a:cxn ang="0">
                <a:pos x="10" y="23"/>
              </a:cxn>
              <a:cxn ang="0">
                <a:pos x="2" y="24"/>
              </a:cxn>
              <a:cxn ang="0">
                <a:pos x="0" y="15"/>
              </a:cxn>
              <a:cxn ang="0">
                <a:pos x="9" y="14"/>
              </a:cxn>
              <a:cxn ang="0">
                <a:pos x="10" y="23"/>
              </a:cxn>
              <a:cxn ang="0">
                <a:pos x="9" y="38"/>
              </a:cxn>
              <a:cxn ang="0">
                <a:pos x="0" y="37"/>
              </a:cxn>
              <a:cxn ang="0">
                <a:pos x="2" y="29"/>
              </a:cxn>
              <a:cxn ang="0">
                <a:pos x="10" y="30"/>
              </a:cxn>
              <a:cxn ang="0">
                <a:pos x="10" y="52"/>
              </a:cxn>
              <a:cxn ang="0">
                <a:pos x="2" y="53"/>
              </a:cxn>
              <a:cxn ang="0">
                <a:pos x="0" y="44"/>
              </a:cxn>
              <a:cxn ang="0">
                <a:pos x="9" y="43"/>
              </a:cxn>
              <a:cxn ang="0">
                <a:pos x="10" y="52"/>
              </a:cxn>
              <a:cxn ang="0">
                <a:pos x="67" y="9"/>
              </a:cxn>
              <a:cxn ang="0">
                <a:pos x="15" y="8"/>
              </a:cxn>
              <a:cxn ang="0">
                <a:pos x="16" y="0"/>
              </a:cxn>
              <a:cxn ang="0">
                <a:pos x="68" y="1"/>
              </a:cxn>
              <a:cxn ang="0">
                <a:pos x="68" y="23"/>
              </a:cxn>
              <a:cxn ang="0">
                <a:pos x="16" y="24"/>
              </a:cxn>
              <a:cxn ang="0">
                <a:pos x="15" y="15"/>
              </a:cxn>
              <a:cxn ang="0">
                <a:pos x="67" y="14"/>
              </a:cxn>
              <a:cxn ang="0">
                <a:pos x="68" y="23"/>
              </a:cxn>
              <a:cxn ang="0">
                <a:pos x="67" y="38"/>
              </a:cxn>
              <a:cxn ang="0">
                <a:pos x="15" y="37"/>
              </a:cxn>
              <a:cxn ang="0">
                <a:pos x="16" y="29"/>
              </a:cxn>
              <a:cxn ang="0">
                <a:pos x="68" y="30"/>
              </a:cxn>
              <a:cxn ang="0">
                <a:pos x="68" y="52"/>
              </a:cxn>
              <a:cxn ang="0">
                <a:pos x="16" y="53"/>
              </a:cxn>
              <a:cxn ang="0">
                <a:pos x="15" y="44"/>
              </a:cxn>
              <a:cxn ang="0">
                <a:pos x="67" y="43"/>
              </a:cxn>
              <a:cxn ang="0">
                <a:pos x="68" y="52"/>
              </a:cxn>
            </a:cxnLst>
            <a:rect l="0" t="0" r="r" b="b"/>
            <a:pathLst>
              <a:path w="68" h="53">
                <a:moveTo>
                  <a:pt x="10" y="8"/>
                </a:moveTo>
                <a:cubicBezTo>
                  <a:pt x="10" y="9"/>
                  <a:pt x="10" y="9"/>
                  <a:pt x="9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8"/>
                </a:lnTo>
                <a:close/>
                <a:moveTo>
                  <a:pt x="10" y="23"/>
                </a:moveTo>
                <a:cubicBezTo>
                  <a:pt x="10" y="23"/>
                  <a:pt x="10" y="24"/>
                  <a:pt x="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5"/>
                  <a:pt x="10" y="15"/>
                </a:cubicBezTo>
                <a:lnTo>
                  <a:pt x="10" y="23"/>
                </a:lnTo>
                <a:close/>
                <a:moveTo>
                  <a:pt x="10" y="37"/>
                </a:moveTo>
                <a:cubicBezTo>
                  <a:pt x="10" y="38"/>
                  <a:pt x="10" y="38"/>
                  <a:pt x="9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1" y="29"/>
                  <a:pt x="2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30"/>
                </a:cubicBezTo>
                <a:lnTo>
                  <a:pt x="10" y="37"/>
                </a:lnTo>
                <a:close/>
                <a:moveTo>
                  <a:pt x="10" y="52"/>
                </a:moveTo>
                <a:cubicBezTo>
                  <a:pt x="10" y="52"/>
                  <a:pt x="10" y="53"/>
                  <a:pt x="9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4"/>
                  <a:pt x="10" y="44"/>
                </a:cubicBezTo>
                <a:lnTo>
                  <a:pt x="10" y="52"/>
                </a:lnTo>
                <a:close/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4"/>
                  <a:pt x="1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5" y="38"/>
                  <a:pt x="15" y="37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6" y="29"/>
                  <a:pt x="1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5" y="52"/>
                  <a:pt x="15" y="5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07"/>
          <p:cNvSpPr>
            <a:spLocks noEditPoints="1"/>
          </p:cNvSpPr>
          <p:nvPr/>
        </p:nvSpPr>
        <p:spPr bwMode="auto">
          <a:xfrm>
            <a:off x="5213809" y="3945857"/>
            <a:ext cx="438648" cy="444871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3"/>
          <p:cNvSpPr txBox="1"/>
          <p:nvPr/>
        </p:nvSpPr>
        <p:spPr>
          <a:xfrm>
            <a:off x="8068819" y="176540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068819" y="2051307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723119" y="177495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789182" y="206086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068819" y="459499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068819" y="4880895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723119" y="460454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789182" y="489044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990871" y="2043560"/>
            <a:ext cx="188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C80B23"/>
                </a:solidFill>
              </a:rPr>
              <a:t>04</a:t>
            </a:r>
            <a:endParaRPr lang="zh-CN" altLang="en-US" sz="9600" b="1">
              <a:solidFill>
                <a:srgbClr val="C80B23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62400" y="35497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1508411" y="1102147"/>
            <a:ext cx="3441167" cy="4653706"/>
          </a:xfrm>
          <a:custGeom>
            <a:avLst/>
            <a:gdLst>
              <a:gd name="T0" fmla="*/ 1307 w 2326"/>
              <a:gd name="T1" fmla="*/ 793 h 3153"/>
              <a:gd name="T2" fmla="*/ 1305 w 2326"/>
              <a:gd name="T3" fmla="*/ 1980 h 3153"/>
              <a:gd name="T4" fmla="*/ 2066 w 2326"/>
              <a:gd name="T5" fmla="*/ 2511 h 3153"/>
              <a:gd name="T6" fmla="*/ 180 w 2326"/>
              <a:gd name="T7" fmla="*/ 1344 h 3153"/>
              <a:gd name="T8" fmla="*/ 604 w 2326"/>
              <a:gd name="T9" fmla="*/ 1412 h 3153"/>
              <a:gd name="T10" fmla="*/ 1057 w 2326"/>
              <a:gd name="T11" fmla="*/ 559 h 3153"/>
              <a:gd name="T12" fmla="*/ 1011 w 2326"/>
              <a:gd name="T13" fmla="*/ 753 h 3153"/>
              <a:gd name="T14" fmla="*/ 687 w 2326"/>
              <a:gd name="T15" fmla="*/ 828 h 3153"/>
              <a:gd name="T16" fmla="*/ 700 w 2326"/>
              <a:gd name="T17" fmla="*/ 828 h 3153"/>
              <a:gd name="T18" fmla="*/ 1030 w 2326"/>
              <a:gd name="T19" fmla="*/ 300 h 3153"/>
              <a:gd name="T20" fmla="*/ 564 w 2326"/>
              <a:gd name="T21" fmla="*/ 970 h 3153"/>
              <a:gd name="T22" fmla="*/ 1233 w 2326"/>
              <a:gd name="T23" fmla="*/ 103 h 3153"/>
              <a:gd name="T24" fmla="*/ 998 w 2326"/>
              <a:gd name="T25" fmla="*/ 810 h 3153"/>
              <a:gd name="T26" fmla="*/ 1346 w 2326"/>
              <a:gd name="T27" fmla="*/ 156 h 3153"/>
              <a:gd name="T28" fmla="*/ 509 w 2326"/>
              <a:gd name="T29" fmla="*/ 1368 h 3153"/>
              <a:gd name="T30" fmla="*/ 1136 w 2326"/>
              <a:gd name="T31" fmla="*/ 462 h 3153"/>
              <a:gd name="T32" fmla="*/ 1377 w 2326"/>
              <a:gd name="T33" fmla="*/ 459 h 3153"/>
              <a:gd name="T34" fmla="*/ 1951 w 2326"/>
              <a:gd name="T35" fmla="*/ 2680 h 3153"/>
              <a:gd name="T36" fmla="*/ 761 w 2326"/>
              <a:gd name="T37" fmla="*/ 735 h 3153"/>
              <a:gd name="T38" fmla="*/ 1814 w 2326"/>
              <a:gd name="T39" fmla="*/ 2660 h 3153"/>
              <a:gd name="T40" fmla="*/ 1608 w 2326"/>
              <a:gd name="T41" fmla="*/ 2611 h 3153"/>
              <a:gd name="T42" fmla="*/ 1312 w 2326"/>
              <a:gd name="T43" fmla="*/ 380 h 3153"/>
              <a:gd name="T44" fmla="*/ 883 w 2326"/>
              <a:gd name="T45" fmla="*/ 670 h 3153"/>
              <a:gd name="T46" fmla="*/ 1051 w 2326"/>
              <a:gd name="T47" fmla="*/ 1706 h 3153"/>
              <a:gd name="T48" fmla="*/ 669 w 2326"/>
              <a:gd name="T49" fmla="*/ 2013 h 3153"/>
              <a:gd name="T50" fmla="*/ 452 w 2326"/>
              <a:gd name="T51" fmla="*/ 2196 h 3153"/>
              <a:gd name="T52" fmla="*/ 258 w 2326"/>
              <a:gd name="T53" fmla="*/ 1061 h 3153"/>
              <a:gd name="T54" fmla="*/ 836 w 2326"/>
              <a:gd name="T55" fmla="*/ 1974 h 3153"/>
              <a:gd name="T56" fmla="*/ 349 w 2326"/>
              <a:gd name="T57" fmla="*/ 1163 h 3153"/>
              <a:gd name="T58" fmla="*/ 1140 w 2326"/>
              <a:gd name="T59" fmla="*/ 974 h 3153"/>
              <a:gd name="T60" fmla="*/ 496 w 2326"/>
              <a:gd name="T61" fmla="*/ 2491 h 3153"/>
              <a:gd name="T62" fmla="*/ 458 w 2326"/>
              <a:gd name="T63" fmla="*/ 1660 h 3153"/>
              <a:gd name="T64" fmla="*/ 399 w 2326"/>
              <a:gd name="T65" fmla="*/ 1535 h 3153"/>
              <a:gd name="T66" fmla="*/ 615 w 2326"/>
              <a:gd name="T67" fmla="*/ 2768 h 3153"/>
              <a:gd name="T68" fmla="*/ 1705 w 2326"/>
              <a:gd name="T69" fmla="*/ 2880 h 3153"/>
              <a:gd name="T70" fmla="*/ 863 w 2326"/>
              <a:gd name="T71" fmla="*/ 1192 h 3153"/>
              <a:gd name="T72" fmla="*/ 1611 w 2326"/>
              <a:gd name="T73" fmla="*/ 2820 h 3153"/>
              <a:gd name="T74" fmla="*/ 1294 w 2326"/>
              <a:gd name="T75" fmla="*/ 2908 h 3153"/>
              <a:gd name="T76" fmla="*/ 970 w 2326"/>
              <a:gd name="T77" fmla="*/ 2745 h 3153"/>
              <a:gd name="T78" fmla="*/ 1051 w 2326"/>
              <a:gd name="T79" fmla="*/ 2890 h 3153"/>
              <a:gd name="T80" fmla="*/ 1526 w 2326"/>
              <a:gd name="T81" fmla="*/ 2856 h 3153"/>
              <a:gd name="T82" fmla="*/ 1001 w 2326"/>
              <a:gd name="T83" fmla="*/ 2858 h 3153"/>
              <a:gd name="T84" fmla="*/ 1110 w 2326"/>
              <a:gd name="T85" fmla="*/ 2905 h 3153"/>
              <a:gd name="T86" fmla="*/ 242 w 2326"/>
              <a:gd name="T87" fmla="*/ 1767 h 3153"/>
              <a:gd name="T88" fmla="*/ 222 w 2326"/>
              <a:gd name="T89" fmla="*/ 1159 h 3153"/>
              <a:gd name="T90" fmla="*/ 1260 w 2326"/>
              <a:gd name="T91" fmla="*/ 2824 h 3153"/>
              <a:gd name="T92" fmla="*/ 197 w 2326"/>
              <a:gd name="T93" fmla="*/ 1995 h 3153"/>
              <a:gd name="T94" fmla="*/ 218 w 2326"/>
              <a:gd name="T95" fmla="*/ 2336 h 3153"/>
              <a:gd name="T96" fmla="*/ 812 w 2326"/>
              <a:gd name="T97" fmla="*/ 375 h 3153"/>
              <a:gd name="T98" fmla="*/ 999 w 2326"/>
              <a:gd name="T99" fmla="*/ 2164 h 3153"/>
              <a:gd name="T100" fmla="*/ 852 w 2326"/>
              <a:gd name="T101" fmla="*/ 2483 h 3153"/>
              <a:gd name="T102" fmla="*/ 1056 w 2326"/>
              <a:gd name="T103" fmla="*/ 2563 h 3153"/>
              <a:gd name="T104" fmla="*/ 317 w 2326"/>
              <a:gd name="T105" fmla="*/ 1530 h 3153"/>
              <a:gd name="T106" fmla="*/ 217 w 2326"/>
              <a:gd name="T107" fmla="*/ 2553 h 3153"/>
              <a:gd name="T108" fmla="*/ 1328 w 2326"/>
              <a:gd name="T109" fmla="*/ 63 h 3153"/>
              <a:gd name="T110" fmla="*/ 271 w 2326"/>
              <a:gd name="T111" fmla="*/ 2515 h 3153"/>
              <a:gd name="T112" fmla="*/ 1206 w 2326"/>
              <a:gd name="T113" fmla="*/ 1955 h 3153"/>
              <a:gd name="T114" fmla="*/ 319 w 2326"/>
              <a:gd name="T115" fmla="*/ 2620 h 3153"/>
              <a:gd name="T116" fmla="*/ 445 w 2326"/>
              <a:gd name="T117" fmla="*/ 832 h 3153"/>
              <a:gd name="T118" fmla="*/ 1497 w 2326"/>
              <a:gd name="T119" fmla="*/ 413 h 3153"/>
              <a:gd name="T120" fmla="*/ 253 w 2326"/>
              <a:gd name="T121" fmla="*/ 1879 h 3153"/>
              <a:gd name="T122" fmla="*/ 352 w 2326"/>
              <a:gd name="T123" fmla="*/ 2736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6" h="3153">
                <a:moveTo>
                  <a:pt x="1217" y="0"/>
                </a:moveTo>
                <a:cubicBezTo>
                  <a:pt x="1227" y="6"/>
                  <a:pt x="1238" y="11"/>
                  <a:pt x="1248" y="17"/>
                </a:cubicBezTo>
                <a:cubicBezTo>
                  <a:pt x="1245" y="19"/>
                  <a:pt x="1242" y="21"/>
                  <a:pt x="1239" y="24"/>
                </a:cubicBezTo>
                <a:cubicBezTo>
                  <a:pt x="1255" y="22"/>
                  <a:pt x="1271" y="16"/>
                  <a:pt x="1286" y="19"/>
                </a:cubicBezTo>
                <a:cubicBezTo>
                  <a:pt x="1299" y="22"/>
                  <a:pt x="1311" y="35"/>
                  <a:pt x="1323" y="43"/>
                </a:cubicBezTo>
                <a:cubicBezTo>
                  <a:pt x="1337" y="37"/>
                  <a:pt x="1355" y="28"/>
                  <a:pt x="1373" y="25"/>
                </a:cubicBezTo>
                <a:cubicBezTo>
                  <a:pt x="1398" y="22"/>
                  <a:pt x="1406" y="43"/>
                  <a:pt x="1411" y="58"/>
                </a:cubicBezTo>
                <a:cubicBezTo>
                  <a:pt x="1431" y="62"/>
                  <a:pt x="1449" y="63"/>
                  <a:pt x="1465" y="70"/>
                </a:cubicBezTo>
                <a:cubicBezTo>
                  <a:pt x="1483" y="79"/>
                  <a:pt x="1484" y="99"/>
                  <a:pt x="1483" y="123"/>
                </a:cubicBezTo>
                <a:cubicBezTo>
                  <a:pt x="1520" y="62"/>
                  <a:pt x="1568" y="37"/>
                  <a:pt x="1634" y="56"/>
                </a:cubicBezTo>
                <a:cubicBezTo>
                  <a:pt x="1604" y="81"/>
                  <a:pt x="1575" y="106"/>
                  <a:pt x="1546" y="131"/>
                </a:cubicBezTo>
                <a:cubicBezTo>
                  <a:pt x="1556" y="137"/>
                  <a:pt x="1566" y="144"/>
                  <a:pt x="1576" y="149"/>
                </a:cubicBezTo>
                <a:cubicBezTo>
                  <a:pt x="1579" y="151"/>
                  <a:pt x="1586" y="149"/>
                  <a:pt x="1590" y="147"/>
                </a:cubicBezTo>
                <a:cubicBezTo>
                  <a:pt x="1631" y="114"/>
                  <a:pt x="1679" y="109"/>
                  <a:pt x="1734" y="116"/>
                </a:cubicBezTo>
                <a:cubicBezTo>
                  <a:pt x="1693" y="137"/>
                  <a:pt x="1671" y="184"/>
                  <a:pt x="1618" y="175"/>
                </a:cubicBezTo>
                <a:cubicBezTo>
                  <a:pt x="1634" y="207"/>
                  <a:pt x="1677" y="208"/>
                  <a:pt x="1753" y="181"/>
                </a:cubicBezTo>
                <a:cubicBezTo>
                  <a:pt x="1755" y="185"/>
                  <a:pt x="1758" y="189"/>
                  <a:pt x="1761" y="196"/>
                </a:cubicBezTo>
                <a:cubicBezTo>
                  <a:pt x="1704" y="221"/>
                  <a:pt x="1649" y="240"/>
                  <a:pt x="1593" y="191"/>
                </a:cubicBezTo>
                <a:cubicBezTo>
                  <a:pt x="1593" y="204"/>
                  <a:pt x="1593" y="215"/>
                  <a:pt x="1593" y="225"/>
                </a:cubicBezTo>
                <a:cubicBezTo>
                  <a:pt x="1592" y="235"/>
                  <a:pt x="1590" y="245"/>
                  <a:pt x="1588" y="258"/>
                </a:cubicBezTo>
                <a:cubicBezTo>
                  <a:pt x="1565" y="246"/>
                  <a:pt x="1553" y="231"/>
                  <a:pt x="1547" y="211"/>
                </a:cubicBezTo>
                <a:cubicBezTo>
                  <a:pt x="1543" y="198"/>
                  <a:pt x="1541" y="184"/>
                  <a:pt x="1539" y="171"/>
                </a:cubicBezTo>
                <a:cubicBezTo>
                  <a:pt x="1535" y="142"/>
                  <a:pt x="1523" y="136"/>
                  <a:pt x="1494" y="149"/>
                </a:cubicBezTo>
                <a:cubicBezTo>
                  <a:pt x="1520" y="179"/>
                  <a:pt x="1521" y="209"/>
                  <a:pt x="1496" y="236"/>
                </a:cubicBezTo>
                <a:cubicBezTo>
                  <a:pt x="1514" y="259"/>
                  <a:pt x="1532" y="281"/>
                  <a:pt x="1549" y="302"/>
                </a:cubicBezTo>
                <a:cubicBezTo>
                  <a:pt x="1563" y="320"/>
                  <a:pt x="1570" y="340"/>
                  <a:pt x="1568" y="363"/>
                </a:cubicBezTo>
                <a:cubicBezTo>
                  <a:pt x="1565" y="395"/>
                  <a:pt x="1556" y="405"/>
                  <a:pt x="1517" y="414"/>
                </a:cubicBezTo>
                <a:cubicBezTo>
                  <a:pt x="1512" y="470"/>
                  <a:pt x="1500" y="467"/>
                  <a:pt x="1460" y="464"/>
                </a:cubicBezTo>
                <a:cubicBezTo>
                  <a:pt x="1452" y="523"/>
                  <a:pt x="1452" y="523"/>
                  <a:pt x="1402" y="524"/>
                </a:cubicBezTo>
                <a:cubicBezTo>
                  <a:pt x="1399" y="547"/>
                  <a:pt x="1397" y="571"/>
                  <a:pt x="1373" y="583"/>
                </a:cubicBezTo>
                <a:cubicBezTo>
                  <a:pt x="1348" y="596"/>
                  <a:pt x="1328" y="584"/>
                  <a:pt x="1307" y="570"/>
                </a:cubicBezTo>
                <a:cubicBezTo>
                  <a:pt x="1286" y="593"/>
                  <a:pt x="1262" y="599"/>
                  <a:pt x="1235" y="579"/>
                </a:cubicBezTo>
                <a:cubicBezTo>
                  <a:pt x="1236" y="611"/>
                  <a:pt x="1254" y="623"/>
                  <a:pt x="1281" y="612"/>
                </a:cubicBezTo>
                <a:cubicBezTo>
                  <a:pt x="1320" y="595"/>
                  <a:pt x="1363" y="600"/>
                  <a:pt x="1387" y="626"/>
                </a:cubicBezTo>
                <a:cubicBezTo>
                  <a:pt x="1359" y="634"/>
                  <a:pt x="1331" y="642"/>
                  <a:pt x="1299" y="651"/>
                </a:cubicBezTo>
                <a:cubicBezTo>
                  <a:pt x="1307" y="655"/>
                  <a:pt x="1315" y="660"/>
                  <a:pt x="1323" y="664"/>
                </a:cubicBezTo>
                <a:cubicBezTo>
                  <a:pt x="1330" y="666"/>
                  <a:pt x="1338" y="668"/>
                  <a:pt x="1345" y="669"/>
                </a:cubicBezTo>
                <a:cubicBezTo>
                  <a:pt x="1376" y="673"/>
                  <a:pt x="1381" y="681"/>
                  <a:pt x="1375" y="712"/>
                </a:cubicBezTo>
                <a:cubicBezTo>
                  <a:pt x="1357" y="700"/>
                  <a:pt x="1339" y="688"/>
                  <a:pt x="1317" y="672"/>
                </a:cubicBezTo>
                <a:cubicBezTo>
                  <a:pt x="1326" y="715"/>
                  <a:pt x="1332" y="753"/>
                  <a:pt x="1307" y="793"/>
                </a:cubicBezTo>
                <a:cubicBezTo>
                  <a:pt x="1298" y="777"/>
                  <a:pt x="1287" y="764"/>
                  <a:pt x="1283" y="750"/>
                </a:cubicBezTo>
                <a:cubicBezTo>
                  <a:pt x="1278" y="730"/>
                  <a:pt x="1273" y="707"/>
                  <a:pt x="1277" y="688"/>
                </a:cubicBezTo>
                <a:cubicBezTo>
                  <a:pt x="1283" y="657"/>
                  <a:pt x="1267" y="643"/>
                  <a:pt x="1243" y="632"/>
                </a:cubicBezTo>
                <a:cubicBezTo>
                  <a:pt x="1234" y="668"/>
                  <a:pt x="1225" y="705"/>
                  <a:pt x="1215" y="742"/>
                </a:cubicBezTo>
                <a:cubicBezTo>
                  <a:pt x="1198" y="730"/>
                  <a:pt x="1189" y="713"/>
                  <a:pt x="1185" y="694"/>
                </a:cubicBezTo>
                <a:cubicBezTo>
                  <a:pt x="1179" y="658"/>
                  <a:pt x="1185" y="625"/>
                  <a:pt x="1206" y="594"/>
                </a:cubicBezTo>
                <a:cubicBezTo>
                  <a:pt x="1211" y="586"/>
                  <a:pt x="1215" y="577"/>
                  <a:pt x="1219" y="567"/>
                </a:cubicBezTo>
                <a:cubicBezTo>
                  <a:pt x="1197" y="574"/>
                  <a:pt x="1178" y="579"/>
                  <a:pt x="1160" y="585"/>
                </a:cubicBezTo>
                <a:cubicBezTo>
                  <a:pt x="1162" y="599"/>
                  <a:pt x="1169" y="616"/>
                  <a:pt x="1166" y="631"/>
                </a:cubicBezTo>
                <a:cubicBezTo>
                  <a:pt x="1163" y="646"/>
                  <a:pt x="1151" y="659"/>
                  <a:pt x="1142" y="675"/>
                </a:cubicBezTo>
                <a:cubicBezTo>
                  <a:pt x="1184" y="735"/>
                  <a:pt x="1168" y="779"/>
                  <a:pt x="1093" y="791"/>
                </a:cubicBezTo>
                <a:cubicBezTo>
                  <a:pt x="1107" y="810"/>
                  <a:pt x="1107" y="831"/>
                  <a:pt x="1102" y="852"/>
                </a:cubicBezTo>
                <a:cubicBezTo>
                  <a:pt x="1096" y="875"/>
                  <a:pt x="1082" y="889"/>
                  <a:pt x="1059" y="893"/>
                </a:cubicBezTo>
                <a:cubicBezTo>
                  <a:pt x="1060" y="913"/>
                  <a:pt x="1061" y="931"/>
                  <a:pt x="1062" y="953"/>
                </a:cubicBezTo>
                <a:cubicBezTo>
                  <a:pt x="1078" y="949"/>
                  <a:pt x="1096" y="944"/>
                  <a:pt x="1113" y="939"/>
                </a:cubicBezTo>
                <a:cubicBezTo>
                  <a:pt x="1163" y="924"/>
                  <a:pt x="1211" y="929"/>
                  <a:pt x="1257" y="951"/>
                </a:cubicBezTo>
                <a:cubicBezTo>
                  <a:pt x="1320" y="981"/>
                  <a:pt x="1343" y="1037"/>
                  <a:pt x="1349" y="1103"/>
                </a:cubicBezTo>
                <a:cubicBezTo>
                  <a:pt x="1355" y="1164"/>
                  <a:pt x="1339" y="1221"/>
                  <a:pt x="1314" y="1276"/>
                </a:cubicBezTo>
                <a:cubicBezTo>
                  <a:pt x="1310" y="1284"/>
                  <a:pt x="1310" y="1296"/>
                  <a:pt x="1312" y="1304"/>
                </a:cubicBezTo>
                <a:cubicBezTo>
                  <a:pt x="1321" y="1336"/>
                  <a:pt x="1321" y="1366"/>
                  <a:pt x="1308" y="1396"/>
                </a:cubicBezTo>
                <a:cubicBezTo>
                  <a:pt x="1299" y="1416"/>
                  <a:pt x="1292" y="1437"/>
                  <a:pt x="1282" y="1462"/>
                </a:cubicBezTo>
                <a:cubicBezTo>
                  <a:pt x="1313" y="1439"/>
                  <a:pt x="1342" y="1421"/>
                  <a:pt x="1367" y="1399"/>
                </a:cubicBezTo>
                <a:cubicBezTo>
                  <a:pt x="1397" y="1373"/>
                  <a:pt x="1408" y="1337"/>
                  <a:pt x="1418" y="1300"/>
                </a:cubicBezTo>
                <a:cubicBezTo>
                  <a:pt x="1421" y="1338"/>
                  <a:pt x="1415" y="1374"/>
                  <a:pt x="1392" y="1404"/>
                </a:cubicBezTo>
                <a:cubicBezTo>
                  <a:pt x="1372" y="1427"/>
                  <a:pt x="1349" y="1450"/>
                  <a:pt x="1324" y="1467"/>
                </a:cubicBezTo>
                <a:cubicBezTo>
                  <a:pt x="1276" y="1498"/>
                  <a:pt x="1248" y="1540"/>
                  <a:pt x="1243" y="1597"/>
                </a:cubicBezTo>
                <a:cubicBezTo>
                  <a:pt x="1239" y="1650"/>
                  <a:pt x="1224" y="1699"/>
                  <a:pt x="1203" y="1747"/>
                </a:cubicBezTo>
                <a:cubicBezTo>
                  <a:pt x="1201" y="1750"/>
                  <a:pt x="1201" y="1752"/>
                  <a:pt x="1200" y="1755"/>
                </a:cubicBezTo>
                <a:cubicBezTo>
                  <a:pt x="1202" y="1755"/>
                  <a:pt x="1203" y="1756"/>
                  <a:pt x="1204" y="1755"/>
                </a:cubicBezTo>
                <a:cubicBezTo>
                  <a:pt x="1243" y="1715"/>
                  <a:pt x="1293" y="1699"/>
                  <a:pt x="1347" y="1691"/>
                </a:cubicBezTo>
                <a:cubicBezTo>
                  <a:pt x="1396" y="1684"/>
                  <a:pt x="1446" y="1679"/>
                  <a:pt x="1489" y="1652"/>
                </a:cubicBezTo>
                <a:cubicBezTo>
                  <a:pt x="1515" y="1636"/>
                  <a:pt x="1540" y="1617"/>
                  <a:pt x="1565" y="1600"/>
                </a:cubicBezTo>
                <a:cubicBezTo>
                  <a:pt x="1576" y="1655"/>
                  <a:pt x="1552" y="1730"/>
                  <a:pt x="1498" y="1751"/>
                </a:cubicBezTo>
                <a:cubicBezTo>
                  <a:pt x="1493" y="1753"/>
                  <a:pt x="1488" y="1762"/>
                  <a:pt x="1488" y="1767"/>
                </a:cubicBezTo>
                <a:cubicBezTo>
                  <a:pt x="1487" y="1795"/>
                  <a:pt x="1483" y="1820"/>
                  <a:pt x="1456" y="1836"/>
                </a:cubicBezTo>
                <a:cubicBezTo>
                  <a:pt x="1453" y="1838"/>
                  <a:pt x="1451" y="1843"/>
                  <a:pt x="1450" y="1848"/>
                </a:cubicBezTo>
                <a:cubicBezTo>
                  <a:pt x="1444" y="1868"/>
                  <a:pt x="1434" y="1885"/>
                  <a:pt x="1417" y="1897"/>
                </a:cubicBezTo>
                <a:cubicBezTo>
                  <a:pt x="1412" y="1900"/>
                  <a:pt x="1408" y="1906"/>
                  <a:pt x="1406" y="1911"/>
                </a:cubicBezTo>
                <a:cubicBezTo>
                  <a:pt x="1390" y="1945"/>
                  <a:pt x="1363" y="1964"/>
                  <a:pt x="1326" y="1970"/>
                </a:cubicBezTo>
                <a:cubicBezTo>
                  <a:pt x="1319" y="1971"/>
                  <a:pt x="1312" y="1977"/>
                  <a:pt x="1305" y="1980"/>
                </a:cubicBezTo>
                <a:cubicBezTo>
                  <a:pt x="1291" y="1987"/>
                  <a:pt x="1279" y="1995"/>
                  <a:pt x="1265" y="1999"/>
                </a:cubicBezTo>
                <a:cubicBezTo>
                  <a:pt x="1247" y="2004"/>
                  <a:pt x="1229" y="2006"/>
                  <a:pt x="1211" y="2010"/>
                </a:cubicBezTo>
                <a:cubicBezTo>
                  <a:pt x="1187" y="2017"/>
                  <a:pt x="1165" y="2017"/>
                  <a:pt x="1143" y="2006"/>
                </a:cubicBezTo>
                <a:cubicBezTo>
                  <a:pt x="1131" y="2001"/>
                  <a:pt x="1119" y="1995"/>
                  <a:pt x="1106" y="1988"/>
                </a:cubicBezTo>
                <a:cubicBezTo>
                  <a:pt x="1102" y="1997"/>
                  <a:pt x="1097" y="2004"/>
                  <a:pt x="1094" y="2013"/>
                </a:cubicBezTo>
                <a:cubicBezTo>
                  <a:pt x="1066" y="2079"/>
                  <a:pt x="1038" y="2145"/>
                  <a:pt x="1011" y="2211"/>
                </a:cubicBezTo>
                <a:cubicBezTo>
                  <a:pt x="1005" y="2226"/>
                  <a:pt x="1001" y="2242"/>
                  <a:pt x="997" y="2258"/>
                </a:cubicBezTo>
                <a:cubicBezTo>
                  <a:pt x="985" y="2309"/>
                  <a:pt x="997" y="2352"/>
                  <a:pt x="1038" y="2387"/>
                </a:cubicBezTo>
                <a:cubicBezTo>
                  <a:pt x="1056" y="2402"/>
                  <a:pt x="1073" y="2418"/>
                  <a:pt x="1089" y="2435"/>
                </a:cubicBezTo>
                <a:cubicBezTo>
                  <a:pt x="1112" y="2459"/>
                  <a:pt x="1127" y="2487"/>
                  <a:pt x="1134" y="2519"/>
                </a:cubicBezTo>
                <a:cubicBezTo>
                  <a:pt x="1144" y="2557"/>
                  <a:pt x="1164" y="2589"/>
                  <a:pt x="1195" y="2619"/>
                </a:cubicBezTo>
                <a:cubicBezTo>
                  <a:pt x="1160" y="2626"/>
                  <a:pt x="1130" y="2623"/>
                  <a:pt x="1104" y="2603"/>
                </a:cubicBezTo>
                <a:cubicBezTo>
                  <a:pt x="1095" y="2596"/>
                  <a:pt x="1088" y="2594"/>
                  <a:pt x="1077" y="2597"/>
                </a:cubicBezTo>
                <a:cubicBezTo>
                  <a:pt x="1055" y="2604"/>
                  <a:pt x="1036" y="2598"/>
                  <a:pt x="1019" y="2582"/>
                </a:cubicBezTo>
                <a:cubicBezTo>
                  <a:pt x="1016" y="2578"/>
                  <a:pt x="1010" y="2575"/>
                  <a:pt x="1005" y="2575"/>
                </a:cubicBezTo>
                <a:cubicBezTo>
                  <a:pt x="988" y="2574"/>
                  <a:pt x="971" y="2574"/>
                  <a:pt x="953" y="2574"/>
                </a:cubicBezTo>
                <a:cubicBezTo>
                  <a:pt x="953" y="2574"/>
                  <a:pt x="953" y="2578"/>
                  <a:pt x="954" y="2582"/>
                </a:cubicBezTo>
                <a:cubicBezTo>
                  <a:pt x="975" y="2674"/>
                  <a:pt x="1045" y="2736"/>
                  <a:pt x="1142" y="2746"/>
                </a:cubicBezTo>
                <a:cubicBezTo>
                  <a:pt x="1235" y="2757"/>
                  <a:pt x="1321" y="2732"/>
                  <a:pt x="1398" y="2678"/>
                </a:cubicBezTo>
                <a:cubicBezTo>
                  <a:pt x="1450" y="2641"/>
                  <a:pt x="1473" y="2585"/>
                  <a:pt x="1486" y="2525"/>
                </a:cubicBezTo>
                <a:cubicBezTo>
                  <a:pt x="1507" y="2438"/>
                  <a:pt x="1495" y="2351"/>
                  <a:pt x="1470" y="2266"/>
                </a:cubicBezTo>
                <a:cubicBezTo>
                  <a:pt x="1460" y="2231"/>
                  <a:pt x="1449" y="2197"/>
                  <a:pt x="1435" y="2163"/>
                </a:cubicBezTo>
                <a:cubicBezTo>
                  <a:pt x="1412" y="2109"/>
                  <a:pt x="1371" y="2068"/>
                  <a:pt x="1324" y="2034"/>
                </a:cubicBezTo>
                <a:cubicBezTo>
                  <a:pt x="1319" y="2030"/>
                  <a:pt x="1313" y="2025"/>
                  <a:pt x="1308" y="2020"/>
                </a:cubicBezTo>
                <a:cubicBezTo>
                  <a:pt x="1384" y="2026"/>
                  <a:pt x="1459" y="2035"/>
                  <a:pt x="1522" y="2083"/>
                </a:cubicBezTo>
                <a:cubicBezTo>
                  <a:pt x="1561" y="2113"/>
                  <a:pt x="1580" y="2152"/>
                  <a:pt x="1576" y="2202"/>
                </a:cubicBezTo>
                <a:cubicBezTo>
                  <a:pt x="1639" y="2203"/>
                  <a:pt x="1661" y="2247"/>
                  <a:pt x="1677" y="2296"/>
                </a:cubicBezTo>
                <a:cubicBezTo>
                  <a:pt x="1685" y="2316"/>
                  <a:pt x="1689" y="2338"/>
                  <a:pt x="1694" y="2361"/>
                </a:cubicBezTo>
                <a:cubicBezTo>
                  <a:pt x="1699" y="2357"/>
                  <a:pt x="1703" y="2354"/>
                  <a:pt x="1707" y="2350"/>
                </a:cubicBezTo>
                <a:cubicBezTo>
                  <a:pt x="1735" y="2324"/>
                  <a:pt x="1769" y="2311"/>
                  <a:pt x="1807" y="2316"/>
                </a:cubicBezTo>
                <a:cubicBezTo>
                  <a:pt x="1819" y="2318"/>
                  <a:pt x="1824" y="2313"/>
                  <a:pt x="1830" y="2304"/>
                </a:cubicBezTo>
                <a:cubicBezTo>
                  <a:pt x="1861" y="2254"/>
                  <a:pt x="1904" y="2221"/>
                  <a:pt x="1966" y="2224"/>
                </a:cubicBezTo>
                <a:cubicBezTo>
                  <a:pt x="1981" y="2224"/>
                  <a:pt x="1995" y="2228"/>
                  <a:pt x="2010" y="2230"/>
                </a:cubicBezTo>
                <a:cubicBezTo>
                  <a:pt x="2011" y="2229"/>
                  <a:pt x="2013" y="2227"/>
                  <a:pt x="2013" y="2226"/>
                </a:cubicBezTo>
                <a:cubicBezTo>
                  <a:pt x="2040" y="2137"/>
                  <a:pt x="2106" y="2091"/>
                  <a:pt x="2190" y="2066"/>
                </a:cubicBezTo>
                <a:cubicBezTo>
                  <a:pt x="2221" y="2057"/>
                  <a:pt x="2254" y="2053"/>
                  <a:pt x="2286" y="2048"/>
                </a:cubicBezTo>
                <a:cubicBezTo>
                  <a:pt x="2299" y="2046"/>
                  <a:pt x="2312" y="2047"/>
                  <a:pt x="2325" y="2047"/>
                </a:cubicBezTo>
                <a:cubicBezTo>
                  <a:pt x="2325" y="2048"/>
                  <a:pt x="2326" y="2050"/>
                  <a:pt x="2325" y="2051"/>
                </a:cubicBezTo>
                <a:cubicBezTo>
                  <a:pt x="2249" y="2114"/>
                  <a:pt x="2198" y="2197"/>
                  <a:pt x="2158" y="2285"/>
                </a:cubicBezTo>
                <a:cubicBezTo>
                  <a:pt x="2124" y="2359"/>
                  <a:pt x="2096" y="2436"/>
                  <a:pt x="2066" y="2511"/>
                </a:cubicBezTo>
                <a:cubicBezTo>
                  <a:pt x="2061" y="2522"/>
                  <a:pt x="2059" y="2533"/>
                  <a:pt x="2045" y="2535"/>
                </a:cubicBezTo>
                <a:cubicBezTo>
                  <a:pt x="2042" y="2535"/>
                  <a:pt x="2038" y="2541"/>
                  <a:pt x="2037" y="2545"/>
                </a:cubicBezTo>
                <a:cubicBezTo>
                  <a:pt x="1998" y="2728"/>
                  <a:pt x="1883" y="2856"/>
                  <a:pt x="1733" y="2957"/>
                </a:cubicBezTo>
                <a:cubicBezTo>
                  <a:pt x="1691" y="2984"/>
                  <a:pt x="1646" y="3008"/>
                  <a:pt x="1602" y="3032"/>
                </a:cubicBezTo>
                <a:cubicBezTo>
                  <a:pt x="1588" y="3039"/>
                  <a:pt x="1583" y="3048"/>
                  <a:pt x="1582" y="3063"/>
                </a:cubicBezTo>
                <a:cubicBezTo>
                  <a:pt x="1580" y="3087"/>
                  <a:pt x="1575" y="3110"/>
                  <a:pt x="1569" y="3133"/>
                </a:cubicBezTo>
                <a:cubicBezTo>
                  <a:pt x="1568" y="3140"/>
                  <a:pt x="1562" y="3146"/>
                  <a:pt x="1558" y="3153"/>
                </a:cubicBezTo>
                <a:cubicBezTo>
                  <a:pt x="1556" y="3152"/>
                  <a:pt x="1554" y="3152"/>
                  <a:pt x="1553" y="3151"/>
                </a:cubicBezTo>
                <a:cubicBezTo>
                  <a:pt x="1552" y="3146"/>
                  <a:pt x="1551" y="3141"/>
                  <a:pt x="1551" y="3136"/>
                </a:cubicBezTo>
                <a:cubicBezTo>
                  <a:pt x="1549" y="3125"/>
                  <a:pt x="1549" y="3113"/>
                  <a:pt x="1546" y="3102"/>
                </a:cubicBezTo>
                <a:cubicBezTo>
                  <a:pt x="1537" y="3067"/>
                  <a:pt x="1533" y="3065"/>
                  <a:pt x="1500" y="3078"/>
                </a:cubicBezTo>
                <a:cubicBezTo>
                  <a:pt x="1384" y="3124"/>
                  <a:pt x="1265" y="3150"/>
                  <a:pt x="1141" y="3150"/>
                </a:cubicBezTo>
                <a:cubicBezTo>
                  <a:pt x="997" y="3151"/>
                  <a:pt x="861" y="3118"/>
                  <a:pt x="734" y="3050"/>
                </a:cubicBezTo>
                <a:cubicBezTo>
                  <a:pt x="659" y="3009"/>
                  <a:pt x="586" y="2965"/>
                  <a:pt x="513" y="2920"/>
                </a:cubicBezTo>
                <a:cubicBezTo>
                  <a:pt x="474" y="2896"/>
                  <a:pt x="439" y="2866"/>
                  <a:pt x="411" y="2828"/>
                </a:cubicBezTo>
                <a:cubicBezTo>
                  <a:pt x="406" y="2822"/>
                  <a:pt x="397" y="2817"/>
                  <a:pt x="388" y="2815"/>
                </a:cubicBezTo>
                <a:cubicBezTo>
                  <a:pt x="363" y="2810"/>
                  <a:pt x="348" y="2797"/>
                  <a:pt x="341" y="2770"/>
                </a:cubicBezTo>
                <a:cubicBezTo>
                  <a:pt x="332" y="2735"/>
                  <a:pt x="310" y="2713"/>
                  <a:pt x="272" y="2703"/>
                </a:cubicBezTo>
                <a:cubicBezTo>
                  <a:pt x="239" y="2694"/>
                  <a:pt x="216" y="2671"/>
                  <a:pt x="209" y="2635"/>
                </a:cubicBezTo>
                <a:cubicBezTo>
                  <a:pt x="204" y="2610"/>
                  <a:pt x="201" y="2586"/>
                  <a:pt x="194" y="2563"/>
                </a:cubicBezTo>
                <a:cubicBezTo>
                  <a:pt x="190" y="2550"/>
                  <a:pt x="182" y="2536"/>
                  <a:pt x="172" y="2529"/>
                </a:cubicBezTo>
                <a:cubicBezTo>
                  <a:pt x="130" y="2503"/>
                  <a:pt x="117" y="2463"/>
                  <a:pt x="109" y="2419"/>
                </a:cubicBezTo>
                <a:cubicBezTo>
                  <a:pt x="106" y="2406"/>
                  <a:pt x="105" y="2392"/>
                  <a:pt x="103" y="2378"/>
                </a:cubicBezTo>
                <a:cubicBezTo>
                  <a:pt x="100" y="2352"/>
                  <a:pt x="91" y="2328"/>
                  <a:pt x="72" y="2309"/>
                </a:cubicBezTo>
                <a:cubicBezTo>
                  <a:pt x="45" y="2280"/>
                  <a:pt x="45" y="2248"/>
                  <a:pt x="58" y="2214"/>
                </a:cubicBezTo>
                <a:cubicBezTo>
                  <a:pt x="63" y="2202"/>
                  <a:pt x="68" y="2190"/>
                  <a:pt x="71" y="2177"/>
                </a:cubicBezTo>
                <a:cubicBezTo>
                  <a:pt x="76" y="2158"/>
                  <a:pt x="72" y="2141"/>
                  <a:pt x="57" y="2128"/>
                </a:cubicBezTo>
                <a:cubicBezTo>
                  <a:pt x="28" y="2102"/>
                  <a:pt x="26" y="2070"/>
                  <a:pt x="39" y="2036"/>
                </a:cubicBezTo>
                <a:cubicBezTo>
                  <a:pt x="44" y="2023"/>
                  <a:pt x="50" y="2010"/>
                  <a:pt x="55" y="1996"/>
                </a:cubicBezTo>
                <a:cubicBezTo>
                  <a:pt x="70" y="1952"/>
                  <a:pt x="63" y="1913"/>
                  <a:pt x="30" y="1879"/>
                </a:cubicBezTo>
                <a:cubicBezTo>
                  <a:pt x="20" y="1868"/>
                  <a:pt x="10" y="1856"/>
                  <a:pt x="0" y="1845"/>
                </a:cubicBezTo>
                <a:cubicBezTo>
                  <a:pt x="0" y="1838"/>
                  <a:pt x="0" y="1831"/>
                  <a:pt x="0" y="1824"/>
                </a:cubicBezTo>
                <a:cubicBezTo>
                  <a:pt x="18" y="1778"/>
                  <a:pt x="49" y="1743"/>
                  <a:pt x="89" y="1717"/>
                </a:cubicBezTo>
                <a:cubicBezTo>
                  <a:pt x="111" y="1702"/>
                  <a:pt x="135" y="1691"/>
                  <a:pt x="158" y="1677"/>
                </a:cubicBezTo>
                <a:cubicBezTo>
                  <a:pt x="164" y="1673"/>
                  <a:pt x="171" y="1666"/>
                  <a:pt x="174" y="1659"/>
                </a:cubicBezTo>
                <a:cubicBezTo>
                  <a:pt x="193" y="1591"/>
                  <a:pt x="221" y="1527"/>
                  <a:pt x="257" y="1467"/>
                </a:cubicBezTo>
                <a:cubicBezTo>
                  <a:pt x="264" y="1454"/>
                  <a:pt x="272" y="1441"/>
                  <a:pt x="281" y="1426"/>
                </a:cubicBezTo>
                <a:cubicBezTo>
                  <a:pt x="268" y="1428"/>
                  <a:pt x="259" y="1429"/>
                  <a:pt x="249" y="1430"/>
                </a:cubicBezTo>
                <a:cubicBezTo>
                  <a:pt x="205" y="1435"/>
                  <a:pt x="182" y="1413"/>
                  <a:pt x="183" y="1368"/>
                </a:cubicBezTo>
                <a:cubicBezTo>
                  <a:pt x="184" y="1360"/>
                  <a:pt x="183" y="1351"/>
                  <a:pt x="180" y="1344"/>
                </a:cubicBezTo>
                <a:cubicBezTo>
                  <a:pt x="164" y="1312"/>
                  <a:pt x="168" y="1283"/>
                  <a:pt x="191" y="1257"/>
                </a:cubicBezTo>
                <a:cubicBezTo>
                  <a:pt x="204" y="1243"/>
                  <a:pt x="205" y="1233"/>
                  <a:pt x="196" y="1217"/>
                </a:cubicBezTo>
                <a:cubicBezTo>
                  <a:pt x="172" y="1174"/>
                  <a:pt x="186" y="1138"/>
                  <a:pt x="232" y="1120"/>
                </a:cubicBezTo>
                <a:cubicBezTo>
                  <a:pt x="238" y="1118"/>
                  <a:pt x="244" y="1116"/>
                  <a:pt x="251" y="1113"/>
                </a:cubicBezTo>
                <a:cubicBezTo>
                  <a:pt x="236" y="1076"/>
                  <a:pt x="229" y="1039"/>
                  <a:pt x="249" y="1003"/>
                </a:cubicBezTo>
                <a:cubicBezTo>
                  <a:pt x="267" y="969"/>
                  <a:pt x="292" y="941"/>
                  <a:pt x="325" y="919"/>
                </a:cubicBezTo>
                <a:cubicBezTo>
                  <a:pt x="331" y="991"/>
                  <a:pt x="355" y="1055"/>
                  <a:pt x="380" y="1119"/>
                </a:cubicBezTo>
                <a:cubicBezTo>
                  <a:pt x="388" y="1096"/>
                  <a:pt x="393" y="1073"/>
                  <a:pt x="402" y="1052"/>
                </a:cubicBezTo>
                <a:cubicBezTo>
                  <a:pt x="408" y="1036"/>
                  <a:pt x="405" y="1027"/>
                  <a:pt x="392" y="1017"/>
                </a:cubicBezTo>
                <a:cubicBezTo>
                  <a:pt x="364" y="997"/>
                  <a:pt x="347" y="969"/>
                  <a:pt x="349" y="933"/>
                </a:cubicBezTo>
                <a:cubicBezTo>
                  <a:pt x="353" y="842"/>
                  <a:pt x="380" y="759"/>
                  <a:pt x="439" y="688"/>
                </a:cubicBezTo>
                <a:cubicBezTo>
                  <a:pt x="446" y="680"/>
                  <a:pt x="453" y="672"/>
                  <a:pt x="462" y="663"/>
                </a:cubicBezTo>
                <a:cubicBezTo>
                  <a:pt x="469" y="688"/>
                  <a:pt x="472" y="711"/>
                  <a:pt x="481" y="731"/>
                </a:cubicBezTo>
                <a:cubicBezTo>
                  <a:pt x="499" y="773"/>
                  <a:pt x="505" y="816"/>
                  <a:pt x="494" y="860"/>
                </a:cubicBezTo>
                <a:cubicBezTo>
                  <a:pt x="494" y="861"/>
                  <a:pt x="495" y="862"/>
                  <a:pt x="495" y="862"/>
                </a:cubicBezTo>
                <a:cubicBezTo>
                  <a:pt x="529" y="840"/>
                  <a:pt x="563" y="819"/>
                  <a:pt x="598" y="796"/>
                </a:cubicBezTo>
                <a:cubicBezTo>
                  <a:pt x="574" y="787"/>
                  <a:pt x="548" y="782"/>
                  <a:pt x="542" y="757"/>
                </a:cubicBezTo>
                <a:cubicBezTo>
                  <a:pt x="538" y="737"/>
                  <a:pt x="544" y="714"/>
                  <a:pt x="545" y="689"/>
                </a:cubicBezTo>
                <a:cubicBezTo>
                  <a:pt x="522" y="674"/>
                  <a:pt x="513" y="664"/>
                  <a:pt x="510" y="642"/>
                </a:cubicBezTo>
                <a:cubicBezTo>
                  <a:pt x="505" y="603"/>
                  <a:pt x="518" y="571"/>
                  <a:pt x="549" y="547"/>
                </a:cubicBezTo>
                <a:cubicBezTo>
                  <a:pt x="562" y="536"/>
                  <a:pt x="576" y="529"/>
                  <a:pt x="592" y="545"/>
                </a:cubicBezTo>
                <a:cubicBezTo>
                  <a:pt x="614" y="515"/>
                  <a:pt x="640" y="495"/>
                  <a:pt x="680" y="501"/>
                </a:cubicBezTo>
                <a:cubicBezTo>
                  <a:pt x="673" y="471"/>
                  <a:pt x="671" y="444"/>
                  <a:pt x="694" y="422"/>
                </a:cubicBezTo>
                <a:cubicBezTo>
                  <a:pt x="716" y="400"/>
                  <a:pt x="743" y="397"/>
                  <a:pt x="772" y="407"/>
                </a:cubicBezTo>
                <a:cubicBezTo>
                  <a:pt x="779" y="375"/>
                  <a:pt x="799" y="359"/>
                  <a:pt x="829" y="357"/>
                </a:cubicBezTo>
                <a:cubicBezTo>
                  <a:pt x="861" y="355"/>
                  <a:pt x="878" y="375"/>
                  <a:pt x="890" y="397"/>
                </a:cubicBezTo>
                <a:cubicBezTo>
                  <a:pt x="910" y="393"/>
                  <a:pt x="928" y="389"/>
                  <a:pt x="946" y="386"/>
                </a:cubicBezTo>
                <a:cubicBezTo>
                  <a:pt x="934" y="347"/>
                  <a:pt x="934" y="347"/>
                  <a:pt x="947" y="302"/>
                </a:cubicBezTo>
                <a:cubicBezTo>
                  <a:pt x="911" y="268"/>
                  <a:pt x="904" y="234"/>
                  <a:pt x="926" y="193"/>
                </a:cubicBezTo>
                <a:cubicBezTo>
                  <a:pt x="938" y="169"/>
                  <a:pt x="955" y="148"/>
                  <a:pt x="981" y="136"/>
                </a:cubicBezTo>
                <a:cubicBezTo>
                  <a:pt x="1011" y="121"/>
                  <a:pt x="1041" y="128"/>
                  <a:pt x="1072" y="141"/>
                </a:cubicBezTo>
                <a:cubicBezTo>
                  <a:pt x="1064" y="102"/>
                  <a:pt x="1083" y="74"/>
                  <a:pt x="1109" y="53"/>
                </a:cubicBezTo>
                <a:cubicBezTo>
                  <a:pt x="1136" y="33"/>
                  <a:pt x="1167" y="18"/>
                  <a:pt x="1196" y="0"/>
                </a:cubicBezTo>
                <a:cubicBezTo>
                  <a:pt x="1203" y="0"/>
                  <a:pt x="1210" y="0"/>
                  <a:pt x="1217" y="0"/>
                </a:cubicBezTo>
                <a:close/>
                <a:moveTo>
                  <a:pt x="600" y="1446"/>
                </a:moveTo>
                <a:cubicBezTo>
                  <a:pt x="598" y="1445"/>
                  <a:pt x="596" y="1444"/>
                  <a:pt x="594" y="1443"/>
                </a:cubicBezTo>
                <a:cubicBezTo>
                  <a:pt x="597" y="1440"/>
                  <a:pt x="601" y="1438"/>
                  <a:pt x="605" y="1434"/>
                </a:cubicBezTo>
                <a:cubicBezTo>
                  <a:pt x="601" y="1433"/>
                  <a:pt x="597" y="1432"/>
                  <a:pt x="592" y="1430"/>
                </a:cubicBezTo>
                <a:cubicBezTo>
                  <a:pt x="603" y="1425"/>
                  <a:pt x="611" y="1421"/>
                  <a:pt x="619" y="1417"/>
                </a:cubicBezTo>
                <a:cubicBezTo>
                  <a:pt x="614" y="1413"/>
                  <a:pt x="609" y="1412"/>
                  <a:pt x="604" y="1412"/>
                </a:cubicBezTo>
                <a:cubicBezTo>
                  <a:pt x="545" y="1415"/>
                  <a:pt x="509" y="1468"/>
                  <a:pt x="526" y="1527"/>
                </a:cubicBezTo>
                <a:cubicBezTo>
                  <a:pt x="544" y="1585"/>
                  <a:pt x="588" y="1612"/>
                  <a:pt x="645" y="1623"/>
                </a:cubicBezTo>
                <a:cubicBezTo>
                  <a:pt x="680" y="1629"/>
                  <a:pt x="714" y="1625"/>
                  <a:pt x="744" y="1603"/>
                </a:cubicBezTo>
                <a:cubicBezTo>
                  <a:pt x="771" y="1584"/>
                  <a:pt x="784" y="1557"/>
                  <a:pt x="782" y="1522"/>
                </a:cubicBezTo>
                <a:cubicBezTo>
                  <a:pt x="773" y="1529"/>
                  <a:pt x="766" y="1534"/>
                  <a:pt x="759" y="1539"/>
                </a:cubicBezTo>
                <a:cubicBezTo>
                  <a:pt x="758" y="1539"/>
                  <a:pt x="758" y="1539"/>
                  <a:pt x="757" y="1539"/>
                </a:cubicBezTo>
                <a:cubicBezTo>
                  <a:pt x="753" y="1542"/>
                  <a:pt x="750" y="1544"/>
                  <a:pt x="746" y="1547"/>
                </a:cubicBezTo>
                <a:cubicBezTo>
                  <a:pt x="745" y="1543"/>
                  <a:pt x="743" y="1540"/>
                  <a:pt x="741" y="1535"/>
                </a:cubicBezTo>
                <a:cubicBezTo>
                  <a:pt x="738" y="1541"/>
                  <a:pt x="735" y="1546"/>
                  <a:pt x="732" y="1553"/>
                </a:cubicBezTo>
                <a:cubicBezTo>
                  <a:pt x="731" y="1546"/>
                  <a:pt x="731" y="1542"/>
                  <a:pt x="730" y="1539"/>
                </a:cubicBezTo>
                <a:cubicBezTo>
                  <a:pt x="716" y="1544"/>
                  <a:pt x="703" y="1549"/>
                  <a:pt x="690" y="1554"/>
                </a:cubicBezTo>
                <a:cubicBezTo>
                  <a:pt x="691" y="1551"/>
                  <a:pt x="691" y="1547"/>
                  <a:pt x="693" y="1539"/>
                </a:cubicBezTo>
                <a:cubicBezTo>
                  <a:pt x="685" y="1546"/>
                  <a:pt x="681" y="1550"/>
                  <a:pt x="673" y="1558"/>
                </a:cubicBezTo>
                <a:cubicBezTo>
                  <a:pt x="676" y="1549"/>
                  <a:pt x="678" y="1544"/>
                  <a:pt x="680" y="1538"/>
                </a:cubicBezTo>
                <a:cubicBezTo>
                  <a:pt x="675" y="1540"/>
                  <a:pt x="672" y="1541"/>
                  <a:pt x="669" y="1542"/>
                </a:cubicBezTo>
                <a:cubicBezTo>
                  <a:pt x="669" y="1539"/>
                  <a:pt x="669" y="1536"/>
                  <a:pt x="669" y="1533"/>
                </a:cubicBezTo>
                <a:cubicBezTo>
                  <a:pt x="663" y="1537"/>
                  <a:pt x="658" y="1541"/>
                  <a:pt x="651" y="1546"/>
                </a:cubicBezTo>
                <a:cubicBezTo>
                  <a:pt x="655" y="1537"/>
                  <a:pt x="657" y="1532"/>
                  <a:pt x="661" y="1522"/>
                </a:cubicBezTo>
                <a:cubicBezTo>
                  <a:pt x="652" y="1528"/>
                  <a:pt x="646" y="1532"/>
                  <a:pt x="639" y="1537"/>
                </a:cubicBezTo>
                <a:cubicBezTo>
                  <a:pt x="641" y="1531"/>
                  <a:pt x="642" y="1528"/>
                  <a:pt x="643" y="1523"/>
                </a:cubicBezTo>
                <a:cubicBezTo>
                  <a:pt x="639" y="1525"/>
                  <a:pt x="635" y="1527"/>
                  <a:pt x="629" y="1529"/>
                </a:cubicBezTo>
                <a:cubicBezTo>
                  <a:pt x="633" y="1522"/>
                  <a:pt x="636" y="1518"/>
                  <a:pt x="640" y="1510"/>
                </a:cubicBezTo>
                <a:cubicBezTo>
                  <a:pt x="630" y="1514"/>
                  <a:pt x="623" y="1517"/>
                  <a:pt x="614" y="1521"/>
                </a:cubicBezTo>
                <a:cubicBezTo>
                  <a:pt x="619" y="1514"/>
                  <a:pt x="623" y="1510"/>
                  <a:pt x="628" y="1503"/>
                </a:cubicBezTo>
                <a:cubicBezTo>
                  <a:pt x="620" y="1505"/>
                  <a:pt x="616" y="1507"/>
                  <a:pt x="608" y="1509"/>
                </a:cubicBezTo>
                <a:cubicBezTo>
                  <a:pt x="614" y="1502"/>
                  <a:pt x="618" y="1497"/>
                  <a:pt x="624" y="1490"/>
                </a:cubicBezTo>
                <a:cubicBezTo>
                  <a:pt x="614" y="1493"/>
                  <a:pt x="608" y="1495"/>
                  <a:pt x="599" y="1498"/>
                </a:cubicBezTo>
                <a:cubicBezTo>
                  <a:pt x="606" y="1491"/>
                  <a:pt x="609" y="1486"/>
                  <a:pt x="616" y="1478"/>
                </a:cubicBezTo>
                <a:cubicBezTo>
                  <a:pt x="606" y="1481"/>
                  <a:pt x="599" y="1483"/>
                  <a:pt x="588" y="1487"/>
                </a:cubicBezTo>
                <a:cubicBezTo>
                  <a:pt x="595" y="1481"/>
                  <a:pt x="598" y="1478"/>
                  <a:pt x="601" y="1476"/>
                </a:cubicBezTo>
                <a:cubicBezTo>
                  <a:pt x="603" y="1473"/>
                  <a:pt x="606" y="1470"/>
                  <a:pt x="611" y="1465"/>
                </a:cubicBezTo>
                <a:cubicBezTo>
                  <a:pt x="604" y="1467"/>
                  <a:pt x="599" y="1467"/>
                  <a:pt x="598" y="1468"/>
                </a:cubicBezTo>
                <a:cubicBezTo>
                  <a:pt x="599" y="1460"/>
                  <a:pt x="599" y="1453"/>
                  <a:pt x="600" y="1446"/>
                </a:cubicBezTo>
                <a:close/>
                <a:moveTo>
                  <a:pt x="1000" y="756"/>
                </a:moveTo>
                <a:cubicBezTo>
                  <a:pt x="1028" y="774"/>
                  <a:pt x="1058" y="776"/>
                  <a:pt x="1079" y="761"/>
                </a:cubicBezTo>
                <a:cubicBezTo>
                  <a:pt x="1102" y="744"/>
                  <a:pt x="1113" y="716"/>
                  <a:pt x="1105" y="688"/>
                </a:cubicBezTo>
                <a:cubicBezTo>
                  <a:pt x="1101" y="676"/>
                  <a:pt x="1103" y="667"/>
                  <a:pt x="1108" y="657"/>
                </a:cubicBezTo>
                <a:cubicBezTo>
                  <a:pt x="1127" y="618"/>
                  <a:pt x="1115" y="589"/>
                  <a:pt x="1076" y="574"/>
                </a:cubicBezTo>
                <a:cubicBezTo>
                  <a:pt x="1072" y="572"/>
                  <a:pt x="1068" y="572"/>
                  <a:pt x="1066" y="570"/>
                </a:cubicBezTo>
                <a:cubicBezTo>
                  <a:pt x="1062" y="567"/>
                  <a:pt x="1058" y="563"/>
                  <a:pt x="1057" y="559"/>
                </a:cubicBezTo>
                <a:cubicBezTo>
                  <a:pt x="1050" y="525"/>
                  <a:pt x="1029" y="507"/>
                  <a:pt x="993" y="507"/>
                </a:cubicBezTo>
                <a:cubicBezTo>
                  <a:pt x="963" y="507"/>
                  <a:pt x="937" y="530"/>
                  <a:pt x="931" y="563"/>
                </a:cubicBezTo>
                <a:cubicBezTo>
                  <a:pt x="939" y="557"/>
                  <a:pt x="946" y="552"/>
                  <a:pt x="954" y="545"/>
                </a:cubicBezTo>
                <a:cubicBezTo>
                  <a:pt x="953" y="551"/>
                  <a:pt x="953" y="555"/>
                  <a:pt x="951" y="560"/>
                </a:cubicBezTo>
                <a:cubicBezTo>
                  <a:pt x="957" y="558"/>
                  <a:pt x="961" y="556"/>
                  <a:pt x="967" y="552"/>
                </a:cubicBezTo>
                <a:cubicBezTo>
                  <a:pt x="963" y="560"/>
                  <a:pt x="961" y="564"/>
                  <a:pt x="957" y="572"/>
                </a:cubicBezTo>
                <a:cubicBezTo>
                  <a:pt x="965" y="568"/>
                  <a:pt x="969" y="566"/>
                  <a:pt x="976" y="563"/>
                </a:cubicBezTo>
                <a:cubicBezTo>
                  <a:pt x="972" y="570"/>
                  <a:pt x="969" y="575"/>
                  <a:pt x="965" y="582"/>
                </a:cubicBezTo>
                <a:cubicBezTo>
                  <a:pt x="973" y="579"/>
                  <a:pt x="979" y="577"/>
                  <a:pt x="989" y="573"/>
                </a:cubicBezTo>
                <a:cubicBezTo>
                  <a:pt x="981" y="582"/>
                  <a:pt x="976" y="588"/>
                  <a:pt x="968" y="597"/>
                </a:cubicBezTo>
                <a:cubicBezTo>
                  <a:pt x="981" y="593"/>
                  <a:pt x="988" y="590"/>
                  <a:pt x="1000" y="587"/>
                </a:cubicBezTo>
                <a:cubicBezTo>
                  <a:pt x="992" y="593"/>
                  <a:pt x="988" y="597"/>
                  <a:pt x="980" y="604"/>
                </a:cubicBezTo>
                <a:cubicBezTo>
                  <a:pt x="992" y="601"/>
                  <a:pt x="1000" y="599"/>
                  <a:pt x="1008" y="598"/>
                </a:cubicBezTo>
                <a:cubicBezTo>
                  <a:pt x="1008" y="598"/>
                  <a:pt x="1008" y="599"/>
                  <a:pt x="1008" y="600"/>
                </a:cubicBezTo>
                <a:cubicBezTo>
                  <a:pt x="1003" y="604"/>
                  <a:pt x="998" y="608"/>
                  <a:pt x="989" y="614"/>
                </a:cubicBezTo>
                <a:cubicBezTo>
                  <a:pt x="1001" y="612"/>
                  <a:pt x="1008" y="612"/>
                  <a:pt x="1016" y="611"/>
                </a:cubicBezTo>
                <a:cubicBezTo>
                  <a:pt x="1016" y="612"/>
                  <a:pt x="1016" y="613"/>
                  <a:pt x="1016" y="613"/>
                </a:cubicBezTo>
                <a:cubicBezTo>
                  <a:pt x="1011" y="616"/>
                  <a:pt x="1007" y="620"/>
                  <a:pt x="997" y="625"/>
                </a:cubicBezTo>
                <a:cubicBezTo>
                  <a:pt x="1009" y="624"/>
                  <a:pt x="1016" y="624"/>
                  <a:pt x="1027" y="623"/>
                </a:cubicBezTo>
                <a:cubicBezTo>
                  <a:pt x="1016" y="630"/>
                  <a:pt x="1008" y="635"/>
                  <a:pt x="1001" y="640"/>
                </a:cubicBezTo>
                <a:cubicBezTo>
                  <a:pt x="1001" y="641"/>
                  <a:pt x="1001" y="642"/>
                  <a:pt x="1002" y="643"/>
                </a:cubicBezTo>
                <a:cubicBezTo>
                  <a:pt x="1010" y="643"/>
                  <a:pt x="1019" y="642"/>
                  <a:pt x="1028" y="641"/>
                </a:cubicBezTo>
                <a:cubicBezTo>
                  <a:pt x="1028" y="642"/>
                  <a:pt x="1028" y="643"/>
                  <a:pt x="1028" y="644"/>
                </a:cubicBezTo>
                <a:cubicBezTo>
                  <a:pt x="1021" y="647"/>
                  <a:pt x="1013" y="651"/>
                  <a:pt x="1006" y="654"/>
                </a:cubicBezTo>
                <a:cubicBezTo>
                  <a:pt x="1007" y="656"/>
                  <a:pt x="1007" y="657"/>
                  <a:pt x="1008" y="658"/>
                </a:cubicBezTo>
                <a:cubicBezTo>
                  <a:pt x="1014" y="658"/>
                  <a:pt x="1020" y="658"/>
                  <a:pt x="1029" y="658"/>
                </a:cubicBezTo>
                <a:cubicBezTo>
                  <a:pt x="1020" y="662"/>
                  <a:pt x="1015" y="665"/>
                  <a:pt x="1005" y="670"/>
                </a:cubicBezTo>
                <a:cubicBezTo>
                  <a:pt x="1016" y="671"/>
                  <a:pt x="1022" y="671"/>
                  <a:pt x="1033" y="673"/>
                </a:cubicBezTo>
                <a:cubicBezTo>
                  <a:pt x="1022" y="676"/>
                  <a:pt x="1014" y="678"/>
                  <a:pt x="1002" y="682"/>
                </a:cubicBezTo>
                <a:cubicBezTo>
                  <a:pt x="1015" y="684"/>
                  <a:pt x="1023" y="686"/>
                  <a:pt x="1035" y="687"/>
                </a:cubicBezTo>
                <a:cubicBezTo>
                  <a:pt x="1025" y="690"/>
                  <a:pt x="1019" y="692"/>
                  <a:pt x="1010" y="694"/>
                </a:cubicBezTo>
                <a:cubicBezTo>
                  <a:pt x="1017" y="697"/>
                  <a:pt x="1022" y="699"/>
                  <a:pt x="1028" y="701"/>
                </a:cubicBezTo>
                <a:cubicBezTo>
                  <a:pt x="1021" y="704"/>
                  <a:pt x="1015" y="706"/>
                  <a:pt x="1008" y="708"/>
                </a:cubicBezTo>
                <a:cubicBezTo>
                  <a:pt x="1016" y="711"/>
                  <a:pt x="1021" y="713"/>
                  <a:pt x="1029" y="716"/>
                </a:cubicBezTo>
                <a:cubicBezTo>
                  <a:pt x="1022" y="718"/>
                  <a:pt x="1018" y="719"/>
                  <a:pt x="1010" y="720"/>
                </a:cubicBezTo>
                <a:cubicBezTo>
                  <a:pt x="1017" y="724"/>
                  <a:pt x="1020" y="725"/>
                  <a:pt x="1024" y="728"/>
                </a:cubicBezTo>
                <a:cubicBezTo>
                  <a:pt x="1018" y="730"/>
                  <a:pt x="1013" y="731"/>
                  <a:pt x="1007" y="733"/>
                </a:cubicBezTo>
                <a:cubicBezTo>
                  <a:pt x="1011" y="736"/>
                  <a:pt x="1013" y="739"/>
                  <a:pt x="1017" y="742"/>
                </a:cubicBezTo>
                <a:cubicBezTo>
                  <a:pt x="1011" y="743"/>
                  <a:pt x="1008" y="744"/>
                  <a:pt x="1004" y="745"/>
                </a:cubicBezTo>
                <a:cubicBezTo>
                  <a:pt x="1007" y="748"/>
                  <a:pt x="1009" y="751"/>
                  <a:pt x="1011" y="753"/>
                </a:cubicBezTo>
                <a:cubicBezTo>
                  <a:pt x="1007" y="754"/>
                  <a:pt x="1004" y="755"/>
                  <a:pt x="1000" y="756"/>
                </a:cubicBezTo>
                <a:close/>
                <a:moveTo>
                  <a:pt x="826" y="499"/>
                </a:moveTo>
                <a:cubicBezTo>
                  <a:pt x="833" y="504"/>
                  <a:pt x="838" y="508"/>
                  <a:pt x="844" y="512"/>
                </a:cubicBezTo>
                <a:cubicBezTo>
                  <a:pt x="846" y="507"/>
                  <a:pt x="847" y="502"/>
                  <a:pt x="849" y="493"/>
                </a:cubicBezTo>
                <a:cubicBezTo>
                  <a:pt x="852" y="503"/>
                  <a:pt x="854" y="510"/>
                  <a:pt x="857" y="521"/>
                </a:cubicBezTo>
                <a:cubicBezTo>
                  <a:pt x="860" y="509"/>
                  <a:pt x="862" y="502"/>
                  <a:pt x="864" y="492"/>
                </a:cubicBezTo>
                <a:cubicBezTo>
                  <a:pt x="866" y="503"/>
                  <a:pt x="868" y="511"/>
                  <a:pt x="871" y="522"/>
                </a:cubicBezTo>
                <a:cubicBezTo>
                  <a:pt x="874" y="512"/>
                  <a:pt x="876" y="505"/>
                  <a:pt x="879" y="495"/>
                </a:cubicBezTo>
                <a:cubicBezTo>
                  <a:pt x="881" y="507"/>
                  <a:pt x="882" y="515"/>
                  <a:pt x="884" y="528"/>
                </a:cubicBezTo>
                <a:cubicBezTo>
                  <a:pt x="889" y="516"/>
                  <a:pt x="891" y="509"/>
                  <a:pt x="896" y="498"/>
                </a:cubicBezTo>
                <a:cubicBezTo>
                  <a:pt x="896" y="507"/>
                  <a:pt x="896" y="512"/>
                  <a:pt x="896" y="517"/>
                </a:cubicBezTo>
                <a:cubicBezTo>
                  <a:pt x="899" y="514"/>
                  <a:pt x="901" y="512"/>
                  <a:pt x="905" y="509"/>
                </a:cubicBezTo>
                <a:cubicBezTo>
                  <a:pt x="905" y="518"/>
                  <a:pt x="905" y="526"/>
                  <a:pt x="904" y="538"/>
                </a:cubicBezTo>
                <a:cubicBezTo>
                  <a:pt x="910" y="528"/>
                  <a:pt x="913" y="522"/>
                  <a:pt x="917" y="516"/>
                </a:cubicBezTo>
                <a:cubicBezTo>
                  <a:pt x="918" y="516"/>
                  <a:pt x="919" y="516"/>
                  <a:pt x="920" y="517"/>
                </a:cubicBezTo>
                <a:cubicBezTo>
                  <a:pt x="917" y="527"/>
                  <a:pt x="915" y="537"/>
                  <a:pt x="912" y="551"/>
                </a:cubicBezTo>
                <a:cubicBezTo>
                  <a:pt x="937" y="533"/>
                  <a:pt x="948" y="511"/>
                  <a:pt x="949" y="484"/>
                </a:cubicBezTo>
                <a:cubicBezTo>
                  <a:pt x="951" y="451"/>
                  <a:pt x="937" y="435"/>
                  <a:pt x="903" y="430"/>
                </a:cubicBezTo>
                <a:cubicBezTo>
                  <a:pt x="893" y="429"/>
                  <a:pt x="882" y="424"/>
                  <a:pt x="873" y="419"/>
                </a:cubicBezTo>
                <a:cubicBezTo>
                  <a:pt x="851" y="405"/>
                  <a:pt x="829" y="403"/>
                  <a:pt x="812" y="420"/>
                </a:cubicBezTo>
                <a:cubicBezTo>
                  <a:pt x="798" y="433"/>
                  <a:pt x="784" y="441"/>
                  <a:pt x="765" y="438"/>
                </a:cubicBezTo>
                <a:cubicBezTo>
                  <a:pt x="760" y="438"/>
                  <a:pt x="755" y="440"/>
                  <a:pt x="751" y="441"/>
                </a:cubicBezTo>
                <a:cubicBezTo>
                  <a:pt x="721" y="449"/>
                  <a:pt x="707" y="472"/>
                  <a:pt x="711" y="506"/>
                </a:cubicBezTo>
                <a:cubicBezTo>
                  <a:pt x="714" y="535"/>
                  <a:pt x="739" y="561"/>
                  <a:pt x="767" y="562"/>
                </a:cubicBezTo>
                <a:cubicBezTo>
                  <a:pt x="761" y="551"/>
                  <a:pt x="755" y="542"/>
                  <a:pt x="748" y="532"/>
                </a:cubicBezTo>
                <a:cubicBezTo>
                  <a:pt x="749" y="531"/>
                  <a:pt x="750" y="531"/>
                  <a:pt x="750" y="530"/>
                </a:cubicBezTo>
                <a:cubicBezTo>
                  <a:pt x="755" y="534"/>
                  <a:pt x="760" y="537"/>
                  <a:pt x="768" y="543"/>
                </a:cubicBezTo>
                <a:cubicBezTo>
                  <a:pt x="764" y="533"/>
                  <a:pt x="761" y="526"/>
                  <a:pt x="757" y="516"/>
                </a:cubicBezTo>
                <a:cubicBezTo>
                  <a:pt x="765" y="523"/>
                  <a:pt x="769" y="526"/>
                  <a:pt x="776" y="531"/>
                </a:cubicBezTo>
                <a:cubicBezTo>
                  <a:pt x="773" y="523"/>
                  <a:pt x="772" y="518"/>
                  <a:pt x="769" y="510"/>
                </a:cubicBezTo>
                <a:cubicBezTo>
                  <a:pt x="776" y="517"/>
                  <a:pt x="780" y="522"/>
                  <a:pt x="787" y="529"/>
                </a:cubicBezTo>
                <a:cubicBezTo>
                  <a:pt x="785" y="519"/>
                  <a:pt x="784" y="511"/>
                  <a:pt x="783" y="501"/>
                </a:cubicBezTo>
                <a:cubicBezTo>
                  <a:pt x="788" y="509"/>
                  <a:pt x="792" y="513"/>
                  <a:pt x="798" y="521"/>
                </a:cubicBezTo>
                <a:cubicBezTo>
                  <a:pt x="798" y="512"/>
                  <a:pt x="798" y="506"/>
                  <a:pt x="798" y="497"/>
                </a:cubicBezTo>
                <a:cubicBezTo>
                  <a:pt x="803" y="506"/>
                  <a:pt x="806" y="511"/>
                  <a:pt x="811" y="520"/>
                </a:cubicBezTo>
                <a:cubicBezTo>
                  <a:pt x="812" y="511"/>
                  <a:pt x="813" y="506"/>
                  <a:pt x="813" y="498"/>
                </a:cubicBezTo>
                <a:cubicBezTo>
                  <a:pt x="817" y="507"/>
                  <a:pt x="819" y="512"/>
                  <a:pt x="823" y="521"/>
                </a:cubicBezTo>
                <a:cubicBezTo>
                  <a:pt x="825" y="511"/>
                  <a:pt x="825" y="505"/>
                  <a:pt x="826" y="499"/>
                </a:cubicBezTo>
                <a:close/>
                <a:moveTo>
                  <a:pt x="700" y="828"/>
                </a:moveTo>
                <a:cubicBezTo>
                  <a:pt x="694" y="828"/>
                  <a:pt x="691" y="828"/>
                  <a:pt x="687" y="828"/>
                </a:cubicBezTo>
                <a:cubicBezTo>
                  <a:pt x="689" y="825"/>
                  <a:pt x="691" y="822"/>
                  <a:pt x="693" y="819"/>
                </a:cubicBezTo>
                <a:cubicBezTo>
                  <a:pt x="687" y="818"/>
                  <a:pt x="684" y="817"/>
                  <a:pt x="679" y="817"/>
                </a:cubicBezTo>
                <a:cubicBezTo>
                  <a:pt x="687" y="812"/>
                  <a:pt x="693" y="809"/>
                  <a:pt x="699" y="806"/>
                </a:cubicBezTo>
                <a:cubicBezTo>
                  <a:pt x="699" y="804"/>
                  <a:pt x="698" y="802"/>
                  <a:pt x="698" y="800"/>
                </a:cubicBezTo>
                <a:cubicBezTo>
                  <a:pt x="680" y="802"/>
                  <a:pt x="662" y="802"/>
                  <a:pt x="644" y="807"/>
                </a:cubicBezTo>
                <a:cubicBezTo>
                  <a:pt x="614" y="814"/>
                  <a:pt x="603" y="835"/>
                  <a:pt x="613" y="865"/>
                </a:cubicBezTo>
                <a:cubicBezTo>
                  <a:pt x="620" y="890"/>
                  <a:pt x="631" y="898"/>
                  <a:pt x="659" y="899"/>
                </a:cubicBezTo>
                <a:cubicBezTo>
                  <a:pt x="666" y="913"/>
                  <a:pt x="671" y="926"/>
                  <a:pt x="678" y="938"/>
                </a:cubicBezTo>
                <a:cubicBezTo>
                  <a:pt x="690" y="956"/>
                  <a:pt x="707" y="968"/>
                  <a:pt x="728" y="961"/>
                </a:cubicBezTo>
                <a:cubicBezTo>
                  <a:pt x="753" y="952"/>
                  <a:pt x="776" y="950"/>
                  <a:pt x="803" y="956"/>
                </a:cubicBezTo>
                <a:cubicBezTo>
                  <a:pt x="826" y="962"/>
                  <a:pt x="846" y="944"/>
                  <a:pt x="858" y="917"/>
                </a:cubicBezTo>
                <a:cubicBezTo>
                  <a:pt x="866" y="899"/>
                  <a:pt x="862" y="884"/>
                  <a:pt x="848" y="867"/>
                </a:cubicBezTo>
                <a:cubicBezTo>
                  <a:pt x="847" y="876"/>
                  <a:pt x="846" y="882"/>
                  <a:pt x="845" y="891"/>
                </a:cubicBezTo>
                <a:cubicBezTo>
                  <a:pt x="841" y="884"/>
                  <a:pt x="838" y="879"/>
                  <a:pt x="835" y="872"/>
                </a:cubicBezTo>
                <a:cubicBezTo>
                  <a:pt x="832" y="880"/>
                  <a:pt x="831" y="886"/>
                  <a:pt x="828" y="895"/>
                </a:cubicBezTo>
                <a:cubicBezTo>
                  <a:pt x="827" y="888"/>
                  <a:pt x="826" y="884"/>
                  <a:pt x="824" y="877"/>
                </a:cubicBezTo>
                <a:cubicBezTo>
                  <a:pt x="821" y="883"/>
                  <a:pt x="819" y="886"/>
                  <a:pt x="817" y="889"/>
                </a:cubicBezTo>
                <a:cubicBezTo>
                  <a:pt x="816" y="887"/>
                  <a:pt x="815" y="885"/>
                  <a:pt x="813" y="882"/>
                </a:cubicBezTo>
                <a:cubicBezTo>
                  <a:pt x="811" y="885"/>
                  <a:pt x="810" y="887"/>
                  <a:pt x="807" y="891"/>
                </a:cubicBezTo>
                <a:cubicBezTo>
                  <a:pt x="805" y="886"/>
                  <a:pt x="804" y="883"/>
                  <a:pt x="802" y="877"/>
                </a:cubicBezTo>
                <a:cubicBezTo>
                  <a:pt x="800" y="883"/>
                  <a:pt x="798" y="887"/>
                  <a:pt x="796" y="893"/>
                </a:cubicBezTo>
                <a:cubicBezTo>
                  <a:pt x="794" y="885"/>
                  <a:pt x="793" y="880"/>
                  <a:pt x="792" y="869"/>
                </a:cubicBezTo>
                <a:cubicBezTo>
                  <a:pt x="787" y="881"/>
                  <a:pt x="785" y="888"/>
                  <a:pt x="781" y="898"/>
                </a:cubicBezTo>
                <a:cubicBezTo>
                  <a:pt x="780" y="887"/>
                  <a:pt x="779" y="880"/>
                  <a:pt x="778" y="868"/>
                </a:cubicBezTo>
                <a:cubicBezTo>
                  <a:pt x="773" y="881"/>
                  <a:pt x="770" y="888"/>
                  <a:pt x="767" y="895"/>
                </a:cubicBezTo>
                <a:cubicBezTo>
                  <a:pt x="766" y="895"/>
                  <a:pt x="765" y="895"/>
                  <a:pt x="764" y="895"/>
                </a:cubicBezTo>
                <a:cubicBezTo>
                  <a:pt x="764" y="887"/>
                  <a:pt x="764" y="878"/>
                  <a:pt x="764" y="867"/>
                </a:cubicBezTo>
                <a:cubicBezTo>
                  <a:pt x="759" y="876"/>
                  <a:pt x="756" y="881"/>
                  <a:pt x="751" y="889"/>
                </a:cubicBezTo>
                <a:cubicBezTo>
                  <a:pt x="751" y="879"/>
                  <a:pt x="752" y="872"/>
                  <a:pt x="753" y="862"/>
                </a:cubicBezTo>
                <a:cubicBezTo>
                  <a:pt x="745" y="872"/>
                  <a:pt x="740" y="878"/>
                  <a:pt x="736" y="885"/>
                </a:cubicBezTo>
                <a:cubicBezTo>
                  <a:pt x="735" y="884"/>
                  <a:pt x="734" y="884"/>
                  <a:pt x="734" y="884"/>
                </a:cubicBezTo>
                <a:cubicBezTo>
                  <a:pt x="736" y="876"/>
                  <a:pt x="738" y="868"/>
                  <a:pt x="742" y="856"/>
                </a:cubicBezTo>
                <a:cubicBezTo>
                  <a:pt x="734" y="862"/>
                  <a:pt x="729" y="866"/>
                  <a:pt x="724" y="870"/>
                </a:cubicBezTo>
                <a:cubicBezTo>
                  <a:pt x="724" y="866"/>
                  <a:pt x="724" y="863"/>
                  <a:pt x="724" y="859"/>
                </a:cubicBezTo>
                <a:cubicBezTo>
                  <a:pt x="719" y="862"/>
                  <a:pt x="715" y="865"/>
                  <a:pt x="709" y="869"/>
                </a:cubicBezTo>
                <a:cubicBezTo>
                  <a:pt x="713" y="860"/>
                  <a:pt x="716" y="855"/>
                  <a:pt x="721" y="844"/>
                </a:cubicBezTo>
                <a:cubicBezTo>
                  <a:pt x="710" y="850"/>
                  <a:pt x="704" y="853"/>
                  <a:pt x="694" y="859"/>
                </a:cubicBezTo>
                <a:cubicBezTo>
                  <a:pt x="701" y="849"/>
                  <a:pt x="705" y="844"/>
                  <a:pt x="711" y="836"/>
                </a:cubicBezTo>
                <a:cubicBezTo>
                  <a:pt x="701" y="839"/>
                  <a:pt x="695" y="841"/>
                  <a:pt x="684" y="844"/>
                </a:cubicBezTo>
                <a:cubicBezTo>
                  <a:pt x="691" y="838"/>
                  <a:pt x="694" y="834"/>
                  <a:pt x="700" y="828"/>
                </a:cubicBezTo>
                <a:close/>
                <a:moveTo>
                  <a:pt x="705" y="576"/>
                </a:moveTo>
                <a:cubicBezTo>
                  <a:pt x="714" y="581"/>
                  <a:pt x="720" y="584"/>
                  <a:pt x="729" y="589"/>
                </a:cubicBezTo>
                <a:cubicBezTo>
                  <a:pt x="726" y="582"/>
                  <a:pt x="725" y="578"/>
                  <a:pt x="723" y="573"/>
                </a:cubicBezTo>
                <a:cubicBezTo>
                  <a:pt x="729" y="577"/>
                  <a:pt x="733" y="580"/>
                  <a:pt x="739" y="584"/>
                </a:cubicBezTo>
                <a:cubicBezTo>
                  <a:pt x="727" y="540"/>
                  <a:pt x="689" y="518"/>
                  <a:pt x="643" y="526"/>
                </a:cubicBezTo>
                <a:cubicBezTo>
                  <a:pt x="626" y="529"/>
                  <a:pt x="614" y="538"/>
                  <a:pt x="611" y="555"/>
                </a:cubicBezTo>
                <a:cubicBezTo>
                  <a:pt x="608" y="571"/>
                  <a:pt x="598" y="577"/>
                  <a:pt x="586" y="584"/>
                </a:cubicBezTo>
                <a:cubicBezTo>
                  <a:pt x="548" y="604"/>
                  <a:pt x="541" y="633"/>
                  <a:pt x="564" y="668"/>
                </a:cubicBezTo>
                <a:cubicBezTo>
                  <a:pt x="569" y="676"/>
                  <a:pt x="571" y="688"/>
                  <a:pt x="571" y="698"/>
                </a:cubicBezTo>
                <a:cubicBezTo>
                  <a:pt x="571" y="747"/>
                  <a:pt x="609" y="774"/>
                  <a:pt x="656" y="754"/>
                </a:cubicBezTo>
                <a:cubicBezTo>
                  <a:pt x="649" y="753"/>
                  <a:pt x="643" y="751"/>
                  <a:pt x="635" y="749"/>
                </a:cubicBezTo>
                <a:cubicBezTo>
                  <a:pt x="639" y="746"/>
                  <a:pt x="642" y="744"/>
                  <a:pt x="646" y="741"/>
                </a:cubicBezTo>
                <a:cubicBezTo>
                  <a:pt x="639" y="736"/>
                  <a:pt x="633" y="731"/>
                  <a:pt x="627" y="726"/>
                </a:cubicBezTo>
                <a:cubicBezTo>
                  <a:pt x="636" y="723"/>
                  <a:pt x="638" y="710"/>
                  <a:pt x="630" y="704"/>
                </a:cubicBezTo>
                <a:cubicBezTo>
                  <a:pt x="633" y="702"/>
                  <a:pt x="637" y="700"/>
                  <a:pt x="641" y="698"/>
                </a:cubicBezTo>
                <a:cubicBezTo>
                  <a:pt x="634" y="695"/>
                  <a:pt x="629" y="693"/>
                  <a:pt x="623" y="690"/>
                </a:cubicBezTo>
                <a:cubicBezTo>
                  <a:pt x="629" y="688"/>
                  <a:pt x="632" y="687"/>
                  <a:pt x="639" y="685"/>
                </a:cubicBezTo>
                <a:cubicBezTo>
                  <a:pt x="632" y="681"/>
                  <a:pt x="627" y="678"/>
                  <a:pt x="618" y="673"/>
                </a:cubicBezTo>
                <a:cubicBezTo>
                  <a:pt x="629" y="673"/>
                  <a:pt x="636" y="673"/>
                  <a:pt x="647" y="673"/>
                </a:cubicBezTo>
                <a:cubicBezTo>
                  <a:pt x="639" y="667"/>
                  <a:pt x="634" y="664"/>
                  <a:pt x="626" y="659"/>
                </a:cubicBezTo>
                <a:cubicBezTo>
                  <a:pt x="634" y="660"/>
                  <a:pt x="639" y="660"/>
                  <a:pt x="646" y="661"/>
                </a:cubicBezTo>
                <a:cubicBezTo>
                  <a:pt x="642" y="657"/>
                  <a:pt x="640" y="654"/>
                  <a:pt x="638" y="651"/>
                </a:cubicBezTo>
                <a:cubicBezTo>
                  <a:pt x="644" y="651"/>
                  <a:pt x="648" y="651"/>
                  <a:pt x="652" y="651"/>
                </a:cubicBezTo>
                <a:cubicBezTo>
                  <a:pt x="653" y="650"/>
                  <a:pt x="654" y="648"/>
                  <a:pt x="656" y="646"/>
                </a:cubicBezTo>
                <a:cubicBezTo>
                  <a:pt x="648" y="642"/>
                  <a:pt x="641" y="637"/>
                  <a:pt x="634" y="632"/>
                </a:cubicBezTo>
                <a:cubicBezTo>
                  <a:pt x="635" y="631"/>
                  <a:pt x="636" y="631"/>
                  <a:pt x="636" y="630"/>
                </a:cubicBezTo>
                <a:cubicBezTo>
                  <a:pt x="642" y="632"/>
                  <a:pt x="647" y="633"/>
                  <a:pt x="655" y="636"/>
                </a:cubicBezTo>
                <a:cubicBezTo>
                  <a:pt x="651" y="630"/>
                  <a:pt x="649" y="626"/>
                  <a:pt x="646" y="621"/>
                </a:cubicBezTo>
                <a:cubicBezTo>
                  <a:pt x="653" y="623"/>
                  <a:pt x="658" y="624"/>
                  <a:pt x="664" y="625"/>
                </a:cubicBezTo>
                <a:cubicBezTo>
                  <a:pt x="659" y="619"/>
                  <a:pt x="656" y="614"/>
                  <a:pt x="652" y="608"/>
                </a:cubicBezTo>
                <a:cubicBezTo>
                  <a:pt x="657" y="609"/>
                  <a:pt x="660" y="610"/>
                  <a:pt x="664" y="611"/>
                </a:cubicBezTo>
                <a:cubicBezTo>
                  <a:pt x="664" y="607"/>
                  <a:pt x="663" y="604"/>
                  <a:pt x="662" y="599"/>
                </a:cubicBezTo>
                <a:cubicBezTo>
                  <a:pt x="669" y="601"/>
                  <a:pt x="673" y="603"/>
                  <a:pt x="682" y="606"/>
                </a:cubicBezTo>
                <a:cubicBezTo>
                  <a:pt x="677" y="600"/>
                  <a:pt x="674" y="596"/>
                  <a:pt x="669" y="588"/>
                </a:cubicBezTo>
                <a:cubicBezTo>
                  <a:pt x="678" y="593"/>
                  <a:pt x="683" y="596"/>
                  <a:pt x="693" y="601"/>
                </a:cubicBezTo>
                <a:cubicBezTo>
                  <a:pt x="688" y="593"/>
                  <a:pt x="685" y="589"/>
                  <a:pt x="683" y="586"/>
                </a:cubicBezTo>
                <a:cubicBezTo>
                  <a:pt x="692" y="586"/>
                  <a:pt x="700" y="587"/>
                  <a:pt x="709" y="588"/>
                </a:cubicBezTo>
                <a:cubicBezTo>
                  <a:pt x="708" y="585"/>
                  <a:pt x="706" y="581"/>
                  <a:pt x="705" y="576"/>
                </a:cubicBezTo>
                <a:close/>
                <a:moveTo>
                  <a:pt x="1049" y="307"/>
                </a:moveTo>
                <a:cubicBezTo>
                  <a:pt x="1041" y="304"/>
                  <a:pt x="1036" y="302"/>
                  <a:pt x="1030" y="300"/>
                </a:cubicBezTo>
                <a:cubicBezTo>
                  <a:pt x="1034" y="299"/>
                  <a:pt x="1038" y="298"/>
                  <a:pt x="1045" y="295"/>
                </a:cubicBezTo>
                <a:cubicBezTo>
                  <a:pt x="1036" y="293"/>
                  <a:pt x="1031" y="291"/>
                  <a:pt x="1025" y="289"/>
                </a:cubicBezTo>
                <a:cubicBezTo>
                  <a:pt x="1032" y="287"/>
                  <a:pt x="1039" y="285"/>
                  <a:pt x="1048" y="283"/>
                </a:cubicBezTo>
                <a:cubicBezTo>
                  <a:pt x="1040" y="279"/>
                  <a:pt x="1035" y="277"/>
                  <a:pt x="1028" y="274"/>
                </a:cubicBezTo>
                <a:cubicBezTo>
                  <a:pt x="1036" y="273"/>
                  <a:pt x="1042" y="272"/>
                  <a:pt x="1051" y="271"/>
                </a:cubicBezTo>
                <a:cubicBezTo>
                  <a:pt x="1042" y="266"/>
                  <a:pt x="1037" y="263"/>
                  <a:pt x="1030" y="260"/>
                </a:cubicBezTo>
                <a:cubicBezTo>
                  <a:pt x="1038" y="259"/>
                  <a:pt x="1044" y="259"/>
                  <a:pt x="1051" y="258"/>
                </a:cubicBezTo>
                <a:cubicBezTo>
                  <a:pt x="1047" y="254"/>
                  <a:pt x="1045" y="252"/>
                  <a:pt x="1041" y="248"/>
                </a:cubicBezTo>
                <a:cubicBezTo>
                  <a:pt x="1048" y="249"/>
                  <a:pt x="1054" y="249"/>
                  <a:pt x="1060" y="250"/>
                </a:cubicBezTo>
                <a:cubicBezTo>
                  <a:pt x="1061" y="249"/>
                  <a:pt x="1062" y="248"/>
                  <a:pt x="1063" y="246"/>
                </a:cubicBezTo>
                <a:cubicBezTo>
                  <a:pt x="1057" y="243"/>
                  <a:pt x="1052" y="239"/>
                  <a:pt x="1042" y="233"/>
                </a:cubicBezTo>
                <a:cubicBezTo>
                  <a:pt x="1053" y="235"/>
                  <a:pt x="1058" y="236"/>
                  <a:pt x="1063" y="237"/>
                </a:cubicBezTo>
                <a:cubicBezTo>
                  <a:pt x="1064" y="235"/>
                  <a:pt x="1065" y="234"/>
                  <a:pt x="1066" y="232"/>
                </a:cubicBezTo>
                <a:cubicBezTo>
                  <a:pt x="1061" y="230"/>
                  <a:pt x="1055" y="227"/>
                  <a:pt x="1050" y="225"/>
                </a:cubicBezTo>
                <a:cubicBezTo>
                  <a:pt x="1051" y="223"/>
                  <a:pt x="1052" y="222"/>
                  <a:pt x="1053" y="221"/>
                </a:cubicBezTo>
                <a:cubicBezTo>
                  <a:pt x="1059" y="224"/>
                  <a:pt x="1065" y="226"/>
                  <a:pt x="1074" y="230"/>
                </a:cubicBezTo>
                <a:cubicBezTo>
                  <a:pt x="1069" y="222"/>
                  <a:pt x="1065" y="216"/>
                  <a:pt x="1060" y="207"/>
                </a:cubicBezTo>
                <a:cubicBezTo>
                  <a:pt x="1070" y="213"/>
                  <a:pt x="1076" y="217"/>
                  <a:pt x="1085" y="222"/>
                </a:cubicBezTo>
                <a:cubicBezTo>
                  <a:pt x="1082" y="214"/>
                  <a:pt x="1080" y="210"/>
                  <a:pt x="1077" y="203"/>
                </a:cubicBezTo>
                <a:cubicBezTo>
                  <a:pt x="1082" y="206"/>
                  <a:pt x="1086" y="208"/>
                  <a:pt x="1090" y="211"/>
                </a:cubicBezTo>
                <a:cubicBezTo>
                  <a:pt x="1090" y="206"/>
                  <a:pt x="1090" y="203"/>
                  <a:pt x="1090" y="199"/>
                </a:cubicBezTo>
                <a:cubicBezTo>
                  <a:pt x="1096" y="203"/>
                  <a:pt x="1100" y="207"/>
                  <a:pt x="1107" y="214"/>
                </a:cubicBezTo>
                <a:cubicBezTo>
                  <a:pt x="1105" y="193"/>
                  <a:pt x="1097" y="179"/>
                  <a:pt x="1084" y="168"/>
                </a:cubicBezTo>
                <a:cubicBezTo>
                  <a:pt x="1052" y="142"/>
                  <a:pt x="1013" y="156"/>
                  <a:pt x="1004" y="195"/>
                </a:cubicBezTo>
                <a:cubicBezTo>
                  <a:pt x="1003" y="201"/>
                  <a:pt x="996" y="207"/>
                  <a:pt x="990" y="211"/>
                </a:cubicBezTo>
                <a:cubicBezTo>
                  <a:pt x="961" y="228"/>
                  <a:pt x="948" y="250"/>
                  <a:pt x="960" y="279"/>
                </a:cubicBezTo>
                <a:cubicBezTo>
                  <a:pt x="967" y="298"/>
                  <a:pt x="968" y="316"/>
                  <a:pt x="969" y="336"/>
                </a:cubicBezTo>
                <a:cubicBezTo>
                  <a:pt x="971" y="363"/>
                  <a:pt x="985" y="380"/>
                  <a:pt x="1007" y="386"/>
                </a:cubicBezTo>
                <a:cubicBezTo>
                  <a:pt x="1032" y="393"/>
                  <a:pt x="1060" y="383"/>
                  <a:pt x="1076" y="361"/>
                </a:cubicBezTo>
                <a:cubicBezTo>
                  <a:pt x="1066" y="363"/>
                  <a:pt x="1056" y="364"/>
                  <a:pt x="1044" y="366"/>
                </a:cubicBezTo>
                <a:cubicBezTo>
                  <a:pt x="1050" y="361"/>
                  <a:pt x="1053" y="359"/>
                  <a:pt x="1058" y="354"/>
                </a:cubicBezTo>
                <a:cubicBezTo>
                  <a:pt x="1050" y="354"/>
                  <a:pt x="1044" y="355"/>
                  <a:pt x="1036" y="355"/>
                </a:cubicBezTo>
                <a:cubicBezTo>
                  <a:pt x="1043" y="350"/>
                  <a:pt x="1048" y="347"/>
                  <a:pt x="1056" y="342"/>
                </a:cubicBezTo>
                <a:cubicBezTo>
                  <a:pt x="1046" y="342"/>
                  <a:pt x="1039" y="342"/>
                  <a:pt x="1031" y="342"/>
                </a:cubicBezTo>
                <a:cubicBezTo>
                  <a:pt x="1037" y="338"/>
                  <a:pt x="1041" y="336"/>
                  <a:pt x="1048" y="331"/>
                </a:cubicBezTo>
                <a:cubicBezTo>
                  <a:pt x="1039" y="330"/>
                  <a:pt x="1034" y="330"/>
                  <a:pt x="1025" y="329"/>
                </a:cubicBezTo>
                <a:cubicBezTo>
                  <a:pt x="1034" y="325"/>
                  <a:pt x="1039" y="322"/>
                  <a:pt x="1048" y="317"/>
                </a:cubicBezTo>
                <a:cubicBezTo>
                  <a:pt x="1040" y="316"/>
                  <a:pt x="1035" y="316"/>
                  <a:pt x="1026" y="314"/>
                </a:cubicBezTo>
                <a:cubicBezTo>
                  <a:pt x="1035" y="311"/>
                  <a:pt x="1041" y="309"/>
                  <a:pt x="1049" y="307"/>
                </a:cubicBezTo>
                <a:close/>
                <a:moveTo>
                  <a:pt x="564" y="970"/>
                </a:moveTo>
                <a:cubicBezTo>
                  <a:pt x="604" y="975"/>
                  <a:pt x="630" y="998"/>
                  <a:pt x="651" y="1028"/>
                </a:cubicBezTo>
                <a:cubicBezTo>
                  <a:pt x="656" y="1033"/>
                  <a:pt x="662" y="1038"/>
                  <a:pt x="666" y="1043"/>
                </a:cubicBezTo>
                <a:cubicBezTo>
                  <a:pt x="673" y="1052"/>
                  <a:pt x="680" y="1053"/>
                  <a:pt x="690" y="1048"/>
                </a:cubicBezTo>
                <a:cubicBezTo>
                  <a:pt x="712" y="1038"/>
                  <a:pt x="735" y="1029"/>
                  <a:pt x="758" y="1019"/>
                </a:cubicBezTo>
                <a:cubicBezTo>
                  <a:pt x="770" y="1014"/>
                  <a:pt x="783" y="1010"/>
                  <a:pt x="796" y="1006"/>
                </a:cubicBezTo>
                <a:cubicBezTo>
                  <a:pt x="785" y="994"/>
                  <a:pt x="775" y="983"/>
                  <a:pt x="765" y="972"/>
                </a:cubicBezTo>
                <a:cubicBezTo>
                  <a:pt x="744" y="999"/>
                  <a:pt x="719" y="1016"/>
                  <a:pt x="683" y="1004"/>
                </a:cubicBezTo>
                <a:cubicBezTo>
                  <a:pt x="645" y="991"/>
                  <a:pt x="636" y="961"/>
                  <a:pt x="641" y="925"/>
                </a:cubicBezTo>
                <a:cubicBezTo>
                  <a:pt x="616" y="926"/>
                  <a:pt x="595" y="922"/>
                  <a:pt x="578" y="903"/>
                </a:cubicBezTo>
                <a:cubicBezTo>
                  <a:pt x="561" y="884"/>
                  <a:pt x="568" y="862"/>
                  <a:pt x="573" y="839"/>
                </a:cubicBezTo>
                <a:cubicBezTo>
                  <a:pt x="520" y="861"/>
                  <a:pt x="464" y="924"/>
                  <a:pt x="456" y="967"/>
                </a:cubicBezTo>
                <a:cubicBezTo>
                  <a:pt x="497" y="943"/>
                  <a:pt x="521" y="938"/>
                  <a:pt x="586" y="941"/>
                </a:cubicBezTo>
                <a:cubicBezTo>
                  <a:pt x="579" y="950"/>
                  <a:pt x="572" y="959"/>
                  <a:pt x="564" y="970"/>
                </a:cubicBezTo>
                <a:close/>
                <a:moveTo>
                  <a:pt x="1126" y="141"/>
                </a:moveTo>
                <a:cubicBezTo>
                  <a:pt x="1128" y="139"/>
                  <a:pt x="1130" y="138"/>
                  <a:pt x="1132" y="136"/>
                </a:cubicBezTo>
                <a:cubicBezTo>
                  <a:pt x="1137" y="144"/>
                  <a:pt x="1143" y="152"/>
                  <a:pt x="1149" y="160"/>
                </a:cubicBezTo>
                <a:cubicBezTo>
                  <a:pt x="1150" y="159"/>
                  <a:pt x="1151" y="158"/>
                  <a:pt x="1151" y="158"/>
                </a:cubicBezTo>
                <a:cubicBezTo>
                  <a:pt x="1149" y="149"/>
                  <a:pt x="1146" y="140"/>
                  <a:pt x="1141" y="126"/>
                </a:cubicBezTo>
                <a:cubicBezTo>
                  <a:pt x="1149" y="136"/>
                  <a:pt x="1153" y="141"/>
                  <a:pt x="1157" y="146"/>
                </a:cubicBezTo>
                <a:cubicBezTo>
                  <a:pt x="1158" y="146"/>
                  <a:pt x="1159" y="145"/>
                  <a:pt x="1160" y="145"/>
                </a:cubicBezTo>
                <a:cubicBezTo>
                  <a:pt x="1157" y="135"/>
                  <a:pt x="1154" y="126"/>
                  <a:pt x="1151" y="117"/>
                </a:cubicBezTo>
                <a:cubicBezTo>
                  <a:pt x="1152" y="116"/>
                  <a:pt x="1153" y="116"/>
                  <a:pt x="1154" y="116"/>
                </a:cubicBezTo>
                <a:cubicBezTo>
                  <a:pt x="1160" y="124"/>
                  <a:pt x="1165" y="132"/>
                  <a:pt x="1171" y="141"/>
                </a:cubicBezTo>
                <a:cubicBezTo>
                  <a:pt x="1172" y="140"/>
                  <a:pt x="1173" y="139"/>
                  <a:pt x="1174" y="139"/>
                </a:cubicBezTo>
                <a:cubicBezTo>
                  <a:pt x="1173" y="131"/>
                  <a:pt x="1172" y="124"/>
                  <a:pt x="1171" y="113"/>
                </a:cubicBezTo>
                <a:cubicBezTo>
                  <a:pt x="1176" y="122"/>
                  <a:pt x="1179" y="127"/>
                  <a:pt x="1183" y="133"/>
                </a:cubicBezTo>
                <a:cubicBezTo>
                  <a:pt x="1183" y="133"/>
                  <a:pt x="1184" y="132"/>
                  <a:pt x="1185" y="132"/>
                </a:cubicBezTo>
                <a:cubicBezTo>
                  <a:pt x="1184" y="123"/>
                  <a:pt x="1184" y="114"/>
                  <a:pt x="1183" y="105"/>
                </a:cubicBezTo>
                <a:cubicBezTo>
                  <a:pt x="1184" y="105"/>
                  <a:pt x="1185" y="105"/>
                  <a:pt x="1185" y="104"/>
                </a:cubicBezTo>
                <a:cubicBezTo>
                  <a:pt x="1189" y="114"/>
                  <a:pt x="1192" y="124"/>
                  <a:pt x="1196" y="133"/>
                </a:cubicBezTo>
                <a:cubicBezTo>
                  <a:pt x="1197" y="133"/>
                  <a:pt x="1198" y="133"/>
                  <a:pt x="1199" y="133"/>
                </a:cubicBezTo>
                <a:cubicBezTo>
                  <a:pt x="1199" y="124"/>
                  <a:pt x="1200" y="116"/>
                  <a:pt x="1200" y="107"/>
                </a:cubicBezTo>
                <a:cubicBezTo>
                  <a:pt x="1201" y="107"/>
                  <a:pt x="1202" y="107"/>
                  <a:pt x="1202" y="107"/>
                </a:cubicBezTo>
                <a:cubicBezTo>
                  <a:pt x="1205" y="116"/>
                  <a:pt x="1207" y="124"/>
                  <a:pt x="1209" y="133"/>
                </a:cubicBezTo>
                <a:cubicBezTo>
                  <a:pt x="1210" y="133"/>
                  <a:pt x="1211" y="133"/>
                  <a:pt x="1212" y="132"/>
                </a:cubicBezTo>
                <a:cubicBezTo>
                  <a:pt x="1214" y="124"/>
                  <a:pt x="1216" y="115"/>
                  <a:pt x="1218" y="106"/>
                </a:cubicBezTo>
                <a:cubicBezTo>
                  <a:pt x="1218" y="106"/>
                  <a:pt x="1219" y="106"/>
                  <a:pt x="1220" y="107"/>
                </a:cubicBezTo>
                <a:cubicBezTo>
                  <a:pt x="1221" y="115"/>
                  <a:pt x="1223" y="124"/>
                  <a:pt x="1224" y="132"/>
                </a:cubicBezTo>
                <a:cubicBezTo>
                  <a:pt x="1225" y="132"/>
                  <a:pt x="1226" y="132"/>
                  <a:pt x="1227" y="132"/>
                </a:cubicBezTo>
                <a:cubicBezTo>
                  <a:pt x="1229" y="124"/>
                  <a:pt x="1231" y="115"/>
                  <a:pt x="1233" y="103"/>
                </a:cubicBezTo>
                <a:cubicBezTo>
                  <a:pt x="1235" y="114"/>
                  <a:pt x="1237" y="120"/>
                  <a:pt x="1239" y="130"/>
                </a:cubicBezTo>
                <a:cubicBezTo>
                  <a:pt x="1242" y="124"/>
                  <a:pt x="1243" y="121"/>
                  <a:pt x="1245" y="117"/>
                </a:cubicBezTo>
                <a:cubicBezTo>
                  <a:pt x="1246" y="123"/>
                  <a:pt x="1248" y="128"/>
                  <a:pt x="1250" y="136"/>
                </a:cubicBezTo>
                <a:cubicBezTo>
                  <a:pt x="1253" y="128"/>
                  <a:pt x="1255" y="123"/>
                  <a:pt x="1258" y="115"/>
                </a:cubicBezTo>
                <a:cubicBezTo>
                  <a:pt x="1259" y="124"/>
                  <a:pt x="1260" y="130"/>
                  <a:pt x="1261" y="140"/>
                </a:cubicBezTo>
                <a:cubicBezTo>
                  <a:pt x="1265" y="132"/>
                  <a:pt x="1267" y="128"/>
                  <a:pt x="1270" y="123"/>
                </a:cubicBezTo>
                <a:cubicBezTo>
                  <a:pt x="1271" y="128"/>
                  <a:pt x="1271" y="130"/>
                  <a:pt x="1272" y="134"/>
                </a:cubicBezTo>
                <a:cubicBezTo>
                  <a:pt x="1275" y="130"/>
                  <a:pt x="1277" y="128"/>
                  <a:pt x="1281" y="123"/>
                </a:cubicBezTo>
                <a:cubicBezTo>
                  <a:pt x="1281" y="134"/>
                  <a:pt x="1281" y="143"/>
                  <a:pt x="1281" y="151"/>
                </a:cubicBezTo>
                <a:cubicBezTo>
                  <a:pt x="1283" y="151"/>
                  <a:pt x="1285" y="151"/>
                  <a:pt x="1286" y="152"/>
                </a:cubicBezTo>
                <a:cubicBezTo>
                  <a:pt x="1290" y="136"/>
                  <a:pt x="1295" y="121"/>
                  <a:pt x="1296" y="105"/>
                </a:cubicBezTo>
                <a:cubicBezTo>
                  <a:pt x="1298" y="72"/>
                  <a:pt x="1273" y="52"/>
                  <a:pt x="1241" y="58"/>
                </a:cubicBezTo>
                <a:cubicBezTo>
                  <a:pt x="1232" y="59"/>
                  <a:pt x="1227" y="58"/>
                  <a:pt x="1222" y="50"/>
                </a:cubicBezTo>
                <a:cubicBezTo>
                  <a:pt x="1215" y="38"/>
                  <a:pt x="1203" y="27"/>
                  <a:pt x="1190" y="33"/>
                </a:cubicBezTo>
                <a:cubicBezTo>
                  <a:pt x="1166" y="44"/>
                  <a:pt x="1136" y="48"/>
                  <a:pt x="1129" y="81"/>
                </a:cubicBezTo>
                <a:cubicBezTo>
                  <a:pt x="1102" y="86"/>
                  <a:pt x="1093" y="91"/>
                  <a:pt x="1087" y="104"/>
                </a:cubicBezTo>
                <a:cubicBezTo>
                  <a:pt x="1077" y="128"/>
                  <a:pt x="1101" y="187"/>
                  <a:pt x="1140" y="188"/>
                </a:cubicBezTo>
                <a:cubicBezTo>
                  <a:pt x="1132" y="175"/>
                  <a:pt x="1125" y="164"/>
                  <a:pt x="1119" y="153"/>
                </a:cubicBezTo>
                <a:cubicBezTo>
                  <a:pt x="1119" y="153"/>
                  <a:pt x="1120" y="152"/>
                  <a:pt x="1120" y="152"/>
                </a:cubicBezTo>
                <a:cubicBezTo>
                  <a:pt x="1125" y="156"/>
                  <a:pt x="1131" y="160"/>
                  <a:pt x="1136" y="164"/>
                </a:cubicBezTo>
                <a:cubicBezTo>
                  <a:pt x="1136" y="163"/>
                  <a:pt x="1137" y="163"/>
                  <a:pt x="1138" y="162"/>
                </a:cubicBezTo>
                <a:cubicBezTo>
                  <a:pt x="1134" y="155"/>
                  <a:pt x="1130" y="148"/>
                  <a:pt x="1126" y="141"/>
                </a:cubicBezTo>
                <a:close/>
                <a:moveTo>
                  <a:pt x="882" y="876"/>
                </a:moveTo>
                <a:cubicBezTo>
                  <a:pt x="880" y="876"/>
                  <a:pt x="878" y="876"/>
                  <a:pt x="876" y="876"/>
                </a:cubicBezTo>
                <a:cubicBezTo>
                  <a:pt x="874" y="895"/>
                  <a:pt x="870" y="913"/>
                  <a:pt x="871" y="932"/>
                </a:cubicBezTo>
                <a:cubicBezTo>
                  <a:pt x="873" y="959"/>
                  <a:pt x="898" y="970"/>
                  <a:pt x="921" y="954"/>
                </a:cubicBezTo>
                <a:cubicBezTo>
                  <a:pt x="930" y="948"/>
                  <a:pt x="937" y="938"/>
                  <a:pt x="946" y="931"/>
                </a:cubicBezTo>
                <a:cubicBezTo>
                  <a:pt x="950" y="928"/>
                  <a:pt x="957" y="925"/>
                  <a:pt x="961" y="926"/>
                </a:cubicBezTo>
                <a:cubicBezTo>
                  <a:pt x="1002" y="934"/>
                  <a:pt x="1030" y="913"/>
                  <a:pt x="1030" y="872"/>
                </a:cubicBezTo>
                <a:cubicBezTo>
                  <a:pt x="1030" y="861"/>
                  <a:pt x="1034" y="856"/>
                  <a:pt x="1043" y="852"/>
                </a:cubicBezTo>
                <a:cubicBezTo>
                  <a:pt x="1069" y="838"/>
                  <a:pt x="1071" y="806"/>
                  <a:pt x="1047" y="790"/>
                </a:cubicBezTo>
                <a:cubicBezTo>
                  <a:pt x="1034" y="782"/>
                  <a:pt x="1017" y="779"/>
                  <a:pt x="1002" y="774"/>
                </a:cubicBezTo>
                <a:cubicBezTo>
                  <a:pt x="1001" y="773"/>
                  <a:pt x="999" y="774"/>
                  <a:pt x="997" y="775"/>
                </a:cubicBezTo>
                <a:cubicBezTo>
                  <a:pt x="999" y="778"/>
                  <a:pt x="1000" y="781"/>
                  <a:pt x="1002" y="784"/>
                </a:cubicBezTo>
                <a:cubicBezTo>
                  <a:pt x="999" y="784"/>
                  <a:pt x="997" y="785"/>
                  <a:pt x="994" y="785"/>
                </a:cubicBezTo>
                <a:cubicBezTo>
                  <a:pt x="994" y="786"/>
                  <a:pt x="993" y="787"/>
                  <a:pt x="992" y="789"/>
                </a:cubicBezTo>
                <a:cubicBezTo>
                  <a:pt x="997" y="791"/>
                  <a:pt x="1001" y="793"/>
                  <a:pt x="1005" y="796"/>
                </a:cubicBezTo>
                <a:cubicBezTo>
                  <a:pt x="1005" y="796"/>
                  <a:pt x="1004" y="797"/>
                  <a:pt x="1003" y="798"/>
                </a:cubicBezTo>
                <a:cubicBezTo>
                  <a:pt x="997" y="797"/>
                  <a:pt x="990" y="796"/>
                  <a:pt x="980" y="794"/>
                </a:cubicBezTo>
                <a:cubicBezTo>
                  <a:pt x="988" y="801"/>
                  <a:pt x="992" y="804"/>
                  <a:pt x="998" y="810"/>
                </a:cubicBezTo>
                <a:cubicBezTo>
                  <a:pt x="991" y="810"/>
                  <a:pt x="987" y="810"/>
                  <a:pt x="977" y="810"/>
                </a:cubicBezTo>
                <a:cubicBezTo>
                  <a:pt x="984" y="816"/>
                  <a:pt x="989" y="820"/>
                  <a:pt x="993" y="823"/>
                </a:cubicBezTo>
                <a:cubicBezTo>
                  <a:pt x="988" y="822"/>
                  <a:pt x="984" y="821"/>
                  <a:pt x="977" y="819"/>
                </a:cubicBezTo>
                <a:cubicBezTo>
                  <a:pt x="981" y="825"/>
                  <a:pt x="983" y="828"/>
                  <a:pt x="986" y="833"/>
                </a:cubicBezTo>
                <a:cubicBezTo>
                  <a:pt x="980" y="832"/>
                  <a:pt x="975" y="831"/>
                  <a:pt x="969" y="830"/>
                </a:cubicBezTo>
                <a:cubicBezTo>
                  <a:pt x="974" y="836"/>
                  <a:pt x="977" y="840"/>
                  <a:pt x="982" y="846"/>
                </a:cubicBezTo>
                <a:cubicBezTo>
                  <a:pt x="974" y="843"/>
                  <a:pt x="969" y="841"/>
                  <a:pt x="960" y="838"/>
                </a:cubicBezTo>
                <a:cubicBezTo>
                  <a:pt x="965" y="847"/>
                  <a:pt x="968" y="852"/>
                  <a:pt x="973" y="860"/>
                </a:cubicBezTo>
                <a:cubicBezTo>
                  <a:pt x="965" y="855"/>
                  <a:pt x="959" y="852"/>
                  <a:pt x="951" y="846"/>
                </a:cubicBezTo>
                <a:cubicBezTo>
                  <a:pt x="956" y="858"/>
                  <a:pt x="959" y="866"/>
                  <a:pt x="963" y="877"/>
                </a:cubicBezTo>
                <a:cubicBezTo>
                  <a:pt x="954" y="870"/>
                  <a:pt x="949" y="866"/>
                  <a:pt x="941" y="860"/>
                </a:cubicBezTo>
                <a:cubicBezTo>
                  <a:pt x="942" y="867"/>
                  <a:pt x="943" y="872"/>
                  <a:pt x="944" y="877"/>
                </a:cubicBezTo>
                <a:cubicBezTo>
                  <a:pt x="937" y="872"/>
                  <a:pt x="933" y="869"/>
                  <a:pt x="926" y="863"/>
                </a:cubicBezTo>
                <a:cubicBezTo>
                  <a:pt x="927" y="871"/>
                  <a:pt x="928" y="875"/>
                  <a:pt x="929" y="880"/>
                </a:cubicBezTo>
                <a:cubicBezTo>
                  <a:pt x="924" y="877"/>
                  <a:pt x="921" y="875"/>
                  <a:pt x="916" y="871"/>
                </a:cubicBezTo>
                <a:cubicBezTo>
                  <a:pt x="917" y="879"/>
                  <a:pt x="918" y="885"/>
                  <a:pt x="919" y="894"/>
                </a:cubicBezTo>
                <a:cubicBezTo>
                  <a:pt x="913" y="886"/>
                  <a:pt x="909" y="881"/>
                  <a:pt x="904" y="874"/>
                </a:cubicBezTo>
                <a:cubicBezTo>
                  <a:pt x="902" y="880"/>
                  <a:pt x="901" y="883"/>
                  <a:pt x="900" y="888"/>
                </a:cubicBezTo>
                <a:cubicBezTo>
                  <a:pt x="897" y="884"/>
                  <a:pt x="895" y="881"/>
                  <a:pt x="893" y="878"/>
                </a:cubicBezTo>
                <a:cubicBezTo>
                  <a:pt x="891" y="881"/>
                  <a:pt x="890" y="884"/>
                  <a:pt x="888" y="887"/>
                </a:cubicBezTo>
                <a:cubicBezTo>
                  <a:pt x="885" y="882"/>
                  <a:pt x="884" y="879"/>
                  <a:pt x="882" y="876"/>
                </a:cubicBezTo>
                <a:close/>
                <a:moveTo>
                  <a:pt x="1396" y="243"/>
                </a:moveTo>
                <a:cubicBezTo>
                  <a:pt x="1396" y="245"/>
                  <a:pt x="1396" y="246"/>
                  <a:pt x="1397" y="247"/>
                </a:cubicBezTo>
                <a:cubicBezTo>
                  <a:pt x="1409" y="247"/>
                  <a:pt x="1422" y="248"/>
                  <a:pt x="1435" y="247"/>
                </a:cubicBezTo>
                <a:cubicBezTo>
                  <a:pt x="1453" y="245"/>
                  <a:pt x="1465" y="235"/>
                  <a:pt x="1470" y="217"/>
                </a:cubicBezTo>
                <a:cubicBezTo>
                  <a:pt x="1476" y="198"/>
                  <a:pt x="1476" y="180"/>
                  <a:pt x="1461" y="167"/>
                </a:cubicBezTo>
                <a:cubicBezTo>
                  <a:pt x="1453" y="159"/>
                  <a:pt x="1450" y="151"/>
                  <a:pt x="1451" y="140"/>
                </a:cubicBezTo>
                <a:cubicBezTo>
                  <a:pt x="1451" y="110"/>
                  <a:pt x="1437" y="95"/>
                  <a:pt x="1407" y="92"/>
                </a:cubicBezTo>
                <a:cubicBezTo>
                  <a:pt x="1402" y="92"/>
                  <a:pt x="1395" y="88"/>
                  <a:pt x="1391" y="84"/>
                </a:cubicBezTo>
                <a:cubicBezTo>
                  <a:pt x="1380" y="72"/>
                  <a:pt x="1367" y="67"/>
                  <a:pt x="1351" y="70"/>
                </a:cubicBezTo>
                <a:cubicBezTo>
                  <a:pt x="1316" y="76"/>
                  <a:pt x="1292" y="123"/>
                  <a:pt x="1307" y="159"/>
                </a:cubicBezTo>
                <a:cubicBezTo>
                  <a:pt x="1313" y="149"/>
                  <a:pt x="1318" y="140"/>
                  <a:pt x="1323" y="131"/>
                </a:cubicBezTo>
                <a:cubicBezTo>
                  <a:pt x="1323" y="131"/>
                  <a:pt x="1324" y="131"/>
                  <a:pt x="1325" y="132"/>
                </a:cubicBezTo>
                <a:cubicBezTo>
                  <a:pt x="1324" y="138"/>
                  <a:pt x="1323" y="144"/>
                  <a:pt x="1322" y="153"/>
                </a:cubicBezTo>
                <a:cubicBezTo>
                  <a:pt x="1329" y="144"/>
                  <a:pt x="1333" y="137"/>
                  <a:pt x="1340" y="127"/>
                </a:cubicBezTo>
                <a:cubicBezTo>
                  <a:pt x="1337" y="139"/>
                  <a:pt x="1335" y="145"/>
                  <a:pt x="1333" y="152"/>
                </a:cubicBezTo>
                <a:cubicBezTo>
                  <a:pt x="1334" y="152"/>
                  <a:pt x="1335" y="153"/>
                  <a:pt x="1336" y="153"/>
                </a:cubicBezTo>
                <a:cubicBezTo>
                  <a:pt x="1342" y="145"/>
                  <a:pt x="1348" y="138"/>
                  <a:pt x="1354" y="130"/>
                </a:cubicBezTo>
                <a:cubicBezTo>
                  <a:pt x="1355" y="130"/>
                  <a:pt x="1355" y="131"/>
                  <a:pt x="1356" y="131"/>
                </a:cubicBezTo>
                <a:cubicBezTo>
                  <a:pt x="1353" y="139"/>
                  <a:pt x="1349" y="148"/>
                  <a:pt x="1346" y="156"/>
                </a:cubicBezTo>
                <a:cubicBezTo>
                  <a:pt x="1347" y="156"/>
                  <a:pt x="1348" y="157"/>
                  <a:pt x="1349" y="157"/>
                </a:cubicBezTo>
                <a:cubicBezTo>
                  <a:pt x="1354" y="152"/>
                  <a:pt x="1360" y="148"/>
                  <a:pt x="1369" y="140"/>
                </a:cubicBezTo>
                <a:cubicBezTo>
                  <a:pt x="1364" y="150"/>
                  <a:pt x="1361" y="156"/>
                  <a:pt x="1356" y="167"/>
                </a:cubicBezTo>
                <a:cubicBezTo>
                  <a:pt x="1367" y="158"/>
                  <a:pt x="1373" y="153"/>
                  <a:pt x="1380" y="148"/>
                </a:cubicBezTo>
                <a:cubicBezTo>
                  <a:pt x="1380" y="149"/>
                  <a:pt x="1381" y="150"/>
                  <a:pt x="1382" y="150"/>
                </a:cubicBezTo>
                <a:cubicBezTo>
                  <a:pt x="1377" y="157"/>
                  <a:pt x="1373" y="164"/>
                  <a:pt x="1369" y="171"/>
                </a:cubicBezTo>
                <a:cubicBezTo>
                  <a:pt x="1370" y="171"/>
                  <a:pt x="1371" y="172"/>
                  <a:pt x="1372" y="172"/>
                </a:cubicBezTo>
                <a:cubicBezTo>
                  <a:pt x="1378" y="168"/>
                  <a:pt x="1384" y="163"/>
                  <a:pt x="1389" y="159"/>
                </a:cubicBezTo>
                <a:cubicBezTo>
                  <a:pt x="1390" y="159"/>
                  <a:pt x="1390" y="160"/>
                  <a:pt x="1391" y="160"/>
                </a:cubicBezTo>
                <a:cubicBezTo>
                  <a:pt x="1386" y="168"/>
                  <a:pt x="1380" y="175"/>
                  <a:pt x="1372" y="187"/>
                </a:cubicBezTo>
                <a:cubicBezTo>
                  <a:pt x="1386" y="180"/>
                  <a:pt x="1394" y="176"/>
                  <a:pt x="1403" y="171"/>
                </a:cubicBezTo>
                <a:cubicBezTo>
                  <a:pt x="1404" y="173"/>
                  <a:pt x="1405" y="175"/>
                  <a:pt x="1406" y="176"/>
                </a:cubicBezTo>
                <a:cubicBezTo>
                  <a:pt x="1399" y="181"/>
                  <a:pt x="1392" y="186"/>
                  <a:pt x="1385" y="191"/>
                </a:cubicBezTo>
                <a:cubicBezTo>
                  <a:pt x="1386" y="192"/>
                  <a:pt x="1387" y="193"/>
                  <a:pt x="1388" y="194"/>
                </a:cubicBezTo>
                <a:cubicBezTo>
                  <a:pt x="1394" y="192"/>
                  <a:pt x="1401" y="190"/>
                  <a:pt x="1411" y="187"/>
                </a:cubicBezTo>
                <a:cubicBezTo>
                  <a:pt x="1403" y="194"/>
                  <a:pt x="1399" y="198"/>
                  <a:pt x="1394" y="202"/>
                </a:cubicBezTo>
                <a:cubicBezTo>
                  <a:pt x="1394" y="203"/>
                  <a:pt x="1395" y="204"/>
                  <a:pt x="1395" y="205"/>
                </a:cubicBezTo>
                <a:cubicBezTo>
                  <a:pt x="1403" y="203"/>
                  <a:pt x="1412" y="201"/>
                  <a:pt x="1420" y="198"/>
                </a:cubicBezTo>
                <a:cubicBezTo>
                  <a:pt x="1420" y="199"/>
                  <a:pt x="1420" y="199"/>
                  <a:pt x="1421" y="200"/>
                </a:cubicBezTo>
                <a:cubicBezTo>
                  <a:pt x="1412" y="205"/>
                  <a:pt x="1403" y="211"/>
                  <a:pt x="1394" y="216"/>
                </a:cubicBezTo>
                <a:cubicBezTo>
                  <a:pt x="1395" y="217"/>
                  <a:pt x="1395" y="218"/>
                  <a:pt x="1396" y="218"/>
                </a:cubicBezTo>
                <a:cubicBezTo>
                  <a:pt x="1406" y="217"/>
                  <a:pt x="1416" y="216"/>
                  <a:pt x="1426" y="215"/>
                </a:cubicBezTo>
                <a:cubicBezTo>
                  <a:pt x="1426" y="215"/>
                  <a:pt x="1427" y="216"/>
                  <a:pt x="1427" y="217"/>
                </a:cubicBezTo>
                <a:cubicBezTo>
                  <a:pt x="1420" y="220"/>
                  <a:pt x="1413" y="224"/>
                  <a:pt x="1405" y="228"/>
                </a:cubicBezTo>
                <a:cubicBezTo>
                  <a:pt x="1411" y="230"/>
                  <a:pt x="1415" y="230"/>
                  <a:pt x="1422" y="232"/>
                </a:cubicBezTo>
                <a:cubicBezTo>
                  <a:pt x="1411" y="236"/>
                  <a:pt x="1403" y="240"/>
                  <a:pt x="1396" y="243"/>
                </a:cubicBezTo>
                <a:close/>
                <a:moveTo>
                  <a:pt x="486" y="1333"/>
                </a:moveTo>
                <a:cubicBezTo>
                  <a:pt x="480" y="1334"/>
                  <a:pt x="476" y="1335"/>
                  <a:pt x="468" y="1337"/>
                </a:cubicBezTo>
                <a:cubicBezTo>
                  <a:pt x="475" y="1331"/>
                  <a:pt x="478" y="1328"/>
                  <a:pt x="483" y="1323"/>
                </a:cubicBezTo>
                <a:cubicBezTo>
                  <a:pt x="476" y="1324"/>
                  <a:pt x="471" y="1324"/>
                  <a:pt x="466" y="1325"/>
                </a:cubicBezTo>
                <a:cubicBezTo>
                  <a:pt x="470" y="1315"/>
                  <a:pt x="474" y="1306"/>
                  <a:pt x="478" y="1298"/>
                </a:cubicBezTo>
                <a:cubicBezTo>
                  <a:pt x="476" y="1298"/>
                  <a:pt x="475" y="1298"/>
                  <a:pt x="473" y="1298"/>
                </a:cubicBezTo>
                <a:cubicBezTo>
                  <a:pt x="474" y="1287"/>
                  <a:pt x="475" y="1276"/>
                  <a:pt x="477" y="1266"/>
                </a:cubicBezTo>
                <a:cubicBezTo>
                  <a:pt x="425" y="1274"/>
                  <a:pt x="396" y="1308"/>
                  <a:pt x="400" y="1359"/>
                </a:cubicBezTo>
                <a:cubicBezTo>
                  <a:pt x="404" y="1408"/>
                  <a:pt x="439" y="1436"/>
                  <a:pt x="495" y="1437"/>
                </a:cubicBezTo>
                <a:cubicBezTo>
                  <a:pt x="536" y="1437"/>
                  <a:pt x="563" y="1415"/>
                  <a:pt x="567" y="1379"/>
                </a:cubicBezTo>
                <a:cubicBezTo>
                  <a:pt x="551" y="1380"/>
                  <a:pt x="535" y="1381"/>
                  <a:pt x="519" y="1382"/>
                </a:cubicBezTo>
                <a:cubicBezTo>
                  <a:pt x="519" y="1380"/>
                  <a:pt x="519" y="1377"/>
                  <a:pt x="519" y="1373"/>
                </a:cubicBezTo>
                <a:cubicBezTo>
                  <a:pt x="515" y="1375"/>
                  <a:pt x="512" y="1377"/>
                  <a:pt x="508" y="1378"/>
                </a:cubicBezTo>
                <a:cubicBezTo>
                  <a:pt x="508" y="1375"/>
                  <a:pt x="509" y="1372"/>
                  <a:pt x="509" y="1368"/>
                </a:cubicBezTo>
                <a:cubicBezTo>
                  <a:pt x="505" y="1369"/>
                  <a:pt x="502" y="1370"/>
                  <a:pt x="498" y="1371"/>
                </a:cubicBezTo>
                <a:cubicBezTo>
                  <a:pt x="500" y="1368"/>
                  <a:pt x="500" y="1365"/>
                  <a:pt x="501" y="1363"/>
                </a:cubicBezTo>
                <a:cubicBezTo>
                  <a:pt x="494" y="1361"/>
                  <a:pt x="488" y="1358"/>
                  <a:pt x="483" y="1356"/>
                </a:cubicBezTo>
                <a:cubicBezTo>
                  <a:pt x="485" y="1352"/>
                  <a:pt x="487" y="1349"/>
                  <a:pt x="491" y="1344"/>
                </a:cubicBezTo>
                <a:cubicBezTo>
                  <a:pt x="486" y="1344"/>
                  <a:pt x="484" y="1344"/>
                  <a:pt x="480" y="1344"/>
                </a:cubicBezTo>
                <a:cubicBezTo>
                  <a:pt x="482" y="1341"/>
                  <a:pt x="484" y="1338"/>
                  <a:pt x="486" y="1333"/>
                </a:cubicBezTo>
                <a:close/>
                <a:moveTo>
                  <a:pt x="1393" y="368"/>
                </a:moveTo>
                <a:cubicBezTo>
                  <a:pt x="1393" y="390"/>
                  <a:pt x="1401" y="406"/>
                  <a:pt x="1414" y="420"/>
                </a:cubicBezTo>
                <a:cubicBezTo>
                  <a:pt x="1443" y="451"/>
                  <a:pt x="1474" y="443"/>
                  <a:pt x="1487" y="403"/>
                </a:cubicBezTo>
                <a:cubicBezTo>
                  <a:pt x="1489" y="396"/>
                  <a:pt x="1495" y="388"/>
                  <a:pt x="1502" y="384"/>
                </a:cubicBezTo>
                <a:cubicBezTo>
                  <a:pt x="1518" y="374"/>
                  <a:pt x="1524" y="362"/>
                  <a:pt x="1520" y="343"/>
                </a:cubicBezTo>
                <a:cubicBezTo>
                  <a:pt x="1518" y="336"/>
                  <a:pt x="1517" y="328"/>
                  <a:pt x="1518" y="321"/>
                </a:cubicBezTo>
                <a:cubicBezTo>
                  <a:pt x="1524" y="280"/>
                  <a:pt x="1511" y="261"/>
                  <a:pt x="1469" y="256"/>
                </a:cubicBezTo>
                <a:cubicBezTo>
                  <a:pt x="1450" y="253"/>
                  <a:pt x="1432" y="256"/>
                  <a:pt x="1414" y="263"/>
                </a:cubicBezTo>
                <a:cubicBezTo>
                  <a:pt x="1415" y="265"/>
                  <a:pt x="1415" y="266"/>
                  <a:pt x="1415" y="268"/>
                </a:cubicBezTo>
                <a:cubicBezTo>
                  <a:pt x="1424" y="269"/>
                  <a:pt x="1433" y="271"/>
                  <a:pt x="1444" y="273"/>
                </a:cubicBezTo>
                <a:cubicBezTo>
                  <a:pt x="1439" y="276"/>
                  <a:pt x="1437" y="277"/>
                  <a:pt x="1433" y="280"/>
                </a:cubicBezTo>
                <a:cubicBezTo>
                  <a:pt x="1438" y="282"/>
                  <a:pt x="1442" y="284"/>
                  <a:pt x="1441" y="283"/>
                </a:cubicBezTo>
                <a:cubicBezTo>
                  <a:pt x="1442" y="290"/>
                  <a:pt x="1442" y="293"/>
                  <a:pt x="1443" y="296"/>
                </a:cubicBezTo>
                <a:cubicBezTo>
                  <a:pt x="1439" y="297"/>
                  <a:pt x="1435" y="298"/>
                  <a:pt x="1428" y="301"/>
                </a:cubicBezTo>
                <a:cubicBezTo>
                  <a:pt x="1437" y="303"/>
                  <a:pt x="1442" y="305"/>
                  <a:pt x="1451" y="308"/>
                </a:cubicBezTo>
                <a:cubicBezTo>
                  <a:pt x="1443" y="309"/>
                  <a:pt x="1438" y="309"/>
                  <a:pt x="1430" y="310"/>
                </a:cubicBezTo>
                <a:cubicBezTo>
                  <a:pt x="1438" y="315"/>
                  <a:pt x="1442" y="317"/>
                  <a:pt x="1449" y="321"/>
                </a:cubicBezTo>
                <a:cubicBezTo>
                  <a:pt x="1439" y="321"/>
                  <a:pt x="1432" y="321"/>
                  <a:pt x="1422" y="321"/>
                </a:cubicBezTo>
                <a:cubicBezTo>
                  <a:pt x="1430" y="327"/>
                  <a:pt x="1436" y="331"/>
                  <a:pt x="1445" y="337"/>
                </a:cubicBezTo>
                <a:cubicBezTo>
                  <a:pt x="1437" y="336"/>
                  <a:pt x="1432" y="336"/>
                  <a:pt x="1424" y="336"/>
                </a:cubicBezTo>
                <a:cubicBezTo>
                  <a:pt x="1431" y="340"/>
                  <a:pt x="1435" y="343"/>
                  <a:pt x="1439" y="346"/>
                </a:cubicBezTo>
                <a:cubicBezTo>
                  <a:pt x="1438" y="347"/>
                  <a:pt x="1437" y="347"/>
                  <a:pt x="1437" y="348"/>
                </a:cubicBezTo>
                <a:cubicBezTo>
                  <a:pt x="1431" y="348"/>
                  <a:pt x="1426" y="347"/>
                  <a:pt x="1418" y="346"/>
                </a:cubicBezTo>
                <a:cubicBezTo>
                  <a:pt x="1423" y="353"/>
                  <a:pt x="1426" y="358"/>
                  <a:pt x="1431" y="365"/>
                </a:cubicBezTo>
                <a:cubicBezTo>
                  <a:pt x="1424" y="362"/>
                  <a:pt x="1419" y="360"/>
                  <a:pt x="1412" y="357"/>
                </a:cubicBezTo>
                <a:cubicBezTo>
                  <a:pt x="1416" y="365"/>
                  <a:pt x="1418" y="371"/>
                  <a:pt x="1422" y="379"/>
                </a:cubicBezTo>
                <a:cubicBezTo>
                  <a:pt x="1416" y="376"/>
                  <a:pt x="1413" y="374"/>
                  <a:pt x="1409" y="371"/>
                </a:cubicBezTo>
                <a:cubicBezTo>
                  <a:pt x="1410" y="376"/>
                  <a:pt x="1411" y="379"/>
                  <a:pt x="1412" y="385"/>
                </a:cubicBezTo>
                <a:cubicBezTo>
                  <a:pt x="1405" y="379"/>
                  <a:pt x="1400" y="374"/>
                  <a:pt x="1393" y="368"/>
                </a:cubicBezTo>
                <a:close/>
                <a:moveTo>
                  <a:pt x="1166" y="467"/>
                </a:moveTo>
                <a:cubicBezTo>
                  <a:pt x="1165" y="466"/>
                  <a:pt x="1164" y="465"/>
                  <a:pt x="1164" y="465"/>
                </a:cubicBezTo>
                <a:cubicBezTo>
                  <a:pt x="1160" y="469"/>
                  <a:pt x="1156" y="473"/>
                  <a:pt x="1153" y="477"/>
                </a:cubicBezTo>
                <a:cubicBezTo>
                  <a:pt x="1150" y="470"/>
                  <a:pt x="1148" y="464"/>
                  <a:pt x="1145" y="458"/>
                </a:cubicBezTo>
                <a:cubicBezTo>
                  <a:pt x="1143" y="459"/>
                  <a:pt x="1140" y="460"/>
                  <a:pt x="1136" y="462"/>
                </a:cubicBezTo>
                <a:cubicBezTo>
                  <a:pt x="1137" y="458"/>
                  <a:pt x="1137" y="456"/>
                  <a:pt x="1137" y="451"/>
                </a:cubicBezTo>
                <a:cubicBezTo>
                  <a:pt x="1132" y="455"/>
                  <a:pt x="1128" y="457"/>
                  <a:pt x="1121" y="461"/>
                </a:cubicBezTo>
                <a:cubicBezTo>
                  <a:pt x="1124" y="454"/>
                  <a:pt x="1126" y="451"/>
                  <a:pt x="1127" y="450"/>
                </a:cubicBezTo>
                <a:cubicBezTo>
                  <a:pt x="1123" y="446"/>
                  <a:pt x="1120" y="443"/>
                  <a:pt x="1116" y="439"/>
                </a:cubicBezTo>
                <a:cubicBezTo>
                  <a:pt x="1115" y="439"/>
                  <a:pt x="1111" y="441"/>
                  <a:pt x="1104" y="443"/>
                </a:cubicBezTo>
                <a:cubicBezTo>
                  <a:pt x="1109" y="436"/>
                  <a:pt x="1112" y="431"/>
                  <a:pt x="1115" y="427"/>
                </a:cubicBezTo>
                <a:cubicBezTo>
                  <a:pt x="1108" y="425"/>
                  <a:pt x="1102" y="423"/>
                  <a:pt x="1095" y="421"/>
                </a:cubicBezTo>
                <a:cubicBezTo>
                  <a:pt x="1097" y="418"/>
                  <a:pt x="1100" y="416"/>
                  <a:pt x="1102" y="412"/>
                </a:cubicBezTo>
                <a:cubicBezTo>
                  <a:pt x="1098" y="412"/>
                  <a:pt x="1095" y="412"/>
                  <a:pt x="1092" y="411"/>
                </a:cubicBezTo>
                <a:cubicBezTo>
                  <a:pt x="1094" y="408"/>
                  <a:pt x="1095" y="405"/>
                  <a:pt x="1097" y="402"/>
                </a:cubicBezTo>
                <a:cubicBezTo>
                  <a:pt x="1092" y="402"/>
                  <a:pt x="1088" y="402"/>
                  <a:pt x="1084" y="402"/>
                </a:cubicBezTo>
                <a:cubicBezTo>
                  <a:pt x="1091" y="396"/>
                  <a:pt x="1097" y="391"/>
                  <a:pt x="1104" y="386"/>
                </a:cubicBezTo>
                <a:cubicBezTo>
                  <a:pt x="1074" y="381"/>
                  <a:pt x="1049" y="394"/>
                  <a:pt x="1038" y="420"/>
                </a:cubicBezTo>
                <a:cubicBezTo>
                  <a:pt x="1029" y="441"/>
                  <a:pt x="1034" y="456"/>
                  <a:pt x="1057" y="475"/>
                </a:cubicBezTo>
                <a:cubicBezTo>
                  <a:pt x="1061" y="479"/>
                  <a:pt x="1064" y="484"/>
                  <a:pt x="1066" y="490"/>
                </a:cubicBezTo>
                <a:cubicBezTo>
                  <a:pt x="1073" y="510"/>
                  <a:pt x="1087" y="522"/>
                  <a:pt x="1109" y="522"/>
                </a:cubicBezTo>
                <a:cubicBezTo>
                  <a:pt x="1122" y="523"/>
                  <a:pt x="1131" y="526"/>
                  <a:pt x="1140" y="535"/>
                </a:cubicBezTo>
                <a:cubicBezTo>
                  <a:pt x="1144" y="540"/>
                  <a:pt x="1151" y="543"/>
                  <a:pt x="1157" y="545"/>
                </a:cubicBezTo>
                <a:cubicBezTo>
                  <a:pt x="1185" y="556"/>
                  <a:pt x="1218" y="540"/>
                  <a:pt x="1219" y="513"/>
                </a:cubicBezTo>
                <a:cubicBezTo>
                  <a:pt x="1220" y="498"/>
                  <a:pt x="1216" y="483"/>
                  <a:pt x="1215" y="468"/>
                </a:cubicBezTo>
                <a:cubicBezTo>
                  <a:pt x="1213" y="468"/>
                  <a:pt x="1212" y="468"/>
                  <a:pt x="1210" y="468"/>
                </a:cubicBezTo>
                <a:cubicBezTo>
                  <a:pt x="1207" y="475"/>
                  <a:pt x="1205" y="483"/>
                  <a:pt x="1202" y="492"/>
                </a:cubicBezTo>
                <a:cubicBezTo>
                  <a:pt x="1200" y="485"/>
                  <a:pt x="1199" y="479"/>
                  <a:pt x="1196" y="471"/>
                </a:cubicBezTo>
                <a:cubicBezTo>
                  <a:pt x="1193" y="478"/>
                  <a:pt x="1192" y="482"/>
                  <a:pt x="1190" y="487"/>
                </a:cubicBezTo>
                <a:cubicBezTo>
                  <a:pt x="1189" y="480"/>
                  <a:pt x="1188" y="475"/>
                  <a:pt x="1186" y="466"/>
                </a:cubicBezTo>
                <a:cubicBezTo>
                  <a:pt x="1182" y="474"/>
                  <a:pt x="1179" y="478"/>
                  <a:pt x="1176" y="483"/>
                </a:cubicBezTo>
                <a:cubicBezTo>
                  <a:pt x="1175" y="479"/>
                  <a:pt x="1174" y="477"/>
                  <a:pt x="1173" y="472"/>
                </a:cubicBezTo>
                <a:cubicBezTo>
                  <a:pt x="1170" y="476"/>
                  <a:pt x="1167" y="480"/>
                  <a:pt x="1162" y="485"/>
                </a:cubicBezTo>
                <a:cubicBezTo>
                  <a:pt x="1164" y="477"/>
                  <a:pt x="1165" y="472"/>
                  <a:pt x="1166" y="467"/>
                </a:cubicBezTo>
                <a:close/>
                <a:moveTo>
                  <a:pt x="1253" y="460"/>
                </a:moveTo>
                <a:cubicBezTo>
                  <a:pt x="1229" y="480"/>
                  <a:pt x="1227" y="506"/>
                  <a:pt x="1245" y="534"/>
                </a:cubicBezTo>
                <a:cubicBezTo>
                  <a:pt x="1261" y="559"/>
                  <a:pt x="1270" y="560"/>
                  <a:pt x="1304" y="544"/>
                </a:cubicBezTo>
                <a:cubicBezTo>
                  <a:pt x="1309" y="542"/>
                  <a:pt x="1317" y="541"/>
                  <a:pt x="1323" y="542"/>
                </a:cubicBezTo>
                <a:cubicBezTo>
                  <a:pt x="1349" y="548"/>
                  <a:pt x="1365" y="541"/>
                  <a:pt x="1380" y="519"/>
                </a:cubicBezTo>
                <a:cubicBezTo>
                  <a:pt x="1385" y="512"/>
                  <a:pt x="1392" y="505"/>
                  <a:pt x="1400" y="500"/>
                </a:cubicBezTo>
                <a:cubicBezTo>
                  <a:pt x="1425" y="485"/>
                  <a:pt x="1429" y="458"/>
                  <a:pt x="1409" y="437"/>
                </a:cubicBezTo>
                <a:cubicBezTo>
                  <a:pt x="1402" y="429"/>
                  <a:pt x="1392" y="423"/>
                  <a:pt x="1380" y="414"/>
                </a:cubicBezTo>
                <a:cubicBezTo>
                  <a:pt x="1380" y="426"/>
                  <a:pt x="1379" y="434"/>
                  <a:pt x="1379" y="442"/>
                </a:cubicBezTo>
                <a:cubicBezTo>
                  <a:pt x="1377" y="441"/>
                  <a:pt x="1373" y="440"/>
                  <a:pt x="1367" y="438"/>
                </a:cubicBezTo>
                <a:cubicBezTo>
                  <a:pt x="1371" y="446"/>
                  <a:pt x="1373" y="451"/>
                  <a:pt x="1377" y="459"/>
                </a:cubicBezTo>
                <a:cubicBezTo>
                  <a:pt x="1369" y="454"/>
                  <a:pt x="1364" y="450"/>
                  <a:pt x="1356" y="444"/>
                </a:cubicBezTo>
                <a:cubicBezTo>
                  <a:pt x="1359" y="453"/>
                  <a:pt x="1361" y="458"/>
                  <a:pt x="1364" y="465"/>
                </a:cubicBezTo>
                <a:cubicBezTo>
                  <a:pt x="1358" y="460"/>
                  <a:pt x="1355" y="458"/>
                  <a:pt x="1351" y="455"/>
                </a:cubicBezTo>
                <a:cubicBezTo>
                  <a:pt x="1351" y="461"/>
                  <a:pt x="1352" y="465"/>
                  <a:pt x="1353" y="470"/>
                </a:cubicBezTo>
                <a:cubicBezTo>
                  <a:pt x="1348" y="467"/>
                  <a:pt x="1345" y="464"/>
                  <a:pt x="1340" y="460"/>
                </a:cubicBezTo>
                <a:cubicBezTo>
                  <a:pt x="1342" y="469"/>
                  <a:pt x="1344" y="475"/>
                  <a:pt x="1346" y="485"/>
                </a:cubicBezTo>
                <a:cubicBezTo>
                  <a:pt x="1339" y="476"/>
                  <a:pt x="1335" y="471"/>
                  <a:pt x="1329" y="462"/>
                </a:cubicBezTo>
                <a:cubicBezTo>
                  <a:pt x="1329" y="473"/>
                  <a:pt x="1330" y="480"/>
                  <a:pt x="1331" y="489"/>
                </a:cubicBezTo>
                <a:cubicBezTo>
                  <a:pt x="1326" y="481"/>
                  <a:pt x="1322" y="475"/>
                  <a:pt x="1317" y="466"/>
                </a:cubicBezTo>
                <a:cubicBezTo>
                  <a:pt x="1316" y="476"/>
                  <a:pt x="1316" y="482"/>
                  <a:pt x="1315" y="490"/>
                </a:cubicBezTo>
                <a:cubicBezTo>
                  <a:pt x="1312" y="484"/>
                  <a:pt x="1310" y="480"/>
                  <a:pt x="1307" y="476"/>
                </a:cubicBezTo>
                <a:cubicBezTo>
                  <a:pt x="1305" y="481"/>
                  <a:pt x="1304" y="484"/>
                  <a:pt x="1302" y="488"/>
                </a:cubicBezTo>
                <a:cubicBezTo>
                  <a:pt x="1300" y="482"/>
                  <a:pt x="1299" y="478"/>
                  <a:pt x="1297" y="469"/>
                </a:cubicBezTo>
                <a:cubicBezTo>
                  <a:pt x="1294" y="478"/>
                  <a:pt x="1292" y="482"/>
                  <a:pt x="1291" y="487"/>
                </a:cubicBezTo>
                <a:cubicBezTo>
                  <a:pt x="1289" y="482"/>
                  <a:pt x="1287" y="478"/>
                  <a:pt x="1284" y="471"/>
                </a:cubicBezTo>
                <a:cubicBezTo>
                  <a:pt x="1282" y="480"/>
                  <a:pt x="1282" y="485"/>
                  <a:pt x="1280" y="494"/>
                </a:cubicBezTo>
                <a:cubicBezTo>
                  <a:pt x="1277" y="485"/>
                  <a:pt x="1275" y="480"/>
                  <a:pt x="1273" y="473"/>
                </a:cubicBezTo>
                <a:cubicBezTo>
                  <a:pt x="1271" y="478"/>
                  <a:pt x="1270" y="481"/>
                  <a:pt x="1269" y="484"/>
                </a:cubicBezTo>
                <a:cubicBezTo>
                  <a:pt x="1266" y="480"/>
                  <a:pt x="1263" y="476"/>
                  <a:pt x="1260" y="473"/>
                </a:cubicBezTo>
                <a:cubicBezTo>
                  <a:pt x="1259" y="473"/>
                  <a:pt x="1258" y="474"/>
                  <a:pt x="1257" y="475"/>
                </a:cubicBezTo>
                <a:cubicBezTo>
                  <a:pt x="1256" y="470"/>
                  <a:pt x="1255" y="465"/>
                  <a:pt x="1253" y="460"/>
                </a:cubicBezTo>
                <a:close/>
                <a:moveTo>
                  <a:pt x="374" y="1294"/>
                </a:moveTo>
                <a:cubicBezTo>
                  <a:pt x="411" y="1259"/>
                  <a:pt x="447" y="1224"/>
                  <a:pt x="484" y="1191"/>
                </a:cubicBezTo>
                <a:cubicBezTo>
                  <a:pt x="495" y="1181"/>
                  <a:pt x="500" y="1171"/>
                  <a:pt x="494" y="1156"/>
                </a:cubicBezTo>
                <a:cubicBezTo>
                  <a:pt x="488" y="1141"/>
                  <a:pt x="483" y="1125"/>
                  <a:pt x="462" y="1122"/>
                </a:cubicBezTo>
                <a:cubicBezTo>
                  <a:pt x="435" y="1117"/>
                  <a:pt x="408" y="1131"/>
                  <a:pt x="392" y="1160"/>
                </a:cubicBezTo>
                <a:cubicBezTo>
                  <a:pt x="370" y="1203"/>
                  <a:pt x="373" y="1250"/>
                  <a:pt x="374" y="1294"/>
                </a:cubicBezTo>
                <a:close/>
                <a:moveTo>
                  <a:pt x="2100" y="2192"/>
                </a:moveTo>
                <a:cubicBezTo>
                  <a:pt x="2098" y="2190"/>
                  <a:pt x="2097" y="2189"/>
                  <a:pt x="2095" y="2188"/>
                </a:cubicBezTo>
                <a:cubicBezTo>
                  <a:pt x="2094" y="2190"/>
                  <a:pt x="2093" y="2193"/>
                  <a:pt x="2091" y="2196"/>
                </a:cubicBezTo>
                <a:cubicBezTo>
                  <a:pt x="2048" y="2251"/>
                  <a:pt x="2013" y="2311"/>
                  <a:pt x="1993" y="2379"/>
                </a:cubicBezTo>
                <a:cubicBezTo>
                  <a:pt x="1981" y="2418"/>
                  <a:pt x="1971" y="2457"/>
                  <a:pt x="1961" y="2495"/>
                </a:cubicBezTo>
                <a:cubicBezTo>
                  <a:pt x="1945" y="2552"/>
                  <a:pt x="1924" y="2605"/>
                  <a:pt x="1876" y="2644"/>
                </a:cubicBezTo>
                <a:cubicBezTo>
                  <a:pt x="1876" y="2644"/>
                  <a:pt x="1876" y="2646"/>
                  <a:pt x="1877" y="2648"/>
                </a:cubicBezTo>
                <a:cubicBezTo>
                  <a:pt x="1898" y="2649"/>
                  <a:pt x="1911" y="2635"/>
                  <a:pt x="1923" y="2621"/>
                </a:cubicBezTo>
                <a:cubicBezTo>
                  <a:pt x="1951" y="2587"/>
                  <a:pt x="1968" y="2547"/>
                  <a:pt x="1982" y="2505"/>
                </a:cubicBezTo>
                <a:cubicBezTo>
                  <a:pt x="2017" y="2399"/>
                  <a:pt x="2047" y="2291"/>
                  <a:pt x="2100" y="2192"/>
                </a:cubicBezTo>
                <a:close/>
                <a:moveTo>
                  <a:pt x="1907" y="2705"/>
                </a:moveTo>
                <a:cubicBezTo>
                  <a:pt x="1908" y="2707"/>
                  <a:pt x="1910" y="2709"/>
                  <a:pt x="1912" y="2711"/>
                </a:cubicBezTo>
                <a:cubicBezTo>
                  <a:pt x="1925" y="2701"/>
                  <a:pt x="1941" y="2693"/>
                  <a:pt x="1951" y="2680"/>
                </a:cubicBezTo>
                <a:cubicBezTo>
                  <a:pt x="1968" y="2659"/>
                  <a:pt x="1985" y="2638"/>
                  <a:pt x="1996" y="2613"/>
                </a:cubicBezTo>
                <a:cubicBezTo>
                  <a:pt x="2022" y="2553"/>
                  <a:pt x="2048" y="2491"/>
                  <a:pt x="2068" y="2428"/>
                </a:cubicBezTo>
                <a:cubicBezTo>
                  <a:pt x="2101" y="2322"/>
                  <a:pt x="2148" y="2224"/>
                  <a:pt x="2219" y="2137"/>
                </a:cubicBezTo>
                <a:cubicBezTo>
                  <a:pt x="2221" y="2135"/>
                  <a:pt x="2222" y="2131"/>
                  <a:pt x="2225" y="2126"/>
                </a:cubicBezTo>
                <a:cubicBezTo>
                  <a:pt x="2222" y="2127"/>
                  <a:pt x="2221" y="2127"/>
                  <a:pt x="2220" y="2128"/>
                </a:cubicBezTo>
                <a:cubicBezTo>
                  <a:pt x="2217" y="2130"/>
                  <a:pt x="2215" y="2133"/>
                  <a:pt x="2212" y="2135"/>
                </a:cubicBezTo>
                <a:cubicBezTo>
                  <a:pt x="2144" y="2208"/>
                  <a:pt x="2095" y="2292"/>
                  <a:pt x="2064" y="2386"/>
                </a:cubicBezTo>
                <a:cubicBezTo>
                  <a:pt x="2049" y="2432"/>
                  <a:pt x="2035" y="2478"/>
                  <a:pt x="2019" y="2523"/>
                </a:cubicBezTo>
                <a:cubicBezTo>
                  <a:pt x="1994" y="2591"/>
                  <a:pt x="1962" y="2655"/>
                  <a:pt x="1907" y="2705"/>
                </a:cubicBezTo>
                <a:close/>
                <a:moveTo>
                  <a:pt x="882" y="631"/>
                </a:moveTo>
                <a:cubicBezTo>
                  <a:pt x="880" y="639"/>
                  <a:pt x="879" y="645"/>
                  <a:pt x="876" y="654"/>
                </a:cubicBezTo>
                <a:cubicBezTo>
                  <a:pt x="883" y="649"/>
                  <a:pt x="887" y="647"/>
                  <a:pt x="891" y="644"/>
                </a:cubicBezTo>
                <a:cubicBezTo>
                  <a:pt x="912" y="626"/>
                  <a:pt x="919" y="602"/>
                  <a:pt x="910" y="582"/>
                </a:cubicBezTo>
                <a:cubicBezTo>
                  <a:pt x="902" y="566"/>
                  <a:pt x="886" y="561"/>
                  <a:pt x="856" y="567"/>
                </a:cubicBezTo>
                <a:cubicBezTo>
                  <a:pt x="851" y="568"/>
                  <a:pt x="844" y="567"/>
                  <a:pt x="839" y="565"/>
                </a:cubicBezTo>
                <a:cubicBezTo>
                  <a:pt x="812" y="552"/>
                  <a:pt x="787" y="562"/>
                  <a:pt x="769" y="592"/>
                </a:cubicBezTo>
                <a:cubicBezTo>
                  <a:pt x="758" y="610"/>
                  <a:pt x="768" y="631"/>
                  <a:pt x="794" y="650"/>
                </a:cubicBezTo>
                <a:cubicBezTo>
                  <a:pt x="792" y="640"/>
                  <a:pt x="790" y="633"/>
                  <a:pt x="788" y="625"/>
                </a:cubicBezTo>
                <a:cubicBezTo>
                  <a:pt x="789" y="624"/>
                  <a:pt x="790" y="624"/>
                  <a:pt x="792" y="623"/>
                </a:cubicBezTo>
                <a:cubicBezTo>
                  <a:pt x="795" y="628"/>
                  <a:pt x="798" y="634"/>
                  <a:pt x="804" y="643"/>
                </a:cubicBezTo>
                <a:cubicBezTo>
                  <a:pt x="806" y="632"/>
                  <a:pt x="807" y="627"/>
                  <a:pt x="809" y="620"/>
                </a:cubicBezTo>
                <a:cubicBezTo>
                  <a:pt x="811" y="624"/>
                  <a:pt x="813" y="626"/>
                  <a:pt x="815" y="629"/>
                </a:cubicBezTo>
                <a:cubicBezTo>
                  <a:pt x="817" y="623"/>
                  <a:pt x="818" y="618"/>
                  <a:pt x="820" y="611"/>
                </a:cubicBezTo>
                <a:cubicBezTo>
                  <a:pt x="823" y="617"/>
                  <a:pt x="824" y="621"/>
                  <a:pt x="827" y="628"/>
                </a:cubicBezTo>
                <a:cubicBezTo>
                  <a:pt x="830" y="621"/>
                  <a:pt x="832" y="617"/>
                  <a:pt x="835" y="609"/>
                </a:cubicBezTo>
                <a:cubicBezTo>
                  <a:pt x="836" y="618"/>
                  <a:pt x="837" y="623"/>
                  <a:pt x="837" y="628"/>
                </a:cubicBezTo>
                <a:cubicBezTo>
                  <a:pt x="839" y="629"/>
                  <a:pt x="840" y="630"/>
                  <a:pt x="842" y="631"/>
                </a:cubicBezTo>
                <a:cubicBezTo>
                  <a:pt x="843" y="627"/>
                  <a:pt x="844" y="623"/>
                  <a:pt x="846" y="616"/>
                </a:cubicBezTo>
                <a:cubicBezTo>
                  <a:pt x="848" y="625"/>
                  <a:pt x="848" y="628"/>
                  <a:pt x="849" y="632"/>
                </a:cubicBezTo>
                <a:cubicBezTo>
                  <a:pt x="853" y="628"/>
                  <a:pt x="856" y="625"/>
                  <a:pt x="860" y="621"/>
                </a:cubicBezTo>
                <a:cubicBezTo>
                  <a:pt x="860" y="628"/>
                  <a:pt x="859" y="632"/>
                  <a:pt x="859" y="638"/>
                </a:cubicBezTo>
                <a:cubicBezTo>
                  <a:pt x="864" y="635"/>
                  <a:pt x="867" y="633"/>
                  <a:pt x="872" y="630"/>
                </a:cubicBezTo>
                <a:cubicBezTo>
                  <a:pt x="871" y="634"/>
                  <a:pt x="871" y="636"/>
                  <a:pt x="871" y="640"/>
                </a:cubicBezTo>
                <a:cubicBezTo>
                  <a:pt x="875" y="637"/>
                  <a:pt x="878" y="634"/>
                  <a:pt x="882" y="631"/>
                </a:cubicBezTo>
                <a:close/>
                <a:moveTo>
                  <a:pt x="786" y="670"/>
                </a:moveTo>
                <a:cubicBezTo>
                  <a:pt x="779" y="642"/>
                  <a:pt x="763" y="626"/>
                  <a:pt x="741" y="622"/>
                </a:cubicBezTo>
                <a:cubicBezTo>
                  <a:pt x="716" y="618"/>
                  <a:pt x="704" y="629"/>
                  <a:pt x="702" y="654"/>
                </a:cubicBezTo>
                <a:cubicBezTo>
                  <a:pt x="701" y="662"/>
                  <a:pt x="697" y="671"/>
                  <a:pt x="692" y="678"/>
                </a:cubicBezTo>
                <a:cubicBezTo>
                  <a:pt x="682" y="691"/>
                  <a:pt x="677" y="704"/>
                  <a:pt x="681" y="719"/>
                </a:cubicBezTo>
                <a:cubicBezTo>
                  <a:pt x="690" y="755"/>
                  <a:pt x="728" y="763"/>
                  <a:pt x="761" y="735"/>
                </a:cubicBezTo>
                <a:cubicBezTo>
                  <a:pt x="758" y="735"/>
                  <a:pt x="755" y="734"/>
                  <a:pt x="751" y="734"/>
                </a:cubicBezTo>
                <a:cubicBezTo>
                  <a:pt x="755" y="730"/>
                  <a:pt x="758" y="728"/>
                  <a:pt x="761" y="724"/>
                </a:cubicBezTo>
                <a:cubicBezTo>
                  <a:pt x="757" y="722"/>
                  <a:pt x="753" y="721"/>
                  <a:pt x="750" y="719"/>
                </a:cubicBezTo>
                <a:cubicBezTo>
                  <a:pt x="752" y="716"/>
                  <a:pt x="754" y="714"/>
                  <a:pt x="755" y="711"/>
                </a:cubicBezTo>
                <a:cubicBezTo>
                  <a:pt x="751" y="709"/>
                  <a:pt x="748" y="707"/>
                  <a:pt x="747" y="707"/>
                </a:cubicBezTo>
                <a:cubicBezTo>
                  <a:pt x="752" y="698"/>
                  <a:pt x="757" y="690"/>
                  <a:pt x="760" y="681"/>
                </a:cubicBezTo>
                <a:cubicBezTo>
                  <a:pt x="764" y="668"/>
                  <a:pt x="772" y="665"/>
                  <a:pt x="786" y="670"/>
                </a:cubicBezTo>
                <a:close/>
                <a:moveTo>
                  <a:pt x="1136" y="1408"/>
                </a:moveTo>
                <a:cubicBezTo>
                  <a:pt x="1106" y="1378"/>
                  <a:pt x="1057" y="1378"/>
                  <a:pt x="1023" y="1406"/>
                </a:cubicBezTo>
                <a:cubicBezTo>
                  <a:pt x="988" y="1434"/>
                  <a:pt x="979" y="1485"/>
                  <a:pt x="1003" y="1524"/>
                </a:cubicBezTo>
                <a:cubicBezTo>
                  <a:pt x="1023" y="1556"/>
                  <a:pt x="1070" y="1575"/>
                  <a:pt x="1100" y="1562"/>
                </a:cubicBezTo>
                <a:cubicBezTo>
                  <a:pt x="1061" y="1543"/>
                  <a:pt x="1023" y="1523"/>
                  <a:pt x="1033" y="1471"/>
                </a:cubicBezTo>
                <a:cubicBezTo>
                  <a:pt x="1037" y="1453"/>
                  <a:pt x="1047" y="1435"/>
                  <a:pt x="1059" y="1421"/>
                </a:cubicBezTo>
                <a:cubicBezTo>
                  <a:pt x="1079" y="1399"/>
                  <a:pt x="1107" y="1404"/>
                  <a:pt x="1136" y="1408"/>
                </a:cubicBezTo>
                <a:close/>
                <a:moveTo>
                  <a:pt x="1903" y="2679"/>
                </a:moveTo>
                <a:cubicBezTo>
                  <a:pt x="1905" y="2680"/>
                  <a:pt x="1907" y="2682"/>
                  <a:pt x="1909" y="2683"/>
                </a:cubicBezTo>
                <a:cubicBezTo>
                  <a:pt x="1922" y="2668"/>
                  <a:pt x="1938" y="2655"/>
                  <a:pt x="1950" y="2639"/>
                </a:cubicBezTo>
                <a:cubicBezTo>
                  <a:pt x="1984" y="2595"/>
                  <a:pt x="2003" y="2543"/>
                  <a:pt x="2018" y="2490"/>
                </a:cubicBezTo>
                <a:cubicBezTo>
                  <a:pt x="2051" y="2373"/>
                  <a:pt x="2090" y="2259"/>
                  <a:pt x="2163" y="2158"/>
                </a:cubicBezTo>
                <a:cubicBezTo>
                  <a:pt x="2164" y="2157"/>
                  <a:pt x="2164" y="2154"/>
                  <a:pt x="2164" y="2151"/>
                </a:cubicBezTo>
                <a:cubicBezTo>
                  <a:pt x="2106" y="2214"/>
                  <a:pt x="2063" y="2284"/>
                  <a:pt x="2039" y="2366"/>
                </a:cubicBezTo>
                <a:cubicBezTo>
                  <a:pt x="2026" y="2412"/>
                  <a:pt x="2013" y="2458"/>
                  <a:pt x="1997" y="2503"/>
                </a:cubicBezTo>
                <a:cubicBezTo>
                  <a:pt x="1976" y="2567"/>
                  <a:pt x="1947" y="2627"/>
                  <a:pt x="1903" y="2679"/>
                </a:cubicBezTo>
                <a:close/>
                <a:moveTo>
                  <a:pt x="1174" y="342"/>
                </a:moveTo>
                <a:cubicBezTo>
                  <a:pt x="1156" y="332"/>
                  <a:pt x="1151" y="317"/>
                  <a:pt x="1149" y="299"/>
                </a:cubicBezTo>
                <a:cubicBezTo>
                  <a:pt x="1147" y="291"/>
                  <a:pt x="1160" y="269"/>
                  <a:pt x="1175" y="262"/>
                </a:cubicBezTo>
                <a:cubicBezTo>
                  <a:pt x="1166" y="255"/>
                  <a:pt x="1158" y="246"/>
                  <a:pt x="1148" y="241"/>
                </a:cubicBezTo>
                <a:cubicBezTo>
                  <a:pt x="1127" y="230"/>
                  <a:pt x="1095" y="240"/>
                  <a:pt x="1092" y="261"/>
                </a:cubicBezTo>
                <a:cubicBezTo>
                  <a:pt x="1088" y="283"/>
                  <a:pt x="1087" y="305"/>
                  <a:pt x="1088" y="327"/>
                </a:cubicBezTo>
                <a:cubicBezTo>
                  <a:pt x="1088" y="347"/>
                  <a:pt x="1105" y="365"/>
                  <a:pt x="1125" y="371"/>
                </a:cubicBezTo>
                <a:cubicBezTo>
                  <a:pt x="1142" y="377"/>
                  <a:pt x="1154" y="363"/>
                  <a:pt x="1166" y="351"/>
                </a:cubicBezTo>
                <a:cubicBezTo>
                  <a:pt x="1169" y="348"/>
                  <a:pt x="1172" y="344"/>
                  <a:pt x="1174" y="342"/>
                </a:cubicBezTo>
                <a:close/>
                <a:moveTo>
                  <a:pt x="1517" y="2571"/>
                </a:moveTo>
                <a:cubicBezTo>
                  <a:pt x="1547" y="2572"/>
                  <a:pt x="1574" y="2581"/>
                  <a:pt x="1598" y="2600"/>
                </a:cubicBezTo>
                <a:cubicBezTo>
                  <a:pt x="1601" y="2603"/>
                  <a:pt x="1608" y="2601"/>
                  <a:pt x="1613" y="2600"/>
                </a:cubicBezTo>
                <a:cubicBezTo>
                  <a:pt x="1655" y="2596"/>
                  <a:pt x="1691" y="2606"/>
                  <a:pt x="1719" y="2640"/>
                </a:cubicBezTo>
                <a:cubicBezTo>
                  <a:pt x="1725" y="2647"/>
                  <a:pt x="1735" y="2654"/>
                  <a:pt x="1745" y="2656"/>
                </a:cubicBezTo>
                <a:cubicBezTo>
                  <a:pt x="1782" y="2665"/>
                  <a:pt x="1815" y="2681"/>
                  <a:pt x="1837" y="2713"/>
                </a:cubicBezTo>
                <a:cubicBezTo>
                  <a:pt x="1848" y="2731"/>
                  <a:pt x="1855" y="2752"/>
                  <a:pt x="1863" y="2770"/>
                </a:cubicBezTo>
                <a:cubicBezTo>
                  <a:pt x="1875" y="2732"/>
                  <a:pt x="1855" y="2682"/>
                  <a:pt x="1814" y="2660"/>
                </a:cubicBezTo>
                <a:cubicBezTo>
                  <a:pt x="1795" y="2650"/>
                  <a:pt x="1773" y="2645"/>
                  <a:pt x="1752" y="2638"/>
                </a:cubicBezTo>
                <a:cubicBezTo>
                  <a:pt x="1746" y="2635"/>
                  <a:pt x="1738" y="2634"/>
                  <a:pt x="1734" y="2629"/>
                </a:cubicBezTo>
                <a:cubicBezTo>
                  <a:pt x="1705" y="2590"/>
                  <a:pt x="1665" y="2579"/>
                  <a:pt x="1619" y="2580"/>
                </a:cubicBezTo>
                <a:cubicBezTo>
                  <a:pt x="1608" y="2580"/>
                  <a:pt x="1597" y="2576"/>
                  <a:pt x="1587" y="2572"/>
                </a:cubicBezTo>
                <a:cubicBezTo>
                  <a:pt x="1564" y="2561"/>
                  <a:pt x="1541" y="2559"/>
                  <a:pt x="1517" y="2571"/>
                </a:cubicBezTo>
                <a:close/>
                <a:moveTo>
                  <a:pt x="770" y="1726"/>
                </a:moveTo>
                <a:cubicBezTo>
                  <a:pt x="778" y="1796"/>
                  <a:pt x="823" y="1867"/>
                  <a:pt x="897" y="1884"/>
                </a:cubicBezTo>
                <a:cubicBezTo>
                  <a:pt x="982" y="1904"/>
                  <a:pt x="1055" y="1882"/>
                  <a:pt x="1090" y="1824"/>
                </a:cubicBezTo>
                <a:cubicBezTo>
                  <a:pt x="1084" y="1827"/>
                  <a:pt x="1080" y="1830"/>
                  <a:pt x="1076" y="1832"/>
                </a:cubicBezTo>
                <a:cubicBezTo>
                  <a:pt x="1060" y="1840"/>
                  <a:pt x="1045" y="1849"/>
                  <a:pt x="1028" y="1856"/>
                </a:cubicBezTo>
                <a:cubicBezTo>
                  <a:pt x="949" y="1888"/>
                  <a:pt x="875" y="1869"/>
                  <a:pt x="822" y="1802"/>
                </a:cubicBezTo>
                <a:cubicBezTo>
                  <a:pt x="803" y="1778"/>
                  <a:pt x="788" y="1753"/>
                  <a:pt x="770" y="1726"/>
                </a:cubicBezTo>
                <a:close/>
                <a:moveTo>
                  <a:pt x="1231" y="235"/>
                </a:moveTo>
                <a:cubicBezTo>
                  <a:pt x="1231" y="234"/>
                  <a:pt x="1232" y="231"/>
                  <a:pt x="1233" y="228"/>
                </a:cubicBezTo>
                <a:cubicBezTo>
                  <a:pt x="1234" y="229"/>
                  <a:pt x="1234" y="231"/>
                  <a:pt x="1234" y="233"/>
                </a:cubicBezTo>
                <a:cubicBezTo>
                  <a:pt x="1241" y="233"/>
                  <a:pt x="1249" y="232"/>
                  <a:pt x="1256" y="232"/>
                </a:cubicBezTo>
                <a:cubicBezTo>
                  <a:pt x="1257" y="233"/>
                  <a:pt x="1257" y="236"/>
                  <a:pt x="1259" y="243"/>
                </a:cubicBezTo>
                <a:cubicBezTo>
                  <a:pt x="1264" y="231"/>
                  <a:pt x="1267" y="223"/>
                  <a:pt x="1269" y="214"/>
                </a:cubicBezTo>
                <a:cubicBezTo>
                  <a:pt x="1273" y="198"/>
                  <a:pt x="1271" y="183"/>
                  <a:pt x="1258" y="172"/>
                </a:cubicBezTo>
                <a:cubicBezTo>
                  <a:pt x="1245" y="160"/>
                  <a:pt x="1230" y="161"/>
                  <a:pt x="1214" y="168"/>
                </a:cubicBezTo>
                <a:cubicBezTo>
                  <a:pt x="1208" y="171"/>
                  <a:pt x="1201" y="171"/>
                  <a:pt x="1194" y="172"/>
                </a:cubicBezTo>
                <a:cubicBezTo>
                  <a:pt x="1173" y="173"/>
                  <a:pt x="1156" y="190"/>
                  <a:pt x="1157" y="210"/>
                </a:cubicBezTo>
                <a:cubicBezTo>
                  <a:pt x="1158" y="234"/>
                  <a:pt x="1175" y="245"/>
                  <a:pt x="1192" y="254"/>
                </a:cubicBezTo>
                <a:cubicBezTo>
                  <a:pt x="1200" y="245"/>
                  <a:pt x="1207" y="238"/>
                  <a:pt x="1215" y="229"/>
                </a:cubicBezTo>
                <a:cubicBezTo>
                  <a:pt x="1218" y="230"/>
                  <a:pt x="1224" y="233"/>
                  <a:pt x="1231" y="235"/>
                </a:cubicBezTo>
                <a:close/>
                <a:moveTo>
                  <a:pt x="1144" y="1523"/>
                </a:moveTo>
                <a:cubicBezTo>
                  <a:pt x="1121" y="1522"/>
                  <a:pt x="1097" y="1528"/>
                  <a:pt x="1087" y="1502"/>
                </a:cubicBezTo>
                <a:cubicBezTo>
                  <a:pt x="1081" y="1487"/>
                  <a:pt x="1081" y="1470"/>
                  <a:pt x="1094" y="1458"/>
                </a:cubicBezTo>
                <a:cubicBezTo>
                  <a:pt x="1113" y="1440"/>
                  <a:pt x="1134" y="1448"/>
                  <a:pt x="1155" y="1459"/>
                </a:cubicBezTo>
                <a:cubicBezTo>
                  <a:pt x="1151" y="1424"/>
                  <a:pt x="1132" y="1410"/>
                  <a:pt x="1100" y="1417"/>
                </a:cubicBezTo>
                <a:cubicBezTo>
                  <a:pt x="1074" y="1422"/>
                  <a:pt x="1056" y="1438"/>
                  <a:pt x="1049" y="1464"/>
                </a:cubicBezTo>
                <a:cubicBezTo>
                  <a:pt x="1042" y="1491"/>
                  <a:pt x="1048" y="1515"/>
                  <a:pt x="1068" y="1534"/>
                </a:cubicBezTo>
                <a:cubicBezTo>
                  <a:pt x="1091" y="1557"/>
                  <a:pt x="1124" y="1553"/>
                  <a:pt x="1144" y="1523"/>
                </a:cubicBezTo>
                <a:close/>
                <a:moveTo>
                  <a:pt x="1437" y="2110"/>
                </a:moveTo>
                <a:cubicBezTo>
                  <a:pt x="1495" y="2235"/>
                  <a:pt x="1532" y="2363"/>
                  <a:pt x="1504" y="2506"/>
                </a:cubicBezTo>
                <a:cubicBezTo>
                  <a:pt x="1563" y="2402"/>
                  <a:pt x="1535" y="2233"/>
                  <a:pt x="1437" y="2110"/>
                </a:cubicBezTo>
                <a:close/>
                <a:moveTo>
                  <a:pt x="1839" y="2769"/>
                </a:moveTo>
                <a:cubicBezTo>
                  <a:pt x="1833" y="2707"/>
                  <a:pt x="1798" y="2674"/>
                  <a:pt x="1736" y="2668"/>
                </a:cubicBezTo>
                <a:cubicBezTo>
                  <a:pt x="1728" y="2667"/>
                  <a:pt x="1719" y="2662"/>
                  <a:pt x="1714" y="2656"/>
                </a:cubicBezTo>
                <a:cubicBezTo>
                  <a:pt x="1688" y="2620"/>
                  <a:pt x="1652" y="2605"/>
                  <a:pt x="1608" y="2611"/>
                </a:cubicBezTo>
                <a:cubicBezTo>
                  <a:pt x="1597" y="2613"/>
                  <a:pt x="1589" y="2611"/>
                  <a:pt x="1581" y="2604"/>
                </a:cubicBezTo>
                <a:cubicBezTo>
                  <a:pt x="1559" y="2586"/>
                  <a:pt x="1533" y="2582"/>
                  <a:pt x="1512" y="2591"/>
                </a:cubicBezTo>
                <a:cubicBezTo>
                  <a:pt x="1558" y="2604"/>
                  <a:pt x="1567" y="2608"/>
                  <a:pt x="1581" y="2627"/>
                </a:cubicBezTo>
                <a:cubicBezTo>
                  <a:pt x="1589" y="2637"/>
                  <a:pt x="1595" y="2638"/>
                  <a:pt x="1607" y="2636"/>
                </a:cubicBezTo>
                <a:cubicBezTo>
                  <a:pt x="1656" y="2627"/>
                  <a:pt x="1682" y="2638"/>
                  <a:pt x="1707" y="2677"/>
                </a:cubicBezTo>
                <a:cubicBezTo>
                  <a:pt x="1709" y="2681"/>
                  <a:pt x="1714" y="2684"/>
                  <a:pt x="1718" y="2685"/>
                </a:cubicBezTo>
                <a:cubicBezTo>
                  <a:pt x="1773" y="2692"/>
                  <a:pt x="1815" y="2717"/>
                  <a:pt x="1839" y="2769"/>
                </a:cubicBezTo>
                <a:close/>
                <a:moveTo>
                  <a:pt x="1239" y="379"/>
                </a:moveTo>
                <a:cubicBezTo>
                  <a:pt x="1221" y="387"/>
                  <a:pt x="1209" y="365"/>
                  <a:pt x="1193" y="372"/>
                </a:cubicBezTo>
                <a:cubicBezTo>
                  <a:pt x="1192" y="372"/>
                  <a:pt x="1187" y="361"/>
                  <a:pt x="1183" y="353"/>
                </a:cubicBezTo>
                <a:cubicBezTo>
                  <a:pt x="1172" y="361"/>
                  <a:pt x="1160" y="369"/>
                  <a:pt x="1152" y="379"/>
                </a:cubicBezTo>
                <a:cubicBezTo>
                  <a:pt x="1141" y="391"/>
                  <a:pt x="1143" y="406"/>
                  <a:pt x="1151" y="419"/>
                </a:cubicBezTo>
                <a:cubicBezTo>
                  <a:pt x="1159" y="432"/>
                  <a:pt x="1170" y="436"/>
                  <a:pt x="1185" y="433"/>
                </a:cubicBezTo>
                <a:cubicBezTo>
                  <a:pt x="1190" y="433"/>
                  <a:pt x="1196" y="434"/>
                  <a:pt x="1201" y="437"/>
                </a:cubicBezTo>
                <a:cubicBezTo>
                  <a:pt x="1215" y="445"/>
                  <a:pt x="1229" y="450"/>
                  <a:pt x="1243" y="441"/>
                </a:cubicBezTo>
                <a:cubicBezTo>
                  <a:pt x="1259" y="431"/>
                  <a:pt x="1261" y="415"/>
                  <a:pt x="1259" y="398"/>
                </a:cubicBezTo>
                <a:cubicBezTo>
                  <a:pt x="1258" y="391"/>
                  <a:pt x="1256" y="384"/>
                  <a:pt x="1254" y="377"/>
                </a:cubicBezTo>
                <a:cubicBezTo>
                  <a:pt x="1254" y="376"/>
                  <a:pt x="1252" y="375"/>
                  <a:pt x="1250" y="372"/>
                </a:cubicBezTo>
                <a:cubicBezTo>
                  <a:pt x="1248" y="378"/>
                  <a:pt x="1246" y="382"/>
                  <a:pt x="1244" y="388"/>
                </a:cubicBezTo>
                <a:cubicBezTo>
                  <a:pt x="1242" y="384"/>
                  <a:pt x="1240" y="381"/>
                  <a:pt x="1239" y="379"/>
                </a:cubicBezTo>
                <a:close/>
                <a:moveTo>
                  <a:pt x="1977" y="2294"/>
                </a:moveTo>
                <a:cubicBezTo>
                  <a:pt x="1943" y="2317"/>
                  <a:pt x="1929" y="2351"/>
                  <a:pt x="1922" y="2389"/>
                </a:cubicBezTo>
                <a:cubicBezTo>
                  <a:pt x="1908" y="2459"/>
                  <a:pt x="1882" y="2524"/>
                  <a:pt x="1841" y="2583"/>
                </a:cubicBezTo>
                <a:cubicBezTo>
                  <a:pt x="1839" y="2585"/>
                  <a:pt x="1839" y="2588"/>
                  <a:pt x="1837" y="2590"/>
                </a:cubicBezTo>
                <a:cubicBezTo>
                  <a:pt x="1850" y="2587"/>
                  <a:pt x="1862" y="2581"/>
                  <a:pt x="1871" y="2573"/>
                </a:cubicBezTo>
                <a:cubicBezTo>
                  <a:pt x="1895" y="2552"/>
                  <a:pt x="1910" y="2525"/>
                  <a:pt x="1918" y="2494"/>
                </a:cubicBezTo>
                <a:cubicBezTo>
                  <a:pt x="1929" y="2453"/>
                  <a:pt x="1939" y="2412"/>
                  <a:pt x="1951" y="2371"/>
                </a:cubicBezTo>
                <a:cubicBezTo>
                  <a:pt x="1958" y="2345"/>
                  <a:pt x="1968" y="2319"/>
                  <a:pt x="1977" y="2294"/>
                </a:cubicBezTo>
                <a:close/>
                <a:moveTo>
                  <a:pt x="1270" y="376"/>
                </a:moveTo>
                <a:cubicBezTo>
                  <a:pt x="1268" y="377"/>
                  <a:pt x="1266" y="377"/>
                  <a:pt x="1264" y="378"/>
                </a:cubicBezTo>
                <a:cubicBezTo>
                  <a:pt x="1266" y="390"/>
                  <a:pt x="1267" y="402"/>
                  <a:pt x="1270" y="413"/>
                </a:cubicBezTo>
                <a:cubicBezTo>
                  <a:pt x="1275" y="428"/>
                  <a:pt x="1285" y="438"/>
                  <a:pt x="1302" y="438"/>
                </a:cubicBezTo>
                <a:cubicBezTo>
                  <a:pt x="1319" y="437"/>
                  <a:pt x="1331" y="430"/>
                  <a:pt x="1338" y="413"/>
                </a:cubicBezTo>
                <a:cubicBezTo>
                  <a:pt x="1340" y="408"/>
                  <a:pt x="1346" y="402"/>
                  <a:pt x="1352" y="400"/>
                </a:cubicBezTo>
                <a:cubicBezTo>
                  <a:pt x="1374" y="390"/>
                  <a:pt x="1384" y="371"/>
                  <a:pt x="1377" y="349"/>
                </a:cubicBezTo>
                <a:cubicBezTo>
                  <a:pt x="1371" y="330"/>
                  <a:pt x="1350" y="320"/>
                  <a:pt x="1332" y="325"/>
                </a:cubicBezTo>
                <a:cubicBezTo>
                  <a:pt x="1330" y="338"/>
                  <a:pt x="1328" y="348"/>
                  <a:pt x="1325" y="358"/>
                </a:cubicBezTo>
                <a:cubicBezTo>
                  <a:pt x="1324" y="363"/>
                  <a:pt x="1320" y="366"/>
                  <a:pt x="1316" y="370"/>
                </a:cubicBezTo>
                <a:cubicBezTo>
                  <a:pt x="1317" y="371"/>
                  <a:pt x="1314" y="369"/>
                  <a:pt x="1309" y="367"/>
                </a:cubicBezTo>
                <a:cubicBezTo>
                  <a:pt x="1310" y="372"/>
                  <a:pt x="1311" y="376"/>
                  <a:pt x="1312" y="380"/>
                </a:cubicBezTo>
                <a:cubicBezTo>
                  <a:pt x="1308" y="378"/>
                  <a:pt x="1306" y="377"/>
                  <a:pt x="1302" y="375"/>
                </a:cubicBezTo>
                <a:cubicBezTo>
                  <a:pt x="1302" y="380"/>
                  <a:pt x="1302" y="383"/>
                  <a:pt x="1302" y="388"/>
                </a:cubicBezTo>
                <a:cubicBezTo>
                  <a:pt x="1298" y="383"/>
                  <a:pt x="1295" y="380"/>
                  <a:pt x="1290" y="375"/>
                </a:cubicBezTo>
                <a:cubicBezTo>
                  <a:pt x="1290" y="382"/>
                  <a:pt x="1291" y="386"/>
                  <a:pt x="1291" y="393"/>
                </a:cubicBezTo>
                <a:cubicBezTo>
                  <a:pt x="1287" y="387"/>
                  <a:pt x="1284" y="384"/>
                  <a:pt x="1281" y="380"/>
                </a:cubicBezTo>
                <a:cubicBezTo>
                  <a:pt x="1279" y="383"/>
                  <a:pt x="1278" y="386"/>
                  <a:pt x="1277" y="389"/>
                </a:cubicBezTo>
                <a:cubicBezTo>
                  <a:pt x="1274" y="384"/>
                  <a:pt x="1272" y="380"/>
                  <a:pt x="1270" y="376"/>
                </a:cubicBezTo>
                <a:close/>
                <a:moveTo>
                  <a:pt x="686" y="2074"/>
                </a:moveTo>
                <a:cubicBezTo>
                  <a:pt x="670" y="2058"/>
                  <a:pt x="670" y="2058"/>
                  <a:pt x="652" y="2067"/>
                </a:cubicBezTo>
                <a:cubicBezTo>
                  <a:pt x="586" y="2096"/>
                  <a:pt x="541" y="2084"/>
                  <a:pt x="501" y="2025"/>
                </a:cubicBezTo>
                <a:cubicBezTo>
                  <a:pt x="490" y="2009"/>
                  <a:pt x="478" y="2009"/>
                  <a:pt x="463" y="2011"/>
                </a:cubicBezTo>
                <a:cubicBezTo>
                  <a:pt x="516" y="2129"/>
                  <a:pt x="610" y="2135"/>
                  <a:pt x="686" y="2074"/>
                </a:cubicBezTo>
                <a:close/>
                <a:moveTo>
                  <a:pt x="948" y="1732"/>
                </a:moveTo>
                <a:cubicBezTo>
                  <a:pt x="922" y="1742"/>
                  <a:pt x="906" y="1762"/>
                  <a:pt x="912" y="1781"/>
                </a:cubicBezTo>
                <a:cubicBezTo>
                  <a:pt x="919" y="1807"/>
                  <a:pt x="930" y="1832"/>
                  <a:pt x="940" y="1859"/>
                </a:cubicBezTo>
                <a:cubicBezTo>
                  <a:pt x="988" y="1823"/>
                  <a:pt x="1018" y="1775"/>
                  <a:pt x="984" y="1744"/>
                </a:cubicBezTo>
                <a:cubicBezTo>
                  <a:pt x="982" y="1752"/>
                  <a:pt x="980" y="1760"/>
                  <a:pt x="978" y="1770"/>
                </a:cubicBezTo>
                <a:cubicBezTo>
                  <a:pt x="974" y="1762"/>
                  <a:pt x="971" y="1758"/>
                  <a:pt x="969" y="1753"/>
                </a:cubicBezTo>
                <a:cubicBezTo>
                  <a:pt x="965" y="1757"/>
                  <a:pt x="963" y="1760"/>
                  <a:pt x="959" y="1764"/>
                </a:cubicBezTo>
                <a:cubicBezTo>
                  <a:pt x="958" y="1756"/>
                  <a:pt x="957" y="1751"/>
                  <a:pt x="956" y="1744"/>
                </a:cubicBezTo>
                <a:cubicBezTo>
                  <a:pt x="951" y="1746"/>
                  <a:pt x="947" y="1748"/>
                  <a:pt x="941" y="1752"/>
                </a:cubicBezTo>
                <a:cubicBezTo>
                  <a:pt x="944" y="1744"/>
                  <a:pt x="946" y="1739"/>
                  <a:pt x="948" y="1732"/>
                </a:cubicBezTo>
                <a:close/>
                <a:moveTo>
                  <a:pt x="1292" y="258"/>
                </a:moveTo>
                <a:cubicBezTo>
                  <a:pt x="1302" y="264"/>
                  <a:pt x="1308" y="267"/>
                  <a:pt x="1311" y="269"/>
                </a:cubicBezTo>
                <a:cubicBezTo>
                  <a:pt x="1316" y="279"/>
                  <a:pt x="1320" y="289"/>
                  <a:pt x="1325" y="300"/>
                </a:cubicBezTo>
                <a:cubicBezTo>
                  <a:pt x="1324" y="301"/>
                  <a:pt x="1321" y="304"/>
                  <a:pt x="1316" y="308"/>
                </a:cubicBezTo>
                <a:cubicBezTo>
                  <a:pt x="1344" y="311"/>
                  <a:pt x="1361" y="303"/>
                  <a:pt x="1369" y="284"/>
                </a:cubicBezTo>
                <a:cubicBezTo>
                  <a:pt x="1377" y="266"/>
                  <a:pt x="1371" y="252"/>
                  <a:pt x="1351" y="235"/>
                </a:cubicBezTo>
                <a:cubicBezTo>
                  <a:pt x="1347" y="230"/>
                  <a:pt x="1343" y="225"/>
                  <a:pt x="1340" y="219"/>
                </a:cubicBezTo>
                <a:cubicBezTo>
                  <a:pt x="1331" y="198"/>
                  <a:pt x="1307" y="191"/>
                  <a:pt x="1288" y="205"/>
                </a:cubicBezTo>
                <a:cubicBezTo>
                  <a:pt x="1273" y="216"/>
                  <a:pt x="1269" y="233"/>
                  <a:pt x="1267" y="256"/>
                </a:cubicBezTo>
                <a:cubicBezTo>
                  <a:pt x="1273" y="249"/>
                  <a:pt x="1276" y="245"/>
                  <a:pt x="1280" y="240"/>
                </a:cubicBezTo>
                <a:cubicBezTo>
                  <a:pt x="1279" y="261"/>
                  <a:pt x="1282" y="263"/>
                  <a:pt x="1292" y="258"/>
                </a:cubicBezTo>
                <a:close/>
                <a:moveTo>
                  <a:pt x="917" y="719"/>
                </a:moveTo>
                <a:cubicBezTo>
                  <a:pt x="910" y="725"/>
                  <a:pt x="902" y="731"/>
                  <a:pt x="892" y="739"/>
                </a:cubicBezTo>
                <a:cubicBezTo>
                  <a:pt x="903" y="744"/>
                  <a:pt x="911" y="748"/>
                  <a:pt x="920" y="750"/>
                </a:cubicBezTo>
                <a:cubicBezTo>
                  <a:pt x="955" y="757"/>
                  <a:pt x="971" y="740"/>
                  <a:pt x="964" y="705"/>
                </a:cubicBezTo>
                <a:cubicBezTo>
                  <a:pt x="963" y="701"/>
                  <a:pt x="963" y="696"/>
                  <a:pt x="963" y="691"/>
                </a:cubicBezTo>
                <a:cubicBezTo>
                  <a:pt x="968" y="665"/>
                  <a:pt x="959" y="645"/>
                  <a:pt x="941" y="639"/>
                </a:cubicBezTo>
                <a:cubicBezTo>
                  <a:pt x="920" y="632"/>
                  <a:pt x="894" y="646"/>
                  <a:pt x="883" y="670"/>
                </a:cubicBezTo>
                <a:cubicBezTo>
                  <a:pt x="889" y="668"/>
                  <a:pt x="894" y="666"/>
                  <a:pt x="900" y="663"/>
                </a:cubicBezTo>
                <a:cubicBezTo>
                  <a:pt x="897" y="669"/>
                  <a:pt x="896" y="673"/>
                  <a:pt x="893" y="678"/>
                </a:cubicBezTo>
                <a:cubicBezTo>
                  <a:pt x="898" y="677"/>
                  <a:pt x="901" y="677"/>
                  <a:pt x="906" y="676"/>
                </a:cubicBezTo>
                <a:cubicBezTo>
                  <a:pt x="903" y="681"/>
                  <a:pt x="901" y="684"/>
                  <a:pt x="898" y="690"/>
                </a:cubicBezTo>
                <a:cubicBezTo>
                  <a:pt x="905" y="689"/>
                  <a:pt x="909" y="688"/>
                  <a:pt x="916" y="687"/>
                </a:cubicBezTo>
                <a:cubicBezTo>
                  <a:pt x="910" y="692"/>
                  <a:pt x="906" y="695"/>
                  <a:pt x="900" y="700"/>
                </a:cubicBezTo>
                <a:cubicBezTo>
                  <a:pt x="907" y="702"/>
                  <a:pt x="911" y="703"/>
                  <a:pt x="918" y="705"/>
                </a:cubicBezTo>
                <a:cubicBezTo>
                  <a:pt x="911" y="708"/>
                  <a:pt x="907" y="710"/>
                  <a:pt x="900" y="713"/>
                </a:cubicBezTo>
                <a:cubicBezTo>
                  <a:pt x="907" y="715"/>
                  <a:pt x="913" y="717"/>
                  <a:pt x="917" y="719"/>
                </a:cubicBezTo>
                <a:close/>
                <a:moveTo>
                  <a:pt x="2016" y="2273"/>
                </a:moveTo>
                <a:cubicBezTo>
                  <a:pt x="1983" y="2315"/>
                  <a:pt x="1958" y="2360"/>
                  <a:pt x="1950" y="2411"/>
                </a:cubicBezTo>
                <a:cubicBezTo>
                  <a:pt x="1939" y="2478"/>
                  <a:pt x="1916" y="2539"/>
                  <a:pt x="1879" y="2596"/>
                </a:cubicBezTo>
                <a:cubicBezTo>
                  <a:pt x="1875" y="2603"/>
                  <a:pt x="1871" y="2611"/>
                  <a:pt x="1866" y="2618"/>
                </a:cubicBezTo>
                <a:cubicBezTo>
                  <a:pt x="1868" y="2620"/>
                  <a:pt x="1869" y="2621"/>
                  <a:pt x="1871" y="2623"/>
                </a:cubicBezTo>
                <a:cubicBezTo>
                  <a:pt x="1879" y="2616"/>
                  <a:pt x="1890" y="2611"/>
                  <a:pt x="1895" y="2603"/>
                </a:cubicBezTo>
                <a:cubicBezTo>
                  <a:pt x="1910" y="2579"/>
                  <a:pt x="1925" y="2556"/>
                  <a:pt x="1934" y="2531"/>
                </a:cubicBezTo>
                <a:cubicBezTo>
                  <a:pt x="1963" y="2447"/>
                  <a:pt x="1990" y="2363"/>
                  <a:pt x="2017" y="2279"/>
                </a:cubicBezTo>
                <a:cubicBezTo>
                  <a:pt x="2017" y="2278"/>
                  <a:pt x="2017" y="2277"/>
                  <a:pt x="2016" y="2273"/>
                </a:cubicBezTo>
                <a:close/>
                <a:moveTo>
                  <a:pt x="525" y="2104"/>
                </a:moveTo>
                <a:cubicBezTo>
                  <a:pt x="506" y="2085"/>
                  <a:pt x="506" y="2085"/>
                  <a:pt x="484" y="2091"/>
                </a:cubicBezTo>
                <a:cubicBezTo>
                  <a:pt x="422" y="2107"/>
                  <a:pt x="380" y="2086"/>
                  <a:pt x="368" y="2028"/>
                </a:cubicBezTo>
                <a:cubicBezTo>
                  <a:pt x="364" y="2008"/>
                  <a:pt x="352" y="2006"/>
                  <a:pt x="334" y="2005"/>
                </a:cubicBezTo>
                <a:cubicBezTo>
                  <a:pt x="345" y="2053"/>
                  <a:pt x="360" y="2098"/>
                  <a:pt x="408" y="2119"/>
                </a:cubicBezTo>
                <a:cubicBezTo>
                  <a:pt x="448" y="2137"/>
                  <a:pt x="487" y="2126"/>
                  <a:pt x="525" y="2104"/>
                </a:cubicBezTo>
                <a:close/>
                <a:moveTo>
                  <a:pt x="641" y="2290"/>
                </a:moveTo>
                <a:cubicBezTo>
                  <a:pt x="636" y="2295"/>
                  <a:pt x="632" y="2301"/>
                  <a:pt x="626" y="2303"/>
                </a:cubicBezTo>
                <a:cubicBezTo>
                  <a:pt x="609" y="2313"/>
                  <a:pt x="591" y="2326"/>
                  <a:pt x="572" y="2329"/>
                </a:cubicBezTo>
                <a:cubicBezTo>
                  <a:pt x="535" y="2336"/>
                  <a:pt x="506" y="2312"/>
                  <a:pt x="492" y="2267"/>
                </a:cubicBezTo>
                <a:cubicBezTo>
                  <a:pt x="487" y="2249"/>
                  <a:pt x="476" y="2246"/>
                  <a:pt x="461" y="2248"/>
                </a:cubicBezTo>
                <a:cubicBezTo>
                  <a:pt x="469" y="2303"/>
                  <a:pt x="505" y="2347"/>
                  <a:pt x="546" y="2353"/>
                </a:cubicBezTo>
                <a:cubicBezTo>
                  <a:pt x="596" y="2360"/>
                  <a:pt x="644" y="2341"/>
                  <a:pt x="661" y="2307"/>
                </a:cubicBezTo>
                <a:cubicBezTo>
                  <a:pt x="655" y="2302"/>
                  <a:pt x="648" y="2296"/>
                  <a:pt x="641" y="2290"/>
                </a:cubicBezTo>
                <a:close/>
                <a:moveTo>
                  <a:pt x="1033" y="1716"/>
                </a:moveTo>
                <a:cubicBezTo>
                  <a:pt x="1042" y="1755"/>
                  <a:pt x="1099" y="1771"/>
                  <a:pt x="1145" y="1732"/>
                </a:cubicBezTo>
                <a:cubicBezTo>
                  <a:pt x="1139" y="1720"/>
                  <a:pt x="1132" y="1709"/>
                  <a:pt x="1126" y="1698"/>
                </a:cubicBezTo>
                <a:cubicBezTo>
                  <a:pt x="1110" y="1666"/>
                  <a:pt x="1077" y="1656"/>
                  <a:pt x="1044" y="1675"/>
                </a:cubicBezTo>
                <a:cubicBezTo>
                  <a:pt x="1052" y="1677"/>
                  <a:pt x="1060" y="1678"/>
                  <a:pt x="1069" y="1680"/>
                </a:cubicBezTo>
                <a:cubicBezTo>
                  <a:pt x="1062" y="1685"/>
                  <a:pt x="1057" y="1688"/>
                  <a:pt x="1051" y="1692"/>
                </a:cubicBezTo>
                <a:cubicBezTo>
                  <a:pt x="1058" y="1696"/>
                  <a:pt x="1062" y="1699"/>
                  <a:pt x="1068" y="1703"/>
                </a:cubicBezTo>
                <a:cubicBezTo>
                  <a:pt x="1062" y="1705"/>
                  <a:pt x="1057" y="1705"/>
                  <a:pt x="1051" y="1706"/>
                </a:cubicBezTo>
                <a:cubicBezTo>
                  <a:pt x="1055" y="1711"/>
                  <a:pt x="1057" y="1713"/>
                  <a:pt x="1060" y="1717"/>
                </a:cubicBezTo>
                <a:cubicBezTo>
                  <a:pt x="1050" y="1717"/>
                  <a:pt x="1042" y="1716"/>
                  <a:pt x="1033" y="1716"/>
                </a:cubicBezTo>
                <a:close/>
                <a:moveTo>
                  <a:pt x="924" y="1679"/>
                </a:moveTo>
                <a:cubicBezTo>
                  <a:pt x="915" y="1676"/>
                  <a:pt x="905" y="1673"/>
                  <a:pt x="891" y="1668"/>
                </a:cubicBezTo>
                <a:cubicBezTo>
                  <a:pt x="901" y="1666"/>
                  <a:pt x="905" y="1665"/>
                  <a:pt x="911" y="1664"/>
                </a:cubicBezTo>
                <a:cubicBezTo>
                  <a:pt x="908" y="1660"/>
                  <a:pt x="907" y="1658"/>
                  <a:pt x="904" y="1655"/>
                </a:cubicBezTo>
                <a:cubicBezTo>
                  <a:pt x="911" y="1654"/>
                  <a:pt x="916" y="1653"/>
                  <a:pt x="922" y="1652"/>
                </a:cubicBezTo>
                <a:cubicBezTo>
                  <a:pt x="920" y="1648"/>
                  <a:pt x="918" y="1645"/>
                  <a:pt x="917" y="1641"/>
                </a:cubicBezTo>
                <a:cubicBezTo>
                  <a:pt x="923" y="1641"/>
                  <a:pt x="928" y="1641"/>
                  <a:pt x="934" y="1641"/>
                </a:cubicBezTo>
                <a:cubicBezTo>
                  <a:pt x="907" y="1604"/>
                  <a:pt x="874" y="1603"/>
                  <a:pt x="820" y="1636"/>
                </a:cubicBezTo>
                <a:cubicBezTo>
                  <a:pt x="838" y="1697"/>
                  <a:pt x="904" y="1714"/>
                  <a:pt x="924" y="1679"/>
                </a:cubicBezTo>
                <a:close/>
                <a:moveTo>
                  <a:pt x="716" y="2079"/>
                </a:moveTo>
                <a:cubicBezTo>
                  <a:pt x="715" y="2080"/>
                  <a:pt x="713" y="2082"/>
                  <a:pt x="712" y="2084"/>
                </a:cubicBezTo>
                <a:cubicBezTo>
                  <a:pt x="732" y="2146"/>
                  <a:pt x="789" y="2184"/>
                  <a:pt x="848" y="2171"/>
                </a:cubicBezTo>
                <a:cubicBezTo>
                  <a:pt x="872" y="2166"/>
                  <a:pt x="895" y="2153"/>
                  <a:pt x="917" y="2140"/>
                </a:cubicBezTo>
                <a:cubicBezTo>
                  <a:pt x="937" y="2129"/>
                  <a:pt x="936" y="2123"/>
                  <a:pt x="919" y="2106"/>
                </a:cubicBezTo>
                <a:cubicBezTo>
                  <a:pt x="907" y="2115"/>
                  <a:pt x="895" y="2125"/>
                  <a:pt x="882" y="2134"/>
                </a:cubicBezTo>
                <a:cubicBezTo>
                  <a:pt x="856" y="2153"/>
                  <a:pt x="826" y="2157"/>
                  <a:pt x="798" y="2141"/>
                </a:cubicBezTo>
                <a:cubicBezTo>
                  <a:pt x="777" y="2130"/>
                  <a:pt x="761" y="2111"/>
                  <a:pt x="742" y="2096"/>
                </a:cubicBezTo>
                <a:cubicBezTo>
                  <a:pt x="734" y="2089"/>
                  <a:pt x="725" y="2084"/>
                  <a:pt x="716" y="2079"/>
                </a:cubicBezTo>
                <a:close/>
                <a:moveTo>
                  <a:pt x="1252" y="1738"/>
                </a:moveTo>
                <a:cubicBezTo>
                  <a:pt x="1253" y="1740"/>
                  <a:pt x="1254" y="1743"/>
                  <a:pt x="1255" y="1745"/>
                </a:cubicBezTo>
                <a:cubicBezTo>
                  <a:pt x="1310" y="1724"/>
                  <a:pt x="1368" y="1719"/>
                  <a:pt x="1426" y="1717"/>
                </a:cubicBezTo>
                <a:cubicBezTo>
                  <a:pt x="1459" y="1715"/>
                  <a:pt x="1491" y="1706"/>
                  <a:pt x="1517" y="1684"/>
                </a:cubicBezTo>
                <a:cubicBezTo>
                  <a:pt x="1531" y="1673"/>
                  <a:pt x="1539" y="1659"/>
                  <a:pt x="1541" y="1638"/>
                </a:cubicBezTo>
                <a:cubicBezTo>
                  <a:pt x="1534" y="1642"/>
                  <a:pt x="1529" y="1645"/>
                  <a:pt x="1525" y="1648"/>
                </a:cubicBezTo>
                <a:cubicBezTo>
                  <a:pt x="1486" y="1674"/>
                  <a:pt x="1443" y="1691"/>
                  <a:pt x="1396" y="1698"/>
                </a:cubicBezTo>
                <a:cubicBezTo>
                  <a:pt x="1364" y="1704"/>
                  <a:pt x="1332" y="1708"/>
                  <a:pt x="1301" y="1716"/>
                </a:cubicBezTo>
                <a:cubicBezTo>
                  <a:pt x="1284" y="1720"/>
                  <a:pt x="1268" y="1730"/>
                  <a:pt x="1252" y="1738"/>
                </a:cubicBezTo>
                <a:close/>
                <a:moveTo>
                  <a:pt x="1146" y="954"/>
                </a:moveTo>
                <a:cubicBezTo>
                  <a:pt x="1152" y="955"/>
                  <a:pt x="1157" y="956"/>
                  <a:pt x="1163" y="957"/>
                </a:cubicBezTo>
                <a:cubicBezTo>
                  <a:pt x="1257" y="976"/>
                  <a:pt x="1303" y="1027"/>
                  <a:pt x="1312" y="1122"/>
                </a:cubicBezTo>
                <a:cubicBezTo>
                  <a:pt x="1315" y="1155"/>
                  <a:pt x="1312" y="1189"/>
                  <a:pt x="1312" y="1217"/>
                </a:cubicBezTo>
                <a:cubicBezTo>
                  <a:pt x="1326" y="1190"/>
                  <a:pt x="1333" y="1102"/>
                  <a:pt x="1323" y="1058"/>
                </a:cubicBezTo>
                <a:cubicBezTo>
                  <a:pt x="1307" y="986"/>
                  <a:pt x="1234" y="943"/>
                  <a:pt x="1146" y="954"/>
                </a:cubicBezTo>
                <a:close/>
                <a:moveTo>
                  <a:pt x="842" y="2020"/>
                </a:moveTo>
                <a:cubicBezTo>
                  <a:pt x="838" y="2017"/>
                  <a:pt x="834" y="2013"/>
                  <a:pt x="830" y="2011"/>
                </a:cubicBezTo>
                <a:cubicBezTo>
                  <a:pt x="827" y="2008"/>
                  <a:pt x="822" y="2006"/>
                  <a:pt x="818" y="2003"/>
                </a:cubicBezTo>
                <a:cubicBezTo>
                  <a:pt x="816" y="2005"/>
                  <a:pt x="814" y="2007"/>
                  <a:pt x="812" y="2008"/>
                </a:cubicBezTo>
                <a:cubicBezTo>
                  <a:pt x="759" y="2056"/>
                  <a:pt x="725" y="2057"/>
                  <a:pt x="669" y="2013"/>
                </a:cubicBezTo>
                <a:cubicBezTo>
                  <a:pt x="660" y="2006"/>
                  <a:pt x="647" y="2006"/>
                  <a:pt x="631" y="2001"/>
                </a:cubicBezTo>
                <a:cubicBezTo>
                  <a:pt x="692" y="2098"/>
                  <a:pt x="780" y="2090"/>
                  <a:pt x="842" y="2020"/>
                </a:cubicBezTo>
                <a:close/>
                <a:moveTo>
                  <a:pt x="1145" y="1911"/>
                </a:moveTo>
                <a:cubicBezTo>
                  <a:pt x="1172" y="1910"/>
                  <a:pt x="1184" y="1901"/>
                  <a:pt x="1191" y="1876"/>
                </a:cubicBezTo>
                <a:cubicBezTo>
                  <a:pt x="1193" y="1871"/>
                  <a:pt x="1194" y="1863"/>
                  <a:pt x="1197" y="1862"/>
                </a:cubicBezTo>
                <a:cubicBezTo>
                  <a:pt x="1215" y="1854"/>
                  <a:pt x="1217" y="1839"/>
                  <a:pt x="1219" y="1822"/>
                </a:cubicBezTo>
                <a:cubicBezTo>
                  <a:pt x="1220" y="1816"/>
                  <a:pt x="1224" y="1810"/>
                  <a:pt x="1228" y="1804"/>
                </a:cubicBezTo>
                <a:cubicBezTo>
                  <a:pt x="1240" y="1789"/>
                  <a:pt x="1240" y="1775"/>
                  <a:pt x="1225" y="1758"/>
                </a:cubicBezTo>
                <a:cubicBezTo>
                  <a:pt x="1172" y="1795"/>
                  <a:pt x="1154" y="1849"/>
                  <a:pt x="1145" y="1911"/>
                </a:cubicBezTo>
                <a:close/>
                <a:moveTo>
                  <a:pt x="353" y="2491"/>
                </a:moveTo>
                <a:cubicBezTo>
                  <a:pt x="369" y="2536"/>
                  <a:pt x="385" y="2580"/>
                  <a:pt x="432" y="2597"/>
                </a:cubicBezTo>
                <a:cubicBezTo>
                  <a:pt x="470" y="2612"/>
                  <a:pt x="506" y="2596"/>
                  <a:pt x="539" y="2574"/>
                </a:cubicBezTo>
                <a:cubicBezTo>
                  <a:pt x="529" y="2559"/>
                  <a:pt x="519" y="2554"/>
                  <a:pt x="501" y="2562"/>
                </a:cubicBezTo>
                <a:cubicBezTo>
                  <a:pt x="452" y="2586"/>
                  <a:pt x="420" y="2573"/>
                  <a:pt x="397" y="2524"/>
                </a:cubicBezTo>
                <a:cubicBezTo>
                  <a:pt x="395" y="2521"/>
                  <a:pt x="394" y="2518"/>
                  <a:pt x="393" y="2516"/>
                </a:cubicBezTo>
                <a:cubicBezTo>
                  <a:pt x="389" y="2494"/>
                  <a:pt x="373" y="2492"/>
                  <a:pt x="353" y="2491"/>
                </a:cubicBezTo>
                <a:close/>
                <a:moveTo>
                  <a:pt x="355" y="2259"/>
                </a:moveTo>
                <a:cubicBezTo>
                  <a:pt x="350" y="2302"/>
                  <a:pt x="375" y="2358"/>
                  <a:pt x="406" y="2374"/>
                </a:cubicBezTo>
                <a:cubicBezTo>
                  <a:pt x="439" y="2392"/>
                  <a:pt x="504" y="2386"/>
                  <a:pt x="533" y="2361"/>
                </a:cubicBezTo>
                <a:cubicBezTo>
                  <a:pt x="521" y="2353"/>
                  <a:pt x="511" y="2347"/>
                  <a:pt x="495" y="2353"/>
                </a:cubicBezTo>
                <a:cubicBezTo>
                  <a:pt x="432" y="2376"/>
                  <a:pt x="384" y="2342"/>
                  <a:pt x="382" y="2276"/>
                </a:cubicBezTo>
                <a:cubicBezTo>
                  <a:pt x="382" y="2271"/>
                  <a:pt x="382" y="2265"/>
                  <a:pt x="381" y="2259"/>
                </a:cubicBezTo>
                <a:cubicBezTo>
                  <a:pt x="372" y="2259"/>
                  <a:pt x="363" y="2259"/>
                  <a:pt x="355" y="2259"/>
                </a:cubicBezTo>
                <a:close/>
                <a:moveTo>
                  <a:pt x="427" y="2394"/>
                </a:moveTo>
                <a:cubicBezTo>
                  <a:pt x="445" y="2436"/>
                  <a:pt x="465" y="2476"/>
                  <a:pt x="512" y="2488"/>
                </a:cubicBezTo>
                <a:cubicBezTo>
                  <a:pt x="554" y="2499"/>
                  <a:pt x="588" y="2478"/>
                  <a:pt x="619" y="2452"/>
                </a:cubicBezTo>
                <a:cubicBezTo>
                  <a:pt x="598" y="2433"/>
                  <a:pt x="598" y="2433"/>
                  <a:pt x="577" y="2447"/>
                </a:cubicBezTo>
                <a:cubicBezTo>
                  <a:pt x="542" y="2471"/>
                  <a:pt x="511" y="2468"/>
                  <a:pt x="482" y="2437"/>
                </a:cubicBezTo>
                <a:cubicBezTo>
                  <a:pt x="474" y="2429"/>
                  <a:pt x="466" y="2419"/>
                  <a:pt x="462" y="2409"/>
                </a:cubicBezTo>
                <a:cubicBezTo>
                  <a:pt x="455" y="2392"/>
                  <a:pt x="444" y="2390"/>
                  <a:pt x="427" y="2394"/>
                </a:cubicBezTo>
                <a:close/>
                <a:moveTo>
                  <a:pt x="587" y="1986"/>
                </a:moveTo>
                <a:cubicBezTo>
                  <a:pt x="579" y="1969"/>
                  <a:pt x="569" y="1968"/>
                  <a:pt x="555" y="1973"/>
                </a:cubicBezTo>
                <a:cubicBezTo>
                  <a:pt x="492" y="1993"/>
                  <a:pt x="447" y="1968"/>
                  <a:pt x="427" y="1905"/>
                </a:cubicBezTo>
                <a:cubicBezTo>
                  <a:pt x="423" y="1893"/>
                  <a:pt x="417" y="1886"/>
                  <a:pt x="403" y="1884"/>
                </a:cubicBezTo>
                <a:cubicBezTo>
                  <a:pt x="401" y="1926"/>
                  <a:pt x="411" y="1963"/>
                  <a:pt x="447" y="1986"/>
                </a:cubicBezTo>
                <a:cubicBezTo>
                  <a:pt x="493" y="2017"/>
                  <a:pt x="539" y="2003"/>
                  <a:pt x="587" y="1986"/>
                </a:cubicBezTo>
                <a:close/>
                <a:moveTo>
                  <a:pt x="595" y="2212"/>
                </a:moveTo>
                <a:cubicBezTo>
                  <a:pt x="586" y="2200"/>
                  <a:pt x="578" y="2198"/>
                  <a:pt x="566" y="2203"/>
                </a:cubicBezTo>
                <a:cubicBezTo>
                  <a:pt x="550" y="2209"/>
                  <a:pt x="534" y="2214"/>
                  <a:pt x="518" y="2217"/>
                </a:cubicBezTo>
                <a:cubicBezTo>
                  <a:pt x="492" y="2223"/>
                  <a:pt x="468" y="2217"/>
                  <a:pt x="452" y="2196"/>
                </a:cubicBezTo>
                <a:cubicBezTo>
                  <a:pt x="438" y="2179"/>
                  <a:pt x="427" y="2159"/>
                  <a:pt x="414" y="2142"/>
                </a:cubicBezTo>
                <a:cubicBezTo>
                  <a:pt x="409" y="2134"/>
                  <a:pt x="402" y="2128"/>
                  <a:pt x="395" y="2122"/>
                </a:cubicBezTo>
                <a:cubicBezTo>
                  <a:pt x="394" y="2124"/>
                  <a:pt x="392" y="2125"/>
                  <a:pt x="390" y="2127"/>
                </a:cubicBezTo>
                <a:cubicBezTo>
                  <a:pt x="399" y="2172"/>
                  <a:pt x="413" y="2213"/>
                  <a:pt x="459" y="2234"/>
                </a:cubicBezTo>
                <a:cubicBezTo>
                  <a:pt x="508" y="2255"/>
                  <a:pt x="552" y="2239"/>
                  <a:pt x="595" y="2212"/>
                </a:cubicBezTo>
                <a:close/>
                <a:moveTo>
                  <a:pt x="534" y="1897"/>
                </a:moveTo>
                <a:cubicBezTo>
                  <a:pt x="563" y="1945"/>
                  <a:pt x="591" y="1990"/>
                  <a:pt x="652" y="1995"/>
                </a:cubicBezTo>
                <a:cubicBezTo>
                  <a:pt x="694" y="2000"/>
                  <a:pt x="731" y="1987"/>
                  <a:pt x="764" y="1960"/>
                </a:cubicBezTo>
                <a:cubicBezTo>
                  <a:pt x="750" y="1947"/>
                  <a:pt x="739" y="1946"/>
                  <a:pt x="724" y="1956"/>
                </a:cubicBezTo>
                <a:cubicBezTo>
                  <a:pt x="664" y="1993"/>
                  <a:pt x="601" y="1974"/>
                  <a:pt x="570" y="1910"/>
                </a:cubicBezTo>
                <a:cubicBezTo>
                  <a:pt x="562" y="1893"/>
                  <a:pt x="553" y="1890"/>
                  <a:pt x="534" y="1897"/>
                </a:cubicBezTo>
                <a:close/>
                <a:moveTo>
                  <a:pt x="756" y="2404"/>
                </a:moveTo>
                <a:cubicBezTo>
                  <a:pt x="742" y="2390"/>
                  <a:pt x="732" y="2387"/>
                  <a:pt x="717" y="2400"/>
                </a:cubicBezTo>
                <a:cubicBezTo>
                  <a:pt x="676" y="2434"/>
                  <a:pt x="644" y="2430"/>
                  <a:pt x="609" y="2389"/>
                </a:cubicBezTo>
                <a:cubicBezTo>
                  <a:pt x="605" y="2385"/>
                  <a:pt x="600" y="2380"/>
                  <a:pt x="598" y="2375"/>
                </a:cubicBezTo>
                <a:cubicBezTo>
                  <a:pt x="590" y="2361"/>
                  <a:pt x="580" y="2360"/>
                  <a:pt x="567" y="2366"/>
                </a:cubicBezTo>
                <a:cubicBezTo>
                  <a:pt x="575" y="2404"/>
                  <a:pt x="615" y="2443"/>
                  <a:pt x="651" y="2449"/>
                </a:cubicBezTo>
                <a:cubicBezTo>
                  <a:pt x="695" y="2456"/>
                  <a:pt x="726" y="2432"/>
                  <a:pt x="756" y="2404"/>
                </a:cubicBezTo>
                <a:close/>
                <a:moveTo>
                  <a:pt x="978" y="2185"/>
                </a:moveTo>
                <a:cubicBezTo>
                  <a:pt x="970" y="2194"/>
                  <a:pt x="965" y="2202"/>
                  <a:pt x="958" y="2209"/>
                </a:cubicBezTo>
                <a:cubicBezTo>
                  <a:pt x="906" y="2265"/>
                  <a:pt x="836" y="2256"/>
                  <a:pt x="798" y="2189"/>
                </a:cubicBezTo>
                <a:cubicBezTo>
                  <a:pt x="794" y="2182"/>
                  <a:pt x="784" y="2177"/>
                  <a:pt x="774" y="2169"/>
                </a:cubicBezTo>
                <a:cubicBezTo>
                  <a:pt x="780" y="2219"/>
                  <a:pt x="820" y="2259"/>
                  <a:pt x="866" y="2266"/>
                </a:cubicBezTo>
                <a:cubicBezTo>
                  <a:pt x="917" y="2273"/>
                  <a:pt x="978" y="2241"/>
                  <a:pt x="997" y="2197"/>
                </a:cubicBezTo>
                <a:cubicBezTo>
                  <a:pt x="991" y="2193"/>
                  <a:pt x="985" y="2189"/>
                  <a:pt x="978" y="2185"/>
                </a:cubicBezTo>
                <a:close/>
                <a:moveTo>
                  <a:pt x="838" y="788"/>
                </a:moveTo>
                <a:cubicBezTo>
                  <a:pt x="831" y="820"/>
                  <a:pt x="838" y="838"/>
                  <a:pt x="859" y="842"/>
                </a:cubicBezTo>
                <a:cubicBezTo>
                  <a:pt x="884" y="847"/>
                  <a:pt x="906" y="832"/>
                  <a:pt x="925" y="820"/>
                </a:cubicBezTo>
                <a:cubicBezTo>
                  <a:pt x="939" y="811"/>
                  <a:pt x="937" y="790"/>
                  <a:pt x="929" y="774"/>
                </a:cubicBezTo>
                <a:cubicBezTo>
                  <a:pt x="921" y="757"/>
                  <a:pt x="907" y="751"/>
                  <a:pt x="890" y="752"/>
                </a:cubicBezTo>
                <a:cubicBezTo>
                  <a:pt x="890" y="761"/>
                  <a:pt x="890" y="769"/>
                  <a:pt x="890" y="778"/>
                </a:cubicBezTo>
                <a:cubicBezTo>
                  <a:pt x="885" y="777"/>
                  <a:pt x="880" y="776"/>
                  <a:pt x="875" y="774"/>
                </a:cubicBezTo>
                <a:cubicBezTo>
                  <a:pt x="875" y="780"/>
                  <a:pt x="876" y="786"/>
                  <a:pt x="877" y="792"/>
                </a:cubicBezTo>
                <a:cubicBezTo>
                  <a:pt x="872" y="789"/>
                  <a:pt x="869" y="788"/>
                  <a:pt x="865" y="786"/>
                </a:cubicBezTo>
                <a:cubicBezTo>
                  <a:pt x="865" y="790"/>
                  <a:pt x="865" y="794"/>
                  <a:pt x="864" y="800"/>
                </a:cubicBezTo>
                <a:cubicBezTo>
                  <a:pt x="857" y="790"/>
                  <a:pt x="851" y="789"/>
                  <a:pt x="849" y="802"/>
                </a:cubicBezTo>
                <a:cubicBezTo>
                  <a:pt x="845" y="797"/>
                  <a:pt x="842" y="794"/>
                  <a:pt x="838" y="788"/>
                </a:cubicBezTo>
                <a:close/>
                <a:moveTo>
                  <a:pt x="327" y="1259"/>
                </a:moveTo>
                <a:cubicBezTo>
                  <a:pt x="354" y="1172"/>
                  <a:pt x="300" y="1107"/>
                  <a:pt x="263" y="1036"/>
                </a:cubicBezTo>
                <a:cubicBezTo>
                  <a:pt x="259" y="1045"/>
                  <a:pt x="256" y="1054"/>
                  <a:pt x="258" y="1061"/>
                </a:cubicBezTo>
                <a:cubicBezTo>
                  <a:pt x="264" y="1084"/>
                  <a:pt x="271" y="1106"/>
                  <a:pt x="279" y="1127"/>
                </a:cubicBezTo>
                <a:cubicBezTo>
                  <a:pt x="291" y="1158"/>
                  <a:pt x="305" y="1189"/>
                  <a:pt x="317" y="1220"/>
                </a:cubicBezTo>
                <a:cubicBezTo>
                  <a:pt x="322" y="1233"/>
                  <a:pt x="324" y="1246"/>
                  <a:pt x="327" y="1259"/>
                </a:cubicBezTo>
                <a:close/>
                <a:moveTo>
                  <a:pt x="545" y="2112"/>
                </a:moveTo>
                <a:cubicBezTo>
                  <a:pt x="543" y="2114"/>
                  <a:pt x="542" y="2116"/>
                  <a:pt x="540" y="2118"/>
                </a:cubicBezTo>
                <a:cubicBezTo>
                  <a:pt x="555" y="2162"/>
                  <a:pt x="580" y="2197"/>
                  <a:pt x="628" y="2211"/>
                </a:cubicBezTo>
                <a:cubicBezTo>
                  <a:pt x="684" y="2227"/>
                  <a:pt x="717" y="2189"/>
                  <a:pt x="756" y="2160"/>
                </a:cubicBezTo>
                <a:cubicBezTo>
                  <a:pt x="749" y="2154"/>
                  <a:pt x="743" y="2150"/>
                  <a:pt x="738" y="2146"/>
                </a:cubicBezTo>
                <a:cubicBezTo>
                  <a:pt x="726" y="2156"/>
                  <a:pt x="715" y="2166"/>
                  <a:pt x="703" y="2173"/>
                </a:cubicBezTo>
                <a:cubicBezTo>
                  <a:pt x="655" y="2205"/>
                  <a:pt x="609" y="2196"/>
                  <a:pt x="576" y="2148"/>
                </a:cubicBezTo>
                <a:cubicBezTo>
                  <a:pt x="572" y="2141"/>
                  <a:pt x="569" y="2134"/>
                  <a:pt x="564" y="2128"/>
                </a:cubicBezTo>
                <a:cubicBezTo>
                  <a:pt x="559" y="2122"/>
                  <a:pt x="552" y="2117"/>
                  <a:pt x="545" y="2112"/>
                </a:cubicBezTo>
                <a:close/>
                <a:moveTo>
                  <a:pt x="832" y="2266"/>
                </a:moveTo>
                <a:cubicBezTo>
                  <a:pt x="812" y="2251"/>
                  <a:pt x="812" y="2251"/>
                  <a:pt x="794" y="2262"/>
                </a:cubicBezTo>
                <a:cubicBezTo>
                  <a:pt x="788" y="2265"/>
                  <a:pt x="783" y="2268"/>
                  <a:pt x="777" y="2271"/>
                </a:cubicBezTo>
                <a:cubicBezTo>
                  <a:pt x="716" y="2301"/>
                  <a:pt x="675" y="2289"/>
                  <a:pt x="637" y="2233"/>
                </a:cubicBezTo>
                <a:cubicBezTo>
                  <a:pt x="633" y="2226"/>
                  <a:pt x="623" y="2223"/>
                  <a:pt x="615" y="2218"/>
                </a:cubicBezTo>
                <a:cubicBezTo>
                  <a:pt x="614" y="2220"/>
                  <a:pt x="612" y="2222"/>
                  <a:pt x="611" y="2223"/>
                </a:cubicBezTo>
                <a:cubicBezTo>
                  <a:pt x="628" y="2262"/>
                  <a:pt x="651" y="2296"/>
                  <a:pt x="695" y="2307"/>
                </a:cubicBezTo>
                <a:cubicBezTo>
                  <a:pt x="747" y="2320"/>
                  <a:pt x="790" y="2297"/>
                  <a:pt x="832" y="2266"/>
                </a:cubicBezTo>
                <a:close/>
                <a:moveTo>
                  <a:pt x="763" y="754"/>
                </a:moveTo>
                <a:cubicBezTo>
                  <a:pt x="760" y="755"/>
                  <a:pt x="755" y="755"/>
                  <a:pt x="750" y="757"/>
                </a:cubicBezTo>
                <a:cubicBezTo>
                  <a:pt x="737" y="761"/>
                  <a:pt x="723" y="763"/>
                  <a:pt x="722" y="782"/>
                </a:cubicBezTo>
                <a:cubicBezTo>
                  <a:pt x="722" y="801"/>
                  <a:pt x="733" y="812"/>
                  <a:pt x="753" y="818"/>
                </a:cubicBezTo>
                <a:cubicBezTo>
                  <a:pt x="758" y="819"/>
                  <a:pt x="764" y="825"/>
                  <a:pt x="767" y="830"/>
                </a:cubicBezTo>
                <a:cubicBezTo>
                  <a:pt x="775" y="844"/>
                  <a:pt x="786" y="848"/>
                  <a:pt x="800" y="843"/>
                </a:cubicBezTo>
                <a:cubicBezTo>
                  <a:pt x="823" y="835"/>
                  <a:pt x="832" y="813"/>
                  <a:pt x="823" y="790"/>
                </a:cubicBezTo>
                <a:cubicBezTo>
                  <a:pt x="799" y="806"/>
                  <a:pt x="789" y="776"/>
                  <a:pt x="771" y="773"/>
                </a:cubicBezTo>
                <a:cubicBezTo>
                  <a:pt x="767" y="772"/>
                  <a:pt x="766" y="762"/>
                  <a:pt x="763" y="754"/>
                </a:cubicBezTo>
                <a:close/>
                <a:moveTo>
                  <a:pt x="289" y="1864"/>
                </a:moveTo>
                <a:cubicBezTo>
                  <a:pt x="276" y="1902"/>
                  <a:pt x="289" y="1962"/>
                  <a:pt x="316" y="1982"/>
                </a:cubicBezTo>
                <a:cubicBezTo>
                  <a:pt x="343" y="2003"/>
                  <a:pt x="407" y="2009"/>
                  <a:pt x="435" y="1989"/>
                </a:cubicBezTo>
                <a:cubicBezTo>
                  <a:pt x="423" y="1985"/>
                  <a:pt x="413" y="1979"/>
                  <a:pt x="404" y="1979"/>
                </a:cubicBezTo>
                <a:cubicBezTo>
                  <a:pt x="341" y="1978"/>
                  <a:pt x="312" y="1952"/>
                  <a:pt x="307" y="1889"/>
                </a:cubicBezTo>
                <a:cubicBezTo>
                  <a:pt x="306" y="1876"/>
                  <a:pt x="301" y="1868"/>
                  <a:pt x="289" y="1864"/>
                </a:cubicBezTo>
                <a:close/>
                <a:moveTo>
                  <a:pt x="793" y="1966"/>
                </a:moveTo>
                <a:cubicBezTo>
                  <a:pt x="820" y="1998"/>
                  <a:pt x="849" y="2022"/>
                  <a:pt x="891" y="2021"/>
                </a:cubicBezTo>
                <a:cubicBezTo>
                  <a:pt x="931" y="2019"/>
                  <a:pt x="964" y="2003"/>
                  <a:pt x="989" y="1970"/>
                </a:cubicBezTo>
                <a:cubicBezTo>
                  <a:pt x="973" y="1958"/>
                  <a:pt x="963" y="1955"/>
                  <a:pt x="948" y="1970"/>
                </a:cubicBezTo>
                <a:cubicBezTo>
                  <a:pt x="918" y="1999"/>
                  <a:pt x="867" y="2000"/>
                  <a:pt x="836" y="1974"/>
                </a:cubicBezTo>
                <a:cubicBezTo>
                  <a:pt x="823" y="1963"/>
                  <a:pt x="811" y="1962"/>
                  <a:pt x="793" y="1966"/>
                </a:cubicBezTo>
                <a:close/>
                <a:moveTo>
                  <a:pt x="783" y="1256"/>
                </a:moveTo>
                <a:cubicBezTo>
                  <a:pt x="804" y="1314"/>
                  <a:pt x="873" y="1338"/>
                  <a:pt x="920" y="1306"/>
                </a:cubicBezTo>
                <a:cubicBezTo>
                  <a:pt x="928" y="1300"/>
                  <a:pt x="936" y="1289"/>
                  <a:pt x="940" y="1279"/>
                </a:cubicBezTo>
                <a:cubicBezTo>
                  <a:pt x="945" y="1266"/>
                  <a:pt x="940" y="1252"/>
                  <a:pt x="926" y="1247"/>
                </a:cubicBezTo>
                <a:cubicBezTo>
                  <a:pt x="917" y="1244"/>
                  <a:pt x="901" y="1244"/>
                  <a:pt x="897" y="1249"/>
                </a:cubicBezTo>
                <a:cubicBezTo>
                  <a:pt x="893" y="1256"/>
                  <a:pt x="897" y="1269"/>
                  <a:pt x="897" y="1284"/>
                </a:cubicBezTo>
                <a:cubicBezTo>
                  <a:pt x="858" y="1303"/>
                  <a:pt x="821" y="1288"/>
                  <a:pt x="783" y="1256"/>
                </a:cubicBezTo>
                <a:close/>
                <a:moveTo>
                  <a:pt x="1770" y="2574"/>
                </a:moveTo>
                <a:cubicBezTo>
                  <a:pt x="1815" y="2550"/>
                  <a:pt x="1839" y="2512"/>
                  <a:pt x="1850" y="2464"/>
                </a:cubicBezTo>
                <a:cubicBezTo>
                  <a:pt x="1859" y="2426"/>
                  <a:pt x="1872" y="2389"/>
                  <a:pt x="1883" y="2352"/>
                </a:cubicBezTo>
                <a:cubicBezTo>
                  <a:pt x="1884" y="2348"/>
                  <a:pt x="1886" y="2344"/>
                  <a:pt x="1888" y="2340"/>
                </a:cubicBezTo>
                <a:cubicBezTo>
                  <a:pt x="1855" y="2370"/>
                  <a:pt x="1836" y="2407"/>
                  <a:pt x="1825" y="2449"/>
                </a:cubicBezTo>
                <a:cubicBezTo>
                  <a:pt x="1817" y="2478"/>
                  <a:pt x="1805" y="2505"/>
                  <a:pt x="1794" y="2533"/>
                </a:cubicBezTo>
                <a:cubicBezTo>
                  <a:pt x="1788" y="2547"/>
                  <a:pt x="1778" y="2561"/>
                  <a:pt x="1770" y="2574"/>
                </a:cubicBezTo>
                <a:close/>
                <a:moveTo>
                  <a:pt x="879" y="2331"/>
                </a:moveTo>
                <a:cubicBezTo>
                  <a:pt x="869" y="2339"/>
                  <a:pt x="860" y="2346"/>
                  <a:pt x="851" y="2354"/>
                </a:cubicBezTo>
                <a:cubicBezTo>
                  <a:pt x="826" y="2373"/>
                  <a:pt x="799" y="2381"/>
                  <a:pt x="768" y="2371"/>
                </a:cubicBezTo>
                <a:cubicBezTo>
                  <a:pt x="745" y="2363"/>
                  <a:pt x="728" y="2347"/>
                  <a:pt x="711" y="2329"/>
                </a:cubicBezTo>
                <a:cubicBezTo>
                  <a:pt x="705" y="2322"/>
                  <a:pt x="694" y="2319"/>
                  <a:pt x="686" y="2314"/>
                </a:cubicBezTo>
                <a:cubicBezTo>
                  <a:pt x="685" y="2316"/>
                  <a:pt x="683" y="2318"/>
                  <a:pt x="682" y="2320"/>
                </a:cubicBezTo>
                <a:cubicBezTo>
                  <a:pt x="704" y="2358"/>
                  <a:pt x="732" y="2389"/>
                  <a:pt x="778" y="2394"/>
                </a:cubicBezTo>
                <a:cubicBezTo>
                  <a:pt x="827" y="2399"/>
                  <a:pt x="866" y="2379"/>
                  <a:pt x="904" y="2345"/>
                </a:cubicBezTo>
                <a:cubicBezTo>
                  <a:pt x="894" y="2339"/>
                  <a:pt x="887" y="2335"/>
                  <a:pt x="879" y="2331"/>
                </a:cubicBezTo>
                <a:close/>
                <a:moveTo>
                  <a:pt x="262" y="2121"/>
                </a:moveTo>
                <a:cubicBezTo>
                  <a:pt x="260" y="2222"/>
                  <a:pt x="353" y="2281"/>
                  <a:pt x="438" y="2235"/>
                </a:cubicBezTo>
                <a:cubicBezTo>
                  <a:pt x="426" y="2219"/>
                  <a:pt x="426" y="2219"/>
                  <a:pt x="404" y="2223"/>
                </a:cubicBezTo>
                <a:cubicBezTo>
                  <a:pt x="339" y="2236"/>
                  <a:pt x="292" y="2205"/>
                  <a:pt x="289" y="2147"/>
                </a:cubicBezTo>
                <a:cubicBezTo>
                  <a:pt x="288" y="2128"/>
                  <a:pt x="279" y="2122"/>
                  <a:pt x="262" y="2121"/>
                </a:cubicBezTo>
                <a:close/>
                <a:moveTo>
                  <a:pt x="513" y="1517"/>
                </a:moveTo>
                <a:cubicBezTo>
                  <a:pt x="502" y="1561"/>
                  <a:pt x="526" y="1612"/>
                  <a:pt x="563" y="1633"/>
                </a:cubicBezTo>
                <a:cubicBezTo>
                  <a:pt x="616" y="1663"/>
                  <a:pt x="702" y="1661"/>
                  <a:pt x="736" y="1628"/>
                </a:cubicBezTo>
                <a:cubicBezTo>
                  <a:pt x="689" y="1640"/>
                  <a:pt x="644" y="1645"/>
                  <a:pt x="600" y="1625"/>
                </a:cubicBezTo>
                <a:cubicBezTo>
                  <a:pt x="555" y="1604"/>
                  <a:pt x="525" y="1570"/>
                  <a:pt x="513" y="1517"/>
                </a:cubicBezTo>
                <a:close/>
                <a:moveTo>
                  <a:pt x="354" y="1256"/>
                </a:moveTo>
                <a:cubicBezTo>
                  <a:pt x="379" y="1209"/>
                  <a:pt x="349" y="1019"/>
                  <a:pt x="309" y="964"/>
                </a:cubicBezTo>
                <a:cubicBezTo>
                  <a:pt x="308" y="967"/>
                  <a:pt x="307" y="969"/>
                  <a:pt x="306" y="971"/>
                </a:cubicBezTo>
                <a:cubicBezTo>
                  <a:pt x="306" y="976"/>
                  <a:pt x="305" y="982"/>
                  <a:pt x="305" y="987"/>
                </a:cubicBezTo>
                <a:cubicBezTo>
                  <a:pt x="305" y="1029"/>
                  <a:pt x="319" y="1068"/>
                  <a:pt x="333" y="1107"/>
                </a:cubicBezTo>
                <a:cubicBezTo>
                  <a:pt x="340" y="1125"/>
                  <a:pt x="347" y="1144"/>
                  <a:pt x="349" y="1163"/>
                </a:cubicBezTo>
                <a:cubicBezTo>
                  <a:pt x="352" y="1193"/>
                  <a:pt x="352" y="1224"/>
                  <a:pt x="354" y="1256"/>
                </a:cubicBezTo>
                <a:close/>
                <a:moveTo>
                  <a:pt x="286" y="1647"/>
                </a:moveTo>
                <a:cubicBezTo>
                  <a:pt x="227" y="1665"/>
                  <a:pt x="173" y="1687"/>
                  <a:pt x="126" y="1722"/>
                </a:cubicBezTo>
                <a:cubicBezTo>
                  <a:pt x="103" y="1739"/>
                  <a:pt x="83" y="1760"/>
                  <a:pt x="63" y="1780"/>
                </a:cubicBezTo>
                <a:cubicBezTo>
                  <a:pt x="59" y="1784"/>
                  <a:pt x="57" y="1790"/>
                  <a:pt x="54" y="1795"/>
                </a:cubicBezTo>
                <a:cubicBezTo>
                  <a:pt x="116" y="1742"/>
                  <a:pt x="185" y="1705"/>
                  <a:pt x="261" y="1680"/>
                </a:cubicBezTo>
                <a:cubicBezTo>
                  <a:pt x="277" y="1675"/>
                  <a:pt x="284" y="1666"/>
                  <a:pt x="286" y="1647"/>
                </a:cubicBezTo>
                <a:close/>
                <a:moveTo>
                  <a:pt x="499" y="1087"/>
                </a:moveTo>
                <a:cubicBezTo>
                  <a:pt x="503" y="1114"/>
                  <a:pt x="506" y="1140"/>
                  <a:pt x="509" y="1163"/>
                </a:cubicBezTo>
                <a:cubicBezTo>
                  <a:pt x="558" y="1129"/>
                  <a:pt x="609" y="1094"/>
                  <a:pt x="659" y="1060"/>
                </a:cubicBezTo>
                <a:cubicBezTo>
                  <a:pt x="659" y="1058"/>
                  <a:pt x="658" y="1057"/>
                  <a:pt x="658" y="1055"/>
                </a:cubicBezTo>
                <a:cubicBezTo>
                  <a:pt x="639" y="1063"/>
                  <a:pt x="619" y="1067"/>
                  <a:pt x="603" y="1077"/>
                </a:cubicBezTo>
                <a:cubicBezTo>
                  <a:pt x="574" y="1095"/>
                  <a:pt x="545" y="1097"/>
                  <a:pt x="513" y="1089"/>
                </a:cubicBezTo>
                <a:cubicBezTo>
                  <a:pt x="509" y="1088"/>
                  <a:pt x="504" y="1087"/>
                  <a:pt x="499" y="1087"/>
                </a:cubicBezTo>
                <a:close/>
                <a:moveTo>
                  <a:pt x="541" y="1880"/>
                </a:moveTo>
                <a:cubicBezTo>
                  <a:pt x="541" y="1878"/>
                  <a:pt x="542" y="1876"/>
                  <a:pt x="543" y="1874"/>
                </a:cubicBezTo>
                <a:cubicBezTo>
                  <a:pt x="535" y="1870"/>
                  <a:pt x="525" y="1862"/>
                  <a:pt x="518" y="1864"/>
                </a:cubicBezTo>
                <a:cubicBezTo>
                  <a:pt x="448" y="1884"/>
                  <a:pt x="400" y="1857"/>
                  <a:pt x="382" y="1788"/>
                </a:cubicBezTo>
                <a:cubicBezTo>
                  <a:pt x="380" y="1780"/>
                  <a:pt x="373" y="1774"/>
                  <a:pt x="368" y="1767"/>
                </a:cubicBezTo>
                <a:cubicBezTo>
                  <a:pt x="359" y="1864"/>
                  <a:pt x="452" y="1922"/>
                  <a:pt x="541" y="1880"/>
                </a:cubicBezTo>
                <a:close/>
                <a:moveTo>
                  <a:pt x="765" y="1149"/>
                </a:moveTo>
                <a:cubicBezTo>
                  <a:pt x="750" y="1167"/>
                  <a:pt x="741" y="1191"/>
                  <a:pt x="715" y="1187"/>
                </a:cubicBezTo>
                <a:cubicBezTo>
                  <a:pt x="694" y="1184"/>
                  <a:pt x="694" y="1164"/>
                  <a:pt x="693" y="1147"/>
                </a:cubicBezTo>
                <a:cubicBezTo>
                  <a:pt x="675" y="1148"/>
                  <a:pt x="660" y="1146"/>
                  <a:pt x="652" y="1128"/>
                </a:cubicBezTo>
                <a:cubicBezTo>
                  <a:pt x="640" y="1102"/>
                  <a:pt x="663" y="1091"/>
                  <a:pt x="679" y="1076"/>
                </a:cubicBezTo>
                <a:cubicBezTo>
                  <a:pt x="649" y="1076"/>
                  <a:pt x="627" y="1092"/>
                  <a:pt x="624" y="1114"/>
                </a:cubicBezTo>
                <a:cubicBezTo>
                  <a:pt x="620" y="1138"/>
                  <a:pt x="632" y="1153"/>
                  <a:pt x="662" y="1163"/>
                </a:cubicBezTo>
                <a:cubicBezTo>
                  <a:pt x="667" y="1164"/>
                  <a:pt x="671" y="1170"/>
                  <a:pt x="673" y="1174"/>
                </a:cubicBezTo>
                <a:cubicBezTo>
                  <a:pt x="685" y="1199"/>
                  <a:pt x="707" y="1212"/>
                  <a:pt x="732" y="1206"/>
                </a:cubicBezTo>
                <a:cubicBezTo>
                  <a:pt x="754" y="1201"/>
                  <a:pt x="767" y="1180"/>
                  <a:pt x="765" y="1149"/>
                </a:cubicBezTo>
                <a:close/>
                <a:moveTo>
                  <a:pt x="287" y="2383"/>
                </a:moveTo>
                <a:cubicBezTo>
                  <a:pt x="302" y="2426"/>
                  <a:pt x="317" y="2468"/>
                  <a:pt x="363" y="2482"/>
                </a:cubicBezTo>
                <a:cubicBezTo>
                  <a:pt x="396" y="2493"/>
                  <a:pt x="430" y="2492"/>
                  <a:pt x="461" y="2472"/>
                </a:cubicBezTo>
                <a:cubicBezTo>
                  <a:pt x="455" y="2458"/>
                  <a:pt x="448" y="2455"/>
                  <a:pt x="435" y="2458"/>
                </a:cubicBezTo>
                <a:cubicBezTo>
                  <a:pt x="421" y="2463"/>
                  <a:pt x="406" y="2465"/>
                  <a:pt x="392" y="2464"/>
                </a:cubicBezTo>
                <a:cubicBezTo>
                  <a:pt x="352" y="2463"/>
                  <a:pt x="335" y="2434"/>
                  <a:pt x="321" y="2403"/>
                </a:cubicBezTo>
                <a:cubicBezTo>
                  <a:pt x="314" y="2388"/>
                  <a:pt x="306" y="2381"/>
                  <a:pt x="287" y="2383"/>
                </a:cubicBezTo>
                <a:close/>
                <a:moveTo>
                  <a:pt x="1279" y="1225"/>
                </a:moveTo>
                <a:cubicBezTo>
                  <a:pt x="1281" y="1176"/>
                  <a:pt x="1278" y="1128"/>
                  <a:pt x="1261" y="1082"/>
                </a:cubicBezTo>
                <a:cubicBezTo>
                  <a:pt x="1240" y="1025"/>
                  <a:pt x="1199" y="989"/>
                  <a:pt x="1140" y="974"/>
                </a:cubicBezTo>
                <a:cubicBezTo>
                  <a:pt x="1131" y="972"/>
                  <a:pt x="1123" y="972"/>
                  <a:pt x="1115" y="970"/>
                </a:cubicBezTo>
                <a:cubicBezTo>
                  <a:pt x="1113" y="972"/>
                  <a:pt x="1112" y="974"/>
                  <a:pt x="1111" y="975"/>
                </a:cubicBezTo>
                <a:cubicBezTo>
                  <a:pt x="1223" y="1022"/>
                  <a:pt x="1277" y="1105"/>
                  <a:pt x="1279" y="1225"/>
                </a:cubicBezTo>
                <a:close/>
                <a:moveTo>
                  <a:pt x="976" y="2340"/>
                </a:moveTo>
                <a:cubicBezTo>
                  <a:pt x="955" y="2399"/>
                  <a:pt x="942" y="2455"/>
                  <a:pt x="947" y="2517"/>
                </a:cubicBezTo>
                <a:cubicBezTo>
                  <a:pt x="973" y="2504"/>
                  <a:pt x="982" y="2489"/>
                  <a:pt x="980" y="2464"/>
                </a:cubicBezTo>
                <a:cubicBezTo>
                  <a:pt x="979" y="2460"/>
                  <a:pt x="980" y="2454"/>
                  <a:pt x="982" y="2451"/>
                </a:cubicBezTo>
                <a:cubicBezTo>
                  <a:pt x="994" y="2439"/>
                  <a:pt x="991" y="2426"/>
                  <a:pt x="987" y="2411"/>
                </a:cubicBezTo>
                <a:cubicBezTo>
                  <a:pt x="984" y="2402"/>
                  <a:pt x="984" y="2392"/>
                  <a:pt x="985" y="2383"/>
                </a:cubicBezTo>
                <a:cubicBezTo>
                  <a:pt x="988" y="2369"/>
                  <a:pt x="991" y="2355"/>
                  <a:pt x="976" y="2340"/>
                </a:cubicBezTo>
                <a:close/>
                <a:moveTo>
                  <a:pt x="950" y="2627"/>
                </a:moveTo>
                <a:cubicBezTo>
                  <a:pt x="936" y="2621"/>
                  <a:pt x="930" y="2625"/>
                  <a:pt x="925" y="2638"/>
                </a:cubicBezTo>
                <a:cubicBezTo>
                  <a:pt x="902" y="2699"/>
                  <a:pt x="861" y="2721"/>
                  <a:pt x="797" y="2708"/>
                </a:cubicBezTo>
                <a:cubicBezTo>
                  <a:pt x="788" y="2707"/>
                  <a:pt x="779" y="2711"/>
                  <a:pt x="769" y="2712"/>
                </a:cubicBezTo>
                <a:cubicBezTo>
                  <a:pt x="770" y="2714"/>
                  <a:pt x="770" y="2716"/>
                  <a:pt x="770" y="2718"/>
                </a:cubicBezTo>
                <a:cubicBezTo>
                  <a:pt x="805" y="2736"/>
                  <a:pt x="842" y="2743"/>
                  <a:pt x="880" y="2725"/>
                </a:cubicBezTo>
                <a:cubicBezTo>
                  <a:pt x="922" y="2705"/>
                  <a:pt x="940" y="2669"/>
                  <a:pt x="950" y="2627"/>
                </a:cubicBezTo>
                <a:close/>
                <a:moveTo>
                  <a:pt x="914" y="1110"/>
                </a:moveTo>
                <a:cubicBezTo>
                  <a:pt x="916" y="1123"/>
                  <a:pt x="918" y="1135"/>
                  <a:pt x="918" y="1146"/>
                </a:cubicBezTo>
                <a:cubicBezTo>
                  <a:pt x="919" y="1164"/>
                  <a:pt x="915" y="1181"/>
                  <a:pt x="898" y="1191"/>
                </a:cubicBezTo>
                <a:cubicBezTo>
                  <a:pt x="891" y="1196"/>
                  <a:pt x="883" y="1203"/>
                  <a:pt x="878" y="1210"/>
                </a:cubicBezTo>
                <a:cubicBezTo>
                  <a:pt x="863" y="1232"/>
                  <a:pt x="845" y="1237"/>
                  <a:pt x="824" y="1220"/>
                </a:cubicBezTo>
                <a:cubicBezTo>
                  <a:pt x="810" y="1209"/>
                  <a:pt x="798" y="1195"/>
                  <a:pt x="786" y="1183"/>
                </a:cubicBezTo>
                <a:cubicBezTo>
                  <a:pt x="782" y="1225"/>
                  <a:pt x="828" y="1262"/>
                  <a:pt x="868" y="1243"/>
                </a:cubicBezTo>
                <a:cubicBezTo>
                  <a:pt x="891" y="1232"/>
                  <a:pt x="911" y="1213"/>
                  <a:pt x="930" y="1196"/>
                </a:cubicBezTo>
                <a:cubicBezTo>
                  <a:pt x="948" y="1180"/>
                  <a:pt x="940" y="1131"/>
                  <a:pt x="921" y="1113"/>
                </a:cubicBezTo>
                <a:cubicBezTo>
                  <a:pt x="920" y="1112"/>
                  <a:pt x="917" y="1111"/>
                  <a:pt x="914" y="1110"/>
                </a:cubicBezTo>
                <a:close/>
                <a:moveTo>
                  <a:pt x="1391" y="2887"/>
                </a:moveTo>
                <a:cubicBezTo>
                  <a:pt x="1384" y="2905"/>
                  <a:pt x="1388" y="2915"/>
                  <a:pt x="1401" y="2924"/>
                </a:cubicBezTo>
                <a:cubicBezTo>
                  <a:pt x="1410" y="2931"/>
                  <a:pt x="1418" y="2941"/>
                  <a:pt x="1424" y="2951"/>
                </a:cubicBezTo>
                <a:cubicBezTo>
                  <a:pt x="1439" y="2973"/>
                  <a:pt x="1438" y="2997"/>
                  <a:pt x="1418" y="3014"/>
                </a:cubicBezTo>
                <a:cubicBezTo>
                  <a:pt x="1401" y="3028"/>
                  <a:pt x="1408" y="3041"/>
                  <a:pt x="1413" y="3058"/>
                </a:cubicBezTo>
                <a:cubicBezTo>
                  <a:pt x="1441" y="3034"/>
                  <a:pt x="1463" y="3009"/>
                  <a:pt x="1460" y="2972"/>
                </a:cubicBezTo>
                <a:cubicBezTo>
                  <a:pt x="1456" y="2930"/>
                  <a:pt x="1424" y="2909"/>
                  <a:pt x="1391" y="2887"/>
                </a:cubicBezTo>
                <a:close/>
                <a:moveTo>
                  <a:pt x="496" y="2491"/>
                </a:moveTo>
                <a:cubicBezTo>
                  <a:pt x="503" y="2534"/>
                  <a:pt x="540" y="2569"/>
                  <a:pt x="578" y="2574"/>
                </a:cubicBezTo>
                <a:cubicBezTo>
                  <a:pt x="615" y="2578"/>
                  <a:pt x="673" y="2552"/>
                  <a:pt x="688" y="2523"/>
                </a:cubicBezTo>
                <a:cubicBezTo>
                  <a:pt x="673" y="2511"/>
                  <a:pt x="673" y="2511"/>
                  <a:pt x="659" y="2522"/>
                </a:cubicBezTo>
                <a:cubicBezTo>
                  <a:pt x="603" y="2568"/>
                  <a:pt x="555" y="2561"/>
                  <a:pt x="513" y="2503"/>
                </a:cubicBezTo>
                <a:cubicBezTo>
                  <a:pt x="509" y="2497"/>
                  <a:pt x="502" y="2495"/>
                  <a:pt x="496" y="2491"/>
                </a:cubicBezTo>
                <a:close/>
                <a:moveTo>
                  <a:pt x="862" y="2027"/>
                </a:moveTo>
                <a:cubicBezTo>
                  <a:pt x="861" y="2029"/>
                  <a:pt x="859" y="2031"/>
                  <a:pt x="858" y="2033"/>
                </a:cubicBezTo>
                <a:cubicBezTo>
                  <a:pt x="881" y="2064"/>
                  <a:pt x="905" y="2095"/>
                  <a:pt x="948" y="2098"/>
                </a:cubicBezTo>
                <a:cubicBezTo>
                  <a:pt x="987" y="2101"/>
                  <a:pt x="1021" y="2089"/>
                  <a:pt x="1051" y="2062"/>
                </a:cubicBezTo>
                <a:cubicBezTo>
                  <a:pt x="1031" y="2047"/>
                  <a:pt x="1031" y="2047"/>
                  <a:pt x="1015" y="2056"/>
                </a:cubicBezTo>
                <a:cubicBezTo>
                  <a:pt x="970" y="2084"/>
                  <a:pt x="929" y="2078"/>
                  <a:pt x="889" y="2042"/>
                </a:cubicBezTo>
                <a:cubicBezTo>
                  <a:pt x="882" y="2035"/>
                  <a:pt x="871" y="2032"/>
                  <a:pt x="862" y="2027"/>
                </a:cubicBezTo>
                <a:close/>
                <a:moveTo>
                  <a:pt x="843" y="2477"/>
                </a:moveTo>
                <a:cubicBezTo>
                  <a:pt x="832" y="2465"/>
                  <a:pt x="824" y="2469"/>
                  <a:pt x="814" y="2477"/>
                </a:cubicBezTo>
                <a:cubicBezTo>
                  <a:pt x="761" y="2519"/>
                  <a:pt x="715" y="2515"/>
                  <a:pt x="669" y="2466"/>
                </a:cubicBezTo>
                <a:cubicBezTo>
                  <a:pt x="663" y="2459"/>
                  <a:pt x="651" y="2458"/>
                  <a:pt x="642" y="2454"/>
                </a:cubicBezTo>
                <a:cubicBezTo>
                  <a:pt x="641" y="2456"/>
                  <a:pt x="640" y="2458"/>
                  <a:pt x="639" y="2460"/>
                </a:cubicBezTo>
                <a:cubicBezTo>
                  <a:pt x="666" y="2495"/>
                  <a:pt x="697" y="2526"/>
                  <a:pt x="746" y="2529"/>
                </a:cubicBezTo>
                <a:cubicBezTo>
                  <a:pt x="788" y="2531"/>
                  <a:pt x="816" y="2505"/>
                  <a:pt x="843" y="2477"/>
                </a:cubicBezTo>
                <a:close/>
                <a:moveTo>
                  <a:pt x="1810" y="2361"/>
                </a:moveTo>
                <a:cubicBezTo>
                  <a:pt x="1782" y="2375"/>
                  <a:pt x="1764" y="2397"/>
                  <a:pt x="1754" y="2426"/>
                </a:cubicBezTo>
                <a:cubicBezTo>
                  <a:pt x="1739" y="2472"/>
                  <a:pt x="1736" y="2523"/>
                  <a:pt x="1705" y="2565"/>
                </a:cubicBezTo>
                <a:cubicBezTo>
                  <a:pt x="1714" y="2562"/>
                  <a:pt x="1721" y="2558"/>
                  <a:pt x="1727" y="2553"/>
                </a:cubicBezTo>
                <a:cubicBezTo>
                  <a:pt x="1748" y="2535"/>
                  <a:pt x="1758" y="2512"/>
                  <a:pt x="1765" y="2487"/>
                </a:cubicBezTo>
                <a:cubicBezTo>
                  <a:pt x="1775" y="2443"/>
                  <a:pt x="1785" y="2400"/>
                  <a:pt x="1810" y="2361"/>
                </a:cubicBezTo>
                <a:close/>
                <a:moveTo>
                  <a:pt x="689" y="1871"/>
                </a:moveTo>
                <a:cubicBezTo>
                  <a:pt x="681" y="1853"/>
                  <a:pt x="671" y="1854"/>
                  <a:pt x="657" y="1862"/>
                </a:cubicBezTo>
                <a:cubicBezTo>
                  <a:pt x="601" y="1892"/>
                  <a:pt x="557" y="1867"/>
                  <a:pt x="535" y="1814"/>
                </a:cubicBezTo>
                <a:cubicBezTo>
                  <a:pt x="529" y="1797"/>
                  <a:pt x="519" y="1793"/>
                  <a:pt x="501" y="1792"/>
                </a:cubicBezTo>
                <a:cubicBezTo>
                  <a:pt x="517" y="1833"/>
                  <a:pt x="532" y="1873"/>
                  <a:pt x="575" y="1887"/>
                </a:cubicBezTo>
                <a:cubicBezTo>
                  <a:pt x="615" y="1901"/>
                  <a:pt x="653" y="1893"/>
                  <a:pt x="689" y="1871"/>
                </a:cubicBezTo>
                <a:close/>
                <a:moveTo>
                  <a:pt x="891" y="1898"/>
                </a:moveTo>
                <a:cubicBezTo>
                  <a:pt x="873" y="1887"/>
                  <a:pt x="873" y="1887"/>
                  <a:pt x="862" y="1898"/>
                </a:cubicBezTo>
                <a:cubicBezTo>
                  <a:pt x="816" y="1940"/>
                  <a:pt x="775" y="1938"/>
                  <a:pt x="731" y="1892"/>
                </a:cubicBezTo>
                <a:cubicBezTo>
                  <a:pt x="726" y="1887"/>
                  <a:pt x="718" y="1884"/>
                  <a:pt x="706" y="1877"/>
                </a:cubicBezTo>
                <a:cubicBezTo>
                  <a:pt x="723" y="1923"/>
                  <a:pt x="752" y="1950"/>
                  <a:pt x="786" y="1952"/>
                </a:cubicBezTo>
                <a:cubicBezTo>
                  <a:pt x="831" y="1955"/>
                  <a:pt x="863" y="1931"/>
                  <a:pt x="891" y="1898"/>
                </a:cubicBezTo>
                <a:close/>
                <a:moveTo>
                  <a:pt x="458" y="1660"/>
                </a:moveTo>
                <a:cubicBezTo>
                  <a:pt x="454" y="1662"/>
                  <a:pt x="451" y="1663"/>
                  <a:pt x="447" y="1664"/>
                </a:cubicBezTo>
                <a:cubicBezTo>
                  <a:pt x="451" y="1685"/>
                  <a:pt x="453" y="1707"/>
                  <a:pt x="459" y="1727"/>
                </a:cubicBezTo>
                <a:cubicBezTo>
                  <a:pt x="480" y="1789"/>
                  <a:pt x="552" y="1812"/>
                  <a:pt x="608" y="1776"/>
                </a:cubicBezTo>
                <a:cubicBezTo>
                  <a:pt x="598" y="1761"/>
                  <a:pt x="598" y="1761"/>
                  <a:pt x="581" y="1766"/>
                </a:cubicBezTo>
                <a:cubicBezTo>
                  <a:pt x="538" y="1779"/>
                  <a:pt x="502" y="1766"/>
                  <a:pt x="484" y="1729"/>
                </a:cubicBezTo>
                <a:cubicBezTo>
                  <a:pt x="478" y="1716"/>
                  <a:pt x="477" y="1702"/>
                  <a:pt x="472" y="1689"/>
                </a:cubicBezTo>
                <a:cubicBezTo>
                  <a:pt x="468" y="1679"/>
                  <a:pt x="463" y="1670"/>
                  <a:pt x="458" y="1660"/>
                </a:cubicBezTo>
                <a:close/>
                <a:moveTo>
                  <a:pt x="652" y="2647"/>
                </a:moveTo>
                <a:cubicBezTo>
                  <a:pt x="669" y="2685"/>
                  <a:pt x="717" y="2709"/>
                  <a:pt x="762" y="2704"/>
                </a:cubicBezTo>
                <a:cubicBezTo>
                  <a:pt x="798" y="2699"/>
                  <a:pt x="829" y="2672"/>
                  <a:pt x="836" y="2635"/>
                </a:cubicBezTo>
                <a:cubicBezTo>
                  <a:pt x="830" y="2632"/>
                  <a:pt x="824" y="2630"/>
                  <a:pt x="817" y="2627"/>
                </a:cubicBezTo>
                <a:cubicBezTo>
                  <a:pt x="814" y="2632"/>
                  <a:pt x="812" y="2635"/>
                  <a:pt x="811" y="2638"/>
                </a:cubicBezTo>
                <a:cubicBezTo>
                  <a:pt x="778" y="2695"/>
                  <a:pt x="737" y="2701"/>
                  <a:pt x="688" y="2659"/>
                </a:cubicBezTo>
                <a:cubicBezTo>
                  <a:pt x="686" y="2657"/>
                  <a:pt x="683" y="2655"/>
                  <a:pt x="681" y="2653"/>
                </a:cubicBezTo>
                <a:cubicBezTo>
                  <a:pt x="673" y="2642"/>
                  <a:pt x="663" y="2641"/>
                  <a:pt x="652" y="2647"/>
                </a:cubicBezTo>
                <a:close/>
                <a:moveTo>
                  <a:pt x="477" y="1779"/>
                </a:moveTo>
                <a:cubicBezTo>
                  <a:pt x="472" y="1765"/>
                  <a:pt x="461" y="1764"/>
                  <a:pt x="448" y="1764"/>
                </a:cubicBezTo>
                <a:cubicBezTo>
                  <a:pt x="406" y="1765"/>
                  <a:pt x="380" y="1747"/>
                  <a:pt x="367" y="1710"/>
                </a:cubicBezTo>
                <a:cubicBezTo>
                  <a:pt x="363" y="1697"/>
                  <a:pt x="361" y="1683"/>
                  <a:pt x="359" y="1670"/>
                </a:cubicBezTo>
                <a:cubicBezTo>
                  <a:pt x="357" y="1650"/>
                  <a:pt x="355" y="1649"/>
                  <a:pt x="336" y="1654"/>
                </a:cubicBezTo>
                <a:cubicBezTo>
                  <a:pt x="329" y="1743"/>
                  <a:pt x="402" y="1808"/>
                  <a:pt x="477" y="1779"/>
                </a:cubicBezTo>
                <a:close/>
                <a:moveTo>
                  <a:pt x="733" y="1774"/>
                </a:moveTo>
                <a:cubicBezTo>
                  <a:pt x="733" y="1771"/>
                  <a:pt x="733" y="1769"/>
                  <a:pt x="733" y="1766"/>
                </a:cubicBezTo>
                <a:cubicBezTo>
                  <a:pt x="720" y="1765"/>
                  <a:pt x="706" y="1761"/>
                  <a:pt x="693" y="1763"/>
                </a:cubicBezTo>
                <a:cubicBezTo>
                  <a:pt x="651" y="1770"/>
                  <a:pt x="624" y="1755"/>
                  <a:pt x="609" y="1715"/>
                </a:cubicBezTo>
                <a:cubicBezTo>
                  <a:pt x="605" y="1705"/>
                  <a:pt x="603" y="1694"/>
                  <a:pt x="601" y="1684"/>
                </a:cubicBezTo>
                <a:cubicBezTo>
                  <a:pt x="597" y="1664"/>
                  <a:pt x="596" y="1663"/>
                  <a:pt x="573" y="1672"/>
                </a:cubicBezTo>
                <a:cubicBezTo>
                  <a:pt x="584" y="1712"/>
                  <a:pt x="593" y="1754"/>
                  <a:pt x="634" y="1776"/>
                </a:cubicBezTo>
                <a:cubicBezTo>
                  <a:pt x="667" y="1793"/>
                  <a:pt x="701" y="1792"/>
                  <a:pt x="733" y="1774"/>
                </a:cubicBezTo>
                <a:close/>
                <a:moveTo>
                  <a:pt x="1771" y="2373"/>
                </a:moveTo>
                <a:cubicBezTo>
                  <a:pt x="1736" y="2386"/>
                  <a:pt x="1713" y="2409"/>
                  <a:pt x="1705" y="2447"/>
                </a:cubicBezTo>
                <a:cubicBezTo>
                  <a:pt x="1699" y="2480"/>
                  <a:pt x="1689" y="2513"/>
                  <a:pt x="1681" y="2546"/>
                </a:cubicBezTo>
                <a:cubicBezTo>
                  <a:pt x="1680" y="2549"/>
                  <a:pt x="1680" y="2552"/>
                  <a:pt x="1680" y="2558"/>
                </a:cubicBezTo>
                <a:cubicBezTo>
                  <a:pt x="1712" y="2533"/>
                  <a:pt x="1725" y="2502"/>
                  <a:pt x="1731" y="2466"/>
                </a:cubicBezTo>
                <a:cubicBezTo>
                  <a:pt x="1735" y="2449"/>
                  <a:pt x="1740" y="2431"/>
                  <a:pt x="1747" y="2415"/>
                </a:cubicBezTo>
                <a:cubicBezTo>
                  <a:pt x="1753" y="2400"/>
                  <a:pt x="1763" y="2387"/>
                  <a:pt x="1771" y="2373"/>
                </a:cubicBezTo>
                <a:close/>
                <a:moveTo>
                  <a:pt x="714" y="2529"/>
                </a:moveTo>
                <a:cubicBezTo>
                  <a:pt x="713" y="2531"/>
                  <a:pt x="712" y="2533"/>
                  <a:pt x="711" y="2536"/>
                </a:cubicBezTo>
                <a:cubicBezTo>
                  <a:pt x="735" y="2570"/>
                  <a:pt x="764" y="2599"/>
                  <a:pt x="810" y="2598"/>
                </a:cubicBezTo>
                <a:cubicBezTo>
                  <a:pt x="851" y="2597"/>
                  <a:pt x="886" y="2581"/>
                  <a:pt x="910" y="2546"/>
                </a:cubicBezTo>
                <a:cubicBezTo>
                  <a:pt x="899" y="2535"/>
                  <a:pt x="891" y="2538"/>
                  <a:pt x="881" y="2546"/>
                </a:cubicBezTo>
                <a:cubicBezTo>
                  <a:pt x="833" y="2589"/>
                  <a:pt x="787" y="2587"/>
                  <a:pt x="740" y="2543"/>
                </a:cubicBezTo>
                <a:cubicBezTo>
                  <a:pt x="733" y="2537"/>
                  <a:pt x="723" y="2534"/>
                  <a:pt x="714" y="2529"/>
                </a:cubicBezTo>
                <a:close/>
                <a:moveTo>
                  <a:pt x="301" y="1433"/>
                </a:moveTo>
                <a:cubicBezTo>
                  <a:pt x="292" y="1466"/>
                  <a:pt x="311" y="1520"/>
                  <a:pt x="340" y="1543"/>
                </a:cubicBezTo>
                <a:cubicBezTo>
                  <a:pt x="364" y="1563"/>
                  <a:pt x="404" y="1565"/>
                  <a:pt x="432" y="1550"/>
                </a:cubicBezTo>
                <a:cubicBezTo>
                  <a:pt x="426" y="1534"/>
                  <a:pt x="412" y="1536"/>
                  <a:pt x="399" y="1535"/>
                </a:cubicBezTo>
                <a:cubicBezTo>
                  <a:pt x="348" y="1532"/>
                  <a:pt x="332" y="1520"/>
                  <a:pt x="329" y="1473"/>
                </a:cubicBezTo>
                <a:cubicBezTo>
                  <a:pt x="328" y="1453"/>
                  <a:pt x="318" y="1442"/>
                  <a:pt x="301" y="1433"/>
                </a:cubicBezTo>
                <a:close/>
                <a:moveTo>
                  <a:pt x="1735" y="2572"/>
                </a:moveTo>
                <a:cubicBezTo>
                  <a:pt x="1737" y="2574"/>
                  <a:pt x="1738" y="2575"/>
                  <a:pt x="1740" y="2577"/>
                </a:cubicBezTo>
                <a:cubicBezTo>
                  <a:pt x="1750" y="2568"/>
                  <a:pt x="1763" y="2561"/>
                  <a:pt x="1770" y="2550"/>
                </a:cubicBezTo>
                <a:cubicBezTo>
                  <a:pt x="1782" y="2528"/>
                  <a:pt x="1792" y="2504"/>
                  <a:pt x="1800" y="2480"/>
                </a:cubicBezTo>
                <a:cubicBezTo>
                  <a:pt x="1813" y="2435"/>
                  <a:pt x="1827" y="2391"/>
                  <a:pt x="1854" y="2352"/>
                </a:cubicBezTo>
                <a:cubicBezTo>
                  <a:pt x="1854" y="2351"/>
                  <a:pt x="1854" y="2349"/>
                  <a:pt x="1854" y="2344"/>
                </a:cubicBezTo>
                <a:cubicBezTo>
                  <a:pt x="1845" y="2352"/>
                  <a:pt x="1837" y="2357"/>
                  <a:pt x="1832" y="2364"/>
                </a:cubicBezTo>
                <a:cubicBezTo>
                  <a:pt x="1819" y="2386"/>
                  <a:pt x="1805" y="2407"/>
                  <a:pt x="1796" y="2431"/>
                </a:cubicBezTo>
                <a:cubicBezTo>
                  <a:pt x="1776" y="2478"/>
                  <a:pt x="1768" y="2530"/>
                  <a:pt x="1735" y="2572"/>
                </a:cubicBezTo>
                <a:close/>
                <a:moveTo>
                  <a:pt x="1934" y="2309"/>
                </a:moveTo>
                <a:cubicBezTo>
                  <a:pt x="1901" y="2343"/>
                  <a:pt x="1883" y="2382"/>
                  <a:pt x="1874" y="2426"/>
                </a:cubicBezTo>
                <a:cubicBezTo>
                  <a:pt x="1864" y="2474"/>
                  <a:pt x="1846" y="2518"/>
                  <a:pt x="1818" y="2559"/>
                </a:cubicBezTo>
                <a:cubicBezTo>
                  <a:pt x="1816" y="2562"/>
                  <a:pt x="1814" y="2566"/>
                  <a:pt x="1811" y="2570"/>
                </a:cubicBezTo>
                <a:cubicBezTo>
                  <a:pt x="1814" y="2572"/>
                  <a:pt x="1816" y="2574"/>
                  <a:pt x="1818" y="2577"/>
                </a:cubicBezTo>
                <a:cubicBezTo>
                  <a:pt x="1823" y="2569"/>
                  <a:pt x="1827" y="2563"/>
                  <a:pt x="1831" y="2555"/>
                </a:cubicBezTo>
                <a:cubicBezTo>
                  <a:pt x="1848" y="2527"/>
                  <a:pt x="1868" y="2501"/>
                  <a:pt x="1880" y="2471"/>
                </a:cubicBezTo>
                <a:cubicBezTo>
                  <a:pt x="1900" y="2419"/>
                  <a:pt x="1916" y="2365"/>
                  <a:pt x="1934" y="2309"/>
                </a:cubicBezTo>
                <a:close/>
                <a:moveTo>
                  <a:pt x="444" y="1559"/>
                </a:moveTo>
                <a:cubicBezTo>
                  <a:pt x="420" y="1642"/>
                  <a:pt x="484" y="1693"/>
                  <a:pt x="566" y="1696"/>
                </a:cubicBezTo>
                <a:cubicBezTo>
                  <a:pt x="568" y="1672"/>
                  <a:pt x="566" y="1670"/>
                  <a:pt x="547" y="1670"/>
                </a:cubicBezTo>
                <a:cubicBezTo>
                  <a:pt x="490" y="1669"/>
                  <a:pt x="459" y="1638"/>
                  <a:pt x="460" y="1580"/>
                </a:cubicBezTo>
                <a:cubicBezTo>
                  <a:pt x="460" y="1568"/>
                  <a:pt x="459" y="1559"/>
                  <a:pt x="444" y="1559"/>
                </a:cubicBezTo>
                <a:close/>
                <a:moveTo>
                  <a:pt x="290" y="1411"/>
                </a:moveTo>
                <a:cubicBezTo>
                  <a:pt x="314" y="1380"/>
                  <a:pt x="338" y="1349"/>
                  <a:pt x="361" y="1318"/>
                </a:cubicBezTo>
                <a:cubicBezTo>
                  <a:pt x="363" y="1316"/>
                  <a:pt x="363" y="1309"/>
                  <a:pt x="361" y="1307"/>
                </a:cubicBezTo>
                <a:cubicBezTo>
                  <a:pt x="355" y="1301"/>
                  <a:pt x="347" y="1293"/>
                  <a:pt x="340" y="1293"/>
                </a:cubicBezTo>
                <a:cubicBezTo>
                  <a:pt x="333" y="1294"/>
                  <a:pt x="325" y="1302"/>
                  <a:pt x="318" y="1308"/>
                </a:cubicBezTo>
                <a:cubicBezTo>
                  <a:pt x="312" y="1315"/>
                  <a:pt x="308" y="1324"/>
                  <a:pt x="301" y="1331"/>
                </a:cubicBezTo>
                <a:cubicBezTo>
                  <a:pt x="289" y="1342"/>
                  <a:pt x="277" y="1392"/>
                  <a:pt x="285" y="1407"/>
                </a:cubicBezTo>
                <a:cubicBezTo>
                  <a:pt x="285" y="1408"/>
                  <a:pt x="287" y="1409"/>
                  <a:pt x="290" y="1411"/>
                </a:cubicBezTo>
                <a:close/>
                <a:moveTo>
                  <a:pt x="615" y="2768"/>
                </a:moveTo>
                <a:cubicBezTo>
                  <a:pt x="614" y="2769"/>
                  <a:pt x="614" y="2771"/>
                  <a:pt x="613" y="2773"/>
                </a:cubicBezTo>
                <a:cubicBezTo>
                  <a:pt x="642" y="2800"/>
                  <a:pt x="693" y="2814"/>
                  <a:pt x="728" y="2803"/>
                </a:cubicBezTo>
                <a:cubicBezTo>
                  <a:pt x="760" y="2793"/>
                  <a:pt x="776" y="2767"/>
                  <a:pt x="791" y="2738"/>
                </a:cubicBezTo>
                <a:cubicBezTo>
                  <a:pt x="783" y="2734"/>
                  <a:pt x="776" y="2731"/>
                  <a:pt x="769" y="2728"/>
                </a:cubicBezTo>
                <a:cubicBezTo>
                  <a:pt x="765" y="2736"/>
                  <a:pt x="760" y="2742"/>
                  <a:pt x="756" y="2748"/>
                </a:cubicBezTo>
                <a:cubicBezTo>
                  <a:pt x="725" y="2791"/>
                  <a:pt x="690" y="2798"/>
                  <a:pt x="644" y="2773"/>
                </a:cubicBezTo>
                <a:cubicBezTo>
                  <a:pt x="636" y="2769"/>
                  <a:pt x="624" y="2769"/>
                  <a:pt x="615" y="2768"/>
                </a:cubicBezTo>
                <a:close/>
                <a:moveTo>
                  <a:pt x="918" y="3106"/>
                </a:moveTo>
                <a:cubicBezTo>
                  <a:pt x="953" y="3089"/>
                  <a:pt x="984" y="3071"/>
                  <a:pt x="991" y="3031"/>
                </a:cubicBezTo>
                <a:cubicBezTo>
                  <a:pt x="997" y="2999"/>
                  <a:pt x="979" y="2976"/>
                  <a:pt x="958" y="2953"/>
                </a:cubicBezTo>
                <a:cubicBezTo>
                  <a:pt x="949" y="2974"/>
                  <a:pt x="949" y="2974"/>
                  <a:pt x="956" y="2992"/>
                </a:cubicBezTo>
                <a:cubicBezTo>
                  <a:pt x="972" y="3029"/>
                  <a:pt x="964" y="3058"/>
                  <a:pt x="932" y="3072"/>
                </a:cubicBezTo>
                <a:cubicBezTo>
                  <a:pt x="917" y="3079"/>
                  <a:pt x="915" y="3089"/>
                  <a:pt x="918" y="3106"/>
                </a:cubicBezTo>
                <a:close/>
                <a:moveTo>
                  <a:pt x="457" y="2612"/>
                </a:moveTo>
                <a:cubicBezTo>
                  <a:pt x="472" y="2658"/>
                  <a:pt x="506" y="2691"/>
                  <a:pt x="539" y="2694"/>
                </a:cubicBezTo>
                <a:cubicBezTo>
                  <a:pt x="576" y="2697"/>
                  <a:pt x="614" y="2676"/>
                  <a:pt x="632" y="2640"/>
                </a:cubicBezTo>
                <a:cubicBezTo>
                  <a:pt x="626" y="2637"/>
                  <a:pt x="620" y="2634"/>
                  <a:pt x="615" y="2631"/>
                </a:cubicBezTo>
                <a:cubicBezTo>
                  <a:pt x="574" y="2692"/>
                  <a:pt x="491" y="2694"/>
                  <a:pt x="479" y="2608"/>
                </a:cubicBezTo>
                <a:cubicBezTo>
                  <a:pt x="475" y="2608"/>
                  <a:pt x="471" y="2609"/>
                  <a:pt x="467" y="2610"/>
                </a:cubicBezTo>
                <a:cubicBezTo>
                  <a:pt x="464" y="2610"/>
                  <a:pt x="461" y="2611"/>
                  <a:pt x="457" y="2612"/>
                </a:cubicBezTo>
                <a:close/>
                <a:moveTo>
                  <a:pt x="1542" y="2800"/>
                </a:moveTo>
                <a:cubicBezTo>
                  <a:pt x="1539" y="2822"/>
                  <a:pt x="1540" y="2825"/>
                  <a:pt x="1560" y="2833"/>
                </a:cubicBezTo>
                <a:cubicBezTo>
                  <a:pt x="1606" y="2854"/>
                  <a:pt x="1621" y="2882"/>
                  <a:pt x="1612" y="2931"/>
                </a:cubicBezTo>
                <a:cubicBezTo>
                  <a:pt x="1610" y="2938"/>
                  <a:pt x="1615" y="2945"/>
                  <a:pt x="1618" y="2956"/>
                </a:cubicBezTo>
                <a:cubicBezTo>
                  <a:pt x="1660" y="2880"/>
                  <a:pt x="1616" y="2817"/>
                  <a:pt x="1542" y="2800"/>
                </a:cubicBezTo>
                <a:close/>
                <a:moveTo>
                  <a:pt x="803" y="3067"/>
                </a:moveTo>
                <a:cubicBezTo>
                  <a:pt x="840" y="3070"/>
                  <a:pt x="869" y="3055"/>
                  <a:pt x="879" y="3029"/>
                </a:cubicBezTo>
                <a:cubicBezTo>
                  <a:pt x="891" y="2995"/>
                  <a:pt x="880" y="2963"/>
                  <a:pt x="863" y="2932"/>
                </a:cubicBezTo>
                <a:cubicBezTo>
                  <a:pt x="858" y="2944"/>
                  <a:pt x="855" y="2957"/>
                  <a:pt x="857" y="2969"/>
                </a:cubicBezTo>
                <a:cubicBezTo>
                  <a:pt x="862" y="3005"/>
                  <a:pt x="852" y="3025"/>
                  <a:pt x="820" y="3045"/>
                </a:cubicBezTo>
                <a:cubicBezTo>
                  <a:pt x="814" y="3048"/>
                  <a:pt x="810" y="3057"/>
                  <a:pt x="803" y="3067"/>
                </a:cubicBezTo>
                <a:close/>
                <a:moveTo>
                  <a:pt x="240" y="2043"/>
                </a:moveTo>
                <a:cubicBezTo>
                  <a:pt x="235" y="2055"/>
                  <a:pt x="226" y="2065"/>
                  <a:pt x="229" y="2071"/>
                </a:cubicBezTo>
                <a:cubicBezTo>
                  <a:pt x="247" y="2121"/>
                  <a:pt x="330" y="2144"/>
                  <a:pt x="373" y="2111"/>
                </a:cubicBezTo>
                <a:cubicBezTo>
                  <a:pt x="367" y="2095"/>
                  <a:pt x="359" y="2091"/>
                  <a:pt x="342" y="2097"/>
                </a:cubicBezTo>
                <a:cubicBezTo>
                  <a:pt x="301" y="2109"/>
                  <a:pt x="271" y="2096"/>
                  <a:pt x="250" y="2059"/>
                </a:cubicBezTo>
                <a:cubicBezTo>
                  <a:pt x="248" y="2055"/>
                  <a:pt x="245" y="2052"/>
                  <a:pt x="240" y="2043"/>
                </a:cubicBezTo>
                <a:close/>
                <a:moveTo>
                  <a:pt x="912" y="1897"/>
                </a:moveTo>
                <a:cubicBezTo>
                  <a:pt x="911" y="1898"/>
                  <a:pt x="910" y="1900"/>
                  <a:pt x="910" y="1902"/>
                </a:cubicBezTo>
                <a:cubicBezTo>
                  <a:pt x="946" y="1965"/>
                  <a:pt x="1063" y="1978"/>
                  <a:pt x="1110" y="1919"/>
                </a:cubicBezTo>
                <a:cubicBezTo>
                  <a:pt x="1098" y="1919"/>
                  <a:pt x="1088" y="1916"/>
                  <a:pt x="1082" y="1919"/>
                </a:cubicBezTo>
                <a:cubicBezTo>
                  <a:pt x="1029" y="1951"/>
                  <a:pt x="999" y="1947"/>
                  <a:pt x="943" y="1910"/>
                </a:cubicBezTo>
                <a:cubicBezTo>
                  <a:pt x="934" y="1904"/>
                  <a:pt x="922" y="1901"/>
                  <a:pt x="912" y="1897"/>
                </a:cubicBezTo>
                <a:close/>
                <a:moveTo>
                  <a:pt x="1617" y="2733"/>
                </a:moveTo>
                <a:cubicBezTo>
                  <a:pt x="1619" y="2749"/>
                  <a:pt x="1624" y="2760"/>
                  <a:pt x="1641" y="2766"/>
                </a:cubicBezTo>
                <a:cubicBezTo>
                  <a:pt x="1681" y="2779"/>
                  <a:pt x="1694" y="2804"/>
                  <a:pt x="1692" y="2847"/>
                </a:cubicBezTo>
                <a:cubicBezTo>
                  <a:pt x="1692" y="2858"/>
                  <a:pt x="1701" y="2869"/>
                  <a:pt x="1705" y="2880"/>
                </a:cubicBezTo>
                <a:cubicBezTo>
                  <a:pt x="1733" y="2802"/>
                  <a:pt x="1682" y="2737"/>
                  <a:pt x="1617" y="2733"/>
                </a:cubicBezTo>
                <a:close/>
                <a:moveTo>
                  <a:pt x="413" y="2734"/>
                </a:moveTo>
                <a:cubicBezTo>
                  <a:pt x="459" y="2788"/>
                  <a:pt x="549" y="2848"/>
                  <a:pt x="595" y="2857"/>
                </a:cubicBezTo>
                <a:cubicBezTo>
                  <a:pt x="597" y="2853"/>
                  <a:pt x="599" y="2848"/>
                  <a:pt x="602" y="2842"/>
                </a:cubicBezTo>
                <a:cubicBezTo>
                  <a:pt x="538" y="2815"/>
                  <a:pt x="482" y="2778"/>
                  <a:pt x="431" y="2733"/>
                </a:cubicBezTo>
                <a:cubicBezTo>
                  <a:pt x="428" y="2731"/>
                  <a:pt x="422" y="2733"/>
                  <a:pt x="413" y="2734"/>
                </a:cubicBezTo>
                <a:close/>
                <a:moveTo>
                  <a:pt x="761" y="2594"/>
                </a:moveTo>
                <a:cubicBezTo>
                  <a:pt x="752" y="2589"/>
                  <a:pt x="746" y="2579"/>
                  <a:pt x="733" y="2588"/>
                </a:cubicBezTo>
                <a:cubicBezTo>
                  <a:pt x="681" y="2626"/>
                  <a:pt x="650" y="2624"/>
                  <a:pt x="597" y="2587"/>
                </a:cubicBezTo>
                <a:cubicBezTo>
                  <a:pt x="589" y="2581"/>
                  <a:pt x="577" y="2581"/>
                  <a:pt x="568" y="2578"/>
                </a:cubicBezTo>
                <a:cubicBezTo>
                  <a:pt x="618" y="2645"/>
                  <a:pt x="718" y="2651"/>
                  <a:pt x="761" y="2594"/>
                </a:cubicBezTo>
                <a:close/>
                <a:moveTo>
                  <a:pt x="647" y="1796"/>
                </a:moveTo>
                <a:cubicBezTo>
                  <a:pt x="668" y="1867"/>
                  <a:pt x="758" y="1898"/>
                  <a:pt x="812" y="1854"/>
                </a:cubicBezTo>
                <a:cubicBezTo>
                  <a:pt x="799" y="1836"/>
                  <a:pt x="799" y="1836"/>
                  <a:pt x="780" y="1844"/>
                </a:cubicBezTo>
                <a:cubicBezTo>
                  <a:pt x="737" y="1862"/>
                  <a:pt x="701" y="1853"/>
                  <a:pt x="683" y="1816"/>
                </a:cubicBezTo>
                <a:cubicBezTo>
                  <a:pt x="675" y="1799"/>
                  <a:pt x="665" y="1795"/>
                  <a:pt x="647" y="1796"/>
                </a:cubicBezTo>
                <a:close/>
                <a:moveTo>
                  <a:pt x="1587" y="2270"/>
                </a:moveTo>
                <a:cubicBezTo>
                  <a:pt x="1588" y="2308"/>
                  <a:pt x="1594" y="2350"/>
                  <a:pt x="1591" y="2391"/>
                </a:cubicBezTo>
                <a:cubicBezTo>
                  <a:pt x="1589" y="2432"/>
                  <a:pt x="1579" y="2473"/>
                  <a:pt x="1573" y="2512"/>
                </a:cubicBezTo>
                <a:cubicBezTo>
                  <a:pt x="1618" y="2457"/>
                  <a:pt x="1631" y="2348"/>
                  <a:pt x="1587" y="2270"/>
                </a:cubicBezTo>
                <a:close/>
                <a:moveTo>
                  <a:pt x="389" y="2375"/>
                </a:moveTo>
                <a:cubicBezTo>
                  <a:pt x="382" y="2363"/>
                  <a:pt x="374" y="2354"/>
                  <a:pt x="357" y="2357"/>
                </a:cubicBezTo>
                <a:cubicBezTo>
                  <a:pt x="317" y="2364"/>
                  <a:pt x="286" y="2350"/>
                  <a:pt x="266" y="2315"/>
                </a:cubicBezTo>
                <a:cubicBezTo>
                  <a:pt x="260" y="2305"/>
                  <a:pt x="253" y="2295"/>
                  <a:pt x="246" y="2284"/>
                </a:cubicBezTo>
                <a:cubicBezTo>
                  <a:pt x="240" y="2358"/>
                  <a:pt x="317" y="2405"/>
                  <a:pt x="389" y="2375"/>
                </a:cubicBezTo>
                <a:close/>
                <a:moveTo>
                  <a:pt x="1153" y="2983"/>
                </a:moveTo>
                <a:cubicBezTo>
                  <a:pt x="1142" y="3001"/>
                  <a:pt x="1142" y="3001"/>
                  <a:pt x="1151" y="3013"/>
                </a:cubicBezTo>
                <a:cubicBezTo>
                  <a:pt x="1174" y="3045"/>
                  <a:pt x="1173" y="3071"/>
                  <a:pt x="1152" y="3096"/>
                </a:cubicBezTo>
                <a:cubicBezTo>
                  <a:pt x="1144" y="3106"/>
                  <a:pt x="1141" y="3120"/>
                  <a:pt x="1135" y="3132"/>
                </a:cubicBezTo>
                <a:cubicBezTo>
                  <a:pt x="1138" y="3133"/>
                  <a:pt x="1140" y="3134"/>
                  <a:pt x="1142" y="3136"/>
                </a:cubicBezTo>
                <a:cubicBezTo>
                  <a:pt x="1168" y="3119"/>
                  <a:pt x="1190" y="3099"/>
                  <a:pt x="1194" y="3066"/>
                </a:cubicBezTo>
                <a:cubicBezTo>
                  <a:pt x="1198" y="3031"/>
                  <a:pt x="1177" y="3007"/>
                  <a:pt x="1153" y="2983"/>
                </a:cubicBezTo>
                <a:close/>
                <a:moveTo>
                  <a:pt x="863" y="1192"/>
                </a:moveTo>
                <a:cubicBezTo>
                  <a:pt x="871" y="1167"/>
                  <a:pt x="879" y="1145"/>
                  <a:pt x="885" y="1122"/>
                </a:cubicBezTo>
                <a:cubicBezTo>
                  <a:pt x="890" y="1104"/>
                  <a:pt x="881" y="1086"/>
                  <a:pt x="868" y="1081"/>
                </a:cubicBezTo>
                <a:cubicBezTo>
                  <a:pt x="863" y="1105"/>
                  <a:pt x="858" y="1129"/>
                  <a:pt x="852" y="1160"/>
                </a:cubicBezTo>
                <a:cubicBezTo>
                  <a:pt x="837" y="1148"/>
                  <a:pt x="824" y="1141"/>
                  <a:pt x="817" y="1131"/>
                </a:cubicBezTo>
                <a:cubicBezTo>
                  <a:pt x="809" y="1120"/>
                  <a:pt x="806" y="1105"/>
                  <a:pt x="802" y="1093"/>
                </a:cubicBezTo>
                <a:cubicBezTo>
                  <a:pt x="788" y="1112"/>
                  <a:pt x="788" y="1131"/>
                  <a:pt x="804" y="1145"/>
                </a:cubicBezTo>
                <a:cubicBezTo>
                  <a:pt x="822" y="1161"/>
                  <a:pt x="842" y="1175"/>
                  <a:pt x="863" y="1192"/>
                </a:cubicBezTo>
                <a:close/>
                <a:moveTo>
                  <a:pt x="323" y="1536"/>
                </a:moveTo>
                <a:cubicBezTo>
                  <a:pt x="302" y="1625"/>
                  <a:pt x="374" y="1672"/>
                  <a:pt x="438" y="1669"/>
                </a:cubicBezTo>
                <a:cubicBezTo>
                  <a:pt x="439" y="1662"/>
                  <a:pt x="440" y="1655"/>
                  <a:pt x="441" y="1648"/>
                </a:cubicBezTo>
                <a:cubicBezTo>
                  <a:pt x="435" y="1647"/>
                  <a:pt x="431" y="1646"/>
                  <a:pt x="427" y="1646"/>
                </a:cubicBezTo>
                <a:cubicBezTo>
                  <a:pt x="368" y="1644"/>
                  <a:pt x="344" y="1620"/>
                  <a:pt x="337" y="1563"/>
                </a:cubicBezTo>
                <a:cubicBezTo>
                  <a:pt x="336" y="1555"/>
                  <a:pt x="329" y="1548"/>
                  <a:pt x="323" y="1536"/>
                </a:cubicBezTo>
                <a:close/>
                <a:moveTo>
                  <a:pt x="449" y="736"/>
                </a:moveTo>
                <a:cubicBezTo>
                  <a:pt x="447" y="736"/>
                  <a:pt x="445" y="735"/>
                  <a:pt x="443" y="735"/>
                </a:cubicBezTo>
                <a:cubicBezTo>
                  <a:pt x="442" y="737"/>
                  <a:pt x="440" y="740"/>
                  <a:pt x="439" y="743"/>
                </a:cubicBezTo>
                <a:cubicBezTo>
                  <a:pt x="425" y="785"/>
                  <a:pt x="409" y="827"/>
                  <a:pt x="395" y="869"/>
                </a:cubicBezTo>
                <a:cubicBezTo>
                  <a:pt x="385" y="899"/>
                  <a:pt x="392" y="927"/>
                  <a:pt x="404" y="954"/>
                </a:cubicBezTo>
                <a:cubicBezTo>
                  <a:pt x="408" y="936"/>
                  <a:pt x="408" y="917"/>
                  <a:pt x="412" y="899"/>
                </a:cubicBezTo>
                <a:cubicBezTo>
                  <a:pt x="421" y="863"/>
                  <a:pt x="434" y="827"/>
                  <a:pt x="443" y="791"/>
                </a:cubicBezTo>
                <a:cubicBezTo>
                  <a:pt x="447" y="773"/>
                  <a:pt x="447" y="754"/>
                  <a:pt x="449" y="736"/>
                </a:cubicBezTo>
                <a:close/>
                <a:moveTo>
                  <a:pt x="777" y="2403"/>
                </a:moveTo>
                <a:cubicBezTo>
                  <a:pt x="803" y="2465"/>
                  <a:pt x="873" y="2486"/>
                  <a:pt x="927" y="2454"/>
                </a:cubicBezTo>
                <a:cubicBezTo>
                  <a:pt x="942" y="2446"/>
                  <a:pt x="941" y="2437"/>
                  <a:pt x="932" y="2426"/>
                </a:cubicBezTo>
                <a:cubicBezTo>
                  <a:pt x="874" y="2461"/>
                  <a:pt x="851" y="2458"/>
                  <a:pt x="802" y="2411"/>
                </a:cubicBezTo>
                <a:cubicBezTo>
                  <a:pt x="796" y="2406"/>
                  <a:pt x="785" y="2405"/>
                  <a:pt x="777" y="2403"/>
                </a:cubicBezTo>
                <a:close/>
                <a:moveTo>
                  <a:pt x="1458" y="2830"/>
                </a:moveTo>
                <a:cubicBezTo>
                  <a:pt x="1456" y="2831"/>
                  <a:pt x="1454" y="2833"/>
                  <a:pt x="1453" y="2834"/>
                </a:cubicBezTo>
                <a:cubicBezTo>
                  <a:pt x="1460" y="2842"/>
                  <a:pt x="1466" y="2851"/>
                  <a:pt x="1474" y="2857"/>
                </a:cubicBezTo>
                <a:cubicBezTo>
                  <a:pt x="1504" y="2877"/>
                  <a:pt x="1529" y="2900"/>
                  <a:pt x="1523" y="2941"/>
                </a:cubicBezTo>
                <a:cubicBezTo>
                  <a:pt x="1521" y="2951"/>
                  <a:pt x="1517" y="2961"/>
                  <a:pt x="1513" y="2972"/>
                </a:cubicBezTo>
                <a:cubicBezTo>
                  <a:pt x="1519" y="2978"/>
                  <a:pt x="1524" y="2983"/>
                  <a:pt x="1531" y="2989"/>
                </a:cubicBezTo>
                <a:cubicBezTo>
                  <a:pt x="1562" y="2914"/>
                  <a:pt x="1527" y="2841"/>
                  <a:pt x="1458" y="2830"/>
                </a:cubicBezTo>
                <a:close/>
                <a:moveTo>
                  <a:pt x="270" y="1687"/>
                </a:moveTo>
                <a:cubicBezTo>
                  <a:pt x="209" y="1701"/>
                  <a:pt x="86" y="1774"/>
                  <a:pt x="68" y="1810"/>
                </a:cubicBezTo>
                <a:cubicBezTo>
                  <a:pt x="74" y="1806"/>
                  <a:pt x="79" y="1803"/>
                  <a:pt x="84" y="1800"/>
                </a:cubicBezTo>
                <a:cubicBezTo>
                  <a:pt x="136" y="1767"/>
                  <a:pt x="189" y="1737"/>
                  <a:pt x="247" y="1718"/>
                </a:cubicBezTo>
                <a:cubicBezTo>
                  <a:pt x="263" y="1713"/>
                  <a:pt x="269" y="1704"/>
                  <a:pt x="270" y="1687"/>
                </a:cubicBezTo>
                <a:close/>
                <a:moveTo>
                  <a:pt x="612" y="2865"/>
                </a:moveTo>
                <a:cubicBezTo>
                  <a:pt x="676" y="2886"/>
                  <a:pt x="738" y="2906"/>
                  <a:pt x="808" y="2903"/>
                </a:cubicBezTo>
                <a:cubicBezTo>
                  <a:pt x="805" y="2896"/>
                  <a:pt x="801" y="2887"/>
                  <a:pt x="797" y="2887"/>
                </a:cubicBezTo>
                <a:cubicBezTo>
                  <a:pt x="736" y="2880"/>
                  <a:pt x="676" y="2872"/>
                  <a:pt x="618" y="2848"/>
                </a:cubicBezTo>
                <a:cubicBezTo>
                  <a:pt x="616" y="2854"/>
                  <a:pt x="614" y="2859"/>
                  <a:pt x="612" y="2865"/>
                </a:cubicBezTo>
                <a:close/>
                <a:moveTo>
                  <a:pt x="1526" y="2694"/>
                </a:moveTo>
                <a:cubicBezTo>
                  <a:pt x="1529" y="2709"/>
                  <a:pt x="1533" y="2720"/>
                  <a:pt x="1551" y="2725"/>
                </a:cubicBezTo>
                <a:cubicBezTo>
                  <a:pt x="1583" y="2734"/>
                  <a:pt x="1597" y="2756"/>
                  <a:pt x="1593" y="2791"/>
                </a:cubicBezTo>
                <a:cubicBezTo>
                  <a:pt x="1591" y="2809"/>
                  <a:pt x="1598" y="2815"/>
                  <a:pt x="1611" y="2820"/>
                </a:cubicBezTo>
                <a:cubicBezTo>
                  <a:pt x="1638" y="2761"/>
                  <a:pt x="1592" y="2693"/>
                  <a:pt x="1526" y="2694"/>
                </a:cubicBezTo>
                <a:close/>
                <a:moveTo>
                  <a:pt x="1196" y="2884"/>
                </a:moveTo>
                <a:cubicBezTo>
                  <a:pt x="1194" y="2886"/>
                  <a:pt x="1192" y="2887"/>
                  <a:pt x="1189" y="2888"/>
                </a:cubicBezTo>
                <a:cubicBezTo>
                  <a:pt x="1194" y="2896"/>
                  <a:pt x="1197" y="2904"/>
                  <a:pt x="1203" y="2910"/>
                </a:cubicBezTo>
                <a:cubicBezTo>
                  <a:pt x="1234" y="2945"/>
                  <a:pt x="1238" y="2979"/>
                  <a:pt x="1211" y="3007"/>
                </a:cubicBezTo>
                <a:cubicBezTo>
                  <a:pt x="1197" y="3020"/>
                  <a:pt x="1200" y="3031"/>
                  <a:pt x="1207" y="3047"/>
                </a:cubicBezTo>
                <a:cubicBezTo>
                  <a:pt x="1233" y="3022"/>
                  <a:pt x="1252" y="2996"/>
                  <a:pt x="1250" y="2961"/>
                </a:cubicBezTo>
                <a:cubicBezTo>
                  <a:pt x="1247" y="2926"/>
                  <a:pt x="1226" y="2902"/>
                  <a:pt x="1196" y="2884"/>
                </a:cubicBezTo>
                <a:close/>
                <a:moveTo>
                  <a:pt x="1015" y="999"/>
                </a:moveTo>
                <a:cubicBezTo>
                  <a:pt x="1015" y="1002"/>
                  <a:pt x="1015" y="1004"/>
                  <a:pt x="1015" y="1005"/>
                </a:cubicBezTo>
                <a:cubicBezTo>
                  <a:pt x="1022" y="1029"/>
                  <a:pt x="1024" y="1051"/>
                  <a:pt x="996" y="1064"/>
                </a:cubicBezTo>
                <a:cubicBezTo>
                  <a:pt x="994" y="1065"/>
                  <a:pt x="993" y="1071"/>
                  <a:pt x="992" y="1075"/>
                </a:cubicBezTo>
                <a:cubicBezTo>
                  <a:pt x="990" y="1106"/>
                  <a:pt x="981" y="1114"/>
                  <a:pt x="951" y="1110"/>
                </a:cubicBezTo>
                <a:cubicBezTo>
                  <a:pt x="947" y="1110"/>
                  <a:pt x="943" y="1110"/>
                  <a:pt x="939" y="1110"/>
                </a:cubicBezTo>
                <a:cubicBezTo>
                  <a:pt x="947" y="1131"/>
                  <a:pt x="960" y="1139"/>
                  <a:pt x="976" y="1136"/>
                </a:cubicBezTo>
                <a:cubicBezTo>
                  <a:pt x="998" y="1131"/>
                  <a:pt x="1013" y="1112"/>
                  <a:pt x="1013" y="1091"/>
                </a:cubicBezTo>
                <a:cubicBezTo>
                  <a:pt x="1014" y="1084"/>
                  <a:pt x="1016" y="1076"/>
                  <a:pt x="1020" y="1071"/>
                </a:cubicBezTo>
                <a:cubicBezTo>
                  <a:pt x="1045" y="1047"/>
                  <a:pt x="1044" y="1023"/>
                  <a:pt x="1015" y="999"/>
                </a:cubicBezTo>
                <a:close/>
                <a:moveTo>
                  <a:pt x="1062" y="2991"/>
                </a:moveTo>
                <a:cubicBezTo>
                  <a:pt x="1051" y="3001"/>
                  <a:pt x="1051" y="3011"/>
                  <a:pt x="1057" y="3023"/>
                </a:cubicBezTo>
                <a:cubicBezTo>
                  <a:pt x="1073" y="3057"/>
                  <a:pt x="1065" y="3082"/>
                  <a:pt x="1034" y="3100"/>
                </a:cubicBezTo>
                <a:cubicBezTo>
                  <a:pt x="1022" y="3107"/>
                  <a:pt x="1022" y="3115"/>
                  <a:pt x="1025" y="3126"/>
                </a:cubicBezTo>
                <a:cubicBezTo>
                  <a:pt x="1091" y="3115"/>
                  <a:pt x="1109" y="3050"/>
                  <a:pt x="1062" y="2991"/>
                </a:cubicBezTo>
                <a:close/>
                <a:moveTo>
                  <a:pt x="1145" y="2596"/>
                </a:moveTo>
                <a:cubicBezTo>
                  <a:pt x="1135" y="2571"/>
                  <a:pt x="1128" y="2549"/>
                  <a:pt x="1118" y="2527"/>
                </a:cubicBezTo>
                <a:cubicBezTo>
                  <a:pt x="1110" y="2509"/>
                  <a:pt x="1103" y="2489"/>
                  <a:pt x="1090" y="2475"/>
                </a:cubicBezTo>
                <a:cubicBezTo>
                  <a:pt x="1063" y="2446"/>
                  <a:pt x="1034" y="2420"/>
                  <a:pt x="1005" y="2393"/>
                </a:cubicBezTo>
                <a:cubicBezTo>
                  <a:pt x="1005" y="2400"/>
                  <a:pt x="1006" y="2407"/>
                  <a:pt x="1010" y="2412"/>
                </a:cubicBezTo>
                <a:cubicBezTo>
                  <a:pt x="1017" y="2422"/>
                  <a:pt x="1025" y="2432"/>
                  <a:pt x="1035" y="2439"/>
                </a:cubicBezTo>
                <a:cubicBezTo>
                  <a:pt x="1073" y="2466"/>
                  <a:pt x="1094" y="2503"/>
                  <a:pt x="1106" y="2546"/>
                </a:cubicBezTo>
                <a:cubicBezTo>
                  <a:pt x="1112" y="2566"/>
                  <a:pt x="1122" y="2584"/>
                  <a:pt x="1145" y="2596"/>
                </a:cubicBezTo>
                <a:close/>
                <a:moveTo>
                  <a:pt x="1002" y="3039"/>
                </a:moveTo>
                <a:cubicBezTo>
                  <a:pt x="1056" y="3017"/>
                  <a:pt x="1069" y="2955"/>
                  <a:pt x="1031" y="2903"/>
                </a:cubicBezTo>
                <a:cubicBezTo>
                  <a:pt x="1025" y="2907"/>
                  <a:pt x="1020" y="2910"/>
                  <a:pt x="1014" y="2914"/>
                </a:cubicBezTo>
                <a:cubicBezTo>
                  <a:pt x="1018" y="2923"/>
                  <a:pt x="1021" y="2930"/>
                  <a:pt x="1024" y="2937"/>
                </a:cubicBezTo>
                <a:cubicBezTo>
                  <a:pt x="1032" y="2959"/>
                  <a:pt x="1032" y="2982"/>
                  <a:pt x="1012" y="2998"/>
                </a:cubicBezTo>
                <a:cubicBezTo>
                  <a:pt x="998" y="3010"/>
                  <a:pt x="999" y="3023"/>
                  <a:pt x="1002" y="3039"/>
                </a:cubicBezTo>
                <a:close/>
                <a:moveTo>
                  <a:pt x="1309" y="3059"/>
                </a:moveTo>
                <a:cubicBezTo>
                  <a:pt x="1333" y="3035"/>
                  <a:pt x="1346" y="3008"/>
                  <a:pt x="1341" y="2975"/>
                </a:cubicBezTo>
                <a:cubicBezTo>
                  <a:pt x="1337" y="2945"/>
                  <a:pt x="1322" y="2922"/>
                  <a:pt x="1294" y="2908"/>
                </a:cubicBezTo>
                <a:cubicBezTo>
                  <a:pt x="1286" y="2919"/>
                  <a:pt x="1288" y="2926"/>
                  <a:pt x="1296" y="2934"/>
                </a:cubicBezTo>
                <a:cubicBezTo>
                  <a:pt x="1323" y="2962"/>
                  <a:pt x="1327" y="2991"/>
                  <a:pt x="1307" y="3026"/>
                </a:cubicBezTo>
                <a:cubicBezTo>
                  <a:pt x="1301" y="3037"/>
                  <a:pt x="1302" y="3047"/>
                  <a:pt x="1309" y="3059"/>
                </a:cubicBezTo>
                <a:close/>
                <a:moveTo>
                  <a:pt x="1440" y="2904"/>
                </a:moveTo>
                <a:cubicBezTo>
                  <a:pt x="1465" y="2848"/>
                  <a:pt x="1441" y="2791"/>
                  <a:pt x="1385" y="2769"/>
                </a:cubicBezTo>
                <a:cubicBezTo>
                  <a:pt x="1365" y="2761"/>
                  <a:pt x="1363" y="2762"/>
                  <a:pt x="1361" y="2785"/>
                </a:cubicBezTo>
                <a:cubicBezTo>
                  <a:pt x="1364" y="2786"/>
                  <a:pt x="1366" y="2787"/>
                  <a:pt x="1369" y="2788"/>
                </a:cubicBezTo>
                <a:cubicBezTo>
                  <a:pt x="1419" y="2802"/>
                  <a:pt x="1435" y="2826"/>
                  <a:pt x="1425" y="2876"/>
                </a:cubicBezTo>
                <a:cubicBezTo>
                  <a:pt x="1421" y="2892"/>
                  <a:pt x="1430" y="2897"/>
                  <a:pt x="1440" y="2904"/>
                </a:cubicBezTo>
                <a:close/>
                <a:moveTo>
                  <a:pt x="1458" y="1793"/>
                </a:moveTo>
                <a:cubicBezTo>
                  <a:pt x="1429" y="1825"/>
                  <a:pt x="1394" y="1831"/>
                  <a:pt x="1356" y="1825"/>
                </a:cubicBezTo>
                <a:cubicBezTo>
                  <a:pt x="1339" y="1823"/>
                  <a:pt x="1322" y="1819"/>
                  <a:pt x="1305" y="1818"/>
                </a:cubicBezTo>
                <a:cubicBezTo>
                  <a:pt x="1291" y="1817"/>
                  <a:pt x="1277" y="1818"/>
                  <a:pt x="1264" y="1818"/>
                </a:cubicBezTo>
                <a:cubicBezTo>
                  <a:pt x="1263" y="1820"/>
                  <a:pt x="1263" y="1823"/>
                  <a:pt x="1263" y="1825"/>
                </a:cubicBezTo>
                <a:cubicBezTo>
                  <a:pt x="1298" y="1832"/>
                  <a:pt x="1334" y="1841"/>
                  <a:pt x="1370" y="1845"/>
                </a:cubicBezTo>
                <a:cubicBezTo>
                  <a:pt x="1389" y="1848"/>
                  <a:pt x="1409" y="1842"/>
                  <a:pt x="1428" y="1837"/>
                </a:cubicBezTo>
                <a:cubicBezTo>
                  <a:pt x="1446" y="1831"/>
                  <a:pt x="1457" y="1817"/>
                  <a:pt x="1458" y="1793"/>
                </a:cubicBezTo>
                <a:close/>
                <a:moveTo>
                  <a:pt x="1477" y="1743"/>
                </a:moveTo>
                <a:cubicBezTo>
                  <a:pt x="1413" y="1754"/>
                  <a:pt x="1354" y="1765"/>
                  <a:pt x="1296" y="1775"/>
                </a:cubicBezTo>
                <a:cubicBezTo>
                  <a:pt x="1316" y="1778"/>
                  <a:pt x="1339" y="1782"/>
                  <a:pt x="1362" y="1786"/>
                </a:cubicBezTo>
                <a:cubicBezTo>
                  <a:pt x="1393" y="1791"/>
                  <a:pt x="1422" y="1785"/>
                  <a:pt x="1449" y="1769"/>
                </a:cubicBezTo>
                <a:cubicBezTo>
                  <a:pt x="1459" y="1763"/>
                  <a:pt x="1467" y="1753"/>
                  <a:pt x="1477" y="1743"/>
                </a:cubicBezTo>
                <a:close/>
                <a:moveTo>
                  <a:pt x="1791" y="2882"/>
                </a:moveTo>
                <a:cubicBezTo>
                  <a:pt x="1814" y="2825"/>
                  <a:pt x="1770" y="2769"/>
                  <a:pt x="1709" y="2776"/>
                </a:cubicBezTo>
                <a:cubicBezTo>
                  <a:pt x="1712" y="2790"/>
                  <a:pt x="1718" y="2799"/>
                  <a:pt x="1733" y="2803"/>
                </a:cubicBezTo>
                <a:cubicBezTo>
                  <a:pt x="1760" y="2811"/>
                  <a:pt x="1774" y="2829"/>
                  <a:pt x="1771" y="2854"/>
                </a:cubicBezTo>
                <a:cubicBezTo>
                  <a:pt x="1768" y="2872"/>
                  <a:pt x="1776" y="2878"/>
                  <a:pt x="1791" y="2882"/>
                </a:cubicBezTo>
                <a:close/>
                <a:moveTo>
                  <a:pt x="961" y="1020"/>
                </a:moveTo>
                <a:cubicBezTo>
                  <a:pt x="938" y="1041"/>
                  <a:pt x="922" y="1062"/>
                  <a:pt x="889" y="1056"/>
                </a:cubicBezTo>
                <a:cubicBezTo>
                  <a:pt x="899" y="1072"/>
                  <a:pt x="910" y="1075"/>
                  <a:pt x="924" y="1070"/>
                </a:cubicBezTo>
                <a:cubicBezTo>
                  <a:pt x="955" y="1060"/>
                  <a:pt x="973" y="1035"/>
                  <a:pt x="996" y="1011"/>
                </a:cubicBezTo>
                <a:cubicBezTo>
                  <a:pt x="958" y="1003"/>
                  <a:pt x="925" y="975"/>
                  <a:pt x="889" y="1000"/>
                </a:cubicBezTo>
                <a:cubicBezTo>
                  <a:pt x="912" y="1006"/>
                  <a:pt x="935" y="1012"/>
                  <a:pt x="961" y="1020"/>
                </a:cubicBezTo>
                <a:close/>
                <a:moveTo>
                  <a:pt x="685" y="2701"/>
                </a:moveTo>
                <a:cubicBezTo>
                  <a:pt x="628" y="2755"/>
                  <a:pt x="608" y="2757"/>
                  <a:pt x="544" y="2712"/>
                </a:cubicBezTo>
                <a:cubicBezTo>
                  <a:pt x="541" y="2710"/>
                  <a:pt x="533" y="2712"/>
                  <a:pt x="525" y="2713"/>
                </a:cubicBezTo>
                <a:cubicBezTo>
                  <a:pt x="573" y="2779"/>
                  <a:pt x="658" y="2776"/>
                  <a:pt x="698" y="2709"/>
                </a:cubicBezTo>
                <a:cubicBezTo>
                  <a:pt x="693" y="2707"/>
                  <a:pt x="689" y="2704"/>
                  <a:pt x="685" y="2701"/>
                </a:cubicBezTo>
                <a:close/>
                <a:moveTo>
                  <a:pt x="979" y="2716"/>
                </a:moveTo>
                <a:cubicBezTo>
                  <a:pt x="976" y="2725"/>
                  <a:pt x="970" y="2735"/>
                  <a:pt x="970" y="2745"/>
                </a:cubicBezTo>
                <a:cubicBezTo>
                  <a:pt x="972" y="2781"/>
                  <a:pt x="960" y="2809"/>
                  <a:pt x="925" y="2825"/>
                </a:cubicBezTo>
                <a:cubicBezTo>
                  <a:pt x="918" y="2828"/>
                  <a:pt x="914" y="2838"/>
                  <a:pt x="907" y="2847"/>
                </a:cubicBezTo>
                <a:cubicBezTo>
                  <a:pt x="974" y="2847"/>
                  <a:pt x="1012" y="2777"/>
                  <a:pt x="979" y="2716"/>
                </a:cubicBezTo>
                <a:close/>
                <a:moveTo>
                  <a:pt x="1517" y="2205"/>
                </a:moveTo>
                <a:cubicBezTo>
                  <a:pt x="1547" y="2300"/>
                  <a:pt x="1551" y="2398"/>
                  <a:pt x="1539" y="2497"/>
                </a:cubicBezTo>
                <a:cubicBezTo>
                  <a:pt x="1570" y="2397"/>
                  <a:pt x="1565" y="2299"/>
                  <a:pt x="1517" y="2205"/>
                </a:cubicBezTo>
                <a:close/>
                <a:moveTo>
                  <a:pt x="680" y="1105"/>
                </a:moveTo>
                <a:cubicBezTo>
                  <a:pt x="701" y="1109"/>
                  <a:pt x="718" y="1113"/>
                  <a:pt x="736" y="1116"/>
                </a:cubicBezTo>
                <a:cubicBezTo>
                  <a:pt x="739" y="1117"/>
                  <a:pt x="742" y="1117"/>
                  <a:pt x="745" y="1118"/>
                </a:cubicBezTo>
                <a:cubicBezTo>
                  <a:pt x="770" y="1119"/>
                  <a:pt x="785" y="1106"/>
                  <a:pt x="785" y="1081"/>
                </a:cubicBezTo>
                <a:cubicBezTo>
                  <a:pt x="765" y="1094"/>
                  <a:pt x="745" y="1104"/>
                  <a:pt x="717" y="1092"/>
                </a:cubicBezTo>
                <a:cubicBezTo>
                  <a:pt x="734" y="1074"/>
                  <a:pt x="749" y="1057"/>
                  <a:pt x="764" y="1042"/>
                </a:cubicBezTo>
                <a:cubicBezTo>
                  <a:pt x="717" y="1033"/>
                  <a:pt x="707" y="1076"/>
                  <a:pt x="680" y="1105"/>
                </a:cubicBezTo>
                <a:close/>
                <a:moveTo>
                  <a:pt x="822" y="2743"/>
                </a:moveTo>
                <a:cubicBezTo>
                  <a:pt x="821" y="2744"/>
                  <a:pt x="821" y="2746"/>
                  <a:pt x="821" y="2748"/>
                </a:cubicBezTo>
                <a:cubicBezTo>
                  <a:pt x="870" y="2796"/>
                  <a:pt x="946" y="2779"/>
                  <a:pt x="968" y="2714"/>
                </a:cubicBezTo>
                <a:cubicBezTo>
                  <a:pt x="954" y="2715"/>
                  <a:pt x="942" y="2717"/>
                  <a:pt x="932" y="2729"/>
                </a:cubicBezTo>
                <a:cubicBezTo>
                  <a:pt x="910" y="2756"/>
                  <a:pt x="883" y="2761"/>
                  <a:pt x="850" y="2748"/>
                </a:cubicBezTo>
                <a:cubicBezTo>
                  <a:pt x="841" y="2745"/>
                  <a:pt x="831" y="2744"/>
                  <a:pt x="822" y="2743"/>
                </a:cubicBezTo>
                <a:close/>
                <a:moveTo>
                  <a:pt x="1588" y="2520"/>
                </a:moveTo>
                <a:cubicBezTo>
                  <a:pt x="1654" y="2464"/>
                  <a:pt x="1654" y="2362"/>
                  <a:pt x="1611" y="2296"/>
                </a:cubicBezTo>
                <a:cubicBezTo>
                  <a:pt x="1631" y="2375"/>
                  <a:pt x="1624" y="2448"/>
                  <a:pt x="1588" y="2520"/>
                </a:cubicBezTo>
                <a:close/>
                <a:moveTo>
                  <a:pt x="687" y="1663"/>
                </a:moveTo>
                <a:cubicBezTo>
                  <a:pt x="678" y="1664"/>
                  <a:pt x="671" y="1666"/>
                  <a:pt x="664" y="1667"/>
                </a:cubicBezTo>
                <a:cubicBezTo>
                  <a:pt x="664" y="1720"/>
                  <a:pt x="716" y="1770"/>
                  <a:pt x="767" y="1762"/>
                </a:cubicBezTo>
                <a:cubicBezTo>
                  <a:pt x="761" y="1755"/>
                  <a:pt x="758" y="1746"/>
                  <a:pt x="751" y="1743"/>
                </a:cubicBezTo>
                <a:cubicBezTo>
                  <a:pt x="714" y="1731"/>
                  <a:pt x="694" y="1704"/>
                  <a:pt x="687" y="1663"/>
                </a:cubicBezTo>
                <a:close/>
                <a:moveTo>
                  <a:pt x="1679" y="2954"/>
                </a:moveTo>
                <a:cubicBezTo>
                  <a:pt x="1691" y="2955"/>
                  <a:pt x="1700" y="2957"/>
                  <a:pt x="1709" y="2958"/>
                </a:cubicBezTo>
                <a:cubicBezTo>
                  <a:pt x="1724" y="2902"/>
                  <a:pt x="1678" y="2837"/>
                  <a:pt x="1621" y="2842"/>
                </a:cubicBezTo>
                <a:cubicBezTo>
                  <a:pt x="1634" y="2854"/>
                  <a:pt x="1643" y="2865"/>
                  <a:pt x="1654" y="2872"/>
                </a:cubicBezTo>
                <a:cubicBezTo>
                  <a:pt x="1683" y="2888"/>
                  <a:pt x="1693" y="2909"/>
                  <a:pt x="1683" y="2942"/>
                </a:cubicBezTo>
                <a:cubicBezTo>
                  <a:pt x="1682" y="2945"/>
                  <a:pt x="1681" y="2948"/>
                  <a:pt x="1679" y="2954"/>
                </a:cubicBezTo>
                <a:close/>
                <a:moveTo>
                  <a:pt x="406" y="2721"/>
                </a:moveTo>
                <a:cubicBezTo>
                  <a:pt x="407" y="2719"/>
                  <a:pt x="409" y="2718"/>
                  <a:pt x="410" y="2716"/>
                </a:cubicBezTo>
                <a:cubicBezTo>
                  <a:pt x="380" y="2663"/>
                  <a:pt x="350" y="2610"/>
                  <a:pt x="317" y="2552"/>
                </a:cubicBezTo>
                <a:cubicBezTo>
                  <a:pt x="314" y="2560"/>
                  <a:pt x="308" y="2567"/>
                  <a:pt x="310" y="2570"/>
                </a:cubicBezTo>
                <a:cubicBezTo>
                  <a:pt x="336" y="2616"/>
                  <a:pt x="363" y="2663"/>
                  <a:pt x="390" y="2709"/>
                </a:cubicBezTo>
                <a:cubicBezTo>
                  <a:pt x="393" y="2714"/>
                  <a:pt x="400" y="2717"/>
                  <a:pt x="406" y="2721"/>
                </a:cubicBezTo>
                <a:close/>
                <a:moveTo>
                  <a:pt x="1051" y="2890"/>
                </a:moveTo>
                <a:cubicBezTo>
                  <a:pt x="1053" y="2890"/>
                  <a:pt x="1056" y="2891"/>
                  <a:pt x="1058" y="2890"/>
                </a:cubicBezTo>
                <a:cubicBezTo>
                  <a:pt x="1112" y="2875"/>
                  <a:pt x="1165" y="2859"/>
                  <a:pt x="1219" y="2842"/>
                </a:cubicBezTo>
                <a:cubicBezTo>
                  <a:pt x="1224" y="2841"/>
                  <a:pt x="1231" y="2832"/>
                  <a:pt x="1230" y="2828"/>
                </a:cubicBezTo>
                <a:cubicBezTo>
                  <a:pt x="1227" y="2816"/>
                  <a:pt x="1218" y="2823"/>
                  <a:pt x="1211" y="2825"/>
                </a:cubicBezTo>
                <a:cubicBezTo>
                  <a:pt x="1161" y="2841"/>
                  <a:pt x="1111" y="2857"/>
                  <a:pt x="1061" y="2871"/>
                </a:cubicBezTo>
                <a:cubicBezTo>
                  <a:pt x="1048" y="2875"/>
                  <a:pt x="1047" y="2879"/>
                  <a:pt x="1051" y="2890"/>
                </a:cubicBezTo>
                <a:close/>
                <a:moveTo>
                  <a:pt x="888" y="2784"/>
                </a:moveTo>
                <a:cubicBezTo>
                  <a:pt x="879" y="2787"/>
                  <a:pt x="868" y="2788"/>
                  <a:pt x="862" y="2794"/>
                </a:cubicBezTo>
                <a:cubicBezTo>
                  <a:pt x="821" y="2832"/>
                  <a:pt x="796" y="2835"/>
                  <a:pt x="748" y="2809"/>
                </a:cubicBezTo>
                <a:cubicBezTo>
                  <a:pt x="744" y="2806"/>
                  <a:pt x="736" y="2809"/>
                  <a:pt x="725" y="2810"/>
                </a:cubicBezTo>
                <a:cubicBezTo>
                  <a:pt x="789" y="2859"/>
                  <a:pt x="861" y="2856"/>
                  <a:pt x="888" y="2784"/>
                </a:cubicBezTo>
                <a:close/>
                <a:moveTo>
                  <a:pt x="1820" y="2852"/>
                </a:moveTo>
                <a:cubicBezTo>
                  <a:pt x="1841" y="2851"/>
                  <a:pt x="1848" y="2841"/>
                  <a:pt x="1842" y="2824"/>
                </a:cubicBezTo>
                <a:cubicBezTo>
                  <a:pt x="1836" y="2806"/>
                  <a:pt x="1831" y="2787"/>
                  <a:pt x="1822" y="2771"/>
                </a:cubicBezTo>
                <a:cubicBezTo>
                  <a:pt x="1810" y="2751"/>
                  <a:pt x="1791" y="2740"/>
                  <a:pt x="1763" y="2737"/>
                </a:cubicBezTo>
                <a:cubicBezTo>
                  <a:pt x="1768" y="2749"/>
                  <a:pt x="1769" y="2762"/>
                  <a:pt x="1776" y="2766"/>
                </a:cubicBezTo>
                <a:cubicBezTo>
                  <a:pt x="1808" y="2786"/>
                  <a:pt x="1823" y="2813"/>
                  <a:pt x="1820" y="2852"/>
                </a:cubicBezTo>
                <a:close/>
                <a:moveTo>
                  <a:pt x="625" y="1173"/>
                </a:moveTo>
                <a:cubicBezTo>
                  <a:pt x="605" y="1183"/>
                  <a:pt x="591" y="1194"/>
                  <a:pt x="589" y="1216"/>
                </a:cubicBezTo>
                <a:cubicBezTo>
                  <a:pt x="588" y="1235"/>
                  <a:pt x="594" y="1254"/>
                  <a:pt x="611" y="1263"/>
                </a:cubicBezTo>
                <a:cubicBezTo>
                  <a:pt x="619" y="1268"/>
                  <a:pt x="633" y="1268"/>
                  <a:pt x="641" y="1264"/>
                </a:cubicBezTo>
                <a:cubicBezTo>
                  <a:pt x="647" y="1261"/>
                  <a:pt x="652" y="1247"/>
                  <a:pt x="649" y="1240"/>
                </a:cubicBezTo>
                <a:cubicBezTo>
                  <a:pt x="647" y="1233"/>
                  <a:pt x="636" y="1226"/>
                  <a:pt x="628" y="1225"/>
                </a:cubicBezTo>
                <a:cubicBezTo>
                  <a:pt x="617" y="1222"/>
                  <a:pt x="613" y="1218"/>
                  <a:pt x="615" y="1209"/>
                </a:cubicBezTo>
                <a:cubicBezTo>
                  <a:pt x="617" y="1198"/>
                  <a:pt x="621" y="1187"/>
                  <a:pt x="625" y="1173"/>
                </a:cubicBezTo>
                <a:close/>
                <a:moveTo>
                  <a:pt x="915" y="2904"/>
                </a:moveTo>
                <a:cubicBezTo>
                  <a:pt x="915" y="2904"/>
                  <a:pt x="915" y="2905"/>
                  <a:pt x="915" y="2905"/>
                </a:cubicBezTo>
                <a:cubicBezTo>
                  <a:pt x="945" y="2903"/>
                  <a:pt x="975" y="2901"/>
                  <a:pt x="1005" y="2897"/>
                </a:cubicBezTo>
                <a:cubicBezTo>
                  <a:pt x="1010" y="2897"/>
                  <a:pt x="1013" y="2890"/>
                  <a:pt x="1017" y="2886"/>
                </a:cubicBezTo>
                <a:cubicBezTo>
                  <a:pt x="1013" y="2884"/>
                  <a:pt x="1008" y="2880"/>
                  <a:pt x="1004" y="2880"/>
                </a:cubicBezTo>
                <a:cubicBezTo>
                  <a:pt x="952" y="2883"/>
                  <a:pt x="900" y="2886"/>
                  <a:pt x="847" y="2890"/>
                </a:cubicBezTo>
                <a:cubicBezTo>
                  <a:pt x="843" y="2890"/>
                  <a:pt x="839" y="2897"/>
                  <a:pt x="835" y="2900"/>
                </a:cubicBezTo>
                <a:cubicBezTo>
                  <a:pt x="839" y="2903"/>
                  <a:pt x="844" y="2907"/>
                  <a:pt x="849" y="2907"/>
                </a:cubicBezTo>
                <a:cubicBezTo>
                  <a:pt x="871" y="2906"/>
                  <a:pt x="893" y="2905"/>
                  <a:pt x="915" y="2904"/>
                </a:cubicBezTo>
                <a:close/>
                <a:moveTo>
                  <a:pt x="1526" y="2856"/>
                </a:moveTo>
                <a:cubicBezTo>
                  <a:pt x="1528" y="2855"/>
                  <a:pt x="1530" y="2854"/>
                  <a:pt x="1532" y="2854"/>
                </a:cubicBezTo>
                <a:cubicBezTo>
                  <a:pt x="1546" y="2794"/>
                  <a:pt x="1496" y="2718"/>
                  <a:pt x="1441" y="2726"/>
                </a:cubicBezTo>
                <a:cubicBezTo>
                  <a:pt x="1449" y="2736"/>
                  <a:pt x="1454" y="2747"/>
                  <a:pt x="1463" y="2751"/>
                </a:cubicBezTo>
                <a:cubicBezTo>
                  <a:pt x="1496" y="2767"/>
                  <a:pt x="1511" y="2793"/>
                  <a:pt x="1515" y="2829"/>
                </a:cubicBezTo>
                <a:cubicBezTo>
                  <a:pt x="1516" y="2838"/>
                  <a:pt x="1522" y="2847"/>
                  <a:pt x="1526" y="2856"/>
                </a:cubicBezTo>
                <a:close/>
                <a:moveTo>
                  <a:pt x="1325" y="2808"/>
                </a:moveTo>
                <a:cubicBezTo>
                  <a:pt x="1313" y="2817"/>
                  <a:pt x="1321" y="2823"/>
                  <a:pt x="1327" y="2829"/>
                </a:cubicBezTo>
                <a:cubicBezTo>
                  <a:pt x="1360" y="2860"/>
                  <a:pt x="1368" y="2896"/>
                  <a:pt x="1350" y="2933"/>
                </a:cubicBezTo>
                <a:cubicBezTo>
                  <a:pt x="1343" y="2947"/>
                  <a:pt x="1346" y="2956"/>
                  <a:pt x="1355" y="2967"/>
                </a:cubicBezTo>
                <a:cubicBezTo>
                  <a:pt x="1397" y="2919"/>
                  <a:pt x="1383" y="2845"/>
                  <a:pt x="1325" y="2808"/>
                </a:cubicBezTo>
                <a:close/>
                <a:moveTo>
                  <a:pt x="778" y="2916"/>
                </a:moveTo>
                <a:cubicBezTo>
                  <a:pt x="777" y="2918"/>
                  <a:pt x="776" y="2919"/>
                  <a:pt x="776" y="2920"/>
                </a:cubicBezTo>
                <a:cubicBezTo>
                  <a:pt x="776" y="2921"/>
                  <a:pt x="775" y="2923"/>
                  <a:pt x="776" y="2925"/>
                </a:cubicBezTo>
                <a:cubicBezTo>
                  <a:pt x="777" y="2964"/>
                  <a:pt x="764" y="2993"/>
                  <a:pt x="724" y="3007"/>
                </a:cubicBezTo>
                <a:cubicBezTo>
                  <a:pt x="719" y="3009"/>
                  <a:pt x="717" y="3018"/>
                  <a:pt x="712" y="3025"/>
                </a:cubicBezTo>
                <a:cubicBezTo>
                  <a:pt x="742" y="3027"/>
                  <a:pt x="763" y="3018"/>
                  <a:pt x="778" y="2999"/>
                </a:cubicBezTo>
                <a:cubicBezTo>
                  <a:pt x="793" y="2980"/>
                  <a:pt x="796" y="2957"/>
                  <a:pt x="798" y="2934"/>
                </a:cubicBezTo>
                <a:cubicBezTo>
                  <a:pt x="799" y="2917"/>
                  <a:pt x="793" y="2912"/>
                  <a:pt x="778" y="2916"/>
                </a:cubicBezTo>
                <a:close/>
                <a:moveTo>
                  <a:pt x="1543" y="2212"/>
                </a:moveTo>
                <a:cubicBezTo>
                  <a:pt x="1572" y="2308"/>
                  <a:pt x="1578" y="2405"/>
                  <a:pt x="1554" y="2503"/>
                </a:cubicBezTo>
                <a:cubicBezTo>
                  <a:pt x="1593" y="2405"/>
                  <a:pt x="1593" y="2307"/>
                  <a:pt x="1543" y="2212"/>
                </a:cubicBezTo>
                <a:close/>
                <a:moveTo>
                  <a:pt x="287" y="1777"/>
                </a:moveTo>
                <a:cubicBezTo>
                  <a:pt x="285" y="1776"/>
                  <a:pt x="283" y="1776"/>
                  <a:pt x="281" y="1775"/>
                </a:cubicBezTo>
                <a:cubicBezTo>
                  <a:pt x="278" y="1782"/>
                  <a:pt x="273" y="1790"/>
                  <a:pt x="274" y="1798"/>
                </a:cubicBezTo>
                <a:cubicBezTo>
                  <a:pt x="275" y="1810"/>
                  <a:pt x="279" y="1824"/>
                  <a:pt x="284" y="1835"/>
                </a:cubicBezTo>
                <a:cubicBezTo>
                  <a:pt x="301" y="1870"/>
                  <a:pt x="354" y="1887"/>
                  <a:pt x="387" y="1871"/>
                </a:cubicBezTo>
                <a:cubicBezTo>
                  <a:pt x="383" y="1858"/>
                  <a:pt x="374" y="1855"/>
                  <a:pt x="361" y="1855"/>
                </a:cubicBezTo>
                <a:cubicBezTo>
                  <a:pt x="328" y="1856"/>
                  <a:pt x="303" y="1838"/>
                  <a:pt x="293" y="1807"/>
                </a:cubicBezTo>
                <a:cubicBezTo>
                  <a:pt x="290" y="1797"/>
                  <a:pt x="289" y="1787"/>
                  <a:pt x="287" y="1777"/>
                </a:cubicBezTo>
                <a:close/>
                <a:moveTo>
                  <a:pt x="1259" y="2986"/>
                </a:moveTo>
                <a:cubicBezTo>
                  <a:pt x="1247" y="2996"/>
                  <a:pt x="1246" y="3004"/>
                  <a:pt x="1256" y="3016"/>
                </a:cubicBezTo>
                <a:cubicBezTo>
                  <a:pt x="1281" y="3046"/>
                  <a:pt x="1282" y="3080"/>
                  <a:pt x="1255" y="3102"/>
                </a:cubicBezTo>
                <a:cubicBezTo>
                  <a:pt x="1249" y="3106"/>
                  <a:pt x="1250" y="3118"/>
                  <a:pt x="1248" y="3129"/>
                </a:cubicBezTo>
                <a:cubicBezTo>
                  <a:pt x="1306" y="3108"/>
                  <a:pt x="1309" y="3040"/>
                  <a:pt x="1259" y="2986"/>
                </a:cubicBezTo>
                <a:close/>
                <a:moveTo>
                  <a:pt x="249" y="2369"/>
                </a:moveTo>
                <a:cubicBezTo>
                  <a:pt x="236" y="2369"/>
                  <a:pt x="236" y="2376"/>
                  <a:pt x="239" y="2386"/>
                </a:cubicBezTo>
                <a:cubicBezTo>
                  <a:pt x="255" y="2429"/>
                  <a:pt x="270" y="2472"/>
                  <a:pt x="286" y="2515"/>
                </a:cubicBezTo>
                <a:cubicBezTo>
                  <a:pt x="289" y="2524"/>
                  <a:pt x="294" y="2532"/>
                  <a:pt x="298" y="2540"/>
                </a:cubicBezTo>
                <a:cubicBezTo>
                  <a:pt x="311" y="2536"/>
                  <a:pt x="312" y="2530"/>
                  <a:pt x="308" y="2520"/>
                </a:cubicBezTo>
                <a:cubicBezTo>
                  <a:pt x="288" y="2471"/>
                  <a:pt x="269" y="2421"/>
                  <a:pt x="249" y="2369"/>
                </a:cubicBezTo>
                <a:close/>
                <a:moveTo>
                  <a:pt x="256" y="1728"/>
                </a:moveTo>
                <a:cubicBezTo>
                  <a:pt x="188" y="1747"/>
                  <a:pt x="85" y="1806"/>
                  <a:pt x="78" y="1824"/>
                </a:cubicBezTo>
                <a:cubicBezTo>
                  <a:pt x="126" y="1803"/>
                  <a:pt x="178" y="1780"/>
                  <a:pt x="231" y="1759"/>
                </a:cubicBezTo>
                <a:cubicBezTo>
                  <a:pt x="247" y="1753"/>
                  <a:pt x="255" y="1745"/>
                  <a:pt x="256" y="1728"/>
                </a:cubicBezTo>
                <a:close/>
                <a:moveTo>
                  <a:pt x="1001" y="2858"/>
                </a:moveTo>
                <a:cubicBezTo>
                  <a:pt x="1028" y="2856"/>
                  <a:pt x="1051" y="2840"/>
                  <a:pt x="1061" y="2818"/>
                </a:cubicBezTo>
                <a:cubicBezTo>
                  <a:pt x="1071" y="2794"/>
                  <a:pt x="1067" y="2771"/>
                  <a:pt x="1058" y="2747"/>
                </a:cubicBezTo>
                <a:cubicBezTo>
                  <a:pt x="1043" y="2755"/>
                  <a:pt x="1041" y="2764"/>
                  <a:pt x="1042" y="2777"/>
                </a:cubicBezTo>
                <a:cubicBezTo>
                  <a:pt x="1044" y="2802"/>
                  <a:pt x="1036" y="2823"/>
                  <a:pt x="1011" y="2832"/>
                </a:cubicBezTo>
                <a:cubicBezTo>
                  <a:pt x="997" y="2838"/>
                  <a:pt x="997" y="2846"/>
                  <a:pt x="1001" y="2858"/>
                </a:cubicBezTo>
                <a:close/>
                <a:moveTo>
                  <a:pt x="246" y="1965"/>
                </a:moveTo>
                <a:cubicBezTo>
                  <a:pt x="245" y="1965"/>
                  <a:pt x="243" y="1965"/>
                  <a:pt x="241" y="1965"/>
                </a:cubicBezTo>
                <a:cubicBezTo>
                  <a:pt x="238" y="1972"/>
                  <a:pt x="232" y="1980"/>
                  <a:pt x="234" y="1986"/>
                </a:cubicBezTo>
                <a:cubicBezTo>
                  <a:pt x="242" y="2018"/>
                  <a:pt x="297" y="2045"/>
                  <a:pt x="333" y="2034"/>
                </a:cubicBezTo>
                <a:cubicBezTo>
                  <a:pt x="328" y="2026"/>
                  <a:pt x="324" y="2012"/>
                  <a:pt x="319" y="2011"/>
                </a:cubicBezTo>
                <a:cubicBezTo>
                  <a:pt x="286" y="2009"/>
                  <a:pt x="263" y="1993"/>
                  <a:pt x="246" y="1965"/>
                </a:cubicBezTo>
                <a:close/>
                <a:moveTo>
                  <a:pt x="1591" y="3013"/>
                </a:moveTo>
                <a:cubicBezTo>
                  <a:pt x="1605" y="3019"/>
                  <a:pt x="1614" y="3017"/>
                  <a:pt x="1613" y="3000"/>
                </a:cubicBezTo>
                <a:cubicBezTo>
                  <a:pt x="1613" y="2989"/>
                  <a:pt x="1613" y="2978"/>
                  <a:pt x="1611" y="2968"/>
                </a:cubicBezTo>
                <a:cubicBezTo>
                  <a:pt x="1605" y="2932"/>
                  <a:pt x="1578" y="2903"/>
                  <a:pt x="1548" y="2899"/>
                </a:cubicBezTo>
                <a:cubicBezTo>
                  <a:pt x="1548" y="2912"/>
                  <a:pt x="1549" y="2924"/>
                  <a:pt x="1564" y="2931"/>
                </a:cubicBezTo>
                <a:cubicBezTo>
                  <a:pt x="1581" y="2939"/>
                  <a:pt x="1589" y="2956"/>
                  <a:pt x="1591" y="2975"/>
                </a:cubicBezTo>
                <a:cubicBezTo>
                  <a:pt x="1592" y="2987"/>
                  <a:pt x="1591" y="3000"/>
                  <a:pt x="1591" y="3013"/>
                </a:cubicBezTo>
                <a:close/>
                <a:moveTo>
                  <a:pt x="1115" y="679"/>
                </a:moveTo>
                <a:cubicBezTo>
                  <a:pt x="1129" y="717"/>
                  <a:pt x="1120" y="747"/>
                  <a:pt x="1087" y="770"/>
                </a:cubicBezTo>
                <a:cubicBezTo>
                  <a:pt x="1120" y="777"/>
                  <a:pt x="1143" y="766"/>
                  <a:pt x="1151" y="742"/>
                </a:cubicBezTo>
                <a:cubicBezTo>
                  <a:pt x="1160" y="716"/>
                  <a:pt x="1148" y="693"/>
                  <a:pt x="1115" y="679"/>
                </a:cubicBezTo>
                <a:close/>
                <a:moveTo>
                  <a:pt x="211" y="2177"/>
                </a:moveTo>
                <a:cubicBezTo>
                  <a:pt x="199" y="2176"/>
                  <a:pt x="201" y="2186"/>
                  <a:pt x="202" y="2194"/>
                </a:cubicBezTo>
                <a:cubicBezTo>
                  <a:pt x="208" y="2235"/>
                  <a:pt x="213" y="2277"/>
                  <a:pt x="220" y="2318"/>
                </a:cubicBezTo>
                <a:cubicBezTo>
                  <a:pt x="222" y="2330"/>
                  <a:pt x="228" y="2342"/>
                  <a:pt x="231" y="2354"/>
                </a:cubicBezTo>
                <a:cubicBezTo>
                  <a:pt x="233" y="2355"/>
                  <a:pt x="236" y="2355"/>
                  <a:pt x="238" y="2355"/>
                </a:cubicBezTo>
                <a:cubicBezTo>
                  <a:pt x="240" y="2350"/>
                  <a:pt x="245" y="2345"/>
                  <a:pt x="244" y="2341"/>
                </a:cubicBezTo>
                <a:cubicBezTo>
                  <a:pt x="233" y="2287"/>
                  <a:pt x="222" y="2234"/>
                  <a:pt x="211" y="2177"/>
                </a:cubicBezTo>
                <a:close/>
                <a:moveTo>
                  <a:pt x="208" y="1954"/>
                </a:moveTo>
                <a:cubicBezTo>
                  <a:pt x="211" y="1956"/>
                  <a:pt x="214" y="1958"/>
                  <a:pt x="217" y="1959"/>
                </a:cubicBezTo>
                <a:cubicBezTo>
                  <a:pt x="220" y="1955"/>
                  <a:pt x="225" y="1950"/>
                  <a:pt x="227" y="1945"/>
                </a:cubicBezTo>
                <a:cubicBezTo>
                  <a:pt x="234" y="1908"/>
                  <a:pt x="241" y="1871"/>
                  <a:pt x="248" y="1835"/>
                </a:cubicBezTo>
                <a:cubicBezTo>
                  <a:pt x="252" y="1816"/>
                  <a:pt x="258" y="1797"/>
                  <a:pt x="262" y="1778"/>
                </a:cubicBezTo>
                <a:cubicBezTo>
                  <a:pt x="261" y="1777"/>
                  <a:pt x="259" y="1775"/>
                  <a:pt x="258" y="1774"/>
                </a:cubicBezTo>
                <a:cubicBezTo>
                  <a:pt x="254" y="1778"/>
                  <a:pt x="250" y="1780"/>
                  <a:pt x="248" y="1785"/>
                </a:cubicBezTo>
                <a:cubicBezTo>
                  <a:pt x="244" y="1795"/>
                  <a:pt x="241" y="1806"/>
                  <a:pt x="239" y="1817"/>
                </a:cubicBezTo>
                <a:cubicBezTo>
                  <a:pt x="228" y="1863"/>
                  <a:pt x="218" y="1909"/>
                  <a:pt x="208" y="1954"/>
                </a:cubicBezTo>
                <a:close/>
                <a:moveTo>
                  <a:pt x="1100" y="3040"/>
                </a:moveTo>
                <a:cubicBezTo>
                  <a:pt x="1143" y="3016"/>
                  <a:pt x="1149" y="2951"/>
                  <a:pt x="1110" y="2905"/>
                </a:cubicBezTo>
                <a:cubicBezTo>
                  <a:pt x="1108" y="2915"/>
                  <a:pt x="1104" y="2923"/>
                  <a:pt x="1106" y="2928"/>
                </a:cubicBezTo>
                <a:cubicBezTo>
                  <a:pt x="1122" y="2964"/>
                  <a:pt x="1120" y="2996"/>
                  <a:pt x="1088" y="3023"/>
                </a:cubicBezTo>
                <a:cubicBezTo>
                  <a:pt x="1093" y="3029"/>
                  <a:pt x="1096" y="3035"/>
                  <a:pt x="1100" y="3040"/>
                </a:cubicBezTo>
                <a:close/>
                <a:moveTo>
                  <a:pt x="889" y="3021"/>
                </a:moveTo>
                <a:cubicBezTo>
                  <a:pt x="891" y="3023"/>
                  <a:pt x="894" y="3025"/>
                  <a:pt x="896" y="3027"/>
                </a:cubicBezTo>
                <a:cubicBezTo>
                  <a:pt x="907" y="3019"/>
                  <a:pt x="919" y="3013"/>
                  <a:pt x="928" y="3004"/>
                </a:cubicBezTo>
                <a:cubicBezTo>
                  <a:pt x="946" y="2985"/>
                  <a:pt x="945" y="2960"/>
                  <a:pt x="941" y="2936"/>
                </a:cubicBezTo>
                <a:cubicBezTo>
                  <a:pt x="938" y="2918"/>
                  <a:pt x="935" y="2916"/>
                  <a:pt x="916" y="2924"/>
                </a:cubicBezTo>
                <a:cubicBezTo>
                  <a:pt x="916" y="2928"/>
                  <a:pt x="917" y="2932"/>
                  <a:pt x="918" y="2936"/>
                </a:cubicBezTo>
                <a:cubicBezTo>
                  <a:pt x="922" y="2961"/>
                  <a:pt x="920" y="2983"/>
                  <a:pt x="897" y="2999"/>
                </a:cubicBezTo>
                <a:cubicBezTo>
                  <a:pt x="892" y="3003"/>
                  <a:pt x="892" y="3013"/>
                  <a:pt x="889" y="3021"/>
                </a:cubicBezTo>
                <a:close/>
                <a:moveTo>
                  <a:pt x="1538" y="2784"/>
                </a:moveTo>
                <a:cubicBezTo>
                  <a:pt x="1544" y="2732"/>
                  <a:pt x="1520" y="2689"/>
                  <a:pt x="1481" y="2671"/>
                </a:cubicBezTo>
                <a:cubicBezTo>
                  <a:pt x="1465" y="2663"/>
                  <a:pt x="1463" y="2665"/>
                  <a:pt x="1459" y="2685"/>
                </a:cubicBezTo>
                <a:cubicBezTo>
                  <a:pt x="1493" y="2699"/>
                  <a:pt x="1515" y="2724"/>
                  <a:pt x="1522" y="2761"/>
                </a:cubicBezTo>
                <a:cubicBezTo>
                  <a:pt x="1523" y="2768"/>
                  <a:pt x="1531" y="2774"/>
                  <a:pt x="1538" y="2784"/>
                </a:cubicBezTo>
                <a:close/>
                <a:moveTo>
                  <a:pt x="1471" y="2614"/>
                </a:moveTo>
                <a:cubicBezTo>
                  <a:pt x="1471" y="2632"/>
                  <a:pt x="1480" y="2636"/>
                  <a:pt x="1495" y="2635"/>
                </a:cubicBezTo>
                <a:cubicBezTo>
                  <a:pt x="1523" y="2634"/>
                  <a:pt x="1539" y="2646"/>
                  <a:pt x="1540" y="2668"/>
                </a:cubicBezTo>
                <a:cubicBezTo>
                  <a:pt x="1541" y="2688"/>
                  <a:pt x="1553" y="2689"/>
                  <a:pt x="1567" y="2690"/>
                </a:cubicBezTo>
                <a:cubicBezTo>
                  <a:pt x="1573" y="2642"/>
                  <a:pt x="1529" y="2607"/>
                  <a:pt x="1471" y="2614"/>
                </a:cubicBezTo>
                <a:close/>
                <a:moveTo>
                  <a:pt x="1754" y="2777"/>
                </a:moveTo>
                <a:cubicBezTo>
                  <a:pt x="1756" y="2776"/>
                  <a:pt x="1759" y="2774"/>
                  <a:pt x="1761" y="2773"/>
                </a:cubicBezTo>
                <a:cubicBezTo>
                  <a:pt x="1760" y="2747"/>
                  <a:pt x="1752" y="2724"/>
                  <a:pt x="1729" y="2709"/>
                </a:cubicBezTo>
                <a:cubicBezTo>
                  <a:pt x="1711" y="2698"/>
                  <a:pt x="1692" y="2696"/>
                  <a:pt x="1673" y="2699"/>
                </a:cubicBezTo>
                <a:cubicBezTo>
                  <a:pt x="1672" y="2718"/>
                  <a:pt x="1678" y="2725"/>
                  <a:pt x="1695" y="2724"/>
                </a:cubicBezTo>
                <a:cubicBezTo>
                  <a:pt x="1715" y="2723"/>
                  <a:pt x="1728" y="2734"/>
                  <a:pt x="1736" y="2752"/>
                </a:cubicBezTo>
                <a:cubicBezTo>
                  <a:pt x="1740" y="2762"/>
                  <a:pt x="1748" y="2769"/>
                  <a:pt x="1754" y="2777"/>
                </a:cubicBezTo>
                <a:close/>
                <a:moveTo>
                  <a:pt x="417" y="1458"/>
                </a:moveTo>
                <a:cubicBezTo>
                  <a:pt x="399" y="1511"/>
                  <a:pt x="441" y="1563"/>
                  <a:pt x="499" y="1562"/>
                </a:cubicBezTo>
                <a:cubicBezTo>
                  <a:pt x="502" y="1550"/>
                  <a:pt x="497" y="1546"/>
                  <a:pt x="485" y="1543"/>
                </a:cubicBezTo>
                <a:cubicBezTo>
                  <a:pt x="446" y="1534"/>
                  <a:pt x="434" y="1518"/>
                  <a:pt x="435" y="1478"/>
                </a:cubicBezTo>
                <a:cubicBezTo>
                  <a:pt x="436" y="1463"/>
                  <a:pt x="431" y="1458"/>
                  <a:pt x="417" y="1458"/>
                </a:cubicBezTo>
                <a:close/>
                <a:moveTo>
                  <a:pt x="1370" y="3096"/>
                </a:moveTo>
                <a:cubicBezTo>
                  <a:pt x="1388" y="3104"/>
                  <a:pt x="1396" y="3097"/>
                  <a:pt x="1397" y="3080"/>
                </a:cubicBezTo>
                <a:cubicBezTo>
                  <a:pt x="1398" y="3072"/>
                  <a:pt x="1400" y="3064"/>
                  <a:pt x="1399" y="3055"/>
                </a:cubicBezTo>
                <a:cubicBezTo>
                  <a:pt x="1398" y="3024"/>
                  <a:pt x="1387" y="2998"/>
                  <a:pt x="1355" y="2977"/>
                </a:cubicBezTo>
                <a:cubicBezTo>
                  <a:pt x="1355" y="2988"/>
                  <a:pt x="1352" y="2998"/>
                  <a:pt x="1356" y="3002"/>
                </a:cubicBezTo>
                <a:cubicBezTo>
                  <a:pt x="1378" y="3031"/>
                  <a:pt x="1386" y="3061"/>
                  <a:pt x="1370" y="3096"/>
                </a:cubicBezTo>
                <a:close/>
                <a:moveTo>
                  <a:pt x="242" y="1767"/>
                </a:moveTo>
                <a:cubicBezTo>
                  <a:pt x="178" y="1781"/>
                  <a:pt x="98" y="1823"/>
                  <a:pt x="82" y="1852"/>
                </a:cubicBezTo>
                <a:cubicBezTo>
                  <a:pt x="90" y="1848"/>
                  <a:pt x="96" y="1844"/>
                  <a:pt x="102" y="1842"/>
                </a:cubicBezTo>
                <a:cubicBezTo>
                  <a:pt x="141" y="1826"/>
                  <a:pt x="180" y="1809"/>
                  <a:pt x="220" y="1795"/>
                </a:cubicBezTo>
                <a:cubicBezTo>
                  <a:pt x="235" y="1790"/>
                  <a:pt x="242" y="1784"/>
                  <a:pt x="242" y="1767"/>
                </a:cubicBezTo>
                <a:close/>
                <a:moveTo>
                  <a:pt x="1661" y="2736"/>
                </a:moveTo>
                <a:cubicBezTo>
                  <a:pt x="1671" y="2682"/>
                  <a:pt x="1619" y="2640"/>
                  <a:pt x="1572" y="2657"/>
                </a:cubicBezTo>
                <a:cubicBezTo>
                  <a:pt x="1571" y="2670"/>
                  <a:pt x="1578" y="2674"/>
                  <a:pt x="1591" y="2676"/>
                </a:cubicBezTo>
                <a:cubicBezTo>
                  <a:pt x="1617" y="2678"/>
                  <a:pt x="1636" y="2691"/>
                  <a:pt x="1645" y="2718"/>
                </a:cubicBezTo>
                <a:cubicBezTo>
                  <a:pt x="1648" y="2725"/>
                  <a:pt x="1655" y="2730"/>
                  <a:pt x="1661" y="2736"/>
                </a:cubicBezTo>
                <a:close/>
                <a:moveTo>
                  <a:pt x="969" y="1159"/>
                </a:moveTo>
                <a:cubicBezTo>
                  <a:pt x="996" y="1189"/>
                  <a:pt x="1036" y="1191"/>
                  <a:pt x="1060" y="1166"/>
                </a:cubicBezTo>
                <a:cubicBezTo>
                  <a:pt x="1072" y="1153"/>
                  <a:pt x="1076" y="1134"/>
                  <a:pt x="1065" y="1124"/>
                </a:cubicBezTo>
                <a:cubicBezTo>
                  <a:pt x="1060" y="1119"/>
                  <a:pt x="1049" y="1120"/>
                  <a:pt x="1040" y="1119"/>
                </a:cubicBezTo>
                <a:cubicBezTo>
                  <a:pt x="1039" y="1127"/>
                  <a:pt x="1037" y="1135"/>
                  <a:pt x="1037" y="1143"/>
                </a:cubicBezTo>
                <a:cubicBezTo>
                  <a:pt x="1037" y="1146"/>
                  <a:pt x="1042" y="1150"/>
                  <a:pt x="1045" y="1154"/>
                </a:cubicBezTo>
                <a:cubicBezTo>
                  <a:pt x="1021" y="1170"/>
                  <a:pt x="997" y="1166"/>
                  <a:pt x="969" y="1159"/>
                </a:cubicBezTo>
                <a:close/>
                <a:moveTo>
                  <a:pt x="674" y="2898"/>
                </a:moveTo>
                <a:cubicBezTo>
                  <a:pt x="668" y="2940"/>
                  <a:pt x="665" y="2948"/>
                  <a:pt x="646" y="2961"/>
                </a:cubicBezTo>
                <a:cubicBezTo>
                  <a:pt x="633" y="2970"/>
                  <a:pt x="635" y="2979"/>
                  <a:pt x="640" y="2989"/>
                </a:cubicBezTo>
                <a:cubicBezTo>
                  <a:pt x="670" y="2983"/>
                  <a:pt x="690" y="2961"/>
                  <a:pt x="697" y="2927"/>
                </a:cubicBezTo>
                <a:cubicBezTo>
                  <a:pt x="702" y="2902"/>
                  <a:pt x="701" y="2902"/>
                  <a:pt x="674" y="2898"/>
                </a:cubicBezTo>
                <a:close/>
                <a:moveTo>
                  <a:pt x="195" y="2103"/>
                </a:moveTo>
                <a:cubicBezTo>
                  <a:pt x="196" y="2103"/>
                  <a:pt x="197" y="2103"/>
                  <a:pt x="198" y="2103"/>
                </a:cubicBezTo>
                <a:cubicBezTo>
                  <a:pt x="198" y="2118"/>
                  <a:pt x="197" y="2133"/>
                  <a:pt x="198" y="2148"/>
                </a:cubicBezTo>
                <a:cubicBezTo>
                  <a:pt x="199" y="2153"/>
                  <a:pt x="204" y="2157"/>
                  <a:pt x="206" y="2161"/>
                </a:cubicBezTo>
                <a:cubicBezTo>
                  <a:pt x="209" y="2156"/>
                  <a:pt x="212" y="2152"/>
                  <a:pt x="213" y="2147"/>
                </a:cubicBezTo>
                <a:cubicBezTo>
                  <a:pt x="216" y="2095"/>
                  <a:pt x="218" y="2043"/>
                  <a:pt x="220" y="1992"/>
                </a:cubicBezTo>
                <a:cubicBezTo>
                  <a:pt x="221" y="1987"/>
                  <a:pt x="217" y="1982"/>
                  <a:pt x="216" y="1977"/>
                </a:cubicBezTo>
                <a:cubicBezTo>
                  <a:pt x="213" y="1981"/>
                  <a:pt x="208" y="1985"/>
                  <a:pt x="207" y="1990"/>
                </a:cubicBezTo>
                <a:cubicBezTo>
                  <a:pt x="203" y="2027"/>
                  <a:pt x="199" y="2065"/>
                  <a:pt x="195" y="2103"/>
                </a:cubicBezTo>
                <a:close/>
                <a:moveTo>
                  <a:pt x="88" y="1871"/>
                </a:moveTo>
                <a:cubicBezTo>
                  <a:pt x="89" y="1873"/>
                  <a:pt x="89" y="1874"/>
                  <a:pt x="90" y="1875"/>
                </a:cubicBezTo>
                <a:cubicBezTo>
                  <a:pt x="95" y="1873"/>
                  <a:pt x="101" y="1870"/>
                  <a:pt x="106" y="1868"/>
                </a:cubicBezTo>
                <a:cubicBezTo>
                  <a:pt x="140" y="1856"/>
                  <a:pt x="174" y="1842"/>
                  <a:pt x="209" y="1832"/>
                </a:cubicBezTo>
                <a:cubicBezTo>
                  <a:pt x="224" y="1827"/>
                  <a:pt x="229" y="1821"/>
                  <a:pt x="229" y="1805"/>
                </a:cubicBezTo>
                <a:cubicBezTo>
                  <a:pt x="177" y="1819"/>
                  <a:pt x="126" y="1832"/>
                  <a:pt x="88" y="1871"/>
                </a:cubicBezTo>
                <a:close/>
                <a:moveTo>
                  <a:pt x="1417" y="1871"/>
                </a:moveTo>
                <a:cubicBezTo>
                  <a:pt x="1365" y="1894"/>
                  <a:pt x="1315" y="1895"/>
                  <a:pt x="1260" y="1873"/>
                </a:cubicBezTo>
                <a:cubicBezTo>
                  <a:pt x="1302" y="1918"/>
                  <a:pt x="1394" y="1923"/>
                  <a:pt x="1417" y="1871"/>
                </a:cubicBezTo>
                <a:close/>
                <a:moveTo>
                  <a:pt x="222" y="1159"/>
                </a:moveTo>
                <a:cubicBezTo>
                  <a:pt x="212" y="1181"/>
                  <a:pt x="215" y="1197"/>
                  <a:pt x="229" y="1213"/>
                </a:cubicBezTo>
                <a:cubicBezTo>
                  <a:pt x="251" y="1239"/>
                  <a:pt x="274" y="1265"/>
                  <a:pt x="295" y="1290"/>
                </a:cubicBezTo>
                <a:cubicBezTo>
                  <a:pt x="303" y="1270"/>
                  <a:pt x="296" y="1244"/>
                  <a:pt x="273" y="1229"/>
                </a:cubicBezTo>
                <a:cubicBezTo>
                  <a:pt x="248" y="1213"/>
                  <a:pt x="228" y="1193"/>
                  <a:pt x="222" y="1159"/>
                </a:cubicBezTo>
                <a:close/>
                <a:moveTo>
                  <a:pt x="1046" y="1077"/>
                </a:moveTo>
                <a:cubicBezTo>
                  <a:pt x="1046" y="1079"/>
                  <a:pt x="1047" y="1081"/>
                  <a:pt x="1047" y="1083"/>
                </a:cubicBezTo>
                <a:cubicBezTo>
                  <a:pt x="1062" y="1079"/>
                  <a:pt x="1078" y="1078"/>
                  <a:pt x="1092" y="1072"/>
                </a:cubicBezTo>
                <a:cubicBezTo>
                  <a:pt x="1116" y="1062"/>
                  <a:pt x="1123" y="1029"/>
                  <a:pt x="1106" y="1011"/>
                </a:cubicBezTo>
                <a:cubicBezTo>
                  <a:pt x="1100" y="1004"/>
                  <a:pt x="1088" y="1002"/>
                  <a:pt x="1079" y="1001"/>
                </a:cubicBezTo>
                <a:cubicBezTo>
                  <a:pt x="1075" y="1001"/>
                  <a:pt x="1069" y="1009"/>
                  <a:pt x="1064" y="1013"/>
                </a:cubicBezTo>
                <a:cubicBezTo>
                  <a:pt x="1069" y="1018"/>
                  <a:pt x="1073" y="1023"/>
                  <a:pt x="1078" y="1028"/>
                </a:cubicBezTo>
                <a:cubicBezTo>
                  <a:pt x="1083" y="1032"/>
                  <a:pt x="1094" y="1036"/>
                  <a:pt x="1093" y="1038"/>
                </a:cubicBezTo>
                <a:cubicBezTo>
                  <a:pt x="1091" y="1046"/>
                  <a:pt x="1087" y="1056"/>
                  <a:pt x="1081" y="1060"/>
                </a:cubicBezTo>
                <a:cubicBezTo>
                  <a:pt x="1071" y="1068"/>
                  <a:pt x="1058" y="1072"/>
                  <a:pt x="1046" y="1077"/>
                </a:cubicBezTo>
                <a:close/>
                <a:moveTo>
                  <a:pt x="307" y="1614"/>
                </a:moveTo>
                <a:cubicBezTo>
                  <a:pt x="275" y="1599"/>
                  <a:pt x="257" y="1576"/>
                  <a:pt x="252" y="1542"/>
                </a:cubicBezTo>
                <a:cubicBezTo>
                  <a:pt x="250" y="1526"/>
                  <a:pt x="243" y="1526"/>
                  <a:pt x="231" y="1531"/>
                </a:cubicBezTo>
                <a:cubicBezTo>
                  <a:pt x="231" y="1577"/>
                  <a:pt x="256" y="1614"/>
                  <a:pt x="298" y="1629"/>
                </a:cubicBezTo>
                <a:cubicBezTo>
                  <a:pt x="300" y="1624"/>
                  <a:pt x="303" y="1620"/>
                  <a:pt x="307" y="1614"/>
                </a:cubicBezTo>
                <a:close/>
                <a:moveTo>
                  <a:pt x="617" y="1037"/>
                </a:moveTo>
                <a:cubicBezTo>
                  <a:pt x="562" y="1003"/>
                  <a:pt x="469" y="1011"/>
                  <a:pt x="430" y="1059"/>
                </a:cubicBezTo>
                <a:cubicBezTo>
                  <a:pt x="492" y="1031"/>
                  <a:pt x="553" y="1025"/>
                  <a:pt x="617" y="1037"/>
                </a:cubicBezTo>
                <a:close/>
                <a:moveTo>
                  <a:pt x="747" y="970"/>
                </a:moveTo>
                <a:cubicBezTo>
                  <a:pt x="694" y="976"/>
                  <a:pt x="693" y="975"/>
                  <a:pt x="658" y="926"/>
                </a:cubicBezTo>
                <a:cubicBezTo>
                  <a:pt x="648" y="950"/>
                  <a:pt x="657" y="975"/>
                  <a:pt x="680" y="990"/>
                </a:cubicBezTo>
                <a:cubicBezTo>
                  <a:pt x="701" y="1003"/>
                  <a:pt x="725" y="997"/>
                  <a:pt x="747" y="970"/>
                </a:cubicBezTo>
                <a:close/>
                <a:moveTo>
                  <a:pt x="962" y="2318"/>
                </a:moveTo>
                <a:cubicBezTo>
                  <a:pt x="919" y="2326"/>
                  <a:pt x="889" y="2309"/>
                  <a:pt x="866" y="2275"/>
                </a:cubicBezTo>
                <a:cubicBezTo>
                  <a:pt x="863" y="2270"/>
                  <a:pt x="853" y="2270"/>
                  <a:pt x="843" y="2266"/>
                </a:cubicBezTo>
                <a:cubicBezTo>
                  <a:pt x="861" y="2315"/>
                  <a:pt x="939" y="2357"/>
                  <a:pt x="964" y="2335"/>
                </a:cubicBezTo>
                <a:cubicBezTo>
                  <a:pt x="963" y="2331"/>
                  <a:pt x="963" y="2326"/>
                  <a:pt x="962" y="2318"/>
                </a:cubicBezTo>
                <a:close/>
                <a:moveTo>
                  <a:pt x="939" y="2608"/>
                </a:moveTo>
                <a:cubicBezTo>
                  <a:pt x="929" y="2593"/>
                  <a:pt x="928" y="2592"/>
                  <a:pt x="915" y="2601"/>
                </a:cubicBezTo>
                <a:cubicBezTo>
                  <a:pt x="888" y="2619"/>
                  <a:pt x="860" y="2623"/>
                  <a:pt x="830" y="2610"/>
                </a:cubicBezTo>
                <a:cubicBezTo>
                  <a:pt x="823" y="2607"/>
                  <a:pt x="814" y="2608"/>
                  <a:pt x="806" y="2607"/>
                </a:cubicBezTo>
                <a:cubicBezTo>
                  <a:pt x="847" y="2644"/>
                  <a:pt x="906" y="2643"/>
                  <a:pt x="939" y="2608"/>
                </a:cubicBezTo>
                <a:close/>
                <a:moveTo>
                  <a:pt x="1396" y="2714"/>
                </a:moveTo>
                <a:cubicBezTo>
                  <a:pt x="1348" y="2747"/>
                  <a:pt x="1303" y="2776"/>
                  <a:pt x="1259" y="2807"/>
                </a:cubicBezTo>
                <a:cubicBezTo>
                  <a:pt x="1255" y="2809"/>
                  <a:pt x="1256" y="2816"/>
                  <a:pt x="1254" y="2822"/>
                </a:cubicBezTo>
                <a:cubicBezTo>
                  <a:pt x="1256" y="2822"/>
                  <a:pt x="1258" y="2823"/>
                  <a:pt x="1260" y="2824"/>
                </a:cubicBezTo>
                <a:cubicBezTo>
                  <a:pt x="1310" y="2795"/>
                  <a:pt x="1358" y="2764"/>
                  <a:pt x="1396" y="2714"/>
                </a:cubicBezTo>
                <a:close/>
                <a:moveTo>
                  <a:pt x="385" y="1357"/>
                </a:moveTo>
                <a:cubicBezTo>
                  <a:pt x="378" y="1386"/>
                  <a:pt x="383" y="1412"/>
                  <a:pt x="405" y="1433"/>
                </a:cubicBezTo>
                <a:cubicBezTo>
                  <a:pt x="426" y="1452"/>
                  <a:pt x="464" y="1461"/>
                  <a:pt x="488" y="1451"/>
                </a:cubicBezTo>
                <a:cubicBezTo>
                  <a:pt x="435" y="1439"/>
                  <a:pt x="398" y="1412"/>
                  <a:pt x="385" y="1357"/>
                </a:cubicBezTo>
                <a:close/>
                <a:moveTo>
                  <a:pt x="317" y="1404"/>
                </a:moveTo>
                <a:cubicBezTo>
                  <a:pt x="311" y="1408"/>
                  <a:pt x="307" y="1412"/>
                  <a:pt x="303" y="1415"/>
                </a:cubicBezTo>
                <a:cubicBezTo>
                  <a:pt x="325" y="1452"/>
                  <a:pt x="370" y="1467"/>
                  <a:pt x="406" y="1447"/>
                </a:cubicBezTo>
                <a:cubicBezTo>
                  <a:pt x="398" y="1442"/>
                  <a:pt x="392" y="1435"/>
                  <a:pt x="385" y="1434"/>
                </a:cubicBezTo>
                <a:cubicBezTo>
                  <a:pt x="359" y="1432"/>
                  <a:pt x="335" y="1426"/>
                  <a:pt x="317" y="1404"/>
                </a:cubicBezTo>
                <a:close/>
                <a:moveTo>
                  <a:pt x="1502" y="126"/>
                </a:moveTo>
                <a:cubicBezTo>
                  <a:pt x="1545" y="124"/>
                  <a:pt x="1568" y="96"/>
                  <a:pt x="1594" y="67"/>
                </a:cubicBezTo>
                <a:cubicBezTo>
                  <a:pt x="1558" y="63"/>
                  <a:pt x="1517" y="89"/>
                  <a:pt x="1502" y="126"/>
                </a:cubicBezTo>
                <a:close/>
                <a:moveTo>
                  <a:pt x="961" y="945"/>
                </a:moveTo>
                <a:cubicBezTo>
                  <a:pt x="983" y="968"/>
                  <a:pt x="1012" y="972"/>
                  <a:pt x="1032" y="957"/>
                </a:cubicBezTo>
                <a:cubicBezTo>
                  <a:pt x="1049" y="944"/>
                  <a:pt x="1051" y="920"/>
                  <a:pt x="1038" y="898"/>
                </a:cubicBezTo>
                <a:cubicBezTo>
                  <a:pt x="1021" y="936"/>
                  <a:pt x="1021" y="936"/>
                  <a:pt x="961" y="945"/>
                </a:cubicBezTo>
                <a:close/>
                <a:moveTo>
                  <a:pt x="240" y="2221"/>
                </a:moveTo>
                <a:cubicBezTo>
                  <a:pt x="229" y="2239"/>
                  <a:pt x="236" y="2250"/>
                  <a:pt x="251" y="2258"/>
                </a:cubicBezTo>
                <a:cubicBezTo>
                  <a:pt x="261" y="2263"/>
                  <a:pt x="271" y="2269"/>
                  <a:pt x="282" y="2271"/>
                </a:cubicBezTo>
                <a:cubicBezTo>
                  <a:pt x="303" y="2276"/>
                  <a:pt x="323" y="2273"/>
                  <a:pt x="342" y="2253"/>
                </a:cubicBezTo>
                <a:cubicBezTo>
                  <a:pt x="330" y="2251"/>
                  <a:pt x="321" y="2246"/>
                  <a:pt x="312" y="2248"/>
                </a:cubicBezTo>
                <a:cubicBezTo>
                  <a:pt x="283" y="2254"/>
                  <a:pt x="258" y="2249"/>
                  <a:pt x="240" y="2221"/>
                </a:cubicBezTo>
                <a:close/>
                <a:moveTo>
                  <a:pt x="197" y="1969"/>
                </a:moveTo>
                <a:cubicBezTo>
                  <a:pt x="195" y="1967"/>
                  <a:pt x="193" y="1965"/>
                  <a:pt x="191" y="1964"/>
                </a:cubicBezTo>
                <a:cubicBezTo>
                  <a:pt x="145" y="1973"/>
                  <a:pt x="101" y="1988"/>
                  <a:pt x="71" y="2028"/>
                </a:cubicBezTo>
                <a:cubicBezTo>
                  <a:pt x="109" y="2013"/>
                  <a:pt x="147" y="1999"/>
                  <a:pt x="184" y="1983"/>
                </a:cubicBezTo>
                <a:cubicBezTo>
                  <a:pt x="189" y="1981"/>
                  <a:pt x="192" y="1974"/>
                  <a:pt x="197" y="1969"/>
                </a:cubicBezTo>
                <a:close/>
                <a:moveTo>
                  <a:pt x="257" y="1759"/>
                </a:moveTo>
                <a:cubicBezTo>
                  <a:pt x="258" y="1760"/>
                  <a:pt x="259" y="1762"/>
                  <a:pt x="261" y="1764"/>
                </a:cubicBezTo>
                <a:cubicBezTo>
                  <a:pt x="266" y="1761"/>
                  <a:pt x="273" y="1760"/>
                  <a:pt x="275" y="1756"/>
                </a:cubicBezTo>
                <a:cubicBezTo>
                  <a:pt x="292" y="1717"/>
                  <a:pt x="308" y="1678"/>
                  <a:pt x="324" y="1639"/>
                </a:cubicBezTo>
                <a:cubicBezTo>
                  <a:pt x="323" y="1638"/>
                  <a:pt x="322" y="1636"/>
                  <a:pt x="320" y="1634"/>
                </a:cubicBezTo>
                <a:cubicBezTo>
                  <a:pt x="315" y="1637"/>
                  <a:pt x="309" y="1638"/>
                  <a:pt x="306" y="1642"/>
                </a:cubicBezTo>
                <a:cubicBezTo>
                  <a:pt x="301" y="1648"/>
                  <a:pt x="300" y="1656"/>
                  <a:pt x="297" y="1663"/>
                </a:cubicBezTo>
                <a:cubicBezTo>
                  <a:pt x="283" y="1695"/>
                  <a:pt x="270" y="1727"/>
                  <a:pt x="257" y="1759"/>
                </a:cubicBezTo>
                <a:close/>
                <a:moveTo>
                  <a:pt x="197" y="1995"/>
                </a:moveTo>
                <a:cubicBezTo>
                  <a:pt x="147" y="1999"/>
                  <a:pt x="83" y="2035"/>
                  <a:pt x="74" y="2058"/>
                </a:cubicBezTo>
                <a:cubicBezTo>
                  <a:pt x="109" y="2045"/>
                  <a:pt x="145" y="2031"/>
                  <a:pt x="181" y="2016"/>
                </a:cubicBezTo>
                <a:cubicBezTo>
                  <a:pt x="187" y="2013"/>
                  <a:pt x="190" y="2004"/>
                  <a:pt x="197" y="1995"/>
                </a:cubicBezTo>
                <a:close/>
                <a:moveTo>
                  <a:pt x="76" y="2092"/>
                </a:moveTo>
                <a:cubicBezTo>
                  <a:pt x="109" y="2079"/>
                  <a:pt x="139" y="2065"/>
                  <a:pt x="171" y="2055"/>
                </a:cubicBezTo>
                <a:cubicBezTo>
                  <a:pt x="186" y="2049"/>
                  <a:pt x="192" y="2043"/>
                  <a:pt x="186" y="2026"/>
                </a:cubicBezTo>
                <a:cubicBezTo>
                  <a:pt x="143" y="2039"/>
                  <a:pt x="104" y="2054"/>
                  <a:pt x="76" y="2092"/>
                </a:cubicBezTo>
                <a:close/>
                <a:moveTo>
                  <a:pt x="1247" y="1922"/>
                </a:moveTo>
                <a:cubicBezTo>
                  <a:pt x="1285" y="1966"/>
                  <a:pt x="1346" y="1969"/>
                  <a:pt x="1374" y="1929"/>
                </a:cubicBezTo>
                <a:cubicBezTo>
                  <a:pt x="1330" y="1938"/>
                  <a:pt x="1288" y="1939"/>
                  <a:pt x="1247" y="1922"/>
                </a:cubicBezTo>
                <a:close/>
                <a:moveTo>
                  <a:pt x="976" y="1995"/>
                </a:moveTo>
                <a:cubicBezTo>
                  <a:pt x="1002" y="2013"/>
                  <a:pt x="1024" y="2029"/>
                  <a:pt x="1046" y="2043"/>
                </a:cubicBezTo>
                <a:cubicBezTo>
                  <a:pt x="1057" y="2049"/>
                  <a:pt x="1066" y="2046"/>
                  <a:pt x="1066" y="2034"/>
                </a:cubicBezTo>
                <a:cubicBezTo>
                  <a:pt x="1042" y="2015"/>
                  <a:pt x="1020" y="1997"/>
                  <a:pt x="995" y="1977"/>
                </a:cubicBezTo>
                <a:cubicBezTo>
                  <a:pt x="992" y="1980"/>
                  <a:pt x="987" y="1985"/>
                  <a:pt x="976" y="1995"/>
                </a:cubicBezTo>
                <a:close/>
                <a:moveTo>
                  <a:pt x="1160" y="2874"/>
                </a:moveTo>
                <a:cubicBezTo>
                  <a:pt x="1160" y="2903"/>
                  <a:pt x="1167" y="2934"/>
                  <a:pt x="1145" y="2958"/>
                </a:cubicBezTo>
                <a:cubicBezTo>
                  <a:pt x="1159" y="2969"/>
                  <a:pt x="1169" y="2967"/>
                  <a:pt x="1173" y="2951"/>
                </a:cubicBezTo>
                <a:cubicBezTo>
                  <a:pt x="1177" y="2932"/>
                  <a:pt x="1182" y="2912"/>
                  <a:pt x="1184" y="2892"/>
                </a:cubicBezTo>
                <a:cubicBezTo>
                  <a:pt x="1186" y="2879"/>
                  <a:pt x="1179" y="2870"/>
                  <a:pt x="1160" y="2874"/>
                </a:cubicBezTo>
                <a:close/>
                <a:moveTo>
                  <a:pt x="1221" y="601"/>
                </a:moveTo>
                <a:cubicBezTo>
                  <a:pt x="1194" y="624"/>
                  <a:pt x="1187" y="677"/>
                  <a:pt x="1208" y="705"/>
                </a:cubicBezTo>
                <a:cubicBezTo>
                  <a:pt x="1223" y="671"/>
                  <a:pt x="1233" y="638"/>
                  <a:pt x="1221" y="601"/>
                </a:cubicBezTo>
                <a:close/>
                <a:moveTo>
                  <a:pt x="1469" y="2955"/>
                </a:moveTo>
                <a:cubicBezTo>
                  <a:pt x="1472" y="2964"/>
                  <a:pt x="1472" y="2974"/>
                  <a:pt x="1477" y="2978"/>
                </a:cubicBezTo>
                <a:cubicBezTo>
                  <a:pt x="1506" y="2999"/>
                  <a:pt x="1510" y="3026"/>
                  <a:pt x="1492" y="3062"/>
                </a:cubicBezTo>
                <a:cubicBezTo>
                  <a:pt x="1501" y="3060"/>
                  <a:pt x="1509" y="3060"/>
                  <a:pt x="1510" y="3057"/>
                </a:cubicBezTo>
                <a:cubicBezTo>
                  <a:pt x="1529" y="3021"/>
                  <a:pt x="1522" y="2971"/>
                  <a:pt x="1469" y="2955"/>
                </a:cubicBezTo>
                <a:close/>
                <a:moveTo>
                  <a:pt x="1105" y="3048"/>
                </a:moveTo>
                <a:cubicBezTo>
                  <a:pt x="1102" y="3061"/>
                  <a:pt x="1097" y="3070"/>
                  <a:pt x="1097" y="3079"/>
                </a:cubicBezTo>
                <a:cubicBezTo>
                  <a:pt x="1099" y="3096"/>
                  <a:pt x="1104" y="3113"/>
                  <a:pt x="1108" y="3133"/>
                </a:cubicBezTo>
                <a:cubicBezTo>
                  <a:pt x="1113" y="3133"/>
                  <a:pt x="1122" y="3133"/>
                  <a:pt x="1133" y="3134"/>
                </a:cubicBezTo>
                <a:cubicBezTo>
                  <a:pt x="1132" y="3103"/>
                  <a:pt x="1131" y="3075"/>
                  <a:pt x="1105" y="3048"/>
                </a:cubicBezTo>
                <a:close/>
                <a:moveTo>
                  <a:pt x="972" y="403"/>
                </a:moveTo>
                <a:cubicBezTo>
                  <a:pt x="977" y="428"/>
                  <a:pt x="982" y="452"/>
                  <a:pt x="987" y="477"/>
                </a:cubicBezTo>
                <a:cubicBezTo>
                  <a:pt x="994" y="474"/>
                  <a:pt x="1004" y="471"/>
                  <a:pt x="1012" y="468"/>
                </a:cubicBezTo>
                <a:cubicBezTo>
                  <a:pt x="1009" y="457"/>
                  <a:pt x="1006" y="448"/>
                  <a:pt x="1005" y="439"/>
                </a:cubicBezTo>
                <a:cubicBezTo>
                  <a:pt x="1005" y="429"/>
                  <a:pt x="1008" y="420"/>
                  <a:pt x="1010" y="409"/>
                </a:cubicBezTo>
                <a:cubicBezTo>
                  <a:pt x="997" y="407"/>
                  <a:pt x="984" y="405"/>
                  <a:pt x="972" y="403"/>
                </a:cubicBezTo>
                <a:close/>
                <a:moveTo>
                  <a:pt x="218" y="2336"/>
                </a:moveTo>
                <a:cubicBezTo>
                  <a:pt x="174" y="2345"/>
                  <a:pt x="135" y="2383"/>
                  <a:pt x="134" y="2411"/>
                </a:cubicBezTo>
                <a:cubicBezTo>
                  <a:pt x="160" y="2393"/>
                  <a:pt x="187" y="2374"/>
                  <a:pt x="214" y="2355"/>
                </a:cubicBezTo>
                <a:cubicBezTo>
                  <a:pt x="218" y="2352"/>
                  <a:pt x="217" y="2344"/>
                  <a:pt x="218" y="2336"/>
                </a:cubicBezTo>
                <a:close/>
                <a:moveTo>
                  <a:pt x="1677" y="2403"/>
                </a:moveTo>
                <a:cubicBezTo>
                  <a:pt x="1674" y="2453"/>
                  <a:pt x="1660" y="2499"/>
                  <a:pt x="1621" y="2539"/>
                </a:cubicBezTo>
                <a:cubicBezTo>
                  <a:pt x="1673" y="2521"/>
                  <a:pt x="1693" y="2471"/>
                  <a:pt x="1677" y="2403"/>
                </a:cubicBezTo>
                <a:close/>
                <a:moveTo>
                  <a:pt x="836" y="1016"/>
                </a:moveTo>
                <a:cubicBezTo>
                  <a:pt x="828" y="1047"/>
                  <a:pt x="827" y="1048"/>
                  <a:pt x="799" y="1038"/>
                </a:cubicBezTo>
                <a:cubicBezTo>
                  <a:pt x="796" y="1057"/>
                  <a:pt x="801" y="1067"/>
                  <a:pt x="814" y="1070"/>
                </a:cubicBezTo>
                <a:cubicBezTo>
                  <a:pt x="829" y="1074"/>
                  <a:pt x="851" y="1064"/>
                  <a:pt x="855" y="1051"/>
                </a:cubicBezTo>
                <a:cubicBezTo>
                  <a:pt x="860" y="1036"/>
                  <a:pt x="854" y="1024"/>
                  <a:pt x="836" y="1016"/>
                </a:cubicBezTo>
                <a:close/>
                <a:moveTo>
                  <a:pt x="145" y="2444"/>
                </a:moveTo>
                <a:cubicBezTo>
                  <a:pt x="172" y="2424"/>
                  <a:pt x="197" y="2406"/>
                  <a:pt x="222" y="2387"/>
                </a:cubicBezTo>
                <a:cubicBezTo>
                  <a:pt x="225" y="2384"/>
                  <a:pt x="224" y="2375"/>
                  <a:pt x="226" y="2365"/>
                </a:cubicBezTo>
                <a:cubicBezTo>
                  <a:pt x="184" y="2381"/>
                  <a:pt x="155" y="2402"/>
                  <a:pt x="145" y="2444"/>
                </a:cubicBezTo>
                <a:close/>
                <a:moveTo>
                  <a:pt x="1254" y="2838"/>
                </a:moveTo>
                <a:cubicBezTo>
                  <a:pt x="1242" y="2842"/>
                  <a:pt x="1240" y="2848"/>
                  <a:pt x="1246" y="2858"/>
                </a:cubicBezTo>
                <a:cubicBezTo>
                  <a:pt x="1259" y="2879"/>
                  <a:pt x="1263" y="2901"/>
                  <a:pt x="1257" y="2925"/>
                </a:cubicBezTo>
                <a:cubicBezTo>
                  <a:pt x="1255" y="2934"/>
                  <a:pt x="1258" y="2945"/>
                  <a:pt x="1259" y="2959"/>
                </a:cubicBezTo>
                <a:cubicBezTo>
                  <a:pt x="1284" y="2920"/>
                  <a:pt x="1281" y="2873"/>
                  <a:pt x="1254" y="2838"/>
                </a:cubicBezTo>
                <a:close/>
                <a:moveTo>
                  <a:pt x="906" y="2794"/>
                </a:moveTo>
                <a:cubicBezTo>
                  <a:pt x="902" y="2799"/>
                  <a:pt x="897" y="2804"/>
                  <a:pt x="895" y="2810"/>
                </a:cubicBezTo>
                <a:cubicBezTo>
                  <a:pt x="888" y="2837"/>
                  <a:pt x="873" y="2858"/>
                  <a:pt x="846" y="2870"/>
                </a:cubicBezTo>
                <a:cubicBezTo>
                  <a:pt x="843" y="2871"/>
                  <a:pt x="839" y="2873"/>
                  <a:pt x="835" y="2876"/>
                </a:cubicBezTo>
                <a:cubicBezTo>
                  <a:pt x="881" y="2886"/>
                  <a:pt x="915" y="2849"/>
                  <a:pt x="906" y="2794"/>
                </a:cubicBezTo>
                <a:close/>
                <a:moveTo>
                  <a:pt x="1652" y="2364"/>
                </a:moveTo>
                <a:cubicBezTo>
                  <a:pt x="1650" y="2389"/>
                  <a:pt x="1651" y="2418"/>
                  <a:pt x="1644" y="2445"/>
                </a:cubicBezTo>
                <a:cubicBezTo>
                  <a:pt x="1638" y="2472"/>
                  <a:pt x="1623" y="2497"/>
                  <a:pt x="1613" y="2521"/>
                </a:cubicBezTo>
                <a:cubicBezTo>
                  <a:pt x="1656" y="2500"/>
                  <a:pt x="1677" y="2417"/>
                  <a:pt x="1652" y="2364"/>
                </a:cubicBezTo>
                <a:close/>
                <a:moveTo>
                  <a:pt x="192" y="2209"/>
                </a:moveTo>
                <a:cubicBezTo>
                  <a:pt x="154" y="2215"/>
                  <a:pt x="118" y="2246"/>
                  <a:pt x="114" y="2273"/>
                </a:cubicBezTo>
                <a:cubicBezTo>
                  <a:pt x="135" y="2261"/>
                  <a:pt x="157" y="2246"/>
                  <a:pt x="181" y="2236"/>
                </a:cubicBezTo>
                <a:cubicBezTo>
                  <a:pt x="196" y="2229"/>
                  <a:pt x="197" y="2221"/>
                  <a:pt x="192" y="2209"/>
                </a:cubicBezTo>
                <a:close/>
                <a:moveTo>
                  <a:pt x="98" y="1918"/>
                </a:moveTo>
                <a:cubicBezTo>
                  <a:pt x="133" y="1910"/>
                  <a:pt x="167" y="1902"/>
                  <a:pt x="202" y="1892"/>
                </a:cubicBezTo>
                <a:cubicBezTo>
                  <a:pt x="207" y="1891"/>
                  <a:pt x="210" y="1880"/>
                  <a:pt x="215" y="1871"/>
                </a:cubicBezTo>
                <a:cubicBezTo>
                  <a:pt x="171" y="1875"/>
                  <a:pt x="119" y="1896"/>
                  <a:pt x="98" y="1918"/>
                </a:cubicBezTo>
                <a:close/>
                <a:moveTo>
                  <a:pt x="131" y="2369"/>
                </a:moveTo>
                <a:cubicBezTo>
                  <a:pt x="157" y="2354"/>
                  <a:pt x="183" y="2338"/>
                  <a:pt x="212" y="2321"/>
                </a:cubicBezTo>
                <a:cubicBezTo>
                  <a:pt x="211" y="2317"/>
                  <a:pt x="209" y="2311"/>
                  <a:pt x="207" y="2304"/>
                </a:cubicBezTo>
                <a:cubicBezTo>
                  <a:pt x="172" y="2310"/>
                  <a:pt x="136" y="2343"/>
                  <a:pt x="131" y="2369"/>
                </a:cubicBezTo>
                <a:close/>
                <a:moveTo>
                  <a:pt x="872" y="398"/>
                </a:moveTo>
                <a:cubicBezTo>
                  <a:pt x="858" y="374"/>
                  <a:pt x="836" y="366"/>
                  <a:pt x="812" y="375"/>
                </a:cubicBezTo>
                <a:cubicBezTo>
                  <a:pt x="792" y="383"/>
                  <a:pt x="784" y="398"/>
                  <a:pt x="788" y="418"/>
                </a:cubicBezTo>
                <a:cubicBezTo>
                  <a:pt x="822" y="391"/>
                  <a:pt x="823" y="391"/>
                  <a:pt x="872" y="398"/>
                </a:cubicBezTo>
                <a:close/>
                <a:moveTo>
                  <a:pt x="204" y="1902"/>
                </a:moveTo>
                <a:cubicBezTo>
                  <a:pt x="161" y="1909"/>
                  <a:pt x="121" y="1919"/>
                  <a:pt x="91" y="1950"/>
                </a:cubicBezTo>
                <a:cubicBezTo>
                  <a:pt x="123" y="1942"/>
                  <a:pt x="154" y="1932"/>
                  <a:pt x="187" y="1925"/>
                </a:cubicBezTo>
                <a:cubicBezTo>
                  <a:pt x="200" y="1923"/>
                  <a:pt x="206" y="1919"/>
                  <a:pt x="204" y="1902"/>
                </a:cubicBezTo>
                <a:close/>
                <a:moveTo>
                  <a:pt x="1001" y="1675"/>
                </a:moveTo>
                <a:cubicBezTo>
                  <a:pt x="991" y="1680"/>
                  <a:pt x="981" y="1689"/>
                  <a:pt x="973" y="1688"/>
                </a:cubicBezTo>
                <a:cubicBezTo>
                  <a:pt x="955" y="1686"/>
                  <a:pt x="968" y="1672"/>
                  <a:pt x="967" y="1663"/>
                </a:cubicBezTo>
                <a:cubicBezTo>
                  <a:pt x="949" y="1673"/>
                  <a:pt x="942" y="1689"/>
                  <a:pt x="951" y="1702"/>
                </a:cubicBezTo>
                <a:cubicBezTo>
                  <a:pt x="960" y="1717"/>
                  <a:pt x="981" y="1722"/>
                  <a:pt x="994" y="1712"/>
                </a:cubicBezTo>
                <a:cubicBezTo>
                  <a:pt x="1009" y="1702"/>
                  <a:pt x="1010" y="1687"/>
                  <a:pt x="1001" y="1675"/>
                </a:cubicBezTo>
                <a:close/>
                <a:moveTo>
                  <a:pt x="230" y="2394"/>
                </a:moveTo>
                <a:cubicBezTo>
                  <a:pt x="190" y="2416"/>
                  <a:pt x="166" y="2449"/>
                  <a:pt x="168" y="2476"/>
                </a:cubicBezTo>
                <a:cubicBezTo>
                  <a:pt x="187" y="2458"/>
                  <a:pt x="206" y="2438"/>
                  <a:pt x="227" y="2421"/>
                </a:cubicBezTo>
                <a:cubicBezTo>
                  <a:pt x="237" y="2412"/>
                  <a:pt x="237" y="2405"/>
                  <a:pt x="230" y="2394"/>
                </a:cubicBezTo>
                <a:close/>
                <a:moveTo>
                  <a:pt x="1013" y="2443"/>
                </a:moveTo>
                <a:cubicBezTo>
                  <a:pt x="1019" y="2454"/>
                  <a:pt x="1022" y="2467"/>
                  <a:pt x="1031" y="2475"/>
                </a:cubicBezTo>
                <a:cubicBezTo>
                  <a:pt x="1058" y="2501"/>
                  <a:pt x="1075" y="2532"/>
                  <a:pt x="1088" y="2566"/>
                </a:cubicBezTo>
                <a:cubicBezTo>
                  <a:pt x="1088" y="2567"/>
                  <a:pt x="1090" y="2566"/>
                  <a:pt x="1091" y="2567"/>
                </a:cubicBezTo>
                <a:cubicBezTo>
                  <a:pt x="1095" y="2532"/>
                  <a:pt x="1058" y="2470"/>
                  <a:pt x="1013" y="2443"/>
                </a:cubicBezTo>
                <a:close/>
                <a:moveTo>
                  <a:pt x="1224" y="3134"/>
                </a:moveTo>
                <a:cubicBezTo>
                  <a:pt x="1231" y="3128"/>
                  <a:pt x="1242" y="3123"/>
                  <a:pt x="1242" y="3116"/>
                </a:cubicBezTo>
                <a:cubicBezTo>
                  <a:pt x="1245" y="3093"/>
                  <a:pt x="1234" y="3075"/>
                  <a:pt x="1216" y="3053"/>
                </a:cubicBezTo>
                <a:cubicBezTo>
                  <a:pt x="1212" y="3066"/>
                  <a:pt x="1205" y="3075"/>
                  <a:pt x="1207" y="3083"/>
                </a:cubicBezTo>
                <a:cubicBezTo>
                  <a:pt x="1210" y="3099"/>
                  <a:pt x="1217" y="3115"/>
                  <a:pt x="1224" y="3134"/>
                </a:cubicBezTo>
                <a:close/>
                <a:moveTo>
                  <a:pt x="1410" y="2732"/>
                </a:moveTo>
                <a:cubicBezTo>
                  <a:pt x="1430" y="2750"/>
                  <a:pt x="1421" y="2786"/>
                  <a:pt x="1454" y="2801"/>
                </a:cubicBezTo>
                <a:cubicBezTo>
                  <a:pt x="1456" y="2774"/>
                  <a:pt x="1447" y="2754"/>
                  <a:pt x="1438" y="2734"/>
                </a:cubicBezTo>
                <a:cubicBezTo>
                  <a:pt x="1431" y="2718"/>
                  <a:pt x="1422" y="2719"/>
                  <a:pt x="1410" y="2732"/>
                </a:cubicBezTo>
                <a:close/>
                <a:moveTo>
                  <a:pt x="1118" y="2843"/>
                </a:moveTo>
                <a:cubicBezTo>
                  <a:pt x="1124" y="2839"/>
                  <a:pt x="1134" y="2837"/>
                  <a:pt x="1137" y="2831"/>
                </a:cubicBezTo>
                <a:cubicBezTo>
                  <a:pt x="1151" y="2808"/>
                  <a:pt x="1148" y="2782"/>
                  <a:pt x="1129" y="2763"/>
                </a:cubicBezTo>
                <a:cubicBezTo>
                  <a:pt x="1125" y="2773"/>
                  <a:pt x="1120" y="2782"/>
                  <a:pt x="1119" y="2790"/>
                </a:cubicBezTo>
                <a:cubicBezTo>
                  <a:pt x="1117" y="2806"/>
                  <a:pt x="1118" y="2822"/>
                  <a:pt x="1118" y="2843"/>
                </a:cubicBezTo>
                <a:close/>
                <a:moveTo>
                  <a:pt x="940" y="2105"/>
                </a:moveTo>
                <a:cubicBezTo>
                  <a:pt x="938" y="2107"/>
                  <a:pt x="937" y="2109"/>
                  <a:pt x="935" y="2111"/>
                </a:cubicBezTo>
                <a:cubicBezTo>
                  <a:pt x="948" y="2137"/>
                  <a:pt x="961" y="2164"/>
                  <a:pt x="990" y="2178"/>
                </a:cubicBezTo>
                <a:cubicBezTo>
                  <a:pt x="995" y="2181"/>
                  <a:pt x="1002" y="2179"/>
                  <a:pt x="1008" y="2179"/>
                </a:cubicBezTo>
                <a:cubicBezTo>
                  <a:pt x="1005" y="2174"/>
                  <a:pt x="1002" y="2169"/>
                  <a:pt x="999" y="2164"/>
                </a:cubicBezTo>
                <a:cubicBezTo>
                  <a:pt x="986" y="2149"/>
                  <a:pt x="973" y="2134"/>
                  <a:pt x="959" y="2119"/>
                </a:cubicBezTo>
                <a:cubicBezTo>
                  <a:pt x="954" y="2114"/>
                  <a:pt x="946" y="2110"/>
                  <a:pt x="940" y="2105"/>
                </a:cubicBezTo>
                <a:close/>
                <a:moveTo>
                  <a:pt x="112" y="2310"/>
                </a:moveTo>
                <a:cubicBezTo>
                  <a:pt x="140" y="2294"/>
                  <a:pt x="163" y="2279"/>
                  <a:pt x="188" y="2267"/>
                </a:cubicBezTo>
                <a:cubicBezTo>
                  <a:pt x="202" y="2260"/>
                  <a:pt x="202" y="2253"/>
                  <a:pt x="195" y="2240"/>
                </a:cubicBezTo>
                <a:cubicBezTo>
                  <a:pt x="163" y="2257"/>
                  <a:pt x="131" y="2273"/>
                  <a:pt x="112" y="2310"/>
                </a:cubicBezTo>
                <a:close/>
                <a:moveTo>
                  <a:pt x="84" y="2120"/>
                </a:moveTo>
                <a:cubicBezTo>
                  <a:pt x="117" y="2106"/>
                  <a:pt x="146" y="2094"/>
                  <a:pt x="175" y="2080"/>
                </a:cubicBezTo>
                <a:cubicBezTo>
                  <a:pt x="180" y="2078"/>
                  <a:pt x="183" y="2071"/>
                  <a:pt x="187" y="2066"/>
                </a:cubicBezTo>
                <a:cubicBezTo>
                  <a:pt x="186" y="2065"/>
                  <a:pt x="184" y="2063"/>
                  <a:pt x="182" y="2062"/>
                </a:cubicBezTo>
                <a:cubicBezTo>
                  <a:pt x="145" y="2071"/>
                  <a:pt x="109" y="2083"/>
                  <a:pt x="84" y="2120"/>
                </a:cubicBezTo>
                <a:close/>
                <a:moveTo>
                  <a:pt x="83" y="1982"/>
                </a:moveTo>
                <a:cubicBezTo>
                  <a:pt x="119" y="1972"/>
                  <a:pt x="153" y="1963"/>
                  <a:pt x="187" y="1953"/>
                </a:cubicBezTo>
                <a:cubicBezTo>
                  <a:pt x="192" y="1951"/>
                  <a:pt x="195" y="1945"/>
                  <a:pt x="200" y="1940"/>
                </a:cubicBezTo>
                <a:cubicBezTo>
                  <a:pt x="198" y="1939"/>
                  <a:pt x="197" y="1937"/>
                  <a:pt x="195" y="1935"/>
                </a:cubicBezTo>
                <a:cubicBezTo>
                  <a:pt x="155" y="1942"/>
                  <a:pt x="114" y="1949"/>
                  <a:pt x="83" y="1982"/>
                </a:cubicBezTo>
                <a:close/>
                <a:moveTo>
                  <a:pt x="705" y="2947"/>
                </a:moveTo>
                <a:cubicBezTo>
                  <a:pt x="702" y="2946"/>
                  <a:pt x="700" y="2946"/>
                  <a:pt x="697" y="2946"/>
                </a:cubicBezTo>
                <a:cubicBezTo>
                  <a:pt x="694" y="2963"/>
                  <a:pt x="690" y="2980"/>
                  <a:pt x="687" y="2997"/>
                </a:cubicBezTo>
                <a:cubicBezTo>
                  <a:pt x="684" y="3019"/>
                  <a:pt x="685" y="3019"/>
                  <a:pt x="709" y="3020"/>
                </a:cubicBezTo>
                <a:cubicBezTo>
                  <a:pt x="716" y="2995"/>
                  <a:pt x="719" y="2970"/>
                  <a:pt x="705" y="2947"/>
                </a:cubicBezTo>
                <a:close/>
                <a:moveTo>
                  <a:pt x="1291" y="666"/>
                </a:moveTo>
                <a:cubicBezTo>
                  <a:pt x="1282" y="704"/>
                  <a:pt x="1291" y="744"/>
                  <a:pt x="1310" y="755"/>
                </a:cubicBezTo>
                <a:cubicBezTo>
                  <a:pt x="1319" y="723"/>
                  <a:pt x="1314" y="695"/>
                  <a:pt x="1291" y="666"/>
                </a:cubicBezTo>
                <a:close/>
                <a:moveTo>
                  <a:pt x="1117" y="579"/>
                </a:moveTo>
                <a:cubicBezTo>
                  <a:pt x="1131" y="604"/>
                  <a:pt x="1136" y="630"/>
                  <a:pt x="1123" y="659"/>
                </a:cubicBezTo>
                <a:cubicBezTo>
                  <a:pt x="1145" y="653"/>
                  <a:pt x="1154" y="641"/>
                  <a:pt x="1155" y="623"/>
                </a:cubicBezTo>
                <a:cubicBezTo>
                  <a:pt x="1157" y="605"/>
                  <a:pt x="1143" y="588"/>
                  <a:pt x="1117" y="579"/>
                </a:cubicBezTo>
                <a:close/>
                <a:moveTo>
                  <a:pt x="618" y="2887"/>
                </a:moveTo>
                <a:cubicBezTo>
                  <a:pt x="602" y="2873"/>
                  <a:pt x="594" y="2874"/>
                  <a:pt x="584" y="2886"/>
                </a:cubicBezTo>
                <a:cubicBezTo>
                  <a:pt x="577" y="2894"/>
                  <a:pt x="569" y="2902"/>
                  <a:pt x="559" y="2908"/>
                </a:cubicBezTo>
                <a:cubicBezTo>
                  <a:pt x="546" y="2915"/>
                  <a:pt x="546" y="2923"/>
                  <a:pt x="557" y="2936"/>
                </a:cubicBezTo>
                <a:cubicBezTo>
                  <a:pt x="577" y="2920"/>
                  <a:pt x="597" y="2904"/>
                  <a:pt x="618" y="2887"/>
                </a:cubicBezTo>
                <a:close/>
                <a:moveTo>
                  <a:pt x="527" y="2700"/>
                </a:moveTo>
                <a:cubicBezTo>
                  <a:pt x="517" y="2698"/>
                  <a:pt x="508" y="2693"/>
                  <a:pt x="501" y="2695"/>
                </a:cubicBezTo>
                <a:cubicBezTo>
                  <a:pt x="484" y="2702"/>
                  <a:pt x="467" y="2711"/>
                  <a:pt x="447" y="2720"/>
                </a:cubicBezTo>
                <a:cubicBezTo>
                  <a:pt x="451" y="2724"/>
                  <a:pt x="457" y="2732"/>
                  <a:pt x="464" y="2733"/>
                </a:cubicBezTo>
                <a:cubicBezTo>
                  <a:pt x="488" y="2734"/>
                  <a:pt x="510" y="2726"/>
                  <a:pt x="527" y="2700"/>
                </a:cubicBezTo>
                <a:close/>
                <a:moveTo>
                  <a:pt x="928" y="2525"/>
                </a:moveTo>
                <a:cubicBezTo>
                  <a:pt x="901" y="2510"/>
                  <a:pt x="877" y="2497"/>
                  <a:pt x="852" y="2483"/>
                </a:cubicBezTo>
                <a:cubicBezTo>
                  <a:pt x="850" y="2485"/>
                  <a:pt x="844" y="2488"/>
                  <a:pt x="839" y="2492"/>
                </a:cubicBezTo>
                <a:cubicBezTo>
                  <a:pt x="839" y="2494"/>
                  <a:pt x="839" y="2496"/>
                  <a:pt x="839" y="2498"/>
                </a:cubicBezTo>
                <a:cubicBezTo>
                  <a:pt x="863" y="2510"/>
                  <a:pt x="887" y="2522"/>
                  <a:pt x="911" y="2533"/>
                </a:cubicBezTo>
                <a:cubicBezTo>
                  <a:pt x="920" y="2537"/>
                  <a:pt x="928" y="2535"/>
                  <a:pt x="928" y="2525"/>
                </a:cubicBezTo>
                <a:close/>
                <a:moveTo>
                  <a:pt x="1074" y="803"/>
                </a:moveTo>
                <a:cubicBezTo>
                  <a:pt x="1072" y="817"/>
                  <a:pt x="1073" y="831"/>
                  <a:pt x="1068" y="843"/>
                </a:cubicBezTo>
                <a:cubicBezTo>
                  <a:pt x="1063" y="854"/>
                  <a:pt x="1052" y="863"/>
                  <a:pt x="1043" y="873"/>
                </a:cubicBezTo>
                <a:cubicBezTo>
                  <a:pt x="1065" y="877"/>
                  <a:pt x="1085" y="868"/>
                  <a:pt x="1092" y="850"/>
                </a:cubicBezTo>
                <a:cubicBezTo>
                  <a:pt x="1099" y="832"/>
                  <a:pt x="1092" y="815"/>
                  <a:pt x="1074" y="803"/>
                </a:cubicBezTo>
                <a:close/>
                <a:moveTo>
                  <a:pt x="638" y="912"/>
                </a:moveTo>
                <a:cubicBezTo>
                  <a:pt x="627" y="902"/>
                  <a:pt x="613" y="894"/>
                  <a:pt x="606" y="882"/>
                </a:cubicBezTo>
                <a:cubicBezTo>
                  <a:pt x="599" y="870"/>
                  <a:pt x="598" y="854"/>
                  <a:pt x="594" y="839"/>
                </a:cubicBezTo>
                <a:cubicBezTo>
                  <a:pt x="577" y="857"/>
                  <a:pt x="576" y="875"/>
                  <a:pt x="590" y="897"/>
                </a:cubicBezTo>
                <a:cubicBezTo>
                  <a:pt x="603" y="916"/>
                  <a:pt x="618" y="920"/>
                  <a:pt x="638" y="912"/>
                </a:cubicBezTo>
                <a:close/>
                <a:moveTo>
                  <a:pt x="634" y="2966"/>
                </a:moveTo>
                <a:cubicBezTo>
                  <a:pt x="631" y="2949"/>
                  <a:pt x="629" y="2933"/>
                  <a:pt x="624" y="2918"/>
                </a:cubicBezTo>
                <a:cubicBezTo>
                  <a:pt x="623" y="2914"/>
                  <a:pt x="613" y="2908"/>
                  <a:pt x="609" y="2909"/>
                </a:cubicBezTo>
                <a:cubicBezTo>
                  <a:pt x="602" y="2911"/>
                  <a:pt x="594" y="2916"/>
                  <a:pt x="599" y="2928"/>
                </a:cubicBezTo>
                <a:cubicBezTo>
                  <a:pt x="601" y="2934"/>
                  <a:pt x="603" y="2940"/>
                  <a:pt x="603" y="2947"/>
                </a:cubicBezTo>
                <a:cubicBezTo>
                  <a:pt x="603" y="2966"/>
                  <a:pt x="614" y="2969"/>
                  <a:pt x="634" y="2966"/>
                </a:cubicBezTo>
                <a:close/>
                <a:moveTo>
                  <a:pt x="798" y="2983"/>
                </a:moveTo>
                <a:cubicBezTo>
                  <a:pt x="836" y="2974"/>
                  <a:pt x="853" y="2951"/>
                  <a:pt x="850" y="2918"/>
                </a:cubicBezTo>
                <a:cubicBezTo>
                  <a:pt x="844" y="2918"/>
                  <a:pt x="837" y="2917"/>
                  <a:pt x="830" y="2917"/>
                </a:cubicBezTo>
                <a:cubicBezTo>
                  <a:pt x="829" y="2936"/>
                  <a:pt x="823" y="2950"/>
                  <a:pt x="808" y="2961"/>
                </a:cubicBezTo>
                <a:cubicBezTo>
                  <a:pt x="803" y="2964"/>
                  <a:pt x="802" y="2973"/>
                  <a:pt x="798" y="2983"/>
                </a:cubicBezTo>
                <a:close/>
                <a:moveTo>
                  <a:pt x="122" y="2338"/>
                </a:moveTo>
                <a:cubicBezTo>
                  <a:pt x="147" y="2324"/>
                  <a:pt x="168" y="2310"/>
                  <a:pt x="191" y="2299"/>
                </a:cubicBezTo>
                <a:cubicBezTo>
                  <a:pt x="207" y="2293"/>
                  <a:pt x="207" y="2285"/>
                  <a:pt x="199" y="2272"/>
                </a:cubicBezTo>
                <a:cubicBezTo>
                  <a:pt x="169" y="2288"/>
                  <a:pt x="139" y="2302"/>
                  <a:pt x="122" y="2338"/>
                </a:cubicBezTo>
                <a:close/>
                <a:moveTo>
                  <a:pt x="98" y="1890"/>
                </a:moveTo>
                <a:cubicBezTo>
                  <a:pt x="134" y="1881"/>
                  <a:pt x="172" y="1871"/>
                  <a:pt x="210" y="1859"/>
                </a:cubicBezTo>
                <a:cubicBezTo>
                  <a:pt x="215" y="1858"/>
                  <a:pt x="217" y="1850"/>
                  <a:pt x="222" y="1843"/>
                </a:cubicBezTo>
                <a:cubicBezTo>
                  <a:pt x="181" y="1845"/>
                  <a:pt x="116" y="1871"/>
                  <a:pt x="98" y="1890"/>
                </a:cubicBezTo>
                <a:close/>
                <a:moveTo>
                  <a:pt x="850" y="951"/>
                </a:moveTo>
                <a:cubicBezTo>
                  <a:pt x="829" y="967"/>
                  <a:pt x="807" y="975"/>
                  <a:pt x="781" y="967"/>
                </a:cubicBezTo>
                <a:cubicBezTo>
                  <a:pt x="790" y="991"/>
                  <a:pt x="801" y="998"/>
                  <a:pt x="817" y="995"/>
                </a:cubicBezTo>
                <a:cubicBezTo>
                  <a:pt x="837" y="990"/>
                  <a:pt x="851" y="972"/>
                  <a:pt x="850" y="951"/>
                </a:cubicBezTo>
                <a:close/>
                <a:moveTo>
                  <a:pt x="1056" y="2563"/>
                </a:moveTo>
                <a:cubicBezTo>
                  <a:pt x="1063" y="2519"/>
                  <a:pt x="1026" y="2499"/>
                  <a:pt x="1006" y="2470"/>
                </a:cubicBezTo>
                <a:cubicBezTo>
                  <a:pt x="1005" y="2511"/>
                  <a:pt x="1041" y="2531"/>
                  <a:pt x="1056" y="2563"/>
                </a:cubicBezTo>
                <a:close/>
                <a:moveTo>
                  <a:pt x="184" y="2118"/>
                </a:moveTo>
                <a:cubicBezTo>
                  <a:pt x="150" y="2134"/>
                  <a:pt x="118" y="2151"/>
                  <a:pt x="100" y="2186"/>
                </a:cubicBezTo>
                <a:cubicBezTo>
                  <a:pt x="125" y="2171"/>
                  <a:pt x="149" y="2156"/>
                  <a:pt x="174" y="2144"/>
                </a:cubicBezTo>
                <a:cubicBezTo>
                  <a:pt x="186" y="2138"/>
                  <a:pt x="189" y="2132"/>
                  <a:pt x="184" y="2118"/>
                </a:cubicBezTo>
                <a:close/>
                <a:moveTo>
                  <a:pt x="189" y="2176"/>
                </a:moveTo>
                <a:cubicBezTo>
                  <a:pt x="156" y="2193"/>
                  <a:pt x="125" y="2208"/>
                  <a:pt x="108" y="2243"/>
                </a:cubicBezTo>
                <a:cubicBezTo>
                  <a:pt x="132" y="2230"/>
                  <a:pt x="153" y="2216"/>
                  <a:pt x="176" y="2205"/>
                </a:cubicBezTo>
                <a:cubicBezTo>
                  <a:pt x="189" y="2199"/>
                  <a:pt x="195" y="2193"/>
                  <a:pt x="189" y="2176"/>
                </a:cubicBezTo>
                <a:close/>
                <a:moveTo>
                  <a:pt x="550" y="584"/>
                </a:moveTo>
                <a:cubicBezTo>
                  <a:pt x="530" y="594"/>
                  <a:pt x="518" y="609"/>
                  <a:pt x="520" y="632"/>
                </a:cubicBezTo>
                <a:cubicBezTo>
                  <a:pt x="522" y="652"/>
                  <a:pt x="532" y="667"/>
                  <a:pt x="552" y="676"/>
                </a:cubicBezTo>
                <a:cubicBezTo>
                  <a:pt x="537" y="645"/>
                  <a:pt x="535" y="615"/>
                  <a:pt x="550" y="584"/>
                </a:cubicBezTo>
                <a:close/>
                <a:moveTo>
                  <a:pt x="100" y="2154"/>
                </a:moveTo>
                <a:cubicBezTo>
                  <a:pt x="126" y="2140"/>
                  <a:pt x="152" y="2126"/>
                  <a:pt x="178" y="2111"/>
                </a:cubicBezTo>
                <a:cubicBezTo>
                  <a:pt x="182" y="2108"/>
                  <a:pt x="184" y="2099"/>
                  <a:pt x="187" y="2093"/>
                </a:cubicBezTo>
                <a:cubicBezTo>
                  <a:pt x="185" y="2092"/>
                  <a:pt x="184" y="2091"/>
                  <a:pt x="182" y="2090"/>
                </a:cubicBezTo>
                <a:cubicBezTo>
                  <a:pt x="149" y="2105"/>
                  <a:pt x="117" y="2120"/>
                  <a:pt x="100" y="2154"/>
                </a:cubicBezTo>
                <a:close/>
                <a:moveTo>
                  <a:pt x="1598" y="159"/>
                </a:moveTo>
                <a:cubicBezTo>
                  <a:pt x="1633" y="169"/>
                  <a:pt x="1664" y="160"/>
                  <a:pt x="1678" y="136"/>
                </a:cubicBezTo>
                <a:cubicBezTo>
                  <a:pt x="1649" y="133"/>
                  <a:pt x="1622" y="136"/>
                  <a:pt x="1598" y="159"/>
                </a:cubicBezTo>
                <a:close/>
                <a:moveTo>
                  <a:pt x="1300" y="1313"/>
                </a:moveTo>
                <a:cubicBezTo>
                  <a:pt x="1282" y="1342"/>
                  <a:pt x="1275" y="1373"/>
                  <a:pt x="1281" y="1407"/>
                </a:cubicBezTo>
                <a:cubicBezTo>
                  <a:pt x="1299" y="1378"/>
                  <a:pt x="1306" y="1347"/>
                  <a:pt x="1300" y="1313"/>
                </a:cubicBezTo>
                <a:close/>
                <a:moveTo>
                  <a:pt x="1359" y="622"/>
                </a:moveTo>
                <a:cubicBezTo>
                  <a:pt x="1329" y="606"/>
                  <a:pt x="1291" y="611"/>
                  <a:pt x="1276" y="631"/>
                </a:cubicBezTo>
                <a:cubicBezTo>
                  <a:pt x="1305" y="640"/>
                  <a:pt x="1331" y="638"/>
                  <a:pt x="1359" y="622"/>
                </a:cubicBezTo>
                <a:close/>
                <a:moveTo>
                  <a:pt x="911" y="3100"/>
                </a:moveTo>
                <a:cubicBezTo>
                  <a:pt x="911" y="3078"/>
                  <a:pt x="911" y="3056"/>
                  <a:pt x="911" y="3034"/>
                </a:cubicBezTo>
                <a:cubicBezTo>
                  <a:pt x="893" y="3036"/>
                  <a:pt x="887" y="3043"/>
                  <a:pt x="890" y="3057"/>
                </a:cubicBezTo>
                <a:cubicBezTo>
                  <a:pt x="891" y="3064"/>
                  <a:pt x="891" y="3072"/>
                  <a:pt x="889" y="3078"/>
                </a:cubicBezTo>
                <a:cubicBezTo>
                  <a:pt x="885" y="3094"/>
                  <a:pt x="892" y="3099"/>
                  <a:pt x="911" y="3100"/>
                </a:cubicBezTo>
                <a:close/>
                <a:moveTo>
                  <a:pt x="1087" y="2893"/>
                </a:moveTo>
                <a:cubicBezTo>
                  <a:pt x="1047" y="2932"/>
                  <a:pt x="1050" y="2929"/>
                  <a:pt x="1065" y="2956"/>
                </a:cubicBezTo>
                <a:cubicBezTo>
                  <a:pt x="1075" y="2943"/>
                  <a:pt x="1085" y="2930"/>
                  <a:pt x="1094" y="2918"/>
                </a:cubicBezTo>
                <a:cubicBezTo>
                  <a:pt x="1103" y="2906"/>
                  <a:pt x="1099" y="2898"/>
                  <a:pt x="1087" y="2893"/>
                </a:cubicBezTo>
                <a:close/>
                <a:moveTo>
                  <a:pt x="317" y="1530"/>
                </a:moveTo>
                <a:cubicBezTo>
                  <a:pt x="308" y="1521"/>
                  <a:pt x="303" y="1513"/>
                  <a:pt x="296" y="1510"/>
                </a:cubicBezTo>
                <a:cubicBezTo>
                  <a:pt x="283" y="1506"/>
                  <a:pt x="269" y="1504"/>
                  <a:pt x="253" y="1500"/>
                </a:cubicBezTo>
                <a:cubicBezTo>
                  <a:pt x="244" y="1508"/>
                  <a:pt x="247" y="1516"/>
                  <a:pt x="258" y="1524"/>
                </a:cubicBezTo>
                <a:cubicBezTo>
                  <a:pt x="274" y="1535"/>
                  <a:pt x="292" y="1537"/>
                  <a:pt x="317" y="1530"/>
                </a:cubicBezTo>
                <a:close/>
                <a:moveTo>
                  <a:pt x="1288" y="2898"/>
                </a:moveTo>
                <a:cubicBezTo>
                  <a:pt x="1304" y="2877"/>
                  <a:pt x="1310" y="2856"/>
                  <a:pt x="1307" y="2833"/>
                </a:cubicBezTo>
                <a:cubicBezTo>
                  <a:pt x="1307" y="2829"/>
                  <a:pt x="1303" y="2825"/>
                  <a:pt x="1300" y="2823"/>
                </a:cubicBezTo>
                <a:cubicBezTo>
                  <a:pt x="1298" y="2822"/>
                  <a:pt x="1291" y="2826"/>
                  <a:pt x="1291" y="2828"/>
                </a:cubicBezTo>
                <a:cubicBezTo>
                  <a:pt x="1287" y="2850"/>
                  <a:pt x="1276" y="2872"/>
                  <a:pt x="1288" y="2898"/>
                </a:cubicBezTo>
                <a:close/>
                <a:moveTo>
                  <a:pt x="1535" y="318"/>
                </a:moveTo>
                <a:cubicBezTo>
                  <a:pt x="1532" y="345"/>
                  <a:pt x="1543" y="375"/>
                  <a:pt x="1508" y="396"/>
                </a:cubicBezTo>
                <a:cubicBezTo>
                  <a:pt x="1530" y="396"/>
                  <a:pt x="1543" y="391"/>
                  <a:pt x="1550" y="377"/>
                </a:cubicBezTo>
                <a:cubicBezTo>
                  <a:pt x="1561" y="355"/>
                  <a:pt x="1547" y="337"/>
                  <a:pt x="1535" y="318"/>
                </a:cubicBezTo>
                <a:close/>
                <a:moveTo>
                  <a:pt x="183" y="2494"/>
                </a:moveTo>
                <a:cubicBezTo>
                  <a:pt x="200" y="2480"/>
                  <a:pt x="217" y="2464"/>
                  <a:pt x="235" y="2451"/>
                </a:cubicBezTo>
                <a:cubicBezTo>
                  <a:pt x="246" y="2442"/>
                  <a:pt x="245" y="2436"/>
                  <a:pt x="236" y="2426"/>
                </a:cubicBezTo>
                <a:cubicBezTo>
                  <a:pt x="213" y="2445"/>
                  <a:pt x="190" y="2462"/>
                  <a:pt x="183" y="2494"/>
                </a:cubicBezTo>
                <a:close/>
                <a:moveTo>
                  <a:pt x="190" y="2156"/>
                </a:moveTo>
                <a:cubicBezTo>
                  <a:pt x="188" y="2155"/>
                  <a:pt x="186" y="2153"/>
                  <a:pt x="184" y="2152"/>
                </a:cubicBezTo>
                <a:cubicBezTo>
                  <a:pt x="152" y="2164"/>
                  <a:pt x="122" y="2178"/>
                  <a:pt x="107" y="2212"/>
                </a:cubicBezTo>
                <a:cubicBezTo>
                  <a:pt x="133" y="2198"/>
                  <a:pt x="157" y="2184"/>
                  <a:pt x="182" y="2170"/>
                </a:cubicBezTo>
                <a:cubicBezTo>
                  <a:pt x="186" y="2167"/>
                  <a:pt x="187" y="2161"/>
                  <a:pt x="190" y="2156"/>
                </a:cubicBezTo>
                <a:close/>
                <a:moveTo>
                  <a:pt x="611" y="775"/>
                </a:moveTo>
                <a:cubicBezTo>
                  <a:pt x="582" y="763"/>
                  <a:pt x="565" y="741"/>
                  <a:pt x="558" y="711"/>
                </a:cubicBezTo>
                <a:cubicBezTo>
                  <a:pt x="550" y="728"/>
                  <a:pt x="548" y="745"/>
                  <a:pt x="559" y="760"/>
                </a:cubicBezTo>
                <a:cubicBezTo>
                  <a:pt x="572" y="777"/>
                  <a:pt x="591" y="778"/>
                  <a:pt x="611" y="775"/>
                </a:cubicBezTo>
                <a:close/>
                <a:moveTo>
                  <a:pt x="963" y="203"/>
                </a:moveTo>
                <a:cubicBezTo>
                  <a:pt x="948" y="209"/>
                  <a:pt x="931" y="217"/>
                  <a:pt x="928" y="238"/>
                </a:cubicBezTo>
                <a:cubicBezTo>
                  <a:pt x="925" y="254"/>
                  <a:pt x="933" y="267"/>
                  <a:pt x="941" y="275"/>
                </a:cubicBezTo>
                <a:cubicBezTo>
                  <a:pt x="949" y="251"/>
                  <a:pt x="956" y="227"/>
                  <a:pt x="963" y="203"/>
                </a:cubicBezTo>
                <a:close/>
                <a:moveTo>
                  <a:pt x="1323" y="3119"/>
                </a:moveTo>
                <a:cubicBezTo>
                  <a:pt x="1347" y="3109"/>
                  <a:pt x="1348" y="3109"/>
                  <a:pt x="1335" y="3088"/>
                </a:cubicBezTo>
                <a:cubicBezTo>
                  <a:pt x="1330" y="3081"/>
                  <a:pt x="1325" y="3073"/>
                  <a:pt x="1321" y="3066"/>
                </a:cubicBezTo>
                <a:cubicBezTo>
                  <a:pt x="1298" y="3079"/>
                  <a:pt x="1298" y="3081"/>
                  <a:pt x="1323" y="3119"/>
                </a:cubicBezTo>
                <a:close/>
                <a:moveTo>
                  <a:pt x="1050" y="2744"/>
                </a:moveTo>
                <a:cubicBezTo>
                  <a:pt x="1049" y="2742"/>
                  <a:pt x="1048" y="2739"/>
                  <a:pt x="1048" y="2737"/>
                </a:cubicBezTo>
                <a:cubicBezTo>
                  <a:pt x="1041" y="2737"/>
                  <a:pt x="1033" y="2733"/>
                  <a:pt x="1029" y="2736"/>
                </a:cubicBezTo>
                <a:cubicBezTo>
                  <a:pt x="1005" y="2756"/>
                  <a:pt x="994" y="2757"/>
                  <a:pt x="1003" y="2787"/>
                </a:cubicBezTo>
                <a:cubicBezTo>
                  <a:pt x="1019" y="2772"/>
                  <a:pt x="1035" y="2758"/>
                  <a:pt x="1050" y="2744"/>
                </a:cubicBezTo>
                <a:close/>
                <a:moveTo>
                  <a:pt x="217" y="2553"/>
                </a:moveTo>
                <a:cubicBezTo>
                  <a:pt x="223" y="2545"/>
                  <a:pt x="229" y="2537"/>
                  <a:pt x="235" y="2531"/>
                </a:cubicBezTo>
                <a:cubicBezTo>
                  <a:pt x="242" y="2524"/>
                  <a:pt x="248" y="2516"/>
                  <a:pt x="256" y="2512"/>
                </a:cubicBezTo>
                <a:cubicBezTo>
                  <a:pt x="270" y="2503"/>
                  <a:pt x="266" y="2496"/>
                  <a:pt x="258" y="2486"/>
                </a:cubicBezTo>
                <a:cubicBezTo>
                  <a:pt x="230" y="2501"/>
                  <a:pt x="212" y="2529"/>
                  <a:pt x="217" y="2553"/>
                </a:cubicBezTo>
                <a:close/>
                <a:moveTo>
                  <a:pt x="351" y="1758"/>
                </a:moveTo>
                <a:cubicBezTo>
                  <a:pt x="352" y="1756"/>
                  <a:pt x="353" y="1754"/>
                  <a:pt x="354" y="1753"/>
                </a:cubicBezTo>
                <a:cubicBezTo>
                  <a:pt x="349" y="1749"/>
                  <a:pt x="344" y="1743"/>
                  <a:pt x="338" y="1741"/>
                </a:cubicBezTo>
                <a:cubicBezTo>
                  <a:pt x="329" y="1738"/>
                  <a:pt x="319" y="1739"/>
                  <a:pt x="310" y="1737"/>
                </a:cubicBezTo>
                <a:cubicBezTo>
                  <a:pt x="294" y="1735"/>
                  <a:pt x="289" y="1740"/>
                  <a:pt x="293" y="1758"/>
                </a:cubicBezTo>
                <a:cubicBezTo>
                  <a:pt x="312" y="1758"/>
                  <a:pt x="332" y="1758"/>
                  <a:pt x="351" y="1758"/>
                </a:cubicBezTo>
                <a:close/>
                <a:moveTo>
                  <a:pt x="1305" y="76"/>
                </a:moveTo>
                <a:cubicBezTo>
                  <a:pt x="1310" y="58"/>
                  <a:pt x="1309" y="42"/>
                  <a:pt x="1292" y="32"/>
                </a:cubicBezTo>
                <a:cubicBezTo>
                  <a:pt x="1279" y="23"/>
                  <a:pt x="1261" y="28"/>
                  <a:pt x="1245" y="44"/>
                </a:cubicBezTo>
                <a:cubicBezTo>
                  <a:pt x="1271" y="44"/>
                  <a:pt x="1294" y="49"/>
                  <a:pt x="1305" y="76"/>
                </a:cubicBezTo>
                <a:close/>
                <a:moveTo>
                  <a:pt x="782" y="3057"/>
                </a:moveTo>
                <a:cubicBezTo>
                  <a:pt x="784" y="3058"/>
                  <a:pt x="785" y="3060"/>
                  <a:pt x="786" y="3062"/>
                </a:cubicBezTo>
                <a:cubicBezTo>
                  <a:pt x="791" y="3059"/>
                  <a:pt x="799" y="3059"/>
                  <a:pt x="801" y="3055"/>
                </a:cubicBezTo>
                <a:cubicBezTo>
                  <a:pt x="810" y="3041"/>
                  <a:pt x="805" y="3014"/>
                  <a:pt x="792" y="3001"/>
                </a:cubicBezTo>
                <a:cubicBezTo>
                  <a:pt x="763" y="3016"/>
                  <a:pt x="794" y="3039"/>
                  <a:pt x="782" y="3057"/>
                </a:cubicBezTo>
                <a:close/>
                <a:moveTo>
                  <a:pt x="673" y="2815"/>
                </a:moveTo>
                <a:cubicBezTo>
                  <a:pt x="644" y="2791"/>
                  <a:pt x="632" y="2828"/>
                  <a:pt x="608" y="2828"/>
                </a:cubicBezTo>
                <a:cubicBezTo>
                  <a:pt x="626" y="2846"/>
                  <a:pt x="647" y="2841"/>
                  <a:pt x="673" y="2815"/>
                </a:cubicBezTo>
                <a:close/>
                <a:moveTo>
                  <a:pt x="1557" y="3116"/>
                </a:moveTo>
                <a:cubicBezTo>
                  <a:pt x="1571" y="3093"/>
                  <a:pt x="1574" y="3073"/>
                  <a:pt x="1568" y="3049"/>
                </a:cubicBezTo>
                <a:cubicBezTo>
                  <a:pt x="1558" y="3054"/>
                  <a:pt x="1549" y="3058"/>
                  <a:pt x="1541" y="3062"/>
                </a:cubicBezTo>
                <a:cubicBezTo>
                  <a:pt x="1546" y="3080"/>
                  <a:pt x="1551" y="3096"/>
                  <a:pt x="1557" y="3116"/>
                </a:cubicBezTo>
                <a:close/>
                <a:moveTo>
                  <a:pt x="282" y="2537"/>
                </a:moveTo>
                <a:cubicBezTo>
                  <a:pt x="257" y="2553"/>
                  <a:pt x="240" y="2570"/>
                  <a:pt x="239" y="2601"/>
                </a:cubicBezTo>
                <a:cubicBezTo>
                  <a:pt x="257" y="2584"/>
                  <a:pt x="273" y="2569"/>
                  <a:pt x="290" y="2554"/>
                </a:cubicBezTo>
                <a:cubicBezTo>
                  <a:pt x="288" y="2550"/>
                  <a:pt x="286" y="2544"/>
                  <a:pt x="282" y="2537"/>
                </a:cubicBezTo>
                <a:close/>
                <a:moveTo>
                  <a:pt x="518" y="2913"/>
                </a:moveTo>
                <a:cubicBezTo>
                  <a:pt x="531" y="2916"/>
                  <a:pt x="539" y="2913"/>
                  <a:pt x="539" y="2898"/>
                </a:cubicBezTo>
                <a:cubicBezTo>
                  <a:pt x="539" y="2891"/>
                  <a:pt x="539" y="2885"/>
                  <a:pt x="540" y="2878"/>
                </a:cubicBezTo>
                <a:cubicBezTo>
                  <a:pt x="541" y="2862"/>
                  <a:pt x="534" y="2858"/>
                  <a:pt x="518" y="2863"/>
                </a:cubicBezTo>
                <a:cubicBezTo>
                  <a:pt x="518" y="2879"/>
                  <a:pt x="518" y="2895"/>
                  <a:pt x="518" y="2913"/>
                </a:cubicBezTo>
                <a:close/>
                <a:moveTo>
                  <a:pt x="590" y="2769"/>
                </a:moveTo>
                <a:cubicBezTo>
                  <a:pt x="563" y="2754"/>
                  <a:pt x="551" y="2787"/>
                  <a:pt x="528" y="2785"/>
                </a:cubicBezTo>
                <a:cubicBezTo>
                  <a:pt x="544" y="2806"/>
                  <a:pt x="573" y="2798"/>
                  <a:pt x="590" y="2769"/>
                </a:cubicBezTo>
                <a:close/>
                <a:moveTo>
                  <a:pt x="767" y="2850"/>
                </a:moveTo>
                <a:cubicBezTo>
                  <a:pt x="740" y="2822"/>
                  <a:pt x="727" y="2859"/>
                  <a:pt x="702" y="2858"/>
                </a:cubicBezTo>
                <a:cubicBezTo>
                  <a:pt x="728" y="2875"/>
                  <a:pt x="747" y="2871"/>
                  <a:pt x="767" y="2850"/>
                </a:cubicBezTo>
                <a:close/>
                <a:moveTo>
                  <a:pt x="1395" y="68"/>
                </a:moveTo>
                <a:cubicBezTo>
                  <a:pt x="1393" y="53"/>
                  <a:pt x="1388" y="40"/>
                  <a:pt x="1371" y="37"/>
                </a:cubicBezTo>
                <a:cubicBezTo>
                  <a:pt x="1356" y="34"/>
                  <a:pt x="1340" y="44"/>
                  <a:pt x="1328" y="63"/>
                </a:cubicBezTo>
                <a:cubicBezTo>
                  <a:pt x="1352" y="54"/>
                  <a:pt x="1374" y="53"/>
                  <a:pt x="1395" y="68"/>
                </a:cubicBezTo>
                <a:close/>
                <a:moveTo>
                  <a:pt x="247" y="2457"/>
                </a:moveTo>
                <a:cubicBezTo>
                  <a:pt x="221" y="2473"/>
                  <a:pt x="203" y="2499"/>
                  <a:pt x="205" y="2523"/>
                </a:cubicBezTo>
                <a:cubicBezTo>
                  <a:pt x="220" y="2508"/>
                  <a:pt x="232" y="2493"/>
                  <a:pt x="246" y="2481"/>
                </a:cubicBezTo>
                <a:cubicBezTo>
                  <a:pt x="256" y="2472"/>
                  <a:pt x="255" y="2465"/>
                  <a:pt x="247" y="2457"/>
                </a:cubicBezTo>
                <a:close/>
                <a:moveTo>
                  <a:pt x="1463" y="124"/>
                </a:moveTo>
                <a:cubicBezTo>
                  <a:pt x="1471" y="109"/>
                  <a:pt x="1473" y="94"/>
                  <a:pt x="1461" y="81"/>
                </a:cubicBezTo>
                <a:cubicBezTo>
                  <a:pt x="1448" y="69"/>
                  <a:pt x="1433" y="75"/>
                  <a:pt x="1414" y="81"/>
                </a:cubicBezTo>
                <a:cubicBezTo>
                  <a:pt x="1440" y="88"/>
                  <a:pt x="1456" y="101"/>
                  <a:pt x="1463" y="124"/>
                </a:cubicBezTo>
                <a:close/>
                <a:moveTo>
                  <a:pt x="197" y="1625"/>
                </a:moveTo>
                <a:cubicBezTo>
                  <a:pt x="214" y="1625"/>
                  <a:pt x="227" y="1626"/>
                  <a:pt x="241" y="1624"/>
                </a:cubicBezTo>
                <a:cubicBezTo>
                  <a:pt x="244" y="1624"/>
                  <a:pt x="249" y="1619"/>
                  <a:pt x="250" y="1615"/>
                </a:cubicBezTo>
                <a:cubicBezTo>
                  <a:pt x="250" y="1612"/>
                  <a:pt x="245" y="1606"/>
                  <a:pt x="241" y="1606"/>
                </a:cubicBezTo>
                <a:cubicBezTo>
                  <a:pt x="228" y="1605"/>
                  <a:pt x="215" y="1605"/>
                  <a:pt x="202" y="1605"/>
                </a:cubicBezTo>
                <a:cubicBezTo>
                  <a:pt x="200" y="1611"/>
                  <a:pt x="199" y="1616"/>
                  <a:pt x="197" y="1625"/>
                </a:cubicBezTo>
                <a:close/>
                <a:moveTo>
                  <a:pt x="958" y="2874"/>
                </a:moveTo>
                <a:cubicBezTo>
                  <a:pt x="959" y="2875"/>
                  <a:pt x="960" y="2877"/>
                  <a:pt x="962" y="2879"/>
                </a:cubicBezTo>
                <a:cubicBezTo>
                  <a:pt x="968" y="2876"/>
                  <a:pt x="978" y="2876"/>
                  <a:pt x="980" y="2871"/>
                </a:cubicBezTo>
                <a:cubicBezTo>
                  <a:pt x="989" y="2855"/>
                  <a:pt x="992" y="2838"/>
                  <a:pt x="987" y="2819"/>
                </a:cubicBezTo>
                <a:cubicBezTo>
                  <a:pt x="962" y="2832"/>
                  <a:pt x="967" y="2856"/>
                  <a:pt x="958" y="2874"/>
                </a:cubicBezTo>
                <a:close/>
                <a:moveTo>
                  <a:pt x="1726" y="2867"/>
                </a:moveTo>
                <a:cubicBezTo>
                  <a:pt x="1722" y="2879"/>
                  <a:pt x="1724" y="2885"/>
                  <a:pt x="1735" y="2888"/>
                </a:cubicBezTo>
                <a:cubicBezTo>
                  <a:pt x="1744" y="2891"/>
                  <a:pt x="1752" y="2895"/>
                  <a:pt x="1758" y="2901"/>
                </a:cubicBezTo>
                <a:cubicBezTo>
                  <a:pt x="1768" y="2910"/>
                  <a:pt x="1773" y="2906"/>
                  <a:pt x="1779" y="2896"/>
                </a:cubicBezTo>
                <a:cubicBezTo>
                  <a:pt x="1764" y="2880"/>
                  <a:pt x="1749" y="2868"/>
                  <a:pt x="1726" y="2867"/>
                </a:cubicBezTo>
                <a:close/>
                <a:moveTo>
                  <a:pt x="1326" y="564"/>
                </a:moveTo>
                <a:cubicBezTo>
                  <a:pt x="1336" y="574"/>
                  <a:pt x="1350" y="578"/>
                  <a:pt x="1365" y="572"/>
                </a:cubicBezTo>
                <a:cubicBezTo>
                  <a:pt x="1380" y="566"/>
                  <a:pt x="1387" y="554"/>
                  <a:pt x="1386" y="542"/>
                </a:cubicBezTo>
                <a:cubicBezTo>
                  <a:pt x="1366" y="549"/>
                  <a:pt x="1347" y="556"/>
                  <a:pt x="1326" y="564"/>
                </a:cubicBezTo>
                <a:close/>
                <a:moveTo>
                  <a:pt x="1002" y="3059"/>
                </a:moveTo>
                <a:cubicBezTo>
                  <a:pt x="983" y="3074"/>
                  <a:pt x="983" y="3082"/>
                  <a:pt x="996" y="3114"/>
                </a:cubicBezTo>
                <a:cubicBezTo>
                  <a:pt x="1014" y="3113"/>
                  <a:pt x="1018" y="3104"/>
                  <a:pt x="1012" y="3088"/>
                </a:cubicBezTo>
                <a:cubicBezTo>
                  <a:pt x="1009" y="3079"/>
                  <a:pt x="1006" y="3070"/>
                  <a:pt x="1002" y="3059"/>
                </a:cubicBezTo>
                <a:close/>
                <a:moveTo>
                  <a:pt x="1552" y="166"/>
                </a:moveTo>
                <a:cubicBezTo>
                  <a:pt x="1549" y="199"/>
                  <a:pt x="1561" y="228"/>
                  <a:pt x="1582" y="236"/>
                </a:cubicBezTo>
                <a:cubicBezTo>
                  <a:pt x="1581" y="210"/>
                  <a:pt x="1573" y="188"/>
                  <a:pt x="1552" y="166"/>
                </a:cubicBezTo>
                <a:close/>
                <a:moveTo>
                  <a:pt x="271" y="2515"/>
                </a:moveTo>
                <a:cubicBezTo>
                  <a:pt x="246" y="2524"/>
                  <a:pt x="227" y="2551"/>
                  <a:pt x="227" y="2574"/>
                </a:cubicBezTo>
                <a:cubicBezTo>
                  <a:pt x="244" y="2558"/>
                  <a:pt x="260" y="2543"/>
                  <a:pt x="277" y="2527"/>
                </a:cubicBezTo>
                <a:cubicBezTo>
                  <a:pt x="275" y="2523"/>
                  <a:pt x="273" y="2519"/>
                  <a:pt x="271" y="2515"/>
                </a:cubicBezTo>
                <a:close/>
                <a:moveTo>
                  <a:pt x="461" y="892"/>
                </a:moveTo>
                <a:cubicBezTo>
                  <a:pt x="459" y="891"/>
                  <a:pt x="457" y="890"/>
                  <a:pt x="455" y="889"/>
                </a:cubicBezTo>
                <a:cubicBezTo>
                  <a:pt x="431" y="902"/>
                  <a:pt x="419" y="928"/>
                  <a:pt x="431" y="952"/>
                </a:cubicBezTo>
                <a:cubicBezTo>
                  <a:pt x="441" y="932"/>
                  <a:pt x="451" y="912"/>
                  <a:pt x="461" y="892"/>
                </a:cubicBezTo>
                <a:close/>
                <a:moveTo>
                  <a:pt x="994" y="2489"/>
                </a:moveTo>
                <a:cubicBezTo>
                  <a:pt x="982" y="2522"/>
                  <a:pt x="994" y="2550"/>
                  <a:pt x="1022" y="2557"/>
                </a:cubicBezTo>
                <a:cubicBezTo>
                  <a:pt x="1013" y="2535"/>
                  <a:pt x="1003" y="2512"/>
                  <a:pt x="994" y="2489"/>
                </a:cubicBezTo>
                <a:close/>
                <a:moveTo>
                  <a:pt x="707" y="2933"/>
                </a:moveTo>
                <a:cubicBezTo>
                  <a:pt x="728" y="2933"/>
                  <a:pt x="748" y="2931"/>
                  <a:pt x="763" y="2913"/>
                </a:cubicBezTo>
                <a:cubicBezTo>
                  <a:pt x="740" y="2903"/>
                  <a:pt x="708" y="2915"/>
                  <a:pt x="707" y="2933"/>
                </a:cubicBezTo>
                <a:close/>
                <a:moveTo>
                  <a:pt x="750" y="423"/>
                </a:moveTo>
                <a:cubicBezTo>
                  <a:pt x="737" y="418"/>
                  <a:pt x="721" y="419"/>
                  <a:pt x="707" y="431"/>
                </a:cubicBezTo>
                <a:cubicBezTo>
                  <a:pt x="697" y="439"/>
                  <a:pt x="695" y="452"/>
                  <a:pt x="698" y="463"/>
                </a:cubicBezTo>
                <a:cubicBezTo>
                  <a:pt x="715" y="450"/>
                  <a:pt x="733" y="436"/>
                  <a:pt x="750" y="423"/>
                </a:cubicBezTo>
                <a:close/>
                <a:moveTo>
                  <a:pt x="1120" y="2769"/>
                </a:moveTo>
                <a:cubicBezTo>
                  <a:pt x="1100" y="2745"/>
                  <a:pt x="1091" y="2768"/>
                  <a:pt x="1078" y="2772"/>
                </a:cubicBezTo>
                <a:cubicBezTo>
                  <a:pt x="1075" y="2773"/>
                  <a:pt x="1076" y="2785"/>
                  <a:pt x="1074" y="2792"/>
                </a:cubicBezTo>
                <a:cubicBezTo>
                  <a:pt x="1076" y="2793"/>
                  <a:pt x="1078" y="2794"/>
                  <a:pt x="1080" y="2795"/>
                </a:cubicBezTo>
                <a:cubicBezTo>
                  <a:pt x="1093" y="2786"/>
                  <a:pt x="1106" y="2778"/>
                  <a:pt x="1120" y="2769"/>
                </a:cubicBezTo>
                <a:close/>
                <a:moveTo>
                  <a:pt x="967" y="462"/>
                </a:moveTo>
                <a:cubicBezTo>
                  <a:pt x="969" y="419"/>
                  <a:pt x="948" y="401"/>
                  <a:pt x="910" y="416"/>
                </a:cubicBezTo>
                <a:cubicBezTo>
                  <a:pt x="939" y="421"/>
                  <a:pt x="958" y="436"/>
                  <a:pt x="967" y="462"/>
                </a:cubicBezTo>
                <a:close/>
                <a:moveTo>
                  <a:pt x="807" y="703"/>
                </a:moveTo>
                <a:cubicBezTo>
                  <a:pt x="807" y="705"/>
                  <a:pt x="807" y="707"/>
                  <a:pt x="807" y="709"/>
                </a:cubicBezTo>
                <a:cubicBezTo>
                  <a:pt x="818" y="712"/>
                  <a:pt x="828" y="717"/>
                  <a:pt x="839" y="717"/>
                </a:cubicBezTo>
                <a:cubicBezTo>
                  <a:pt x="845" y="717"/>
                  <a:pt x="855" y="711"/>
                  <a:pt x="856" y="706"/>
                </a:cubicBezTo>
                <a:cubicBezTo>
                  <a:pt x="858" y="695"/>
                  <a:pt x="848" y="691"/>
                  <a:pt x="838" y="693"/>
                </a:cubicBezTo>
                <a:cubicBezTo>
                  <a:pt x="828" y="695"/>
                  <a:pt x="817" y="699"/>
                  <a:pt x="807" y="703"/>
                </a:cubicBezTo>
                <a:close/>
                <a:moveTo>
                  <a:pt x="264" y="2651"/>
                </a:moveTo>
                <a:cubicBezTo>
                  <a:pt x="282" y="2635"/>
                  <a:pt x="297" y="2622"/>
                  <a:pt x="313" y="2607"/>
                </a:cubicBezTo>
                <a:cubicBezTo>
                  <a:pt x="311" y="2604"/>
                  <a:pt x="308" y="2599"/>
                  <a:pt x="305" y="2593"/>
                </a:cubicBezTo>
                <a:cubicBezTo>
                  <a:pt x="283" y="2607"/>
                  <a:pt x="270" y="2624"/>
                  <a:pt x="264" y="2651"/>
                </a:cubicBezTo>
                <a:close/>
                <a:moveTo>
                  <a:pt x="1215" y="326"/>
                </a:moveTo>
                <a:cubicBezTo>
                  <a:pt x="1218" y="324"/>
                  <a:pt x="1220" y="322"/>
                  <a:pt x="1223" y="320"/>
                </a:cubicBezTo>
                <a:cubicBezTo>
                  <a:pt x="1216" y="309"/>
                  <a:pt x="1210" y="298"/>
                  <a:pt x="1202" y="288"/>
                </a:cubicBezTo>
                <a:cubicBezTo>
                  <a:pt x="1200" y="285"/>
                  <a:pt x="1190" y="289"/>
                  <a:pt x="1183" y="289"/>
                </a:cubicBezTo>
                <a:cubicBezTo>
                  <a:pt x="1184" y="294"/>
                  <a:pt x="1183" y="302"/>
                  <a:pt x="1187" y="305"/>
                </a:cubicBezTo>
                <a:cubicBezTo>
                  <a:pt x="1195" y="313"/>
                  <a:pt x="1206" y="319"/>
                  <a:pt x="1215" y="326"/>
                </a:cubicBezTo>
                <a:close/>
                <a:moveTo>
                  <a:pt x="1281" y="1973"/>
                </a:moveTo>
                <a:cubicBezTo>
                  <a:pt x="1255" y="1967"/>
                  <a:pt x="1230" y="1961"/>
                  <a:pt x="1206" y="1955"/>
                </a:cubicBezTo>
                <a:cubicBezTo>
                  <a:pt x="1225" y="1982"/>
                  <a:pt x="1253" y="1989"/>
                  <a:pt x="1281" y="1973"/>
                </a:cubicBezTo>
                <a:close/>
                <a:moveTo>
                  <a:pt x="294" y="2568"/>
                </a:moveTo>
                <a:cubicBezTo>
                  <a:pt x="269" y="2585"/>
                  <a:pt x="256" y="2604"/>
                  <a:pt x="257" y="2623"/>
                </a:cubicBezTo>
                <a:cubicBezTo>
                  <a:pt x="272" y="2610"/>
                  <a:pt x="286" y="2596"/>
                  <a:pt x="302" y="2582"/>
                </a:cubicBezTo>
                <a:cubicBezTo>
                  <a:pt x="299" y="2578"/>
                  <a:pt x="297" y="2574"/>
                  <a:pt x="294" y="2568"/>
                </a:cubicBezTo>
                <a:close/>
                <a:moveTo>
                  <a:pt x="1411" y="511"/>
                </a:moveTo>
                <a:cubicBezTo>
                  <a:pt x="1422" y="516"/>
                  <a:pt x="1432" y="512"/>
                  <a:pt x="1440" y="501"/>
                </a:cubicBezTo>
                <a:cubicBezTo>
                  <a:pt x="1449" y="488"/>
                  <a:pt x="1447" y="471"/>
                  <a:pt x="1436" y="460"/>
                </a:cubicBezTo>
                <a:cubicBezTo>
                  <a:pt x="1428" y="476"/>
                  <a:pt x="1420" y="493"/>
                  <a:pt x="1411" y="511"/>
                </a:cubicBezTo>
                <a:close/>
                <a:moveTo>
                  <a:pt x="1095" y="535"/>
                </a:moveTo>
                <a:cubicBezTo>
                  <a:pt x="1081" y="523"/>
                  <a:pt x="1067" y="511"/>
                  <a:pt x="1049" y="496"/>
                </a:cubicBezTo>
                <a:cubicBezTo>
                  <a:pt x="1048" y="501"/>
                  <a:pt x="1043" y="509"/>
                  <a:pt x="1045" y="514"/>
                </a:cubicBezTo>
                <a:cubicBezTo>
                  <a:pt x="1053" y="532"/>
                  <a:pt x="1075" y="540"/>
                  <a:pt x="1095" y="535"/>
                </a:cubicBezTo>
                <a:close/>
                <a:moveTo>
                  <a:pt x="981" y="2693"/>
                </a:moveTo>
                <a:cubicBezTo>
                  <a:pt x="969" y="2693"/>
                  <a:pt x="956" y="2695"/>
                  <a:pt x="943" y="2693"/>
                </a:cubicBezTo>
                <a:cubicBezTo>
                  <a:pt x="929" y="2690"/>
                  <a:pt x="923" y="2697"/>
                  <a:pt x="919" y="2710"/>
                </a:cubicBezTo>
                <a:cubicBezTo>
                  <a:pt x="943" y="2712"/>
                  <a:pt x="964" y="2711"/>
                  <a:pt x="981" y="2693"/>
                </a:cubicBezTo>
                <a:close/>
                <a:moveTo>
                  <a:pt x="799" y="684"/>
                </a:moveTo>
                <a:cubicBezTo>
                  <a:pt x="800" y="686"/>
                  <a:pt x="801" y="687"/>
                  <a:pt x="803" y="689"/>
                </a:cubicBezTo>
                <a:cubicBezTo>
                  <a:pt x="813" y="686"/>
                  <a:pt x="824" y="684"/>
                  <a:pt x="833" y="678"/>
                </a:cubicBezTo>
                <a:cubicBezTo>
                  <a:pt x="838" y="676"/>
                  <a:pt x="842" y="666"/>
                  <a:pt x="840" y="662"/>
                </a:cubicBezTo>
                <a:cubicBezTo>
                  <a:pt x="836" y="653"/>
                  <a:pt x="827" y="652"/>
                  <a:pt x="820" y="658"/>
                </a:cubicBezTo>
                <a:cubicBezTo>
                  <a:pt x="812" y="666"/>
                  <a:pt x="806" y="675"/>
                  <a:pt x="799" y="684"/>
                </a:cubicBezTo>
                <a:close/>
                <a:moveTo>
                  <a:pt x="1232" y="2786"/>
                </a:moveTo>
                <a:cubicBezTo>
                  <a:pt x="1237" y="2789"/>
                  <a:pt x="1243" y="2793"/>
                  <a:pt x="1249" y="2796"/>
                </a:cubicBezTo>
                <a:cubicBezTo>
                  <a:pt x="1257" y="2784"/>
                  <a:pt x="1263" y="2773"/>
                  <a:pt x="1270" y="2763"/>
                </a:cubicBezTo>
                <a:cubicBezTo>
                  <a:pt x="1251" y="2750"/>
                  <a:pt x="1250" y="2751"/>
                  <a:pt x="1232" y="2786"/>
                </a:cubicBezTo>
                <a:close/>
                <a:moveTo>
                  <a:pt x="475" y="832"/>
                </a:moveTo>
                <a:cubicBezTo>
                  <a:pt x="451" y="843"/>
                  <a:pt x="435" y="856"/>
                  <a:pt x="430" y="882"/>
                </a:cubicBezTo>
                <a:cubicBezTo>
                  <a:pt x="456" y="873"/>
                  <a:pt x="467" y="858"/>
                  <a:pt x="475" y="832"/>
                </a:cubicBezTo>
                <a:close/>
                <a:moveTo>
                  <a:pt x="1242" y="323"/>
                </a:moveTo>
                <a:cubicBezTo>
                  <a:pt x="1245" y="325"/>
                  <a:pt x="1247" y="327"/>
                  <a:pt x="1249" y="328"/>
                </a:cubicBezTo>
                <a:cubicBezTo>
                  <a:pt x="1258" y="321"/>
                  <a:pt x="1267" y="315"/>
                  <a:pt x="1275" y="307"/>
                </a:cubicBezTo>
                <a:cubicBezTo>
                  <a:pt x="1278" y="304"/>
                  <a:pt x="1277" y="297"/>
                  <a:pt x="1278" y="292"/>
                </a:cubicBezTo>
                <a:cubicBezTo>
                  <a:pt x="1272" y="292"/>
                  <a:pt x="1262" y="289"/>
                  <a:pt x="1259" y="292"/>
                </a:cubicBezTo>
                <a:cubicBezTo>
                  <a:pt x="1252" y="301"/>
                  <a:pt x="1248" y="313"/>
                  <a:pt x="1242" y="323"/>
                </a:cubicBezTo>
                <a:close/>
                <a:moveTo>
                  <a:pt x="954" y="348"/>
                </a:moveTo>
                <a:cubicBezTo>
                  <a:pt x="945" y="377"/>
                  <a:pt x="976" y="403"/>
                  <a:pt x="998" y="395"/>
                </a:cubicBezTo>
                <a:cubicBezTo>
                  <a:pt x="984" y="380"/>
                  <a:pt x="968" y="364"/>
                  <a:pt x="954" y="348"/>
                </a:cubicBezTo>
                <a:close/>
                <a:moveTo>
                  <a:pt x="319" y="2620"/>
                </a:moveTo>
                <a:cubicBezTo>
                  <a:pt x="296" y="2637"/>
                  <a:pt x="288" y="2659"/>
                  <a:pt x="299" y="2679"/>
                </a:cubicBezTo>
                <a:cubicBezTo>
                  <a:pt x="299" y="2656"/>
                  <a:pt x="330" y="2647"/>
                  <a:pt x="319" y="2620"/>
                </a:cubicBezTo>
                <a:close/>
                <a:moveTo>
                  <a:pt x="562" y="1069"/>
                </a:moveTo>
                <a:cubicBezTo>
                  <a:pt x="545" y="1049"/>
                  <a:pt x="528" y="1044"/>
                  <a:pt x="509" y="1051"/>
                </a:cubicBezTo>
                <a:cubicBezTo>
                  <a:pt x="525" y="1070"/>
                  <a:pt x="542" y="1076"/>
                  <a:pt x="562" y="1069"/>
                </a:cubicBezTo>
                <a:close/>
                <a:moveTo>
                  <a:pt x="1560" y="3037"/>
                </a:moveTo>
                <a:cubicBezTo>
                  <a:pt x="1573" y="3026"/>
                  <a:pt x="1571" y="3014"/>
                  <a:pt x="1554" y="3004"/>
                </a:cubicBezTo>
                <a:cubicBezTo>
                  <a:pt x="1550" y="3002"/>
                  <a:pt x="1543" y="3004"/>
                  <a:pt x="1537" y="3003"/>
                </a:cubicBezTo>
                <a:cubicBezTo>
                  <a:pt x="1538" y="3010"/>
                  <a:pt x="1538" y="3017"/>
                  <a:pt x="1541" y="3022"/>
                </a:cubicBezTo>
                <a:cubicBezTo>
                  <a:pt x="1546" y="3028"/>
                  <a:pt x="1553" y="3032"/>
                  <a:pt x="1560" y="3037"/>
                </a:cubicBezTo>
                <a:close/>
                <a:moveTo>
                  <a:pt x="1227" y="317"/>
                </a:moveTo>
                <a:cubicBezTo>
                  <a:pt x="1230" y="317"/>
                  <a:pt x="1232" y="317"/>
                  <a:pt x="1234" y="317"/>
                </a:cubicBezTo>
                <a:cubicBezTo>
                  <a:pt x="1238" y="307"/>
                  <a:pt x="1243" y="298"/>
                  <a:pt x="1244" y="288"/>
                </a:cubicBezTo>
                <a:cubicBezTo>
                  <a:pt x="1245" y="283"/>
                  <a:pt x="1238" y="278"/>
                  <a:pt x="1235" y="273"/>
                </a:cubicBezTo>
                <a:cubicBezTo>
                  <a:pt x="1230" y="277"/>
                  <a:pt x="1221" y="282"/>
                  <a:pt x="1221" y="287"/>
                </a:cubicBezTo>
                <a:cubicBezTo>
                  <a:pt x="1220" y="297"/>
                  <a:pt x="1225" y="307"/>
                  <a:pt x="1227" y="317"/>
                </a:cubicBezTo>
                <a:close/>
                <a:moveTo>
                  <a:pt x="1422" y="3065"/>
                </a:moveTo>
                <a:cubicBezTo>
                  <a:pt x="1443" y="3088"/>
                  <a:pt x="1446" y="3088"/>
                  <a:pt x="1460" y="3070"/>
                </a:cubicBezTo>
                <a:cubicBezTo>
                  <a:pt x="1444" y="3047"/>
                  <a:pt x="1436" y="3046"/>
                  <a:pt x="1422" y="3065"/>
                </a:cubicBezTo>
                <a:close/>
                <a:moveTo>
                  <a:pt x="455" y="1063"/>
                </a:moveTo>
                <a:cubicBezTo>
                  <a:pt x="471" y="1079"/>
                  <a:pt x="493" y="1082"/>
                  <a:pt x="511" y="1074"/>
                </a:cubicBezTo>
                <a:cubicBezTo>
                  <a:pt x="497" y="1057"/>
                  <a:pt x="480" y="1054"/>
                  <a:pt x="455" y="1063"/>
                </a:cubicBezTo>
                <a:close/>
                <a:moveTo>
                  <a:pt x="1080" y="2813"/>
                </a:moveTo>
                <a:cubicBezTo>
                  <a:pt x="1058" y="2828"/>
                  <a:pt x="1064" y="2840"/>
                  <a:pt x="1075" y="2851"/>
                </a:cubicBezTo>
                <a:cubicBezTo>
                  <a:pt x="1077" y="2854"/>
                  <a:pt x="1083" y="2856"/>
                  <a:pt x="1085" y="2855"/>
                </a:cubicBezTo>
                <a:cubicBezTo>
                  <a:pt x="1088" y="2853"/>
                  <a:pt x="1093" y="2848"/>
                  <a:pt x="1092" y="2845"/>
                </a:cubicBezTo>
                <a:cubicBezTo>
                  <a:pt x="1089" y="2834"/>
                  <a:pt x="1085" y="2825"/>
                  <a:pt x="1080" y="2813"/>
                </a:cubicBezTo>
                <a:close/>
                <a:moveTo>
                  <a:pt x="1152" y="2798"/>
                </a:moveTo>
                <a:cubicBezTo>
                  <a:pt x="1161" y="2800"/>
                  <a:pt x="1169" y="2804"/>
                  <a:pt x="1172" y="2802"/>
                </a:cubicBezTo>
                <a:cubicBezTo>
                  <a:pt x="1179" y="2796"/>
                  <a:pt x="1185" y="2787"/>
                  <a:pt x="1190" y="2779"/>
                </a:cubicBezTo>
                <a:cubicBezTo>
                  <a:pt x="1192" y="2776"/>
                  <a:pt x="1190" y="2769"/>
                  <a:pt x="1187" y="2768"/>
                </a:cubicBezTo>
                <a:cubicBezTo>
                  <a:pt x="1184" y="2766"/>
                  <a:pt x="1177" y="2766"/>
                  <a:pt x="1174" y="2769"/>
                </a:cubicBezTo>
                <a:cubicBezTo>
                  <a:pt x="1167" y="2776"/>
                  <a:pt x="1161" y="2785"/>
                  <a:pt x="1152" y="2798"/>
                </a:cubicBezTo>
                <a:close/>
                <a:moveTo>
                  <a:pt x="885" y="990"/>
                </a:moveTo>
                <a:cubicBezTo>
                  <a:pt x="875" y="979"/>
                  <a:pt x="868" y="970"/>
                  <a:pt x="859" y="961"/>
                </a:cubicBezTo>
                <a:cubicBezTo>
                  <a:pt x="852" y="972"/>
                  <a:pt x="846" y="983"/>
                  <a:pt x="837" y="996"/>
                </a:cubicBezTo>
                <a:cubicBezTo>
                  <a:pt x="854" y="994"/>
                  <a:pt x="869" y="992"/>
                  <a:pt x="885" y="990"/>
                </a:cubicBezTo>
                <a:close/>
                <a:moveTo>
                  <a:pt x="445" y="832"/>
                </a:moveTo>
                <a:cubicBezTo>
                  <a:pt x="466" y="821"/>
                  <a:pt x="474" y="807"/>
                  <a:pt x="473" y="784"/>
                </a:cubicBezTo>
                <a:cubicBezTo>
                  <a:pt x="454" y="792"/>
                  <a:pt x="445" y="805"/>
                  <a:pt x="445" y="832"/>
                </a:cubicBezTo>
                <a:close/>
                <a:moveTo>
                  <a:pt x="1254" y="334"/>
                </a:moveTo>
                <a:cubicBezTo>
                  <a:pt x="1254" y="337"/>
                  <a:pt x="1254" y="340"/>
                  <a:pt x="1254" y="343"/>
                </a:cubicBezTo>
                <a:cubicBezTo>
                  <a:pt x="1265" y="345"/>
                  <a:pt x="1275" y="348"/>
                  <a:pt x="1286" y="348"/>
                </a:cubicBezTo>
                <a:cubicBezTo>
                  <a:pt x="1290" y="348"/>
                  <a:pt x="1297" y="340"/>
                  <a:pt x="1296" y="338"/>
                </a:cubicBezTo>
                <a:cubicBezTo>
                  <a:pt x="1295" y="333"/>
                  <a:pt x="1288" y="325"/>
                  <a:pt x="1285" y="326"/>
                </a:cubicBezTo>
                <a:cubicBezTo>
                  <a:pt x="1274" y="327"/>
                  <a:pt x="1264" y="331"/>
                  <a:pt x="1254" y="334"/>
                </a:cubicBezTo>
                <a:close/>
                <a:moveTo>
                  <a:pt x="498" y="987"/>
                </a:moveTo>
                <a:cubicBezTo>
                  <a:pt x="474" y="987"/>
                  <a:pt x="459" y="997"/>
                  <a:pt x="453" y="1015"/>
                </a:cubicBezTo>
                <a:cubicBezTo>
                  <a:pt x="475" y="1019"/>
                  <a:pt x="488" y="1011"/>
                  <a:pt x="498" y="987"/>
                </a:cubicBezTo>
                <a:close/>
                <a:moveTo>
                  <a:pt x="808" y="724"/>
                </a:moveTo>
                <a:cubicBezTo>
                  <a:pt x="807" y="725"/>
                  <a:pt x="805" y="727"/>
                  <a:pt x="804" y="729"/>
                </a:cubicBezTo>
                <a:cubicBezTo>
                  <a:pt x="809" y="737"/>
                  <a:pt x="813" y="747"/>
                  <a:pt x="820" y="754"/>
                </a:cubicBezTo>
                <a:cubicBezTo>
                  <a:pt x="822" y="757"/>
                  <a:pt x="831" y="754"/>
                  <a:pt x="838" y="753"/>
                </a:cubicBezTo>
                <a:cubicBezTo>
                  <a:pt x="837" y="747"/>
                  <a:pt x="838" y="739"/>
                  <a:pt x="835" y="737"/>
                </a:cubicBezTo>
                <a:cubicBezTo>
                  <a:pt x="827" y="731"/>
                  <a:pt x="817" y="728"/>
                  <a:pt x="808" y="724"/>
                </a:cubicBezTo>
                <a:close/>
                <a:moveTo>
                  <a:pt x="280" y="1310"/>
                </a:moveTo>
                <a:cubicBezTo>
                  <a:pt x="286" y="1283"/>
                  <a:pt x="266" y="1262"/>
                  <a:pt x="237" y="1263"/>
                </a:cubicBezTo>
                <a:cubicBezTo>
                  <a:pt x="251" y="1278"/>
                  <a:pt x="266" y="1294"/>
                  <a:pt x="280" y="1310"/>
                </a:cubicBezTo>
                <a:close/>
                <a:moveTo>
                  <a:pt x="556" y="986"/>
                </a:moveTo>
                <a:cubicBezTo>
                  <a:pt x="535" y="980"/>
                  <a:pt x="517" y="987"/>
                  <a:pt x="508" y="1004"/>
                </a:cubicBezTo>
                <a:cubicBezTo>
                  <a:pt x="533" y="1008"/>
                  <a:pt x="547" y="1003"/>
                  <a:pt x="556" y="986"/>
                </a:cubicBezTo>
                <a:close/>
                <a:moveTo>
                  <a:pt x="266" y="1352"/>
                </a:moveTo>
                <a:cubicBezTo>
                  <a:pt x="256" y="1326"/>
                  <a:pt x="236" y="1318"/>
                  <a:pt x="208" y="1330"/>
                </a:cubicBezTo>
                <a:cubicBezTo>
                  <a:pt x="227" y="1337"/>
                  <a:pt x="246" y="1344"/>
                  <a:pt x="266" y="1352"/>
                </a:cubicBezTo>
                <a:close/>
                <a:moveTo>
                  <a:pt x="871" y="959"/>
                </a:moveTo>
                <a:cubicBezTo>
                  <a:pt x="876" y="976"/>
                  <a:pt x="887" y="980"/>
                  <a:pt x="900" y="982"/>
                </a:cubicBezTo>
                <a:cubicBezTo>
                  <a:pt x="919" y="983"/>
                  <a:pt x="932" y="975"/>
                  <a:pt x="940" y="957"/>
                </a:cubicBezTo>
                <a:cubicBezTo>
                  <a:pt x="902" y="973"/>
                  <a:pt x="902" y="973"/>
                  <a:pt x="871" y="959"/>
                </a:cubicBezTo>
                <a:close/>
                <a:moveTo>
                  <a:pt x="975" y="2512"/>
                </a:moveTo>
                <a:cubicBezTo>
                  <a:pt x="974" y="2511"/>
                  <a:pt x="972" y="2510"/>
                  <a:pt x="970" y="2509"/>
                </a:cubicBezTo>
                <a:cubicBezTo>
                  <a:pt x="966" y="2518"/>
                  <a:pt x="958" y="2528"/>
                  <a:pt x="959" y="2536"/>
                </a:cubicBezTo>
                <a:cubicBezTo>
                  <a:pt x="959" y="2544"/>
                  <a:pt x="969" y="2551"/>
                  <a:pt x="975" y="2558"/>
                </a:cubicBezTo>
                <a:cubicBezTo>
                  <a:pt x="976" y="2557"/>
                  <a:pt x="978" y="2556"/>
                  <a:pt x="979" y="2555"/>
                </a:cubicBezTo>
                <a:cubicBezTo>
                  <a:pt x="978" y="2540"/>
                  <a:pt x="977" y="2526"/>
                  <a:pt x="975" y="2512"/>
                </a:cubicBezTo>
                <a:close/>
                <a:moveTo>
                  <a:pt x="991" y="2914"/>
                </a:moveTo>
                <a:cubicBezTo>
                  <a:pt x="971" y="2903"/>
                  <a:pt x="964" y="2916"/>
                  <a:pt x="955" y="2927"/>
                </a:cubicBezTo>
                <a:cubicBezTo>
                  <a:pt x="959" y="2933"/>
                  <a:pt x="963" y="2938"/>
                  <a:pt x="967" y="2945"/>
                </a:cubicBezTo>
                <a:cubicBezTo>
                  <a:pt x="977" y="2933"/>
                  <a:pt x="984" y="2923"/>
                  <a:pt x="991" y="2914"/>
                </a:cubicBezTo>
                <a:close/>
                <a:moveTo>
                  <a:pt x="1504" y="415"/>
                </a:moveTo>
                <a:cubicBezTo>
                  <a:pt x="1501" y="414"/>
                  <a:pt x="1499" y="414"/>
                  <a:pt x="1497" y="413"/>
                </a:cubicBezTo>
                <a:cubicBezTo>
                  <a:pt x="1493" y="420"/>
                  <a:pt x="1489" y="427"/>
                  <a:pt x="1484" y="433"/>
                </a:cubicBezTo>
                <a:cubicBezTo>
                  <a:pt x="1479" y="439"/>
                  <a:pt x="1471" y="443"/>
                  <a:pt x="1465" y="448"/>
                </a:cubicBezTo>
                <a:cubicBezTo>
                  <a:pt x="1465" y="449"/>
                  <a:pt x="1465" y="451"/>
                  <a:pt x="1466" y="452"/>
                </a:cubicBezTo>
                <a:cubicBezTo>
                  <a:pt x="1474" y="451"/>
                  <a:pt x="1487" y="453"/>
                  <a:pt x="1491" y="449"/>
                </a:cubicBezTo>
                <a:cubicBezTo>
                  <a:pt x="1498" y="440"/>
                  <a:pt x="1500" y="427"/>
                  <a:pt x="1504" y="415"/>
                </a:cubicBezTo>
                <a:close/>
                <a:moveTo>
                  <a:pt x="1134" y="550"/>
                </a:moveTo>
                <a:cubicBezTo>
                  <a:pt x="1147" y="574"/>
                  <a:pt x="1175" y="578"/>
                  <a:pt x="1189" y="560"/>
                </a:cubicBezTo>
                <a:cubicBezTo>
                  <a:pt x="1172" y="557"/>
                  <a:pt x="1153" y="553"/>
                  <a:pt x="1134" y="550"/>
                </a:cubicBezTo>
                <a:close/>
                <a:moveTo>
                  <a:pt x="1203" y="2766"/>
                </a:moveTo>
                <a:cubicBezTo>
                  <a:pt x="1207" y="2783"/>
                  <a:pt x="1208" y="2793"/>
                  <a:pt x="1212" y="2802"/>
                </a:cubicBezTo>
                <a:cubicBezTo>
                  <a:pt x="1212" y="2805"/>
                  <a:pt x="1218" y="2806"/>
                  <a:pt x="1221" y="2808"/>
                </a:cubicBezTo>
                <a:cubicBezTo>
                  <a:pt x="1222" y="2796"/>
                  <a:pt x="1225" y="2785"/>
                  <a:pt x="1224" y="2774"/>
                </a:cubicBezTo>
                <a:cubicBezTo>
                  <a:pt x="1223" y="2771"/>
                  <a:pt x="1213" y="2770"/>
                  <a:pt x="1203" y="2766"/>
                </a:cubicBezTo>
                <a:close/>
                <a:moveTo>
                  <a:pt x="993" y="485"/>
                </a:moveTo>
                <a:cubicBezTo>
                  <a:pt x="994" y="487"/>
                  <a:pt x="994" y="490"/>
                  <a:pt x="994" y="492"/>
                </a:cubicBezTo>
                <a:cubicBezTo>
                  <a:pt x="1012" y="491"/>
                  <a:pt x="1031" y="509"/>
                  <a:pt x="1046" y="480"/>
                </a:cubicBezTo>
                <a:cubicBezTo>
                  <a:pt x="1029" y="482"/>
                  <a:pt x="1011" y="484"/>
                  <a:pt x="993" y="485"/>
                </a:cubicBezTo>
                <a:close/>
                <a:moveTo>
                  <a:pt x="1045" y="143"/>
                </a:moveTo>
                <a:cubicBezTo>
                  <a:pt x="1018" y="132"/>
                  <a:pt x="996" y="145"/>
                  <a:pt x="997" y="169"/>
                </a:cubicBezTo>
                <a:cubicBezTo>
                  <a:pt x="1013" y="161"/>
                  <a:pt x="1029" y="152"/>
                  <a:pt x="1045" y="143"/>
                </a:cubicBezTo>
                <a:close/>
                <a:moveTo>
                  <a:pt x="605" y="1061"/>
                </a:moveTo>
                <a:cubicBezTo>
                  <a:pt x="588" y="1042"/>
                  <a:pt x="573" y="1038"/>
                  <a:pt x="558" y="1047"/>
                </a:cubicBezTo>
                <a:cubicBezTo>
                  <a:pt x="569" y="1063"/>
                  <a:pt x="584" y="1066"/>
                  <a:pt x="605" y="1061"/>
                </a:cubicBezTo>
                <a:close/>
                <a:moveTo>
                  <a:pt x="1485" y="165"/>
                </a:moveTo>
                <a:cubicBezTo>
                  <a:pt x="1485" y="185"/>
                  <a:pt x="1485" y="203"/>
                  <a:pt x="1485" y="221"/>
                </a:cubicBezTo>
                <a:cubicBezTo>
                  <a:pt x="1507" y="201"/>
                  <a:pt x="1506" y="177"/>
                  <a:pt x="1485" y="165"/>
                </a:cubicBezTo>
                <a:close/>
                <a:moveTo>
                  <a:pt x="1247" y="562"/>
                </a:moveTo>
                <a:cubicBezTo>
                  <a:pt x="1246" y="563"/>
                  <a:pt x="1245" y="564"/>
                  <a:pt x="1244" y="566"/>
                </a:cubicBezTo>
                <a:cubicBezTo>
                  <a:pt x="1251" y="571"/>
                  <a:pt x="1259" y="580"/>
                  <a:pt x="1266" y="580"/>
                </a:cubicBezTo>
                <a:cubicBezTo>
                  <a:pt x="1274" y="581"/>
                  <a:pt x="1283" y="573"/>
                  <a:pt x="1291" y="569"/>
                </a:cubicBezTo>
                <a:cubicBezTo>
                  <a:pt x="1290" y="568"/>
                  <a:pt x="1290" y="566"/>
                  <a:pt x="1289" y="565"/>
                </a:cubicBezTo>
                <a:cubicBezTo>
                  <a:pt x="1275" y="564"/>
                  <a:pt x="1261" y="563"/>
                  <a:pt x="1247" y="562"/>
                </a:cubicBezTo>
                <a:close/>
                <a:moveTo>
                  <a:pt x="223" y="2156"/>
                </a:moveTo>
                <a:cubicBezTo>
                  <a:pt x="235" y="2152"/>
                  <a:pt x="251" y="2165"/>
                  <a:pt x="255" y="2146"/>
                </a:cubicBezTo>
                <a:cubicBezTo>
                  <a:pt x="258" y="2131"/>
                  <a:pt x="243" y="2136"/>
                  <a:pt x="235" y="2134"/>
                </a:cubicBezTo>
                <a:cubicBezTo>
                  <a:pt x="219" y="2132"/>
                  <a:pt x="222" y="2143"/>
                  <a:pt x="223" y="2156"/>
                </a:cubicBezTo>
                <a:close/>
                <a:moveTo>
                  <a:pt x="253" y="1879"/>
                </a:moveTo>
                <a:cubicBezTo>
                  <a:pt x="263" y="1876"/>
                  <a:pt x="272" y="1873"/>
                  <a:pt x="280" y="1870"/>
                </a:cubicBezTo>
                <a:cubicBezTo>
                  <a:pt x="277" y="1865"/>
                  <a:pt x="275" y="1858"/>
                  <a:pt x="271" y="1856"/>
                </a:cubicBezTo>
                <a:cubicBezTo>
                  <a:pt x="258" y="1852"/>
                  <a:pt x="251" y="1858"/>
                  <a:pt x="253" y="1879"/>
                </a:cubicBezTo>
                <a:close/>
                <a:moveTo>
                  <a:pt x="407" y="770"/>
                </a:moveTo>
                <a:cubicBezTo>
                  <a:pt x="393" y="787"/>
                  <a:pt x="392" y="801"/>
                  <a:pt x="401" y="819"/>
                </a:cubicBezTo>
                <a:cubicBezTo>
                  <a:pt x="415" y="805"/>
                  <a:pt x="414" y="790"/>
                  <a:pt x="407" y="770"/>
                </a:cubicBezTo>
                <a:close/>
                <a:moveTo>
                  <a:pt x="391" y="990"/>
                </a:moveTo>
                <a:cubicBezTo>
                  <a:pt x="393" y="989"/>
                  <a:pt x="395" y="987"/>
                  <a:pt x="397" y="985"/>
                </a:cubicBezTo>
                <a:cubicBezTo>
                  <a:pt x="392" y="970"/>
                  <a:pt x="385" y="957"/>
                  <a:pt x="369" y="952"/>
                </a:cubicBezTo>
                <a:cubicBezTo>
                  <a:pt x="367" y="954"/>
                  <a:pt x="365" y="955"/>
                  <a:pt x="364" y="957"/>
                </a:cubicBezTo>
                <a:cubicBezTo>
                  <a:pt x="373" y="968"/>
                  <a:pt x="382" y="979"/>
                  <a:pt x="391" y="990"/>
                </a:cubicBezTo>
                <a:close/>
                <a:moveTo>
                  <a:pt x="1626" y="2960"/>
                </a:moveTo>
                <a:cubicBezTo>
                  <a:pt x="1639" y="2964"/>
                  <a:pt x="1650" y="2967"/>
                  <a:pt x="1661" y="2969"/>
                </a:cubicBezTo>
                <a:cubicBezTo>
                  <a:pt x="1662" y="2968"/>
                  <a:pt x="1663" y="2967"/>
                  <a:pt x="1664" y="2966"/>
                </a:cubicBezTo>
                <a:cubicBezTo>
                  <a:pt x="1656" y="2957"/>
                  <a:pt x="1648" y="2949"/>
                  <a:pt x="1638" y="2938"/>
                </a:cubicBezTo>
                <a:cubicBezTo>
                  <a:pt x="1633" y="2947"/>
                  <a:pt x="1630" y="2953"/>
                  <a:pt x="1626" y="2960"/>
                </a:cubicBezTo>
                <a:close/>
                <a:moveTo>
                  <a:pt x="1147" y="1964"/>
                </a:moveTo>
                <a:cubicBezTo>
                  <a:pt x="1157" y="1987"/>
                  <a:pt x="1176" y="1997"/>
                  <a:pt x="1200" y="1992"/>
                </a:cubicBezTo>
                <a:cubicBezTo>
                  <a:pt x="1182" y="1983"/>
                  <a:pt x="1165" y="1974"/>
                  <a:pt x="1147" y="1964"/>
                </a:cubicBezTo>
                <a:close/>
                <a:moveTo>
                  <a:pt x="386" y="2782"/>
                </a:moveTo>
                <a:cubicBezTo>
                  <a:pt x="388" y="2782"/>
                  <a:pt x="390" y="2783"/>
                  <a:pt x="392" y="2783"/>
                </a:cubicBezTo>
                <a:cubicBezTo>
                  <a:pt x="411" y="2756"/>
                  <a:pt x="412" y="2752"/>
                  <a:pt x="394" y="2742"/>
                </a:cubicBezTo>
                <a:cubicBezTo>
                  <a:pt x="391" y="2756"/>
                  <a:pt x="389" y="2769"/>
                  <a:pt x="386" y="2782"/>
                </a:cubicBezTo>
                <a:close/>
                <a:moveTo>
                  <a:pt x="956" y="959"/>
                </a:moveTo>
                <a:cubicBezTo>
                  <a:pt x="948" y="967"/>
                  <a:pt x="942" y="974"/>
                  <a:pt x="934" y="983"/>
                </a:cubicBezTo>
                <a:cubicBezTo>
                  <a:pt x="942" y="982"/>
                  <a:pt x="948" y="981"/>
                  <a:pt x="955" y="980"/>
                </a:cubicBezTo>
                <a:cubicBezTo>
                  <a:pt x="961" y="978"/>
                  <a:pt x="968" y="976"/>
                  <a:pt x="978" y="974"/>
                </a:cubicBezTo>
                <a:cubicBezTo>
                  <a:pt x="969" y="967"/>
                  <a:pt x="963" y="963"/>
                  <a:pt x="956" y="959"/>
                </a:cubicBezTo>
                <a:close/>
                <a:moveTo>
                  <a:pt x="486" y="1115"/>
                </a:moveTo>
                <a:cubicBezTo>
                  <a:pt x="472" y="1092"/>
                  <a:pt x="451" y="1088"/>
                  <a:pt x="429" y="1103"/>
                </a:cubicBezTo>
                <a:cubicBezTo>
                  <a:pt x="439" y="1104"/>
                  <a:pt x="448" y="1104"/>
                  <a:pt x="457" y="1105"/>
                </a:cubicBezTo>
                <a:cubicBezTo>
                  <a:pt x="466" y="1107"/>
                  <a:pt x="475" y="1112"/>
                  <a:pt x="486" y="1115"/>
                </a:cubicBezTo>
                <a:close/>
                <a:moveTo>
                  <a:pt x="333" y="2649"/>
                </a:moveTo>
                <a:cubicBezTo>
                  <a:pt x="331" y="2649"/>
                  <a:pt x="329" y="2648"/>
                  <a:pt x="327" y="2648"/>
                </a:cubicBezTo>
                <a:cubicBezTo>
                  <a:pt x="323" y="2662"/>
                  <a:pt x="320" y="2676"/>
                  <a:pt x="316" y="2689"/>
                </a:cubicBezTo>
                <a:cubicBezTo>
                  <a:pt x="319" y="2690"/>
                  <a:pt x="322" y="2691"/>
                  <a:pt x="324" y="2691"/>
                </a:cubicBezTo>
                <a:cubicBezTo>
                  <a:pt x="320" y="2675"/>
                  <a:pt x="349" y="2668"/>
                  <a:pt x="333" y="2649"/>
                </a:cubicBezTo>
                <a:close/>
                <a:moveTo>
                  <a:pt x="380" y="865"/>
                </a:moveTo>
                <a:cubicBezTo>
                  <a:pt x="383" y="865"/>
                  <a:pt x="385" y="865"/>
                  <a:pt x="388" y="865"/>
                </a:cubicBezTo>
                <a:cubicBezTo>
                  <a:pt x="396" y="851"/>
                  <a:pt x="392" y="839"/>
                  <a:pt x="384" y="827"/>
                </a:cubicBezTo>
                <a:cubicBezTo>
                  <a:pt x="382" y="827"/>
                  <a:pt x="380" y="827"/>
                  <a:pt x="377" y="827"/>
                </a:cubicBezTo>
                <a:cubicBezTo>
                  <a:pt x="378" y="840"/>
                  <a:pt x="379" y="853"/>
                  <a:pt x="380" y="865"/>
                </a:cubicBezTo>
                <a:close/>
                <a:moveTo>
                  <a:pt x="352" y="2736"/>
                </a:moveTo>
                <a:cubicBezTo>
                  <a:pt x="355" y="2737"/>
                  <a:pt x="357" y="2737"/>
                  <a:pt x="360" y="2737"/>
                </a:cubicBezTo>
                <a:cubicBezTo>
                  <a:pt x="358" y="2724"/>
                  <a:pt x="377" y="2713"/>
                  <a:pt x="366" y="2698"/>
                </a:cubicBezTo>
                <a:cubicBezTo>
                  <a:pt x="364" y="2698"/>
                  <a:pt x="361" y="2698"/>
                  <a:pt x="358" y="2697"/>
                </a:cubicBezTo>
                <a:cubicBezTo>
                  <a:pt x="356" y="2710"/>
                  <a:pt x="354" y="2723"/>
                  <a:pt x="352" y="2736"/>
                </a:cubicBezTo>
                <a:close/>
                <a:moveTo>
                  <a:pt x="1027" y="462"/>
                </a:moveTo>
                <a:cubicBezTo>
                  <a:pt x="1025" y="446"/>
                  <a:pt x="1024" y="432"/>
                  <a:pt x="1023" y="416"/>
                </a:cubicBezTo>
                <a:cubicBezTo>
                  <a:pt x="1006" y="432"/>
                  <a:pt x="1007" y="451"/>
                  <a:pt x="1027" y="462"/>
                </a:cubicBezTo>
                <a:close/>
                <a:moveTo>
                  <a:pt x="566" y="998"/>
                </a:moveTo>
                <a:cubicBezTo>
                  <a:pt x="566" y="1000"/>
                  <a:pt x="566" y="1002"/>
                  <a:pt x="566" y="1004"/>
                </a:cubicBezTo>
                <a:cubicBezTo>
                  <a:pt x="579" y="1004"/>
                  <a:pt x="591" y="1004"/>
                  <a:pt x="604" y="1004"/>
                </a:cubicBezTo>
                <a:cubicBezTo>
                  <a:pt x="604" y="1001"/>
                  <a:pt x="604" y="998"/>
                  <a:pt x="604" y="995"/>
                </a:cubicBezTo>
                <a:cubicBezTo>
                  <a:pt x="591" y="996"/>
                  <a:pt x="578" y="997"/>
                  <a:pt x="566" y="998"/>
                </a:cubicBezTo>
                <a:close/>
                <a:moveTo>
                  <a:pt x="367" y="2762"/>
                </a:moveTo>
                <a:cubicBezTo>
                  <a:pt x="389" y="2744"/>
                  <a:pt x="392" y="2732"/>
                  <a:pt x="377" y="2720"/>
                </a:cubicBezTo>
                <a:cubicBezTo>
                  <a:pt x="374" y="2734"/>
                  <a:pt x="371" y="2746"/>
                  <a:pt x="367" y="2762"/>
                </a:cubicBezTo>
                <a:close/>
                <a:moveTo>
                  <a:pt x="342" y="2671"/>
                </a:moveTo>
                <a:cubicBezTo>
                  <a:pt x="340" y="2683"/>
                  <a:pt x="337" y="2696"/>
                  <a:pt x="335" y="2708"/>
                </a:cubicBezTo>
                <a:cubicBezTo>
                  <a:pt x="337" y="2708"/>
                  <a:pt x="340" y="2709"/>
                  <a:pt x="342" y="2709"/>
                </a:cubicBezTo>
                <a:cubicBezTo>
                  <a:pt x="341" y="2696"/>
                  <a:pt x="362" y="2687"/>
                  <a:pt x="342" y="2671"/>
                </a:cubicBezTo>
                <a:close/>
                <a:moveTo>
                  <a:pt x="431" y="2806"/>
                </a:moveTo>
                <a:cubicBezTo>
                  <a:pt x="433" y="2806"/>
                  <a:pt x="435" y="2807"/>
                  <a:pt x="437" y="2808"/>
                </a:cubicBezTo>
                <a:cubicBezTo>
                  <a:pt x="442" y="2802"/>
                  <a:pt x="448" y="2796"/>
                  <a:pt x="454" y="2788"/>
                </a:cubicBezTo>
                <a:cubicBezTo>
                  <a:pt x="449" y="2784"/>
                  <a:pt x="446" y="2781"/>
                  <a:pt x="439" y="2775"/>
                </a:cubicBezTo>
                <a:cubicBezTo>
                  <a:pt x="436" y="2787"/>
                  <a:pt x="433" y="2797"/>
                  <a:pt x="431" y="2806"/>
                </a:cubicBezTo>
                <a:close/>
                <a:moveTo>
                  <a:pt x="921" y="2863"/>
                </a:moveTo>
                <a:cubicBezTo>
                  <a:pt x="918" y="2861"/>
                  <a:pt x="916" y="2859"/>
                  <a:pt x="913" y="2856"/>
                </a:cubicBezTo>
                <a:cubicBezTo>
                  <a:pt x="909" y="2861"/>
                  <a:pt x="904" y="2865"/>
                  <a:pt x="902" y="2870"/>
                </a:cubicBezTo>
                <a:cubicBezTo>
                  <a:pt x="901" y="2872"/>
                  <a:pt x="906" y="2877"/>
                  <a:pt x="909" y="2880"/>
                </a:cubicBezTo>
                <a:cubicBezTo>
                  <a:pt x="913" y="2875"/>
                  <a:pt x="917" y="2869"/>
                  <a:pt x="921" y="2863"/>
                </a:cubicBezTo>
                <a:close/>
                <a:moveTo>
                  <a:pt x="419" y="2758"/>
                </a:moveTo>
                <a:cubicBezTo>
                  <a:pt x="415" y="2772"/>
                  <a:pt x="413" y="2781"/>
                  <a:pt x="410" y="2791"/>
                </a:cubicBezTo>
                <a:cubicBezTo>
                  <a:pt x="412" y="2792"/>
                  <a:pt x="413" y="2792"/>
                  <a:pt x="415" y="2792"/>
                </a:cubicBezTo>
                <a:cubicBezTo>
                  <a:pt x="420" y="2785"/>
                  <a:pt x="426" y="2777"/>
                  <a:pt x="431" y="2769"/>
                </a:cubicBezTo>
                <a:cubicBezTo>
                  <a:pt x="428" y="2766"/>
                  <a:pt x="425" y="2764"/>
                  <a:pt x="419" y="275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 flipH="1">
            <a:off x="7242423" y="1102147"/>
            <a:ext cx="3441167" cy="4653706"/>
          </a:xfrm>
          <a:custGeom>
            <a:avLst/>
            <a:gdLst>
              <a:gd name="T0" fmla="*/ 1307 w 2326"/>
              <a:gd name="T1" fmla="*/ 793 h 3153"/>
              <a:gd name="T2" fmla="*/ 1305 w 2326"/>
              <a:gd name="T3" fmla="*/ 1980 h 3153"/>
              <a:gd name="T4" fmla="*/ 2066 w 2326"/>
              <a:gd name="T5" fmla="*/ 2511 h 3153"/>
              <a:gd name="T6" fmla="*/ 180 w 2326"/>
              <a:gd name="T7" fmla="*/ 1344 h 3153"/>
              <a:gd name="T8" fmla="*/ 604 w 2326"/>
              <a:gd name="T9" fmla="*/ 1412 h 3153"/>
              <a:gd name="T10" fmla="*/ 1057 w 2326"/>
              <a:gd name="T11" fmla="*/ 559 h 3153"/>
              <a:gd name="T12" fmla="*/ 1011 w 2326"/>
              <a:gd name="T13" fmla="*/ 753 h 3153"/>
              <a:gd name="T14" fmla="*/ 687 w 2326"/>
              <a:gd name="T15" fmla="*/ 828 h 3153"/>
              <a:gd name="T16" fmla="*/ 700 w 2326"/>
              <a:gd name="T17" fmla="*/ 828 h 3153"/>
              <a:gd name="T18" fmla="*/ 1030 w 2326"/>
              <a:gd name="T19" fmla="*/ 300 h 3153"/>
              <a:gd name="T20" fmla="*/ 564 w 2326"/>
              <a:gd name="T21" fmla="*/ 970 h 3153"/>
              <a:gd name="T22" fmla="*/ 1233 w 2326"/>
              <a:gd name="T23" fmla="*/ 103 h 3153"/>
              <a:gd name="T24" fmla="*/ 998 w 2326"/>
              <a:gd name="T25" fmla="*/ 810 h 3153"/>
              <a:gd name="T26" fmla="*/ 1346 w 2326"/>
              <a:gd name="T27" fmla="*/ 156 h 3153"/>
              <a:gd name="T28" fmla="*/ 509 w 2326"/>
              <a:gd name="T29" fmla="*/ 1368 h 3153"/>
              <a:gd name="T30" fmla="*/ 1136 w 2326"/>
              <a:gd name="T31" fmla="*/ 462 h 3153"/>
              <a:gd name="T32" fmla="*/ 1377 w 2326"/>
              <a:gd name="T33" fmla="*/ 459 h 3153"/>
              <a:gd name="T34" fmla="*/ 1951 w 2326"/>
              <a:gd name="T35" fmla="*/ 2680 h 3153"/>
              <a:gd name="T36" fmla="*/ 761 w 2326"/>
              <a:gd name="T37" fmla="*/ 735 h 3153"/>
              <a:gd name="T38" fmla="*/ 1814 w 2326"/>
              <a:gd name="T39" fmla="*/ 2660 h 3153"/>
              <a:gd name="T40" fmla="*/ 1608 w 2326"/>
              <a:gd name="T41" fmla="*/ 2611 h 3153"/>
              <a:gd name="T42" fmla="*/ 1312 w 2326"/>
              <a:gd name="T43" fmla="*/ 380 h 3153"/>
              <a:gd name="T44" fmla="*/ 883 w 2326"/>
              <a:gd name="T45" fmla="*/ 670 h 3153"/>
              <a:gd name="T46" fmla="*/ 1051 w 2326"/>
              <a:gd name="T47" fmla="*/ 1706 h 3153"/>
              <a:gd name="T48" fmla="*/ 669 w 2326"/>
              <a:gd name="T49" fmla="*/ 2013 h 3153"/>
              <a:gd name="T50" fmla="*/ 452 w 2326"/>
              <a:gd name="T51" fmla="*/ 2196 h 3153"/>
              <a:gd name="T52" fmla="*/ 258 w 2326"/>
              <a:gd name="T53" fmla="*/ 1061 h 3153"/>
              <a:gd name="T54" fmla="*/ 836 w 2326"/>
              <a:gd name="T55" fmla="*/ 1974 h 3153"/>
              <a:gd name="T56" fmla="*/ 349 w 2326"/>
              <a:gd name="T57" fmla="*/ 1163 h 3153"/>
              <a:gd name="T58" fmla="*/ 1140 w 2326"/>
              <a:gd name="T59" fmla="*/ 974 h 3153"/>
              <a:gd name="T60" fmla="*/ 496 w 2326"/>
              <a:gd name="T61" fmla="*/ 2491 h 3153"/>
              <a:gd name="T62" fmla="*/ 458 w 2326"/>
              <a:gd name="T63" fmla="*/ 1660 h 3153"/>
              <a:gd name="T64" fmla="*/ 399 w 2326"/>
              <a:gd name="T65" fmla="*/ 1535 h 3153"/>
              <a:gd name="T66" fmla="*/ 615 w 2326"/>
              <a:gd name="T67" fmla="*/ 2768 h 3153"/>
              <a:gd name="T68" fmla="*/ 1705 w 2326"/>
              <a:gd name="T69" fmla="*/ 2880 h 3153"/>
              <a:gd name="T70" fmla="*/ 863 w 2326"/>
              <a:gd name="T71" fmla="*/ 1192 h 3153"/>
              <a:gd name="T72" fmla="*/ 1611 w 2326"/>
              <a:gd name="T73" fmla="*/ 2820 h 3153"/>
              <a:gd name="T74" fmla="*/ 1294 w 2326"/>
              <a:gd name="T75" fmla="*/ 2908 h 3153"/>
              <a:gd name="T76" fmla="*/ 970 w 2326"/>
              <a:gd name="T77" fmla="*/ 2745 h 3153"/>
              <a:gd name="T78" fmla="*/ 1051 w 2326"/>
              <a:gd name="T79" fmla="*/ 2890 h 3153"/>
              <a:gd name="T80" fmla="*/ 1526 w 2326"/>
              <a:gd name="T81" fmla="*/ 2856 h 3153"/>
              <a:gd name="T82" fmla="*/ 1001 w 2326"/>
              <a:gd name="T83" fmla="*/ 2858 h 3153"/>
              <a:gd name="T84" fmla="*/ 1110 w 2326"/>
              <a:gd name="T85" fmla="*/ 2905 h 3153"/>
              <a:gd name="T86" fmla="*/ 242 w 2326"/>
              <a:gd name="T87" fmla="*/ 1767 h 3153"/>
              <a:gd name="T88" fmla="*/ 222 w 2326"/>
              <a:gd name="T89" fmla="*/ 1159 h 3153"/>
              <a:gd name="T90" fmla="*/ 1260 w 2326"/>
              <a:gd name="T91" fmla="*/ 2824 h 3153"/>
              <a:gd name="T92" fmla="*/ 197 w 2326"/>
              <a:gd name="T93" fmla="*/ 1995 h 3153"/>
              <a:gd name="T94" fmla="*/ 218 w 2326"/>
              <a:gd name="T95" fmla="*/ 2336 h 3153"/>
              <a:gd name="T96" fmla="*/ 812 w 2326"/>
              <a:gd name="T97" fmla="*/ 375 h 3153"/>
              <a:gd name="T98" fmla="*/ 999 w 2326"/>
              <a:gd name="T99" fmla="*/ 2164 h 3153"/>
              <a:gd name="T100" fmla="*/ 852 w 2326"/>
              <a:gd name="T101" fmla="*/ 2483 h 3153"/>
              <a:gd name="T102" fmla="*/ 1056 w 2326"/>
              <a:gd name="T103" fmla="*/ 2563 h 3153"/>
              <a:gd name="T104" fmla="*/ 317 w 2326"/>
              <a:gd name="T105" fmla="*/ 1530 h 3153"/>
              <a:gd name="T106" fmla="*/ 217 w 2326"/>
              <a:gd name="T107" fmla="*/ 2553 h 3153"/>
              <a:gd name="T108" fmla="*/ 1328 w 2326"/>
              <a:gd name="T109" fmla="*/ 63 h 3153"/>
              <a:gd name="T110" fmla="*/ 271 w 2326"/>
              <a:gd name="T111" fmla="*/ 2515 h 3153"/>
              <a:gd name="T112" fmla="*/ 1206 w 2326"/>
              <a:gd name="T113" fmla="*/ 1955 h 3153"/>
              <a:gd name="T114" fmla="*/ 319 w 2326"/>
              <a:gd name="T115" fmla="*/ 2620 h 3153"/>
              <a:gd name="T116" fmla="*/ 445 w 2326"/>
              <a:gd name="T117" fmla="*/ 832 h 3153"/>
              <a:gd name="T118" fmla="*/ 1497 w 2326"/>
              <a:gd name="T119" fmla="*/ 413 h 3153"/>
              <a:gd name="T120" fmla="*/ 253 w 2326"/>
              <a:gd name="T121" fmla="*/ 1879 h 3153"/>
              <a:gd name="T122" fmla="*/ 352 w 2326"/>
              <a:gd name="T123" fmla="*/ 2736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6" h="3153">
                <a:moveTo>
                  <a:pt x="1217" y="0"/>
                </a:moveTo>
                <a:cubicBezTo>
                  <a:pt x="1227" y="6"/>
                  <a:pt x="1238" y="11"/>
                  <a:pt x="1248" y="17"/>
                </a:cubicBezTo>
                <a:cubicBezTo>
                  <a:pt x="1245" y="19"/>
                  <a:pt x="1242" y="21"/>
                  <a:pt x="1239" y="24"/>
                </a:cubicBezTo>
                <a:cubicBezTo>
                  <a:pt x="1255" y="22"/>
                  <a:pt x="1271" y="16"/>
                  <a:pt x="1286" y="19"/>
                </a:cubicBezTo>
                <a:cubicBezTo>
                  <a:pt x="1299" y="22"/>
                  <a:pt x="1311" y="35"/>
                  <a:pt x="1323" y="43"/>
                </a:cubicBezTo>
                <a:cubicBezTo>
                  <a:pt x="1337" y="37"/>
                  <a:pt x="1355" y="28"/>
                  <a:pt x="1373" y="25"/>
                </a:cubicBezTo>
                <a:cubicBezTo>
                  <a:pt x="1398" y="22"/>
                  <a:pt x="1406" y="43"/>
                  <a:pt x="1411" y="58"/>
                </a:cubicBezTo>
                <a:cubicBezTo>
                  <a:pt x="1431" y="62"/>
                  <a:pt x="1449" y="63"/>
                  <a:pt x="1465" y="70"/>
                </a:cubicBezTo>
                <a:cubicBezTo>
                  <a:pt x="1483" y="79"/>
                  <a:pt x="1484" y="99"/>
                  <a:pt x="1483" y="123"/>
                </a:cubicBezTo>
                <a:cubicBezTo>
                  <a:pt x="1520" y="62"/>
                  <a:pt x="1568" y="37"/>
                  <a:pt x="1634" y="56"/>
                </a:cubicBezTo>
                <a:cubicBezTo>
                  <a:pt x="1604" y="81"/>
                  <a:pt x="1575" y="106"/>
                  <a:pt x="1546" y="131"/>
                </a:cubicBezTo>
                <a:cubicBezTo>
                  <a:pt x="1556" y="137"/>
                  <a:pt x="1566" y="144"/>
                  <a:pt x="1576" y="149"/>
                </a:cubicBezTo>
                <a:cubicBezTo>
                  <a:pt x="1579" y="151"/>
                  <a:pt x="1586" y="149"/>
                  <a:pt x="1590" y="147"/>
                </a:cubicBezTo>
                <a:cubicBezTo>
                  <a:pt x="1631" y="114"/>
                  <a:pt x="1679" y="109"/>
                  <a:pt x="1734" y="116"/>
                </a:cubicBezTo>
                <a:cubicBezTo>
                  <a:pt x="1693" y="137"/>
                  <a:pt x="1671" y="184"/>
                  <a:pt x="1618" y="175"/>
                </a:cubicBezTo>
                <a:cubicBezTo>
                  <a:pt x="1634" y="207"/>
                  <a:pt x="1677" y="208"/>
                  <a:pt x="1753" y="181"/>
                </a:cubicBezTo>
                <a:cubicBezTo>
                  <a:pt x="1755" y="185"/>
                  <a:pt x="1758" y="189"/>
                  <a:pt x="1761" y="196"/>
                </a:cubicBezTo>
                <a:cubicBezTo>
                  <a:pt x="1704" y="221"/>
                  <a:pt x="1649" y="240"/>
                  <a:pt x="1593" y="191"/>
                </a:cubicBezTo>
                <a:cubicBezTo>
                  <a:pt x="1593" y="204"/>
                  <a:pt x="1593" y="215"/>
                  <a:pt x="1593" y="225"/>
                </a:cubicBezTo>
                <a:cubicBezTo>
                  <a:pt x="1592" y="235"/>
                  <a:pt x="1590" y="245"/>
                  <a:pt x="1588" y="258"/>
                </a:cubicBezTo>
                <a:cubicBezTo>
                  <a:pt x="1565" y="246"/>
                  <a:pt x="1553" y="231"/>
                  <a:pt x="1547" y="211"/>
                </a:cubicBezTo>
                <a:cubicBezTo>
                  <a:pt x="1543" y="198"/>
                  <a:pt x="1541" y="184"/>
                  <a:pt x="1539" y="171"/>
                </a:cubicBezTo>
                <a:cubicBezTo>
                  <a:pt x="1535" y="142"/>
                  <a:pt x="1523" y="136"/>
                  <a:pt x="1494" y="149"/>
                </a:cubicBezTo>
                <a:cubicBezTo>
                  <a:pt x="1520" y="179"/>
                  <a:pt x="1521" y="209"/>
                  <a:pt x="1496" y="236"/>
                </a:cubicBezTo>
                <a:cubicBezTo>
                  <a:pt x="1514" y="259"/>
                  <a:pt x="1532" y="281"/>
                  <a:pt x="1549" y="302"/>
                </a:cubicBezTo>
                <a:cubicBezTo>
                  <a:pt x="1563" y="320"/>
                  <a:pt x="1570" y="340"/>
                  <a:pt x="1568" y="363"/>
                </a:cubicBezTo>
                <a:cubicBezTo>
                  <a:pt x="1565" y="395"/>
                  <a:pt x="1556" y="405"/>
                  <a:pt x="1517" y="414"/>
                </a:cubicBezTo>
                <a:cubicBezTo>
                  <a:pt x="1512" y="470"/>
                  <a:pt x="1500" y="467"/>
                  <a:pt x="1460" y="464"/>
                </a:cubicBezTo>
                <a:cubicBezTo>
                  <a:pt x="1452" y="523"/>
                  <a:pt x="1452" y="523"/>
                  <a:pt x="1402" y="524"/>
                </a:cubicBezTo>
                <a:cubicBezTo>
                  <a:pt x="1399" y="547"/>
                  <a:pt x="1397" y="571"/>
                  <a:pt x="1373" y="583"/>
                </a:cubicBezTo>
                <a:cubicBezTo>
                  <a:pt x="1348" y="596"/>
                  <a:pt x="1328" y="584"/>
                  <a:pt x="1307" y="570"/>
                </a:cubicBezTo>
                <a:cubicBezTo>
                  <a:pt x="1286" y="593"/>
                  <a:pt x="1262" y="599"/>
                  <a:pt x="1235" y="579"/>
                </a:cubicBezTo>
                <a:cubicBezTo>
                  <a:pt x="1236" y="611"/>
                  <a:pt x="1254" y="623"/>
                  <a:pt x="1281" y="612"/>
                </a:cubicBezTo>
                <a:cubicBezTo>
                  <a:pt x="1320" y="595"/>
                  <a:pt x="1363" y="600"/>
                  <a:pt x="1387" y="626"/>
                </a:cubicBezTo>
                <a:cubicBezTo>
                  <a:pt x="1359" y="634"/>
                  <a:pt x="1331" y="642"/>
                  <a:pt x="1299" y="651"/>
                </a:cubicBezTo>
                <a:cubicBezTo>
                  <a:pt x="1307" y="655"/>
                  <a:pt x="1315" y="660"/>
                  <a:pt x="1323" y="664"/>
                </a:cubicBezTo>
                <a:cubicBezTo>
                  <a:pt x="1330" y="666"/>
                  <a:pt x="1338" y="668"/>
                  <a:pt x="1345" y="669"/>
                </a:cubicBezTo>
                <a:cubicBezTo>
                  <a:pt x="1376" y="673"/>
                  <a:pt x="1381" y="681"/>
                  <a:pt x="1375" y="712"/>
                </a:cubicBezTo>
                <a:cubicBezTo>
                  <a:pt x="1357" y="700"/>
                  <a:pt x="1339" y="688"/>
                  <a:pt x="1317" y="672"/>
                </a:cubicBezTo>
                <a:cubicBezTo>
                  <a:pt x="1326" y="715"/>
                  <a:pt x="1332" y="753"/>
                  <a:pt x="1307" y="793"/>
                </a:cubicBezTo>
                <a:cubicBezTo>
                  <a:pt x="1298" y="777"/>
                  <a:pt x="1287" y="764"/>
                  <a:pt x="1283" y="750"/>
                </a:cubicBezTo>
                <a:cubicBezTo>
                  <a:pt x="1278" y="730"/>
                  <a:pt x="1273" y="707"/>
                  <a:pt x="1277" y="688"/>
                </a:cubicBezTo>
                <a:cubicBezTo>
                  <a:pt x="1283" y="657"/>
                  <a:pt x="1267" y="643"/>
                  <a:pt x="1243" y="632"/>
                </a:cubicBezTo>
                <a:cubicBezTo>
                  <a:pt x="1234" y="668"/>
                  <a:pt x="1225" y="705"/>
                  <a:pt x="1215" y="742"/>
                </a:cubicBezTo>
                <a:cubicBezTo>
                  <a:pt x="1198" y="730"/>
                  <a:pt x="1189" y="713"/>
                  <a:pt x="1185" y="694"/>
                </a:cubicBezTo>
                <a:cubicBezTo>
                  <a:pt x="1179" y="658"/>
                  <a:pt x="1185" y="625"/>
                  <a:pt x="1206" y="594"/>
                </a:cubicBezTo>
                <a:cubicBezTo>
                  <a:pt x="1211" y="586"/>
                  <a:pt x="1215" y="577"/>
                  <a:pt x="1219" y="567"/>
                </a:cubicBezTo>
                <a:cubicBezTo>
                  <a:pt x="1197" y="574"/>
                  <a:pt x="1178" y="579"/>
                  <a:pt x="1160" y="585"/>
                </a:cubicBezTo>
                <a:cubicBezTo>
                  <a:pt x="1162" y="599"/>
                  <a:pt x="1169" y="616"/>
                  <a:pt x="1166" y="631"/>
                </a:cubicBezTo>
                <a:cubicBezTo>
                  <a:pt x="1163" y="646"/>
                  <a:pt x="1151" y="659"/>
                  <a:pt x="1142" y="675"/>
                </a:cubicBezTo>
                <a:cubicBezTo>
                  <a:pt x="1184" y="735"/>
                  <a:pt x="1168" y="779"/>
                  <a:pt x="1093" y="791"/>
                </a:cubicBezTo>
                <a:cubicBezTo>
                  <a:pt x="1107" y="810"/>
                  <a:pt x="1107" y="831"/>
                  <a:pt x="1102" y="852"/>
                </a:cubicBezTo>
                <a:cubicBezTo>
                  <a:pt x="1096" y="875"/>
                  <a:pt x="1082" y="889"/>
                  <a:pt x="1059" y="893"/>
                </a:cubicBezTo>
                <a:cubicBezTo>
                  <a:pt x="1060" y="913"/>
                  <a:pt x="1061" y="931"/>
                  <a:pt x="1062" y="953"/>
                </a:cubicBezTo>
                <a:cubicBezTo>
                  <a:pt x="1078" y="949"/>
                  <a:pt x="1096" y="944"/>
                  <a:pt x="1113" y="939"/>
                </a:cubicBezTo>
                <a:cubicBezTo>
                  <a:pt x="1163" y="924"/>
                  <a:pt x="1211" y="929"/>
                  <a:pt x="1257" y="951"/>
                </a:cubicBezTo>
                <a:cubicBezTo>
                  <a:pt x="1320" y="981"/>
                  <a:pt x="1343" y="1037"/>
                  <a:pt x="1349" y="1103"/>
                </a:cubicBezTo>
                <a:cubicBezTo>
                  <a:pt x="1355" y="1164"/>
                  <a:pt x="1339" y="1221"/>
                  <a:pt x="1314" y="1276"/>
                </a:cubicBezTo>
                <a:cubicBezTo>
                  <a:pt x="1310" y="1284"/>
                  <a:pt x="1310" y="1296"/>
                  <a:pt x="1312" y="1304"/>
                </a:cubicBezTo>
                <a:cubicBezTo>
                  <a:pt x="1321" y="1336"/>
                  <a:pt x="1321" y="1366"/>
                  <a:pt x="1308" y="1396"/>
                </a:cubicBezTo>
                <a:cubicBezTo>
                  <a:pt x="1299" y="1416"/>
                  <a:pt x="1292" y="1437"/>
                  <a:pt x="1282" y="1462"/>
                </a:cubicBezTo>
                <a:cubicBezTo>
                  <a:pt x="1313" y="1439"/>
                  <a:pt x="1342" y="1421"/>
                  <a:pt x="1367" y="1399"/>
                </a:cubicBezTo>
                <a:cubicBezTo>
                  <a:pt x="1397" y="1373"/>
                  <a:pt x="1408" y="1337"/>
                  <a:pt x="1418" y="1300"/>
                </a:cubicBezTo>
                <a:cubicBezTo>
                  <a:pt x="1421" y="1338"/>
                  <a:pt x="1415" y="1374"/>
                  <a:pt x="1392" y="1404"/>
                </a:cubicBezTo>
                <a:cubicBezTo>
                  <a:pt x="1372" y="1427"/>
                  <a:pt x="1349" y="1450"/>
                  <a:pt x="1324" y="1467"/>
                </a:cubicBezTo>
                <a:cubicBezTo>
                  <a:pt x="1276" y="1498"/>
                  <a:pt x="1248" y="1540"/>
                  <a:pt x="1243" y="1597"/>
                </a:cubicBezTo>
                <a:cubicBezTo>
                  <a:pt x="1239" y="1650"/>
                  <a:pt x="1224" y="1699"/>
                  <a:pt x="1203" y="1747"/>
                </a:cubicBezTo>
                <a:cubicBezTo>
                  <a:pt x="1201" y="1750"/>
                  <a:pt x="1201" y="1752"/>
                  <a:pt x="1200" y="1755"/>
                </a:cubicBezTo>
                <a:cubicBezTo>
                  <a:pt x="1202" y="1755"/>
                  <a:pt x="1203" y="1756"/>
                  <a:pt x="1204" y="1755"/>
                </a:cubicBezTo>
                <a:cubicBezTo>
                  <a:pt x="1243" y="1715"/>
                  <a:pt x="1293" y="1699"/>
                  <a:pt x="1347" y="1691"/>
                </a:cubicBezTo>
                <a:cubicBezTo>
                  <a:pt x="1396" y="1684"/>
                  <a:pt x="1446" y="1679"/>
                  <a:pt x="1489" y="1652"/>
                </a:cubicBezTo>
                <a:cubicBezTo>
                  <a:pt x="1515" y="1636"/>
                  <a:pt x="1540" y="1617"/>
                  <a:pt x="1565" y="1600"/>
                </a:cubicBezTo>
                <a:cubicBezTo>
                  <a:pt x="1576" y="1655"/>
                  <a:pt x="1552" y="1730"/>
                  <a:pt x="1498" y="1751"/>
                </a:cubicBezTo>
                <a:cubicBezTo>
                  <a:pt x="1493" y="1753"/>
                  <a:pt x="1488" y="1762"/>
                  <a:pt x="1488" y="1767"/>
                </a:cubicBezTo>
                <a:cubicBezTo>
                  <a:pt x="1487" y="1795"/>
                  <a:pt x="1483" y="1820"/>
                  <a:pt x="1456" y="1836"/>
                </a:cubicBezTo>
                <a:cubicBezTo>
                  <a:pt x="1453" y="1838"/>
                  <a:pt x="1451" y="1843"/>
                  <a:pt x="1450" y="1848"/>
                </a:cubicBezTo>
                <a:cubicBezTo>
                  <a:pt x="1444" y="1868"/>
                  <a:pt x="1434" y="1885"/>
                  <a:pt x="1417" y="1897"/>
                </a:cubicBezTo>
                <a:cubicBezTo>
                  <a:pt x="1412" y="1900"/>
                  <a:pt x="1408" y="1906"/>
                  <a:pt x="1406" y="1911"/>
                </a:cubicBezTo>
                <a:cubicBezTo>
                  <a:pt x="1390" y="1945"/>
                  <a:pt x="1363" y="1964"/>
                  <a:pt x="1326" y="1970"/>
                </a:cubicBezTo>
                <a:cubicBezTo>
                  <a:pt x="1319" y="1971"/>
                  <a:pt x="1312" y="1977"/>
                  <a:pt x="1305" y="1980"/>
                </a:cubicBezTo>
                <a:cubicBezTo>
                  <a:pt x="1291" y="1987"/>
                  <a:pt x="1279" y="1995"/>
                  <a:pt x="1265" y="1999"/>
                </a:cubicBezTo>
                <a:cubicBezTo>
                  <a:pt x="1247" y="2004"/>
                  <a:pt x="1229" y="2006"/>
                  <a:pt x="1211" y="2010"/>
                </a:cubicBezTo>
                <a:cubicBezTo>
                  <a:pt x="1187" y="2017"/>
                  <a:pt x="1165" y="2017"/>
                  <a:pt x="1143" y="2006"/>
                </a:cubicBezTo>
                <a:cubicBezTo>
                  <a:pt x="1131" y="2001"/>
                  <a:pt x="1119" y="1995"/>
                  <a:pt x="1106" y="1988"/>
                </a:cubicBezTo>
                <a:cubicBezTo>
                  <a:pt x="1102" y="1997"/>
                  <a:pt x="1097" y="2004"/>
                  <a:pt x="1094" y="2013"/>
                </a:cubicBezTo>
                <a:cubicBezTo>
                  <a:pt x="1066" y="2079"/>
                  <a:pt x="1038" y="2145"/>
                  <a:pt x="1011" y="2211"/>
                </a:cubicBezTo>
                <a:cubicBezTo>
                  <a:pt x="1005" y="2226"/>
                  <a:pt x="1001" y="2242"/>
                  <a:pt x="997" y="2258"/>
                </a:cubicBezTo>
                <a:cubicBezTo>
                  <a:pt x="985" y="2309"/>
                  <a:pt x="997" y="2352"/>
                  <a:pt x="1038" y="2387"/>
                </a:cubicBezTo>
                <a:cubicBezTo>
                  <a:pt x="1056" y="2402"/>
                  <a:pt x="1073" y="2418"/>
                  <a:pt x="1089" y="2435"/>
                </a:cubicBezTo>
                <a:cubicBezTo>
                  <a:pt x="1112" y="2459"/>
                  <a:pt x="1127" y="2487"/>
                  <a:pt x="1134" y="2519"/>
                </a:cubicBezTo>
                <a:cubicBezTo>
                  <a:pt x="1144" y="2557"/>
                  <a:pt x="1164" y="2589"/>
                  <a:pt x="1195" y="2619"/>
                </a:cubicBezTo>
                <a:cubicBezTo>
                  <a:pt x="1160" y="2626"/>
                  <a:pt x="1130" y="2623"/>
                  <a:pt x="1104" y="2603"/>
                </a:cubicBezTo>
                <a:cubicBezTo>
                  <a:pt x="1095" y="2596"/>
                  <a:pt x="1088" y="2594"/>
                  <a:pt x="1077" y="2597"/>
                </a:cubicBezTo>
                <a:cubicBezTo>
                  <a:pt x="1055" y="2604"/>
                  <a:pt x="1036" y="2598"/>
                  <a:pt x="1019" y="2582"/>
                </a:cubicBezTo>
                <a:cubicBezTo>
                  <a:pt x="1016" y="2578"/>
                  <a:pt x="1010" y="2575"/>
                  <a:pt x="1005" y="2575"/>
                </a:cubicBezTo>
                <a:cubicBezTo>
                  <a:pt x="988" y="2574"/>
                  <a:pt x="971" y="2574"/>
                  <a:pt x="953" y="2574"/>
                </a:cubicBezTo>
                <a:cubicBezTo>
                  <a:pt x="953" y="2574"/>
                  <a:pt x="953" y="2578"/>
                  <a:pt x="954" y="2582"/>
                </a:cubicBezTo>
                <a:cubicBezTo>
                  <a:pt x="975" y="2674"/>
                  <a:pt x="1045" y="2736"/>
                  <a:pt x="1142" y="2746"/>
                </a:cubicBezTo>
                <a:cubicBezTo>
                  <a:pt x="1235" y="2757"/>
                  <a:pt x="1321" y="2732"/>
                  <a:pt x="1398" y="2678"/>
                </a:cubicBezTo>
                <a:cubicBezTo>
                  <a:pt x="1450" y="2641"/>
                  <a:pt x="1473" y="2585"/>
                  <a:pt x="1486" y="2525"/>
                </a:cubicBezTo>
                <a:cubicBezTo>
                  <a:pt x="1507" y="2438"/>
                  <a:pt x="1495" y="2351"/>
                  <a:pt x="1470" y="2266"/>
                </a:cubicBezTo>
                <a:cubicBezTo>
                  <a:pt x="1460" y="2231"/>
                  <a:pt x="1449" y="2197"/>
                  <a:pt x="1435" y="2163"/>
                </a:cubicBezTo>
                <a:cubicBezTo>
                  <a:pt x="1412" y="2109"/>
                  <a:pt x="1371" y="2068"/>
                  <a:pt x="1324" y="2034"/>
                </a:cubicBezTo>
                <a:cubicBezTo>
                  <a:pt x="1319" y="2030"/>
                  <a:pt x="1313" y="2025"/>
                  <a:pt x="1308" y="2020"/>
                </a:cubicBezTo>
                <a:cubicBezTo>
                  <a:pt x="1384" y="2026"/>
                  <a:pt x="1459" y="2035"/>
                  <a:pt x="1522" y="2083"/>
                </a:cubicBezTo>
                <a:cubicBezTo>
                  <a:pt x="1561" y="2113"/>
                  <a:pt x="1580" y="2152"/>
                  <a:pt x="1576" y="2202"/>
                </a:cubicBezTo>
                <a:cubicBezTo>
                  <a:pt x="1639" y="2203"/>
                  <a:pt x="1661" y="2247"/>
                  <a:pt x="1677" y="2296"/>
                </a:cubicBezTo>
                <a:cubicBezTo>
                  <a:pt x="1685" y="2316"/>
                  <a:pt x="1689" y="2338"/>
                  <a:pt x="1694" y="2361"/>
                </a:cubicBezTo>
                <a:cubicBezTo>
                  <a:pt x="1699" y="2357"/>
                  <a:pt x="1703" y="2354"/>
                  <a:pt x="1707" y="2350"/>
                </a:cubicBezTo>
                <a:cubicBezTo>
                  <a:pt x="1735" y="2324"/>
                  <a:pt x="1769" y="2311"/>
                  <a:pt x="1807" y="2316"/>
                </a:cubicBezTo>
                <a:cubicBezTo>
                  <a:pt x="1819" y="2318"/>
                  <a:pt x="1824" y="2313"/>
                  <a:pt x="1830" y="2304"/>
                </a:cubicBezTo>
                <a:cubicBezTo>
                  <a:pt x="1861" y="2254"/>
                  <a:pt x="1904" y="2221"/>
                  <a:pt x="1966" y="2224"/>
                </a:cubicBezTo>
                <a:cubicBezTo>
                  <a:pt x="1981" y="2224"/>
                  <a:pt x="1995" y="2228"/>
                  <a:pt x="2010" y="2230"/>
                </a:cubicBezTo>
                <a:cubicBezTo>
                  <a:pt x="2011" y="2229"/>
                  <a:pt x="2013" y="2227"/>
                  <a:pt x="2013" y="2226"/>
                </a:cubicBezTo>
                <a:cubicBezTo>
                  <a:pt x="2040" y="2137"/>
                  <a:pt x="2106" y="2091"/>
                  <a:pt x="2190" y="2066"/>
                </a:cubicBezTo>
                <a:cubicBezTo>
                  <a:pt x="2221" y="2057"/>
                  <a:pt x="2254" y="2053"/>
                  <a:pt x="2286" y="2048"/>
                </a:cubicBezTo>
                <a:cubicBezTo>
                  <a:pt x="2299" y="2046"/>
                  <a:pt x="2312" y="2047"/>
                  <a:pt x="2325" y="2047"/>
                </a:cubicBezTo>
                <a:cubicBezTo>
                  <a:pt x="2325" y="2048"/>
                  <a:pt x="2326" y="2050"/>
                  <a:pt x="2325" y="2051"/>
                </a:cubicBezTo>
                <a:cubicBezTo>
                  <a:pt x="2249" y="2114"/>
                  <a:pt x="2198" y="2197"/>
                  <a:pt x="2158" y="2285"/>
                </a:cubicBezTo>
                <a:cubicBezTo>
                  <a:pt x="2124" y="2359"/>
                  <a:pt x="2096" y="2436"/>
                  <a:pt x="2066" y="2511"/>
                </a:cubicBezTo>
                <a:cubicBezTo>
                  <a:pt x="2061" y="2522"/>
                  <a:pt x="2059" y="2533"/>
                  <a:pt x="2045" y="2535"/>
                </a:cubicBezTo>
                <a:cubicBezTo>
                  <a:pt x="2042" y="2535"/>
                  <a:pt x="2038" y="2541"/>
                  <a:pt x="2037" y="2545"/>
                </a:cubicBezTo>
                <a:cubicBezTo>
                  <a:pt x="1998" y="2728"/>
                  <a:pt x="1883" y="2856"/>
                  <a:pt x="1733" y="2957"/>
                </a:cubicBezTo>
                <a:cubicBezTo>
                  <a:pt x="1691" y="2984"/>
                  <a:pt x="1646" y="3008"/>
                  <a:pt x="1602" y="3032"/>
                </a:cubicBezTo>
                <a:cubicBezTo>
                  <a:pt x="1588" y="3039"/>
                  <a:pt x="1583" y="3048"/>
                  <a:pt x="1582" y="3063"/>
                </a:cubicBezTo>
                <a:cubicBezTo>
                  <a:pt x="1580" y="3087"/>
                  <a:pt x="1575" y="3110"/>
                  <a:pt x="1569" y="3133"/>
                </a:cubicBezTo>
                <a:cubicBezTo>
                  <a:pt x="1568" y="3140"/>
                  <a:pt x="1562" y="3146"/>
                  <a:pt x="1558" y="3153"/>
                </a:cubicBezTo>
                <a:cubicBezTo>
                  <a:pt x="1556" y="3152"/>
                  <a:pt x="1554" y="3152"/>
                  <a:pt x="1553" y="3151"/>
                </a:cubicBezTo>
                <a:cubicBezTo>
                  <a:pt x="1552" y="3146"/>
                  <a:pt x="1551" y="3141"/>
                  <a:pt x="1551" y="3136"/>
                </a:cubicBezTo>
                <a:cubicBezTo>
                  <a:pt x="1549" y="3125"/>
                  <a:pt x="1549" y="3113"/>
                  <a:pt x="1546" y="3102"/>
                </a:cubicBezTo>
                <a:cubicBezTo>
                  <a:pt x="1537" y="3067"/>
                  <a:pt x="1533" y="3065"/>
                  <a:pt x="1500" y="3078"/>
                </a:cubicBezTo>
                <a:cubicBezTo>
                  <a:pt x="1384" y="3124"/>
                  <a:pt x="1265" y="3150"/>
                  <a:pt x="1141" y="3150"/>
                </a:cubicBezTo>
                <a:cubicBezTo>
                  <a:pt x="997" y="3151"/>
                  <a:pt x="861" y="3118"/>
                  <a:pt x="734" y="3050"/>
                </a:cubicBezTo>
                <a:cubicBezTo>
                  <a:pt x="659" y="3009"/>
                  <a:pt x="586" y="2965"/>
                  <a:pt x="513" y="2920"/>
                </a:cubicBezTo>
                <a:cubicBezTo>
                  <a:pt x="474" y="2896"/>
                  <a:pt x="439" y="2866"/>
                  <a:pt x="411" y="2828"/>
                </a:cubicBezTo>
                <a:cubicBezTo>
                  <a:pt x="406" y="2822"/>
                  <a:pt x="397" y="2817"/>
                  <a:pt x="388" y="2815"/>
                </a:cubicBezTo>
                <a:cubicBezTo>
                  <a:pt x="363" y="2810"/>
                  <a:pt x="348" y="2797"/>
                  <a:pt x="341" y="2770"/>
                </a:cubicBezTo>
                <a:cubicBezTo>
                  <a:pt x="332" y="2735"/>
                  <a:pt x="310" y="2713"/>
                  <a:pt x="272" y="2703"/>
                </a:cubicBezTo>
                <a:cubicBezTo>
                  <a:pt x="239" y="2694"/>
                  <a:pt x="216" y="2671"/>
                  <a:pt x="209" y="2635"/>
                </a:cubicBezTo>
                <a:cubicBezTo>
                  <a:pt x="204" y="2610"/>
                  <a:pt x="201" y="2586"/>
                  <a:pt x="194" y="2563"/>
                </a:cubicBezTo>
                <a:cubicBezTo>
                  <a:pt x="190" y="2550"/>
                  <a:pt x="182" y="2536"/>
                  <a:pt x="172" y="2529"/>
                </a:cubicBezTo>
                <a:cubicBezTo>
                  <a:pt x="130" y="2503"/>
                  <a:pt x="117" y="2463"/>
                  <a:pt x="109" y="2419"/>
                </a:cubicBezTo>
                <a:cubicBezTo>
                  <a:pt x="106" y="2406"/>
                  <a:pt x="105" y="2392"/>
                  <a:pt x="103" y="2378"/>
                </a:cubicBezTo>
                <a:cubicBezTo>
                  <a:pt x="100" y="2352"/>
                  <a:pt x="91" y="2328"/>
                  <a:pt x="72" y="2309"/>
                </a:cubicBezTo>
                <a:cubicBezTo>
                  <a:pt x="45" y="2280"/>
                  <a:pt x="45" y="2248"/>
                  <a:pt x="58" y="2214"/>
                </a:cubicBezTo>
                <a:cubicBezTo>
                  <a:pt x="63" y="2202"/>
                  <a:pt x="68" y="2190"/>
                  <a:pt x="71" y="2177"/>
                </a:cubicBezTo>
                <a:cubicBezTo>
                  <a:pt x="76" y="2158"/>
                  <a:pt x="72" y="2141"/>
                  <a:pt x="57" y="2128"/>
                </a:cubicBezTo>
                <a:cubicBezTo>
                  <a:pt x="28" y="2102"/>
                  <a:pt x="26" y="2070"/>
                  <a:pt x="39" y="2036"/>
                </a:cubicBezTo>
                <a:cubicBezTo>
                  <a:pt x="44" y="2023"/>
                  <a:pt x="50" y="2010"/>
                  <a:pt x="55" y="1996"/>
                </a:cubicBezTo>
                <a:cubicBezTo>
                  <a:pt x="70" y="1952"/>
                  <a:pt x="63" y="1913"/>
                  <a:pt x="30" y="1879"/>
                </a:cubicBezTo>
                <a:cubicBezTo>
                  <a:pt x="20" y="1868"/>
                  <a:pt x="10" y="1856"/>
                  <a:pt x="0" y="1845"/>
                </a:cubicBezTo>
                <a:cubicBezTo>
                  <a:pt x="0" y="1838"/>
                  <a:pt x="0" y="1831"/>
                  <a:pt x="0" y="1824"/>
                </a:cubicBezTo>
                <a:cubicBezTo>
                  <a:pt x="18" y="1778"/>
                  <a:pt x="49" y="1743"/>
                  <a:pt x="89" y="1717"/>
                </a:cubicBezTo>
                <a:cubicBezTo>
                  <a:pt x="111" y="1702"/>
                  <a:pt x="135" y="1691"/>
                  <a:pt x="158" y="1677"/>
                </a:cubicBezTo>
                <a:cubicBezTo>
                  <a:pt x="164" y="1673"/>
                  <a:pt x="171" y="1666"/>
                  <a:pt x="174" y="1659"/>
                </a:cubicBezTo>
                <a:cubicBezTo>
                  <a:pt x="193" y="1591"/>
                  <a:pt x="221" y="1527"/>
                  <a:pt x="257" y="1467"/>
                </a:cubicBezTo>
                <a:cubicBezTo>
                  <a:pt x="264" y="1454"/>
                  <a:pt x="272" y="1441"/>
                  <a:pt x="281" y="1426"/>
                </a:cubicBezTo>
                <a:cubicBezTo>
                  <a:pt x="268" y="1428"/>
                  <a:pt x="259" y="1429"/>
                  <a:pt x="249" y="1430"/>
                </a:cubicBezTo>
                <a:cubicBezTo>
                  <a:pt x="205" y="1435"/>
                  <a:pt x="182" y="1413"/>
                  <a:pt x="183" y="1368"/>
                </a:cubicBezTo>
                <a:cubicBezTo>
                  <a:pt x="184" y="1360"/>
                  <a:pt x="183" y="1351"/>
                  <a:pt x="180" y="1344"/>
                </a:cubicBezTo>
                <a:cubicBezTo>
                  <a:pt x="164" y="1312"/>
                  <a:pt x="168" y="1283"/>
                  <a:pt x="191" y="1257"/>
                </a:cubicBezTo>
                <a:cubicBezTo>
                  <a:pt x="204" y="1243"/>
                  <a:pt x="205" y="1233"/>
                  <a:pt x="196" y="1217"/>
                </a:cubicBezTo>
                <a:cubicBezTo>
                  <a:pt x="172" y="1174"/>
                  <a:pt x="186" y="1138"/>
                  <a:pt x="232" y="1120"/>
                </a:cubicBezTo>
                <a:cubicBezTo>
                  <a:pt x="238" y="1118"/>
                  <a:pt x="244" y="1116"/>
                  <a:pt x="251" y="1113"/>
                </a:cubicBezTo>
                <a:cubicBezTo>
                  <a:pt x="236" y="1076"/>
                  <a:pt x="229" y="1039"/>
                  <a:pt x="249" y="1003"/>
                </a:cubicBezTo>
                <a:cubicBezTo>
                  <a:pt x="267" y="969"/>
                  <a:pt x="292" y="941"/>
                  <a:pt x="325" y="919"/>
                </a:cubicBezTo>
                <a:cubicBezTo>
                  <a:pt x="331" y="991"/>
                  <a:pt x="355" y="1055"/>
                  <a:pt x="380" y="1119"/>
                </a:cubicBezTo>
                <a:cubicBezTo>
                  <a:pt x="388" y="1096"/>
                  <a:pt x="393" y="1073"/>
                  <a:pt x="402" y="1052"/>
                </a:cubicBezTo>
                <a:cubicBezTo>
                  <a:pt x="408" y="1036"/>
                  <a:pt x="405" y="1027"/>
                  <a:pt x="392" y="1017"/>
                </a:cubicBezTo>
                <a:cubicBezTo>
                  <a:pt x="364" y="997"/>
                  <a:pt x="347" y="969"/>
                  <a:pt x="349" y="933"/>
                </a:cubicBezTo>
                <a:cubicBezTo>
                  <a:pt x="353" y="842"/>
                  <a:pt x="380" y="759"/>
                  <a:pt x="439" y="688"/>
                </a:cubicBezTo>
                <a:cubicBezTo>
                  <a:pt x="446" y="680"/>
                  <a:pt x="453" y="672"/>
                  <a:pt x="462" y="663"/>
                </a:cubicBezTo>
                <a:cubicBezTo>
                  <a:pt x="469" y="688"/>
                  <a:pt x="472" y="711"/>
                  <a:pt x="481" y="731"/>
                </a:cubicBezTo>
                <a:cubicBezTo>
                  <a:pt x="499" y="773"/>
                  <a:pt x="505" y="816"/>
                  <a:pt x="494" y="860"/>
                </a:cubicBezTo>
                <a:cubicBezTo>
                  <a:pt x="494" y="861"/>
                  <a:pt x="495" y="862"/>
                  <a:pt x="495" y="862"/>
                </a:cubicBezTo>
                <a:cubicBezTo>
                  <a:pt x="529" y="840"/>
                  <a:pt x="563" y="819"/>
                  <a:pt x="598" y="796"/>
                </a:cubicBezTo>
                <a:cubicBezTo>
                  <a:pt x="574" y="787"/>
                  <a:pt x="548" y="782"/>
                  <a:pt x="542" y="757"/>
                </a:cubicBezTo>
                <a:cubicBezTo>
                  <a:pt x="538" y="737"/>
                  <a:pt x="544" y="714"/>
                  <a:pt x="545" y="689"/>
                </a:cubicBezTo>
                <a:cubicBezTo>
                  <a:pt x="522" y="674"/>
                  <a:pt x="513" y="664"/>
                  <a:pt x="510" y="642"/>
                </a:cubicBezTo>
                <a:cubicBezTo>
                  <a:pt x="505" y="603"/>
                  <a:pt x="518" y="571"/>
                  <a:pt x="549" y="547"/>
                </a:cubicBezTo>
                <a:cubicBezTo>
                  <a:pt x="562" y="536"/>
                  <a:pt x="576" y="529"/>
                  <a:pt x="592" y="545"/>
                </a:cubicBezTo>
                <a:cubicBezTo>
                  <a:pt x="614" y="515"/>
                  <a:pt x="640" y="495"/>
                  <a:pt x="680" y="501"/>
                </a:cubicBezTo>
                <a:cubicBezTo>
                  <a:pt x="673" y="471"/>
                  <a:pt x="671" y="444"/>
                  <a:pt x="694" y="422"/>
                </a:cubicBezTo>
                <a:cubicBezTo>
                  <a:pt x="716" y="400"/>
                  <a:pt x="743" y="397"/>
                  <a:pt x="772" y="407"/>
                </a:cubicBezTo>
                <a:cubicBezTo>
                  <a:pt x="779" y="375"/>
                  <a:pt x="799" y="359"/>
                  <a:pt x="829" y="357"/>
                </a:cubicBezTo>
                <a:cubicBezTo>
                  <a:pt x="861" y="355"/>
                  <a:pt x="878" y="375"/>
                  <a:pt x="890" y="397"/>
                </a:cubicBezTo>
                <a:cubicBezTo>
                  <a:pt x="910" y="393"/>
                  <a:pt x="928" y="389"/>
                  <a:pt x="946" y="386"/>
                </a:cubicBezTo>
                <a:cubicBezTo>
                  <a:pt x="934" y="347"/>
                  <a:pt x="934" y="347"/>
                  <a:pt x="947" y="302"/>
                </a:cubicBezTo>
                <a:cubicBezTo>
                  <a:pt x="911" y="268"/>
                  <a:pt x="904" y="234"/>
                  <a:pt x="926" y="193"/>
                </a:cubicBezTo>
                <a:cubicBezTo>
                  <a:pt x="938" y="169"/>
                  <a:pt x="955" y="148"/>
                  <a:pt x="981" y="136"/>
                </a:cubicBezTo>
                <a:cubicBezTo>
                  <a:pt x="1011" y="121"/>
                  <a:pt x="1041" y="128"/>
                  <a:pt x="1072" y="141"/>
                </a:cubicBezTo>
                <a:cubicBezTo>
                  <a:pt x="1064" y="102"/>
                  <a:pt x="1083" y="74"/>
                  <a:pt x="1109" y="53"/>
                </a:cubicBezTo>
                <a:cubicBezTo>
                  <a:pt x="1136" y="33"/>
                  <a:pt x="1167" y="18"/>
                  <a:pt x="1196" y="0"/>
                </a:cubicBezTo>
                <a:cubicBezTo>
                  <a:pt x="1203" y="0"/>
                  <a:pt x="1210" y="0"/>
                  <a:pt x="1217" y="0"/>
                </a:cubicBezTo>
                <a:close/>
                <a:moveTo>
                  <a:pt x="600" y="1446"/>
                </a:moveTo>
                <a:cubicBezTo>
                  <a:pt x="598" y="1445"/>
                  <a:pt x="596" y="1444"/>
                  <a:pt x="594" y="1443"/>
                </a:cubicBezTo>
                <a:cubicBezTo>
                  <a:pt x="597" y="1440"/>
                  <a:pt x="601" y="1438"/>
                  <a:pt x="605" y="1434"/>
                </a:cubicBezTo>
                <a:cubicBezTo>
                  <a:pt x="601" y="1433"/>
                  <a:pt x="597" y="1432"/>
                  <a:pt x="592" y="1430"/>
                </a:cubicBezTo>
                <a:cubicBezTo>
                  <a:pt x="603" y="1425"/>
                  <a:pt x="611" y="1421"/>
                  <a:pt x="619" y="1417"/>
                </a:cubicBezTo>
                <a:cubicBezTo>
                  <a:pt x="614" y="1413"/>
                  <a:pt x="609" y="1412"/>
                  <a:pt x="604" y="1412"/>
                </a:cubicBezTo>
                <a:cubicBezTo>
                  <a:pt x="545" y="1415"/>
                  <a:pt x="509" y="1468"/>
                  <a:pt x="526" y="1527"/>
                </a:cubicBezTo>
                <a:cubicBezTo>
                  <a:pt x="544" y="1585"/>
                  <a:pt x="588" y="1612"/>
                  <a:pt x="645" y="1623"/>
                </a:cubicBezTo>
                <a:cubicBezTo>
                  <a:pt x="680" y="1629"/>
                  <a:pt x="714" y="1625"/>
                  <a:pt x="744" y="1603"/>
                </a:cubicBezTo>
                <a:cubicBezTo>
                  <a:pt x="771" y="1584"/>
                  <a:pt x="784" y="1557"/>
                  <a:pt x="782" y="1522"/>
                </a:cubicBezTo>
                <a:cubicBezTo>
                  <a:pt x="773" y="1529"/>
                  <a:pt x="766" y="1534"/>
                  <a:pt x="759" y="1539"/>
                </a:cubicBezTo>
                <a:cubicBezTo>
                  <a:pt x="758" y="1539"/>
                  <a:pt x="758" y="1539"/>
                  <a:pt x="757" y="1539"/>
                </a:cubicBezTo>
                <a:cubicBezTo>
                  <a:pt x="753" y="1542"/>
                  <a:pt x="750" y="1544"/>
                  <a:pt x="746" y="1547"/>
                </a:cubicBezTo>
                <a:cubicBezTo>
                  <a:pt x="745" y="1543"/>
                  <a:pt x="743" y="1540"/>
                  <a:pt x="741" y="1535"/>
                </a:cubicBezTo>
                <a:cubicBezTo>
                  <a:pt x="738" y="1541"/>
                  <a:pt x="735" y="1546"/>
                  <a:pt x="732" y="1553"/>
                </a:cubicBezTo>
                <a:cubicBezTo>
                  <a:pt x="731" y="1546"/>
                  <a:pt x="731" y="1542"/>
                  <a:pt x="730" y="1539"/>
                </a:cubicBezTo>
                <a:cubicBezTo>
                  <a:pt x="716" y="1544"/>
                  <a:pt x="703" y="1549"/>
                  <a:pt x="690" y="1554"/>
                </a:cubicBezTo>
                <a:cubicBezTo>
                  <a:pt x="691" y="1551"/>
                  <a:pt x="691" y="1547"/>
                  <a:pt x="693" y="1539"/>
                </a:cubicBezTo>
                <a:cubicBezTo>
                  <a:pt x="685" y="1546"/>
                  <a:pt x="681" y="1550"/>
                  <a:pt x="673" y="1558"/>
                </a:cubicBezTo>
                <a:cubicBezTo>
                  <a:pt x="676" y="1549"/>
                  <a:pt x="678" y="1544"/>
                  <a:pt x="680" y="1538"/>
                </a:cubicBezTo>
                <a:cubicBezTo>
                  <a:pt x="675" y="1540"/>
                  <a:pt x="672" y="1541"/>
                  <a:pt x="669" y="1542"/>
                </a:cubicBezTo>
                <a:cubicBezTo>
                  <a:pt x="669" y="1539"/>
                  <a:pt x="669" y="1536"/>
                  <a:pt x="669" y="1533"/>
                </a:cubicBezTo>
                <a:cubicBezTo>
                  <a:pt x="663" y="1537"/>
                  <a:pt x="658" y="1541"/>
                  <a:pt x="651" y="1546"/>
                </a:cubicBezTo>
                <a:cubicBezTo>
                  <a:pt x="655" y="1537"/>
                  <a:pt x="657" y="1532"/>
                  <a:pt x="661" y="1522"/>
                </a:cubicBezTo>
                <a:cubicBezTo>
                  <a:pt x="652" y="1528"/>
                  <a:pt x="646" y="1532"/>
                  <a:pt x="639" y="1537"/>
                </a:cubicBezTo>
                <a:cubicBezTo>
                  <a:pt x="641" y="1531"/>
                  <a:pt x="642" y="1528"/>
                  <a:pt x="643" y="1523"/>
                </a:cubicBezTo>
                <a:cubicBezTo>
                  <a:pt x="639" y="1525"/>
                  <a:pt x="635" y="1527"/>
                  <a:pt x="629" y="1529"/>
                </a:cubicBezTo>
                <a:cubicBezTo>
                  <a:pt x="633" y="1522"/>
                  <a:pt x="636" y="1518"/>
                  <a:pt x="640" y="1510"/>
                </a:cubicBezTo>
                <a:cubicBezTo>
                  <a:pt x="630" y="1514"/>
                  <a:pt x="623" y="1517"/>
                  <a:pt x="614" y="1521"/>
                </a:cubicBezTo>
                <a:cubicBezTo>
                  <a:pt x="619" y="1514"/>
                  <a:pt x="623" y="1510"/>
                  <a:pt x="628" y="1503"/>
                </a:cubicBezTo>
                <a:cubicBezTo>
                  <a:pt x="620" y="1505"/>
                  <a:pt x="616" y="1507"/>
                  <a:pt x="608" y="1509"/>
                </a:cubicBezTo>
                <a:cubicBezTo>
                  <a:pt x="614" y="1502"/>
                  <a:pt x="618" y="1497"/>
                  <a:pt x="624" y="1490"/>
                </a:cubicBezTo>
                <a:cubicBezTo>
                  <a:pt x="614" y="1493"/>
                  <a:pt x="608" y="1495"/>
                  <a:pt x="599" y="1498"/>
                </a:cubicBezTo>
                <a:cubicBezTo>
                  <a:pt x="606" y="1491"/>
                  <a:pt x="609" y="1486"/>
                  <a:pt x="616" y="1478"/>
                </a:cubicBezTo>
                <a:cubicBezTo>
                  <a:pt x="606" y="1481"/>
                  <a:pt x="599" y="1483"/>
                  <a:pt x="588" y="1487"/>
                </a:cubicBezTo>
                <a:cubicBezTo>
                  <a:pt x="595" y="1481"/>
                  <a:pt x="598" y="1478"/>
                  <a:pt x="601" y="1476"/>
                </a:cubicBezTo>
                <a:cubicBezTo>
                  <a:pt x="603" y="1473"/>
                  <a:pt x="606" y="1470"/>
                  <a:pt x="611" y="1465"/>
                </a:cubicBezTo>
                <a:cubicBezTo>
                  <a:pt x="604" y="1467"/>
                  <a:pt x="599" y="1467"/>
                  <a:pt x="598" y="1468"/>
                </a:cubicBezTo>
                <a:cubicBezTo>
                  <a:pt x="599" y="1460"/>
                  <a:pt x="599" y="1453"/>
                  <a:pt x="600" y="1446"/>
                </a:cubicBezTo>
                <a:close/>
                <a:moveTo>
                  <a:pt x="1000" y="756"/>
                </a:moveTo>
                <a:cubicBezTo>
                  <a:pt x="1028" y="774"/>
                  <a:pt x="1058" y="776"/>
                  <a:pt x="1079" y="761"/>
                </a:cubicBezTo>
                <a:cubicBezTo>
                  <a:pt x="1102" y="744"/>
                  <a:pt x="1113" y="716"/>
                  <a:pt x="1105" y="688"/>
                </a:cubicBezTo>
                <a:cubicBezTo>
                  <a:pt x="1101" y="676"/>
                  <a:pt x="1103" y="667"/>
                  <a:pt x="1108" y="657"/>
                </a:cubicBezTo>
                <a:cubicBezTo>
                  <a:pt x="1127" y="618"/>
                  <a:pt x="1115" y="589"/>
                  <a:pt x="1076" y="574"/>
                </a:cubicBezTo>
                <a:cubicBezTo>
                  <a:pt x="1072" y="572"/>
                  <a:pt x="1068" y="572"/>
                  <a:pt x="1066" y="570"/>
                </a:cubicBezTo>
                <a:cubicBezTo>
                  <a:pt x="1062" y="567"/>
                  <a:pt x="1058" y="563"/>
                  <a:pt x="1057" y="559"/>
                </a:cubicBezTo>
                <a:cubicBezTo>
                  <a:pt x="1050" y="525"/>
                  <a:pt x="1029" y="507"/>
                  <a:pt x="993" y="507"/>
                </a:cubicBezTo>
                <a:cubicBezTo>
                  <a:pt x="963" y="507"/>
                  <a:pt x="937" y="530"/>
                  <a:pt x="931" y="563"/>
                </a:cubicBezTo>
                <a:cubicBezTo>
                  <a:pt x="939" y="557"/>
                  <a:pt x="946" y="552"/>
                  <a:pt x="954" y="545"/>
                </a:cubicBezTo>
                <a:cubicBezTo>
                  <a:pt x="953" y="551"/>
                  <a:pt x="953" y="555"/>
                  <a:pt x="951" y="560"/>
                </a:cubicBezTo>
                <a:cubicBezTo>
                  <a:pt x="957" y="558"/>
                  <a:pt x="961" y="556"/>
                  <a:pt x="967" y="552"/>
                </a:cubicBezTo>
                <a:cubicBezTo>
                  <a:pt x="963" y="560"/>
                  <a:pt x="961" y="564"/>
                  <a:pt x="957" y="572"/>
                </a:cubicBezTo>
                <a:cubicBezTo>
                  <a:pt x="965" y="568"/>
                  <a:pt x="969" y="566"/>
                  <a:pt x="976" y="563"/>
                </a:cubicBezTo>
                <a:cubicBezTo>
                  <a:pt x="972" y="570"/>
                  <a:pt x="969" y="575"/>
                  <a:pt x="965" y="582"/>
                </a:cubicBezTo>
                <a:cubicBezTo>
                  <a:pt x="973" y="579"/>
                  <a:pt x="979" y="577"/>
                  <a:pt x="989" y="573"/>
                </a:cubicBezTo>
                <a:cubicBezTo>
                  <a:pt x="981" y="582"/>
                  <a:pt x="976" y="588"/>
                  <a:pt x="968" y="597"/>
                </a:cubicBezTo>
                <a:cubicBezTo>
                  <a:pt x="981" y="593"/>
                  <a:pt x="988" y="590"/>
                  <a:pt x="1000" y="587"/>
                </a:cubicBezTo>
                <a:cubicBezTo>
                  <a:pt x="992" y="593"/>
                  <a:pt x="988" y="597"/>
                  <a:pt x="980" y="604"/>
                </a:cubicBezTo>
                <a:cubicBezTo>
                  <a:pt x="992" y="601"/>
                  <a:pt x="1000" y="599"/>
                  <a:pt x="1008" y="598"/>
                </a:cubicBezTo>
                <a:cubicBezTo>
                  <a:pt x="1008" y="598"/>
                  <a:pt x="1008" y="599"/>
                  <a:pt x="1008" y="600"/>
                </a:cubicBezTo>
                <a:cubicBezTo>
                  <a:pt x="1003" y="604"/>
                  <a:pt x="998" y="608"/>
                  <a:pt x="989" y="614"/>
                </a:cubicBezTo>
                <a:cubicBezTo>
                  <a:pt x="1001" y="612"/>
                  <a:pt x="1008" y="612"/>
                  <a:pt x="1016" y="611"/>
                </a:cubicBezTo>
                <a:cubicBezTo>
                  <a:pt x="1016" y="612"/>
                  <a:pt x="1016" y="613"/>
                  <a:pt x="1016" y="613"/>
                </a:cubicBezTo>
                <a:cubicBezTo>
                  <a:pt x="1011" y="616"/>
                  <a:pt x="1007" y="620"/>
                  <a:pt x="997" y="625"/>
                </a:cubicBezTo>
                <a:cubicBezTo>
                  <a:pt x="1009" y="624"/>
                  <a:pt x="1016" y="624"/>
                  <a:pt x="1027" y="623"/>
                </a:cubicBezTo>
                <a:cubicBezTo>
                  <a:pt x="1016" y="630"/>
                  <a:pt x="1008" y="635"/>
                  <a:pt x="1001" y="640"/>
                </a:cubicBezTo>
                <a:cubicBezTo>
                  <a:pt x="1001" y="641"/>
                  <a:pt x="1001" y="642"/>
                  <a:pt x="1002" y="643"/>
                </a:cubicBezTo>
                <a:cubicBezTo>
                  <a:pt x="1010" y="643"/>
                  <a:pt x="1019" y="642"/>
                  <a:pt x="1028" y="641"/>
                </a:cubicBezTo>
                <a:cubicBezTo>
                  <a:pt x="1028" y="642"/>
                  <a:pt x="1028" y="643"/>
                  <a:pt x="1028" y="644"/>
                </a:cubicBezTo>
                <a:cubicBezTo>
                  <a:pt x="1021" y="647"/>
                  <a:pt x="1013" y="651"/>
                  <a:pt x="1006" y="654"/>
                </a:cubicBezTo>
                <a:cubicBezTo>
                  <a:pt x="1007" y="656"/>
                  <a:pt x="1007" y="657"/>
                  <a:pt x="1008" y="658"/>
                </a:cubicBezTo>
                <a:cubicBezTo>
                  <a:pt x="1014" y="658"/>
                  <a:pt x="1020" y="658"/>
                  <a:pt x="1029" y="658"/>
                </a:cubicBezTo>
                <a:cubicBezTo>
                  <a:pt x="1020" y="662"/>
                  <a:pt x="1015" y="665"/>
                  <a:pt x="1005" y="670"/>
                </a:cubicBezTo>
                <a:cubicBezTo>
                  <a:pt x="1016" y="671"/>
                  <a:pt x="1022" y="671"/>
                  <a:pt x="1033" y="673"/>
                </a:cubicBezTo>
                <a:cubicBezTo>
                  <a:pt x="1022" y="676"/>
                  <a:pt x="1014" y="678"/>
                  <a:pt x="1002" y="682"/>
                </a:cubicBezTo>
                <a:cubicBezTo>
                  <a:pt x="1015" y="684"/>
                  <a:pt x="1023" y="686"/>
                  <a:pt x="1035" y="687"/>
                </a:cubicBezTo>
                <a:cubicBezTo>
                  <a:pt x="1025" y="690"/>
                  <a:pt x="1019" y="692"/>
                  <a:pt x="1010" y="694"/>
                </a:cubicBezTo>
                <a:cubicBezTo>
                  <a:pt x="1017" y="697"/>
                  <a:pt x="1022" y="699"/>
                  <a:pt x="1028" y="701"/>
                </a:cubicBezTo>
                <a:cubicBezTo>
                  <a:pt x="1021" y="704"/>
                  <a:pt x="1015" y="706"/>
                  <a:pt x="1008" y="708"/>
                </a:cubicBezTo>
                <a:cubicBezTo>
                  <a:pt x="1016" y="711"/>
                  <a:pt x="1021" y="713"/>
                  <a:pt x="1029" y="716"/>
                </a:cubicBezTo>
                <a:cubicBezTo>
                  <a:pt x="1022" y="718"/>
                  <a:pt x="1018" y="719"/>
                  <a:pt x="1010" y="720"/>
                </a:cubicBezTo>
                <a:cubicBezTo>
                  <a:pt x="1017" y="724"/>
                  <a:pt x="1020" y="725"/>
                  <a:pt x="1024" y="728"/>
                </a:cubicBezTo>
                <a:cubicBezTo>
                  <a:pt x="1018" y="730"/>
                  <a:pt x="1013" y="731"/>
                  <a:pt x="1007" y="733"/>
                </a:cubicBezTo>
                <a:cubicBezTo>
                  <a:pt x="1011" y="736"/>
                  <a:pt x="1013" y="739"/>
                  <a:pt x="1017" y="742"/>
                </a:cubicBezTo>
                <a:cubicBezTo>
                  <a:pt x="1011" y="743"/>
                  <a:pt x="1008" y="744"/>
                  <a:pt x="1004" y="745"/>
                </a:cubicBezTo>
                <a:cubicBezTo>
                  <a:pt x="1007" y="748"/>
                  <a:pt x="1009" y="751"/>
                  <a:pt x="1011" y="753"/>
                </a:cubicBezTo>
                <a:cubicBezTo>
                  <a:pt x="1007" y="754"/>
                  <a:pt x="1004" y="755"/>
                  <a:pt x="1000" y="756"/>
                </a:cubicBezTo>
                <a:close/>
                <a:moveTo>
                  <a:pt x="826" y="499"/>
                </a:moveTo>
                <a:cubicBezTo>
                  <a:pt x="833" y="504"/>
                  <a:pt x="838" y="508"/>
                  <a:pt x="844" y="512"/>
                </a:cubicBezTo>
                <a:cubicBezTo>
                  <a:pt x="846" y="507"/>
                  <a:pt x="847" y="502"/>
                  <a:pt x="849" y="493"/>
                </a:cubicBezTo>
                <a:cubicBezTo>
                  <a:pt x="852" y="503"/>
                  <a:pt x="854" y="510"/>
                  <a:pt x="857" y="521"/>
                </a:cubicBezTo>
                <a:cubicBezTo>
                  <a:pt x="860" y="509"/>
                  <a:pt x="862" y="502"/>
                  <a:pt x="864" y="492"/>
                </a:cubicBezTo>
                <a:cubicBezTo>
                  <a:pt x="866" y="503"/>
                  <a:pt x="868" y="511"/>
                  <a:pt x="871" y="522"/>
                </a:cubicBezTo>
                <a:cubicBezTo>
                  <a:pt x="874" y="512"/>
                  <a:pt x="876" y="505"/>
                  <a:pt x="879" y="495"/>
                </a:cubicBezTo>
                <a:cubicBezTo>
                  <a:pt x="881" y="507"/>
                  <a:pt x="882" y="515"/>
                  <a:pt x="884" y="528"/>
                </a:cubicBezTo>
                <a:cubicBezTo>
                  <a:pt x="889" y="516"/>
                  <a:pt x="891" y="509"/>
                  <a:pt x="896" y="498"/>
                </a:cubicBezTo>
                <a:cubicBezTo>
                  <a:pt x="896" y="507"/>
                  <a:pt x="896" y="512"/>
                  <a:pt x="896" y="517"/>
                </a:cubicBezTo>
                <a:cubicBezTo>
                  <a:pt x="899" y="514"/>
                  <a:pt x="901" y="512"/>
                  <a:pt x="905" y="509"/>
                </a:cubicBezTo>
                <a:cubicBezTo>
                  <a:pt x="905" y="518"/>
                  <a:pt x="905" y="526"/>
                  <a:pt x="904" y="538"/>
                </a:cubicBezTo>
                <a:cubicBezTo>
                  <a:pt x="910" y="528"/>
                  <a:pt x="913" y="522"/>
                  <a:pt x="917" y="516"/>
                </a:cubicBezTo>
                <a:cubicBezTo>
                  <a:pt x="918" y="516"/>
                  <a:pt x="919" y="516"/>
                  <a:pt x="920" y="517"/>
                </a:cubicBezTo>
                <a:cubicBezTo>
                  <a:pt x="917" y="527"/>
                  <a:pt x="915" y="537"/>
                  <a:pt x="912" y="551"/>
                </a:cubicBezTo>
                <a:cubicBezTo>
                  <a:pt x="937" y="533"/>
                  <a:pt x="948" y="511"/>
                  <a:pt x="949" y="484"/>
                </a:cubicBezTo>
                <a:cubicBezTo>
                  <a:pt x="951" y="451"/>
                  <a:pt x="937" y="435"/>
                  <a:pt x="903" y="430"/>
                </a:cubicBezTo>
                <a:cubicBezTo>
                  <a:pt x="893" y="429"/>
                  <a:pt x="882" y="424"/>
                  <a:pt x="873" y="419"/>
                </a:cubicBezTo>
                <a:cubicBezTo>
                  <a:pt x="851" y="405"/>
                  <a:pt x="829" y="403"/>
                  <a:pt x="812" y="420"/>
                </a:cubicBezTo>
                <a:cubicBezTo>
                  <a:pt x="798" y="433"/>
                  <a:pt x="784" y="441"/>
                  <a:pt x="765" y="438"/>
                </a:cubicBezTo>
                <a:cubicBezTo>
                  <a:pt x="760" y="438"/>
                  <a:pt x="755" y="440"/>
                  <a:pt x="751" y="441"/>
                </a:cubicBezTo>
                <a:cubicBezTo>
                  <a:pt x="721" y="449"/>
                  <a:pt x="707" y="472"/>
                  <a:pt x="711" y="506"/>
                </a:cubicBezTo>
                <a:cubicBezTo>
                  <a:pt x="714" y="535"/>
                  <a:pt x="739" y="561"/>
                  <a:pt x="767" y="562"/>
                </a:cubicBezTo>
                <a:cubicBezTo>
                  <a:pt x="761" y="551"/>
                  <a:pt x="755" y="542"/>
                  <a:pt x="748" y="532"/>
                </a:cubicBezTo>
                <a:cubicBezTo>
                  <a:pt x="749" y="531"/>
                  <a:pt x="750" y="531"/>
                  <a:pt x="750" y="530"/>
                </a:cubicBezTo>
                <a:cubicBezTo>
                  <a:pt x="755" y="534"/>
                  <a:pt x="760" y="537"/>
                  <a:pt x="768" y="543"/>
                </a:cubicBezTo>
                <a:cubicBezTo>
                  <a:pt x="764" y="533"/>
                  <a:pt x="761" y="526"/>
                  <a:pt x="757" y="516"/>
                </a:cubicBezTo>
                <a:cubicBezTo>
                  <a:pt x="765" y="523"/>
                  <a:pt x="769" y="526"/>
                  <a:pt x="776" y="531"/>
                </a:cubicBezTo>
                <a:cubicBezTo>
                  <a:pt x="773" y="523"/>
                  <a:pt x="772" y="518"/>
                  <a:pt x="769" y="510"/>
                </a:cubicBezTo>
                <a:cubicBezTo>
                  <a:pt x="776" y="517"/>
                  <a:pt x="780" y="522"/>
                  <a:pt x="787" y="529"/>
                </a:cubicBezTo>
                <a:cubicBezTo>
                  <a:pt x="785" y="519"/>
                  <a:pt x="784" y="511"/>
                  <a:pt x="783" y="501"/>
                </a:cubicBezTo>
                <a:cubicBezTo>
                  <a:pt x="788" y="509"/>
                  <a:pt x="792" y="513"/>
                  <a:pt x="798" y="521"/>
                </a:cubicBezTo>
                <a:cubicBezTo>
                  <a:pt x="798" y="512"/>
                  <a:pt x="798" y="506"/>
                  <a:pt x="798" y="497"/>
                </a:cubicBezTo>
                <a:cubicBezTo>
                  <a:pt x="803" y="506"/>
                  <a:pt x="806" y="511"/>
                  <a:pt x="811" y="520"/>
                </a:cubicBezTo>
                <a:cubicBezTo>
                  <a:pt x="812" y="511"/>
                  <a:pt x="813" y="506"/>
                  <a:pt x="813" y="498"/>
                </a:cubicBezTo>
                <a:cubicBezTo>
                  <a:pt x="817" y="507"/>
                  <a:pt x="819" y="512"/>
                  <a:pt x="823" y="521"/>
                </a:cubicBezTo>
                <a:cubicBezTo>
                  <a:pt x="825" y="511"/>
                  <a:pt x="825" y="505"/>
                  <a:pt x="826" y="499"/>
                </a:cubicBezTo>
                <a:close/>
                <a:moveTo>
                  <a:pt x="700" y="828"/>
                </a:moveTo>
                <a:cubicBezTo>
                  <a:pt x="694" y="828"/>
                  <a:pt x="691" y="828"/>
                  <a:pt x="687" y="828"/>
                </a:cubicBezTo>
                <a:cubicBezTo>
                  <a:pt x="689" y="825"/>
                  <a:pt x="691" y="822"/>
                  <a:pt x="693" y="819"/>
                </a:cubicBezTo>
                <a:cubicBezTo>
                  <a:pt x="687" y="818"/>
                  <a:pt x="684" y="817"/>
                  <a:pt x="679" y="817"/>
                </a:cubicBezTo>
                <a:cubicBezTo>
                  <a:pt x="687" y="812"/>
                  <a:pt x="693" y="809"/>
                  <a:pt x="699" y="806"/>
                </a:cubicBezTo>
                <a:cubicBezTo>
                  <a:pt x="699" y="804"/>
                  <a:pt x="698" y="802"/>
                  <a:pt x="698" y="800"/>
                </a:cubicBezTo>
                <a:cubicBezTo>
                  <a:pt x="680" y="802"/>
                  <a:pt x="662" y="802"/>
                  <a:pt x="644" y="807"/>
                </a:cubicBezTo>
                <a:cubicBezTo>
                  <a:pt x="614" y="814"/>
                  <a:pt x="603" y="835"/>
                  <a:pt x="613" y="865"/>
                </a:cubicBezTo>
                <a:cubicBezTo>
                  <a:pt x="620" y="890"/>
                  <a:pt x="631" y="898"/>
                  <a:pt x="659" y="899"/>
                </a:cubicBezTo>
                <a:cubicBezTo>
                  <a:pt x="666" y="913"/>
                  <a:pt x="671" y="926"/>
                  <a:pt x="678" y="938"/>
                </a:cubicBezTo>
                <a:cubicBezTo>
                  <a:pt x="690" y="956"/>
                  <a:pt x="707" y="968"/>
                  <a:pt x="728" y="961"/>
                </a:cubicBezTo>
                <a:cubicBezTo>
                  <a:pt x="753" y="952"/>
                  <a:pt x="776" y="950"/>
                  <a:pt x="803" y="956"/>
                </a:cubicBezTo>
                <a:cubicBezTo>
                  <a:pt x="826" y="962"/>
                  <a:pt x="846" y="944"/>
                  <a:pt x="858" y="917"/>
                </a:cubicBezTo>
                <a:cubicBezTo>
                  <a:pt x="866" y="899"/>
                  <a:pt x="862" y="884"/>
                  <a:pt x="848" y="867"/>
                </a:cubicBezTo>
                <a:cubicBezTo>
                  <a:pt x="847" y="876"/>
                  <a:pt x="846" y="882"/>
                  <a:pt x="845" y="891"/>
                </a:cubicBezTo>
                <a:cubicBezTo>
                  <a:pt x="841" y="884"/>
                  <a:pt x="838" y="879"/>
                  <a:pt x="835" y="872"/>
                </a:cubicBezTo>
                <a:cubicBezTo>
                  <a:pt x="832" y="880"/>
                  <a:pt x="831" y="886"/>
                  <a:pt x="828" y="895"/>
                </a:cubicBezTo>
                <a:cubicBezTo>
                  <a:pt x="827" y="888"/>
                  <a:pt x="826" y="884"/>
                  <a:pt x="824" y="877"/>
                </a:cubicBezTo>
                <a:cubicBezTo>
                  <a:pt x="821" y="883"/>
                  <a:pt x="819" y="886"/>
                  <a:pt x="817" y="889"/>
                </a:cubicBezTo>
                <a:cubicBezTo>
                  <a:pt x="816" y="887"/>
                  <a:pt x="815" y="885"/>
                  <a:pt x="813" y="882"/>
                </a:cubicBezTo>
                <a:cubicBezTo>
                  <a:pt x="811" y="885"/>
                  <a:pt x="810" y="887"/>
                  <a:pt x="807" y="891"/>
                </a:cubicBezTo>
                <a:cubicBezTo>
                  <a:pt x="805" y="886"/>
                  <a:pt x="804" y="883"/>
                  <a:pt x="802" y="877"/>
                </a:cubicBezTo>
                <a:cubicBezTo>
                  <a:pt x="800" y="883"/>
                  <a:pt x="798" y="887"/>
                  <a:pt x="796" y="893"/>
                </a:cubicBezTo>
                <a:cubicBezTo>
                  <a:pt x="794" y="885"/>
                  <a:pt x="793" y="880"/>
                  <a:pt x="792" y="869"/>
                </a:cubicBezTo>
                <a:cubicBezTo>
                  <a:pt x="787" y="881"/>
                  <a:pt x="785" y="888"/>
                  <a:pt x="781" y="898"/>
                </a:cubicBezTo>
                <a:cubicBezTo>
                  <a:pt x="780" y="887"/>
                  <a:pt x="779" y="880"/>
                  <a:pt x="778" y="868"/>
                </a:cubicBezTo>
                <a:cubicBezTo>
                  <a:pt x="773" y="881"/>
                  <a:pt x="770" y="888"/>
                  <a:pt x="767" y="895"/>
                </a:cubicBezTo>
                <a:cubicBezTo>
                  <a:pt x="766" y="895"/>
                  <a:pt x="765" y="895"/>
                  <a:pt x="764" y="895"/>
                </a:cubicBezTo>
                <a:cubicBezTo>
                  <a:pt x="764" y="887"/>
                  <a:pt x="764" y="878"/>
                  <a:pt x="764" y="867"/>
                </a:cubicBezTo>
                <a:cubicBezTo>
                  <a:pt x="759" y="876"/>
                  <a:pt x="756" y="881"/>
                  <a:pt x="751" y="889"/>
                </a:cubicBezTo>
                <a:cubicBezTo>
                  <a:pt x="751" y="879"/>
                  <a:pt x="752" y="872"/>
                  <a:pt x="753" y="862"/>
                </a:cubicBezTo>
                <a:cubicBezTo>
                  <a:pt x="745" y="872"/>
                  <a:pt x="740" y="878"/>
                  <a:pt x="736" y="885"/>
                </a:cubicBezTo>
                <a:cubicBezTo>
                  <a:pt x="735" y="884"/>
                  <a:pt x="734" y="884"/>
                  <a:pt x="734" y="884"/>
                </a:cubicBezTo>
                <a:cubicBezTo>
                  <a:pt x="736" y="876"/>
                  <a:pt x="738" y="868"/>
                  <a:pt x="742" y="856"/>
                </a:cubicBezTo>
                <a:cubicBezTo>
                  <a:pt x="734" y="862"/>
                  <a:pt x="729" y="866"/>
                  <a:pt x="724" y="870"/>
                </a:cubicBezTo>
                <a:cubicBezTo>
                  <a:pt x="724" y="866"/>
                  <a:pt x="724" y="863"/>
                  <a:pt x="724" y="859"/>
                </a:cubicBezTo>
                <a:cubicBezTo>
                  <a:pt x="719" y="862"/>
                  <a:pt x="715" y="865"/>
                  <a:pt x="709" y="869"/>
                </a:cubicBezTo>
                <a:cubicBezTo>
                  <a:pt x="713" y="860"/>
                  <a:pt x="716" y="855"/>
                  <a:pt x="721" y="844"/>
                </a:cubicBezTo>
                <a:cubicBezTo>
                  <a:pt x="710" y="850"/>
                  <a:pt x="704" y="853"/>
                  <a:pt x="694" y="859"/>
                </a:cubicBezTo>
                <a:cubicBezTo>
                  <a:pt x="701" y="849"/>
                  <a:pt x="705" y="844"/>
                  <a:pt x="711" y="836"/>
                </a:cubicBezTo>
                <a:cubicBezTo>
                  <a:pt x="701" y="839"/>
                  <a:pt x="695" y="841"/>
                  <a:pt x="684" y="844"/>
                </a:cubicBezTo>
                <a:cubicBezTo>
                  <a:pt x="691" y="838"/>
                  <a:pt x="694" y="834"/>
                  <a:pt x="700" y="828"/>
                </a:cubicBezTo>
                <a:close/>
                <a:moveTo>
                  <a:pt x="705" y="576"/>
                </a:moveTo>
                <a:cubicBezTo>
                  <a:pt x="714" y="581"/>
                  <a:pt x="720" y="584"/>
                  <a:pt x="729" y="589"/>
                </a:cubicBezTo>
                <a:cubicBezTo>
                  <a:pt x="726" y="582"/>
                  <a:pt x="725" y="578"/>
                  <a:pt x="723" y="573"/>
                </a:cubicBezTo>
                <a:cubicBezTo>
                  <a:pt x="729" y="577"/>
                  <a:pt x="733" y="580"/>
                  <a:pt x="739" y="584"/>
                </a:cubicBezTo>
                <a:cubicBezTo>
                  <a:pt x="727" y="540"/>
                  <a:pt x="689" y="518"/>
                  <a:pt x="643" y="526"/>
                </a:cubicBezTo>
                <a:cubicBezTo>
                  <a:pt x="626" y="529"/>
                  <a:pt x="614" y="538"/>
                  <a:pt x="611" y="555"/>
                </a:cubicBezTo>
                <a:cubicBezTo>
                  <a:pt x="608" y="571"/>
                  <a:pt x="598" y="577"/>
                  <a:pt x="586" y="584"/>
                </a:cubicBezTo>
                <a:cubicBezTo>
                  <a:pt x="548" y="604"/>
                  <a:pt x="541" y="633"/>
                  <a:pt x="564" y="668"/>
                </a:cubicBezTo>
                <a:cubicBezTo>
                  <a:pt x="569" y="676"/>
                  <a:pt x="571" y="688"/>
                  <a:pt x="571" y="698"/>
                </a:cubicBezTo>
                <a:cubicBezTo>
                  <a:pt x="571" y="747"/>
                  <a:pt x="609" y="774"/>
                  <a:pt x="656" y="754"/>
                </a:cubicBezTo>
                <a:cubicBezTo>
                  <a:pt x="649" y="753"/>
                  <a:pt x="643" y="751"/>
                  <a:pt x="635" y="749"/>
                </a:cubicBezTo>
                <a:cubicBezTo>
                  <a:pt x="639" y="746"/>
                  <a:pt x="642" y="744"/>
                  <a:pt x="646" y="741"/>
                </a:cubicBezTo>
                <a:cubicBezTo>
                  <a:pt x="639" y="736"/>
                  <a:pt x="633" y="731"/>
                  <a:pt x="627" y="726"/>
                </a:cubicBezTo>
                <a:cubicBezTo>
                  <a:pt x="636" y="723"/>
                  <a:pt x="638" y="710"/>
                  <a:pt x="630" y="704"/>
                </a:cubicBezTo>
                <a:cubicBezTo>
                  <a:pt x="633" y="702"/>
                  <a:pt x="637" y="700"/>
                  <a:pt x="641" y="698"/>
                </a:cubicBezTo>
                <a:cubicBezTo>
                  <a:pt x="634" y="695"/>
                  <a:pt x="629" y="693"/>
                  <a:pt x="623" y="690"/>
                </a:cubicBezTo>
                <a:cubicBezTo>
                  <a:pt x="629" y="688"/>
                  <a:pt x="632" y="687"/>
                  <a:pt x="639" y="685"/>
                </a:cubicBezTo>
                <a:cubicBezTo>
                  <a:pt x="632" y="681"/>
                  <a:pt x="627" y="678"/>
                  <a:pt x="618" y="673"/>
                </a:cubicBezTo>
                <a:cubicBezTo>
                  <a:pt x="629" y="673"/>
                  <a:pt x="636" y="673"/>
                  <a:pt x="647" y="673"/>
                </a:cubicBezTo>
                <a:cubicBezTo>
                  <a:pt x="639" y="667"/>
                  <a:pt x="634" y="664"/>
                  <a:pt x="626" y="659"/>
                </a:cubicBezTo>
                <a:cubicBezTo>
                  <a:pt x="634" y="660"/>
                  <a:pt x="639" y="660"/>
                  <a:pt x="646" y="661"/>
                </a:cubicBezTo>
                <a:cubicBezTo>
                  <a:pt x="642" y="657"/>
                  <a:pt x="640" y="654"/>
                  <a:pt x="638" y="651"/>
                </a:cubicBezTo>
                <a:cubicBezTo>
                  <a:pt x="644" y="651"/>
                  <a:pt x="648" y="651"/>
                  <a:pt x="652" y="651"/>
                </a:cubicBezTo>
                <a:cubicBezTo>
                  <a:pt x="653" y="650"/>
                  <a:pt x="654" y="648"/>
                  <a:pt x="656" y="646"/>
                </a:cubicBezTo>
                <a:cubicBezTo>
                  <a:pt x="648" y="642"/>
                  <a:pt x="641" y="637"/>
                  <a:pt x="634" y="632"/>
                </a:cubicBezTo>
                <a:cubicBezTo>
                  <a:pt x="635" y="631"/>
                  <a:pt x="636" y="631"/>
                  <a:pt x="636" y="630"/>
                </a:cubicBezTo>
                <a:cubicBezTo>
                  <a:pt x="642" y="632"/>
                  <a:pt x="647" y="633"/>
                  <a:pt x="655" y="636"/>
                </a:cubicBezTo>
                <a:cubicBezTo>
                  <a:pt x="651" y="630"/>
                  <a:pt x="649" y="626"/>
                  <a:pt x="646" y="621"/>
                </a:cubicBezTo>
                <a:cubicBezTo>
                  <a:pt x="653" y="623"/>
                  <a:pt x="658" y="624"/>
                  <a:pt x="664" y="625"/>
                </a:cubicBezTo>
                <a:cubicBezTo>
                  <a:pt x="659" y="619"/>
                  <a:pt x="656" y="614"/>
                  <a:pt x="652" y="608"/>
                </a:cubicBezTo>
                <a:cubicBezTo>
                  <a:pt x="657" y="609"/>
                  <a:pt x="660" y="610"/>
                  <a:pt x="664" y="611"/>
                </a:cubicBezTo>
                <a:cubicBezTo>
                  <a:pt x="664" y="607"/>
                  <a:pt x="663" y="604"/>
                  <a:pt x="662" y="599"/>
                </a:cubicBezTo>
                <a:cubicBezTo>
                  <a:pt x="669" y="601"/>
                  <a:pt x="673" y="603"/>
                  <a:pt x="682" y="606"/>
                </a:cubicBezTo>
                <a:cubicBezTo>
                  <a:pt x="677" y="600"/>
                  <a:pt x="674" y="596"/>
                  <a:pt x="669" y="588"/>
                </a:cubicBezTo>
                <a:cubicBezTo>
                  <a:pt x="678" y="593"/>
                  <a:pt x="683" y="596"/>
                  <a:pt x="693" y="601"/>
                </a:cubicBezTo>
                <a:cubicBezTo>
                  <a:pt x="688" y="593"/>
                  <a:pt x="685" y="589"/>
                  <a:pt x="683" y="586"/>
                </a:cubicBezTo>
                <a:cubicBezTo>
                  <a:pt x="692" y="586"/>
                  <a:pt x="700" y="587"/>
                  <a:pt x="709" y="588"/>
                </a:cubicBezTo>
                <a:cubicBezTo>
                  <a:pt x="708" y="585"/>
                  <a:pt x="706" y="581"/>
                  <a:pt x="705" y="576"/>
                </a:cubicBezTo>
                <a:close/>
                <a:moveTo>
                  <a:pt x="1049" y="307"/>
                </a:moveTo>
                <a:cubicBezTo>
                  <a:pt x="1041" y="304"/>
                  <a:pt x="1036" y="302"/>
                  <a:pt x="1030" y="300"/>
                </a:cubicBezTo>
                <a:cubicBezTo>
                  <a:pt x="1034" y="299"/>
                  <a:pt x="1038" y="298"/>
                  <a:pt x="1045" y="295"/>
                </a:cubicBezTo>
                <a:cubicBezTo>
                  <a:pt x="1036" y="293"/>
                  <a:pt x="1031" y="291"/>
                  <a:pt x="1025" y="289"/>
                </a:cubicBezTo>
                <a:cubicBezTo>
                  <a:pt x="1032" y="287"/>
                  <a:pt x="1039" y="285"/>
                  <a:pt x="1048" y="283"/>
                </a:cubicBezTo>
                <a:cubicBezTo>
                  <a:pt x="1040" y="279"/>
                  <a:pt x="1035" y="277"/>
                  <a:pt x="1028" y="274"/>
                </a:cubicBezTo>
                <a:cubicBezTo>
                  <a:pt x="1036" y="273"/>
                  <a:pt x="1042" y="272"/>
                  <a:pt x="1051" y="271"/>
                </a:cubicBezTo>
                <a:cubicBezTo>
                  <a:pt x="1042" y="266"/>
                  <a:pt x="1037" y="263"/>
                  <a:pt x="1030" y="260"/>
                </a:cubicBezTo>
                <a:cubicBezTo>
                  <a:pt x="1038" y="259"/>
                  <a:pt x="1044" y="259"/>
                  <a:pt x="1051" y="258"/>
                </a:cubicBezTo>
                <a:cubicBezTo>
                  <a:pt x="1047" y="254"/>
                  <a:pt x="1045" y="252"/>
                  <a:pt x="1041" y="248"/>
                </a:cubicBezTo>
                <a:cubicBezTo>
                  <a:pt x="1048" y="249"/>
                  <a:pt x="1054" y="249"/>
                  <a:pt x="1060" y="250"/>
                </a:cubicBezTo>
                <a:cubicBezTo>
                  <a:pt x="1061" y="249"/>
                  <a:pt x="1062" y="248"/>
                  <a:pt x="1063" y="246"/>
                </a:cubicBezTo>
                <a:cubicBezTo>
                  <a:pt x="1057" y="243"/>
                  <a:pt x="1052" y="239"/>
                  <a:pt x="1042" y="233"/>
                </a:cubicBezTo>
                <a:cubicBezTo>
                  <a:pt x="1053" y="235"/>
                  <a:pt x="1058" y="236"/>
                  <a:pt x="1063" y="237"/>
                </a:cubicBezTo>
                <a:cubicBezTo>
                  <a:pt x="1064" y="235"/>
                  <a:pt x="1065" y="234"/>
                  <a:pt x="1066" y="232"/>
                </a:cubicBezTo>
                <a:cubicBezTo>
                  <a:pt x="1061" y="230"/>
                  <a:pt x="1055" y="227"/>
                  <a:pt x="1050" y="225"/>
                </a:cubicBezTo>
                <a:cubicBezTo>
                  <a:pt x="1051" y="223"/>
                  <a:pt x="1052" y="222"/>
                  <a:pt x="1053" y="221"/>
                </a:cubicBezTo>
                <a:cubicBezTo>
                  <a:pt x="1059" y="224"/>
                  <a:pt x="1065" y="226"/>
                  <a:pt x="1074" y="230"/>
                </a:cubicBezTo>
                <a:cubicBezTo>
                  <a:pt x="1069" y="222"/>
                  <a:pt x="1065" y="216"/>
                  <a:pt x="1060" y="207"/>
                </a:cubicBezTo>
                <a:cubicBezTo>
                  <a:pt x="1070" y="213"/>
                  <a:pt x="1076" y="217"/>
                  <a:pt x="1085" y="222"/>
                </a:cubicBezTo>
                <a:cubicBezTo>
                  <a:pt x="1082" y="214"/>
                  <a:pt x="1080" y="210"/>
                  <a:pt x="1077" y="203"/>
                </a:cubicBezTo>
                <a:cubicBezTo>
                  <a:pt x="1082" y="206"/>
                  <a:pt x="1086" y="208"/>
                  <a:pt x="1090" y="211"/>
                </a:cubicBezTo>
                <a:cubicBezTo>
                  <a:pt x="1090" y="206"/>
                  <a:pt x="1090" y="203"/>
                  <a:pt x="1090" y="199"/>
                </a:cubicBezTo>
                <a:cubicBezTo>
                  <a:pt x="1096" y="203"/>
                  <a:pt x="1100" y="207"/>
                  <a:pt x="1107" y="214"/>
                </a:cubicBezTo>
                <a:cubicBezTo>
                  <a:pt x="1105" y="193"/>
                  <a:pt x="1097" y="179"/>
                  <a:pt x="1084" y="168"/>
                </a:cubicBezTo>
                <a:cubicBezTo>
                  <a:pt x="1052" y="142"/>
                  <a:pt x="1013" y="156"/>
                  <a:pt x="1004" y="195"/>
                </a:cubicBezTo>
                <a:cubicBezTo>
                  <a:pt x="1003" y="201"/>
                  <a:pt x="996" y="207"/>
                  <a:pt x="990" y="211"/>
                </a:cubicBezTo>
                <a:cubicBezTo>
                  <a:pt x="961" y="228"/>
                  <a:pt x="948" y="250"/>
                  <a:pt x="960" y="279"/>
                </a:cubicBezTo>
                <a:cubicBezTo>
                  <a:pt x="967" y="298"/>
                  <a:pt x="968" y="316"/>
                  <a:pt x="969" y="336"/>
                </a:cubicBezTo>
                <a:cubicBezTo>
                  <a:pt x="971" y="363"/>
                  <a:pt x="985" y="380"/>
                  <a:pt x="1007" y="386"/>
                </a:cubicBezTo>
                <a:cubicBezTo>
                  <a:pt x="1032" y="393"/>
                  <a:pt x="1060" y="383"/>
                  <a:pt x="1076" y="361"/>
                </a:cubicBezTo>
                <a:cubicBezTo>
                  <a:pt x="1066" y="363"/>
                  <a:pt x="1056" y="364"/>
                  <a:pt x="1044" y="366"/>
                </a:cubicBezTo>
                <a:cubicBezTo>
                  <a:pt x="1050" y="361"/>
                  <a:pt x="1053" y="359"/>
                  <a:pt x="1058" y="354"/>
                </a:cubicBezTo>
                <a:cubicBezTo>
                  <a:pt x="1050" y="354"/>
                  <a:pt x="1044" y="355"/>
                  <a:pt x="1036" y="355"/>
                </a:cubicBezTo>
                <a:cubicBezTo>
                  <a:pt x="1043" y="350"/>
                  <a:pt x="1048" y="347"/>
                  <a:pt x="1056" y="342"/>
                </a:cubicBezTo>
                <a:cubicBezTo>
                  <a:pt x="1046" y="342"/>
                  <a:pt x="1039" y="342"/>
                  <a:pt x="1031" y="342"/>
                </a:cubicBezTo>
                <a:cubicBezTo>
                  <a:pt x="1037" y="338"/>
                  <a:pt x="1041" y="336"/>
                  <a:pt x="1048" y="331"/>
                </a:cubicBezTo>
                <a:cubicBezTo>
                  <a:pt x="1039" y="330"/>
                  <a:pt x="1034" y="330"/>
                  <a:pt x="1025" y="329"/>
                </a:cubicBezTo>
                <a:cubicBezTo>
                  <a:pt x="1034" y="325"/>
                  <a:pt x="1039" y="322"/>
                  <a:pt x="1048" y="317"/>
                </a:cubicBezTo>
                <a:cubicBezTo>
                  <a:pt x="1040" y="316"/>
                  <a:pt x="1035" y="316"/>
                  <a:pt x="1026" y="314"/>
                </a:cubicBezTo>
                <a:cubicBezTo>
                  <a:pt x="1035" y="311"/>
                  <a:pt x="1041" y="309"/>
                  <a:pt x="1049" y="307"/>
                </a:cubicBezTo>
                <a:close/>
                <a:moveTo>
                  <a:pt x="564" y="970"/>
                </a:moveTo>
                <a:cubicBezTo>
                  <a:pt x="604" y="975"/>
                  <a:pt x="630" y="998"/>
                  <a:pt x="651" y="1028"/>
                </a:cubicBezTo>
                <a:cubicBezTo>
                  <a:pt x="656" y="1033"/>
                  <a:pt x="662" y="1038"/>
                  <a:pt x="666" y="1043"/>
                </a:cubicBezTo>
                <a:cubicBezTo>
                  <a:pt x="673" y="1052"/>
                  <a:pt x="680" y="1053"/>
                  <a:pt x="690" y="1048"/>
                </a:cubicBezTo>
                <a:cubicBezTo>
                  <a:pt x="712" y="1038"/>
                  <a:pt x="735" y="1029"/>
                  <a:pt x="758" y="1019"/>
                </a:cubicBezTo>
                <a:cubicBezTo>
                  <a:pt x="770" y="1014"/>
                  <a:pt x="783" y="1010"/>
                  <a:pt x="796" y="1006"/>
                </a:cubicBezTo>
                <a:cubicBezTo>
                  <a:pt x="785" y="994"/>
                  <a:pt x="775" y="983"/>
                  <a:pt x="765" y="972"/>
                </a:cubicBezTo>
                <a:cubicBezTo>
                  <a:pt x="744" y="999"/>
                  <a:pt x="719" y="1016"/>
                  <a:pt x="683" y="1004"/>
                </a:cubicBezTo>
                <a:cubicBezTo>
                  <a:pt x="645" y="991"/>
                  <a:pt x="636" y="961"/>
                  <a:pt x="641" y="925"/>
                </a:cubicBezTo>
                <a:cubicBezTo>
                  <a:pt x="616" y="926"/>
                  <a:pt x="595" y="922"/>
                  <a:pt x="578" y="903"/>
                </a:cubicBezTo>
                <a:cubicBezTo>
                  <a:pt x="561" y="884"/>
                  <a:pt x="568" y="862"/>
                  <a:pt x="573" y="839"/>
                </a:cubicBezTo>
                <a:cubicBezTo>
                  <a:pt x="520" y="861"/>
                  <a:pt x="464" y="924"/>
                  <a:pt x="456" y="967"/>
                </a:cubicBezTo>
                <a:cubicBezTo>
                  <a:pt x="497" y="943"/>
                  <a:pt x="521" y="938"/>
                  <a:pt x="586" y="941"/>
                </a:cubicBezTo>
                <a:cubicBezTo>
                  <a:pt x="579" y="950"/>
                  <a:pt x="572" y="959"/>
                  <a:pt x="564" y="970"/>
                </a:cubicBezTo>
                <a:close/>
                <a:moveTo>
                  <a:pt x="1126" y="141"/>
                </a:moveTo>
                <a:cubicBezTo>
                  <a:pt x="1128" y="139"/>
                  <a:pt x="1130" y="138"/>
                  <a:pt x="1132" y="136"/>
                </a:cubicBezTo>
                <a:cubicBezTo>
                  <a:pt x="1137" y="144"/>
                  <a:pt x="1143" y="152"/>
                  <a:pt x="1149" y="160"/>
                </a:cubicBezTo>
                <a:cubicBezTo>
                  <a:pt x="1150" y="159"/>
                  <a:pt x="1151" y="158"/>
                  <a:pt x="1151" y="158"/>
                </a:cubicBezTo>
                <a:cubicBezTo>
                  <a:pt x="1149" y="149"/>
                  <a:pt x="1146" y="140"/>
                  <a:pt x="1141" y="126"/>
                </a:cubicBezTo>
                <a:cubicBezTo>
                  <a:pt x="1149" y="136"/>
                  <a:pt x="1153" y="141"/>
                  <a:pt x="1157" y="146"/>
                </a:cubicBezTo>
                <a:cubicBezTo>
                  <a:pt x="1158" y="146"/>
                  <a:pt x="1159" y="145"/>
                  <a:pt x="1160" y="145"/>
                </a:cubicBezTo>
                <a:cubicBezTo>
                  <a:pt x="1157" y="135"/>
                  <a:pt x="1154" y="126"/>
                  <a:pt x="1151" y="117"/>
                </a:cubicBezTo>
                <a:cubicBezTo>
                  <a:pt x="1152" y="116"/>
                  <a:pt x="1153" y="116"/>
                  <a:pt x="1154" y="116"/>
                </a:cubicBezTo>
                <a:cubicBezTo>
                  <a:pt x="1160" y="124"/>
                  <a:pt x="1165" y="132"/>
                  <a:pt x="1171" y="141"/>
                </a:cubicBezTo>
                <a:cubicBezTo>
                  <a:pt x="1172" y="140"/>
                  <a:pt x="1173" y="139"/>
                  <a:pt x="1174" y="139"/>
                </a:cubicBezTo>
                <a:cubicBezTo>
                  <a:pt x="1173" y="131"/>
                  <a:pt x="1172" y="124"/>
                  <a:pt x="1171" y="113"/>
                </a:cubicBezTo>
                <a:cubicBezTo>
                  <a:pt x="1176" y="122"/>
                  <a:pt x="1179" y="127"/>
                  <a:pt x="1183" y="133"/>
                </a:cubicBezTo>
                <a:cubicBezTo>
                  <a:pt x="1183" y="133"/>
                  <a:pt x="1184" y="132"/>
                  <a:pt x="1185" y="132"/>
                </a:cubicBezTo>
                <a:cubicBezTo>
                  <a:pt x="1184" y="123"/>
                  <a:pt x="1184" y="114"/>
                  <a:pt x="1183" y="105"/>
                </a:cubicBezTo>
                <a:cubicBezTo>
                  <a:pt x="1184" y="105"/>
                  <a:pt x="1185" y="105"/>
                  <a:pt x="1185" y="104"/>
                </a:cubicBezTo>
                <a:cubicBezTo>
                  <a:pt x="1189" y="114"/>
                  <a:pt x="1192" y="124"/>
                  <a:pt x="1196" y="133"/>
                </a:cubicBezTo>
                <a:cubicBezTo>
                  <a:pt x="1197" y="133"/>
                  <a:pt x="1198" y="133"/>
                  <a:pt x="1199" y="133"/>
                </a:cubicBezTo>
                <a:cubicBezTo>
                  <a:pt x="1199" y="124"/>
                  <a:pt x="1200" y="116"/>
                  <a:pt x="1200" y="107"/>
                </a:cubicBezTo>
                <a:cubicBezTo>
                  <a:pt x="1201" y="107"/>
                  <a:pt x="1202" y="107"/>
                  <a:pt x="1202" y="107"/>
                </a:cubicBezTo>
                <a:cubicBezTo>
                  <a:pt x="1205" y="116"/>
                  <a:pt x="1207" y="124"/>
                  <a:pt x="1209" y="133"/>
                </a:cubicBezTo>
                <a:cubicBezTo>
                  <a:pt x="1210" y="133"/>
                  <a:pt x="1211" y="133"/>
                  <a:pt x="1212" y="132"/>
                </a:cubicBezTo>
                <a:cubicBezTo>
                  <a:pt x="1214" y="124"/>
                  <a:pt x="1216" y="115"/>
                  <a:pt x="1218" y="106"/>
                </a:cubicBezTo>
                <a:cubicBezTo>
                  <a:pt x="1218" y="106"/>
                  <a:pt x="1219" y="106"/>
                  <a:pt x="1220" y="107"/>
                </a:cubicBezTo>
                <a:cubicBezTo>
                  <a:pt x="1221" y="115"/>
                  <a:pt x="1223" y="124"/>
                  <a:pt x="1224" y="132"/>
                </a:cubicBezTo>
                <a:cubicBezTo>
                  <a:pt x="1225" y="132"/>
                  <a:pt x="1226" y="132"/>
                  <a:pt x="1227" y="132"/>
                </a:cubicBezTo>
                <a:cubicBezTo>
                  <a:pt x="1229" y="124"/>
                  <a:pt x="1231" y="115"/>
                  <a:pt x="1233" y="103"/>
                </a:cubicBezTo>
                <a:cubicBezTo>
                  <a:pt x="1235" y="114"/>
                  <a:pt x="1237" y="120"/>
                  <a:pt x="1239" y="130"/>
                </a:cubicBezTo>
                <a:cubicBezTo>
                  <a:pt x="1242" y="124"/>
                  <a:pt x="1243" y="121"/>
                  <a:pt x="1245" y="117"/>
                </a:cubicBezTo>
                <a:cubicBezTo>
                  <a:pt x="1246" y="123"/>
                  <a:pt x="1248" y="128"/>
                  <a:pt x="1250" y="136"/>
                </a:cubicBezTo>
                <a:cubicBezTo>
                  <a:pt x="1253" y="128"/>
                  <a:pt x="1255" y="123"/>
                  <a:pt x="1258" y="115"/>
                </a:cubicBezTo>
                <a:cubicBezTo>
                  <a:pt x="1259" y="124"/>
                  <a:pt x="1260" y="130"/>
                  <a:pt x="1261" y="140"/>
                </a:cubicBezTo>
                <a:cubicBezTo>
                  <a:pt x="1265" y="132"/>
                  <a:pt x="1267" y="128"/>
                  <a:pt x="1270" y="123"/>
                </a:cubicBezTo>
                <a:cubicBezTo>
                  <a:pt x="1271" y="128"/>
                  <a:pt x="1271" y="130"/>
                  <a:pt x="1272" y="134"/>
                </a:cubicBezTo>
                <a:cubicBezTo>
                  <a:pt x="1275" y="130"/>
                  <a:pt x="1277" y="128"/>
                  <a:pt x="1281" y="123"/>
                </a:cubicBezTo>
                <a:cubicBezTo>
                  <a:pt x="1281" y="134"/>
                  <a:pt x="1281" y="143"/>
                  <a:pt x="1281" y="151"/>
                </a:cubicBezTo>
                <a:cubicBezTo>
                  <a:pt x="1283" y="151"/>
                  <a:pt x="1285" y="151"/>
                  <a:pt x="1286" y="152"/>
                </a:cubicBezTo>
                <a:cubicBezTo>
                  <a:pt x="1290" y="136"/>
                  <a:pt x="1295" y="121"/>
                  <a:pt x="1296" y="105"/>
                </a:cubicBezTo>
                <a:cubicBezTo>
                  <a:pt x="1298" y="72"/>
                  <a:pt x="1273" y="52"/>
                  <a:pt x="1241" y="58"/>
                </a:cubicBezTo>
                <a:cubicBezTo>
                  <a:pt x="1232" y="59"/>
                  <a:pt x="1227" y="58"/>
                  <a:pt x="1222" y="50"/>
                </a:cubicBezTo>
                <a:cubicBezTo>
                  <a:pt x="1215" y="38"/>
                  <a:pt x="1203" y="27"/>
                  <a:pt x="1190" y="33"/>
                </a:cubicBezTo>
                <a:cubicBezTo>
                  <a:pt x="1166" y="44"/>
                  <a:pt x="1136" y="48"/>
                  <a:pt x="1129" y="81"/>
                </a:cubicBezTo>
                <a:cubicBezTo>
                  <a:pt x="1102" y="86"/>
                  <a:pt x="1093" y="91"/>
                  <a:pt x="1087" y="104"/>
                </a:cubicBezTo>
                <a:cubicBezTo>
                  <a:pt x="1077" y="128"/>
                  <a:pt x="1101" y="187"/>
                  <a:pt x="1140" y="188"/>
                </a:cubicBezTo>
                <a:cubicBezTo>
                  <a:pt x="1132" y="175"/>
                  <a:pt x="1125" y="164"/>
                  <a:pt x="1119" y="153"/>
                </a:cubicBezTo>
                <a:cubicBezTo>
                  <a:pt x="1119" y="153"/>
                  <a:pt x="1120" y="152"/>
                  <a:pt x="1120" y="152"/>
                </a:cubicBezTo>
                <a:cubicBezTo>
                  <a:pt x="1125" y="156"/>
                  <a:pt x="1131" y="160"/>
                  <a:pt x="1136" y="164"/>
                </a:cubicBezTo>
                <a:cubicBezTo>
                  <a:pt x="1136" y="163"/>
                  <a:pt x="1137" y="163"/>
                  <a:pt x="1138" y="162"/>
                </a:cubicBezTo>
                <a:cubicBezTo>
                  <a:pt x="1134" y="155"/>
                  <a:pt x="1130" y="148"/>
                  <a:pt x="1126" y="141"/>
                </a:cubicBezTo>
                <a:close/>
                <a:moveTo>
                  <a:pt x="882" y="876"/>
                </a:moveTo>
                <a:cubicBezTo>
                  <a:pt x="880" y="876"/>
                  <a:pt x="878" y="876"/>
                  <a:pt x="876" y="876"/>
                </a:cubicBezTo>
                <a:cubicBezTo>
                  <a:pt x="874" y="895"/>
                  <a:pt x="870" y="913"/>
                  <a:pt x="871" y="932"/>
                </a:cubicBezTo>
                <a:cubicBezTo>
                  <a:pt x="873" y="959"/>
                  <a:pt x="898" y="970"/>
                  <a:pt x="921" y="954"/>
                </a:cubicBezTo>
                <a:cubicBezTo>
                  <a:pt x="930" y="948"/>
                  <a:pt x="937" y="938"/>
                  <a:pt x="946" y="931"/>
                </a:cubicBezTo>
                <a:cubicBezTo>
                  <a:pt x="950" y="928"/>
                  <a:pt x="957" y="925"/>
                  <a:pt x="961" y="926"/>
                </a:cubicBezTo>
                <a:cubicBezTo>
                  <a:pt x="1002" y="934"/>
                  <a:pt x="1030" y="913"/>
                  <a:pt x="1030" y="872"/>
                </a:cubicBezTo>
                <a:cubicBezTo>
                  <a:pt x="1030" y="861"/>
                  <a:pt x="1034" y="856"/>
                  <a:pt x="1043" y="852"/>
                </a:cubicBezTo>
                <a:cubicBezTo>
                  <a:pt x="1069" y="838"/>
                  <a:pt x="1071" y="806"/>
                  <a:pt x="1047" y="790"/>
                </a:cubicBezTo>
                <a:cubicBezTo>
                  <a:pt x="1034" y="782"/>
                  <a:pt x="1017" y="779"/>
                  <a:pt x="1002" y="774"/>
                </a:cubicBezTo>
                <a:cubicBezTo>
                  <a:pt x="1001" y="773"/>
                  <a:pt x="999" y="774"/>
                  <a:pt x="997" y="775"/>
                </a:cubicBezTo>
                <a:cubicBezTo>
                  <a:pt x="999" y="778"/>
                  <a:pt x="1000" y="781"/>
                  <a:pt x="1002" y="784"/>
                </a:cubicBezTo>
                <a:cubicBezTo>
                  <a:pt x="999" y="784"/>
                  <a:pt x="997" y="785"/>
                  <a:pt x="994" y="785"/>
                </a:cubicBezTo>
                <a:cubicBezTo>
                  <a:pt x="994" y="786"/>
                  <a:pt x="993" y="787"/>
                  <a:pt x="992" y="789"/>
                </a:cubicBezTo>
                <a:cubicBezTo>
                  <a:pt x="997" y="791"/>
                  <a:pt x="1001" y="793"/>
                  <a:pt x="1005" y="796"/>
                </a:cubicBezTo>
                <a:cubicBezTo>
                  <a:pt x="1005" y="796"/>
                  <a:pt x="1004" y="797"/>
                  <a:pt x="1003" y="798"/>
                </a:cubicBezTo>
                <a:cubicBezTo>
                  <a:pt x="997" y="797"/>
                  <a:pt x="990" y="796"/>
                  <a:pt x="980" y="794"/>
                </a:cubicBezTo>
                <a:cubicBezTo>
                  <a:pt x="988" y="801"/>
                  <a:pt x="992" y="804"/>
                  <a:pt x="998" y="810"/>
                </a:cubicBezTo>
                <a:cubicBezTo>
                  <a:pt x="991" y="810"/>
                  <a:pt x="987" y="810"/>
                  <a:pt x="977" y="810"/>
                </a:cubicBezTo>
                <a:cubicBezTo>
                  <a:pt x="984" y="816"/>
                  <a:pt x="989" y="820"/>
                  <a:pt x="993" y="823"/>
                </a:cubicBezTo>
                <a:cubicBezTo>
                  <a:pt x="988" y="822"/>
                  <a:pt x="984" y="821"/>
                  <a:pt x="977" y="819"/>
                </a:cubicBezTo>
                <a:cubicBezTo>
                  <a:pt x="981" y="825"/>
                  <a:pt x="983" y="828"/>
                  <a:pt x="986" y="833"/>
                </a:cubicBezTo>
                <a:cubicBezTo>
                  <a:pt x="980" y="832"/>
                  <a:pt x="975" y="831"/>
                  <a:pt x="969" y="830"/>
                </a:cubicBezTo>
                <a:cubicBezTo>
                  <a:pt x="974" y="836"/>
                  <a:pt x="977" y="840"/>
                  <a:pt x="982" y="846"/>
                </a:cubicBezTo>
                <a:cubicBezTo>
                  <a:pt x="974" y="843"/>
                  <a:pt x="969" y="841"/>
                  <a:pt x="960" y="838"/>
                </a:cubicBezTo>
                <a:cubicBezTo>
                  <a:pt x="965" y="847"/>
                  <a:pt x="968" y="852"/>
                  <a:pt x="973" y="860"/>
                </a:cubicBezTo>
                <a:cubicBezTo>
                  <a:pt x="965" y="855"/>
                  <a:pt x="959" y="852"/>
                  <a:pt x="951" y="846"/>
                </a:cubicBezTo>
                <a:cubicBezTo>
                  <a:pt x="956" y="858"/>
                  <a:pt x="959" y="866"/>
                  <a:pt x="963" y="877"/>
                </a:cubicBezTo>
                <a:cubicBezTo>
                  <a:pt x="954" y="870"/>
                  <a:pt x="949" y="866"/>
                  <a:pt x="941" y="860"/>
                </a:cubicBezTo>
                <a:cubicBezTo>
                  <a:pt x="942" y="867"/>
                  <a:pt x="943" y="872"/>
                  <a:pt x="944" y="877"/>
                </a:cubicBezTo>
                <a:cubicBezTo>
                  <a:pt x="937" y="872"/>
                  <a:pt x="933" y="869"/>
                  <a:pt x="926" y="863"/>
                </a:cubicBezTo>
                <a:cubicBezTo>
                  <a:pt x="927" y="871"/>
                  <a:pt x="928" y="875"/>
                  <a:pt x="929" y="880"/>
                </a:cubicBezTo>
                <a:cubicBezTo>
                  <a:pt x="924" y="877"/>
                  <a:pt x="921" y="875"/>
                  <a:pt x="916" y="871"/>
                </a:cubicBezTo>
                <a:cubicBezTo>
                  <a:pt x="917" y="879"/>
                  <a:pt x="918" y="885"/>
                  <a:pt x="919" y="894"/>
                </a:cubicBezTo>
                <a:cubicBezTo>
                  <a:pt x="913" y="886"/>
                  <a:pt x="909" y="881"/>
                  <a:pt x="904" y="874"/>
                </a:cubicBezTo>
                <a:cubicBezTo>
                  <a:pt x="902" y="880"/>
                  <a:pt x="901" y="883"/>
                  <a:pt x="900" y="888"/>
                </a:cubicBezTo>
                <a:cubicBezTo>
                  <a:pt x="897" y="884"/>
                  <a:pt x="895" y="881"/>
                  <a:pt x="893" y="878"/>
                </a:cubicBezTo>
                <a:cubicBezTo>
                  <a:pt x="891" y="881"/>
                  <a:pt x="890" y="884"/>
                  <a:pt x="888" y="887"/>
                </a:cubicBezTo>
                <a:cubicBezTo>
                  <a:pt x="885" y="882"/>
                  <a:pt x="884" y="879"/>
                  <a:pt x="882" y="876"/>
                </a:cubicBezTo>
                <a:close/>
                <a:moveTo>
                  <a:pt x="1396" y="243"/>
                </a:moveTo>
                <a:cubicBezTo>
                  <a:pt x="1396" y="245"/>
                  <a:pt x="1396" y="246"/>
                  <a:pt x="1397" y="247"/>
                </a:cubicBezTo>
                <a:cubicBezTo>
                  <a:pt x="1409" y="247"/>
                  <a:pt x="1422" y="248"/>
                  <a:pt x="1435" y="247"/>
                </a:cubicBezTo>
                <a:cubicBezTo>
                  <a:pt x="1453" y="245"/>
                  <a:pt x="1465" y="235"/>
                  <a:pt x="1470" y="217"/>
                </a:cubicBezTo>
                <a:cubicBezTo>
                  <a:pt x="1476" y="198"/>
                  <a:pt x="1476" y="180"/>
                  <a:pt x="1461" y="167"/>
                </a:cubicBezTo>
                <a:cubicBezTo>
                  <a:pt x="1453" y="159"/>
                  <a:pt x="1450" y="151"/>
                  <a:pt x="1451" y="140"/>
                </a:cubicBezTo>
                <a:cubicBezTo>
                  <a:pt x="1451" y="110"/>
                  <a:pt x="1437" y="95"/>
                  <a:pt x="1407" y="92"/>
                </a:cubicBezTo>
                <a:cubicBezTo>
                  <a:pt x="1402" y="92"/>
                  <a:pt x="1395" y="88"/>
                  <a:pt x="1391" y="84"/>
                </a:cubicBezTo>
                <a:cubicBezTo>
                  <a:pt x="1380" y="72"/>
                  <a:pt x="1367" y="67"/>
                  <a:pt x="1351" y="70"/>
                </a:cubicBezTo>
                <a:cubicBezTo>
                  <a:pt x="1316" y="76"/>
                  <a:pt x="1292" y="123"/>
                  <a:pt x="1307" y="159"/>
                </a:cubicBezTo>
                <a:cubicBezTo>
                  <a:pt x="1313" y="149"/>
                  <a:pt x="1318" y="140"/>
                  <a:pt x="1323" y="131"/>
                </a:cubicBezTo>
                <a:cubicBezTo>
                  <a:pt x="1323" y="131"/>
                  <a:pt x="1324" y="131"/>
                  <a:pt x="1325" y="132"/>
                </a:cubicBezTo>
                <a:cubicBezTo>
                  <a:pt x="1324" y="138"/>
                  <a:pt x="1323" y="144"/>
                  <a:pt x="1322" y="153"/>
                </a:cubicBezTo>
                <a:cubicBezTo>
                  <a:pt x="1329" y="144"/>
                  <a:pt x="1333" y="137"/>
                  <a:pt x="1340" y="127"/>
                </a:cubicBezTo>
                <a:cubicBezTo>
                  <a:pt x="1337" y="139"/>
                  <a:pt x="1335" y="145"/>
                  <a:pt x="1333" y="152"/>
                </a:cubicBezTo>
                <a:cubicBezTo>
                  <a:pt x="1334" y="152"/>
                  <a:pt x="1335" y="153"/>
                  <a:pt x="1336" y="153"/>
                </a:cubicBezTo>
                <a:cubicBezTo>
                  <a:pt x="1342" y="145"/>
                  <a:pt x="1348" y="138"/>
                  <a:pt x="1354" y="130"/>
                </a:cubicBezTo>
                <a:cubicBezTo>
                  <a:pt x="1355" y="130"/>
                  <a:pt x="1355" y="131"/>
                  <a:pt x="1356" y="131"/>
                </a:cubicBezTo>
                <a:cubicBezTo>
                  <a:pt x="1353" y="139"/>
                  <a:pt x="1349" y="148"/>
                  <a:pt x="1346" y="156"/>
                </a:cubicBezTo>
                <a:cubicBezTo>
                  <a:pt x="1347" y="156"/>
                  <a:pt x="1348" y="157"/>
                  <a:pt x="1349" y="157"/>
                </a:cubicBezTo>
                <a:cubicBezTo>
                  <a:pt x="1354" y="152"/>
                  <a:pt x="1360" y="148"/>
                  <a:pt x="1369" y="140"/>
                </a:cubicBezTo>
                <a:cubicBezTo>
                  <a:pt x="1364" y="150"/>
                  <a:pt x="1361" y="156"/>
                  <a:pt x="1356" y="167"/>
                </a:cubicBezTo>
                <a:cubicBezTo>
                  <a:pt x="1367" y="158"/>
                  <a:pt x="1373" y="153"/>
                  <a:pt x="1380" y="148"/>
                </a:cubicBezTo>
                <a:cubicBezTo>
                  <a:pt x="1380" y="149"/>
                  <a:pt x="1381" y="150"/>
                  <a:pt x="1382" y="150"/>
                </a:cubicBezTo>
                <a:cubicBezTo>
                  <a:pt x="1377" y="157"/>
                  <a:pt x="1373" y="164"/>
                  <a:pt x="1369" y="171"/>
                </a:cubicBezTo>
                <a:cubicBezTo>
                  <a:pt x="1370" y="171"/>
                  <a:pt x="1371" y="172"/>
                  <a:pt x="1372" y="172"/>
                </a:cubicBezTo>
                <a:cubicBezTo>
                  <a:pt x="1378" y="168"/>
                  <a:pt x="1384" y="163"/>
                  <a:pt x="1389" y="159"/>
                </a:cubicBezTo>
                <a:cubicBezTo>
                  <a:pt x="1390" y="159"/>
                  <a:pt x="1390" y="160"/>
                  <a:pt x="1391" y="160"/>
                </a:cubicBezTo>
                <a:cubicBezTo>
                  <a:pt x="1386" y="168"/>
                  <a:pt x="1380" y="175"/>
                  <a:pt x="1372" y="187"/>
                </a:cubicBezTo>
                <a:cubicBezTo>
                  <a:pt x="1386" y="180"/>
                  <a:pt x="1394" y="176"/>
                  <a:pt x="1403" y="171"/>
                </a:cubicBezTo>
                <a:cubicBezTo>
                  <a:pt x="1404" y="173"/>
                  <a:pt x="1405" y="175"/>
                  <a:pt x="1406" y="176"/>
                </a:cubicBezTo>
                <a:cubicBezTo>
                  <a:pt x="1399" y="181"/>
                  <a:pt x="1392" y="186"/>
                  <a:pt x="1385" y="191"/>
                </a:cubicBezTo>
                <a:cubicBezTo>
                  <a:pt x="1386" y="192"/>
                  <a:pt x="1387" y="193"/>
                  <a:pt x="1388" y="194"/>
                </a:cubicBezTo>
                <a:cubicBezTo>
                  <a:pt x="1394" y="192"/>
                  <a:pt x="1401" y="190"/>
                  <a:pt x="1411" y="187"/>
                </a:cubicBezTo>
                <a:cubicBezTo>
                  <a:pt x="1403" y="194"/>
                  <a:pt x="1399" y="198"/>
                  <a:pt x="1394" y="202"/>
                </a:cubicBezTo>
                <a:cubicBezTo>
                  <a:pt x="1394" y="203"/>
                  <a:pt x="1395" y="204"/>
                  <a:pt x="1395" y="205"/>
                </a:cubicBezTo>
                <a:cubicBezTo>
                  <a:pt x="1403" y="203"/>
                  <a:pt x="1412" y="201"/>
                  <a:pt x="1420" y="198"/>
                </a:cubicBezTo>
                <a:cubicBezTo>
                  <a:pt x="1420" y="199"/>
                  <a:pt x="1420" y="199"/>
                  <a:pt x="1421" y="200"/>
                </a:cubicBezTo>
                <a:cubicBezTo>
                  <a:pt x="1412" y="205"/>
                  <a:pt x="1403" y="211"/>
                  <a:pt x="1394" y="216"/>
                </a:cubicBezTo>
                <a:cubicBezTo>
                  <a:pt x="1395" y="217"/>
                  <a:pt x="1395" y="218"/>
                  <a:pt x="1396" y="218"/>
                </a:cubicBezTo>
                <a:cubicBezTo>
                  <a:pt x="1406" y="217"/>
                  <a:pt x="1416" y="216"/>
                  <a:pt x="1426" y="215"/>
                </a:cubicBezTo>
                <a:cubicBezTo>
                  <a:pt x="1426" y="215"/>
                  <a:pt x="1427" y="216"/>
                  <a:pt x="1427" y="217"/>
                </a:cubicBezTo>
                <a:cubicBezTo>
                  <a:pt x="1420" y="220"/>
                  <a:pt x="1413" y="224"/>
                  <a:pt x="1405" y="228"/>
                </a:cubicBezTo>
                <a:cubicBezTo>
                  <a:pt x="1411" y="230"/>
                  <a:pt x="1415" y="230"/>
                  <a:pt x="1422" y="232"/>
                </a:cubicBezTo>
                <a:cubicBezTo>
                  <a:pt x="1411" y="236"/>
                  <a:pt x="1403" y="240"/>
                  <a:pt x="1396" y="243"/>
                </a:cubicBezTo>
                <a:close/>
                <a:moveTo>
                  <a:pt x="486" y="1333"/>
                </a:moveTo>
                <a:cubicBezTo>
                  <a:pt x="480" y="1334"/>
                  <a:pt x="476" y="1335"/>
                  <a:pt x="468" y="1337"/>
                </a:cubicBezTo>
                <a:cubicBezTo>
                  <a:pt x="475" y="1331"/>
                  <a:pt x="478" y="1328"/>
                  <a:pt x="483" y="1323"/>
                </a:cubicBezTo>
                <a:cubicBezTo>
                  <a:pt x="476" y="1324"/>
                  <a:pt x="471" y="1324"/>
                  <a:pt x="466" y="1325"/>
                </a:cubicBezTo>
                <a:cubicBezTo>
                  <a:pt x="470" y="1315"/>
                  <a:pt x="474" y="1306"/>
                  <a:pt x="478" y="1298"/>
                </a:cubicBezTo>
                <a:cubicBezTo>
                  <a:pt x="476" y="1298"/>
                  <a:pt x="475" y="1298"/>
                  <a:pt x="473" y="1298"/>
                </a:cubicBezTo>
                <a:cubicBezTo>
                  <a:pt x="474" y="1287"/>
                  <a:pt x="475" y="1276"/>
                  <a:pt x="477" y="1266"/>
                </a:cubicBezTo>
                <a:cubicBezTo>
                  <a:pt x="425" y="1274"/>
                  <a:pt x="396" y="1308"/>
                  <a:pt x="400" y="1359"/>
                </a:cubicBezTo>
                <a:cubicBezTo>
                  <a:pt x="404" y="1408"/>
                  <a:pt x="439" y="1436"/>
                  <a:pt x="495" y="1437"/>
                </a:cubicBezTo>
                <a:cubicBezTo>
                  <a:pt x="536" y="1437"/>
                  <a:pt x="563" y="1415"/>
                  <a:pt x="567" y="1379"/>
                </a:cubicBezTo>
                <a:cubicBezTo>
                  <a:pt x="551" y="1380"/>
                  <a:pt x="535" y="1381"/>
                  <a:pt x="519" y="1382"/>
                </a:cubicBezTo>
                <a:cubicBezTo>
                  <a:pt x="519" y="1380"/>
                  <a:pt x="519" y="1377"/>
                  <a:pt x="519" y="1373"/>
                </a:cubicBezTo>
                <a:cubicBezTo>
                  <a:pt x="515" y="1375"/>
                  <a:pt x="512" y="1377"/>
                  <a:pt x="508" y="1378"/>
                </a:cubicBezTo>
                <a:cubicBezTo>
                  <a:pt x="508" y="1375"/>
                  <a:pt x="509" y="1372"/>
                  <a:pt x="509" y="1368"/>
                </a:cubicBezTo>
                <a:cubicBezTo>
                  <a:pt x="505" y="1369"/>
                  <a:pt x="502" y="1370"/>
                  <a:pt x="498" y="1371"/>
                </a:cubicBezTo>
                <a:cubicBezTo>
                  <a:pt x="500" y="1368"/>
                  <a:pt x="500" y="1365"/>
                  <a:pt x="501" y="1363"/>
                </a:cubicBezTo>
                <a:cubicBezTo>
                  <a:pt x="494" y="1361"/>
                  <a:pt x="488" y="1358"/>
                  <a:pt x="483" y="1356"/>
                </a:cubicBezTo>
                <a:cubicBezTo>
                  <a:pt x="485" y="1352"/>
                  <a:pt x="487" y="1349"/>
                  <a:pt x="491" y="1344"/>
                </a:cubicBezTo>
                <a:cubicBezTo>
                  <a:pt x="486" y="1344"/>
                  <a:pt x="484" y="1344"/>
                  <a:pt x="480" y="1344"/>
                </a:cubicBezTo>
                <a:cubicBezTo>
                  <a:pt x="482" y="1341"/>
                  <a:pt x="484" y="1338"/>
                  <a:pt x="486" y="1333"/>
                </a:cubicBezTo>
                <a:close/>
                <a:moveTo>
                  <a:pt x="1393" y="368"/>
                </a:moveTo>
                <a:cubicBezTo>
                  <a:pt x="1393" y="390"/>
                  <a:pt x="1401" y="406"/>
                  <a:pt x="1414" y="420"/>
                </a:cubicBezTo>
                <a:cubicBezTo>
                  <a:pt x="1443" y="451"/>
                  <a:pt x="1474" y="443"/>
                  <a:pt x="1487" y="403"/>
                </a:cubicBezTo>
                <a:cubicBezTo>
                  <a:pt x="1489" y="396"/>
                  <a:pt x="1495" y="388"/>
                  <a:pt x="1502" y="384"/>
                </a:cubicBezTo>
                <a:cubicBezTo>
                  <a:pt x="1518" y="374"/>
                  <a:pt x="1524" y="362"/>
                  <a:pt x="1520" y="343"/>
                </a:cubicBezTo>
                <a:cubicBezTo>
                  <a:pt x="1518" y="336"/>
                  <a:pt x="1517" y="328"/>
                  <a:pt x="1518" y="321"/>
                </a:cubicBezTo>
                <a:cubicBezTo>
                  <a:pt x="1524" y="280"/>
                  <a:pt x="1511" y="261"/>
                  <a:pt x="1469" y="256"/>
                </a:cubicBezTo>
                <a:cubicBezTo>
                  <a:pt x="1450" y="253"/>
                  <a:pt x="1432" y="256"/>
                  <a:pt x="1414" y="263"/>
                </a:cubicBezTo>
                <a:cubicBezTo>
                  <a:pt x="1415" y="265"/>
                  <a:pt x="1415" y="266"/>
                  <a:pt x="1415" y="268"/>
                </a:cubicBezTo>
                <a:cubicBezTo>
                  <a:pt x="1424" y="269"/>
                  <a:pt x="1433" y="271"/>
                  <a:pt x="1444" y="273"/>
                </a:cubicBezTo>
                <a:cubicBezTo>
                  <a:pt x="1439" y="276"/>
                  <a:pt x="1437" y="277"/>
                  <a:pt x="1433" y="280"/>
                </a:cubicBezTo>
                <a:cubicBezTo>
                  <a:pt x="1438" y="282"/>
                  <a:pt x="1442" y="284"/>
                  <a:pt x="1441" y="283"/>
                </a:cubicBezTo>
                <a:cubicBezTo>
                  <a:pt x="1442" y="290"/>
                  <a:pt x="1442" y="293"/>
                  <a:pt x="1443" y="296"/>
                </a:cubicBezTo>
                <a:cubicBezTo>
                  <a:pt x="1439" y="297"/>
                  <a:pt x="1435" y="298"/>
                  <a:pt x="1428" y="301"/>
                </a:cubicBezTo>
                <a:cubicBezTo>
                  <a:pt x="1437" y="303"/>
                  <a:pt x="1442" y="305"/>
                  <a:pt x="1451" y="308"/>
                </a:cubicBezTo>
                <a:cubicBezTo>
                  <a:pt x="1443" y="309"/>
                  <a:pt x="1438" y="309"/>
                  <a:pt x="1430" y="310"/>
                </a:cubicBezTo>
                <a:cubicBezTo>
                  <a:pt x="1438" y="315"/>
                  <a:pt x="1442" y="317"/>
                  <a:pt x="1449" y="321"/>
                </a:cubicBezTo>
                <a:cubicBezTo>
                  <a:pt x="1439" y="321"/>
                  <a:pt x="1432" y="321"/>
                  <a:pt x="1422" y="321"/>
                </a:cubicBezTo>
                <a:cubicBezTo>
                  <a:pt x="1430" y="327"/>
                  <a:pt x="1436" y="331"/>
                  <a:pt x="1445" y="337"/>
                </a:cubicBezTo>
                <a:cubicBezTo>
                  <a:pt x="1437" y="336"/>
                  <a:pt x="1432" y="336"/>
                  <a:pt x="1424" y="336"/>
                </a:cubicBezTo>
                <a:cubicBezTo>
                  <a:pt x="1431" y="340"/>
                  <a:pt x="1435" y="343"/>
                  <a:pt x="1439" y="346"/>
                </a:cubicBezTo>
                <a:cubicBezTo>
                  <a:pt x="1438" y="347"/>
                  <a:pt x="1437" y="347"/>
                  <a:pt x="1437" y="348"/>
                </a:cubicBezTo>
                <a:cubicBezTo>
                  <a:pt x="1431" y="348"/>
                  <a:pt x="1426" y="347"/>
                  <a:pt x="1418" y="346"/>
                </a:cubicBezTo>
                <a:cubicBezTo>
                  <a:pt x="1423" y="353"/>
                  <a:pt x="1426" y="358"/>
                  <a:pt x="1431" y="365"/>
                </a:cubicBezTo>
                <a:cubicBezTo>
                  <a:pt x="1424" y="362"/>
                  <a:pt x="1419" y="360"/>
                  <a:pt x="1412" y="357"/>
                </a:cubicBezTo>
                <a:cubicBezTo>
                  <a:pt x="1416" y="365"/>
                  <a:pt x="1418" y="371"/>
                  <a:pt x="1422" y="379"/>
                </a:cubicBezTo>
                <a:cubicBezTo>
                  <a:pt x="1416" y="376"/>
                  <a:pt x="1413" y="374"/>
                  <a:pt x="1409" y="371"/>
                </a:cubicBezTo>
                <a:cubicBezTo>
                  <a:pt x="1410" y="376"/>
                  <a:pt x="1411" y="379"/>
                  <a:pt x="1412" y="385"/>
                </a:cubicBezTo>
                <a:cubicBezTo>
                  <a:pt x="1405" y="379"/>
                  <a:pt x="1400" y="374"/>
                  <a:pt x="1393" y="368"/>
                </a:cubicBezTo>
                <a:close/>
                <a:moveTo>
                  <a:pt x="1166" y="467"/>
                </a:moveTo>
                <a:cubicBezTo>
                  <a:pt x="1165" y="466"/>
                  <a:pt x="1164" y="465"/>
                  <a:pt x="1164" y="465"/>
                </a:cubicBezTo>
                <a:cubicBezTo>
                  <a:pt x="1160" y="469"/>
                  <a:pt x="1156" y="473"/>
                  <a:pt x="1153" y="477"/>
                </a:cubicBezTo>
                <a:cubicBezTo>
                  <a:pt x="1150" y="470"/>
                  <a:pt x="1148" y="464"/>
                  <a:pt x="1145" y="458"/>
                </a:cubicBezTo>
                <a:cubicBezTo>
                  <a:pt x="1143" y="459"/>
                  <a:pt x="1140" y="460"/>
                  <a:pt x="1136" y="462"/>
                </a:cubicBezTo>
                <a:cubicBezTo>
                  <a:pt x="1137" y="458"/>
                  <a:pt x="1137" y="456"/>
                  <a:pt x="1137" y="451"/>
                </a:cubicBezTo>
                <a:cubicBezTo>
                  <a:pt x="1132" y="455"/>
                  <a:pt x="1128" y="457"/>
                  <a:pt x="1121" y="461"/>
                </a:cubicBezTo>
                <a:cubicBezTo>
                  <a:pt x="1124" y="454"/>
                  <a:pt x="1126" y="451"/>
                  <a:pt x="1127" y="450"/>
                </a:cubicBezTo>
                <a:cubicBezTo>
                  <a:pt x="1123" y="446"/>
                  <a:pt x="1120" y="443"/>
                  <a:pt x="1116" y="439"/>
                </a:cubicBezTo>
                <a:cubicBezTo>
                  <a:pt x="1115" y="439"/>
                  <a:pt x="1111" y="441"/>
                  <a:pt x="1104" y="443"/>
                </a:cubicBezTo>
                <a:cubicBezTo>
                  <a:pt x="1109" y="436"/>
                  <a:pt x="1112" y="431"/>
                  <a:pt x="1115" y="427"/>
                </a:cubicBezTo>
                <a:cubicBezTo>
                  <a:pt x="1108" y="425"/>
                  <a:pt x="1102" y="423"/>
                  <a:pt x="1095" y="421"/>
                </a:cubicBezTo>
                <a:cubicBezTo>
                  <a:pt x="1097" y="418"/>
                  <a:pt x="1100" y="416"/>
                  <a:pt x="1102" y="412"/>
                </a:cubicBezTo>
                <a:cubicBezTo>
                  <a:pt x="1098" y="412"/>
                  <a:pt x="1095" y="412"/>
                  <a:pt x="1092" y="411"/>
                </a:cubicBezTo>
                <a:cubicBezTo>
                  <a:pt x="1094" y="408"/>
                  <a:pt x="1095" y="405"/>
                  <a:pt x="1097" y="402"/>
                </a:cubicBezTo>
                <a:cubicBezTo>
                  <a:pt x="1092" y="402"/>
                  <a:pt x="1088" y="402"/>
                  <a:pt x="1084" y="402"/>
                </a:cubicBezTo>
                <a:cubicBezTo>
                  <a:pt x="1091" y="396"/>
                  <a:pt x="1097" y="391"/>
                  <a:pt x="1104" y="386"/>
                </a:cubicBezTo>
                <a:cubicBezTo>
                  <a:pt x="1074" y="381"/>
                  <a:pt x="1049" y="394"/>
                  <a:pt x="1038" y="420"/>
                </a:cubicBezTo>
                <a:cubicBezTo>
                  <a:pt x="1029" y="441"/>
                  <a:pt x="1034" y="456"/>
                  <a:pt x="1057" y="475"/>
                </a:cubicBezTo>
                <a:cubicBezTo>
                  <a:pt x="1061" y="479"/>
                  <a:pt x="1064" y="484"/>
                  <a:pt x="1066" y="490"/>
                </a:cubicBezTo>
                <a:cubicBezTo>
                  <a:pt x="1073" y="510"/>
                  <a:pt x="1087" y="522"/>
                  <a:pt x="1109" y="522"/>
                </a:cubicBezTo>
                <a:cubicBezTo>
                  <a:pt x="1122" y="523"/>
                  <a:pt x="1131" y="526"/>
                  <a:pt x="1140" y="535"/>
                </a:cubicBezTo>
                <a:cubicBezTo>
                  <a:pt x="1144" y="540"/>
                  <a:pt x="1151" y="543"/>
                  <a:pt x="1157" y="545"/>
                </a:cubicBezTo>
                <a:cubicBezTo>
                  <a:pt x="1185" y="556"/>
                  <a:pt x="1218" y="540"/>
                  <a:pt x="1219" y="513"/>
                </a:cubicBezTo>
                <a:cubicBezTo>
                  <a:pt x="1220" y="498"/>
                  <a:pt x="1216" y="483"/>
                  <a:pt x="1215" y="468"/>
                </a:cubicBezTo>
                <a:cubicBezTo>
                  <a:pt x="1213" y="468"/>
                  <a:pt x="1212" y="468"/>
                  <a:pt x="1210" y="468"/>
                </a:cubicBezTo>
                <a:cubicBezTo>
                  <a:pt x="1207" y="475"/>
                  <a:pt x="1205" y="483"/>
                  <a:pt x="1202" y="492"/>
                </a:cubicBezTo>
                <a:cubicBezTo>
                  <a:pt x="1200" y="485"/>
                  <a:pt x="1199" y="479"/>
                  <a:pt x="1196" y="471"/>
                </a:cubicBezTo>
                <a:cubicBezTo>
                  <a:pt x="1193" y="478"/>
                  <a:pt x="1192" y="482"/>
                  <a:pt x="1190" y="487"/>
                </a:cubicBezTo>
                <a:cubicBezTo>
                  <a:pt x="1189" y="480"/>
                  <a:pt x="1188" y="475"/>
                  <a:pt x="1186" y="466"/>
                </a:cubicBezTo>
                <a:cubicBezTo>
                  <a:pt x="1182" y="474"/>
                  <a:pt x="1179" y="478"/>
                  <a:pt x="1176" y="483"/>
                </a:cubicBezTo>
                <a:cubicBezTo>
                  <a:pt x="1175" y="479"/>
                  <a:pt x="1174" y="477"/>
                  <a:pt x="1173" y="472"/>
                </a:cubicBezTo>
                <a:cubicBezTo>
                  <a:pt x="1170" y="476"/>
                  <a:pt x="1167" y="480"/>
                  <a:pt x="1162" y="485"/>
                </a:cubicBezTo>
                <a:cubicBezTo>
                  <a:pt x="1164" y="477"/>
                  <a:pt x="1165" y="472"/>
                  <a:pt x="1166" y="467"/>
                </a:cubicBezTo>
                <a:close/>
                <a:moveTo>
                  <a:pt x="1253" y="460"/>
                </a:moveTo>
                <a:cubicBezTo>
                  <a:pt x="1229" y="480"/>
                  <a:pt x="1227" y="506"/>
                  <a:pt x="1245" y="534"/>
                </a:cubicBezTo>
                <a:cubicBezTo>
                  <a:pt x="1261" y="559"/>
                  <a:pt x="1270" y="560"/>
                  <a:pt x="1304" y="544"/>
                </a:cubicBezTo>
                <a:cubicBezTo>
                  <a:pt x="1309" y="542"/>
                  <a:pt x="1317" y="541"/>
                  <a:pt x="1323" y="542"/>
                </a:cubicBezTo>
                <a:cubicBezTo>
                  <a:pt x="1349" y="548"/>
                  <a:pt x="1365" y="541"/>
                  <a:pt x="1380" y="519"/>
                </a:cubicBezTo>
                <a:cubicBezTo>
                  <a:pt x="1385" y="512"/>
                  <a:pt x="1392" y="505"/>
                  <a:pt x="1400" y="500"/>
                </a:cubicBezTo>
                <a:cubicBezTo>
                  <a:pt x="1425" y="485"/>
                  <a:pt x="1429" y="458"/>
                  <a:pt x="1409" y="437"/>
                </a:cubicBezTo>
                <a:cubicBezTo>
                  <a:pt x="1402" y="429"/>
                  <a:pt x="1392" y="423"/>
                  <a:pt x="1380" y="414"/>
                </a:cubicBezTo>
                <a:cubicBezTo>
                  <a:pt x="1380" y="426"/>
                  <a:pt x="1379" y="434"/>
                  <a:pt x="1379" y="442"/>
                </a:cubicBezTo>
                <a:cubicBezTo>
                  <a:pt x="1377" y="441"/>
                  <a:pt x="1373" y="440"/>
                  <a:pt x="1367" y="438"/>
                </a:cubicBezTo>
                <a:cubicBezTo>
                  <a:pt x="1371" y="446"/>
                  <a:pt x="1373" y="451"/>
                  <a:pt x="1377" y="459"/>
                </a:cubicBezTo>
                <a:cubicBezTo>
                  <a:pt x="1369" y="454"/>
                  <a:pt x="1364" y="450"/>
                  <a:pt x="1356" y="444"/>
                </a:cubicBezTo>
                <a:cubicBezTo>
                  <a:pt x="1359" y="453"/>
                  <a:pt x="1361" y="458"/>
                  <a:pt x="1364" y="465"/>
                </a:cubicBezTo>
                <a:cubicBezTo>
                  <a:pt x="1358" y="460"/>
                  <a:pt x="1355" y="458"/>
                  <a:pt x="1351" y="455"/>
                </a:cubicBezTo>
                <a:cubicBezTo>
                  <a:pt x="1351" y="461"/>
                  <a:pt x="1352" y="465"/>
                  <a:pt x="1353" y="470"/>
                </a:cubicBezTo>
                <a:cubicBezTo>
                  <a:pt x="1348" y="467"/>
                  <a:pt x="1345" y="464"/>
                  <a:pt x="1340" y="460"/>
                </a:cubicBezTo>
                <a:cubicBezTo>
                  <a:pt x="1342" y="469"/>
                  <a:pt x="1344" y="475"/>
                  <a:pt x="1346" y="485"/>
                </a:cubicBezTo>
                <a:cubicBezTo>
                  <a:pt x="1339" y="476"/>
                  <a:pt x="1335" y="471"/>
                  <a:pt x="1329" y="462"/>
                </a:cubicBezTo>
                <a:cubicBezTo>
                  <a:pt x="1329" y="473"/>
                  <a:pt x="1330" y="480"/>
                  <a:pt x="1331" y="489"/>
                </a:cubicBezTo>
                <a:cubicBezTo>
                  <a:pt x="1326" y="481"/>
                  <a:pt x="1322" y="475"/>
                  <a:pt x="1317" y="466"/>
                </a:cubicBezTo>
                <a:cubicBezTo>
                  <a:pt x="1316" y="476"/>
                  <a:pt x="1316" y="482"/>
                  <a:pt x="1315" y="490"/>
                </a:cubicBezTo>
                <a:cubicBezTo>
                  <a:pt x="1312" y="484"/>
                  <a:pt x="1310" y="480"/>
                  <a:pt x="1307" y="476"/>
                </a:cubicBezTo>
                <a:cubicBezTo>
                  <a:pt x="1305" y="481"/>
                  <a:pt x="1304" y="484"/>
                  <a:pt x="1302" y="488"/>
                </a:cubicBezTo>
                <a:cubicBezTo>
                  <a:pt x="1300" y="482"/>
                  <a:pt x="1299" y="478"/>
                  <a:pt x="1297" y="469"/>
                </a:cubicBezTo>
                <a:cubicBezTo>
                  <a:pt x="1294" y="478"/>
                  <a:pt x="1292" y="482"/>
                  <a:pt x="1291" y="487"/>
                </a:cubicBezTo>
                <a:cubicBezTo>
                  <a:pt x="1289" y="482"/>
                  <a:pt x="1287" y="478"/>
                  <a:pt x="1284" y="471"/>
                </a:cubicBezTo>
                <a:cubicBezTo>
                  <a:pt x="1282" y="480"/>
                  <a:pt x="1282" y="485"/>
                  <a:pt x="1280" y="494"/>
                </a:cubicBezTo>
                <a:cubicBezTo>
                  <a:pt x="1277" y="485"/>
                  <a:pt x="1275" y="480"/>
                  <a:pt x="1273" y="473"/>
                </a:cubicBezTo>
                <a:cubicBezTo>
                  <a:pt x="1271" y="478"/>
                  <a:pt x="1270" y="481"/>
                  <a:pt x="1269" y="484"/>
                </a:cubicBezTo>
                <a:cubicBezTo>
                  <a:pt x="1266" y="480"/>
                  <a:pt x="1263" y="476"/>
                  <a:pt x="1260" y="473"/>
                </a:cubicBezTo>
                <a:cubicBezTo>
                  <a:pt x="1259" y="473"/>
                  <a:pt x="1258" y="474"/>
                  <a:pt x="1257" y="475"/>
                </a:cubicBezTo>
                <a:cubicBezTo>
                  <a:pt x="1256" y="470"/>
                  <a:pt x="1255" y="465"/>
                  <a:pt x="1253" y="460"/>
                </a:cubicBezTo>
                <a:close/>
                <a:moveTo>
                  <a:pt x="374" y="1294"/>
                </a:moveTo>
                <a:cubicBezTo>
                  <a:pt x="411" y="1259"/>
                  <a:pt x="447" y="1224"/>
                  <a:pt x="484" y="1191"/>
                </a:cubicBezTo>
                <a:cubicBezTo>
                  <a:pt x="495" y="1181"/>
                  <a:pt x="500" y="1171"/>
                  <a:pt x="494" y="1156"/>
                </a:cubicBezTo>
                <a:cubicBezTo>
                  <a:pt x="488" y="1141"/>
                  <a:pt x="483" y="1125"/>
                  <a:pt x="462" y="1122"/>
                </a:cubicBezTo>
                <a:cubicBezTo>
                  <a:pt x="435" y="1117"/>
                  <a:pt x="408" y="1131"/>
                  <a:pt x="392" y="1160"/>
                </a:cubicBezTo>
                <a:cubicBezTo>
                  <a:pt x="370" y="1203"/>
                  <a:pt x="373" y="1250"/>
                  <a:pt x="374" y="1294"/>
                </a:cubicBezTo>
                <a:close/>
                <a:moveTo>
                  <a:pt x="2100" y="2192"/>
                </a:moveTo>
                <a:cubicBezTo>
                  <a:pt x="2098" y="2190"/>
                  <a:pt x="2097" y="2189"/>
                  <a:pt x="2095" y="2188"/>
                </a:cubicBezTo>
                <a:cubicBezTo>
                  <a:pt x="2094" y="2190"/>
                  <a:pt x="2093" y="2193"/>
                  <a:pt x="2091" y="2196"/>
                </a:cubicBezTo>
                <a:cubicBezTo>
                  <a:pt x="2048" y="2251"/>
                  <a:pt x="2013" y="2311"/>
                  <a:pt x="1993" y="2379"/>
                </a:cubicBezTo>
                <a:cubicBezTo>
                  <a:pt x="1981" y="2418"/>
                  <a:pt x="1971" y="2457"/>
                  <a:pt x="1961" y="2495"/>
                </a:cubicBezTo>
                <a:cubicBezTo>
                  <a:pt x="1945" y="2552"/>
                  <a:pt x="1924" y="2605"/>
                  <a:pt x="1876" y="2644"/>
                </a:cubicBezTo>
                <a:cubicBezTo>
                  <a:pt x="1876" y="2644"/>
                  <a:pt x="1876" y="2646"/>
                  <a:pt x="1877" y="2648"/>
                </a:cubicBezTo>
                <a:cubicBezTo>
                  <a:pt x="1898" y="2649"/>
                  <a:pt x="1911" y="2635"/>
                  <a:pt x="1923" y="2621"/>
                </a:cubicBezTo>
                <a:cubicBezTo>
                  <a:pt x="1951" y="2587"/>
                  <a:pt x="1968" y="2547"/>
                  <a:pt x="1982" y="2505"/>
                </a:cubicBezTo>
                <a:cubicBezTo>
                  <a:pt x="2017" y="2399"/>
                  <a:pt x="2047" y="2291"/>
                  <a:pt x="2100" y="2192"/>
                </a:cubicBezTo>
                <a:close/>
                <a:moveTo>
                  <a:pt x="1907" y="2705"/>
                </a:moveTo>
                <a:cubicBezTo>
                  <a:pt x="1908" y="2707"/>
                  <a:pt x="1910" y="2709"/>
                  <a:pt x="1912" y="2711"/>
                </a:cubicBezTo>
                <a:cubicBezTo>
                  <a:pt x="1925" y="2701"/>
                  <a:pt x="1941" y="2693"/>
                  <a:pt x="1951" y="2680"/>
                </a:cubicBezTo>
                <a:cubicBezTo>
                  <a:pt x="1968" y="2659"/>
                  <a:pt x="1985" y="2638"/>
                  <a:pt x="1996" y="2613"/>
                </a:cubicBezTo>
                <a:cubicBezTo>
                  <a:pt x="2022" y="2553"/>
                  <a:pt x="2048" y="2491"/>
                  <a:pt x="2068" y="2428"/>
                </a:cubicBezTo>
                <a:cubicBezTo>
                  <a:pt x="2101" y="2322"/>
                  <a:pt x="2148" y="2224"/>
                  <a:pt x="2219" y="2137"/>
                </a:cubicBezTo>
                <a:cubicBezTo>
                  <a:pt x="2221" y="2135"/>
                  <a:pt x="2222" y="2131"/>
                  <a:pt x="2225" y="2126"/>
                </a:cubicBezTo>
                <a:cubicBezTo>
                  <a:pt x="2222" y="2127"/>
                  <a:pt x="2221" y="2127"/>
                  <a:pt x="2220" y="2128"/>
                </a:cubicBezTo>
                <a:cubicBezTo>
                  <a:pt x="2217" y="2130"/>
                  <a:pt x="2215" y="2133"/>
                  <a:pt x="2212" y="2135"/>
                </a:cubicBezTo>
                <a:cubicBezTo>
                  <a:pt x="2144" y="2208"/>
                  <a:pt x="2095" y="2292"/>
                  <a:pt x="2064" y="2386"/>
                </a:cubicBezTo>
                <a:cubicBezTo>
                  <a:pt x="2049" y="2432"/>
                  <a:pt x="2035" y="2478"/>
                  <a:pt x="2019" y="2523"/>
                </a:cubicBezTo>
                <a:cubicBezTo>
                  <a:pt x="1994" y="2591"/>
                  <a:pt x="1962" y="2655"/>
                  <a:pt x="1907" y="2705"/>
                </a:cubicBezTo>
                <a:close/>
                <a:moveTo>
                  <a:pt x="882" y="631"/>
                </a:moveTo>
                <a:cubicBezTo>
                  <a:pt x="880" y="639"/>
                  <a:pt x="879" y="645"/>
                  <a:pt x="876" y="654"/>
                </a:cubicBezTo>
                <a:cubicBezTo>
                  <a:pt x="883" y="649"/>
                  <a:pt x="887" y="647"/>
                  <a:pt x="891" y="644"/>
                </a:cubicBezTo>
                <a:cubicBezTo>
                  <a:pt x="912" y="626"/>
                  <a:pt x="919" y="602"/>
                  <a:pt x="910" y="582"/>
                </a:cubicBezTo>
                <a:cubicBezTo>
                  <a:pt x="902" y="566"/>
                  <a:pt x="886" y="561"/>
                  <a:pt x="856" y="567"/>
                </a:cubicBezTo>
                <a:cubicBezTo>
                  <a:pt x="851" y="568"/>
                  <a:pt x="844" y="567"/>
                  <a:pt x="839" y="565"/>
                </a:cubicBezTo>
                <a:cubicBezTo>
                  <a:pt x="812" y="552"/>
                  <a:pt x="787" y="562"/>
                  <a:pt x="769" y="592"/>
                </a:cubicBezTo>
                <a:cubicBezTo>
                  <a:pt x="758" y="610"/>
                  <a:pt x="768" y="631"/>
                  <a:pt x="794" y="650"/>
                </a:cubicBezTo>
                <a:cubicBezTo>
                  <a:pt x="792" y="640"/>
                  <a:pt x="790" y="633"/>
                  <a:pt x="788" y="625"/>
                </a:cubicBezTo>
                <a:cubicBezTo>
                  <a:pt x="789" y="624"/>
                  <a:pt x="790" y="624"/>
                  <a:pt x="792" y="623"/>
                </a:cubicBezTo>
                <a:cubicBezTo>
                  <a:pt x="795" y="628"/>
                  <a:pt x="798" y="634"/>
                  <a:pt x="804" y="643"/>
                </a:cubicBezTo>
                <a:cubicBezTo>
                  <a:pt x="806" y="632"/>
                  <a:pt x="807" y="627"/>
                  <a:pt x="809" y="620"/>
                </a:cubicBezTo>
                <a:cubicBezTo>
                  <a:pt x="811" y="624"/>
                  <a:pt x="813" y="626"/>
                  <a:pt x="815" y="629"/>
                </a:cubicBezTo>
                <a:cubicBezTo>
                  <a:pt x="817" y="623"/>
                  <a:pt x="818" y="618"/>
                  <a:pt x="820" y="611"/>
                </a:cubicBezTo>
                <a:cubicBezTo>
                  <a:pt x="823" y="617"/>
                  <a:pt x="824" y="621"/>
                  <a:pt x="827" y="628"/>
                </a:cubicBezTo>
                <a:cubicBezTo>
                  <a:pt x="830" y="621"/>
                  <a:pt x="832" y="617"/>
                  <a:pt x="835" y="609"/>
                </a:cubicBezTo>
                <a:cubicBezTo>
                  <a:pt x="836" y="618"/>
                  <a:pt x="837" y="623"/>
                  <a:pt x="837" y="628"/>
                </a:cubicBezTo>
                <a:cubicBezTo>
                  <a:pt x="839" y="629"/>
                  <a:pt x="840" y="630"/>
                  <a:pt x="842" y="631"/>
                </a:cubicBezTo>
                <a:cubicBezTo>
                  <a:pt x="843" y="627"/>
                  <a:pt x="844" y="623"/>
                  <a:pt x="846" y="616"/>
                </a:cubicBezTo>
                <a:cubicBezTo>
                  <a:pt x="848" y="625"/>
                  <a:pt x="848" y="628"/>
                  <a:pt x="849" y="632"/>
                </a:cubicBezTo>
                <a:cubicBezTo>
                  <a:pt x="853" y="628"/>
                  <a:pt x="856" y="625"/>
                  <a:pt x="860" y="621"/>
                </a:cubicBezTo>
                <a:cubicBezTo>
                  <a:pt x="860" y="628"/>
                  <a:pt x="859" y="632"/>
                  <a:pt x="859" y="638"/>
                </a:cubicBezTo>
                <a:cubicBezTo>
                  <a:pt x="864" y="635"/>
                  <a:pt x="867" y="633"/>
                  <a:pt x="872" y="630"/>
                </a:cubicBezTo>
                <a:cubicBezTo>
                  <a:pt x="871" y="634"/>
                  <a:pt x="871" y="636"/>
                  <a:pt x="871" y="640"/>
                </a:cubicBezTo>
                <a:cubicBezTo>
                  <a:pt x="875" y="637"/>
                  <a:pt x="878" y="634"/>
                  <a:pt x="882" y="631"/>
                </a:cubicBezTo>
                <a:close/>
                <a:moveTo>
                  <a:pt x="786" y="670"/>
                </a:moveTo>
                <a:cubicBezTo>
                  <a:pt x="779" y="642"/>
                  <a:pt x="763" y="626"/>
                  <a:pt x="741" y="622"/>
                </a:cubicBezTo>
                <a:cubicBezTo>
                  <a:pt x="716" y="618"/>
                  <a:pt x="704" y="629"/>
                  <a:pt x="702" y="654"/>
                </a:cubicBezTo>
                <a:cubicBezTo>
                  <a:pt x="701" y="662"/>
                  <a:pt x="697" y="671"/>
                  <a:pt x="692" y="678"/>
                </a:cubicBezTo>
                <a:cubicBezTo>
                  <a:pt x="682" y="691"/>
                  <a:pt x="677" y="704"/>
                  <a:pt x="681" y="719"/>
                </a:cubicBezTo>
                <a:cubicBezTo>
                  <a:pt x="690" y="755"/>
                  <a:pt x="728" y="763"/>
                  <a:pt x="761" y="735"/>
                </a:cubicBezTo>
                <a:cubicBezTo>
                  <a:pt x="758" y="735"/>
                  <a:pt x="755" y="734"/>
                  <a:pt x="751" y="734"/>
                </a:cubicBezTo>
                <a:cubicBezTo>
                  <a:pt x="755" y="730"/>
                  <a:pt x="758" y="728"/>
                  <a:pt x="761" y="724"/>
                </a:cubicBezTo>
                <a:cubicBezTo>
                  <a:pt x="757" y="722"/>
                  <a:pt x="753" y="721"/>
                  <a:pt x="750" y="719"/>
                </a:cubicBezTo>
                <a:cubicBezTo>
                  <a:pt x="752" y="716"/>
                  <a:pt x="754" y="714"/>
                  <a:pt x="755" y="711"/>
                </a:cubicBezTo>
                <a:cubicBezTo>
                  <a:pt x="751" y="709"/>
                  <a:pt x="748" y="707"/>
                  <a:pt x="747" y="707"/>
                </a:cubicBezTo>
                <a:cubicBezTo>
                  <a:pt x="752" y="698"/>
                  <a:pt x="757" y="690"/>
                  <a:pt x="760" y="681"/>
                </a:cubicBezTo>
                <a:cubicBezTo>
                  <a:pt x="764" y="668"/>
                  <a:pt x="772" y="665"/>
                  <a:pt x="786" y="670"/>
                </a:cubicBezTo>
                <a:close/>
                <a:moveTo>
                  <a:pt x="1136" y="1408"/>
                </a:moveTo>
                <a:cubicBezTo>
                  <a:pt x="1106" y="1378"/>
                  <a:pt x="1057" y="1378"/>
                  <a:pt x="1023" y="1406"/>
                </a:cubicBezTo>
                <a:cubicBezTo>
                  <a:pt x="988" y="1434"/>
                  <a:pt x="979" y="1485"/>
                  <a:pt x="1003" y="1524"/>
                </a:cubicBezTo>
                <a:cubicBezTo>
                  <a:pt x="1023" y="1556"/>
                  <a:pt x="1070" y="1575"/>
                  <a:pt x="1100" y="1562"/>
                </a:cubicBezTo>
                <a:cubicBezTo>
                  <a:pt x="1061" y="1543"/>
                  <a:pt x="1023" y="1523"/>
                  <a:pt x="1033" y="1471"/>
                </a:cubicBezTo>
                <a:cubicBezTo>
                  <a:pt x="1037" y="1453"/>
                  <a:pt x="1047" y="1435"/>
                  <a:pt x="1059" y="1421"/>
                </a:cubicBezTo>
                <a:cubicBezTo>
                  <a:pt x="1079" y="1399"/>
                  <a:pt x="1107" y="1404"/>
                  <a:pt x="1136" y="1408"/>
                </a:cubicBezTo>
                <a:close/>
                <a:moveTo>
                  <a:pt x="1903" y="2679"/>
                </a:moveTo>
                <a:cubicBezTo>
                  <a:pt x="1905" y="2680"/>
                  <a:pt x="1907" y="2682"/>
                  <a:pt x="1909" y="2683"/>
                </a:cubicBezTo>
                <a:cubicBezTo>
                  <a:pt x="1922" y="2668"/>
                  <a:pt x="1938" y="2655"/>
                  <a:pt x="1950" y="2639"/>
                </a:cubicBezTo>
                <a:cubicBezTo>
                  <a:pt x="1984" y="2595"/>
                  <a:pt x="2003" y="2543"/>
                  <a:pt x="2018" y="2490"/>
                </a:cubicBezTo>
                <a:cubicBezTo>
                  <a:pt x="2051" y="2373"/>
                  <a:pt x="2090" y="2259"/>
                  <a:pt x="2163" y="2158"/>
                </a:cubicBezTo>
                <a:cubicBezTo>
                  <a:pt x="2164" y="2157"/>
                  <a:pt x="2164" y="2154"/>
                  <a:pt x="2164" y="2151"/>
                </a:cubicBezTo>
                <a:cubicBezTo>
                  <a:pt x="2106" y="2214"/>
                  <a:pt x="2063" y="2284"/>
                  <a:pt x="2039" y="2366"/>
                </a:cubicBezTo>
                <a:cubicBezTo>
                  <a:pt x="2026" y="2412"/>
                  <a:pt x="2013" y="2458"/>
                  <a:pt x="1997" y="2503"/>
                </a:cubicBezTo>
                <a:cubicBezTo>
                  <a:pt x="1976" y="2567"/>
                  <a:pt x="1947" y="2627"/>
                  <a:pt x="1903" y="2679"/>
                </a:cubicBezTo>
                <a:close/>
                <a:moveTo>
                  <a:pt x="1174" y="342"/>
                </a:moveTo>
                <a:cubicBezTo>
                  <a:pt x="1156" y="332"/>
                  <a:pt x="1151" y="317"/>
                  <a:pt x="1149" y="299"/>
                </a:cubicBezTo>
                <a:cubicBezTo>
                  <a:pt x="1147" y="291"/>
                  <a:pt x="1160" y="269"/>
                  <a:pt x="1175" y="262"/>
                </a:cubicBezTo>
                <a:cubicBezTo>
                  <a:pt x="1166" y="255"/>
                  <a:pt x="1158" y="246"/>
                  <a:pt x="1148" y="241"/>
                </a:cubicBezTo>
                <a:cubicBezTo>
                  <a:pt x="1127" y="230"/>
                  <a:pt x="1095" y="240"/>
                  <a:pt x="1092" y="261"/>
                </a:cubicBezTo>
                <a:cubicBezTo>
                  <a:pt x="1088" y="283"/>
                  <a:pt x="1087" y="305"/>
                  <a:pt x="1088" y="327"/>
                </a:cubicBezTo>
                <a:cubicBezTo>
                  <a:pt x="1088" y="347"/>
                  <a:pt x="1105" y="365"/>
                  <a:pt x="1125" y="371"/>
                </a:cubicBezTo>
                <a:cubicBezTo>
                  <a:pt x="1142" y="377"/>
                  <a:pt x="1154" y="363"/>
                  <a:pt x="1166" y="351"/>
                </a:cubicBezTo>
                <a:cubicBezTo>
                  <a:pt x="1169" y="348"/>
                  <a:pt x="1172" y="344"/>
                  <a:pt x="1174" y="342"/>
                </a:cubicBezTo>
                <a:close/>
                <a:moveTo>
                  <a:pt x="1517" y="2571"/>
                </a:moveTo>
                <a:cubicBezTo>
                  <a:pt x="1547" y="2572"/>
                  <a:pt x="1574" y="2581"/>
                  <a:pt x="1598" y="2600"/>
                </a:cubicBezTo>
                <a:cubicBezTo>
                  <a:pt x="1601" y="2603"/>
                  <a:pt x="1608" y="2601"/>
                  <a:pt x="1613" y="2600"/>
                </a:cubicBezTo>
                <a:cubicBezTo>
                  <a:pt x="1655" y="2596"/>
                  <a:pt x="1691" y="2606"/>
                  <a:pt x="1719" y="2640"/>
                </a:cubicBezTo>
                <a:cubicBezTo>
                  <a:pt x="1725" y="2647"/>
                  <a:pt x="1735" y="2654"/>
                  <a:pt x="1745" y="2656"/>
                </a:cubicBezTo>
                <a:cubicBezTo>
                  <a:pt x="1782" y="2665"/>
                  <a:pt x="1815" y="2681"/>
                  <a:pt x="1837" y="2713"/>
                </a:cubicBezTo>
                <a:cubicBezTo>
                  <a:pt x="1848" y="2731"/>
                  <a:pt x="1855" y="2752"/>
                  <a:pt x="1863" y="2770"/>
                </a:cubicBezTo>
                <a:cubicBezTo>
                  <a:pt x="1875" y="2732"/>
                  <a:pt x="1855" y="2682"/>
                  <a:pt x="1814" y="2660"/>
                </a:cubicBezTo>
                <a:cubicBezTo>
                  <a:pt x="1795" y="2650"/>
                  <a:pt x="1773" y="2645"/>
                  <a:pt x="1752" y="2638"/>
                </a:cubicBezTo>
                <a:cubicBezTo>
                  <a:pt x="1746" y="2635"/>
                  <a:pt x="1738" y="2634"/>
                  <a:pt x="1734" y="2629"/>
                </a:cubicBezTo>
                <a:cubicBezTo>
                  <a:pt x="1705" y="2590"/>
                  <a:pt x="1665" y="2579"/>
                  <a:pt x="1619" y="2580"/>
                </a:cubicBezTo>
                <a:cubicBezTo>
                  <a:pt x="1608" y="2580"/>
                  <a:pt x="1597" y="2576"/>
                  <a:pt x="1587" y="2572"/>
                </a:cubicBezTo>
                <a:cubicBezTo>
                  <a:pt x="1564" y="2561"/>
                  <a:pt x="1541" y="2559"/>
                  <a:pt x="1517" y="2571"/>
                </a:cubicBezTo>
                <a:close/>
                <a:moveTo>
                  <a:pt x="770" y="1726"/>
                </a:moveTo>
                <a:cubicBezTo>
                  <a:pt x="778" y="1796"/>
                  <a:pt x="823" y="1867"/>
                  <a:pt x="897" y="1884"/>
                </a:cubicBezTo>
                <a:cubicBezTo>
                  <a:pt x="982" y="1904"/>
                  <a:pt x="1055" y="1882"/>
                  <a:pt x="1090" y="1824"/>
                </a:cubicBezTo>
                <a:cubicBezTo>
                  <a:pt x="1084" y="1827"/>
                  <a:pt x="1080" y="1830"/>
                  <a:pt x="1076" y="1832"/>
                </a:cubicBezTo>
                <a:cubicBezTo>
                  <a:pt x="1060" y="1840"/>
                  <a:pt x="1045" y="1849"/>
                  <a:pt x="1028" y="1856"/>
                </a:cubicBezTo>
                <a:cubicBezTo>
                  <a:pt x="949" y="1888"/>
                  <a:pt x="875" y="1869"/>
                  <a:pt x="822" y="1802"/>
                </a:cubicBezTo>
                <a:cubicBezTo>
                  <a:pt x="803" y="1778"/>
                  <a:pt x="788" y="1753"/>
                  <a:pt x="770" y="1726"/>
                </a:cubicBezTo>
                <a:close/>
                <a:moveTo>
                  <a:pt x="1231" y="235"/>
                </a:moveTo>
                <a:cubicBezTo>
                  <a:pt x="1231" y="234"/>
                  <a:pt x="1232" y="231"/>
                  <a:pt x="1233" y="228"/>
                </a:cubicBezTo>
                <a:cubicBezTo>
                  <a:pt x="1234" y="229"/>
                  <a:pt x="1234" y="231"/>
                  <a:pt x="1234" y="233"/>
                </a:cubicBezTo>
                <a:cubicBezTo>
                  <a:pt x="1241" y="233"/>
                  <a:pt x="1249" y="232"/>
                  <a:pt x="1256" y="232"/>
                </a:cubicBezTo>
                <a:cubicBezTo>
                  <a:pt x="1257" y="233"/>
                  <a:pt x="1257" y="236"/>
                  <a:pt x="1259" y="243"/>
                </a:cubicBezTo>
                <a:cubicBezTo>
                  <a:pt x="1264" y="231"/>
                  <a:pt x="1267" y="223"/>
                  <a:pt x="1269" y="214"/>
                </a:cubicBezTo>
                <a:cubicBezTo>
                  <a:pt x="1273" y="198"/>
                  <a:pt x="1271" y="183"/>
                  <a:pt x="1258" y="172"/>
                </a:cubicBezTo>
                <a:cubicBezTo>
                  <a:pt x="1245" y="160"/>
                  <a:pt x="1230" y="161"/>
                  <a:pt x="1214" y="168"/>
                </a:cubicBezTo>
                <a:cubicBezTo>
                  <a:pt x="1208" y="171"/>
                  <a:pt x="1201" y="171"/>
                  <a:pt x="1194" y="172"/>
                </a:cubicBezTo>
                <a:cubicBezTo>
                  <a:pt x="1173" y="173"/>
                  <a:pt x="1156" y="190"/>
                  <a:pt x="1157" y="210"/>
                </a:cubicBezTo>
                <a:cubicBezTo>
                  <a:pt x="1158" y="234"/>
                  <a:pt x="1175" y="245"/>
                  <a:pt x="1192" y="254"/>
                </a:cubicBezTo>
                <a:cubicBezTo>
                  <a:pt x="1200" y="245"/>
                  <a:pt x="1207" y="238"/>
                  <a:pt x="1215" y="229"/>
                </a:cubicBezTo>
                <a:cubicBezTo>
                  <a:pt x="1218" y="230"/>
                  <a:pt x="1224" y="233"/>
                  <a:pt x="1231" y="235"/>
                </a:cubicBezTo>
                <a:close/>
                <a:moveTo>
                  <a:pt x="1144" y="1523"/>
                </a:moveTo>
                <a:cubicBezTo>
                  <a:pt x="1121" y="1522"/>
                  <a:pt x="1097" y="1528"/>
                  <a:pt x="1087" y="1502"/>
                </a:cubicBezTo>
                <a:cubicBezTo>
                  <a:pt x="1081" y="1487"/>
                  <a:pt x="1081" y="1470"/>
                  <a:pt x="1094" y="1458"/>
                </a:cubicBezTo>
                <a:cubicBezTo>
                  <a:pt x="1113" y="1440"/>
                  <a:pt x="1134" y="1448"/>
                  <a:pt x="1155" y="1459"/>
                </a:cubicBezTo>
                <a:cubicBezTo>
                  <a:pt x="1151" y="1424"/>
                  <a:pt x="1132" y="1410"/>
                  <a:pt x="1100" y="1417"/>
                </a:cubicBezTo>
                <a:cubicBezTo>
                  <a:pt x="1074" y="1422"/>
                  <a:pt x="1056" y="1438"/>
                  <a:pt x="1049" y="1464"/>
                </a:cubicBezTo>
                <a:cubicBezTo>
                  <a:pt x="1042" y="1491"/>
                  <a:pt x="1048" y="1515"/>
                  <a:pt x="1068" y="1534"/>
                </a:cubicBezTo>
                <a:cubicBezTo>
                  <a:pt x="1091" y="1557"/>
                  <a:pt x="1124" y="1553"/>
                  <a:pt x="1144" y="1523"/>
                </a:cubicBezTo>
                <a:close/>
                <a:moveTo>
                  <a:pt x="1437" y="2110"/>
                </a:moveTo>
                <a:cubicBezTo>
                  <a:pt x="1495" y="2235"/>
                  <a:pt x="1532" y="2363"/>
                  <a:pt x="1504" y="2506"/>
                </a:cubicBezTo>
                <a:cubicBezTo>
                  <a:pt x="1563" y="2402"/>
                  <a:pt x="1535" y="2233"/>
                  <a:pt x="1437" y="2110"/>
                </a:cubicBezTo>
                <a:close/>
                <a:moveTo>
                  <a:pt x="1839" y="2769"/>
                </a:moveTo>
                <a:cubicBezTo>
                  <a:pt x="1833" y="2707"/>
                  <a:pt x="1798" y="2674"/>
                  <a:pt x="1736" y="2668"/>
                </a:cubicBezTo>
                <a:cubicBezTo>
                  <a:pt x="1728" y="2667"/>
                  <a:pt x="1719" y="2662"/>
                  <a:pt x="1714" y="2656"/>
                </a:cubicBezTo>
                <a:cubicBezTo>
                  <a:pt x="1688" y="2620"/>
                  <a:pt x="1652" y="2605"/>
                  <a:pt x="1608" y="2611"/>
                </a:cubicBezTo>
                <a:cubicBezTo>
                  <a:pt x="1597" y="2613"/>
                  <a:pt x="1589" y="2611"/>
                  <a:pt x="1581" y="2604"/>
                </a:cubicBezTo>
                <a:cubicBezTo>
                  <a:pt x="1559" y="2586"/>
                  <a:pt x="1533" y="2582"/>
                  <a:pt x="1512" y="2591"/>
                </a:cubicBezTo>
                <a:cubicBezTo>
                  <a:pt x="1558" y="2604"/>
                  <a:pt x="1567" y="2608"/>
                  <a:pt x="1581" y="2627"/>
                </a:cubicBezTo>
                <a:cubicBezTo>
                  <a:pt x="1589" y="2637"/>
                  <a:pt x="1595" y="2638"/>
                  <a:pt x="1607" y="2636"/>
                </a:cubicBezTo>
                <a:cubicBezTo>
                  <a:pt x="1656" y="2627"/>
                  <a:pt x="1682" y="2638"/>
                  <a:pt x="1707" y="2677"/>
                </a:cubicBezTo>
                <a:cubicBezTo>
                  <a:pt x="1709" y="2681"/>
                  <a:pt x="1714" y="2684"/>
                  <a:pt x="1718" y="2685"/>
                </a:cubicBezTo>
                <a:cubicBezTo>
                  <a:pt x="1773" y="2692"/>
                  <a:pt x="1815" y="2717"/>
                  <a:pt x="1839" y="2769"/>
                </a:cubicBezTo>
                <a:close/>
                <a:moveTo>
                  <a:pt x="1239" y="379"/>
                </a:moveTo>
                <a:cubicBezTo>
                  <a:pt x="1221" y="387"/>
                  <a:pt x="1209" y="365"/>
                  <a:pt x="1193" y="372"/>
                </a:cubicBezTo>
                <a:cubicBezTo>
                  <a:pt x="1192" y="372"/>
                  <a:pt x="1187" y="361"/>
                  <a:pt x="1183" y="353"/>
                </a:cubicBezTo>
                <a:cubicBezTo>
                  <a:pt x="1172" y="361"/>
                  <a:pt x="1160" y="369"/>
                  <a:pt x="1152" y="379"/>
                </a:cubicBezTo>
                <a:cubicBezTo>
                  <a:pt x="1141" y="391"/>
                  <a:pt x="1143" y="406"/>
                  <a:pt x="1151" y="419"/>
                </a:cubicBezTo>
                <a:cubicBezTo>
                  <a:pt x="1159" y="432"/>
                  <a:pt x="1170" y="436"/>
                  <a:pt x="1185" y="433"/>
                </a:cubicBezTo>
                <a:cubicBezTo>
                  <a:pt x="1190" y="433"/>
                  <a:pt x="1196" y="434"/>
                  <a:pt x="1201" y="437"/>
                </a:cubicBezTo>
                <a:cubicBezTo>
                  <a:pt x="1215" y="445"/>
                  <a:pt x="1229" y="450"/>
                  <a:pt x="1243" y="441"/>
                </a:cubicBezTo>
                <a:cubicBezTo>
                  <a:pt x="1259" y="431"/>
                  <a:pt x="1261" y="415"/>
                  <a:pt x="1259" y="398"/>
                </a:cubicBezTo>
                <a:cubicBezTo>
                  <a:pt x="1258" y="391"/>
                  <a:pt x="1256" y="384"/>
                  <a:pt x="1254" y="377"/>
                </a:cubicBezTo>
                <a:cubicBezTo>
                  <a:pt x="1254" y="376"/>
                  <a:pt x="1252" y="375"/>
                  <a:pt x="1250" y="372"/>
                </a:cubicBezTo>
                <a:cubicBezTo>
                  <a:pt x="1248" y="378"/>
                  <a:pt x="1246" y="382"/>
                  <a:pt x="1244" y="388"/>
                </a:cubicBezTo>
                <a:cubicBezTo>
                  <a:pt x="1242" y="384"/>
                  <a:pt x="1240" y="381"/>
                  <a:pt x="1239" y="379"/>
                </a:cubicBezTo>
                <a:close/>
                <a:moveTo>
                  <a:pt x="1977" y="2294"/>
                </a:moveTo>
                <a:cubicBezTo>
                  <a:pt x="1943" y="2317"/>
                  <a:pt x="1929" y="2351"/>
                  <a:pt x="1922" y="2389"/>
                </a:cubicBezTo>
                <a:cubicBezTo>
                  <a:pt x="1908" y="2459"/>
                  <a:pt x="1882" y="2524"/>
                  <a:pt x="1841" y="2583"/>
                </a:cubicBezTo>
                <a:cubicBezTo>
                  <a:pt x="1839" y="2585"/>
                  <a:pt x="1839" y="2588"/>
                  <a:pt x="1837" y="2590"/>
                </a:cubicBezTo>
                <a:cubicBezTo>
                  <a:pt x="1850" y="2587"/>
                  <a:pt x="1862" y="2581"/>
                  <a:pt x="1871" y="2573"/>
                </a:cubicBezTo>
                <a:cubicBezTo>
                  <a:pt x="1895" y="2552"/>
                  <a:pt x="1910" y="2525"/>
                  <a:pt x="1918" y="2494"/>
                </a:cubicBezTo>
                <a:cubicBezTo>
                  <a:pt x="1929" y="2453"/>
                  <a:pt x="1939" y="2412"/>
                  <a:pt x="1951" y="2371"/>
                </a:cubicBezTo>
                <a:cubicBezTo>
                  <a:pt x="1958" y="2345"/>
                  <a:pt x="1968" y="2319"/>
                  <a:pt x="1977" y="2294"/>
                </a:cubicBezTo>
                <a:close/>
                <a:moveTo>
                  <a:pt x="1270" y="376"/>
                </a:moveTo>
                <a:cubicBezTo>
                  <a:pt x="1268" y="377"/>
                  <a:pt x="1266" y="377"/>
                  <a:pt x="1264" y="378"/>
                </a:cubicBezTo>
                <a:cubicBezTo>
                  <a:pt x="1266" y="390"/>
                  <a:pt x="1267" y="402"/>
                  <a:pt x="1270" y="413"/>
                </a:cubicBezTo>
                <a:cubicBezTo>
                  <a:pt x="1275" y="428"/>
                  <a:pt x="1285" y="438"/>
                  <a:pt x="1302" y="438"/>
                </a:cubicBezTo>
                <a:cubicBezTo>
                  <a:pt x="1319" y="437"/>
                  <a:pt x="1331" y="430"/>
                  <a:pt x="1338" y="413"/>
                </a:cubicBezTo>
                <a:cubicBezTo>
                  <a:pt x="1340" y="408"/>
                  <a:pt x="1346" y="402"/>
                  <a:pt x="1352" y="400"/>
                </a:cubicBezTo>
                <a:cubicBezTo>
                  <a:pt x="1374" y="390"/>
                  <a:pt x="1384" y="371"/>
                  <a:pt x="1377" y="349"/>
                </a:cubicBezTo>
                <a:cubicBezTo>
                  <a:pt x="1371" y="330"/>
                  <a:pt x="1350" y="320"/>
                  <a:pt x="1332" y="325"/>
                </a:cubicBezTo>
                <a:cubicBezTo>
                  <a:pt x="1330" y="338"/>
                  <a:pt x="1328" y="348"/>
                  <a:pt x="1325" y="358"/>
                </a:cubicBezTo>
                <a:cubicBezTo>
                  <a:pt x="1324" y="363"/>
                  <a:pt x="1320" y="366"/>
                  <a:pt x="1316" y="370"/>
                </a:cubicBezTo>
                <a:cubicBezTo>
                  <a:pt x="1317" y="371"/>
                  <a:pt x="1314" y="369"/>
                  <a:pt x="1309" y="367"/>
                </a:cubicBezTo>
                <a:cubicBezTo>
                  <a:pt x="1310" y="372"/>
                  <a:pt x="1311" y="376"/>
                  <a:pt x="1312" y="380"/>
                </a:cubicBezTo>
                <a:cubicBezTo>
                  <a:pt x="1308" y="378"/>
                  <a:pt x="1306" y="377"/>
                  <a:pt x="1302" y="375"/>
                </a:cubicBezTo>
                <a:cubicBezTo>
                  <a:pt x="1302" y="380"/>
                  <a:pt x="1302" y="383"/>
                  <a:pt x="1302" y="388"/>
                </a:cubicBezTo>
                <a:cubicBezTo>
                  <a:pt x="1298" y="383"/>
                  <a:pt x="1295" y="380"/>
                  <a:pt x="1290" y="375"/>
                </a:cubicBezTo>
                <a:cubicBezTo>
                  <a:pt x="1290" y="382"/>
                  <a:pt x="1291" y="386"/>
                  <a:pt x="1291" y="393"/>
                </a:cubicBezTo>
                <a:cubicBezTo>
                  <a:pt x="1287" y="387"/>
                  <a:pt x="1284" y="384"/>
                  <a:pt x="1281" y="380"/>
                </a:cubicBezTo>
                <a:cubicBezTo>
                  <a:pt x="1279" y="383"/>
                  <a:pt x="1278" y="386"/>
                  <a:pt x="1277" y="389"/>
                </a:cubicBezTo>
                <a:cubicBezTo>
                  <a:pt x="1274" y="384"/>
                  <a:pt x="1272" y="380"/>
                  <a:pt x="1270" y="376"/>
                </a:cubicBezTo>
                <a:close/>
                <a:moveTo>
                  <a:pt x="686" y="2074"/>
                </a:moveTo>
                <a:cubicBezTo>
                  <a:pt x="670" y="2058"/>
                  <a:pt x="670" y="2058"/>
                  <a:pt x="652" y="2067"/>
                </a:cubicBezTo>
                <a:cubicBezTo>
                  <a:pt x="586" y="2096"/>
                  <a:pt x="541" y="2084"/>
                  <a:pt x="501" y="2025"/>
                </a:cubicBezTo>
                <a:cubicBezTo>
                  <a:pt x="490" y="2009"/>
                  <a:pt x="478" y="2009"/>
                  <a:pt x="463" y="2011"/>
                </a:cubicBezTo>
                <a:cubicBezTo>
                  <a:pt x="516" y="2129"/>
                  <a:pt x="610" y="2135"/>
                  <a:pt x="686" y="2074"/>
                </a:cubicBezTo>
                <a:close/>
                <a:moveTo>
                  <a:pt x="948" y="1732"/>
                </a:moveTo>
                <a:cubicBezTo>
                  <a:pt x="922" y="1742"/>
                  <a:pt x="906" y="1762"/>
                  <a:pt x="912" y="1781"/>
                </a:cubicBezTo>
                <a:cubicBezTo>
                  <a:pt x="919" y="1807"/>
                  <a:pt x="930" y="1832"/>
                  <a:pt x="940" y="1859"/>
                </a:cubicBezTo>
                <a:cubicBezTo>
                  <a:pt x="988" y="1823"/>
                  <a:pt x="1018" y="1775"/>
                  <a:pt x="984" y="1744"/>
                </a:cubicBezTo>
                <a:cubicBezTo>
                  <a:pt x="982" y="1752"/>
                  <a:pt x="980" y="1760"/>
                  <a:pt x="978" y="1770"/>
                </a:cubicBezTo>
                <a:cubicBezTo>
                  <a:pt x="974" y="1762"/>
                  <a:pt x="971" y="1758"/>
                  <a:pt x="969" y="1753"/>
                </a:cubicBezTo>
                <a:cubicBezTo>
                  <a:pt x="965" y="1757"/>
                  <a:pt x="963" y="1760"/>
                  <a:pt x="959" y="1764"/>
                </a:cubicBezTo>
                <a:cubicBezTo>
                  <a:pt x="958" y="1756"/>
                  <a:pt x="957" y="1751"/>
                  <a:pt x="956" y="1744"/>
                </a:cubicBezTo>
                <a:cubicBezTo>
                  <a:pt x="951" y="1746"/>
                  <a:pt x="947" y="1748"/>
                  <a:pt x="941" y="1752"/>
                </a:cubicBezTo>
                <a:cubicBezTo>
                  <a:pt x="944" y="1744"/>
                  <a:pt x="946" y="1739"/>
                  <a:pt x="948" y="1732"/>
                </a:cubicBezTo>
                <a:close/>
                <a:moveTo>
                  <a:pt x="1292" y="258"/>
                </a:moveTo>
                <a:cubicBezTo>
                  <a:pt x="1302" y="264"/>
                  <a:pt x="1308" y="267"/>
                  <a:pt x="1311" y="269"/>
                </a:cubicBezTo>
                <a:cubicBezTo>
                  <a:pt x="1316" y="279"/>
                  <a:pt x="1320" y="289"/>
                  <a:pt x="1325" y="300"/>
                </a:cubicBezTo>
                <a:cubicBezTo>
                  <a:pt x="1324" y="301"/>
                  <a:pt x="1321" y="304"/>
                  <a:pt x="1316" y="308"/>
                </a:cubicBezTo>
                <a:cubicBezTo>
                  <a:pt x="1344" y="311"/>
                  <a:pt x="1361" y="303"/>
                  <a:pt x="1369" y="284"/>
                </a:cubicBezTo>
                <a:cubicBezTo>
                  <a:pt x="1377" y="266"/>
                  <a:pt x="1371" y="252"/>
                  <a:pt x="1351" y="235"/>
                </a:cubicBezTo>
                <a:cubicBezTo>
                  <a:pt x="1347" y="230"/>
                  <a:pt x="1343" y="225"/>
                  <a:pt x="1340" y="219"/>
                </a:cubicBezTo>
                <a:cubicBezTo>
                  <a:pt x="1331" y="198"/>
                  <a:pt x="1307" y="191"/>
                  <a:pt x="1288" y="205"/>
                </a:cubicBezTo>
                <a:cubicBezTo>
                  <a:pt x="1273" y="216"/>
                  <a:pt x="1269" y="233"/>
                  <a:pt x="1267" y="256"/>
                </a:cubicBezTo>
                <a:cubicBezTo>
                  <a:pt x="1273" y="249"/>
                  <a:pt x="1276" y="245"/>
                  <a:pt x="1280" y="240"/>
                </a:cubicBezTo>
                <a:cubicBezTo>
                  <a:pt x="1279" y="261"/>
                  <a:pt x="1282" y="263"/>
                  <a:pt x="1292" y="258"/>
                </a:cubicBezTo>
                <a:close/>
                <a:moveTo>
                  <a:pt x="917" y="719"/>
                </a:moveTo>
                <a:cubicBezTo>
                  <a:pt x="910" y="725"/>
                  <a:pt x="902" y="731"/>
                  <a:pt x="892" y="739"/>
                </a:cubicBezTo>
                <a:cubicBezTo>
                  <a:pt x="903" y="744"/>
                  <a:pt x="911" y="748"/>
                  <a:pt x="920" y="750"/>
                </a:cubicBezTo>
                <a:cubicBezTo>
                  <a:pt x="955" y="757"/>
                  <a:pt x="971" y="740"/>
                  <a:pt x="964" y="705"/>
                </a:cubicBezTo>
                <a:cubicBezTo>
                  <a:pt x="963" y="701"/>
                  <a:pt x="963" y="696"/>
                  <a:pt x="963" y="691"/>
                </a:cubicBezTo>
                <a:cubicBezTo>
                  <a:pt x="968" y="665"/>
                  <a:pt x="959" y="645"/>
                  <a:pt x="941" y="639"/>
                </a:cubicBezTo>
                <a:cubicBezTo>
                  <a:pt x="920" y="632"/>
                  <a:pt x="894" y="646"/>
                  <a:pt x="883" y="670"/>
                </a:cubicBezTo>
                <a:cubicBezTo>
                  <a:pt x="889" y="668"/>
                  <a:pt x="894" y="666"/>
                  <a:pt x="900" y="663"/>
                </a:cubicBezTo>
                <a:cubicBezTo>
                  <a:pt x="897" y="669"/>
                  <a:pt x="896" y="673"/>
                  <a:pt x="893" y="678"/>
                </a:cubicBezTo>
                <a:cubicBezTo>
                  <a:pt x="898" y="677"/>
                  <a:pt x="901" y="677"/>
                  <a:pt x="906" y="676"/>
                </a:cubicBezTo>
                <a:cubicBezTo>
                  <a:pt x="903" y="681"/>
                  <a:pt x="901" y="684"/>
                  <a:pt x="898" y="690"/>
                </a:cubicBezTo>
                <a:cubicBezTo>
                  <a:pt x="905" y="689"/>
                  <a:pt x="909" y="688"/>
                  <a:pt x="916" y="687"/>
                </a:cubicBezTo>
                <a:cubicBezTo>
                  <a:pt x="910" y="692"/>
                  <a:pt x="906" y="695"/>
                  <a:pt x="900" y="700"/>
                </a:cubicBezTo>
                <a:cubicBezTo>
                  <a:pt x="907" y="702"/>
                  <a:pt x="911" y="703"/>
                  <a:pt x="918" y="705"/>
                </a:cubicBezTo>
                <a:cubicBezTo>
                  <a:pt x="911" y="708"/>
                  <a:pt x="907" y="710"/>
                  <a:pt x="900" y="713"/>
                </a:cubicBezTo>
                <a:cubicBezTo>
                  <a:pt x="907" y="715"/>
                  <a:pt x="913" y="717"/>
                  <a:pt x="917" y="719"/>
                </a:cubicBezTo>
                <a:close/>
                <a:moveTo>
                  <a:pt x="2016" y="2273"/>
                </a:moveTo>
                <a:cubicBezTo>
                  <a:pt x="1983" y="2315"/>
                  <a:pt x="1958" y="2360"/>
                  <a:pt x="1950" y="2411"/>
                </a:cubicBezTo>
                <a:cubicBezTo>
                  <a:pt x="1939" y="2478"/>
                  <a:pt x="1916" y="2539"/>
                  <a:pt x="1879" y="2596"/>
                </a:cubicBezTo>
                <a:cubicBezTo>
                  <a:pt x="1875" y="2603"/>
                  <a:pt x="1871" y="2611"/>
                  <a:pt x="1866" y="2618"/>
                </a:cubicBezTo>
                <a:cubicBezTo>
                  <a:pt x="1868" y="2620"/>
                  <a:pt x="1869" y="2621"/>
                  <a:pt x="1871" y="2623"/>
                </a:cubicBezTo>
                <a:cubicBezTo>
                  <a:pt x="1879" y="2616"/>
                  <a:pt x="1890" y="2611"/>
                  <a:pt x="1895" y="2603"/>
                </a:cubicBezTo>
                <a:cubicBezTo>
                  <a:pt x="1910" y="2579"/>
                  <a:pt x="1925" y="2556"/>
                  <a:pt x="1934" y="2531"/>
                </a:cubicBezTo>
                <a:cubicBezTo>
                  <a:pt x="1963" y="2447"/>
                  <a:pt x="1990" y="2363"/>
                  <a:pt x="2017" y="2279"/>
                </a:cubicBezTo>
                <a:cubicBezTo>
                  <a:pt x="2017" y="2278"/>
                  <a:pt x="2017" y="2277"/>
                  <a:pt x="2016" y="2273"/>
                </a:cubicBezTo>
                <a:close/>
                <a:moveTo>
                  <a:pt x="525" y="2104"/>
                </a:moveTo>
                <a:cubicBezTo>
                  <a:pt x="506" y="2085"/>
                  <a:pt x="506" y="2085"/>
                  <a:pt x="484" y="2091"/>
                </a:cubicBezTo>
                <a:cubicBezTo>
                  <a:pt x="422" y="2107"/>
                  <a:pt x="380" y="2086"/>
                  <a:pt x="368" y="2028"/>
                </a:cubicBezTo>
                <a:cubicBezTo>
                  <a:pt x="364" y="2008"/>
                  <a:pt x="352" y="2006"/>
                  <a:pt x="334" y="2005"/>
                </a:cubicBezTo>
                <a:cubicBezTo>
                  <a:pt x="345" y="2053"/>
                  <a:pt x="360" y="2098"/>
                  <a:pt x="408" y="2119"/>
                </a:cubicBezTo>
                <a:cubicBezTo>
                  <a:pt x="448" y="2137"/>
                  <a:pt x="487" y="2126"/>
                  <a:pt x="525" y="2104"/>
                </a:cubicBezTo>
                <a:close/>
                <a:moveTo>
                  <a:pt x="641" y="2290"/>
                </a:moveTo>
                <a:cubicBezTo>
                  <a:pt x="636" y="2295"/>
                  <a:pt x="632" y="2301"/>
                  <a:pt x="626" y="2303"/>
                </a:cubicBezTo>
                <a:cubicBezTo>
                  <a:pt x="609" y="2313"/>
                  <a:pt x="591" y="2326"/>
                  <a:pt x="572" y="2329"/>
                </a:cubicBezTo>
                <a:cubicBezTo>
                  <a:pt x="535" y="2336"/>
                  <a:pt x="506" y="2312"/>
                  <a:pt x="492" y="2267"/>
                </a:cubicBezTo>
                <a:cubicBezTo>
                  <a:pt x="487" y="2249"/>
                  <a:pt x="476" y="2246"/>
                  <a:pt x="461" y="2248"/>
                </a:cubicBezTo>
                <a:cubicBezTo>
                  <a:pt x="469" y="2303"/>
                  <a:pt x="505" y="2347"/>
                  <a:pt x="546" y="2353"/>
                </a:cubicBezTo>
                <a:cubicBezTo>
                  <a:pt x="596" y="2360"/>
                  <a:pt x="644" y="2341"/>
                  <a:pt x="661" y="2307"/>
                </a:cubicBezTo>
                <a:cubicBezTo>
                  <a:pt x="655" y="2302"/>
                  <a:pt x="648" y="2296"/>
                  <a:pt x="641" y="2290"/>
                </a:cubicBezTo>
                <a:close/>
                <a:moveTo>
                  <a:pt x="1033" y="1716"/>
                </a:moveTo>
                <a:cubicBezTo>
                  <a:pt x="1042" y="1755"/>
                  <a:pt x="1099" y="1771"/>
                  <a:pt x="1145" y="1732"/>
                </a:cubicBezTo>
                <a:cubicBezTo>
                  <a:pt x="1139" y="1720"/>
                  <a:pt x="1132" y="1709"/>
                  <a:pt x="1126" y="1698"/>
                </a:cubicBezTo>
                <a:cubicBezTo>
                  <a:pt x="1110" y="1666"/>
                  <a:pt x="1077" y="1656"/>
                  <a:pt x="1044" y="1675"/>
                </a:cubicBezTo>
                <a:cubicBezTo>
                  <a:pt x="1052" y="1677"/>
                  <a:pt x="1060" y="1678"/>
                  <a:pt x="1069" y="1680"/>
                </a:cubicBezTo>
                <a:cubicBezTo>
                  <a:pt x="1062" y="1685"/>
                  <a:pt x="1057" y="1688"/>
                  <a:pt x="1051" y="1692"/>
                </a:cubicBezTo>
                <a:cubicBezTo>
                  <a:pt x="1058" y="1696"/>
                  <a:pt x="1062" y="1699"/>
                  <a:pt x="1068" y="1703"/>
                </a:cubicBezTo>
                <a:cubicBezTo>
                  <a:pt x="1062" y="1705"/>
                  <a:pt x="1057" y="1705"/>
                  <a:pt x="1051" y="1706"/>
                </a:cubicBezTo>
                <a:cubicBezTo>
                  <a:pt x="1055" y="1711"/>
                  <a:pt x="1057" y="1713"/>
                  <a:pt x="1060" y="1717"/>
                </a:cubicBezTo>
                <a:cubicBezTo>
                  <a:pt x="1050" y="1717"/>
                  <a:pt x="1042" y="1716"/>
                  <a:pt x="1033" y="1716"/>
                </a:cubicBezTo>
                <a:close/>
                <a:moveTo>
                  <a:pt x="924" y="1679"/>
                </a:moveTo>
                <a:cubicBezTo>
                  <a:pt x="915" y="1676"/>
                  <a:pt x="905" y="1673"/>
                  <a:pt x="891" y="1668"/>
                </a:cubicBezTo>
                <a:cubicBezTo>
                  <a:pt x="901" y="1666"/>
                  <a:pt x="905" y="1665"/>
                  <a:pt x="911" y="1664"/>
                </a:cubicBezTo>
                <a:cubicBezTo>
                  <a:pt x="908" y="1660"/>
                  <a:pt x="907" y="1658"/>
                  <a:pt x="904" y="1655"/>
                </a:cubicBezTo>
                <a:cubicBezTo>
                  <a:pt x="911" y="1654"/>
                  <a:pt x="916" y="1653"/>
                  <a:pt x="922" y="1652"/>
                </a:cubicBezTo>
                <a:cubicBezTo>
                  <a:pt x="920" y="1648"/>
                  <a:pt x="918" y="1645"/>
                  <a:pt x="917" y="1641"/>
                </a:cubicBezTo>
                <a:cubicBezTo>
                  <a:pt x="923" y="1641"/>
                  <a:pt x="928" y="1641"/>
                  <a:pt x="934" y="1641"/>
                </a:cubicBezTo>
                <a:cubicBezTo>
                  <a:pt x="907" y="1604"/>
                  <a:pt x="874" y="1603"/>
                  <a:pt x="820" y="1636"/>
                </a:cubicBezTo>
                <a:cubicBezTo>
                  <a:pt x="838" y="1697"/>
                  <a:pt x="904" y="1714"/>
                  <a:pt x="924" y="1679"/>
                </a:cubicBezTo>
                <a:close/>
                <a:moveTo>
                  <a:pt x="716" y="2079"/>
                </a:moveTo>
                <a:cubicBezTo>
                  <a:pt x="715" y="2080"/>
                  <a:pt x="713" y="2082"/>
                  <a:pt x="712" y="2084"/>
                </a:cubicBezTo>
                <a:cubicBezTo>
                  <a:pt x="732" y="2146"/>
                  <a:pt x="789" y="2184"/>
                  <a:pt x="848" y="2171"/>
                </a:cubicBezTo>
                <a:cubicBezTo>
                  <a:pt x="872" y="2166"/>
                  <a:pt x="895" y="2153"/>
                  <a:pt x="917" y="2140"/>
                </a:cubicBezTo>
                <a:cubicBezTo>
                  <a:pt x="937" y="2129"/>
                  <a:pt x="936" y="2123"/>
                  <a:pt x="919" y="2106"/>
                </a:cubicBezTo>
                <a:cubicBezTo>
                  <a:pt x="907" y="2115"/>
                  <a:pt x="895" y="2125"/>
                  <a:pt x="882" y="2134"/>
                </a:cubicBezTo>
                <a:cubicBezTo>
                  <a:pt x="856" y="2153"/>
                  <a:pt x="826" y="2157"/>
                  <a:pt x="798" y="2141"/>
                </a:cubicBezTo>
                <a:cubicBezTo>
                  <a:pt x="777" y="2130"/>
                  <a:pt x="761" y="2111"/>
                  <a:pt x="742" y="2096"/>
                </a:cubicBezTo>
                <a:cubicBezTo>
                  <a:pt x="734" y="2089"/>
                  <a:pt x="725" y="2084"/>
                  <a:pt x="716" y="2079"/>
                </a:cubicBezTo>
                <a:close/>
                <a:moveTo>
                  <a:pt x="1252" y="1738"/>
                </a:moveTo>
                <a:cubicBezTo>
                  <a:pt x="1253" y="1740"/>
                  <a:pt x="1254" y="1743"/>
                  <a:pt x="1255" y="1745"/>
                </a:cubicBezTo>
                <a:cubicBezTo>
                  <a:pt x="1310" y="1724"/>
                  <a:pt x="1368" y="1719"/>
                  <a:pt x="1426" y="1717"/>
                </a:cubicBezTo>
                <a:cubicBezTo>
                  <a:pt x="1459" y="1715"/>
                  <a:pt x="1491" y="1706"/>
                  <a:pt x="1517" y="1684"/>
                </a:cubicBezTo>
                <a:cubicBezTo>
                  <a:pt x="1531" y="1673"/>
                  <a:pt x="1539" y="1659"/>
                  <a:pt x="1541" y="1638"/>
                </a:cubicBezTo>
                <a:cubicBezTo>
                  <a:pt x="1534" y="1642"/>
                  <a:pt x="1529" y="1645"/>
                  <a:pt x="1525" y="1648"/>
                </a:cubicBezTo>
                <a:cubicBezTo>
                  <a:pt x="1486" y="1674"/>
                  <a:pt x="1443" y="1691"/>
                  <a:pt x="1396" y="1698"/>
                </a:cubicBezTo>
                <a:cubicBezTo>
                  <a:pt x="1364" y="1704"/>
                  <a:pt x="1332" y="1708"/>
                  <a:pt x="1301" y="1716"/>
                </a:cubicBezTo>
                <a:cubicBezTo>
                  <a:pt x="1284" y="1720"/>
                  <a:pt x="1268" y="1730"/>
                  <a:pt x="1252" y="1738"/>
                </a:cubicBezTo>
                <a:close/>
                <a:moveTo>
                  <a:pt x="1146" y="954"/>
                </a:moveTo>
                <a:cubicBezTo>
                  <a:pt x="1152" y="955"/>
                  <a:pt x="1157" y="956"/>
                  <a:pt x="1163" y="957"/>
                </a:cubicBezTo>
                <a:cubicBezTo>
                  <a:pt x="1257" y="976"/>
                  <a:pt x="1303" y="1027"/>
                  <a:pt x="1312" y="1122"/>
                </a:cubicBezTo>
                <a:cubicBezTo>
                  <a:pt x="1315" y="1155"/>
                  <a:pt x="1312" y="1189"/>
                  <a:pt x="1312" y="1217"/>
                </a:cubicBezTo>
                <a:cubicBezTo>
                  <a:pt x="1326" y="1190"/>
                  <a:pt x="1333" y="1102"/>
                  <a:pt x="1323" y="1058"/>
                </a:cubicBezTo>
                <a:cubicBezTo>
                  <a:pt x="1307" y="986"/>
                  <a:pt x="1234" y="943"/>
                  <a:pt x="1146" y="954"/>
                </a:cubicBezTo>
                <a:close/>
                <a:moveTo>
                  <a:pt x="842" y="2020"/>
                </a:moveTo>
                <a:cubicBezTo>
                  <a:pt x="838" y="2017"/>
                  <a:pt x="834" y="2013"/>
                  <a:pt x="830" y="2011"/>
                </a:cubicBezTo>
                <a:cubicBezTo>
                  <a:pt x="827" y="2008"/>
                  <a:pt x="822" y="2006"/>
                  <a:pt x="818" y="2003"/>
                </a:cubicBezTo>
                <a:cubicBezTo>
                  <a:pt x="816" y="2005"/>
                  <a:pt x="814" y="2007"/>
                  <a:pt x="812" y="2008"/>
                </a:cubicBezTo>
                <a:cubicBezTo>
                  <a:pt x="759" y="2056"/>
                  <a:pt x="725" y="2057"/>
                  <a:pt x="669" y="2013"/>
                </a:cubicBezTo>
                <a:cubicBezTo>
                  <a:pt x="660" y="2006"/>
                  <a:pt x="647" y="2006"/>
                  <a:pt x="631" y="2001"/>
                </a:cubicBezTo>
                <a:cubicBezTo>
                  <a:pt x="692" y="2098"/>
                  <a:pt x="780" y="2090"/>
                  <a:pt x="842" y="2020"/>
                </a:cubicBezTo>
                <a:close/>
                <a:moveTo>
                  <a:pt x="1145" y="1911"/>
                </a:moveTo>
                <a:cubicBezTo>
                  <a:pt x="1172" y="1910"/>
                  <a:pt x="1184" y="1901"/>
                  <a:pt x="1191" y="1876"/>
                </a:cubicBezTo>
                <a:cubicBezTo>
                  <a:pt x="1193" y="1871"/>
                  <a:pt x="1194" y="1863"/>
                  <a:pt x="1197" y="1862"/>
                </a:cubicBezTo>
                <a:cubicBezTo>
                  <a:pt x="1215" y="1854"/>
                  <a:pt x="1217" y="1839"/>
                  <a:pt x="1219" y="1822"/>
                </a:cubicBezTo>
                <a:cubicBezTo>
                  <a:pt x="1220" y="1816"/>
                  <a:pt x="1224" y="1810"/>
                  <a:pt x="1228" y="1804"/>
                </a:cubicBezTo>
                <a:cubicBezTo>
                  <a:pt x="1240" y="1789"/>
                  <a:pt x="1240" y="1775"/>
                  <a:pt x="1225" y="1758"/>
                </a:cubicBezTo>
                <a:cubicBezTo>
                  <a:pt x="1172" y="1795"/>
                  <a:pt x="1154" y="1849"/>
                  <a:pt x="1145" y="1911"/>
                </a:cubicBezTo>
                <a:close/>
                <a:moveTo>
                  <a:pt x="353" y="2491"/>
                </a:moveTo>
                <a:cubicBezTo>
                  <a:pt x="369" y="2536"/>
                  <a:pt x="385" y="2580"/>
                  <a:pt x="432" y="2597"/>
                </a:cubicBezTo>
                <a:cubicBezTo>
                  <a:pt x="470" y="2612"/>
                  <a:pt x="506" y="2596"/>
                  <a:pt x="539" y="2574"/>
                </a:cubicBezTo>
                <a:cubicBezTo>
                  <a:pt x="529" y="2559"/>
                  <a:pt x="519" y="2554"/>
                  <a:pt x="501" y="2562"/>
                </a:cubicBezTo>
                <a:cubicBezTo>
                  <a:pt x="452" y="2586"/>
                  <a:pt x="420" y="2573"/>
                  <a:pt x="397" y="2524"/>
                </a:cubicBezTo>
                <a:cubicBezTo>
                  <a:pt x="395" y="2521"/>
                  <a:pt x="394" y="2518"/>
                  <a:pt x="393" y="2516"/>
                </a:cubicBezTo>
                <a:cubicBezTo>
                  <a:pt x="389" y="2494"/>
                  <a:pt x="373" y="2492"/>
                  <a:pt x="353" y="2491"/>
                </a:cubicBezTo>
                <a:close/>
                <a:moveTo>
                  <a:pt x="355" y="2259"/>
                </a:moveTo>
                <a:cubicBezTo>
                  <a:pt x="350" y="2302"/>
                  <a:pt x="375" y="2358"/>
                  <a:pt x="406" y="2374"/>
                </a:cubicBezTo>
                <a:cubicBezTo>
                  <a:pt x="439" y="2392"/>
                  <a:pt x="504" y="2386"/>
                  <a:pt x="533" y="2361"/>
                </a:cubicBezTo>
                <a:cubicBezTo>
                  <a:pt x="521" y="2353"/>
                  <a:pt x="511" y="2347"/>
                  <a:pt x="495" y="2353"/>
                </a:cubicBezTo>
                <a:cubicBezTo>
                  <a:pt x="432" y="2376"/>
                  <a:pt x="384" y="2342"/>
                  <a:pt x="382" y="2276"/>
                </a:cubicBezTo>
                <a:cubicBezTo>
                  <a:pt x="382" y="2271"/>
                  <a:pt x="382" y="2265"/>
                  <a:pt x="381" y="2259"/>
                </a:cubicBezTo>
                <a:cubicBezTo>
                  <a:pt x="372" y="2259"/>
                  <a:pt x="363" y="2259"/>
                  <a:pt x="355" y="2259"/>
                </a:cubicBezTo>
                <a:close/>
                <a:moveTo>
                  <a:pt x="427" y="2394"/>
                </a:moveTo>
                <a:cubicBezTo>
                  <a:pt x="445" y="2436"/>
                  <a:pt x="465" y="2476"/>
                  <a:pt x="512" y="2488"/>
                </a:cubicBezTo>
                <a:cubicBezTo>
                  <a:pt x="554" y="2499"/>
                  <a:pt x="588" y="2478"/>
                  <a:pt x="619" y="2452"/>
                </a:cubicBezTo>
                <a:cubicBezTo>
                  <a:pt x="598" y="2433"/>
                  <a:pt x="598" y="2433"/>
                  <a:pt x="577" y="2447"/>
                </a:cubicBezTo>
                <a:cubicBezTo>
                  <a:pt x="542" y="2471"/>
                  <a:pt x="511" y="2468"/>
                  <a:pt x="482" y="2437"/>
                </a:cubicBezTo>
                <a:cubicBezTo>
                  <a:pt x="474" y="2429"/>
                  <a:pt x="466" y="2419"/>
                  <a:pt x="462" y="2409"/>
                </a:cubicBezTo>
                <a:cubicBezTo>
                  <a:pt x="455" y="2392"/>
                  <a:pt x="444" y="2390"/>
                  <a:pt x="427" y="2394"/>
                </a:cubicBezTo>
                <a:close/>
                <a:moveTo>
                  <a:pt x="587" y="1986"/>
                </a:moveTo>
                <a:cubicBezTo>
                  <a:pt x="579" y="1969"/>
                  <a:pt x="569" y="1968"/>
                  <a:pt x="555" y="1973"/>
                </a:cubicBezTo>
                <a:cubicBezTo>
                  <a:pt x="492" y="1993"/>
                  <a:pt x="447" y="1968"/>
                  <a:pt x="427" y="1905"/>
                </a:cubicBezTo>
                <a:cubicBezTo>
                  <a:pt x="423" y="1893"/>
                  <a:pt x="417" y="1886"/>
                  <a:pt x="403" y="1884"/>
                </a:cubicBezTo>
                <a:cubicBezTo>
                  <a:pt x="401" y="1926"/>
                  <a:pt x="411" y="1963"/>
                  <a:pt x="447" y="1986"/>
                </a:cubicBezTo>
                <a:cubicBezTo>
                  <a:pt x="493" y="2017"/>
                  <a:pt x="539" y="2003"/>
                  <a:pt x="587" y="1986"/>
                </a:cubicBezTo>
                <a:close/>
                <a:moveTo>
                  <a:pt x="595" y="2212"/>
                </a:moveTo>
                <a:cubicBezTo>
                  <a:pt x="586" y="2200"/>
                  <a:pt x="578" y="2198"/>
                  <a:pt x="566" y="2203"/>
                </a:cubicBezTo>
                <a:cubicBezTo>
                  <a:pt x="550" y="2209"/>
                  <a:pt x="534" y="2214"/>
                  <a:pt x="518" y="2217"/>
                </a:cubicBezTo>
                <a:cubicBezTo>
                  <a:pt x="492" y="2223"/>
                  <a:pt x="468" y="2217"/>
                  <a:pt x="452" y="2196"/>
                </a:cubicBezTo>
                <a:cubicBezTo>
                  <a:pt x="438" y="2179"/>
                  <a:pt x="427" y="2159"/>
                  <a:pt x="414" y="2142"/>
                </a:cubicBezTo>
                <a:cubicBezTo>
                  <a:pt x="409" y="2134"/>
                  <a:pt x="402" y="2128"/>
                  <a:pt x="395" y="2122"/>
                </a:cubicBezTo>
                <a:cubicBezTo>
                  <a:pt x="394" y="2124"/>
                  <a:pt x="392" y="2125"/>
                  <a:pt x="390" y="2127"/>
                </a:cubicBezTo>
                <a:cubicBezTo>
                  <a:pt x="399" y="2172"/>
                  <a:pt x="413" y="2213"/>
                  <a:pt x="459" y="2234"/>
                </a:cubicBezTo>
                <a:cubicBezTo>
                  <a:pt x="508" y="2255"/>
                  <a:pt x="552" y="2239"/>
                  <a:pt x="595" y="2212"/>
                </a:cubicBezTo>
                <a:close/>
                <a:moveTo>
                  <a:pt x="534" y="1897"/>
                </a:moveTo>
                <a:cubicBezTo>
                  <a:pt x="563" y="1945"/>
                  <a:pt x="591" y="1990"/>
                  <a:pt x="652" y="1995"/>
                </a:cubicBezTo>
                <a:cubicBezTo>
                  <a:pt x="694" y="2000"/>
                  <a:pt x="731" y="1987"/>
                  <a:pt x="764" y="1960"/>
                </a:cubicBezTo>
                <a:cubicBezTo>
                  <a:pt x="750" y="1947"/>
                  <a:pt x="739" y="1946"/>
                  <a:pt x="724" y="1956"/>
                </a:cubicBezTo>
                <a:cubicBezTo>
                  <a:pt x="664" y="1993"/>
                  <a:pt x="601" y="1974"/>
                  <a:pt x="570" y="1910"/>
                </a:cubicBezTo>
                <a:cubicBezTo>
                  <a:pt x="562" y="1893"/>
                  <a:pt x="553" y="1890"/>
                  <a:pt x="534" y="1897"/>
                </a:cubicBezTo>
                <a:close/>
                <a:moveTo>
                  <a:pt x="756" y="2404"/>
                </a:moveTo>
                <a:cubicBezTo>
                  <a:pt x="742" y="2390"/>
                  <a:pt x="732" y="2387"/>
                  <a:pt x="717" y="2400"/>
                </a:cubicBezTo>
                <a:cubicBezTo>
                  <a:pt x="676" y="2434"/>
                  <a:pt x="644" y="2430"/>
                  <a:pt x="609" y="2389"/>
                </a:cubicBezTo>
                <a:cubicBezTo>
                  <a:pt x="605" y="2385"/>
                  <a:pt x="600" y="2380"/>
                  <a:pt x="598" y="2375"/>
                </a:cubicBezTo>
                <a:cubicBezTo>
                  <a:pt x="590" y="2361"/>
                  <a:pt x="580" y="2360"/>
                  <a:pt x="567" y="2366"/>
                </a:cubicBezTo>
                <a:cubicBezTo>
                  <a:pt x="575" y="2404"/>
                  <a:pt x="615" y="2443"/>
                  <a:pt x="651" y="2449"/>
                </a:cubicBezTo>
                <a:cubicBezTo>
                  <a:pt x="695" y="2456"/>
                  <a:pt x="726" y="2432"/>
                  <a:pt x="756" y="2404"/>
                </a:cubicBezTo>
                <a:close/>
                <a:moveTo>
                  <a:pt x="978" y="2185"/>
                </a:moveTo>
                <a:cubicBezTo>
                  <a:pt x="970" y="2194"/>
                  <a:pt x="965" y="2202"/>
                  <a:pt x="958" y="2209"/>
                </a:cubicBezTo>
                <a:cubicBezTo>
                  <a:pt x="906" y="2265"/>
                  <a:pt x="836" y="2256"/>
                  <a:pt x="798" y="2189"/>
                </a:cubicBezTo>
                <a:cubicBezTo>
                  <a:pt x="794" y="2182"/>
                  <a:pt x="784" y="2177"/>
                  <a:pt x="774" y="2169"/>
                </a:cubicBezTo>
                <a:cubicBezTo>
                  <a:pt x="780" y="2219"/>
                  <a:pt x="820" y="2259"/>
                  <a:pt x="866" y="2266"/>
                </a:cubicBezTo>
                <a:cubicBezTo>
                  <a:pt x="917" y="2273"/>
                  <a:pt x="978" y="2241"/>
                  <a:pt x="997" y="2197"/>
                </a:cubicBezTo>
                <a:cubicBezTo>
                  <a:pt x="991" y="2193"/>
                  <a:pt x="985" y="2189"/>
                  <a:pt x="978" y="2185"/>
                </a:cubicBezTo>
                <a:close/>
                <a:moveTo>
                  <a:pt x="838" y="788"/>
                </a:moveTo>
                <a:cubicBezTo>
                  <a:pt x="831" y="820"/>
                  <a:pt x="838" y="838"/>
                  <a:pt x="859" y="842"/>
                </a:cubicBezTo>
                <a:cubicBezTo>
                  <a:pt x="884" y="847"/>
                  <a:pt x="906" y="832"/>
                  <a:pt x="925" y="820"/>
                </a:cubicBezTo>
                <a:cubicBezTo>
                  <a:pt x="939" y="811"/>
                  <a:pt x="937" y="790"/>
                  <a:pt x="929" y="774"/>
                </a:cubicBezTo>
                <a:cubicBezTo>
                  <a:pt x="921" y="757"/>
                  <a:pt x="907" y="751"/>
                  <a:pt x="890" y="752"/>
                </a:cubicBezTo>
                <a:cubicBezTo>
                  <a:pt x="890" y="761"/>
                  <a:pt x="890" y="769"/>
                  <a:pt x="890" y="778"/>
                </a:cubicBezTo>
                <a:cubicBezTo>
                  <a:pt x="885" y="777"/>
                  <a:pt x="880" y="776"/>
                  <a:pt x="875" y="774"/>
                </a:cubicBezTo>
                <a:cubicBezTo>
                  <a:pt x="875" y="780"/>
                  <a:pt x="876" y="786"/>
                  <a:pt x="877" y="792"/>
                </a:cubicBezTo>
                <a:cubicBezTo>
                  <a:pt x="872" y="789"/>
                  <a:pt x="869" y="788"/>
                  <a:pt x="865" y="786"/>
                </a:cubicBezTo>
                <a:cubicBezTo>
                  <a:pt x="865" y="790"/>
                  <a:pt x="865" y="794"/>
                  <a:pt x="864" y="800"/>
                </a:cubicBezTo>
                <a:cubicBezTo>
                  <a:pt x="857" y="790"/>
                  <a:pt x="851" y="789"/>
                  <a:pt x="849" y="802"/>
                </a:cubicBezTo>
                <a:cubicBezTo>
                  <a:pt x="845" y="797"/>
                  <a:pt x="842" y="794"/>
                  <a:pt x="838" y="788"/>
                </a:cubicBezTo>
                <a:close/>
                <a:moveTo>
                  <a:pt x="327" y="1259"/>
                </a:moveTo>
                <a:cubicBezTo>
                  <a:pt x="354" y="1172"/>
                  <a:pt x="300" y="1107"/>
                  <a:pt x="263" y="1036"/>
                </a:cubicBezTo>
                <a:cubicBezTo>
                  <a:pt x="259" y="1045"/>
                  <a:pt x="256" y="1054"/>
                  <a:pt x="258" y="1061"/>
                </a:cubicBezTo>
                <a:cubicBezTo>
                  <a:pt x="264" y="1084"/>
                  <a:pt x="271" y="1106"/>
                  <a:pt x="279" y="1127"/>
                </a:cubicBezTo>
                <a:cubicBezTo>
                  <a:pt x="291" y="1158"/>
                  <a:pt x="305" y="1189"/>
                  <a:pt x="317" y="1220"/>
                </a:cubicBezTo>
                <a:cubicBezTo>
                  <a:pt x="322" y="1233"/>
                  <a:pt x="324" y="1246"/>
                  <a:pt x="327" y="1259"/>
                </a:cubicBezTo>
                <a:close/>
                <a:moveTo>
                  <a:pt x="545" y="2112"/>
                </a:moveTo>
                <a:cubicBezTo>
                  <a:pt x="543" y="2114"/>
                  <a:pt x="542" y="2116"/>
                  <a:pt x="540" y="2118"/>
                </a:cubicBezTo>
                <a:cubicBezTo>
                  <a:pt x="555" y="2162"/>
                  <a:pt x="580" y="2197"/>
                  <a:pt x="628" y="2211"/>
                </a:cubicBezTo>
                <a:cubicBezTo>
                  <a:pt x="684" y="2227"/>
                  <a:pt x="717" y="2189"/>
                  <a:pt x="756" y="2160"/>
                </a:cubicBezTo>
                <a:cubicBezTo>
                  <a:pt x="749" y="2154"/>
                  <a:pt x="743" y="2150"/>
                  <a:pt x="738" y="2146"/>
                </a:cubicBezTo>
                <a:cubicBezTo>
                  <a:pt x="726" y="2156"/>
                  <a:pt x="715" y="2166"/>
                  <a:pt x="703" y="2173"/>
                </a:cubicBezTo>
                <a:cubicBezTo>
                  <a:pt x="655" y="2205"/>
                  <a:pt x="609" y="2196"/>
                  <a:pt x="576" y="2148"/>
                </a:cubicBezTo>
                <a:cubicBezTo>
                  <a:pt x="572" y="2141"/>
                  <a:pt x="569" y="2134"/>
                  <a:pt x="564" y="2128"/>
                </a:cubicBezTo>
                <a:cubicBezTo>
                  <a:pt x="559" y="2122"/>
                  <a:pt x="552" y="2117"/>
                  <a:pt x="545" y="2112"/>
                </a:cubicBezTo>
                <a:close/>
                <a:moveTo>
                  <a:pt x="832" y="2266"/>
                </a:moveTo>
                <a:cubicBezTo>
                  <a:pt x="812" y="2251"/>
                  <a:pt x="812" y="2251"/>
                  <a:pt x="794" y="2262"/>
                </a:cubicBezTo>
                <a:cubicBezTo>
                  <a:pt x="788" y="2265"/>
                  <a:pt x="783" y="2268"/>
                  <a:pt x="777" y="2271"/>
                </a:cubicBezTo>
                <a:cubicBezTo>
                  <a:pt x="716" y="2301"/>
                  <a:pt x="675" y="2289"/>
                  <a:pt x="637" y="2233"/>
                </a:cubicBezTo>
                <a:cubicBezTo>
                  <a:pt x="633" y="2226"/>
                  <a:pt x="623" y="2223"/>
                  <a:pt x="615" y="2218"/>
                </a:cubicBezTo>
                <a:cubicBezTo>
                  <a:pt x="614" y="2220"/>
                  <a:pt x="612" y="2222"/>
                  <a:pt x="611" y="2223"/>
                </a:cubicBezTo>
                <a:cubicBezTo>
                  <a:pt x="628" y="2262"/>
                  <a:pt x="651" y="2296"/>
                  <a:pt x="695" y="2307"/>
                </a:cubicBezTo>
                <a:cubicBezTo>
                  <a:pt x="747" y="2320"/>
                  <a:pt x="790" y="2297"/>
                  <a:pt x="832" y="2266"/>
                </a:cubicBezTo>
                <a:close/>
                <a:moveTo>
                  <a:pt x="763" y="754"/>
                </a:moveTo>
                <a:cubicBezTo>
                  <a:pt x="760" y="755"/>
                  <a:pt x="755" y="755"/>
                  <a:pt x="750" y="757"/>
                </a:cubicBezTo>
                <a:cubicBezTo>
                  <a:pt x="737" y="761"/>
                  <a:pt x="723" y="763"/>
                  <a:pt x="722" y="782"/>
                </a:cubicBezTo>
                <a:cubicBezTo>
                  <a:pt x="722" y="801"/>
                  <a:pt x="733" y="812"/>
                  <a:pt x="753" y="818"/>
                </a:cubicBezTo>
                <a:cubicBezTo>
                  <a:pt x="758" y="819"/>
                  <a:pt x="764" y="825"/>
                  <a:pt x="767" y="830"/>
                </a:cubicBezTo>
                <a:cubicBezTo>
                  <a:pt x="775" y="844"/>
                  <a:pt x="786" y="848"/>
                  <a:pt x="800" y="843"/>
                </a:cubicBezTo>
                <a:cubicBezTo>
                  <a:pt x="823" y="835"/>
                  <a:pt x="832" y="813"/>
                  <a:pt x="823" y="790"/>
                </a:cubicBezTo>
                <a:cubicBezTo>
                  <a:pt x="799" y="806"/>
                  <a:pt x="789" y="776"/>
                  <a:pt x="771" y="773"/>
                </a:cubicBezTo>
                <a:cubicBezTo>
                  <a:pt x="767" y="772"/>
                  <a:pt x="766" y="762"/>
                  <a:pt x="763" y="754"/>
                </a:cubicBezTo>
                <a:close/>
                <a:moveTo>
                  <a:pt x="289" y="1864"/>
                </a:moveTo>
                <a:cubicBezTo>
                  <a:pt x="276" y="1902"/>
                  <a:pt x="289" y="1962"/>
                  <a:pt x="316" y="1982"/>
                </a:cubicBezTo>
                <a:cubicBezTo>
                  <a:pt x="343" y="2003"/>
                  <a:pt x="407" y="2009"/>
                  <a:pt x="435" y="1989"/>
                </a:cubicBezTo>
                <a:cubicBezTo>
                  <a:pt x="423" y="1985"/>
                  <a:pt x="413" y="1979"/>
                  <a:pt x="404" y="1979"/>
                </a:cubicBezTo>
                <a:cubicBezTo>
                  <a:pt x="341" y="1978"/>
                  <a:pt x="312" y="1952"/>
                  <a:pt x="307" y="1889"/>
                </a:cubicBezTo>
                <a:cubicBezTo>
                  <a:pt x="306" y="1876"/>
                  <a:pt x="301" y="1868"/>
                  <a:pt x="289" y="1864"/>
                </a:cubicBezTo>
                <a:close/>
                <a:moveTo>
                  <a:pt x="793" y="1966"/>
                </a:moveTo>
                <a:cubicBezTo>
                  <a:pt x="820" y="1998"/>
                  <a:pt x="849" y="2022"/>
                  <a:pt x="891" y="2021"/>
                </a:cubicBezTo>
                <a:cubicBezTo>
                  <a:pt x="931" y="2019"/>
                  <a:pt x="964" y="2003"/>
                  <a:pt x="989" y="1970"/>
                </a:cubicBezTo>
                <a:cubicBezTo>
                  <a:pt x="973" y="1958"/>
                  <a:pt x="963" y="1955"/>
                  <a:pt x="948" y="1970"/>
                </a:cubicBezTo>
                <a:cubicBezTo>
                  <a:pt x="918" y="1999"/>
                  <a:pt x="867" y="2000"/>
                  <a:pt x="836" y="1974"/>
                </a:cubicBezTo>
                <a:cubicBezTo>
                  <a:pt x="823" y="1963"/>
                  <a:pt x="811" y="1962"/>
                  <a:pt x="793" y="1966"/>
                </a:cubicBezTo>
                <a:close/>
                <a:moveTo>
                  <a:pt x="783" y="1256"/>
                </a:moveTo>
                <a:cubicBezTo>
                  <a:pt x="804" y="1314"/>
                  <a:pt x="873" y="1338"/>
                  <a:pt x="920" y="1306"/>
                </a:cubicBezTo>
                <a:cubicBezTo>
                  <a:pt x="928" y="1300"/>
                  <a:pt x="936" y="1289"/>
                  <a:pt x="940" y="1279"/>
                </a:cubicBezTo>
                <a:cubicBezTo>
                  <a:pt x="945" y="1266"/>
                  <a:pt x="940" y="1252"/>
                  <a:pt x="926" y="1247"/>
                </a:cubicBezTo>
                <a:cubicBezTo>
                  <a:pt x="917" y="1244"/>
                  <a:pt x="901" y="1244"/>
                  <a:pt x="897" y="1249"/>
                </a:cubicBezTo>
                <a:cubicBezTo>
                  <a:pt x="893" y="1256"/>
                  <a:pt x="897" y="1269"/>
                  <a:pt x="897" y="1284"/>
                </a:cubicBezTo>
                <a:cubicBezTo>
                  <a:pt x="858" y="1303"/>
                  <a:pt x="821" y="1288"/>
                  <a:pt x="783" y="1256"/>
                </a:cubicBezTo>
                <a:close/>
                <a:moveTo>
                  <a:pt x="1770" y="2574"/>
                </a:moveTo>
                <a:cubicBezTo>
                  <a:pt x="1815" y="2550"/>
                  <a:pt x="1839" y="2512"/>
                  <a:pt x="1850" y="2464"/>
                </a:cubicBezTo>
                <a:cubicBezTo>
                  <a:pt x="1859" y="2426"/>
                  <a:pt x="1872" y="2389"/>
                  <a:pt x="1883" y="2352"/>
                </a:cubicBezTo>
                <a:cubicBezTo>
                  <a:pt x="1884" y="2348"/>
                  <a:pt x="1886" y="2344"/>
                  <a:pt x="1888" y="2340"/>
                </a:cubicBezTo>
                <a:cubicBezTo>
                  <a:pt x="1855" y="2370"/>
                  <a:pt x="1836" y="2407"/>
                  <a:pt x="1825" y="2449"/>
                </a:cubicBezTo>
                <a:cubicBezTo>
                  <a:pt x="1817" y="2478"/>
                  <a:pt x="1805" y="2505"/>
                  <a:pt x="1794" y="2533"/>
                </a:cubicBezTo>
                <a:cubicBezTo>
                  <a:pt x="1788" y="2547"/>
                  <a:pt x="1778" y="2561"/>
                  <a:pt x="1770" y="2574"/>
                </a:cubicBezTo>
                <a:close/>
                <a:moveTo>
                  <a:pt x="879" y="2331"/>
                </a:moveTo>
                <a:cubicBezTo>
                  <a:pt x="869" y="2339"/>
                  <a:pt x="860" y="2346"/>
                  <a:pt x="851" y="2354"/>
                </a:cubicBezTo>
                <a:cubicBezTo>
                  <a:pt x="826" y="2373"/>
                  <a:pt x="799" y="2381"/>
                  <a:pt x="768" y="2371"/>
                </a:cubicBezTo>
                <a:cubicBezTo>
                  <a:pt x="745" y="2363"/>
                  <a:pt x="728" y="2347"/>
                  <a:pt x="711" y="2329"/>
                </a:cubicBezTo>
                <a:cubicBezTo>
                  <a:pt x="705" y="2322"/>
                  <a:pt x="694" y="2319"/>
                  <a:pt x="686" y="2314"/>
                </a:cubicBezTo>
                <a:cubicBezTo>
                  <a:pt x="685" y="2316"/>
                  <a:pt x="683" y="2318"/>
                  <a:pt x="682" y="2320"/>
                </a:cubicBezTo>
                <a:cubicBezTo>
                  <a:pt x="704" y="2358"/>
                  <a:pt x="732" y="2389"/>
                  <a:pt x="778" y="2394"/>
                </a:cubicBezTo>
                <a:cubicBezTo>
                  <a:pt x="827" y="2399"/>
                  <a:pt x="866" y="2379"/>
                  <a:pt x="904" y="2345"/>
                </a:cubicBezTo>
                <a:cubicBezTo>
                  <a:pt x="894" y="2339"/>
                  <a:pt x="887" y="2335"/>
                  <a:pt x="879" y="2331"/>
                </a:cubicBezTo>
                <a:close/>
                <a:moveTo>
                  <a:pt x="262" y="2121"/>
                </a:moveTo>
                <a:cubicBezTo>
                  <a:pt x="260" y="2222"/>
                  <a:pt x="353" y="2281"/>
                  <a:pt x="438" y="2235"/>
                </a:cubicBezTo>
                <a:cubicBezTo>
                  <a:pt x="426" y="2219"/>
                  <a:pt x="426" y="2219"/>
                  <a:pt x="404" y="2223"/>
                </a:cubicBezTo>
                <a:cubicBezTo>
                  <a:pt x="339" y="2236"/>
                  <a:pt x="292" y="2205"/>
                  <a:pt x="289" y="2147"/>
                </a:cubicBezTo>
                <a:cubicBezTo>
                  <a:pt x="288" y="2128"/>
                  <a:pt x="279" y="2122"/>
                  <a:pt x="262" y="2121"/>
                </a:cubicBezTo>
                <a:close/>
                <a:moveTo>
                  <a:pt x="513" y="1517"/>
                </a:moveTo>
                <a:cubicBezTo>
                  <a:pt x="502" y="1561"/>
                  <a:pt x="526" y="1612"/>
                  <a:pt x="563" y="1633"/>
                </a:cubicBezTo>
                <a:cubicBezTo>
                  <a:pt x="616" y="1663"/>
                  <a:pt x="702" y="1661"/>
                  <a:pt x="736" y="1628"/>
                </a:cubicBezTo>
                <a:cubicBezTo>
                  <a:pt x="689" y="1640"/>
                  <a:pt x="644" y="1645"/>
                  <a:pt x="600" y="1625"/>
                </a:cubicBezTo>
                <a:cubicBezTo>
                  <a:pt x="555" y="1604"/>
                  <a:pt x="525" y="1570"/>
                  <a:pt x="513" y="1517"/>
                </a:cubicBezTo>
                <a:close/>
                <a:moveTo>
                  <a:pt x="354" y="1256"/>
                </a:moveTo>
                <a:cubicBezTo>
                  <a:pt x="379" y="1209"/>
                  <a:pt x="349" y="1019"/>
                  <a:pt x="309" y="964"/>
                </a:cubicBezTo>
                <a:cubicBezTo>
                  <a:pt x="308" y="967"/>
                  <a:pt x="307" y="969"/>
                  <a:pt x="306" y="971"/>
                </a:cubicBezTo>
                <a:cubicBezTo>
                  <a:pt x="306" y="976"/>
                  <a:pt x="305" y="982"/>
                  <a:pt x="305" y="987"/>
                </a:cubicBezTo>
                <a:cubicBezTo>
                  <a:pt x="305" y="1029"/>
                  <a:pt x="319" y="1068"/>
                  <a:pt x="333" y="1107"/>
                </a:cubicBezTo>
                <a:cubicBezTo>
                  <a:pt x="340" y="1125"/>
                  <a:pt x="347" y="1144"/>
                  <a:pt x="349" y="1163"/>
                </a:cubicBezTo>
                <a:cubicBezTo>
                  <a:pt x="352" y="1193"/>
                  <a:pt x="352" y="1224"/>
                  <a:pt x="354" y="1256"/>
                </a:cubicBezTo>
                <a:close/>
                <a:moveTo>
                  <a:pt x="286" y="1647"/>
                </a:moveTo>
                <a:cubicBezTo>
                  <a:pt x="227" y="1665"/>
                  <a:pt x="173" y="1687"/>
                  <a:pt x="126" y="1722"/>
                </a:cubicBezTo>
                <a:cubicBezTo>
                  <a:pt x="103" y="1739"/>
                  <a:pt x="83" y="1760"/>
                  <a:pt x="63" y="1780"/>
                </a:cubicBezTo>
                <a:cubicBezTo>
                  <a:pt x="59" y="1784"/>
                  <a:pt x="57" y="1790"/>
                  <a:pt x="54" y="1795"/>
                </a:cubicBezTo>
                <a:cubicBezTo>
                  <a:pt x="116" y="1742"/>
                  <a:pt x="185" y="1705"/>
                  <a:pt x="261" y="1680"/>
                </a:cubicBezTo>
                <a:cubicBezTo>
                  <a:pt x="277" y="1675"/>
                  <a:pt x="284" y="1666"/>
                  <a:pt x="286" y="1647"/>
                </a:cubicBezTo>
                <a:close/>
                <a:moveTo>
                  <a:pt x="499" y="1087"/>
                </a:moveTo>
                <a:cubicBezTo>
                  <a:pt x="503" y="1114"/>
                  <a:pt x="506" y="1140"/>
                  <a:pt x="509" y="1163"/>
                </a:cubicBezTo>
                <a:cubicBezTo>
                  <a:pt x="558" y="1129"/>
                  <a:pt x="609" y="1094"/>
                  <a:pt x="659" y="1060"/>
                </a:cubicBezTo>
                <a:cubicBezTo>
                  <a:pt x="659" y="1058"/>
                  <a:pt x="658" y="1057"/>
                  <a:pt x="658" y="1055"/>
                </a:cubicBezTo>
                <a:cubicBezTo>
                  <a:pt x="639" y="1063"/>
                  <a:pt x="619" y="1067"/>
                  <a:pt x="603" y="1077"/>
                </a:cubicBezTo>
                <a:cubicBezTo>
                  <a:pt x="574" y="1095"/>
                  <a:pt x="545" y="1097"/>
                  <a:pt x="513" y="1089"/>
                </a:cubicBezTo>
                <a:cubicBezTo>
                  <a:pt x="509" y="1088"/>
                  <a:pt x="504" y="1087"/>
                  <a:pt x="499" y="1087"/>
                </a:cubicBezTo>
                <a:close/>
                <a:moveTo>
                  <a:pt x="541" y="1880"/>
                </a:moveTo>
                <a:cubicBezTo>
                  <a:pt x="541" y="1878"/>
                  <a:pt x="542" y="1876"/>
                  <a:pt x="543" y="1874"/>
                </a:cubicBezTo>
                <a:cubicBezTo>
                  <a:pt x="535" y="1870"/>
                  <a:pt x="525" y="1862"/>
                  <a:pt x="518" y="1864"/>
                </a:cubicBezTo>
                <a:cubicBezTo>
                  <a:pt x="448" y="1884"/>
                  <a:pt x="400" y="1857"/>
                  <a:pt x="382" y="1788"/>
                </a:cubicBezTo>
                <a:cubicBezTo>
                  <a:pt x="380" y="1780"/>
                  <a:pt x="373" y="1774"/>
                  <a:pt x="368" y="1767"/>
                </a:cubicBezTo>
                <a:cubicBezTo>
                  <a:pt x="359" y="1864"/>
                  <a:pt x="452" y="1922"/>
                  <a:pt x="541" y="1880"/>
                </a:cubicBezTo>
                <a:close/>
                <a:moveTo>
                  <a:pt x="765" y="1149"/>
                </a:moveTo>
                <a:cubicBezTo>
                  <a:pt x="750" y="1167"/>
                  <a:pt x="741" y="1191"/>
                  <a:pt x="715" y="1187"/>
                </a:cubicBezTo>
                <a:cubicBezTo>
                  <a:pt x="694" y="1184"/>
                  <a:pt x="694" y="1164"/>
                  <a:pt x="693" y="1147"/>
                </a:cubicBezTo>
                <a:cubicBezTo>
                  <a:pt x="675" y="1148"/>
                  <a:pt x="660" y="1146"/>
                  <a:pt x="652" y="1128"/>
                </a:cubicBezTo>
                <a:cubicBezTo>
                  <a:pt x="640" y="1102"/>
                  <a:pt x="663" y="1091"/>
                  <a:pt x="679" y="1076"/>
                </a:cubicBezTo>
                <a:cubicBezTo>
                  <a:pt x="649" y="1076"/>
                  <a:pt x="627" y="1092"/>
                  <a:pt x="624" y="1114"/>
                </a:cubicBezTo>
                <a:cubicBezTo>
                  <a:pt x="620" y="1138"/>
                  <a:pt x="632" y="1153"/>
                  <a:pt x="662" y="1163"/>
                </a:cubicBezTo>
                <a:cubicBezTo>
                  <a:pt x="667" y="1164"/>
                  <a:pt x="671" y="1170"/>
                  <a:pt x="673" y="1174"/>
                </a:cubicBezTo>
                <a:cubicBezTo>
                  <a:pt x="685" y="1199"/>
                  <a:pt x="707" y="1212"/>
                  <a:pt x="732" y="1206"/>
                </a:cubicBezTo>
                <a:cubicBezTo>
                  <a:pt x="754" y="1201"/>
                  <a:pt x="767" y="1180"/>
                  <a:pt x="765" y="1149"/>
                </a:cubicBezTo>
                <a:close/>
                <a:moveTo>
                  <a:pt x="287" y="2383"/>
                </a:moveTo>
                <a:cubicBezTo>
                  <a:pt x="302" y="2426"/>
                  <a:pt x="317" y="2468"/>
                  <a:pt x="363" y="2482"/>
                </a:cubicBezTo>
                <a:cubicBezTo>
                  <a:pt x="396" y="2493"/>
                  <a:pt x="430" y="2492"/>
                  <a:pt x="461" y="2472"/>
                </a:cubicBezTo>
                <a:cubicBezTo>
                  <a:pt x="455" y="2458"/>
                  <a:pt x="448" y="2455"/>
                  <a:pt x="435" y="2458"/>
                </a:cubicBezTo>
                <a:cubicBezTo>
                  <a:pt x="421" y="2463"/>
                  <a:pt x="406" y="2465"/>
                  <a:pt x="392" y="2464"/>
                </a:cubicBezTo>
                <a:cubicBezTo>
                  <a:pt x="352" y="2463"/>
                  <a:pt x="335" y="2434"/>
                  <a:pt x="321" y="2403"/>
                </a:cubicBezTo>
                <a:cubicBezTo>
                  <a:pt x="314" y="2388"/>
                  <a:pt x="306" y="2381"/>
                  <a:pt x="287" y="2383"/>
                </a:cubicBezTo>
                <a:close/>
                <a:moveTo>
                  <a:pt x="1279" y="1225"/>
                </a:moveTo>
                <a:cubicBezTo>
                  <a:pt x="1281" y="1176"/>
                  <a:pt x="1278" y="1128"/>
                  <a:pt x="1261" y="1082"/>
                </a:cubicBezTo>
                <a:cubicBezTo>
                  <a:pt x="1240" y="1025"/>
                  <a:pt x="1199" y="989"/>
                  <a:pt x="1140" y="974"/>
                </a:cubicBezTo>
                <a:cubicBezTo>
                  <a:pt x="1131" y="972"/>
                  <a:pt x="1123" y="972"/>
                  <a:pt x="1115" y="970"/>
                </a:cubicBezTo>
                <a:cubicBezTo>
                  <a:pt x="1113" y="972"/>
                  <a:pt x="1112" y="974"/>
                  <a:pt x="1111" y="975"/>
                </a:cubicBezTo>
                <a:cubicBezTo>
                  <a:pt x="1223" y="1022"/>
                  <a:pt x="1277" y="1105"/>
                  <a:pt x="1279" y="1225"/>
                </a:cubicBezTo>
                <a:close/>
                <a:moveTo>
                  <a:pt x="976" y="2340"/>
                </a:moveTo>
                <a:cubicBezTo>
                  <a:pt x="955" y="2399"/>
                  <a:pt x="942" y="2455"/>
                  <a:pt x="947" y="2517"/>
                </a:cubicBezTo>
                <a:cubicBezTo>
                  <a:pt x="973" y="2504"/>
                  <a:pt x="982" y="2489"/>
                  <a:pt x="980" y="2464"/>
                </a:cubicBezTo>
                <a:cubicBezTo>
                  <a:pt x="979" y="2460"/>
                  <a:pt x="980" y="2454"/>
                  <a:pt x="982" y="2451"/>
                </a:cubicBezTo>
                <a:cubicBezTo>
                  <a:pt x="994" y="2439"/>
                  <a:pt x="991" y="2426"/>
                  <a:pt x="987" y="2411"/>
                </a:cubicBezTo>
                <a:cubicBezTo>
                  <a:pt x="984" y="2402"/>
                  <a:pt x="984" y="2392"/>
                  <a:pt x="985" y="2383"/>
                </a:cubicBezTo>
                <a:cubicBezTo>
                  <a:pt x="988" y="2369"/>
                  <a:pt x="991" y="2355"/>
                  <a:pt x="976" y="2340"/>
                </a:cubicBezTo>
                <a:close/>
                <a:moveTo>
                  <a:pt x="950" y="2627"/>
                </a:moveTo>
                <a:cubicBezTo>
                  <a:pt x="936" y="2621"/>
                  <a:pt x="930" y="2625"/>
                  <a:pt x="925" y="2638"/>
                </a:cubicBezTo>
                <a:cubicBezTo>
                  <a:pt x="902" y="2699"/>
                  <a:pt x="861" y="2721"/>
                  <a:pt x="797" y="2708"/>
                </a:cubicBezTo>
                <a:cubicBezTo>
                  <a:pt x="788" y="2707"/>
                  <a:pt x="779" y="2711"/>
                  <a:pt x="769" y="2712"/>
                </a:cubicBezTo>
                <a:cubicBezTo>
                  <a:pt x="770" y="2714"/>
                  <a:pt x="770" y="2716"/>
                  <a:pt x="770" y="2718"/>
                </a:cubicBezTo>
                <a:cubicBezTo>
                  <a:pt x="805" y="2736"/>
                  <a:pt x="842" y="2743"/>
                  <a:pt x="880" y="2725"/>
                </a:cubicBezTo>
                <a:cubicBezTo>
                  <a:pt x="922" y="2705"/>
                  <a:pt x="940" y="2669"/>
                  <a:pt x="950" y="2627"/>
                </a:cubicBezTo>
                <a:close/>
                <a:moveTo>
                  <a:pt x="914" y="1110"/>
                </a:moveTo>
                <a:cubicBezTo>
                  <a:pt x="916" y="1123"/>
                  <a:pt x="918" y="1135"/>
                  <a:pt x="918" y="1146"/>
                </a:cubicBezTo>
                <a:cubicBezTo>
                  <a:pt x="919" y="1164"/>
                  <a:pt x="915" y="1181"/>
                  <a:pt x="898" y="1191"/>
                </a:cubicBezTo>
                <a:cubicBezTo>
                  <a:pt x="891" y="1196"/>
                  <a:pt x="883" y="1203"/>
                  <a:pt x="878" y="1210"/>
                </a:cubicBezTo>
                <a:cubicBezTo>
                  <a:pt x="863" y="1232"/>
                  <a:pt x="845" y="1237"/>
                  <a:pt x="824" y="1220"/>
                </a:cubicBezTo>
                <a:cubicBezTo>
                  <a:pt x="810" y="1209"/>
                  <a:pt x="798" y="1195"/>
                  <a:pt x="786" y="1183"/>
                </a:cubicBezTo>
                <a:cubicBezTo>
                  <a:pt x="782" y="1225"/>
                  <a:pt x="828" y="1262"/>
                  <a:pt x="868" y="1243"/>
                </a:cubicBezTo>
                <a:cubicBezTo>
                  <a:pt x="891" y="1232"/>
                  <a:pt x="911" y="1213"/>
                  <a:pt x="930" y="1196"/>
                </a:cubicBezTo>
                <a:cubicBezTo>
                  <a:pt x="948" y="1180"/>
                  <a:pt x="940" y="1131"/>
                  <a:pt x="921" y="1113"/>
                </a:cubicBezTo>
                <a:cubicBezTo>
                  <a:pt x="920" y="1112"/>
                  <a:pt x="917" y="1111"/>
                  <a:pt x="914" y="1110"/>
                </a:cubicBezTo>
                <a:close/>
                <a:moveTo>
                  <a:pt x="1391" y="2887"/>
                </a:moveTo>
                <a:cubicBezTo>
                  <a:pt x="1384" y="2905"/>
                  <a:pt x="1388" y="2915"/>
                  <a:pt x="1401" y="2924"/>
                </a:cubicBezTo>
                <a:cubicBezTo>
                  <a:pt x="1410" y="2931"/>
                  <a:pt x="1418" y="2941"/>
                  <a:pt x="1424" y="2951"/>
                </a:cubicBezTo>
                <a:cubicBezTo>
                  <a:pt x="1439" y="2973"/>
                  <a:pt x="1438" y="2997"/>
                  <a:pt x="1418" y="3014"/>
                </a:cubicBezTo>
                <a:cubicBezTo>
                  <a:pt x="1401" y="3028"/>
                  <a:pt x="1408" y="3041"/>
                  <a:pt x="1413" y="3058"/>
                </a:cubicBezTo>
                <a:cubicBezTo>
                  <a:pt x="1441" y="3034"/>
                  <a:pt x="1463" y="3009"/>
                  <a:pt x="1460" y="2972"/>
                </a:cubicBezTo>
                <a:cubicBezTo>
                  <a:pt x="1456" y="2930"/>
                  <a:pt x="1424" y="2909"/>
                  <a:pt x="1391" y="2887"/>
                </a:cubicBezTo>
                <a:close/>
                <a:moveTo>
                  <a:pt x="496" y="2491"/>
                </a:moveTo>
                <a:cubicBezTo>
                  <a:pt x="503" y="2534"/>
                  <a:pt x="540" y="2569"/>
                  <a:pt x="578" y="2574"/>
                </a:cubicBezTo>
                <a:cubicBezTo>
                  <a:pt x="615" y="2578"/>
                  <a:pt x="673" y="2552"/>
                  <a:pt x="688" y="2523"/>
                </a:cubicBezTo>
                <a:cubicBezTo>
                  <a:pt x="673" y="2511"/>
                  <a:pt x="673" y="2511"/>
                  <a:pt x="659" y="2522"/>
                </a:cubicBezTo>
                <a:cubicBezTo>
                  <a:pt x="603" y="2568"/>
                  <a:pt x="555" y="2561"/>
                  <a:pt x="513" y="2503"/>
                </a:cubicBezTo>
                <a:cubicBezTo>
                  <a:pt x="509" y="2497"/>
                  <a:pt x="502" y="2495"/>
                  <a:pt x="496" y="2491"/>
                </a:cubicBezTo>
                <a:close/>
                <a:moveTo>
                  <a:pt x="862" y="2027"/>
                </a:moveTo>
                <a:cubicBezTo>
                  <a:pt x="861" y="2029"/>
                  <a:pt x="859" y="2031"/>
                  <a:pt x="858" y="2033"/>
                </a:cubicBezTo>
                <a:cubicBezTo>
                  <a:pt x="881" y="2064"/>
                  <a:pt x="905" y="2095"/>
                  <a:pt x="948" y="2098"/>
                </a:cubicBezTo>
                <a:cubicBezTo>
                  <a:pt x="987" y="2101"/>
                  <a:pt x="1021" y="2089"/>
                  <a:pt x="1051" y="2062"/>
                </a:cubicBezTo>
                <a:cubicBezTo>
                  <a:pt x="1031" y="2047"/>
                  <a:pt x="1031" y="2047"/>
                  <a:pt x="1015" y="2056"/>
                </a:cubicBezTo>
                <a:cubicBezTo>
                  <a:pt x="970" y="2084"/>
                  <a:pt x="929" y="2078"/>
                  <a:pt x="889" y="2042"/>
                </a:cubicBezTo>
                <a:cubicBezTo>
                  <a:pt x="882" y="2035"/>
                  <a:pt x="871" y="2032"/>
                  <a:pt x="862" y="2027"/>
                </a:cubicBezTo>
                <a:close/>
                <a:moveTo>
                  <a:pt x="843" y="2477"/>
                </a:moveTo>
                <a:cubicBezTo>
                  <a:pt x="832" y="2465"/>
                  <a:pt x="824" y="2469"/>
                  <a:pt x="814" y="2477"/>
                </a:cubicBezTo>
                <a:cubicBezTo>
                  <a:pt x="761" y="2519"/>
                  <a:pt x="715" y="2515"/>
                  <a:pt x="669" y="2466"/>
                </a:cubicBezTo>
                <a:cubicBezTo>
                  <a:pt x="663" y="2459"/>
                  <a:pt x="651" y="2458"/>
                  <a:pt x="642" y="2454"/>
                </a:cubicBezTo>
                <a:cubicBezTo>
                  <a:pt x="641" y="2456"/>
                  <a:pt x="640" y="2458"/>
                  <a:pt x="639" y="2460"/>
                </a:cubicBezTo>
                <a:cubicBezTo>
                  <a:pt x="666" y="2495"/>
                  <a:pt x="697" y="2526"/>
                  <a:pt x="746" y="2529"/>
                </a:cubicBezTo>
                <a:cubicBezTo>
                  <a:pt x="788" y="2531"/>
                  <a:pt x="816" y="2505"/>
                  <a:pt x="843" y="2477"/>
                </a:cubicBezTo>
                <a:close/>
                <a:moveTo>
                  <a:pt x="1810" y="2361"/>
                </a:moveTo>
                <a:cubicBezTo>
                  <a:pt x="1782" y="2375"/>
                  <a:pt x="1764" y="2397"/>
                  <a:pt x="1754" y="2426"/>
                </a:cubicBezTo>
                <a:cubicBezTo>
                  <a:pt x="1739" y="2472"/>
                  <a:pt x="1736" y="2523"/>
                  <a:pt x="1705" y="2565"/>
                </a:cubicBezTo>
                <a:cubicBezTo>
                  <a:pt x="1714" y="2562"/>
                  <a:pt x="1721" y="2558"/>
                  <a:pt x="1727" y="2553"/>
                </a:cubicBezTo>
                <a:cubicBezTo>
                  <a:pt x="1748" y="2535"/>
                  <a:pt x="1758" y="2512"/>
                  <a:pt x="1765" y="2487"/>
                </a:cubicBezTo>
                <a:cubicBezTo>
                  <a:pt x="1775" y="2443"/>
                  <a:pt x="1785" y="2400"/>
                  <a:pt x="1810" y="2361"/>
                </a:cubicBezTo>
                <a:close/>
                <a:moveTo>
                  <a:pt x="689" y="1871"/>
                </a:moveTo>
                <a:cubicBezTo>
                  <a:pt x="681" y="1853"/>
                  <a:pt x="671" y="1854"/>
                  <a:pt x="657" y="1862"/>
                </a:cubicBezTo>
                <a:cubicBezTo>
                  <a:pt x="601" y="1892"/>
                  <a:pt x="557" y="1867"/>
                  <a:pt x="535" y="1814"/>
                </a:cubicBezTo>
                <a:cubicBezTo>
                  <a:pt x="529" y="1797"/>
                  <a:pt x="519" y="1793"/>
                  <a:pt x="501" y="1792"/>
                </a:cubicBezTo>
                <a:cubicBezTo>
                  <a:pt x="517" y="1833"/>
                  <a:pt x="532" y="1873"/>
                  <a:pt x="575" y="1887"/>
                </a:cubicBezTo>
                <a:cubicBezTo>
                  <a:pt x="615" y="1901"/>
                  <a:pt x="653" y="1893"/>
                  <a:pt x="689" y="1871"/>
                </a:cubicBezTo>
                <a:close/>
                <a:moveTo>
                  <a:pt x="891" y="1898"/>
                </a:moveTo>
                <a:cubicBezTo>
                  <a:pt x="873" y="1887"/>
                  <a:pt x="873" y="1887"/>
                  <a:pt x="862" y="1898"/>
                </a:cubicBezTo>
                <a:cubicBezTo>
                  <a:pt x="816" y="1940"/>
                  <a:pt x="775" y="1938"/>
                  <a:pt x="731" y="1892"/>
                </a:cubicBezTo>
                <a:cubicBezTo>
                  <a:pt x="726" y="1887"/>
                  <a:pt x="718" y="1884"/>
                  <a:pt x="706" y="1877"/>
                </a:cubicBezTo>
                <a:cubicBezTo>
                  <a:pt x="723" y="1923"/>
                  <a:pt x="752" y="1950"/>
                  <a:pt x="786" y="1952"/>
                </a:cubicBezTo>
                <a:cubicBezTo>
                  <a:pt x="831" y="1955"/>
                  <a:pt x="863" y="1931"/>
                  <a:pt x="891" y="1898"/>
                </a:cubicBezTo>
                <a:close/>
                <a:moveTo>
                  <a:pt x="458" y="1660"/>
                </a:moveTo>
                <a:cubicBezTo>
                  <a:pt x="454" y="1662"/>
                  <a:pt x="451" y="1663"/>
                  <a:pt x="447" y="1664"/>
                </a:cubicBezTo>
                <a:cubicBezTo>
                  <a:pt x="451" y="1685"/>
                  <a:pt x="453" y="1707"/>
                  <a:pt x="459" y="1727"/>
                </a:cubicBezTo>
                <a:cubicBezTo>
                  <a:pt x="480" y="1789"/>
                  <a:pt x="552" y="1812"/>
                  <a:pt x="608" y="1776"/>
                </a:cubicBezTo>
                <a:cubicBezTo>
                  <a:pt x="598" y="1761"/>
                  <a:pt x="598" y="1761"/>
                  <a:pt x="581" y="1766"/>
                </a:cubicBezTo>
                <a:cubicBezTo>
                  <a:pt x="538" y="1779"/>
                  <a:pt x="502" y="1766"/>
                  <a:pt x="484" y="1729"/>
                </a:cubicBezTo>
                <a:cubicBezTo>
                  <a:pt x="478" y="1716"/>
                  <a:pt x="477" y="1702"/>
                  <a:pt x="472" y="1689"/>
                </a:cubicBezTo>
                <a:cubicBezTo>
                  <a:pt x="468" y="1679"/>
                  <a:pt x="463" y="1670"/>
                  <a:pt x="458" y="1660"/>
                </a:cubicBezTo>
                <a:close/>
                <a:moveTo>
                  <a:pt x="652" y="2647"/>
                </a:moveTo>
                <a:cubicBezTo>
                  <a:pt x="669" y="2685"/>
                  <a:pt x="717" y="2709"/>
                  <a:pt x="762" y="2704"/>
                </a:cubicBezTo>
                <a:cubicBezTo>
                  <a:pt x="798" y="2699"/>
                  <a:pt x="829" y="2672"/>
                  <a:pt x="836" y="2635"/>
                </a:cubicBezTo>
                <a:cubicBezTo>
                  <a:pt x="830" y="2632"/>
                  <a:pt x="824" y="2630"/>
                  <a:pt x="817" y="2627"/>
                </a:cubicBezTo>
                <a:cubicBezTo>
                  <a:pt x="814" y="2632"/>
                  <a:pt x="812" y="2635"/>
                  <a:pt x="811" y="2638"/>
                </a:cubicBezTo>
                <a:cubicBezTo>
                  <a:pt x="778" y="2695"/>
                  <a:pt x="737" y="2701"/>
                  <a:pt x="688" y="2659"/>
                </a:cubicBezTo>
                <a:cubicBezTo>
                  <a:pt x="686" y="2657"/>
                  <a:pt x="683" y="2655"/>
                  <a:pt x="681" y="2653"/>
                </a:cubicBezTo>
                <a:cubicBezTo>
                  <a:pt x="673" y="2642"/>
                  <a:pt x="663" y="2641"/>
                  <a:pt x="652" y="2647"/>
                </a:cubicBezTo>
                <a:close/>
                <a:moveTo>
                  <a:pt x="477" y="1779"/>
                </a:moveTo>
                <a:cubicBezTo>
                  <a:pt x="472" y="1765"/>
                  <a:pt x="461" y="1764"/>
                  <a:pt x="448" y="1764"/>
                </a:cubicBezTo>
                <a:cubicBezTo>
                  <a:pt x="406" y="1765"/>
                  <a:pt x="380" y="1747"/>
                  <a:pt x="367" y="1710"/>
                </a:cubicBezTo>
                <a:cubicBezTo>
                  <a:pt x="363" y="1697"/>
                  <a:pt x="361" y="1683"/>
                  <a:pt x="359" y="1670"/>
                </a:cubicBezTo>
                <a:cubicBezTo>
                  <a:pt x="357" y="1650"/>
                  <a:pt x="355" y="1649"/>
                  <a:pt x="336" y="1654"/>
                </a:cubicBezTo>
                <a:cubicBezTo>
                  <a:pt x="329" y="1743"/>
                  <a:pt x="402" y="1808"/>
                  <a:pt x="477" y="1779"/>
                </a:cubicBezTo>
                <a:close/>
                <a:moveTo>
                  <a:pt x="733" y="1774"/>
                </a:moveTo>
                <a:cubicBezTo>
                  <a:pt x="733" y="1771"/>
                  <a:pt x="733" y="1769"/>
                  <a:pt x="733" y="1766"/>
                </a:cubicBezTo>
                <a:cubicBezTo>
                  <a:pt x="720" y="1765"/>
                  <a:pt x="706" y="1761"/>
                  <a:pt x="693" y="1763"/>
                </a:cubicBezTo>
                <a:cubicBezTo>
                  <a:pt x="651" y="1770"/>
                  <a:pt x="624" y="1755"/>
                  <a:pt x="609" y="1715"/>
                </a:cubicBezTo>
                <a:cubicBezTo>
                  <a:pt x="605" y="1705"/>
                  <a:pt x="603" y="1694"/>
                  <a:pt x="601" y="1684"/>
                </a:cubicBezTo>
                <a:cubicBezTo>
                  <a:pt x="597" y="1664"/>
                  <a:pt x="596" y="1663"/>
                  <a:pt x="573" y="1672"/>
                </a:cubicBezTo>
                <a:cubicBezTo>
                  <a:pt x="584" y="1712"/>
                  <a:pt x="593" y="1754"/>
                  <a:pt x="634" y="1776"/>
                </a:cubicBezTo>
                <a:cubicBezTo>
                  <a:pt x="667" y="1793"/>
                  <a:pt x="701" y="1792"/>
                  <a:pt x="733" y="1774"/>
                </a:cubicBezTo>
                <a:close/>
                <a:moveTo>
                  <a:pt x="1771" y="2373"/>
                </a:moveTo>
                <a:cubicBezTo>
                  <a:pt x="1736" y="2386"/>
                  <a:pt x="1713" y="2409"/>
                  <a:pt x="1705" y="2447"/>
                </a:cubicBezTo>
                <a:cubicBezTo>
                  <a:pt x="1699" y="2480"/>
                  <a:pt x="1689" y="2513"/>
                  <a:pt x="1681" y="2546"/>
                </a:cubicBezTo>
                <a:cubicBezTo>
                  <a:pt x="1680" y="2549"/>
                  <a:pt x="1680" y="2552"/>
                  <a:pt x="1680" y="2558"/>
                </a:cubicBezTo>
                <a:cubicBezTo>
                  <a:pt x="1712" y="2533"/>
                  <a:pt x="1725" y="2502"/>
                  <a:pt x="1731" y="2466"/>
                </a:cubicBezTo>
                <a:cubicBezTo>
                  <a:pt x="1735" y="2449"/>
                  <a:pt x="1740" y="2431"/>
                  <a:pt x="1747" y="2415"/>
                </a:cubicBezTo>
                <a:cubicBezTo>
                  <a:pt x="1753" y="2400"/>
                  <a:pt x="1763" y="2387"/>
                  <a:pt x="1771" y="2373"/>
                </a:cubicBezTo>
                <a:close/>
                <a:moveTo>
                  <a:pt x="714" y="2529"/>
                </a:moveTo>
                <a:cubicBezTo>
                  <a:pt x="713" y="2531"/>
                  <a:pt x="712" y="2533"/>
                  <a:pt x="711" y="2536"/>
                </a:cubicBezTo>
                <a:cubicBezTo>
                  <a:pt x="735" y="2570"/>
                  <a:pt x="764" y="2599"/>
                  <a:pt x="810" y="2598"/>
                </a:cubicBezTo>
                <a:cubicBezTo>
                  <a:pt x="851" y="2597"/>
                  <a:pt x="886" y="2581"/>
                  <a:pt x="910" y="2546"/>
                </a:cubicBezTo>
                <a:cubicBezTo>
                  <a:pt x="899" y="2535"/>
                  <a:pt x="891" y="2538"/>
                  <a:pt x="881" y="2546"/>
                </a:cubicBezTo>
                <a:cubicBezTo>
                  <a:pt x="833" y="2589"/>
                  <a:pt x="787" y="2587"/>
                  <a:pt x="740" y="2543"/>
                </a:cubicBezTo>
                <a:cubicBezTo>
                  <a:pt x="733" y="2537"/>
                  <a:pt x="723" y="2534"/>
                  <a:pt x="714" y="2529"/>
                </a:cubicBezTo>
                <a:close/>
                <a:moveTo>
                  <a:pt x="301" y="1433"/>
                </a:moveTo>
                <a:cubicBezTo>
                  <a:pt x="292" y="1466"/>
                  <a:pt x="311" y="1520"/>
                  <a:pt x="340" y="1543"/>
                </a:cubicBezTo>
                <a:cubicBezTo>
                  <a:pt x="364" y="1563"/>
                  <a:pt x="404" y="1565"/>
                  <a:pt x="432" y="1550"/>
                </a:cubicBezTo>
                <a:cubicBezTo>
                  <a:pt x="426" y="1534"/>
                  <a:pt x="412" y="1536"/>
                  <a:pt x="399" y="1535"/>
                </a:cubicBezTo>
                <a:cubicBezTo>
                  <a:pt x="348" y="1532"/>
                  <a:pt x="332" y="1520"/>
                  <a:pt x="329" y="1473"/>
                </a:cubicBezTo>
                <a:cubicBezTo>
                  <a:pt x="328" y="1453"/>
                  <a:pt x="318" y="1442"/>
                  <a:pt x="301" y="1433"/>
                </a:cubicBezTo>
                <a:close/>
                <a:moveTo>
                  <a:pt x="1735" y="2572"/>
                </a:moveTo>
                <a:cubicBezTo>
                  <a:pt x="1737" y="2574"/>
                  <a:pt x="1738" y="2575"/>
                  <a:pt x="1740" y="2577"/>
                </a:cubicBezTo>
                <a:cubicBezTo>
                  <a:pt x="1750" y="2568"/>
                  <a:pt x="1763" y="2561"/>
                  <a:pt x="1770" y="2550"/>
                </a:cubicBezTo>
                <a:cubicBezTo>
                  <a:pt x="1782" y="2528"/>
                  <a:pt x="1792" y="2504"/>
                  <a:pt x="1800" y="2480"/>
                </a:cubicBezTo>
                <a:cubicBezTo>
                  <a:pt x="1813" y="2435"/>
                  <a:pt x="1827" y="2391"/>
                  <a:pt x="1854" y="2352"/>
                </a:cubicBezTo>
                <a:cubicBezTo>
                  <a:pt x="1854" y="2351"/>
                  <a:pt x="1854" y="2349"/>
                  <a:pt x="1854" y="2344"/>
                </a:cubicBezTo>
                <a:cubicBezTo>
                  <a:pt x="1845" y="2352"/>
                  <a:pt x="1837" y="2357"/>
                  <a:pt x="1832" y="2364"/>
                </a:cubicBezTo>
                <a:cubicBezTo>
                  <a:pt x="1819" y="2386"/>
                  <a:pt x="1805" y="2407"/>
                  <a:pt x="1796" y="2431"/>
                </a:cubicBezTo>
                <a:cubicBezTo>
                  <a:pt x="1776" y="2478"/>
                  <a:pt x="1768" y="2530"/>
                  <a:pt x="1735" y="2572"/>
                </a:cubicBezTo>
                <a:close/>
                <a:moveTo>
                  <a:pt x="1934" y="2309"/>
                </a:moveTo>
                <a:cubicBezTo>
                  <a:pt x="1901" y="2343"/>
                  <a:pt x="1883" y="2382"/>
                  <a:pt x="1874" y="2426"/>
                </a:cubicBezTo>
                <a:cubicBezTo>
                  <a:pt x="1864" y="2474"/>
                  <a:pt x="1846" y="2518"/>
                  <a:pt x="1818" y="2559"/>
                </a:cubicBezTo>
                <a:cubicBezTo>
                  <a:pt x="1816" y="2562"/>
                  <a:pt x="1814" y="2566"/>
                  <a:pt x="1811" y="2570"/>
                </a:cubicBezTo>
                <a:cubicBezTo>
                  <a:pt x="1814" y="2572"/>
                  <a:pt x="1816" y="2574"/>
                  <a:pt x="1818" y="2577"/>
                </a:cubicBezTo>
                <a:cubicBezTo>
                  <a:pt x="1823" y="2569"/>
                  <a:pt x="1827" y="2563"/>
                  <a:pt x="1831" y="2555"/>
                </a:cubicBezTo>
                <a:cubicBezTo>
                  <a:pt x="1848" y="2527"/>
                  <a:pt x="1868" y="2501"/>
                  <a:pt x="1880" y="2471"/>
                </a:cubicBezTo>
                <a:cubicBezTo>
                  <a:pt x="1900" y="2419"/>
                  <a:pt x="1916" y="2365"/>
                  <a:pt x="1934" y="2309"/>
                </a:cubicBezTo>
                <a:close/>
                <a:moveTo>
                  <a:pt x="444" y="1559"/>
                </a:moveTo>
                <a:cubicBezTo>
                  <a:pt x="420" y="1642"/>
                  <a:pt x="484" y="1693"/>
                  <a:pt x="566" y="1696"/>
                </a:cubicBezTo>
                <a:cubicBezTo>
                  <a:pt x="568" y="1672"/>
                  <a:pt x="566" y="1670"/>
                  <a:pt x="547" y="1670"/>
                </a:cubicBezTo>
                <a:cubicBezTo>
                  <a:pt x="490" y="1669"/>
                  <a:pt x="459" y="1638"/>
                  <a:pt x="460" y="1580"/>
                </a:cubicBezTo>
                <a:cubicBezTo>
                  <a:pt x="460" y="1568"/>
                  <a:pt x="459" y="1559"/>
                  <a:pt x="444" y="1559"/>
                </a:cubicBezTo>
                <a:close/>
                <a:moveTo>
                  <a:pt x="290" y="1411"/>
                </a:moveTo>
                <a:cubicBezTo>
                  <a:pt x="314" y="1380"/>
                  <a:pt x="338" y="1349"/>
                  <a:pt x="361" y="1318"/>
                </a:cubicBezTo>
                <a:cubicBezTo>
                  <a:pt x="363" y="1316"/>
                  <a:pt x="363" y="1309"/>
                  <a:pt x="361" y="1307"/>
                </a:cubicBezTo>
                <a:cubicBezTo>
                  <a:pt x="355" y="1301"/>
                  <a:pt x="347" y="1293"/>
                  <a:pt x="340" y="1293"/>
                </a:cubicBezTo>
                <a:cubicBezTo>
                  <a:pt x="333" y="1294"/>
                  <a:pt x="325" y="1302"/>
                  <a:pt x="318" y="1308"/>
                </a:cubicBezTo>
                <a:cubicBezTo>
                  <a:pt x="312" y="1315"/>
                  <a:pt x="308" y="1324"/>
                  <a:pt x="301" y="1331"/>
                </a:cubicBezTo>
                <a:cubicBezTo>
                  <a:pt x="289" y="1342"/>
                  <a:pt x="277" y="1392"/>
                  <a:pt x="285" y="1407"/>
                </a:cubicBezTo>
                <a:cubicBezTo>
                  <a:pt x="285" y="1408"/>
                  <a:pt x="287" y="1409"/>
                  <a:pt x="290" y="1411"/>
                </a:cubicBezTo>
                <a:close/>
                <a:moveTo>
                  <a:pt x="615" y="2768"/>
                </a:moveTo>
                <a:cubicBezTo>
                  <a:pt x="614" y="2769"/>
                  <a:pt x="614" y="2771"/>
                  <a:pt x="613" y="2773"/>
                </a:cubicBezTo>
                <a:cubicBezTo>
                  <a:pt x="642" y="2800"/>
                  <a:pt x="693" y="2814"/>
                  <a:pt x="728" y="2803"/>
                </a:cubicBezTo>
                <a:cubicBezTo>
                  <a:pt x="760" y="2793"/>
                  <a:pt x="776" y="2767"/>
                  <a:pt x="791" y="2738"/>
                </a:cubicBezTo>
                <a:cubicBezTo>
                  <a:pt x="783" y="2734"/>
                  <a:pt x="776" y="2731"/>
                  <a:pt x="769" y="2728"/>
                </a:cubicBezTo>
                <a:cubicBezTo>
                  <a:pt x="765" y="2736"/>
                  <a:pt x="760" y="2742"/>
                  <a:pt x="756" y="2748"/>
                </a:cubicBezTo>
                <a:cubicBezTo>
                  <a:pt x="725" y="2791"/>
                  <a:pt x="690" y="2798"/>
                  <a:pt x="644" y="2773"/>
                </a:cubicBezTo>
                <a:cubicBezTo>
                  <a:pt x="636" y="2769"/>
                  <a:pt x="624" y="2769"/>
                  <a:pt x="615" y="2768"/>
                </a:cubicBezTo>
                <a:close/>
                <a:moveTo>
                  <a:pt x="918" y="3106"/>
                </a:moveTo>
                <a:cubicBezTo>
                  <a:pt x="953" y="3089"/>
                  <a:pt x="984" y="3071"/>
                  <a:pt x="991" y="3031"/>
                </a:cubicBezTo>
                <a:cubicBezTo>
                  <a:pt x="997" y="2999"/>
                  <a:pt x="979" y="2976"/>
                  <a:pt x="958" y="2953"/>
                </a:cubicBezTo>
                <a:cubicBezTo>
                  <a:pt x="949" y="2974"/>
                  <a:pt x="949" y="2974"/>
                  <a:pt x="956" y="2992"/>
                </a:cubicBezTo>
                <a:cubicBezTo>
                  <a:pt x="972" y="3029"/>
                  <a:pt x="964" y="3058"/>
                  <a:pt x="932" y="3072"/>
                </a:cubicBezTo>
                <a:cubicBezTo>
                  <a:pt x="917" y="3079"/>
                  <a:pt x="915" y="3089"/>
                  <a:pt x="918" y="3106"/>
                </a:cubicBezTo>
                <a:close/>
                <a:moveTo>
                  <a:pt x="457" y="2612"/>
                </a:moveTo>
                <a:cubicBezTo>
                  <a:pt x="472" y="2658"/>
                  <a:pt x="506" y="2691"/>
                  <a:pt x="539" y="2694"/>
                </a:cubicBezTo>
                <a:cubicBezTo>
                  <a:pt x="576" y="2697"/>
                  <a:pt x="614" y="2676"/>
                  <a:pt x="632" y="2640"/>
                </a:cubicBezTo>
                <a:cubicBezTo>
                  <a:pt x="626" y="2637"/>
                  <a:pt x="620" y="2634"/>
                  <a:pt x="615" y="2631"/>
                </a:cubicBezTo>
                <a:cubicBezTo>
                  <a:pt x="574" y="2692"/>
                  <a:pt x="491" y="2694"/>
                  <a:pt x="479" y="2608"/>
                </a:cubicBezTo>
                <a:cubicBezTo>
                  <a:pt x="475" y="2608"/>
                  <a:pt x="471" y="2609"/>
                  <a:pt x="467" y="2610"/>
                </a:cubicBezTo>
                <a:cubicBezTo>
                  <a:pt x="464" y="2610"/>
                  <a:pt x="461" y="2611"/>
                  <a:pt x="457" y="2612"/>
                </a:cubicBezTo>
                <a:close/>
                <a:moveTo>
                  <a:pt x="1542" y="2800"/>
                </a:moveTo>
                <a:cubicBezTo>
                  <a:pt x="1539" y="2822"/>
                  <a:pt x="1540" y="2825"/>
                  <a:pt x="1560" y="2833"/>
                </a:cubicBezTo>
                <a:cubicBezTo>
                  <a:pt x="1606" y="2854"/>
                  <a:pt x="1621" y="2882"/>
                  <a:pt x="1612" y="2931"/>
                </a:cubicBezTo>
                <a:cubicBezTo>
                  <a:pt x="1610" y="2938"/>
                  <a:pt x="1615" y="2945"/>
                  <a:pt x="1618" y="2956"/>
                </a:cubicBezTo>
                <a:cubicBezTo>
                  <a:pt x="1660" y="2880"/>
                  <a:pt x="1616" y="2817"/>
                  <a:pt x="1542" y="2800"/>
                </a:cubicBezTo>
                <a:close/>
                <a:moveTo>
                  <a:pt x="803" y="3067"/>
                </a:moveTo>
                <a:cubicBezTo>
                  <a:pt x="840" y="3070"/>
                  <a:pt x="869" y="3055"/>
                  <a:pt x="879" y="3029"/>
                </a:cubicBezTo>
                <a:cubicBezTo>
                  <a:pt x="891" y="2995"/>
                  <a:pt x="880" y="2963"/>
                  <a:pt x="863" y="2932"/>
                </a:cubicBezTo>
                <a:cubicBezTo>
                  <a:pt x="858" y="2944"/>
                  <a:pt x="855" y="2957"/>
                  <a:pt x="857" y="2969"/>
                </a:cubicBezTo>
                <a:cubicBezTo>
                  <a:pt x="862" y="3005"/>
                  <a:pt x="852" y="3025"/>
                  <a:pt x="820" y="3045"/>
                </a:cubicBezTo>
                <a:cubicBezTo>
                  <a:pt x="814" y="3048"/>
                  <a:pt x="810" y="3057"/>
                  <a:pt x="803" y="3067"/>
                </a:cubicBezTo>
                <a:close/>
                <a:moveTo>
                  <a:pt x="240" y="2043"/>
                </a:moveTo>
                <a:cubicBezTo>
                  <a:pt x="235" y="2055"/>
                  <a:pt x="226" y="2065"/>
                  <a:pt x="229" y="2071"/>
                </a:cubicBezTo>
                <a:cubicBezTo>
                  <a:pt x="247" y="2121"/>
                  <a:pt x="330" y="2144"/>
                  <a:pt x="373" y="2111"/>
                </a:cubicBezTo>
                <a:cubicBezTo>
                  <a:pt x="367" y="2095"/>
                  <a:pt x="359" y="2091"/>
                  <a:pt x="342" y="2097"/>
                </a:cubicBezTo>
                <a:cubicBezTo>
                  <a:pt x="301" y="2109"/>
                  <a:pt x="271" y="2096"/>
                  <a:pt x="250" y="2059"/>
                </a:cubicBezTo>
                <a:cubicBezTo>
                  <a:pt x="248" y="2055"/>
                  <a:pt x="245" y="2052"/>
                  <a:pt x="240" y="2043"/>
                </a:cubicBezTo>
                <a:close/>
                <a:moveTo>
                  <a:pt x="912" y="1897"/>
                </a:moveTo>
                <a:cubicBezTo>
                  <a:pt x="911" y="1898"/>
                  <a:pt x="910" y="1900"/>
                  <a:pt x="910" y="1902"/>
                </a:cubicBezTo>
                <a:cubicBezTo>
                  <a:pt x="946" y="1965"/>
                  <a:pt x="1063" y="1978"/>
                  <a:pt x="1110" y="1919"/>
                </a:cubicBezTo>
                <a:cubicBezTo>
                  <a:pt x="1098" y="1919"/>
                  <a:pt x="1088" y="1916"/>
                  <a:pt x="1082" y="1919"/>
                </a:cubicBezTo>
                <a:cubicBezTo>
                  <a:pt x="1029" y="1951"/>
                  <a:pt x="999" y="1947"/>
                  <a:pt x="943" y="1910"/>
                </a:cubicBezTo>
                <a:cubicBezTo>
                  <a:pt x="934" y="1904"/>
                  <a:pt x="922" y="1901"/>
                  <a:pt x="912" y="1897"/>
                </a:cubicBezTo>
                <a:close/>
                <a:moveTo>
                  <a:pt x="1617" y="2733"/>
                </a:moveTo>
                <a:cubicBezTo>
                  <a:pt x="1619" y="2749"/>
                  <a:pt x="1624" y="2760"/>
                  <a:pt x="1641" y="2766"/>
                </a:cubicBezTo>
                <a:cubicBezTo>
                  <a:pt x="1681" y="2779"/>
                  <a:pt x="1694" y="2804"/>
                  <a:pt x="1692" y="2847"/>
                </a:cubicBezTo>
                <a:cubicBezTo>
                  <a:pt x="1692" y="2858"/>
                  <a:pt x="1701" y="2869"/>
                  <a:pt x="1705" y="2880"/>
                </a:cubicBezTo>
                <a:cubicBezTo>
                  <a:pt x="1733" y="2802"/>
                  <a:pt x="1682" y="2737"/>
                  <a:pt x="1617" y="2733"/>
                </a:cubicBezTo>
                <a:close/>
                <a:moveTo>
                  <a:pt x="413" y="2734"/>
                </a:moveTo>
                <a:cubicBezTo>
                  <a:pt x="459" y="2788"/>
                  <a:pt x="549" y="2848"/>
                  <a:pt x="595" y="2857"/>
                </a:cubicBezTo>
                <a:cubicBezTo>
                  <a:pt x="597" y="2853"/>
                  <a:pt x="599" y="2848"/>
                  <a:pt x="602" y="2842"/>
                </a:cubicBezTo>
                <a:cubicBezTo>
                  <a:pt x="538" y="2815"/>
                  <a:pt x="482" y="2778"/>
                  <a:pt x="431" y="2733"/>
                </a:cubicBezTo>
                <a:cubicBezTo>
                  <a:pt x="428" y="2731"/>
                  <a:pt x="422" y="2733"/>
                  <a:pt x="413" y="2734"/>
                </a:cubicBezTo>
                <a:close/>
                <a:moveTo>
                  <a:pt x="761" y="2594"/>
                </a:moveTo>
                <a:cubicBezTo>
                  <a:pt x="752" y="2589"/>
                  <a:pt x="746" y="2579"/>
                  <a:pt x="733" y="2588"/>
                </a:cubicBezTo>
                <a:cubicBezTo>
                  <a:pt x="681" y="2626"/>
                  <a:pt x="650" y="2624"/>
                  <a:pt x="597" y="2587"/>
                </a:cubicBezTo>
                <a:cubicBezTo>
                  <a:pt x="589" y="2581"/>
                  <a:pt x="577" y="2581"/>
                  <a:pt x="568" y="2578"/>
                </a:cubicBezTo>
                <a:cubicBezTo>
                  <a:pt x="618" y="2645"/>
                  <a:pt x="718" y="2651"/>
                  <a:pt x="761" y="2594"/>
                </a:cubicBezTo>
                <a:close/>
                <a:moveTo>
                  <a:pt x="647" y="1796"/>
                </a:moveTo>
                <a:cubicBezTo>
                  <a:pt x="668" y="1867"/>
                  <a:pt x="758" y="1898"/>
                  <a:pt x="812" y="1854"/>
                </a:cubicBezTo>
                <a:cubicBezTo>
                  <a:pt x="799" y="1836"/>
                  <a:pt x="799" y="1836"/>
                  <a:pt x="780" y="1844"/>
                </a:cubicBezTo>
                <a:cubicBezTo>
                  <a:pt x="737" y="1862"/>
                  <a:pt x="701" y="1853"/>
                  <a:pt x="683" y="1816"/>
                </a:cubicBezTo>
                <a:cubicBezTo>
                  <a:pt x="675" y="1799"/>
                  <a:pt x="665" y="1795"/>
                  <a:pt x="647" y="1796"/>
                </a:cubicBezTo>
                <a:close/>
                <a:moveTo>
                  <a:pt x="1587" y="2270"/>
                </a:moveTo>
                <a:cubicBezTo>
                  <a:pt x="1588" y="2308"/>
                  <a:pt x="1594" y="2350"/>
                  <a:pt x="1591" y="2391"/>
                </a:cubicBezTo>
                <a:cubicBezTo>
                  <a:pt x="1589" y="2432"/>
                  <a:pt x="1579" y="2473"/>
                  <a:pt x="1573" y="2512"/>
                </a:cubicBezTo>
                <a:cubicBezTo>
                  <a:pt x="1618" y="2457"/>
                  <a:pt x="1631" y="2348"/>
                  <a:pt x="1587" y="2270"/>
                </a:cubicBezTo>
                <a:close/>
                <a:moveTo>
                  <a:pt x="389" y="2375"/>
                </a:moveTo>
                <a:cubicBezTo>
                  <a:pt x="382" y="2363"/>
                  <a:pt x="374" y="2354"/>
                  <a:pt x="357" y="2357"/>
                </a:cubicBezTo>
                <a:cubicBezTo>
                  <a:pt x="317" y="2364"/>
                  <a:pt x="286" y="2350"/>
                  <a:pt x="266" y="2315"/>
                </a:cubicBezTo>
                <a:cubicBezTo>
                  <a:pt x="260" y="2305"/>
                  <a:pt x="253" y="2295"/>
                  <a:pt x="246" y="2284"/>
                </a:cubicBezTo>
                <a:cubicBezTo>
                  <a:pt x="240" y="2358"/>
                  <a:pt x="317" y="2405"/>
                  <a:pt x="389" y="2375"/>
                </a:cubicBezTo>
                <a:close/>
                <a:moveTo>
                  <a:pt x="1153" y="2983"/>
                </a:moveTo>
                <a:cubicBezTo>
                  <a:pt x="1142" y="3001"/>
                  <a:pt x="1142" y="3001"/>
                  <a:pt x="1151" y="3013"/>
                </a:cubicBezTo>
                <a:cubicBezTo>
                  <a:pt x="1174" y="3045"/>
                  <a:pt x="1173" y="3071"/>
                  <a:pt x="1152" y="3096"/>
                </a:cubicBezTo>
                <a:cubicBezTo>
                  <a:pt x="1144" y="3106"/>
                  <a:pt x="1141" y="3120"/>
                  <a:pt x="1135" y="3132"/>
                </a:cubicBezTo>
                <a:cubicBezTo>
                  <a:pt x="1138" y="3133"/>
                  <a:pt x="1140" y="3134"/>
                  <a:pt x="1142" y="3136"/>
                </a:cubicBezTo>
                <a:cubicBezTo>
                  <a:pt x="1168" y="3119"/>
                  <a:pt x="1190" y="3099"/>
                  <a:pt x="1194" y="3066"/>
                </a:cubicBezTo>
                <a:cubicBezTo>
                  <a:pt x="1198" y="3031"/>
                  <a:pt x="1177" y="3007"/>
                  <a:pt x="1153" y="2983"/>
                </a:cubicBezTo>
                <a:close/>
                <a:moveTo>
                  <a:pt x="863" y="1192"/>
                </a:moveTo>
                <a:cubicBezTo>
                  <a:pt x="871" y="1167"/>
                  <a:pt x="879" y="1145"/>
                  <a:pt x="885" y="1122"/>
                </a:cubicBezTo>
                <a:cubicBezTo>
                  <a:pt x="890" y="1104"/>
                  <a:pt x="881" y="1086"/>
                  <a:pt x="868" y="1081"/>
                </a:cubicBezTo>
                <a:cubicBezTo>
                  <a:pt x="863" y="1105"/>
                  <a:pt x="858" y="1129"/>
                  <a:pt x="852" y="1160"/>
                </a:cubicBezTo>
                <a:cubicBezTo>
                  <a:pt x="837" y="1148"/>
                  <a:pt x="824" y="1141"/>
                  <a:pt x="817" y="1131"/>
                </a:cubicBezTo>
                <a:cubicBezTo>
                  <a:pt x="809" y="1120"/>
                  <a:pt x="806" y="1105"/>
                  <a:pt x="802" y="1093"/>
                </a:cubicBezTo>
                <a:cubicBezTo>
                  <a:pt x="788" y="1112"/>
                  <a:pt x="788" y="1131"/>
                  <a:pt x="804" y="1145"/>
                </a:cubicBezTo>
                <a:cubicBezTo>
                  <a:pt x="822" y="1161"/>
                  <a:pt x="842" y="1175"/>
                  <a:pt x="863" y="1192"/>
                </a:cubicBezTo>
                <a:close/>
                <a:moveTo>
                  <a:pt x="323" y="1536"/>
                </a:moveTo>
                <a:cubicBezTo>
                  <a:pt x="302" y="1625"/>
                  <a:pt x="374" y="1672"/>
                  <a:pt x="438" y="1669"/>
                </a:cubicBezTo>
                <a:cubicBezTo>
                  <a:pt x="439" y="1662"/>
                  <a:pt x="440" y="1655"/>
                  <a:pt x="441" y="1648"/>
                </a:cubicBezTo>
                <a:cubicBezTo>
                  <a:pt x="435" y="1647"/>
                  <a:pt x="431" y="1646"/>
                  <a:pt x="427" y="1646"/>
                </a:cubicBezTo>
                <a:cubicBezTo>
                  <a:pt x="368" y="1644"/>
                  <a:pt x="344" y="1620"/>
                  <a:pt x="337" y="1563"/>
                </a:cubicBezTo>
                <a:cubicBezTo>
                  <a:pt x="336" y="1555"/>
                  <a:pt x="329" y="1548"/>
                  <a:pt x="323" y="1536"/>
                </a:cubicBezTo>
                <a:close/>
                <a:moveTo>
                  <a:pt x="449" y="736"/>
                </a:moveTo>
                <a:cubicBezTo>
                  <a:pt x="447" y="736"/>
                  <a:pt x="445" y="735"/>
                  <a:pt x="443" y="735"/>
                </a:cubicBezTo>
                <a:cubicBezTo>
                  <a:pt x="442" y="737"/>
                  <a:pt x="440" y="740"/>
                  <a:pt x="439" y="743"/>
                </a:cubicBezTo>
                <a:cubicBezTo>
                  <a:pt x="425" y="785"/>
                  <a:pt x="409" y="827"/>
                  <a:pt x="395" y="869"/>
                </a:cubicBezTo>
                <a:cubicBezTo>
                  <a:pt x="385" y="899"/>
                  <a:pt x="392" y="927"/>
                  <a:pt x="404" y="954"/>
                </a:cubicBezTo>
                <a:cubicBezTo>
                  <a:pt x="408" y="936"/>
                  <a:pt x="408" y="917"/>
                  <a:pt x="412" y="899"/>
                </a:cubicBezTo>
                <a:cubicBezTo>
                  <a:pt x="421" y="863"/>
                  <a:pt x="434" y="827"/>
                  <a:pt x="443" y="791"/>
                </a:cubicBezTo>
                <a:cubicBezTo>
                  <a:pt x="447" y="773"/>
                  <a:pt x="447" y="754"/>
                  <a:pt x="449" y="736"/>
                </a:cubicBezTo>
                <a:close/>
                <a:moveTo>
                  <a:pt x="777" y="2403"/>
                </a:moveTo>
                <a:cubicBezTo>
                  <a:pt x="803" y="2465"/>
                  <a:pt x="873" y="2486"/>
                  <a:pt x="927" y="2454"/>
                </a:cubicBezTo>
                <a:cubicBezTo>
                  <a:pt x="942" y="2446"/>
                  <a:pt x="941" y="2437"/>
                  <a:pt x="932" y="2426"/>
                </a:cubicBezTo>
                <a:cubicBezTo>
                  <a:pt x="874" y="2461"/>
                  <a:pt x="851" y="2458"/>
                  <a:pt x="802" y="2411"/>
                </a:cubicBezTo>
                <a:cubicBezTo>
                  <a:pt x="796" y="2406"/>
                  <a:pt x="785" y="2405"/>
                  <a:pt x="777" y="2403"/>
                </a:cubicBezTo>
                <a:close/>
                <a:moveTo>
                  <a:pt x="1458" y="2830"/>
                </a:moveTo>
                <a:cubicBezTo>
                  <a:pt x="1456" y="2831"/>
                  <a:pt x="1454" y="2833"/>
                  <a:pt x="1453" y="2834"/>
                </a:cubicBezTo>
                <a:cubicBezTo>
                  <a:pt x="1460" y="2842"/>
                  <a:pt x="1466" y="2851"/>
                  <a:pt x="1474" y="2857"/>
                </a:cubicBezTo>
                <a:cubicBezTo>
                  <a:pt x="1504" y="2877"/>
                  <a:pt x="1529" y="2900"/>
                  <a:pt x="1523" y="2941"/>
                </a:cubicBezTo>
                <a:cubicBezTo>
                  <a:pt x="1521" y="2951"/>
                  <a:pt x="1517" y="2961"/>
                  <a:pt x="1513" y="2972"/>
                </a:cubicBezTo>
                <a:cubicBezTo>
                  <a:pt x="1519" y="2978"/>
                  <a:pt x="1524" y="2983"/>
                  <a:pt x="1531" y="2989"/>
                </a:cubicBezTo>
                <a:cubicBezTo>
                  <a:pt x="1562" y="2914"/>
                  <a:pt x="1527" y="2841"/>
                  <a:pt x="1458" y="2830"/>
                </a:cubicBezTo>
                <a:close/>
                <a:moveTo>
                  <a:pt x="270" y="1687"/>
                </a:moveTo>
                <a:cubicBezTo>
                  <a:pt x="209" y="1701"/>
                  <a:pt x="86" y="1774"/>
                  <a:pt x="68" y="1810"/>
                </a:cubicBezTo>
                <a:cubicBezTo>
                  <a:pt x="74" y="1806"/>
                  <a:pt x="79" y="1803"/>
                  <a:pt x="84" y="1800"/>
                </a:cubicBezTo>
                <a:cubicBezTo>
                  <a:pt x="136" y="1767"/>
                  <a:pt x="189" y="1737"/>
                  <a:pt x="247" y="1718"/>
                </a:cubicBezTo>
                <a:cubicBezTo>
                  <a:pt x="263" y="1713"/>
                  <a:pt x="269" y="1704"/>
                  <a:pt x="270" y="1687"/>
                </a:cubicBezTo>
                <a:close/>
                <a:moveTo>
                  <a:pt x="612" y="2865"/>
                </a:moveTo>
                <a:cubicBezTo>
                  <a:pt x="676" y="2886"/>
                  <a:pt x="738" y="2906"/>
                  <a:pt x="808" y="2903"/>
                </a:cubicBezTo>
                <a:cubicBezTo>
                  <a:pt x="805" y="2896"/>
                  <a:pt x="801" y="2887"/>
                  <a:pt x="797" y="2887"/>
                </a:cubicBezTo>
                <a:cubicBezTo>
                  <a:pt x="736" y="2880"/>
                  <a:pt x="676" y="2872"/>
                  <a:pt x="618" y="2848"/>
                </a:cubicBezTo>
                <a:cubicBezTo>
                  <a:pt x="616" y="2854"/>
                  <a:pt x="614" y="2859"/>
                  <a:pt x="612" y="2865"/>
                </a:cubicBezTo>
                <a:close/>
                <a:moveTo>
                  <a:pt x="1526" y="2694"/>
                </a:moveTo>
                <a:cubicBezTo>
                  <a:pt x="1529" y="2709"/>
                  <a:pt x="1533" y="2720"/>
                  <a:pt x="1551" y="2725"/>
                </a:cubicBezTo>
                <a:cubicBezTo>
                  <a:pt x="1583" y="2734"/>
                  <a:pt x="1597" y="2756"/>
                  <a:pt x="1593" y="2791"/>
                </a:cubicBezTo>
                <a:cubicBezTo>
                  <a:pt x="1591" y="2809"/>
                  <a:pt x="1598" y="2815"/>
                  <a:pt x="1611" y="2820"/>
                </a:cubicBezTo>
                <a:cubicBezTo>
                  <a:pt x="1638" y="2761"/>
                  <a:pt x="1592" y="2693"/>
                  <a:pt x="1526" y="2694"/>
                </a:cubicBezTo>
                <a:close/>
                <a:moveTo>
                  <a:pt x="1196" y="2884"/>
                </a:moveTo>
                <a:cubicBezTo>
                  <a:pt x="1194" y="2886"/>
                  <a:pt x="1192" y="2887"/>
                  <a:pt x="1189" y="2888"/>
                </a:cubicBezTo>
                <a:cubicBezTo>
                  <a:pt x="1194" y="2896"/>
                  <a:pt x="1197" y="2904"/>
                  <a:pt x="1203" y="2910"/>
                </a:cubicBezTo>
                <a:cubicBezTo>
                  <a:pt x="1234" y="2945"/>
                  <a:pt x="1238" y="2979"/>
                  <a:pt x="1211" y="3007"/>
                </a:cubicBezTo>
                <a:cubicBezTo>
                  <a:pt x="1197" y="3020"/>
                  <a:pt x="1200" y="3031"/>
                  <a:pt x="1207" y="3047"/>
                </a:cubicBezTo>
                <a:cubicBezTo>
                  <a:pt x="1233" y="3022"/>
                  <a:pt x="1252" y="2996"/>
                  <a:pt x="1250" y="2961"/>
                </a:cubicBezTo>
                <a:cubicBezTo>
                  <a:pt x="1247" y="2926"/>
                  <a:pt x="1226" y="2902"/>
                  <a:pt x="1196" y="2884"/>
                </a:cubicBezTo>
                <a:close/>
                <a:moveTo>
                  <a:pt x="1015" y="999"/>
                </a:moveTo>
                <a:cubicBezTo>
                  <a:pt x="1015" y="1002"/>
                  <a:pt x="1015" y="1004"/>
                  <a:pt x="1015" y="1005"/>
                </a:cubicBezTo>
                <a:cubicBezTo>
                  <a:pt x="1022" y="1029"/>
                  <a:pt x="1024" y="1051"/>
                  <a:pt x="996" y="1064"/>
                </a:cubicBezTo>
                <a:cubicBezTo>
                  <a:pt x="994" y="1065"/>
                  <a:pt x="993" y="1071"/>
                  <a:pt x="992" y="1075"/>
                </a:cubicBezTo>
                <a:cubicBezTo>
                  <a:pt x="990" y="1106"/>
                  <a:pt x="981" y="1114"/>
                  <a:pt x="951" y="1110"/>
                </a:cubicBezTo>
                <a:cubicBezTo>
                  <a:pt x="947" y="1110"/>
                  <a:pt x="943" y="1110"/>
                  <a:pt x="939" y="1110"/>
                </a:cubicBezTo>
                <a:cubicBezTo>
                  <a:pt x="947" y="1131"/>
                  <a:pt x="960" y="1139"/>
                  <a:pt x="976" y="1136"/>
                </a:cubicBezTo>
                <a:cubicBezTo>
                  <a:pt x="998" y="1131"/>
                  <a:pt x="1013" y="1112"/>
                  <a:pt x="1013" y="1091"/>
                </a:cubicBezTo>
                <a:cubicBezTo>
                  <a:pt x="1014" y="1084"/>
                  <a:pt x="1016" y="1076"/>
                  <a:pt x="1020" y="1071"/>
                </a:cubicBezTo>
                <a:cubicBezTo>
                  <a:pt x="1045" y="1047"/>
                  <a:pt x="1044" y="1023"/>
                  <a:pt x="1015" y="999"/>
                </a:cubicBezTo>
                <a:close/>
                <a:moveTo>
                  <a:pt x="1062" y="2991"/>
                </a:moveTo>
                <a:cubicBezTo>
                  <a:pt x="1051" y="3001"/>
                  <a:pt x="1051" y="3011"/>
                  <a:pt x="1057" y="3023"/>
                </a:cubicBezTo>
                <a:cubicBezTo>
                  <a:pt x="1073" y="3057"/>
                  <a:pt x="1065" y="3082"/>
                  <a:pt x="1034" y="3100"/>
                </a:cubicBezTo>
                <a:cubicBezTo>
                  <a:pt x="1022" y="3107"/>
                  <a:pt x="1022" y="3115"/>
                  <a:pt x="1025" y="3126"/>
                </a:cubicBezTo>
                <a:cubicBezTo>
                  <a:pt x="1091" y="3115"/>
                  <a:pt x="1109" y="3050"/>
                  <a:pt x="1062" y="2991"/>
                </a:cubicBezTo>
                <a:close/>
                <a:moveTo>
                  <a:pt x="1145" y="2596"/>
                </a:moveTo>
                <a:cubicBezTo>
                  <a:pt x="1135" y="2571"/>
                  <a:pt x="1128" y="2549"/>
                  <a:pt x="1118" y="2527"/>
                </a:cubicBezTo>
                <a:cubicBezTo>
                  <a:pt x="1110" y="2509"/>
                  <a:pt x="1103" y="2489"/>
                  <a:pt x="1090" y="2475"/>
                </a:cubicBezTo>
                <a:cubicBezTo>
                  <a:pt x="1063" y="2446"/>
                  <a:pt x="1034" y="2420"/>
                  <a:pt x="1005" y="2393"/>
                </a:cubicBezTo>
                <a:cubicBezTo>
                  <a:pt x="1005" y="2400"/>
                  <a:pt x="1006" y="2407"/>
                  <a:pt x="1010" y="2412"/>
                </a:cubicBezTo>
                <a:cubicBezTo>
                  <a:pt x="1017" y="2422"/>
                  <a:pt x="1025" y="2432"/>
                  <a:pt x="1035" y="2439"/>
                </a:cubicBezTo>
                <a:cubicBezTo>
                  <a:pt x="1073" y="2466"/>
                  <a:pt x="1094" y="2503"/>
                  <a:pt x="1106" y="2546"/>
                </a:cubicBezTo>
                <a:cubicBezTo>
                  <a:pt x="1112" y="2566"/>
                  <a:pt x="1122" y="2584"/>
                  <a:pt x="1145" y="2596"/>
                </a:cubicBezTo>
                <a:close/>
                <a:moveTo>
                  <a:pt x="1002" y="3039"/>
                </a:moveTo>
                <a:cubicBezTo>
                  <a:pt x="1056" y="3017"/>
                  <a:pt x="1069" y="2955"/>
                  <a:pt x="1031" y="2903"/>
                </a:cubicBezTo>
                <a:cubicBezTo>
                  <a:pt x="1025" y="2907"/>
                  <a:pt x="1020" y="2910"/>
                  <a:pt x="1014" y="2914"/>
                </a:cubicBezTo>
                <a:cubicBezTo>
                  <a:pt x="1018" y="2923"/>
                  <a:pt x="1021" y="2930"/>
                  <a:pt x="1024" y="2937"/>
                </a:cubicBezTo>
                <a:cubicBezTo>
                  <a:pt x="1032" y="2959"/>
                  <a:pt x="1032" y="2982"/>
                  <a:pt x="1012" y="2998"/>
                </a:cubicBezTo>
                <a:cubicBezTo>
                  <a:pt x="998" y="3010"/>
                  <a:pt x="999" y="3023"/>
                  <a:pt x="1002" y="3039"/>
                </a:cubicBezTo>
                <a:close/>
                <a:moveTo>
                  <a:pt x="1309" y="3059"/>
                </a:moveTo>
                <a:cubicBezTo>
                  <a:pt x="1333" y="3035"/>
                  <a:pt x="1346" y="3008"/>
                  <a:pt x="1341" y="2975"/>
                </a:cubicBezTo>
                <a:cubicBezTo>
                  <a:pt x="1337" y="2945"/>
                  <a:pt x="1322" y="2922"/>
                  <a:pt x="1294" y="2908"/>
                </a:cubicBezTo>
                <a:cubicBezTo>
                  <a:pt x="1286" y="2919"/>
                  <a:pt x="1288" y="2926"/>
                  <a:pt x="1296" y="2934"/>
                </a:cubicBezTo>
                <a:cubicBezTo>
                  <a:pt x="1323" y="2962"/>
                  <a:pt x="1327" y="2991"/>
                  <a:pt x="1307" y="3026"/>
                </a:cubicBezTo>
                <a:cubicBezTo>
                  <a:pt x="1301" y="3037"/>
                  <a:pt x="1302" y="3047"/>
                  <a:pt x="1309" y="3059"/>
                </a:cubicBezTo>
                <a:close/>
                <a:moveTo>
                  <a:pt x="1440" y="2904"/>
                </a:moveTo>
                <a:cubicBezTo>
                  <a:pt x="1465" y="2848"/>
                  <a:pt x="1441" y="2791"/>
                  <a:pt x="1385" y="2769"/>
                </a:cubicBezTo>
                <a:cubicBezTo>
                  <a:pt x="1365" y="2761"/>
                  <a:pt x="1363" y="2762"/>
                  <a:pt x="1361" y="2785"/>
                </a:cubicBezTo>
                <a:cubicBezTo>
                  <a:pt x="1364" y="2786"/>
                  <a:pt x="1366" y="2787"/>
                  <a:pt x="1369" y="2788"/>
                </a:cubicBezTo>
                <a:cubicBezTo>
                  <a:pt x="1419" y="2802"/>
                  <a:pt x="1435" y="2826"/>
                  <a:pt x="1425" y="2876"/>
                </a:cubicBezTo>
                <a:cubicBezTo>
                  <a:pt x="1421" y="2892"/>
                  <a:pt x="1430" y="2897"/>
                  <a:pt x="1440" y="2904"/>
                </a:cubicBezTo>
                <a:close/>
                <a:moveTo>
                  <a:pt x="1458" y="1793"/>
                </a:moveTo>
                <a:cubicBezTo>
                  <a:pt x="1429" y="1825"/>
                  <a:pt x="1394" y="1831"/>
                  <a:pt x="1356" y="1825"/>
                </a:cubicBezTo>
                <a:cubicBezTo>
                  <a:pt x="1339" y="1823"/>
                  <a:pt x="1322" y="1819"/>
                  <a:pt x="1305" y="1818"/>
                </a:cubicBezTo>
                <a:cubicBezTo>
                  <a:pt x="1291" y="1817"/>
                  <a:pt x="1277" y="1818"/>
                  <a:pt x="1264" y="1818"/>
                </a:cubicBezTo>
                <a:cubicBezTo>
                  <a:pt x="1263" y="1820"/>
                  <a:pt x="1263" y="1823"/>
                  <a:pt x="1263" y="1825"/>
                </a:cubicBezTo>
                <a:cubicBezTo>
                  <a:pt x="1298" y="1832"/>
                  <a:pt x="1334" y="1841"/>
                  <a:pt x="1370" y="1845"/>
                </a:cubicBezTo>
                <a:cubicBezTo>
                  <a:pt x="1389" y="1848"/>
                  <a:pt x="1409" y="1842"/>
                  <a:pt x="1428" y="1837"/>
                </a:cubicBezTo>
                <a:cubicBezTo>
                  <a:pt x="1446" y="1831"/>
                  <a:pt x="1457" y="1817"/>
                  <a:pt x="1458" y="1793"/>
                </a:cubicBezTo>
                <a:close/>
                <a:moveTo>
                  <a:pt x="1477" y="1743"/>
                </a:moveTo>
                <a:cubicBezTo>
                  <a:pt x="1413" y="1754"/>
                  <a:pt x="1354" y="1765"/>
                  <a:pt x="1296" y="1775"/>
                </a:cubicBezTo>
                <a:cubicBezTo>
                  <a:pt x="1316" y="1778"/>
                  <a:pt x="1339" y="1782"/>
                  <a:pt x="1362" y="1786"/>
                </a:cubicBezTo>
                <a:cubicBezTo>
                  <a:pt x="1393" y="1791"/>
                  <a:pt x="1422" y="1785"/>
                  <a:pt x="1449" y="1769"/>
                </a:cubicBezTo>
                <a:cubicBezTo>
                  <a:pt x="1459" y="1763"/>
                  <a:pt x="1467" y="1753"/>
                  <a:pt x="1477" y="1743"/>
                </a:cubicBezTo>
                <a:close/>
                <a:moveTo>
                  <a:pt x="1791" y="2882"/>
                </a:moveTo>
                <a:cubicBezTo>
                  <a:pt x="1814" y="2825"/>
                  <a:pt x="1770" y="2769"/>
                  <a:pt x="1709" y="2776"/>
                </a:cubicBezTo>
                <a:cubicBezTo>
                  <a:pt x="1712" y="2790"/>
                  <a:pt x="1718" y="2799"/>
                  <a:pt x="1733" y="2803"/>
                </a:cubicBezTo>
                <a:cubicBezTo>
                  <a:pt x="1760" y="2811"/>
                  <a:pt x="1774" y="2829"/>
                  <a:pt x="1771" y="2854"/>
                </a:cubicBezTo>
                <a:cubicBezTo>
                  <a:pt x="1768" y="2872"/>
                  <a:pt x="1776" y="2878"/>
                  <a:pt x="1791" y="2882"/>
                </a:cubicBezTo>
                <a:close/>
                <a:moveTo>
                  <a:pt x="961" y="1020"/>
                </a:moveTo>
                <a:cubicBezTo>
                  <a:pt x="938" y="1041"/>
                  <a:pt x="922" y="1062"/>
                  <a:pt x="889" y="1056"/>
                </a:cubicBezTo>
                <a:cubicBezTo>
                  <a:pt x="899" y="1072"/>
                  <a:pt x="910" y="1075"/>
                  <a:pt x="924" y="1070"/>
                </a:cubicBezTo>
                <a:cubicBezTo>
                  <a:pt x="955" y="1060"/>
                  <a:pt x="973" y="1035"/>
                  <a:pt x="996" y="1011"/>
                </a:cubicBezTo>
                <a:cubicBezTo>
                  <a:pt x="958" y="1003"/>
                  <a:pt x="925" y="975"/>
                  <a:pt x="889" y="1000"/>
                </a:cubicBezTo>
                <a:cubicBezTo>
                  <a:pt x="912" y="1006"/>
                  <a:pt x="935" y="1012"/>
                  <a:pt x="961" y="1020"/>
                </a:cubicBezTo>
                <a:close/>
                <a:moveTo>
                  <a:pt x="685" y="2701"/>
                </a:moveTo>
                <a:cubicBezTo>
                  <a:pt x="628" y="2755"/>
                  <a:pt x="608" y="2757"/>
                  <a:pt x="544" y="2712"/>
                </a:cubicBezTo>
                <a:cubicBezTo>
                  <a:pt x="541" y="2710"/>
                  <a:pt x="533" y="2712"/>
                  <a:pt x="525" y="2713"/>
                </a:cubicBezTo>
                <a:cubicBezTo>
                  <a:pt x="573" y="2779"/>
                  <a:pt x="658" y="2776"/>
                  <a:pt x="698" y="2709"/>
                </a:cubicBezTo>
                <a:cubicBezTo>
                  <a:pt x="693" y="2707"/>
                  <a:pt x="689" y="2704"/>
                  <a:pt x="685" y="2701"/>
                </a:cubicBezTo>
                <a:close/>
                <a:moveTo>
                  <a:pt x="979" y="2716"/>
                </a:moveTo>
                <a:cubicBezTo>
                  <a:pt x="976" y="2725"/>
                  <a:pt x="970" y="2735"/>
                  <a:pt x="970" y="2745"/>
                </a:cubicBezTo>
                <a:cubicBezTo>
                  <a:pt x="972" y="2781"/>
                  <a:pt x="960" y="2809"/>
                  <a:pt x="925" y="2825"/>
                </a:cubicBezTo>
                <a:cubicBezTo>
                  <a:pt x="918" y="2828"/>
                  <a:pt x="914" y="2838"/>
                  <a:pt x="907" y="2847"/>
                </a:cubicBezTo>
                <a:cubicBezTo>
                  <a:pt x="974" y="2847"/>
                  <a:pt x="1012" y="2777"/>
                  <a:pt x="979" y="2716"/>
                </a:cubicBezTo>
                <a:close/>
                <a:moveTo>
                  <a:pt x="1517" y="2205"/>
                </a:moveTo>
                <a:cubicBezTo>
                  <a:pt x="1547" y="2300"/>
                  <a:pt x="1551" y="2398"/>
                  <a:pt x="1539" y="2497"/>
                </a:cubicBezTo>
                <a:cubicBezTo>
                  <a:pt x="1570" y="2397"/>
                  <a:pt x="1565" y="2299"/>
                  <a:pt x="1517" y="2205"/>
                </a:cubicBezTo>
                <a:close/>
                <a:moveTo>
                  <a:pt x="680" y="1105"/>
                </a:moveTo>
                <a:cubicBezTo>
                  <a:pt x="701" y="1109"/>
                  <a:pt x="718" y="1113"/>
                  <a:pt x="736" y="1116"/>
                </a:cubicBezTo>
                <a:cubicBezTo>
                  <a:pt x="739" y="1117"/>
                  <a:pt x="742" y="1117"/>
                  <a:pt x="745" y="1118"/>
                </a:cubicBezTo>
                <a:cubicBezTo>
                  <a:pt x="770" y="1119"/>
                  <a:pt x="785" y="1106"/>
                  <a:pt x="785" y="1081"/>
                </a:cubicBezTo>
                <a:cubicBezTo>
                  <a:pt x="765" y="1094"/>
                  <a:pt x="745" y="1104"/>
                  <a:pt x="717" y="1092"/>
                </a:cubicBezTo>
                <a:cubicBezTo>
                  <a:pt x="734" y="1074"/>
                  <a:pt x="749" y="1057"/>
                  <a:pt x="764" y="1042"/>
                </a:cubicBezTo>
                <a:cubicBezTo>
                  <a:pt x="717" y="1033"/>
                  <a:pt x="707" y="1076"/>
                  <a:pt x="680" y="1105"/>
                </a:cubicBezTo>
                <a:close/>
                <a:moveTo>
                  <a:pt x="822" y="2743"/>
                </a:moveTo>
                <a:cubicBezTo>
                  <a:pt x="821" y="2744"/>
                  <a:pt x="821" y="2746"/>
                  <a:pt x="821" y="2748"/>
                </a:cubicBezTo>
                <a:cubicBezTo>
                  <a:pt x="870" y="2796"/>
                  <a:pt x="946" y="2779"/>
                  <a:pt x="968" y="2714"/>
                </a:cubicBezTo>
                <a:cubicBezTo>
                  <a:pt x="954" y="2715"/>
                  <a:pt x="942" y="2717"/>
                  <a:pt x="932" y="2729"/>
                </a:cubicBezTo>
                <a:cubicBezTo>
                  <a:pt x="910" y="2756"/>
                  <a:pt x="883" y="2761"/>
                  <a:pt x="850" y="2748"/>
                </a:cubicBezTo>
                <a:cubicBezTo>
                  <a:pt x="841" y="2745"/>
                  <a:pt x="831" y="2744"/>
                  <a:pt x="822" y="2743"/>
                </a:cubicBezTo>
                <a:close/>
                <a:moveTo>
                  <a:pt x="1588" y="2520"/>
                </a:moveTo>
                <a:cubicBezTo>
                  <a:pt x="1654" y="2464"/>
                  <a:pt x="1654" y="2362"/>
                  <a:pt x="1611" y="2296"/>
                </a:cubicBezTo>
                <a:cubicBezTo>
                  <a:pt x="1631" y="2375"/>
                  <a:pt x="1624" y="2448"/>
                  <a:pt x="1588" y="2520"/>
                </a:cubicBezTo>
                <a:close/>
                <a:moveTo>
                  <a:pt x="687" y="1663"/>
                </a:moveTo>
                <a:cubicBezTo>
                  <a:pt x="678" y="1664"/>
                  <a:pt x="671" y="1666"/>
                  <a:pt x="664" y="1667"/>
                </a:cubicBezTo>
                <a:cubicBezTo>
                  <a:pt x="664" y="1720"/>
                  <a:pt x="716" y="1770"/>
                  <a:pt x="767" y="1762"/>
                </a:cubicBezTo>
                <a:cubicBezTo>
                  <a:pt x="761" y="1755"/>
                  <a:pt x="758" y="1746"/>
                  <a:pt x="751" y="1743"/>
                </a:cubicBezTo>
                <a:cubicBezTo>
                  <a:pt x="714" y="1731"/>
                  <a:pt x="694" y="1704"/>
                  <a:pt x="687" y="1663"/>
                </a:cubicBezTo>
                <a:close/>
                <a:moveTo>
                  <a:pt x="1679" y="2954"/>
                </a:moveTo>
                <a:cubicBezTo>
                  <a:pt x="1691" y="2955"/>
                  <a:pt x="1700" y="2957"/>
                  <a:pt x="1709" y="2958"/>
                </a:cubicBezTo>
                <a:cubicBezTo>
                  <a:pt x="1724" y="2902"/>
                  <a:pt x="1678" y="2837"/>
                  <a:pt x="1621" y="2842"/>
                </a:cubicBezTo>
                <a:cubicBezTo>
                  <a:pt x="1634" y="2854"/>
                  <a:pt x="1643" y="2865"/>
                  <a:pt x="1654" y="2872"/>
                </a:cubicBezTo>
                <a:cubicBezTo>
                  <a:pt x="1683" y="2888"/>
                  <a:pt x="1693" y="2909"/>
                  <a:pt x="1683" y="2942"/>
                </a:cubicBezTo>
                <a:cubicBezTo>
                  <a:pt x="1682" y="2945"/>
                  <a:pt x="1681" y="2948"/>
                  <a:pt x="1679" y="2954"/>
                </a:cubicBezTo>
                <a:close/>
                <a:moveTo>
                  <a:pt x="406" y="2721"/>
                </a:moveTo>
                <a:cubicBezTo>
                  <a:pt x="407" y="2719"/>
                  <a:pt x="409" y="2718"/>
                  <a:pt x="410" y="2716"/>
                </a:cubicBezTo>
                <a:cubicBezTo>
                  <a:pt x="380" y="2663"/>
                  <a:pt x="350" y="2610"/>
                  <a:pt x="317" y="2552"/>
                </a:cubicBezTo>
                <a:cubicBezTo>
                  <a:pt x="314" y="2560"/>
                  <a:pt x="308" y="2567"/>
                  <a:pt x="310" y="2570"/>
                </a:cubicBezTo>
                <a:cubicBezTo>
                  <a:pt x="336" y="2616"/>
                  <a:pt x="363" y="2663"/>
                  <a:pt x="390" y="2709"/>
                </a:cubicBezTo>
                <a:cubicBezTo>
                  <a:pt x="393" y="2714"/>
                  <a:pt x="400" y="2717"/>
                  <a:pt x="406" y="2721"/>
                </a:cubicBezTo>
                <a:close/>
                <a:moveTo>
                  <a:pt x="1051" y="2890"/>
                </a:moveTo>
                <a:cubicBezTo>
                  <a:pt x="1053" y="2890"/>
                  <a:pt x="1056" y="2891"/>
                  <a:pt x="1058" y="2890"/>
                </a:cubicBezTo>
                <a:cubicBezTo>
                  <a:pt x="1112" y="2875"/>
                  <a:pt x="1165" y="2859"/>
                  <a:pt x="1219" y="2842"/>
                </a:cubicBezTo>
                <a:cubicBezTo>
                  <a:pt x="1224" y="2841"/>
                  <a:pt x="1231" y="2832"/>
                  <a:pt x="1230" y="2828"/>
                </a:cubicBezTo>
                <a:cubicBezTo>
                  <a:pt x="1227" y="2816"/>
                  <a:pt x="1218" y="2823"/>
                  <a:pt x="1211" y="2825"/>
                </a:cubicBezTo>
                <a:cubicBezTo>
                  <a:pt x="1161" y="2841"/>
                  <a:pt x="1111" y="2857"/>
                  <a:pt x="1061" y="2871"/>
                </a:cubicBezTo>
                <a:cubicBezTo>
                  <a:pt x="1048" y="2875"/>
                  <a:pt x="1047" y="2879"/>
                  <a:pt x="1051" y="2890"/>
                </a:cubicBezTo>
                <a:close/>
                <a:moveTo>
                  <a:pt x="888" y="2784"/>
                </a:moveTo>
                <a:cubicBezTo>
                  <a:pt x="879" y="2787"/>
                  <a:pt x="868" y="2788"/>
                  <a:pt x="862" y="2794"/>
                </a:cubicBezTo>
                <a:cubicBezTo>
                  <a:pt x="821" y="2832"/>
                  <a:pt x="796" y="2835"/>
                  <a:pt x="748" y="2809"/>
                </a:cubicBezTo>
                <a:cubicBezTo>
                  <a:pt x="744" y="2806"/>
                  <a:pt x="736" y="2809"/>
                  <a:pt x="725" y="2810"/>
                </a:cubicBezTo>
                <a:cubicBezTo>
                  <a:pt x="789" y="2859"/>
                  <a:pt x="861" y="2856"/>
                  <a:pt x="888" y="2784"/>
                </a:cubicBezTo>
                <a:close/>
                <a:moveTo>
                  <a:pt x="1820" y="2852"/>
                </a:moveTo>
                <a:cubicBezTo>
                  <a:pt x="1841" y="2851"/>
                  <a:pt x="1848" y="2841"/>
                  <a:pt x="1842" y="2824"/>
                </a:cubicBezTo>
                <a:cubicBezTo>
                  <a:pt x="1836" y="2806"/>
                  <a:pt x="1831" y="2787"/>
                  <a:pt x="1822" y="2771"/>
                </a:cubicBezTo>
                <a:cubicBezTo>
                  <a:pt x="1810" y="2751"/>
                  <a:pt x="1791" y="2740"/>
                  <a:pt x="1763" y="2737"/>
                </a:cubicBezTo>
                <a:cubicBezTo>
                  <a:pt x="1768" y="2749"/>
                  <a:pt x="1769" y="2762"/>
                  <a:pt x="1776" y="2766"/>
                </a:cubicBezTo>
                <a:cubicBezTo>
                  <a:pt x="1808" y="2786"/>
                  <a:pt x="1823" y="2813"/>
                  <a:pt x="1820" y="2852"/>
                </a:cubicBezTo>
                <a:close/>
                <a:moveTo>
                  <a:pt x="625" y="1173"/>
                </a:moveTo>
                <a:cubicBezTo>
                  <a:pt x="605" y="1183"/>
                  <a:pt x="591" y="1194"/>
                  <a:pt x="589" y="1216"/>
                </a:cubicBezTo>
                <a:cubicBezTo>
                  <a:pt x="588" y="1235"/>
                  <a:pt x="594" y="1254"/>
                  <a:pt x="611" y="1263"/>
                </a:cubicBezTo>
                <a:cubicBezTo>
                  <a:pt x="619" y="1268"/>
                  <a:pt x="633" y="1268"/>
                  <a:pt x="641" y="1264"/>
                </a:cubicBezTo>
                <a:cubicBezTo>
                  <a:pt x="647" y="1261"/>
                  <a:pt x="652" y="1247"/>
                  <a:pt x="649" y="1240"/>
                </a:cubicBezTo>
                <a:cubicBezTo>
                  <a:pt x="647" y="1233"/>
                  <a:pt x="636" y="1226"/>
                  <a:pt x="628" y="1225"/>
                </a:cubicBezTo>
                <a:cubicBezTo>
                  <a:pt x="617" y="1222"/>
                  <a:pt x="613" y="1218"/>
                  <a:pt x="615" y="1209"/>
                </a:cubicBezTo>
                <a:cubicBezTo>
                  <a:pt x="617" y="1198"/>
                  <a:pt x="621" y="1187"/>
                  <a:pt x="625" y="1173"/>
                </a:cubicBezTo>
                <a:close/>
                <a:moveTo>
                  <a:pt x="915" y="2904"/>
                </a:moveTo>
                <a:cubicBezTo>
                  <a:pt x="915" y="2904"/>
                  <a:pt x="915" y="2905"/>
                  <a:pt x="915" y="2905"/>
                </a:cubicBezTo>
                <a:cubicBezTo>
                  <a:pt x="945" y="2903"/>
                  <a:pt x="975" y="2901"/>
                  <a:pt x="1005" y="2897"/>
                </a:cubicBezTo>
                <a:cubicBezTo>
                  <a:pt x="1010" y="2897"/>
                  <a:pt x="1013" y="2890"/>
                  <a:pt x="1017" y="2886"/>
                </a:cubicBezTo>
                <a:cubicBezTo>
                  <a:pt x="1013" y="2884"/>
                  <a:pt x="1008" y="2880"/>
                  <a:pt x="1004" y="2880"/>
                </a:cubicBezTo>
                <a:cubicBezTo>
                  <a:pt x="952" y="2883"/>
                  <a:pt x="900" y="2886"/>
                  <a:pt x="847" y="2890"/>
                </a:cubicBezTo>
                <a:cubicBezTo>
                  <a:pt x="843" y="2890"/>
                  <a:pt x="839" y="2897"/>
                  <a:pt x="835" y="2900"/>
                </a:cubicBezTo>
                <a:cubicBezTo>
                  <a:pt x="839" y="2903"/>
                  <a:pt x="844" y="2907"/>
                  <a:pt x="849" y="2907"/>
                </a:cubicBezTo>
                <a:cubicBezTo>
                  <a:pt x="871" y="2906"/>
                  <a:pt x="893" y="2905"/>
                  <a:pt x="915" y="2904"/>
                </a:cubicBezTo>
                <a:close/>
                <a:moveTo>
                  <a:pt x="1526" y="2856"/>
                </a:moveTo>
                <a:cubicBezTo>
                  <a:pt x="1528" y="2855"/>
                  <a:pt x="1530" y="2854"/>
                  <a:pt x="1532" y="2854"/>
                </a:cubicBezTo>
                <a:cubicBezTo>
                  <a:pt x="1546" y="2794"/>
                  <a:pt x="1496" y="2718"/>
                  <a:pt x="1441" y="2726"/>
                </a:cubicBezTo>
                <a:cubicBezTo>
                  <a:pt x="1449" y="2736"/>
                  <a:pt x="1454" y="2747"/>
                  <a:pt x="1463" y="2751"/>
                </a:cubicBezTo>
                <a:cubicBezTo>
                  <a:pt x="1496" y="2767"/>
                  <a:pt x="1511" y="2793"/>
                  <a:pt x="1515" y="2829"/>
                </a:cubicBezTo>
                <a:cubicBezTo>
                  <a:pt x="1516" y="2838"/>
                  <a:pt x="1522" y="2847"/>
                  <a:pt x="1526" y="2856"/>
                </a:cubicBezTo>
                <a:close/>
                <a:moveTo>
                  <a:pt x="1325" y="2808"/>
                </a:moveTo>
                <a:cubicBezTo>
                  <a:pt x="1313" y="2817"/>
                  <a:pt x="1321" y="2823"/>
                  <a:pt x="1327" y="2829"/>
                </a:cubicBezTo>
                <a:cubicBezTo>
                  <a:pt x="1360" y="2860"/>
                  <a:pt x="1368" y="2896"/>
                  <a:pt x="1350" y="2933"/>
                </a:cubicBezTo>
                <a:cubicBezTo>
                  <a:pt x="1343" y="2947"/>
                  <a:pt x="1346" y="2956"/>
                  <a:pt x="1355" y="2967"/>
                </a:cubicBezTo>
                <a:cubicBezTo>
                  <a:pt x="1397" y="2919"/>
                  <a:pt x="1383" y="2845"/>
                  <a:pt x="1325" y="2808"/>
                </a:cubicBezTo>
                <a:close/>
                <a:moveTo>
                  <a:pt x="778" y="2916"/>
                </a:moveTo>
                <a:cubicBezTo>
                  <a:pt x="777" y="2918"/>
                  <a:pt x="776" y="2919"/>
                  <a:pt x="776" y="2920"/>
                </a:cubicBezTo>
                <a:cubicBezTo>
                  <a:pt x="776" y="2921"/>
                  <a:pt x="775" y="2923"/>
                  <a:pt x="776" y="2925"/>
                </a:cubicBezTo>
                <a:cubicBezTo>
                  <a:pt x="777" y="2964"/>
                  <a:pt x="764" y="2993"/>
                  <a:pt x="724" y="3007"/>
                </a:cubicBezTo>
                <a:cubicBezTo>
                  <a:pt x="719" y="3009"/>
                  <a:pt x="717" y="3018"/>
                  <a:pt x="712" y="3025"/>
                </a:cubicBezTo>
                <a:cubicBezTo>
                  <a:pt x="742" y="3027"/>
                  <a:pt x="763" y="3018"/>
                  <a:pt x="778" y="2999"/>
                </a:cubicBezTo>
                <a:cubicBezTo>
                  <a:pt x="793" y="2980"/>
                  <a:pt x="796" y="2957"/>
                  <a:pt x="798" y="2934"/>
                </a:cubicBezTo>
                <a:cubicBezTo>
                  <a:pt x="799" y="2917"/>
                  <a:pt x="793" y="2912"/>
                  <a:pt x="778" y="2916"/>
                </a:cubicBezTo>
                <a:close/>
                <a:moveTo>
                  <a:pt x="1543" y="2212"/>
                </a:moveTo>
                <a:cubicBezTo>
                  <a:pt x="1572" y="2308"/>
                  <a:pt x="1578" y="2405"/>
                  <a:pt x="1554" y="2503"/>
                </a:cubicBezTo>
                <a:cubicBezTo>
                  <a:pt x="1593" y="2405"/>
                  <a:pt x="1593" y="2307"/>
                  <a:pt x="1543" y="2212"/>
                </a:cubicBezTo>
                <a:close/>
                <a:moveTo>
                  <a:pt x="287" y="1777"/>
                </a:moveTo>
                <a:cubicBezTo>
                  <a:pt x="285" y="1776"/>
                  <a:pt x="283" y="1776"/>
                  <a:pt x="281" y="1775"/>
                </a:cubicBezTo>
                <a:cubicBezTo>
                  <a:pt x="278" y="1782"/>
                  <a:pt x="273" y="1790"/>
                  <a:pt x="274" y="1798"/>
                </a:cubicBezTo>
                <a:cubicBezTo>
                  <a:pt x="275" y="1810"/>
                  <a:pt x="279" y="1824"/>
                  <a:pt x="284" y="1835"/>
                </a:cubicBezTo>
                <a:cubicBezTo>
                  <a:pt x="301" y="1870"/>
                  <a:pt x="354" y="1887"/>
                  <a:pt x="387" y="1871"/>
                </a:cubicBezTo>
                <a:cubicBezTo>
                  <a:pt x="383" y="1858"/>
                  <a:pt x="374" y="1855"/>
                  <a:pt x="361" y="1855"/>
                </a:cubicBezTo>
                <a:cubicBezTo>
                  <a:pt x="328" y="1856"/>
                  <a:pt x="303" y="1838"/>
                  <a:pt x="293" y="1807"/>
                </a:cubicBezTo>
                <a:cubicBezTo>
                  <a:pt x="290" y="1797"/>
                  <a:pt x="289" y="1787"/>
                  <a:pt x="287" y="1777"/>
                </a:cubicBezTo>
                <a:close/>
                <a:moveTo>
                  <a:pt x="1259" y="2986"/>
                </a:moveTo>
                <a:cubicBezTo>
                  <a:pt x="1247" y="2996"/>
                  <a:pt x="1246" y="3004"/>
                  <a:pt x="1256" y="3016"/>
                </a:cubicBezTo>
                <a:cubicBezTo>
                  <a:pt x="1281" y="3046"/>
                  <a:pt x="1282" y="3080"/>
                  <a:pt x="1255" y="3102"/>
                </a:cubicBezTo>
                <a:cubicBezTo>
                  <a:pt x="1249" y="3106"/>
                  <a:pt x="1250" y="3118"/>
                  <a:pt x="1248" y="3129"/>
                </a:cubicBezTo>
                <a:cubicBezTo>
                  <a:pt x="1306" y="3108"/>
                  <a:pt x="1309" y="3040"/>
                  <a:pt x="1259" y="2986"/>
                </a:cubicBezTo>
                <a:close/>
                <a:moveTo>
                  <a:pt x="249" y="2369"/>
                </a:moveTo>
                <a:cubicBezTo>
                  <a:pt x="236" y="2369"/>
                  <a:pt x="236" y="2376"/>
                  <a:pt x="239" y="2386"/>
                </a:cubicBezTo>
                <a:cubicBezTo>
                  <a:pt x="255" y="2429"/>
                  <a:pt x="270" y="2472"/>
                  <a:pt x="286" y="2515"/>
                </a:cubicBezTo>
                <a:cubicBezTo>
                  <a:pt x="289" y="2524"/>
                  <a:pt x="294" y="2532"/>
                  <a:pt x="298" y="2540"/>
                </a:cubicBezTo>
                <a:cubicBezTo>
                  <a:pt x="311" y="2536"/>
                  <a:pt x="312" y="2530"/>
                  <a:pt x="308" y="2520"/>
                </a:cubicBezTo>
                <a:cubicBezTo>
                  <a:pt x="288" y="2471"/>
                  <a:pt x="269" y="2421"/>
                  <a:pt x="249" y="2369"/>
                </a:cubicBezTo>
                <a:close/>
                <a:moveTo>
                  <a:pt x="256" y="1728"/>
                </a:moveTo>
                <a:cubicBezTo>
                  <a:pt x="188" y="1747"/>
                  <a:pt x="85" y="1806"/>
                  <a:pt x="78" y="1824"/>
                </a:cubicBezTo>
                <a:cubicBezTo>
                  <a:pt x="126" y="1803"/>
                  <a:pt x="178" y="1780"/>
                  <a:pt x="231" y="1759"/>
                </a:cubicBezTo>
                <a:cubicBezTo>
                  <a:pt x="247" y="1753"/>
                  <a:pt x="255" y="1745"/>
                  <a:pt x="256" y="1728"/>
                </a:cubicBezTo>
                <a:close/>
                <a:moveTo>
                  <a:pt x="1001" y="2858"/>
                </a:moveTo>
                <a:cubicBezTo>
                  <a:pt x="1028" y="2856"/>
                  <a:pt x="1051" y="2840"/>
                  <a:pt x="1061" y="2818"/>
                </a:cubicBezTo>
                <a:cubicBezTo>
                  <a:pt x="1071" y="2794"/>
                  <a:pt x="1067" y="2771"/>
                  <a:pt x="1058" y="2747"/>
                </a:cubicBezTo>
                <a:cubicBezTo>
                  <a:pt x="1043" y="2755"/>
                  <a:pt x="1041" y="2764"/>
                  <a:pt x="1042" y="2777"/>
                </a:cubicBezTo>
                <a:cubicBezTo>
                  <a:pt x="1044" y="2802"/>
                  <a:pt x="1036" y="2823"/>
                  <a:pt x="1011" y="2832"/>
                </a:cubicBezTo>
                <a:cubicBezTo>
                  <a:pt x="997" y="2838"/>
                  <a:pt x="997" y="2846"/>
                  <a:pt x="1001" y="2858"/>
                </a:cubicBezTo>
                <a:close/>
                <a:moveTo>
                  <a:pt x="246" y="1965"/>
                </a:moveTo>
                <a:cubicBezTo>
                  <a:pt x="245" y="1965"/>
                  <a:pt x="243" y="1965"/>
                  <a:pt x="241" y="1965"/>
                </a:cubicBezTo>
                <a:cubicBezTo>
                  <a:pt x="238" y="1972"/>
                  <a:pt x="232" y="1980"/>
                  <a:pt x="234" y="1986"/>
                </a:cubicBezTo>
                <a:cubicBezTo>
                  <a:pt x="242" y="2018"/>
                  <a:pt x="297" y="2045"/>
                  <a:pt x="333" y="2034"/>
                </a:cubicBezTo>
                <a:cubicBezTo>
                  <a:pt x="328" y="2026"/>
                  <a:pt x="324" y="2012"/>
                  <a:pt x="319" y="2011"/>
                </a:cubicBezTo>
                <a:cubicBezTo>
                  <a:pt x="286" y="2009"/>
                  <a:pt x="263" y="1993"/>
                  <a:pt x="246" y="1965"/>
                </a:cubicBezTo>
                <a:close/>
                <a:moveTo>
                  <a:pt x="1591" y="3013"/>
                </a:moveTo>
                <a:cubicBezTo>
                  <a:pt x="1605" y="3019"/>
                  <a:pt x="1614" y="3017"/>
                  <a:pt x="1613" y="3000"/>
                </a:cubicBezTo>
                <a:cubicBezTo>
                  <a:pt x="1613" y="2989"/>
                  <a:pt x="1613" y="2978"/>
                  <a:pt x="1611" y="2968"/>
                </a:cubicBezTo>
                <a:cubicBezTo>
                  <a:pt x="1605" y="2932"/>
                  <a:pt x="1578" y="2903"/>
                  <a:pt x="1548" y="2899"/>
                </a:cubicBezTo>
                <a:cubicBezTo>
                  <a:pt x="1548" y="2912"/>
                  <a:pt x="1549" y="2924"/>
                  <a:pt x="1564" y="2931"/>
                </a:cubicBezTo>
                <a:cubicBezTo>
                  <a:pt x="1581" y="2939"/>
                  <a:pt x="1589" y="2956"/>
                  <a:pt x="1591" y="2975"/>
                </a:cubicBezTo>
                <a:cubicBezTo>
                  <a:pt x="1592" y="2987"/>
                  <a:pt x="1591" y="3000"/>
                  <a:pt x="1591" y="3013"/>
                </a:cubicBezTo>
                <a:close/>
                <a:moveTo>
                  <a:pt x="1115" y="679"/>
                </a:moveTo>
                <a:cubicBezTo>
                  <a:pt x="1129" y="717"/>
                  <a:pt x="1120" y="747"/>
                  <a:pt x="1087" y="770"/>
                </a:cubicBezTo>
                <a:cubicBezTo>
                  <a:pt x="1120" y="777"/>
                  <a:pt x="1143" y="766"/>
                  <a:pt x="1151" y="742"/>
                </a:cubicBezTo>
                <a:cubicBezTo>
                  <a:pt x="1160" y="716"/>
                  <a:pt x="1148" y="693"/>
                  <a:pt x="1115" y="679"/>
                </a:cubicBezTo>
                <a:close/>
                <a:moveTo>
                  <a:pt x="211" y="2177"/>
                </a:moveTo>
                <a:cubicBezTo>
                  <a:pt x="199" y="2176"/>
                  <a:pt x="201" y="2186"/>
                  <a:pt x="202" y="2194"/>
                </a:cubicBezTo>
                <a:cubicBezTo>
                  <a:pt x="208" y="2235"/>
                  <a:pt x="213" y="2277"/>
                  <a:pt x="220" y="2318"/>
                </a:cubicBezTo>
                <a:cubicBezTo>
                  <a:pt x="222" y="2330"/>
                  <a:pt x="228" y="2342"/>
                  <a:pt x="231" y="2354"/>
                </a:cubicBezTo>
                <a:cubicBezTo>
                  <a:pt x="233" y="2355"/>
                  <a:pt x="236" y="2355"/>
                  <a:pt x="238" y="2355"/>
                </a:cubicBezTo>
                <a:cubicBezTo>
                  <a:pt x="240" y="2350"/>
                  <a:pt x="245" y="2345"/>
                  <a:pt x="244" y="2341"/>
                </a:cubicBezTo>
                <a:cubicBezTo>
                  <a:pt x="233" y="2287"/>
                  <a:pt x="222" y="2234"/>
                  <a:pt x="211" y="2177"/>
                </a:cubicBezTo>
                <a:close/>
                <a:moveTo>
                  <a:pt x="208" y="1954"/>
                </a:moveTo>
                <a:cubicBezTo>
                  <a:pt x="211" y="1956"/>
                  <a:pt x="214" y="1958"/>
                  <a:pt x="217" y="1959"/>
                </a:cubicBezTo>
                <a:cubicBezTo>
                  <a:pt x="220" y="1955"/>
                  <a:pt x="225" y="1950"/>
                  <a:pt x="227" y="1945"/>
                </a:cubicBezTo>
                <a:cubicBezTo>
                  <a:pt x="234" y="1908"/>
                  <a:pt x="241" y="1871"/>
                  <a:pt x="248" y="1835"/>
                </a:cubicBezTo>
                <a:cubicBezTo>
                  <a:pt x="252" y="1816"/>
                  <a:pt x="258" y="1797"/>
                  <a:pt x="262" y="1778"/>
                </a:cubicBezTo>
                <a:cubicBezTo>
                  <a:pt x="261" y="1777"/>
                  <a:pt x="259" y="1775"/>
                  <a:pt x="258" y="1774"/>
                </a:cubicBezTo>
                <a:cubicBezTo>
                  <a:pt x="254" y="1778"/>
                  <a:pt x="250" y="1780"/>
                  <a:pt x="248" y="1785"/>
                </a:cubicBezTo>
                <a:cubicBezTo>
                  <a:pt x="244" y="1795"/>
                  <a:pt x="241" y="1806"/>
                  <a:pt x="239" y="1817"/>
                </a:cubicBezTo>
                <a:cubicBezTo>
                  <a:pt x="228" y="1863"/>
                  <a:pt x="218" y="1909"/>
                  <a:pt x="208" y="1954"/>
                </a:cubicBezTo>
                <a:close/>
                <a:moveTo>
                  <a:pt x="1100" y="3040"/>
                </a:moveTo>
                <a:cubicBezTo>
                  <a:pt x="1143" y="3016"/>
                  <a:pt x="1149" y="2951"/>
                  <a:pt x="1110" y="2905"/>
                </a:cubicBezTo>
                <a:cubicBezTo>
                  <a:pt x="1108" y="2915"/>
                  <a:pt x="1104" y="2923"/>
                  <a:pt x="1106" y="2928"/>
                </a:cubicBezTo>
                <a:cubicBezTo>
                  <a:pt x="1122" y="2964"/>
                  <a:pt x="1120" y="2996"/>
                  <a:pt x="1088" y="3023"/>
                </a:cubicBezTo>
                <a:cubicBezTo>
                  <a:pt x="1093" y="3029"/>
                  <a:pt x="1096" y="3035"/>
                  <a:pt x="1100" y="3040"/>
                </a:cubicBezTo>
                <a:close/>
                <a:moveTo>
                  <a:pt x="889" y="3021"/>
                </a:moveTo>
                <a:cubicBezTo>
                  <a:pt x="891" y="3023"/>
                  <a:pt x="894" y="3025"/>
                  <a:pt x="896" y="3027"/>
                </a:cubicBezTo>
                <a:cubicBezTo>
                  <a:pt x="907" y="3019"/>
                  <a:pt x="919" y="3013"/>
                  <a:pt x="928" y="3004"/>
                </a:cubicBezTo>
                <a:cubicBezTo>
                  <a:pt x="946" y="2985"/>
                  <a:pt x="945" y="2960"/>
                  <a:pt x="941" y="2936"/>
                </a:cubicBezTo>
                <a:cubicBezTo>
                  <a:pt x="938" y="2918"/>
                  <a:pt x="935" y="2916"/>
                  <a:pt x="916" y="2924"/>
                </a:cubicBezTo>
                <a:cubicBezTo>
                  <a:pt x="916" y="2928"/>
                  <a:pt x="917" y="2932"/>
                  <a:pt x="918" y="2936"/>
                </a:cubicBezTo>
                <a:cubicBezTo>
                  <a:pt x="922" y="2961"/>
                  <a:pt x="920" y="2983"/>
                  <a:pt x="897" y="2999"/>
                </a:cubicBezTo>
                <a:cubicBezTo>
                  <a:pt x="892" y="3003"/>
                  <a:pt x="892" y="3013"/>
                  <a:pt x="889" y="3021"/>
                </a:cubicBezTo>
                <a:close/>
                <a:moveTo>
                  <a:pt x="1538" y="2784"/>
                </a:moveTo>
                <a:cubicBezTo>
                  <a:pt x="1544" y="2732"/>
                  <a:pt x="1520" y="2689"/>
                  <a:pt x="1481" y="2671"/>
                </a:cubicBezTo>
                <a:cubicBezTo>
                  <a:pt x="1465" y="2663"/>
                  <a:pt x="1463" y="2665"/>
                  <a:pt x="1459" y="2685"/>
                </a:cubicBezTo>
                <a:cubicBezTo>
                  <a:pt x="1493" y="2699"/>
                  <a:pt x="1515" y="2724"/>
                  <a:pt x="1522" y="2761"/>
                </a:cubicBezTo>
                <a:cubicBezTo>
                  <a:pt x="1523" y="2768"/>
                  <a:pt x="1531" y="2774"/>
                  <a:pt x="1538" y="2784"/>
                </a:cubicBezTo>
                <a:close/>
                <a:moveTo>
                  <a:pt x="1471" y="2614"/>
                </a:moveTo>
                <a:cubicBezTo>
                  <a:pt x="1471" y="2632"/>
                  <a:pt x="1480" y="2636"/>
                  <a:pt x="1495" y="2635"/>
                </a:cubicBezTo>
                <a:cubicBezTo>
                  <a:pt x="1523" y="2634"/>
                  <a:pt x="1539" y="2646"/>
                  <a:pt x="1540" y="2668"/>
                </a:cubicBezTo>
                <a:cubicBezTo>
                  <a:pt x="1541" y="2688"/>
                  <a:pt x="1553" y="2689"/>
                  <a:pt x="1567" y="2690"/>
                </a:cubicBezTo>
                <a:cubicBezTo>
                  <a:pt x="1573" y="2642"/>
                  <a:pt x="1529" y="2607"/>
                  <a:pt x="1471" y="2614"/>
                </a:cubicBezTo>
                <a:close/>
                <a:moveTo>
                  <a:pt x="1754" y="2777"/>
                </a:moveTo>
                <a:cubicBezTo>
                  <a:pt x="1756" y="2776"/>
                  <a:pt x="1759" y="2774"/>
                  <a:pt x="1761" y="2773"/>
                </a:cubicBezTo>
                <a:cubicBezTo>
                  <a:pt x="1760" y="2747"/>
                  <a:pt x="1752" y="2724"/>
                  <a:pt x="1729" y="2709"/>
                </a:cubicBezTo>
                <a:cubicBezTo>
                  <a:pt x="1711" y="2698"/>
                  <a:pt x="1692" y="2696"/>
                  <a:pt x="1673" y="2699"/>
                </a:cubicBezTo>
                <a:cubicBezTo>
                  <a:pt x="1672" y="2718"/>
                  <a:pt x="1678" y="2725"/>
                  <a:pt x="1695" y="2724"/>
                </a:cubicBezTo>
                <a:cubicBezTo>
                  <a:pt x="1715" y="2723"/>
                  <a:pt x="1728" y="2734"/>
                  <a:pt x="1736" y="2752"/>
                </a:cubicBezTo>
                <a:cubicBezTo>
                  <a:pt x="1740" y="2762"/>
                  <a:pt x="1748" y="2769"/>
                  <a:pt x="1754" y="2777"/>
                </a:cubicBezTo>
                <a:close/>
                <a:moveTo>
                  <a:pt x="417" y="1458"/>
                </a:moveTo>
                <a:cubicBezTo>
                  <a:pt x="399" y="1511"/>
                  <a:pt x="441" y="1563"/>
                  <a:pt x="499" y="1562"/>
                </a:cubicBezTo>
                <a:cubicBezTo>
                  <a:pt x="502" y="1550"/>
                  <a:pt x="497" y="1546"/>
                  <a:pt x="485" y="1543"/>
                </a:cubicBezTo>
                <a:cubicBezTo>
                  <a:pt x="446" y="1534"/>
                  <a:pt x="434" y="1518"/>
                  <a:pt x="435" y="1478"/>
                </a:cubicBezTo>
                <a:cubicBezTo>
                  <a:pt x="436" y="1463"/>
                  <a:pt x="431" y="1458"/>
                  <a:pt x="417" y="1458"/>
                </a:cubicBezTo>
                <a:close/>
                <a:moveTo>
                  <a:pt x="1370" y="3096"/>
                </a:moveTo>
                <a:cubicBezTo>
                  <a:pt x="1388" y="3104"/>
                  <a:pt x="1396" y="3097"/>
                  <a:pt x="1397" y="3080"/>
                </a:cubicBezTo>
                <a:cubicBezTo>
                  <a:pt x="1398" y="3072"/>
                  <a:pt x="1400" y="3064"/>
                  <a:pt x="1399" y="3055"/>
                </a:cubicBezTo>
                <a:cubicBezTo>
                  <a:pt x="1398" y="3024"/>
                  <a:pt x="1387" y="2998"/>
                  <a:pt x="1355" y="2977"/>
                </a:cubicBezTo>
                <a:cubicBezTo>
                  <a:pt x="1355" y="2988"/>
                  <a:pt x="1352" y="2998"/>
                  <a:pt x="1356" y="3002"/>
                </a:cubicBezTo>
                <a:cubicBezTo>
                  <a:pt x="1378" y="3031"/>
                  <a:pt x="1386" y="3061"/>
                  <a:pt x="1370" y="3096"/>
                </a:cubicBezTo>
                <a:close/>
                <a:moveTo>
                  <a:pt x="242" y="1767"/>
                </a:moveTo>
                <a:cubicBezTo>
                  <a:pt x="178" y="1781"/>
                  <a:pt x="98" y="1823"/>
                  <a:pt x="82" y="1852"/>
                </a:cubicBezTo>
                <a:cubicBezTo>
                  <a:pt x="90" y="1848"/>
                  <a:pt x="96" y="1844"/>
                  <a:pt x="102" y="1842"/>
                </a:cubicBezTo>
                <a:cubicBezTo>
                  <a:pt x="141" y="1826"/>
                  <a:pt x="180" y="1809"/>
                  <a:pt x="220" y="1795"/>
                </a:cubicBezTo>
                <a:cubicBezTo>
                  <a:pt x="235" y="1790"/>
                  <a:pt x="242" y="1784"/>
                  <a:pt x="242" y="1767"/>
                </a:cubicBezTo>
                <a:close/>
                <a:moveTo>
                  <a:pt x="1661" y="2736"/>
                </a:moveTo>
                <a:cubicBezTo>
                  <a:pt x="1671" y="2682"/>
                  <a:pt x="1619" y="2640"/>
                  <a:pt x="1572" y="2657"/>
                </a:cubicBezTo>
                <a:cubicBezTo>
                  <a:pt x="1571" y="2670"/>
                  <a:pt x="1578" y="2674"/>
                  <a:pt x="1591" y="2676"/>
                </a:cubicBezTo>
                <a:cubicBezTo>
                  <a:pt x="1617" y="2678"/>
                  <a:pt x="1636" y="2691"/>
                  <a:pt x="1645" y="2718"/>
                </a:cubicBezTo>
                <a:cubicBezTo>
                  <a:pt x="1648" y="2725"/>
                  <a:pt x="1655" y="2730"/>
                  <a:pt x="1661" y="2736"/>
                </a:cubicBezTo>
                <a:close/>
                <a:moveTo>
                  <a:pt x="969" y="1159"/>
                </a:moveTo>
                <a:cubicBezTo>
                  <a:pt x="996" y="1189"/>
                  <a:pt x="1036" y="1191"/>
                  <a:pt x="1060" y="1166"/>
                </a:cubicBezTo>
                <a:cubicBezTo>
                  <a:pt x="1072" y="1153"/>
                  <a:pt x="1076" y="1134"/>
                  <a:pt x="1065" y="1124"/>
                </a:cubicBezTo>
                <a:cubicBezTo>
                  <a:pt x="1060" y="1119"/>
                  <a:pt x="1049" y="1120"/>
                  <a:pt x="1040" y="1119"/>
                </a:cubicBezTo>
                <a:cubicBezTo>
                  <a:pt x="1039" y="1127"/>
                  <a:pt x="1037" y="1135"/>
                  <a:pt x="1037" y="1143"/>
                </a:cubicBezTo>
                <a:cubicBezTo>
                  <a:pt x="1037" y="1146"/>
                  <a:pt x="1042" y="1150"/>
                  <a:pt x="1045" y="1154"/>
                </a:cubicBezTo>
                <a:cubicBezTo>
                  <a:pt x="1021" y="1170"/>
                  <a:pt x="997" y="1166"/>
                  <a:pt x="969" y="1159"/>
                </a:cubicBezTo>
                <a:close/>
                <a:moveTo>
                  <a:pt x="674" y="2898"/>
                </a:moveTo>
                <a:cubicBezTo>
                  <a:pt x="668" y="2940"/>
                  <a:pt x="665" y="2948"/>
                  <a:pt x="646" y="2961"/>
                </a:cubicBezTo>
                <a:cubicBezTo>
                  <a:pt x="633" y="2970"/>
                  <a:pt x="635" y="2979"/>
                  <a:pt x="640" y="2989"/>
                </a:cubicBezTo>
                <a:cubicBezTo>
                  <a:pt x="670" y="2983"/>
                  <a:pt x="690" y="2961"/>
                  <a:pt x="697" y="2927"/>
                </a:cubicBezTo>
                <a:cubicBezTo>
                  <a:pt x="702" y="2902"/>
                  <a:pt x="701" y="2902"/>
                  <a:pt x="674" y="2898"/>
                </a:cubicBezTo>
                <a:close/>
                <a:moveTo>
                  <a:pt x="195" y="2103"/>
                </a:moveTo>
                <a:cubicBezTo>
                  <a:pt x="196" y="2103"/>
                  <a:pt x="197" y="2103"/>
                  <a:pt x="198" y="2103"/>
                </a:cubicBezTo>
                <a:cubicBezTo>
                  <a:pt x="198" y="2118"/>
                  <a:pt x="197" y="2133"/>
                  <a:pt x="198" y="2148"/>
                </a:cubicBezTo>
                <a:cubicBezTo>
                  <a:pt x="199" y="2153"/>
                  <a:pt x="204" y="2157"/>
                  <a:pt x="206" y="2161"/>
                </a:cubicBezTo>
                <a:cubicBezTo>
                  <a:pt x="209" y="2156"/>
                  <a:pt x="212" y="2152"/>
                  <a:pt x="213" y="2147"/>
                </a:cubicBezTo>
                <a:cubicBezTo>
                  <a:pt x="216" y="2095"/>
                  <a:pt x="218" y="2043"/>
                  <a:pt x="220" y="1992"/>
                </a:cubicBezTo>
                <a:cubicBezTo>
                  <a:pt x="221" y="1987"/>
                  <a:pt x="217" y="1982"/>
                  <a:pt x="216" y="1977"/>
                </a:cubicBezTo>
                <a:cubicBezTo>
                  <a:pt x="213" y="1981"/>
                  <a:pt x="208" y="1985"/>
                  <a:pt x="207" y="1990"/>
                </a:cubicBezTo>
                <a:cubicBezTo>
                  <a:pt x="203" y="2027"/>
                  <a:pt x="199" y="2065"/>
                  <a:pt x="195" y="2103"/>
                </a:cubicBezTo>
                <a:close/>
                <a:moveTo>
                  <a:pt x="88" y="1871"/>
                </a:moveTo>
                <a:cubicBezTo>
                  <a:pt x="89" y="1873"/>
                  <a:pt x="89" y="1874"/>
                  <a:pt x="90" y="1875"/>
                </a:cubicBezTo>
                <a:cubicBezTo>
                  <a:pt x="95" y="1873"/>
                  <a:pt x="101" y="1870"/>
                  <a:pt x="106" y="1868"/>
                </a:cubicBezTo>
                <a:cubicBezTo>
                  <a:pt x="140" y="1856"/>
                  <a:pt x="174" y="1842"/>
                  <a:pt x="209" y="1832"/>
                </a:cubicBezTo>
                <a:cubicBezTo>
                  <a:pt x="224" y="1827"/>
                  <a:pt x="229" y="1821"/>
                  <a:pt x="229" y="1805"/>
                </a:cubicBezTo>
                <a:cubicBezTo>
                  <a:pt x="177" y="1819"/>
                  <a:pt x="126" y="1832"/>
                  <a:pt x="88" y="1871"/>
                </a:cubicBezTo>
                <a:close/>
                <a:moveTo>
                  <a:pt x="1417" y="1871"/>
                </a:moveTo>
                <a:cubicBezTo>
                  <a:pt x="1365" y="1894"/>
                  <a:pt x="1315" y="1895"/>
                  <a:pt x="1260" y="1873"/>
                </a:cubicBezTo>
                <a:cubicBezTo>
                  <a:pt x="1302" y="1918"/>
                  <a:pt x="1394" y="1923"/>
                  <a:pt x="1417" y="1871"/>
                </a:cubicBezTo>
                <a:close/>
                <a:moveTo>
                  <a:pt x="222" y="1159"/>
                </a:moveTo>
                <a:cubicBezTo>
                  <a:pt x="212" y="1181"/>
                  <a:pt x="215" y="1197"/>
                  <a:pt x="229" y="1213"/>
                </a:cubicBezTo>
                <a:cubicBezTo>
                  <a:pt x="251" y="1239"/>
                  <a:pt x="274" y="1265"/>
                  <a:pt x="295" y="1290"/>
                </a:cubicBezTo>
                <a:cubicBezTo>
                  <a:pt x="303" y="1270"/>
                  <a:pt x="296" y="1244"/>
                  <a:pt x="273" y="1229"/>
                </a:cubicBezTo>
                <a:cubicBezTo>
                  <a:pt x="248" y="1213"/>
                  <a:pt x="228" y="1193"/>
                  <a:pt x="222" y="1159"/>
                </a:cubicBezTo>
                <a:close/>
                <a:moveTo>
                  <a:pt x="1046" y="1077"/>
                </a:moveTo>
                <a:cubicBezTo>
                  <a:pt x="1046" y="1079"/>
                  <a:pt x="1047" y="1081"/>
                  <a:pt x="1047" y="1083"/>
                </a:cubicBezTo>
                <a:cubicBezTo>
                  <a:pt x="1062" y="1079"/>
                  <a:pt x="1078" y="1078"/>
                  <a:pt x="1092" y="1072"/>
                </a:cubicBezTo>
                <a:cubicBezTo>
                  <a:pt x="1116" y="1062"/>
                  <a:pt x="1123" y="1029"/>
                  <a:pt x="1106" y="1011"/>
                </a:cubicBezTo>
                <a:cubicBezTo>
                  <a:pt x="1100" y="1004"/>
                  <a:pt x="1088" y="1002"/>
                  <a:pt x="1079" y="1001"/>
                </a:cubicBezTo>
                <a:cubicBezTo>
                  <a:pt x="1075" y="1001"/>
                  <a:pt x="1069" y="1009"/>
                  <a:pt x="1064" y="1013"/>
                </a:cubicBezTo>
                <a:cubicBezTo>
                  <a:pt x="1069" y="1018"/>
                  <a:pt x="1073" y="1023"/>
                  <a:pt x="1078" y="1028"/>
                </a:cubicBezTo>
                <a:cubicBezTo>
                  <a:pt x="1083" y="1032"/>
                  <a:pt x="1094" y="1036"/>
                  <a:pt x="1093" y="1038"/>
                </a:cubicBezTo>
                <a:cubicBezTo>
                  <a:pt x="1091" y="1046"/>
                  <a:pt x="1087" y="1056"/>
                  <a:pt x="1081" y="1060"/>
                </a:cubicBezTo>
                <a:cubicBezTo>
                  <a:pt x="1071" y="1068"/>
                  <a:pt x="1058" y="1072"/>
                  <a:pt x="1046" y="1077"/>
                </a:cubicBezTo>
                <a:close/>
                <a:moveTo>
                  <a:pt x="307" y="1614"/>
                </a:moveTo>
                <a:cubicBezTo>
                  <a:pt x="275" y="1599"/>
                  <a:pt x="257" y="1576"/>
                  <a:pt x="252" y="1542"/>
                </a:cubicBezTo>
                <a:cubicBezTo>
                  <a:pt x="250" y="1526"/>
                  <a:pt x="243" y="1526"/>
                  <a:pt x="231" y="1531"/>
                </a:cubicBezTo>
                <a:cubicBezTo>
                  <a:pt x="231" y="1577"/>
                  <a:pt x="256" y="1614"/>
                  <a:pt x="298" y="1629"/>
                </a:cubicBezTo>
                <a:cubicBezTo>
                  <a:pt x="300" y="1624"/>
                  <a:pt x="303" y="1620"/>
                  <a:pt x="307" y="1614"/>
                </a:cubicBezTo>
                <a:close/>
                <a:moveTo>
                  <a:pt x="617" y="1037"/>
                </a:moveTo>
                <a:cubicBezTo>
                  <a:pt x="562" y="1003"/>
                  <a:pt x="469" y="1011"/>
                  <a:pt x="430" y="1059"/>
                </a:cubicBezTo>
                <a:cubicBezTo>
                  <a:pt x="492" y="1031"/>
                  <a:pt x="553" y="1025"/>
                  <a:pt x="617" y="1037"/>
                </a:cubicBezTo>
                <a:close/>
                <a:moveTo>
                  <a:pt x="747" y="970"/>
                </a:moveTo>
                <a:cubicBezTo>
                  <a:pt x="694" y="976"/>
                  <a:pt x="693" y="975"/>
                  <a:pt x="658" y="926"/>
                </a:cubicBezTo>
                <a:cubicBezTo>
                  <a:pt x="648" y="950"/>
                  <a:pt x="657" y="975"/>
                  <a:pt x="680" y="990"/>
                </a:cubicBezTo>
                <a:cubicBezTo>
                  <a:pt x="701" y="1003"/>
                  <a:pt x="725" y="997"/>
                  <a:pt x="747" y="970"/>
                </a:cubicBezTo>
                <a:close/>
                <a:moveTo>
                  <a:pt x="962" y="2318"/>
                </a:moveTo>
                <a:cubicBezTo>
                  <a:pt x="919" y="2326"/>
                  <a:pt x="889" y="2309"/>
                  <a:pt x="866" y="2275"/>
                </a:cubicBezTo>
                <a:cubicBezTo>
                  <a:pt x="863" y="2270"/>
                  <a:pt x="853" y="2270"/>
                  <a:pt x="843" y="2266"/>
                </a:cubicBezTo>
                <a:cubicBezTo>
                  <a:pt x="861" y="2315"/>
                  <a:pt x="939" y="2357"/>
                  <a:pt x="964" y="2335"/>
                </a:cubicBezTo>
                <a:cubicBezTo>
                  <a:pt x="963" y="2331"/>
                  <a:pt x="963" y="2326"/>
                  <a:pt x="962" y="2318"/>
                </a:cubicBezTo>
                <a:close/>
                <a:moveTo>
                  <a:pt x="939" y="2608"/>
                </a:moveTo>
                <a:cubicBezTo>
                  <a:pt x="929" y="2593"/>
                  <a:pt x="928" y="2592"/>
                  <a:pt x="915" y="2601"/>
                </a:cubicBezTo>
                <a:cubicBezTo>
                  <a:pt x="888" y="2619"/>
                  <a:pt x="860" y="2623"/>
                  <a:pt x="830" y="2610"/>
                </a:cubicBezTo>
                <a:cubicBezTo>
                  <a:pt x="823" y="2607"/>
                  <a:pt x="814" y="2608"/>
                  <a:pt x="806" y="2607"/>
                </a:cubicBezTo>
                <a:cubicBezTo>
                  <a:pt x="847" y="2644"/>
                  <a:pt x="906" y="2643"/>
                  <a:pt x="939" y="2608"/>
                </a:cubicBezTo>
                <a:close/>
                <a:moveTo>
                  <a:pt x="1396" y="2714"/>
                </a:moveTo>
                <a:cubicBezTo>
                  <a:pt x="1348" y="2747"/>
                  <a:pt x="1303" y="2776"/>
                  <a:pt x="1259" y="2807"/>
                </a:cubicBezTo>
                <a:cubicBezTo>
                  <a:pt x="1255" y="2809"/>
                  <a:pt x="1256" y="2816"/>
                  <a:pt x="1254" y="2822"/>
                </a:cubicBezTo>
                <a:cubicBezTo>
                  <a:pt x="1256" y="2822"/>
                  <a:pt x="1258" y="2823"/>
                  <a:pt x="1260" y="2824"/>
                </a:cubicBezTo>
                <a:cubicBezTo>
                  <a:pt x="1310" y="2795"/>
                  <a:pt x="1358" y="2764"/>
                  <a:pt x="1396" y="2714"/>
                </a:cubicBezTo>
                <a:close/>
                <a:moveTo>
                  <a:pt x="385" y="1357"/>
                </a:moveTo>
                <a:cubicBezTo>
                  <a:pt x="378" y="1386"/>
                  <a:pt x="383" y="1412"/>
                  <a:pt x="405" y="1433"/>
                </a:cubicBezTo>
                <a:cubicBezTo>
                  <a:pt x="426" y="1452"/>
                  <a:pt x="464" y="1461"/>
                  <a:pt x="488" y="1451"/>
                </a:cubicBezTo>
                <a:cubicBezTo>
                  <a:pt x="435" y="1439"/>
                  <a:pt x="398" y="1412"/>
                  <a:pt x="385" y="1357"/>
                </a:cubicBezTo>
                <a:close/>
                <a:moveTo>
                  <a:pt x="317" y="1404"/>
                </a:moveTo>
                <a:cubicBezTo>
                  <a:pt x="311" y="1408"/>
                  <a:pt x="307" y="1412"/>
                  <a:pt x="303" y="1415"/>
                </a:cubicBezTo>
                <a:cubicBezTo>
                  <a:pt x="325" y="1452"/>
                  <a:pt x="370" y="1467"/>
                  <a:pt x="406" y="1447"/>
                </a:cubicBezTo>
                <a:cubicBezTo>
                  <a:pt x="398" y="1442"/>
                  <a:pt x="392" y="1435"/>
                  <a:pt x="385" y="1434"/>
                </a:cubicBezTo>
                <a:cubicBezTo>
                  <a:pt x="359" y="1432"/>
                  <a:pt x="335" y="1426"/>
                  <a:pt x="317" y="1404"/>
                </a:cubicBezTo>
                <a:close/>
                <a:moveTo>
                  <a:pt x="1502" y="126"/>
                </a:moveTo>
                <a:cubicBezTo>
                  <a:pt x="1545" y="124"/>
                  <a:pt x="1568" y="96"/>
                  <a:pt x="1594" y="67"/>
                </a:cubicBezTo>
                <a:cubicBezTo>
                  <a:pt x="1558" y="63"/>
                  <a:pt x="1517" y="89"/>
                  <a:pt x="1502" y="126"/>
                </a:cubicBezTo>
                <a:close/>
                <a:moveTo>
                  <a:pt x="961" y="945"/>
                </a:moveTo>
                <a:cubicBezTo>
                  <a:pt x="983" y="968"/>
                  <a:pt x="1012" y="972"/>
                  <a:pt x="1032" y="957"/>
                </a:cubicBezTo>
                <a:cubicBezTo>
                  <a:pt x="1049" y="944"/>
                  <a:pt x="1051" y="920"/>
                  <a:pt x="1038" y="898"/>
                </a:cubicBezTo>
                <a:cubicBezTo>
                  <a:pt x="1021" y="936"/>
                  <a:pt x="1021" y="936"/>
                  <a:pt x="961" y="945"/>
                </a:cubicBezTo>
                <a:close/>
                <a:moveTo>
                  <a:pt x="240" y="2221"/>
                </a:moveTo>
                <a:cubicBezTo>
                  <a:pt x="229" y="2239"/>
                  <a:pt x="236" y="2250"/>
                  <a:pt x="251" y="2258"/>
                </a:cubicBezTo>
                <a:cubicBezTo>
                  <a:pt x="261" y="2263"/>
                  <a:pt x="271" y="2269"/>
                  <a:pt x="282" y="2271"/>
                </a:cubicBezTo>
                <a:cubicBezTo>
                  <a:pt x="303" y="2276"/>
                  <a:pt x="323" y="2273"/>
                  <a:pt x="342" y="2253"/>
                </a:cubicBezTo>
                <a:cubicBezTo>
                  <a:pt x="330" y="2251"/>
                  <a:pt x="321" y="2246"/>
                  <a:pt x="312" y="2248"/>
                </a:cubicBezTo>
                <a:cubicBezTo>
                  <a:pt x="283" y="2254"/>
                  <a:pt x="258" y="2249"/>
                  <a:pt x="240" y="2221"/>
                </a:cubicBezTo>
                <a:close/>
                <a:moveTo>
                  <a:pt x="197" y="1969"/>
                </a:moveTo>
                <a:cubicBezTo>
                  <a:pt x="195" y="1967"/>
                  <a:pt x="193" y="1965"/>
                  <a:pt x="191" y="1964"/>
                </a:cubicBezTo>
                <a:cubicBezTo>
                  <a:pt x="145" y="1973"/>
                  <a:pt x="101" y="1988"/>
                  <a:pt x="71" y="2028"/>
                </a:cubicBezTo>
                <a:cubicBezTo>
                  <a:pt x="109" y="2013"/>
                  <a:pt x="147" y="1999"/>
                  <a:pt x="184" y="1983"/>
                </a:cubicBezTo>
                <a:cubicBezTo>
                  <a:pt x="189" y="1981"/>
                  <a:pt x="192" y="1974"/>
                  <a:pt x="197" y="1969"/>
                </a:cubicBezTo>
                <a:close/>
                <a:moveTo>
                  <a:pt x="257" y="1759"/>
                </a:moveTo>
                <a:cubicBezTo>
                  <a:pt x="258" y="1760"/>
                  <a:pt x="259" y="1762"/>
                  <a:pt x="261" y="1764"/>
                </a:cubicBezTo>
                <a:cubicBezTo>
                  <a:pt x="266" y="1761"/>
                  <a:pt x="273" y="1760"/>
                  <a:pt x="275" y="1756"/>
                </a:cubicBezTo>
                <a:cubicBezTo>
                  <a:pt x="292" y="1717"/>
                  <a:pt x="308" y="1678"/>
                  <a:pt x="324" y="1639"/>
                </a:cubicBezTo>
                <a:cubicBezTo>
                  <a:pt x="323" y="1638"/>
                  <a:pt x="322" y="1636"/>
                  <a:pt x="320" y="1634"/>
                </a:cubicBezTo>
                <a:cubicBezTo>
                  <a:pt x="315" y="1637"/>
                  <a:pt x="309" y="1638"/>
                  <a:pt x="306" y="1642"/>
                </a:cubicBezTo>
                <a:cubicBezTo>
                  <a:pt x="301" y="1648"/>
                  <a:pt x="300" y="1656"/>
                  <a:pt x="297" y="1663"/>
                </a:cubicBezTo>
                <a:cubicBezTo>
                  <a:pt x="283" y="1695"/>
                  <a:pt x="270" y="1727"/>
                  <a:pt x="257" y="1759"/>
                </a:cubicBezTo>
                <a:close/>
                <a:moveTo>
                  <a:pt x="197" y="1995"/>
                </a:moveTo>
                <a:cubicBezTo>
                  <a:pt x="147" y="1999"/>
                  <a:pt x="83" y="2035"/>
                  <a:pt x="74" y="2058"/>
                </a:cubicBezTo>
                <a:cubicBezTo>
                  <a:pt x="109" y="2045"/>
                  <a:pt x="145" y="2031"/>
                  <a:pt x="181" y="2016"/>
                </a:cubicBezTo>
                <a:cubicBezTo>
                  <a:pt x="187" y="2013"/>
                  <a:pt x="190" y="2004"/>
                  <a:pt x="197" y="1995"/>
                </a:cubicBezTo>
                <a:close/>
                <a:moveTo>
                  <a:pt x="76" y="2092"/>
                </a:moveTo>
                <a:cubicBezTo>
                  <a:pt x="109" y="2079"/>
                  <a:pt x="139" y="2065"/>
                  <a:pt x="171" y="2055"/>
                </a:cubicBezTo>
                <a:cubicBezTo>
                  <a:pt x="186" y="2049"/>
                  <a:pt x="192" y="2043"/>
                  <a:pt x="186" y="2026"/>
                </a:cubicBezTo>
                <a:cubicBezTo>
                  <a:pt x="143" y="2039"/>
                  <a:pt x="104" y="2054"/>
                  <a:pt x="76" y="2092"/>
                </a:cubicBezTo>
                <a:close/>
                <a:moveTo>
                  <a:pt x="1247" y="1922"/>
                </a:moveTo>
                <a:cubicBezTo>
                  <a:pt x="1285" y="1966"/>
                  <a:pt x="1346" y="1969"/>
                  <a:pt x="1374" y="1929"/>
                </a:cubicBezTo>
                <a:cubicBezTo>
                  <a:pt x="1330" y="1938"/>
                  <a:pt x="1288" y="1939"/>
                  <a:pt x="1247" y="1922"/>
                </a:cubicBezTo>
                <a:close/>
                <a:moveTo>
                  <a:pt x="976" y="1995"/>
                </a:moveTo>
                <a:cubicBezTo>
                  <a:pt x="1002" y="2013"/>
                  <a:pt x="1024" y="2029"/>
                  <a:pt x="1046" y="2043"/>
                </a:cubicBezTo>
                <a:cubicBezTo>
                  <a:pt x="1057" y="2049"/>
                  <a:pt x="1066" y="2046"/>
                  <a:pt x="1066" y="2034"/>
                </a:cubicBezTo>
                <a:cubicBezTo>
                  <a:pt x="1042" y="2015"/>
                  <a:pt x="1020" y="1997"/>
                  <a:pt x="995" y="1977"/>
                </a:cubicBezTo>
                <a:cubicBezTo>
                  <a:pt x="992" y="1980"/>
                  <a:pt x="987" y="1985"/>
                  <a:pt x="976" y="1995"/>
                </a:cubicBezTo>
                <a:close/>
                <a:moveTo>
                  <a:pt x="1160" y="2874"/>
                </a:moveTo>
                <a:cubicBezTo>
                  <a:pt x="1160" y="2903"/>
                  <a:pt x="1167" y="2934"/>
                  <a:pt x="1145" y="2958"/>
                </a:cubicBezTo>
                <a:cubicBezTo>
                  <a:pt x="1159" y="2969"/>
                  <a:pt x="1169" y="2967"/>
                  <a:pt x="1173" y="2951"/>
                </a:cubicBezTo>
                <a:cubicBezTo>
                  <a:pt x="1177" y="2932"/>
                  <a:pt x="1182" y="2912"/>
                  <a:pt x="1184" y="2892"/>
                </a:cubicBezTo>
                <a:cubicBezTo>
                  <a:pt x="1186" y="2879"/>
                  <a:pt x="1179" y="2870"/>
                  <a:pt x="1160" y="2874"/>
                </a:cubicBezTo>
                <a:close/>
                <a:moveTo>
                  <a:pt x="1221" y="601"/>
                </a:moveTo>
                <a:cubicBezTo>
                  <a:pt x="1194" y="624"/>
                  <a:pt x="1187" y="677"/>
                  <a:pt x="1208" y="705"/>
                </a:cubicBezTo>
                <a:cubicBezTo>
                  <a:pt x="1223" y="671"/>
                  <a:pt x="1233" y="638"/>
                  <a:pt x="1221" y="601"/>
                </a:cubicBezTo>
                <a:close/>
                <a:moveTo>
                  <a:pt x="1469" y="2955"/>
                </a:moveTo>
                <a:cubicBezTo>
                  <a:pt x="1472" y="2964"/>
                  <a:pt x="1472" y="2974"/>
                  <a:pt x="1477" y="2978"/>
                </a:cubicBezTo>
                <a:cubicBezTo>
                  <a:pt x="1506" y="2999"/>
                  <a:pt x="1510" y="3026"/>
                  <a:pt x="1492" y="3062"/>
                </a:cubicBezTo>
                <a:cubicBezTo>
                  <a:pt x="1501" y="3060"/>
                  <a:pt x="1509" y="3060"/>
                  <a:pt x="1510" y="3057"/>
                </a:cubicBezTo>
                <a:cubicBezTo>
                  <a:pt x="1529" y="3021"/>
                  <a:pt x="1522" y="2971"/>
                  <a:pt x="1469" y="2955"/>
                </a:cubicBezTo>
                <a:close/>
                <a:moveTo>
                  <a:pt x="1105" y="3048"/>
                </a:moveTo>
                <a:cubicBezTo>
                  <a:pt x="1102" y="3061"/>
                  <a:pt x="1097" y="3070"/>
                  <a:pt x="1097" y="3079"/>
                </a:cubicBezTo>
                <a:cubicBezTo>
                  <a:pt x="1099" y="3096"/>
                  <a:pt x="1104" y="3113"/>
                  <a:pt x="1108" y="3133"/>
                </a:cubicBezTo>
                <a:cubicBezTo>
                  <a:pt x="1113" y="3133"/>
                  <a:pt x="1122" y="3133"/>
                  <a:pt x="1133" y="3134"/>
                </a:cubicBezTo>
                <a:cubicBezTo>
                  <a:pt x="1132" y="3103"/>
                  <a:pt x="1131" y="3075"/>
                  <a:pt x="1105" y="3048"/>
                </a:cubicBezTo>
                <a:close/>
                <a:moveTo>
                  <a:pt x="972" y="403"/>
                </a:moveTo>
                <a:cubicBezTo>
                  <a:pt x="977" y="428"/>
                  <a:pt x="982" y="452"/>
                  <a:pt x="987" y="477"/>
                </a:cubicBezTo>
                <a:cubicBezTo>
                  <a:pt x="994" y="474"/>
                  <a:pt x="1004" y="471"/>
                  <a:pt x="1012" y="468"/>
                </a:cubicBezTo>
                <a:cubicBezTo>
                  <a:pt x="1009" y="457"/>
                  <a:pt x="1006" y="448"/>
                  <a:pt x="1005" y="439"/>
                </a:cubicBezTo>
                <a:cubicBezTo>
                  <a:pt x="1005" y="429"/>
                  <a:pt x="1008" y="420"/>
                  <a:pt x="1010" y="409"/>
                </a:cubicBezTo>
                <a:cubicBezTo>
                  <a:pt x="997" y="407"/>
                  <a:pt x="984" y="405"/>
                  <a:pt x="972" y="403"/>
                </a:cubicBezTo>
                <a:close/>
                <a:moveTo>
                  <a:pt x="218" y="2336"/>
                </a:moveTo>
                <a:cubicBezTo>
                  <a:pt x="174" y="2345"/>
                  <a:pt x="135" y="2383"/>
                  <a:pt x="134" y="2411"/>
                </a:cubicBezTo>
                <a:cubicBezTo>
                  <a:pt x="160" y="2393"/>
                  <a:pt x="187" y="2374"/>
                  <a:pt x="214" y="2355"/>
                </a:cubicBezTo>
                <a:cubicBezTo>
                  <a:pt x="218" y="2352"/>
                  <a:pt x="217" y="2344"/>
                  <a:pt x="218" y="2336"/>
                </a:cubicBezTo>
                <a:close/>
                <a:moveTo>
                  <a:pt x="1677" y="2403"/>
                </a:moveTo>
                <a:cubicBezTo>
                  <a:pt x="1674" y="2453"/>
                  <a:pt x="1660" y="2499"/>
                  <a:pt x="1621" y="2539"/>
                </a:cubicBezTo>
                <a:cubicBezTo>
                  <a:pt x="1673" y="2521"/>
                  <a:pt x="1693" y="2471"/>
                  <a:pt x="1677" y="2403"/>
                </a:cubicBezTo>
                <a:close/>
                <a:moveTo>
                  <a:pt x="836" y="1016"/>
                </a:moveTo>
                <a:cubicBezTo>
                  <a:pt x="828" y="1047"/>
                  <a:pt x="827" y="1048"/>
                  <a:pt x="799" y="1038"/>
                </a:cubicBezTo>
                <a:cubicBezTo>
                  <a:pt x="796" y="1057"/>
                  <a:pt x="801" y="1067"/>
                  <a:pt x="814" y="1070"/>
                </a:cubicBezTo>
                <a:cubicBezTo>
                  <a:pt x="829" y="1074"/>
                  <a:pt x="851" y="1064"/>
                  <a:pt x="855" y="1051"/>
                </a:cubicBezTo>
                <a:cubicBezTo>
                  <a:pt x="860" y="1036"/>
                  <a:pt x="854" y="1024"/>
                  <a:pt x="836" y="1016"/>
                </a:cubicBezTo>
                <a:close/>
                <a:moveTo>
                  <a:pt x="145" y="2444"/>
                </a:moveTo>
                <a:cubicBezTo>
                  <a:pt x="172" y="2424"/>
                  <a:pt x="197" y="2406"/>
                  <a:pt x="222" y="2387"/>
                </a:cubicBezTo>
                <a:cubicBezTo>
                  <a:pt x="225" y="2384"/>
                  <a:pt x="224" y="2375"/>
                  <a:pt x="226" y="2365"/>
                </a:cubicBezTo>
                <a:cubicBezTo>
                  <a:pt x="184" y="2381"/>
                  <a:pt x="155" y="2402"/>
                  <a:pt x="145" y="2444"/>
                </a:cubicBezTo>
                <a:close/>
                <a:moveTo>
                  <a:pt x="1254" y="2838"/>
                </a:moveTo>
                <a:cubicBezTo>
                  <a:pt x="1242" y="2842"/>
                  <a:pt x="1240" y="2848"/>
                  <a:pt x="1246" y="2858"/>
                </a:cubicBezTo>
                <a:cubicBezTo>
                  <a:pt x="1259" y="2879"/>
                  <a:pt x="1263" y="2901"/>
                  <a:pt x="1257" y="2925"/>
                </a:cubicBezTo>
                <a:cubicBezTo>
                  <a:pt x="1255" y="2934"/>
                  <a:pt x="1258" y="2945"/>
                  <a:pt x="1259" y="2959"/>
                </a:cubicBezTo>
                <a:cubicBezTo>
                  <a:pt x="1284" y="2920"/>
                  <a:pt x="1281" y="2873"/>
                  <a:pt x="1254" y="2838"/>
                </a:cubicBezTo>
                <a:close/>
                <a:moveTo>
                  <a:pt x="906" y="2794"/>
                </a:moveTo>
                <a:cubicBezTo>
                  <a:pt x="902" y="2799"/>
                  <a:pt x="897" y="2804"/>
                  <a:pt x="895" y="2810"/>
                </a:cubicBezTo>
                <a:cubicBezTo>
                  <a:pt x="888" y="2837"/>
                  <a:pt x="873" y="2858"/>
                  <a:pt x="846" y="2870"/>
                </a:cubicBezTo>
                <a:cubicBezTo>
                  <a:pt x="843" y="2871"/>
                  <a:pt x="839" y="2873"/>
                  <a:pt x="835" y="2876"/>
                </a:cubicBezTo>
                <a:cubicBezTo>
                  <a:pt x="881" y="2886"/>
                  <a:pt x="915" y="2849"/>
                  <a:pt x="906" y="2794"/>
                </a:cubicBezTo>
                <a:close/>
                <a:moveTo>
                  <a:pt x="1652" y="2364"/>
                </a:moveTo>
                <a:cubicBezTo>
                  <a:pt x="1650" y="2389"/>
                  <a:pt x="1651" y="2418"/>
                  <a:pt x="1644" y="2445"/>
                </a:cubicBezTo>
                <a:cubicBezTo>
                  <a:pt x="1638" y="2472"/>
                  <a:pt x="1623" y="2497"/>
                  <a:pt x="1613" y="2521"/>
                </a:cubicBezTo>
                <a:cubicBezTo>
                  <a:pt x="1656" y="2500"/>
                  <a:pt x="1677" y="2417"/>
                  <a:pt x="1652" y="2364"/>
                </a:cubicBezTo>
                <a:close/>
                <a:moveTo>
                  <a:pt x="192" y="2209"/>
                </a:moveTo>
                <a:cubicBezTo>
                  <a:pt x="154" y="2215"/>
                  <a:pt x="118" y="2246"/>
                  <a:pt x="114" y="2273"/>
                </a:cubicBezTo>
                <a:cubicBezTo>
                  <a:pt x="135" y="2261"/>
                  <a:pt x="157" y="2246"/>
                  <a:pt x="181" y="2236"/>
                </a:cubicBezTo>
                <a:cubicBezTo>
                  <a:pt x="196" y="2229"/>
                  <a:pt x="197" y="2221"/>
                  <a:pt x="192" y="2209"/>
                </a:cubicBezTo>
                <a:close/>
                <a:moveTo>
                  <a:pt x="98" y="1918"/>
                </a:moveTo>
                <a:cubicBezTo>
                  <a:pt x="133" y="1910"/>
                  <a:pt x="167" y="1902"/>
                  <a:pt x="202" y="1892"/>
                </a:cubicBezTo>
                <a:cubicBezTo>
                  <a:pt x="207" y="1891"/>
                  <a:pt x="210" y="1880"/>
                  <a:pt x="215" y="1871"/>
                </a:cubicBezTo>
                <a:cubicBezTo>
                  <a:pt x="171" y="1875"/>
                  <a:pt x="119" y="1896"/>
                  <a:pt x="98" y="1918"/>
                </a:cubicBezTo>
                <a:close/>
                <a:moveTo>
                  <a:pt x="131" y="2369"/>
                </a:moveTo>
                <a:cubicBezTo>
                  <a:pt x="157" y="2354"/>
                  <a:pt x="183" y="2338"/>
                  <a:pt x="212" y="2321"/>
                </a:cubicBezTo>
                <a:cubicBezTo>
                  <a:pt x="211" y="2317"/>
                  <a:pt x="209" y="2311"/>
                  <a:pt x="207" y="2304"/>
                </a:cubicBezTo>
                <a:cubicBezTo>
                  <a:pt x="172" y="2310"/>
                  <a:pt x="136" y="2343"/>
                  <a:pt x="131" y="2369"/>
                </a:cubicBezTo>
                <a:close/>
                <a:moveTo>
                  <a:pt x="872" y="398"/>
                </a:moveTo>
                <a:cubicBezTo>
                  <a:pt x="858" y="374"/>
                  <a:pt x="836" y="366"/>
                  <a:pt x="812" y="375"/>
                </a:cubicBezTo>
                <a:cubicBezTo>
                  <a:pt x="792" y="383"/>
                  <a:pt x="784" y="398"/>
                  <a:pt x="788" y="418"/>
                </a:cubicBezTo>
                <a:cubicBezTo>
                  <a:pt x="822" y="391"/>
                  <a:pt x="823" y="391"/>
                  <a:pt x="872" y="398"/>
                </a:cubicBezTo>
                <a:close/>
                <a:moveTo>
                  <a:pt x="204" y="1902"/>
                </a:moveTo>
                <a:cubicBezTo>
                  <a:pt x="161" y="1909"/>
                  <a:pt x="121" y="1919"/>
                  <a:pt x="91" y="1950"/>
                </a:cubicBezTo>
                <a:cubicBezTo>
                  <a:pt x="123" y="1942"/>
                  <a:pt x="154" y="1932"/>
                  <a:pt x="187" y="1925"/>
                </a:cubicBezTo>
                <a:cubicBezTo>
                  <a:pt x="200" y="1923"/>
                  <a:pt x="206" y="1919"/>
                  <a:pt x="204" y="1902"/>
                </a:cubicBezTo>
                <a:close/>
                <a:moveTo>
                  <a:pt x="1001" y="1675"/>
                </a:moveTo>
                <a:cubicBezTo>
                  <a:pt x="991" y="1680"/>
                  <a:pt x="981" y="1689"/>
                  <a:pt x="973" y="1688"/>
                </a:cubicBezTo>
                <a:cubicBezTo>
                  <a:pt x="955" y="1686"/>
                  <a:pt x="968" y="1672"/>
                  <a:pt x="967" y="1663"/>
                </a:cubicBezTo>
                <a:cubicBezTo>
                  <a:pt x="949" y="1673"/>
                  <a:pt x="942" y="1689"/>
                  <a:pt x="951" y="1702"/>
                </a:cubicBezTo>
                <a:cubicBezTo>
                  <a:pt x="960" y="1717"/>
                  <a:pt x="981" y="1722"/>
                  <a:pt x="994" y="1712"/>
                </a:cubicBezTo>
                <a:cubicBezTo>
                  <a:pt x="1009" y="1702"/>
                  <a:pt x="1010" y="1687"/>
                  <a:pt x="1001" y="1675"/>
                </a:cubicBezTo>
                <a:close/>
                <a:moveTo>
                  <a:pt x="230" y="2394"/>
                </a:moveTo>
                <a:cubicBezTo>
                  <a:pt x="190" y="2416"/>
                  <a:pt x="166" y="2449"/>
                  <a:pt x="168" y="2476"/>
                </a:cubicBezTo>
                <a:cubicBezTo>
                  <a:pt x="187" y="2458"/>
                  <a:pt x="206" y="2438"/>
                  <a:pt x="227" y="2421"/>
                </a:cubicBezTo>
                <a:cubicBezTo>
                  <a:pt x="237" y="2412"/>
                  <a:pt x="237" y="2405"/>
                  <a:pt x="230" y="2394"/>
                </a:cubicBezTo>
                <a:close/>
                <a:moveTo>
                  <a:pt x="1013" y="2443"/>
                </a:moveTo>
                <a:cubicBezTo>
                  <a:pt x="1019" y="2454"/>
                  <a:pt x="1022" y="2467"/>
                  <a:pt x="1031" y="2475"/>
                </a:cubicBezTo>
                <a:cubicBezTo>
                  <a:pt x="1058" y="2501"/>
                  <a:pt x="1075" y="2532"/>
                  <a:pt x="1088" y="2566"/>
                </a:cubicBezTo>
                <a:cubicBezTo>
                  <a:pt x="1088" y="2567"/>
                  <a:pt x="1090" y="2566"/>
                  <a:pt x="1091" y="2567"/>
                </a:cubicBezTo>
                <a:cubicBezTo>
                  <a:pt x="1095" y="2532"/>
                  <a:pt x="1058" y="2470"/>
                  <a:pt x="1013" y="2443"/>
                </a:cubicBezTo>
                <a:close/>
                <a:moveTo>
                  <a:pt x="1224" y="3134"/>
                </a:moveTo>
                <a:cubicBezTo>
                  <a:pt x="1231" y="3128"/>
                  <a:pt x="1242" y="3123"/>
                  <a:pt x="1242" y="3116"/>
                </a:cubicBezTo>
                <a:cubicBezTo>
                  <a:pt x="1245" y="3093"/>
                  <a:pt x="1234" y="3075"/>
                  <a:pt x="1216" y="3053"/>
                </a:cubicBezTo>
                <a:cubicBezTo>
                  <a:pt x="1212" y="3066"/>
                  <a:pt x="1205" y="3075"/>
                  <a:pt x="1207" y="3083"/>
                </a:cubicBezTo>
                <a:cubicBezTo>
                  <a:pt x="1210" y="3099"/>
                  <a:pt x="1217" y="3115"/>
                  <a:pt x="1224" y="3134"/>
                </a:cubicBezTo>
                <a:close/>
                <a:moveTo>
                  <a:pt x="1410" y="2732"/>
                </a:moveTo>
                <a:cubicBezTo>
                  <a:pt x="1430" y="2750"/>
                  <a:pt x="1421" y="2786"/>
                  <a:pt x="1454" y="2801"/>
                </a:cubicBezTo>
                <a:cubicBezTo>
                  <a:pt x="1456" y="2774"/>
                  <a:pt x="1447" y="2754"/>
                  <a:pt x="1438" y="2734"/>
                </a:cubicBezTo>
                <a:cubicBezTo>
                  <a:pt x="1431" y="2718"/>
                  <a:pt x="1422" y="2719"/>
                  <a:pt x="1410" y="2732"/>
                </a:cubicBezTo>
                <a:close/>
                <a:moveTo>
                  <a:pt x="1118" y="2843"/>
                </a:moveTo>
                <a:cubicBezTo>
                  <a:pt x="1124" y="2839"/>
                  <a:pt x="1134" y="2837"/>
                  <a:pt x="1137" y="2831"/>
                </a:cubicBezTo>
                <a:cubicBezTo>
                  <a:pt x="1151" y="2808"/>
                  <a:pt x="1148" y="2782"/>
                  <a:pt x="1129" y="2763"/>
                </a:cubicBezTo>
                <a:cubicBezTo>
                  <a:pt x="1125" y="2773"/>
                  <a:pt x="1120" y="2782"/>
                  <a:pt x="1119" y="2790"/>
                </a:cubicBezTo>
                <a:cubicBezTo>
                  <a:pt x="1117" y="2806"/>
                  <a:pt x="1118" y="2822"/>
                  <a:pt x="1118" y="2843"/>
                </a:cubicBezTo>
                <a:close/>
                <a:moveTo>
                  <a:pt x="940" y="2105"/>
                </a:moveTo>
                <a:cubicBezTo>
                  <a:pt x="938" y="2107"/>
                  <a:pt x="937" y="2109"/>
                  <a:pt x="935" y="2111"/>
                </a:cubicBezTo>
                <a:cubicBezTo>
                  <a:pt x="948" y="2137"/>
                  <a:pt x="961" y="2164"/>
                  <a:pt x="990" y="2178"/>
                </a:cubicBezTo>
                <a:cubicBezTo>
                  <a:pt x="995" y="2181"/>
                  <a:pt x="1002" y="2179"/>
                  <a:pt x="1008" y="2179"/>
                </a:cubicBezTo>
                <a:cubicBezTo>
                  <a:pt x="1005" y="2174"/>
                  <a:pt x="1002" y="2169"/>
                  <a:pt x="999" y="2164"/>
                </a:cubicBezTo>
                <a:cubicBezTo>
                  <a:pt x="986" y="2149"/>
                  <a:pt x="973" y="2134"/>
                  <a:pt x="959" y="2119"/>
                </a:cubicBezTo>
                <a:cubicBezTo>
                  <a:pt x="954" y="2114"/>
                  <a:pt x="946" y="2110"/>
                  <a:pt x="940" y="2105"/>
                </a:cubicBezTo>
                <a:close/>
                <a:moveTo>
                  <a:pt x="112" y="2310"/>
                </a:moveTo>
                <a:cubicBezTo>
                  <a:pt x="140" y="2294"/>
                  <a:pt x="163" y="2279"/>
                  <a:pt x="188" y="2267"/>
                </a:cubicBezTo>
                <a:cubicBezTo>
                  <a:pt x="202" y="2260"/>
                  <a:pt x="202" y="2253"/>
                  <a:pt x="195" y="2240"/>
                </a:cubicBezTo>
                <a:cubicBezTo>
                  <a:pt x="163" y="2257"/>
                  <a:pt x="131" y="2273"/>
                  <a:pt x="112" y="2310"/>
                </a:cubicBezTo>
                <a:close/>
                <a:moveTo>
                  <a:pt x="84" y="2120"/>
                </a:moveTo>
                <a:cubicBezTo>
                  <a:pt x="117" y="2106"/>
                  <a:pt x="146" y="2094"/>
                  <a:pt x="175" y="2080"/>
                </a:cubicBezTo>
                <a:cubicBezTo>
                  <a:pt x="180" y="2078"/>
                  <a:pt x="183" y="2071"/>
                  <a:pt x="187" y="2066"/>
                </a:cubicBezTo>
                <a:cubicBezTo>
                  <a:pt x="186" y="2065"/>
                  <a:pt x="184" y="2063"/>
                  <a:pt x="182" y="2062"/>
                </a:cubicBezTo>
                <a:cubicBezTo>
                  <a:pt x="145" y="2071"/>
                  <a:pt x="109" y="2083"/>
                  <a:pt x="84" y="2120"/>
                </a:cubicBezTo>
                <a:close/>
                <a:moveTo>
                  <a:pt x="83" y="1982"/>
                </a:moveTo>
                <a:cubicBezTo>
                  <a:pt x="119" y="1972"/>
                  <a:pt x="153" y="1963"/>
                  <a:pt x="187" y="1953"/>
                </a:cubicBezTo>
                <a:cubicBezTo>
                  <a:pt x="192" y="1951"/>
                  <a:pt x="195" y="1945"/>
                  <a:pt x="200" y="1940"/>
                </a:cubicBezTo>
                <a:cubicBezTo>
                  <a:pt x="198" y="1939"/>
                  <a:pt x="197" y="1937"/>
                  <a:pt x="195" y="1935"/>
                </a:cubicBezTo>
                <a:cubicBezTo>
                  <a:pt x="155" y="1942"/>
                  <a:pt x="114" y="1949"/>
                  <a:pt x="83" y="1982"/>
                </a:cubicBezTo>
                <a:close/>
                <a:moveTo>
                  <a:pt x="705" y="2947"/>
                </a:moveTo>
                <a:cubicBezTo>
                  <a:pt x="702" y="2946"/>
                  <a:pt x="700" y="2946"/>
                  <a:pt x="697" y="2946"/>
                </a:cubicBezTo>
                <a:cubicBezTo>
                  <a:pt x="694" y="2963"/>
                  <a:pt x="690" y="2980"/>
                  <a:pt x="687" y="2997"/>
                </a:cubicBezTo>
                <a:cubicBezTo>
                  <a:pt x="684" y="3019"/>
                  <a:pt x="685" y="3019"/>
                  <a:pt x="709" y="3020"/>
                </a:cubicBezTo>
                <a:cubicBezTo>
                  <a:pt x="716" y="2995"/>
                  <a:pt x="719" y="2970"/>
                  <a:pt x="705" y="2947"/>
                </a:cubicBezTo>
                <a:close/>
                <a:moveTo>
                  <a:pt x="1291" y="666"/>
                </a:moveTo>
                <a:cubicBezTo>
                  <a:pt x="1282" y="704"/>
                  <a:pt x="1291" y="744"/>
                  <a:pt x="1310" y="755"/>
                </a:cubicBezTo>
                <a:cubicBezTo>
                  <a:pt x="1319" y="723"/>
                  <a:pt x="1314" y="695"/>
                  <a:pt x="1291" y="666"/>
                </a:cubicBezTo>
                <a:close/>
                <a:moveTo>
                  <a:pt x="1117" y="579"/>
                </a:moveTo>
                <a:cubicBezTo>
                  <a:pt x="1131" y="604"/>
                  <a:pt x="1136" y="630"/>
                  <a:pt x="1123" y="659"/>
                </a:cubicBezTo>
                <a:cubicBezTo>
                  <a:pt x="1145" y="653"/>
                  <a:pt x="1154" y="641"/>
                  <a:pt x="1155" y="623"/>
                </a:cubicBezTo>
                <a:cubicBezTo>
                  <a:pt x="1157" y="605"/>
                  <a:pt x="1143" y="588"/>
                  <a:pt x="1117" y="579"/>
                </a:cubicBezTo>
                <a:close/>
                <a:moveTo>
                  <a:pt x="618" y="2887"/>
                </a:moveTo>
                <a:cubicBezTo>
                  <a:pt x="602" y="2873"/>
                  <a:pt x="594" y="2874"/>
                  <a:pt x="584" y="2886"/>
                </a:cubicBezTo>
                <a:cubicBezTo>
                  <a:pt x="577" y="2894"/>
                  <a:pt x="569" y="2902"/>
                  <a:pt x="559" y="2908"/>
                </a:cubicBezTo>
                <a:cubicBezTo>
                  <a:pt x="546" y="2915"/>
                  <a:pt x="546" y="2923"/>
                  <a:pt x="557" y="2936"/>
                </a:cubicBezTo>
                <a:cubicBezTo>
                  <a:pt x="577" y="2920"/>
                  <a:pt x="597" y="2904"/>
                  <a:pt x="618" y="2887"/>
                </a:cubicBezTo>
                <a:close/>
                <a:moveTo>
                  <a:pt x="527" y="2700"/>
                </a:moveTo>
                <a:cubicBezTo>
                  <a:pt x="517" y="2698"/>
                  <a:pt x="508" y="2693"/>
                  <a:pt x="501" y="2695"/>
                </a:cubicBezTo>
                <a:cubicBezTo>
                  <a:pt x="484" y="2702"/>
                  <a:pt x="467" y="2711"/>
                  <a:pt x="447" y="2720"/>
                </a:cubicBezTo>
                <a:cubicBezTo>
                  <a:pt x="451" y="2724"/>
                  <a:pt x="457" y="2732"/>
                  <a:pt x="464" y="2733"/>
                </a:cubicBezTo>
                <a:cubicBezTo>
                  <a:pt x="488" y="2734"/>
                  <a:pt x="510" y="2726"/>
                  <a:pt x="527" y="2700"/>
                </a:cubicBezTo>
                <a:close/>
                <a:moveTo>
                  <a:pt x="928" y="2525"/>
                </a:moveTo>
                <a:cubicBezTo>
                  <a:pt x="901" y="2510"/>
                  <a:pt x="877" y="2497"/>
                  <a:pt x="852" y="2483"/>
                </a:cubicBezTo>
                <a:cubicBezTo>
                  <a:pt x="850" y="2485"/>
                  <a:pt x="844" y="2488"/>
                  <a:pt x="839" y="2492"/>
                </a:cubicBezTo>
                <a:cubicBezTo>
                  <a:pt x="839" y="2494"/>
                  <a:pt x="839" y="2496"/>
                  <a:pt x="839" y="2498"/>
                </a:cubicBezTo>
                <a:cubicBezTo>
                  <a:pt x="863" y="2510"/>
                  <a:pt x="887" y="2522"/>
                  <a:pt x="911" y="2533"/>
                </a:cubicBezTo>
                <a:cubicBezTo>
                  <a:pt x="920" y="2537"/>
                  <a:pt x="928" y="2535"/>
                  <a:pt x="928" y="2525"/>
                </a:cubicBezTo>
                <a:close/>
                <a:moveTo>
                  <a:pt x="1074" y="803"/>
                </a:moveTo>
                <a:cubicBezTo>
                  <a:pt x="1072" y="817"/>
                  <a:pt x="1073" y="831"/>
                  <a:pt x="1068" y="843"/>
                </a:cubicBezTo>
                <a:cubicBezTo>
                  <a:pt x="1063" y="854"/>
                  <a:pt x="1052" y="863"/>
                  <a:pt x="1043" y="873"/>
                </a:cubicBezTo>
                <a:cubicBezTo>
                  <a:pt x="1065" y="877"/>
                  <a:pt x="1085" y="868"/>
                  <a:pt x="1092" y="850"/>
                </a:cubicBezTo>
                <a:cubicBezTo>
                  <a:pt x="1099" y="832"/>
                  <a:pt x="1092" y="815"/>
                  <a:pt x="1074" y="803"/>
                </a:cubicBezTo>
                <a:close/>
                <a:moveTo>
                  <a:pt x="638" y="912"/>
                </a:moveTo>
                <a:cubicBezTo>
                  <a:pt x="627" y="902"/>
                  <a:pt x="613" y="894"/>
                  <a:pt x="606" y="882"/>
                </a:cubicBezTo>
                <a:cubicBezTo>
                  <a:pt x="599" y="870"/>
                  <a:pt x="598" y="854"/>
                  <a:pt x="594" y="839"/>
                </a:cubicBezTo>
                <a:cubicBezTo>
                  <a:pt x="577" y="857"/>
                  <a:pt x="576" y="875"/>
                  <a:pt x="590" y="897"/>
                </a:cubicBezTo>
                <a:cubicBezTo>
                  <a:pt x="603" y="916"/>
                  <a:pt x="618" y="920"/>
                  <a:pt x="638" y="912"/>
                </a:cubicBezTo>
                <a:close/>
                <a:moveTo>
                  <a:pt x="634" y="2966"/>
                </a:moveTo>
                <a:cubicBezTo>
                  <a:pt x="631" y="2949"/>
                  <a:pt x="629" y="2933"/>
                  <a:pt x="624" y="2918"/>
                </a:cubicBezTo>
                <a:cubicBezTo>
                  <a:pt x="623" y="2914"/>
                  <a:pt x="613" y="2908"/>
                  <a:pt x="609" y="2909"/>
                </a:cubicBezTo>
                <a:cubicBezTo>
                  <a:pt x="602" y="2911"/>
                  <a:pt x="594" y="2916"/>
                  <a:pt x="599" y="2928"/>
                </a:cubicBezTo>
                <a:cubicBezTo>
                  <a:pt x="601" y="2934"/>
                  <a:pt x="603" y="2940"/>
                  <a:pt x="603" y="2947"/>
                </a:cubicBezTo>
                <a:cubicBezTo>
                  <a:pt x="603" y="2966"/>
                  <a:pt x="614" y="2969"/>
                  <a:pt x="634" y="2966"/>
                </a:cubicBezTo>
                <a:close/>
                <a:moveTo>
                  <a:pt x="798" y="2983"/>
                </a:moveTo>
                <a:cubicBezTo>
                  <a:pt x="836" y="2974"/>
                  <a:pt x="853" y="2951"/>
                  <a:pt x="850" y="2918"/>
                </a:cubicBezTo>
                <a:cubicBezTo>
                  <a:pt x="844" y="2918"/>
                  <a:pt x="837" y="2917"/>
                  <a:pt x="830" y="2917"/>
                </a:cubicBezTo>
                <a:cubicBezTo>
                  <a:pt x="829" y="2936"/>
                  <a:pt x="823" y="2950"/>
                  <a:pt x="808" y="2961"/>
                </a:cubicBezTo>
                <a:cubicBezTo>
                  <a:pt x="803" y="2964"/>
                  <a:pt x="802" y="2973"/>
                  <a:pt x="798" y="2983"/>
                </a:cubicBezTo>
                <a:close/>
                <a:moveTo>
                  <a:pt x="122" y="2338"/>
                </a:moveTo>
                <a:cubicBezTo>
                  <a:pt x="147" y="2324"/>
                  <a:pt x="168" y="2310"/>
                  <a:pt x="191" y="2299"/>
                </a:cubicBezTo>
                <a:cubicBezTo>
                  <a:pt x="207" y="2293"/>
                  <a:pt x="207" y="2285"/>
                  <a:pt x="199" y="2272"/>
                </a:cubicBezTo>
                <a:cubicBezTo>
                  <a:pt x="169" y="2288"/>
                  <a:pt x="139" y="2302"/>
                  <a:pt x="122" y="2338"/>
                </a:cubicBezTo>
                <a:close/>
                <a:moveTo>
                  <a:pt x="98" y="1890"/>
                </a:moveTo>
                <a:cubicBezTo>
                  <a:pt x="134" y="1881"/>
                  <a:pt x="172" y="1871"/>
                  <a:pt x="210" y="1859"/>
                </a:cubicBezTo>
                <a:cubicBezTo>
                  <a:pt x="215" y="1858"/>
                  <a:pt x="217" y="1850"/>
                  <a:pt x="222" y="1843"/>
                </a:cubicBezTo>
                <a:cubicBezTo>
                  <a:pt x="181" y="1845"/>
                  <a:pt x="116" y="1871"/>
                  <a:pt x="98" y="1890"/>
                </a:cubicBezTo>
                <a:close/>
                <a:moveTo>
                  <a:pt x="850" y="951"/>
                </a:moveTo>
                <a:cubicBezTo>
                  <a:pt x="829" y="967"/>
                  <a:pt x="807" y="975"/>
                  <a:pt x="781" y="967"/>
                </a:cubicBezTo>
                <a:cubicBezTo>
                  <a:pt x="790" y="991"/>
                  <a:pt x="801" y="998"/>
                  <a:pt x="817" y="995"/>
                </a:cubicBezTo>
                <a:cubicBezTo>
                  <a:pt x="837" y="990"/>
                  <a:pt x="851" y="972"/>
                  <a:pt x="850" y="951"/>
                </a:cubicBezTo>
                <a:close/>
                <a:moveTo>
                  <a:pt x="1056" y="2563"/>
                </a:moveTo>
                <a:cubicBezTo>
                  <a:pt x="1063" y="2519"/>
                  <a:pt x="1026" y="2499"/>
                  <a:pt x="1006" y="2470"/>
                </a:cubicBezTo>
                <a:cubicBezTo>
                  <a:pt x="1005" y="2511"/>
                  <a:pt x="1041" y="2531"/>
                  <a:pt x="1056" y="2563"/>
                </a:cubicBezTo>
                <a:close/>
                <a:moveTo>
                  <a:pt x="184" y="2118"/>
                </a:moveTo>
                <a:cubicBezTo>
                  <a:pt x="150" y="2134"/>
                  <a:pt x="118" y="2151"/>
                  <a:pt x="100" y="2186"/>
                </a:cubicBezTo>
                <a:cubicBezTo>
                  <a:pt x="125" y="2171"/>
                  <a:pt x="149" y="2156"/>
                  <a:pt x="174" y="2144"/>
                </a:cubicBezTo>
                <a:cubicBezTo>
                  <a:pt x="186" y="2138"/>
                  <a:pt x="189" y="2132"/>
                  <a:pt x="184" y="2118"/>
                </a:cubicBezTo>
                <a:close/>
                <a:moveTo>
                  <a:pt x="189" y="2176"/>
                </a:moveTo>
                <a:cubicBezTo>
                  <a:pt x="156" y="2193"/>
                  <a:pt x="125" y="2208"/>
                  <a:pt x="108" y="2243"/>
                </a:cubicBezTo>
                <a:cubicBezTo>
                  <a:pt x="132" y="2230"/>
                  <a:pt x="153" y="2216"/>
                  <a:pt x="176" y="2205"/>
                </a:cubicBezTo>
                <a:cubicBezTo>
                  <a:pt x="189" y="2199"/>
                  <a:pt x="195" y="2193"/>
                  <a:pt x="189" y="2176"/>
                </a:cubicBezTo>
                <a:close/>
                <a:moveTo>
                  <a:pt x="550" y="584"/>
                </a:moveTo>
                <a:cubicBezTo>
                  <a:pt x="530" y="594"/>
                  <a:pt x="518" y="609"/>
                  <a:pt x="520" y="632"/>
                </a:cubicBezTo>
                <a:cubicBezTo>
                  <a:pt x="522" y="652"/>
                  <a:pt x="532" y="667"/>
                  <a:pt x="552" y="676"/>
                </a:cubicBezTo>
                <a:cubicBezTo>
                  <a:pt x="537" y="645"/>
                  <a:pt x="535" y="615"/>
                  <a:pt x="550" y="584"/>
                </a:cubicBezTo>
                <a:close/>
                <a:moveTo>
                  <a:pt x="100" y="2154"/>
                </a:moveTo>
                <a:cubicBezTo>
                  <a:pt x="126" y="2140"/>
                  <a:pt x="152" y="2126"/>
                  <a:pt x="178" y="2111"/>
                </a:cubicBezTo>
                <a:cubicBezTo>
                  <a:pt x="182" y="2108"/>
                  <a:pt x="184" y="2099"/>
                  <a:pt x="187" y="2093"/>
                </a:cubicBezTo>
                <a:cubicBezTo>
                  <a:pt x="185" y="2092"/>
                  <a:pt x="184" y="2091"/>
                  <a:pt x="182" y="2090"/>
                </a:cubicBezTo>
                <a:cubicBezTo>
                  <a:pt x="149" y="2105"/>
                  <a:pt x="117" y="2120"/>
                  <a:pt x="100" y="2154"/>
                </a:cubicBezTo>
                <a:close/>
                <a:moveTo>
                  <a:pt x="1598" y="159"/>
                </a:moveTo>
                <a:cubicBezTo>
                  <a:pt x="1633" y="169"/>
                  <a:pt x="1664" y="160"/>
                  <a:pt x="1678" y="136"/>
                </a:cubicBezTo>
                <a:cubicBezTo>
                  <a:pt x="1649" y="133"/>
                  <a:pt x="1622" y="136"/>
                  <a:pt x="1598" y="159"/>
                </a:cubicBezTo>
                <a:close/>
                <a:moveTo>
                  <a:pt x="1300" y="1313"/>
                </a:moveTo>
                <a:cubicBezTo>
                  <a:pt x="1282" y="1342"/>
                  <a:pt x="1275" y="1373"/>
                  <a:pt x="1281" y="1407"/>
                </a:cubicBezTo>
                <a:cubicBezTo>
                  <a:pt x="1299" y="1378"/>
                  <a:pt x="1306" y="1347"/>
                  <a:pt x="1300" y="1313"/>
                </a:cubicBezTo>
                <a:close/>
                <a:moveTo>
                  <a:pt x="1359" y="622"/>
                </a:moveTo>
                <a:cubicBezTo>
                  <a:pt x="1329" y="606"/>
                  <a:pt x="1291" y="611"/>
                  <a:pt x="1276" y="631"/>
                </a:cubicBezTo>
                <a:cubicBezTo>
                  <a:pt x="1305" y="640"/>
                  <a:pt x="1331" y="638"/>
                  <a:pt x="1359" y="622"/>
                </a:cubicBezTo>
                <a:close/>
                <a:moveTo>
                  <a:pt x="911" y="3100"/>
                </a:moveTo>
                <a:cubicBezTo>
                  <a:pt x="911" y="3078"/>
                  <a:pt x="911" y="3056"/>
                  <a:pt x="911" y="3034"/>
                </a:cubicBezTo>
                <a:cubicBezTo>
                  <a:pt x="893" y="3036"/>
                  <a:pt x="887" y="3043"/>
                  <a:pt x="890" y="3057"/>
                </a:cubicBezTo>
                <a:cubicBezTo>
                  <a:pt x="891" y="3064"/>
                  <a:pt x="891" y="3072"/>
                  <a:pt x="889" y="3078"/>
                </a:cubicBezTo>
                <a:cubicBezTo>
                  <a:pt x="885" y="3094"/>
                  <a:pt x="892" y="3099"/>
                  <a:pt x="911" y="3100"/>
                </a:cubicBezTo>
                <a:close/>
                <a:moveTo>
                  <a:pt x="1087" y="2893"/>
                </a:moveTo>
                <a:cubicBezTo>
                  <a:pt x="1047" y="2932"/>
                  <a:pt x="1050" y="2929"/>
                  <a:pt x="1065" y="2956"/>
                </a:cubicBezTo>
                <a:cubicBezTo>
                  <a:pt x="1075" y="2943"/>
                  <a:pt x="1085" y="2930"/>
                  <a:pt x="1094" y="2918"/>
                </a:cubicBezTo>
                <a:cubicBezTo>
                  <a:pt x="1103" y="2906"/>
                  <a:pt x="1099" y="2898"/>
                  <a:pt x="1087" y="2893"/>
                </a:cubicBezTo>
                <a:close/>
                <a:moveTo>
                  <a:pt x="317" y="1530"/>
                </a:moveTo>
                <a:cubicBezTo>
                  <a:pt x="308" y="1521"/>
                  <a:pt x="303" y="1513"/>
                  <a:pt x="296" y="1510"/>
                </a:cubicBezTo>
                <a:cubicBezTo>
                  <a:pt x="283" y="1506"/>
                  <a:pt x="269" y="1504"/>
                  <a:pt x="253" y="1500"/>
                </a:cubicBezTo>
                <a:cubicBezTo>
                  <a:pt x="244" y="1508"/>
                  <a:pt x="247" y="1516"/>
                  <a:pt x="258" y="1524"/>
                </a:cubicBezTo>
                <a:cubicBezTo>
                  <a:pt x="274" y="1535"/>
                  <a:pt x="292" y="1537"/>
                  <a:pt x="317" y="1530"/>
                </a:cubicBezTo>
                <a:close/>
                <a:moveTo>
                  <a:pt x="1288" y="2898"/>
                </a:moveTo>
                <a:cubicBezTo>
                  <a:pt x="1304" y="2877"/>
                  <a:pt x="1310" y="2856"/>
                  <a:pt x="1307" y="2833"/>
                </a:cubicBezTo>
                <a:cubicBezTo>
                  <a:pt x="1307" y="2829"/>
                  <a:pt x="1303" y="2825"/>
                  <a:pt x="1300" y="2823"/>
                </a:cubicBezTo>
                <a:cubicBezTo>
                  <a:pt x="1298" y="2822"/>
                  <a:pt x="1291" y="2826"/>
                  <a:pt x="1291" y="2828"/>
                </a:cubicBezTo>
                <a:cubicBezTo>
                  <a:pt x="1287" y="2850"/>
                  <a:pt x="1276" y="2872"/>
                  <a:pt x="1288" y="2898"/>
                </a:cubicBezTo>
                <a:close/>
                <a:moveTo>
                  <a:pt x="1535" y="318"/>
                </a:moveTo>
                <a:cubicBezTo>
                  <a:pt x="1532" y="345"/>
                  <a:pt x="1543" y="375"/>
                  <a:pt x="1508" y="396"/>
                </a:cubicBezTo>
                <a:cubicBezTo>
                  <a:pt x="1530" y="396"/>
                  <a:pt x="1543" y="391"/>
                  <a:pt x="1550" y="377"/>
                </a:cubicBezTo>
                <a:cubicBezTo>
                  <a:pt x="1561" y="355"/>
                  <a:pt x="1547" y="337"/>
                  <a:pt x="1535" y="318"/>
                </a:cubicBezTo>
                <a:close/>
                <a:moveTo>
                  <a:pt x="183" y="2494"/>
                </a:moveTo>
                <a:cubicBezTo>
                  <a:pt x="200" y="2480"/>
                  <a:pt x="217" y="2464"/>
                  <a:pt x="235" y="2451"/>
                </a:cubicBezTo>
                <a:cubicBezTo>
                  <a:pt x="246" y="2442"/>
                  <a:pt x="245" y="2436"/>
                  <a:pt x="236" y="2426"/>
                </a:cubicBezTo>
                <a:cubicBezTo>
                  <a:pt x="213" y="2445"/>
                  <a:pt x="190" y="2462"/>
                  <a:pt x="183" y="2494"/>
                </a:cubicBezTo>
                <a:close/>
                <a:moveTo>
                  <a:pt x="190" y="2156"/>
                </a:moveTo>
                <a:cubicBezTo>
                  <a:pt x="188" y="2155"/>
                  <a:pt x="186" y="2153"/>
                  <a:pt x="184" y="2152"/>
                </a:cubicBezTo>
                <a:cubicBezTo>
                  <a:pt x="152" y="2164"/>
                  <a:pt x="122" y="2178"/>
                  <a:pt x="107" y="2212"/>
                </a:cubicBezTo>
                <a:cubicBezTo>
                  <a:pt x="133" y="2198"/>
                  <a:pt x="157" y="2184"/>
                  <a:pt x="182" y="2170"/>
                </a:cubicBezTo>
                <a:cubicBezTo>
                  <a:pt x="186" y="2167"/>
                  <a:pt x="187" y="2161"/>
                  <a:pt x="190" y="2156"/>
                </a:cubicBezTo>
                <a:close/>
                <a:moveTo>
                  <a:pt x="611" y="775"/>
                </a:moveTo>
                <a:cubicBezTo>
                  <a:pt x="582" y="763"/>
                  <a:pt x="565" y="741"/>
                  <a:pt x="558" y="711"/>
                </a:cubicBezTo>
                <a:cubicBezTo>
                  <a:pt x="550" y="728"/>
                  <a:pt x="548" y="745"/>
                  <a:pt x="559" y="760"/>
                </a:cubicBezTo>
                <a:cubicBezTo>
                  <a:pt x="572" y="777"/>
                  <a:pt x="591" y="778"/>
                  <a:pt x="611" y="775"/>
                </a:cubicBezTo>
                <a:close/>
                <a:moveTo>
                  <a:pt x="963" y="203"/>
                </a:moveTo>
                <a:cubicBezTo>
                  <a:pt x="948" y="209"/>
                  <a:pt x="931" y="217"/>
                  <a:pt x="928" y="238"/>
                </a:cubicBezTo>
                <a:cubicBezTo>
                  <a:pt x="925" y="254"/>
                  <a:pt x="933" y="267"/>
                  <a:pt x="941" y="275"/>
                </a:cubicBezTo>
                <a:cubicBezTo>
                  <a:pt x="949" y="251"/>
                  <a:pt x="956" y="227"/>
                  <a:pt x="963" y="203"/>
                </a:cubicBezTo>
                <a:close/>
                <a:moveTo>
                  <a:pt x="1323" y="3119"/>
                </a:moveTo>
                <a:cubicBezTo>
                  <a:pt x="1347" y="3109"/>
                  <a:pt x="1348" y="3109"/>
                  <a:pt x="1335" y="3088"/>
                </a:cubicBezTo>
                <a:cubicBezTo>
                  <a:pt x="1330" y="3081"/>
                  <a:pt x="1325" y="3073"/>
                  <a:pt x="1321" y="3066"/>
                </a:cubicBezTo>
                <a:cubicBezTo>
                  <a:pt x="1298" y="3079"/>
                  <a:pt x="1298" y="3081"/>
                  <a:pt x="1323" y="3119"/>
                </a:cubicBezTo>
                <a:close/>
                <a:moveTo>
                  <a:pt x="1050" y="2744"/>
                </a:moveTo>
                <a:cubicBezTo>
                  <a:pt x="1049" y="2742"/>
                  <a:pt x="1048" y="2739"/>
                  <a:pt x="1048" y="2737"/>
                </a:cubicBezTo>
                <a:cubicBezTo>
                  <a:pt x="1041" y="2737"/>
                  <a:pt x="1033" y="2733"/>
                  <a:pt x="1029" y="2736"/>
                </a:cubicBezTo>
                <a:cubicBezTo>
                  <a:pt x="1005" y="2756"/>
                  <a:pt x="994" y="2757"/>
                  <a:pt x="1003" y="2787"/>
                </a:cubicBezTo>
                <a:cubicBezTo>
                  <a:pt x="1019" y="2772"/>
                  <a:pt x="1035" y="2758"/>
                  <a:pt x="1050" y="2744"/>
                </a:cubicBezTo>
                <a:close/>
                <a:moveTo>
                  <a:pt x="217" y="2553"/>
                </a:moveTo>
                <a:cubicBezTo>
                  <a:pt x="223" y="2545"/>
                  <a:pt x="229" y="2537"/>
                  <a:pt x="235" y="2531"/>
                </a:cubicBezTo>
                <a:cubicBezTo>
                  <a:pt x="242" y="2524"/>
                  <a:pt x="248" y="2516"/>
                  <a:pt x="256" y="2512"/>
                </a:cubicBezTo>
                <a:cubicBezTo>
                  <a:pt x="270" y="2503"/>
                  <a:pt x="266" y="2496"/>
                  <a:pt x="258" y="2486"/>
                </a:cubicBezTo>
                <a:cubicBezTo>
                  <a:pt x="230" y="2501"/>
                  <a:pt x="212" y="2529"/>
                  <a:pt x="217" y="2553"/>
                </a:cubicBezTo>
                <a:close/>
                <a:moveTo>
                  <a:pt x="351" y="1758"/>
                </a:moveTo>
                <a:cubicBezTo>
                  <a:pt x="352" y="1756"/>
                  <a:pt x="353" y="1754"/>
                  <a:pt x="354" y="1753"/>
                </a:cubicBezTo>
                <a:cubicBezTo>
                  <a:pt x="349" y="1749"/>
                  <a:pt x="344" y="1743"/>
                  <a:pt x="338" y="1741"/>
                </a:cubicBezTo>
                <a:cubicBezTo>
                  <a:pt x="329" y="1738"/>
                  <a:pt x="319" y="1739"/>
                  <a:pt x="310" y="1737"/>
                </a:cubicBezTo>
                <a:cubicBezTo>
                  <a:pt x="294" y="1735"/>
                  <a:pt x="289" y="1740"/>
                  <a:pt x="293" y="1758"/>
                </a:cubicBezTo>
                <a:cubicBezTo>
                  <a:pt x="312" y="1758"/>
                  <a:pt x="332" y="1758"/>
                  <a:pt x="351" y="1758"/>
                </a:cubicBezTo>
                <a:close/>
                <a:moveTo>
                  <a:pt x="1305" y="76"/>
                </a:moveTo>
                <a:cubicBezTo>
                  <a:pt x="1310" y="58"/>
                  <a:pt x="1309" y="42"/>
                  <a:pt x="1292" y="32"/>
                </a:cubicBezTo>
                <a:cubicBezTo>
                  <a:pt x="1279" y="23"/>
                  <a:pt x="1261" y="28"/>
                  <a:pt x="1245" y="44"/>
                </a:cubicBezTo>
                <a:cubicBezTo>
                  <a:pt x="1271" y="44"/>
                  <a:pt x="1294" y="49"/>
                  <a:pt x="1305" y="76"/>
                </a:cubicBezTo>
                <a:close/>
                <a:moveTo>
                  <a:pt x="782" y="3057"/>
                </a:moveTo>
                <a:cubicBezTo>
                  <a:pt x="784" y="3058"/>
                  <a:pt x="785" y="3060"/>
                  <a:pt x="786" y="3062"/>
                </a:cubicBezTo>
                <a:cubicBezTo>
                  <a:pt x="791" y="3059"/>
                  <a:pt x="799" y="3059"/>
                  <a:pt x="801" y="3055"/>
                </a:cubicBezTo>
                <a:cubicBezTo>
                  <a:pt x="810" y="3041"/>
                  <a:pt x="805" y="3014"/>
                  <a:pt x="792" y="3001"/>
                </a:cubicBezTo>
                <a:cubicBezTo>
                  <a:pt x="763" y="3016"/>
                  <a:pt x="794" y="3039"/>
                  <a:pt x="782" y="3057"/>
                </a:cubicBezTo>
                <a:close/>
                <a:moveTo>
                  <a:pt x="673" y="2815"/>
                </a:moveTo>
                <a:cubicBezTo>
                  <a:pt x="644" y="2791"/>
                  <a:pt x="632" y="2828"/>
                  <a:pt x="608" y="2828"/>
                </a:cubicBezTo>
                <a:cubicBezTo>
                  <a:pt x="626" y="2846"/>
                  <a:pt x="647" y="2841"/>
                  <a:pt x="673" y="2815"/>
                </a:cubicBezTo>
                <a:close/>
                <a:moveTo>
                  <a:pt x="1557" y="3116"/>
                </a:moveTo>
                <a:cubicBezTo>
                  <a:pt x="1571" y="3093"/>
                  <a:pt x="1574" y="3073"/>
                  <a:pt x="1568" y="3049"/>
                </a:cubicBezTo>
                <a:cubicBezTo>
                  <a:pt x="1558" y="3054"/>
                  <a:pt x="1549" y="3058"/>
                  <a:pt x="1541" y="3062"/>
                </a:cubicBezTo>
                <a:cubicBezTo>
                  <a:pt x="1546" y="3080"/>
                  <a:pt x="1551" y="3096"/>
                  <a:pt x="1557" y="3116"/>
                </a:cubicBezTo>
                <a:close/>
                <a:moveTo>
                  <a:pt x="282" y="2537"/>
                </a:moveTo>
                <a:cubicBezTo>
                  <a:pt x="257" y="2553"/>
                  <a:pt x="240" y="2570"/>
                  <a:pt x="239" y="2601"/>
                </a:cubicBezTo>
                <a:cubicBezTo>
                  <a:pt x="257" y="2584"/>
                  <a:pt x="273" y="2569"/>
                  <a:pt x="290" y="2554"/>
                </a:cubicBezTo>
                <a:cubicBezTo>
                  <a:pt x="288" y="2550"/>
                  <a:pt x="286" y="2544"/>
                  <a:pt x="282" y="2537"/>
                </a:cubicBezTo>
                <a:close/>
                <a:moveTo>
                  <a:pt x="518" y="2913"/>
                </a:moveTo>
                <a:cubicBezTo>
                  <a:pt x="531" y="2916"/>
                  <a:pt x="539" y="2913"/>
                  <a:pt x="539" y="2898"/>
                </a:cubicBezTo>
                <a:cubicBezTo>
                  <a:pt x="539" y="2891"/>
                  <a:pt x="539" y="2885"/>
                  <a:pt x="540" y="2878"/>
                </a:cubicBezTo>
                <a:cubicBezTo>
                  <a:pt x="541" y="2862"/>
                  <a:pt x="534" y="2858"/>
                  <a:pt x="518" y="2863"/>
                </a:cubicBezTo>
                <a:cubicBezTo>
                  <a:pt x="518" y="2879"/>
                  <a:pt x="518" y="2895"/>
                  <a:pt x="518" y="2913"/>
                </a:cubicBezTo>
                <a:close/>
                <a:moveTo>
                  <a:pt x="590" y="2769"/>
                </a:moveTo>
                <a:cubicBezTo>
                  <a:pt x="563" y="2754"/>
                  <a:pt x="551" y="2787"/>
                  <a:pt x="528" y="2785"/>
                </a:cubicBezTo>
                <a:cubicBezTo>
                  <a:pt x="544" y="2806"/>
                  <a:pt x="573" y="2798"/>
                  <a:pt x="590" y="2769"/>
                </a:cubicBezTo>
                <a:close/>
                <a:moveTo>
                  <a:pt x="767" y="2850"/>
                </a:moveTo>
                <a:cubicBezTo>
                  <a:pt x="740" y="2822"/>
                  <a:pt x="727" y="2859"/>
                  <a:pt x="702" y="2858"/>
                </a:cubicBezTo>
                <a:cubicBezTo>
                  <a:pt x="728" y="2875"/>
                  <a:pt x="747" y="2871"/>
                  <a:pt x="767" y="2850"/>
                </a:cubicBezTo>
                <a:close/>
                <a:moveTo>
                  <a:pt x="1395" y="68"/>
                </a:moveTo>
                <a:cubicBezTo>
                  <a:pt x="1393" y="53"/>
                  <a:pt x="1388" y="40"/>
                  <a:pt x="1371" y="37"/>
                </a:cubicBezTo>
                <a:cubicBezTo>
                  <a:pt x="1356" y="34"/>
                  <a:pt x="1340" y="44"/>
                  <a:pt x="1328" y="63"/>
                </a:cubicBezTo>
                <a:cubicBezTo>
                  <a:pt x="1352" y="54"/>
                  <a:pt x="1374" y="53"/>
                  <a:pt x="1395" y="68"/>
                </a:cubicBezTo>
                <a:close/>
                <a:moveTo>
                  <a:pt x="247" y="2457"/>
                </a:moveTo>
                <a:cubicBezTo>
                  <a:pt x="221" y="2473"/>
                  <a:pt x="203" y="2499"/>
                  <a:pt x="205" y="2523"/>
                </a:cubicBezTo>
                <a:cubicBezTo>
                  <a:pt x="220" y="2508"/>
                  <a:pt x="232" y="2493"/>
                  <a:pt x="246" y="2481"/>
                </a:cubicBezTo>
                <a:cubicBezTo>
                  <a:pt x="256" y="2472"/>
                  <a:pt x="255" y="2465"/>
                  <a:pt x="247" y="2457"/>
                </a:cubicBezTo>
                <a:close/>
                <a:moveTo>
                  <a:pt x="1463" y="124"/>
                </a:moveTo>
                <a:cubicBezTo>
                  <a:pt x="1471" y="109"/>
                  <a:pt x="1473" y="94"/>
                  <a:pt x="1461" y="81"/>
                </a:cubicBezTo>
                <a:cubicBezTo>
                  <a:pt x="1448" y="69"/>
                  <a:pt x="1433" y="75"/>
                  <a:pt x="1414" y="81"/>
                </a:cubicBezTo>
                <a:cubicBezTo>
                  <a:pt x="1440" y="88"/>
                  <a:pt x="1456" y="101"/>
                  <a:pt x="1463" y="124"/>
                </a:cubicBezTo>
                <a:close/>
                <a:moveTo>
                  <a:pt x="197" y="1625"/>
                </a:moveTo>
                <a:cubicBezTo>
                  <a:pt x="214" y="1625"/>
                  <a:pt x="227" y="1626"/>
                  <a:pt x="241" y="1624"/>
                </a:cubicBezTo>
                <a:cubicBezTo>
                  <a:pt x="244" y="1624"/>
                  <a:pt x="249" y="1619"/>
                  <a:pt x="250" y="1615"/>
                </a:cubicBezTo>
                <a:cubicBezTo>
                  <a:pt x="250" y="1612"/>
                  <a:pt x="245" y="1606"/>
                  <a:pt x="241" y="1606"/>
                </a:cubicBezTo>
                <a:cubicBezTo>
                  <a:pt x="228" y="1605"/>
                  <a:pt x="215" y="1605"/>
                  <a:pt x="202" y="1605"/>
                </a:cubicBezTo>
                <a:cubicBezTo>
                  <a:pt x="200" y="1611"/>
                  <a:pt x="199" y="1616"/>
                  <a:pt x="197" y="1625"/>
                </a:cubicBezTo>
                <a:close/>
                <a:moveTo>
                  <a:pt x="958" y="2874"/>
                </a:moveTo>
                <a:cubicBezTo>
                  <a:pt x="959" y="2875"/>
                  <a:pt x="960" y="2877"/>
                  <a:pt x="962" y="2879"/>
                </a:cubicBezTo>
                <a:cubicBezTo>
                  <a:pt x="968" y="2876"/>
                  <a:pt x="978" y="2876"/>
                  <a:pt x="980" y="2871"/>
                </a:cubicBezTo>
                <a:cubicBezTo>
                  <a:pt x="989" y="2855"/>
                  <a:pt x="992" y="2838"/>
                  <a:pt x="987" y="2819"/>
                </a:cubicBezTo>
                <a:cubicBezTo>
                  <a:pt x="962" y="2832"/>
                  <a:pt x="967" y="2856"/>
                  <a:pt x="958" y="2874"/>
                </a:cubicBezTo>
                <a:close/>
                <a:moveTo>
                  <a:pt x="1726" y="2867"/>
                </a:moveTo>
                <a:cubicBezTo>
                  <a:pt x="1722" y="2879"/>
                  <a:pt x="1724" y="2885"/>
                  <a:pt x="1735" y="2888"/>
                </a:cubicBezTo>
                <a:cubicBezTo>
                  <a:pt x="1744" y="2891"/>
                  <a:pt x="1752" y="2895"/>
                  <a:pt x="1758" y="2901"/>
                </a:cubicBezTo>
                <a:cubicBezTo>
                  <a:pt x="1768" y="2910"/>
                  <a:pt x="1773" y="2906"/>
                  <a:pt x="1779" y="2896"/>
                </a:cubicBezTo>
                <a:cubicBezTo>
                  <a:pt x="1764" y="2880"/>
                  <a:pt x="1749" y="2868"/>
                  <a:pt x="1726" y="2867"/>
                </a:cubicBezTo>
                <a:close/>
                <a:moveTo>
                  <a:pt x="1326" y="564"/>
                </a:moveTo>
                <a:cubicBezTo>
                  <a:pt x="1336" y="574"/>
                  <a:pt x="1350" y="578"/>
                  <a:pt x="1365" y="572"/>
                </a:cubicBezTo>
                <a:cubicBezTo>
                  <a:pt x="1380" y="566"/>
                  <a:pt x="1387" y="554"/>
                  <a:pt x="1386" y="542"/>
                </a:cubicBezTo>
                <a:cubicBezTo>
                  <a:pt x="1366" y="549"/>
                  <a:pt x="1347" y="556"/>
                  <a:pt x="1326" y="564"/>
                </a:cubicBezTo>
                <a:close/>
                <a:moveTo>
                  <a:pt x="1002" y="3059"/>
                </a:moveTo>
                <a:cubicBezTo>
                  <a:pt x="983" y="3074"/>
                  <a:pt x="983" y="3082"/>
                  <a:pt x="996" y="3114"/>
                </a:cubicBezTo>
                <a:cubicBezTo>
                  <a:pt x="1014" y="3113"/>
                  <a:pt x="1018" y="3104"/>
                  <a:pt x="1012" y="3088"/>
                </a:cubicBezTo>
                <a:cubicBezTo>
                  <a:pt x="1009" y="3079"/>
                  <a:pt x="1006" y="3070"/>
                  <a:pt x="1002" y="3059"/>
                </a:cubicBezTo>
                <a:close/>
                <a:moveTo>
                  <a:pt x="1552" y="166"/>
                </a:moveTo>
                <a:cubicBezTo>
                  <a:pt x="1549" y="199"/>
                  <a:pt x="1561" y="228"/>
                  <a:pt x="1582" y="236"/>
                </a:cubicBezTo>
                <a:cubicBezTo>
                  <a:pt x="1581" y="210"/>
                  <a:pt x="1573" y="188"/>
                  <a:pt x="1552" y="166"/>
                </a:cubicBezTo>
                <a:close/>
                <a:moveTo>
                  <a:pt x="271" y="2515"/>
                </a:moveTo>
                <a:cubicBezTo>
                  <a:pt x="246" y="2524"/>
                  <a:pt x="227" y="2551"/>
                  <a:pt x="227" y="2574"/>
                </a:cubicBezTo>
                <a:cubicBezTo>
                  <a:pt x="244" y="2558"/>
                  <a:pt x="260" y="2543"/>
                  <a:pt x="277" y="2527"/>
                </a:cubicBezTo>
                <a:cubicBezTo>
                  <a:pt x="275" y="2523"/>
                  <a:pt x="273" y="2519"/>
                  <a:pt x="271" y="2515"/>
                </a:cubicBezTo>
                <a:close/>
                <a:moveTo>
                  <a:pt x="461" y="892"/>
                </a:moveTo>
                <a:cubicBezTo>
                  <a:pt x="459" y="891"/>
                  <a:pt x="457" y="890"/>
                  <a:pt x="455" y="889"/>
                </a:cubicBezTo>
                <a:cubicBezTo>
                  <a:pt x="431" y="902"/>
                  <a:pt x="419" y="928"/>
                  <a:pt x="431" y="952"/>
                </a:cubicBezTo>
                <a:cubicBezTo>
                  <a:pt x="441" y="932"/>
                  <a:pt x="451" y="912"/>
                  <a:pt x="461" y="892"/>
                </a:cubicBezTo>
                <a:close/>
                <a:moveTo>
                  <a:pt x="994" y="2489"/>
                </a:moveTo>
                <a:cubicBezTo>
                  <a:pt x="982" y="2522"/>
                  <a:pt x="994" y="2550"/>
                  <a:pt x="1022" y="2557"/>
                </a:cubicBezTo>
                <a:cubicBezTo>
                  <a:pt x="1013" y="2535"/>
                  <a:pt x="1003" y="2512"/>
                  <a:pt x="994" y="2489"/>
                </a:cubicBezTo>
                <a:close/>
                <a:moveTo>
                  <a:pt x="707" y="2933"/>
                </a:moveTo>
                <a:cubicBezTo>
                  <a:pt x="728" y="2933"/>
                  <a:pt x="748" y="2931"/>
                  <a:pt x="763" y="2913"/>
                </a:cubicBezTo>
                <a:cubicBezTo>
                  <a:pt x="740" y="2903"/>
                  <a:pt x="708" y="2915"/>
                  <a:pt x="707" y="2933"/>
                </a:cubicBezTo>
                <a:close/>
                <a:moveTo>
                  <a:pt x="750" y="423"/>
                </a:moveTo>
                <a:cubicBezTo>
                  <a:pt x="737" y="418"/>
                  <a:pt x="721" y="419"/>
                  <a:pt x="707" y="431"/>
                </a:cubicBezTo>
                <a:cubicBezTo>
                  <a:pt x="697" y="439"/>
                  <a:pt x="695" y="452"/>
                  <a:pt x="698" y="463"/>
                </a:cubicBezTo>
                <a:cubicBezTo>
                  <a:pt x="715" y="450"/>
                  <a:pt x="733" y="436"/>
                  <a:pt x="750" y="423"/>
                </a:cubicBezTo>
                <a:close/>
                <a:moveTo>
                  <a:pt x="1120" y="2769"/>
                </a:moveTo>
                <a:cubicBezTo>
                  <a:pt x="1100" y="2745"/>
                  <a:pt x="1091" y="2768"/>
                  <a:pt x="1078" y="2772"/>
                </a:cubicBezTo>
                <a:cubicBezTo>
                  <a:pt x="1075" y="2773"/>
                  <a:pt x="1076" y="2785"/>
                  <a:pt x="1074" y="2792"/>
                </a:cubicBezTo>
                <a:cubicBezTo>
                  <a:pt x="1076" y="2793"/>
                  <a:pt x="1078" y="2794"/>
                  <a:pt x="1080" y="2795"/>
                </a:cubicBezTo>
                <a:cubicBezTo>
                  <a:pt x="1093" y="2786"/>
                  <a:pt x="1106" y="2778"/>
                  <a:pt x="1120" y="2769"/>
                </a:cubicBezTo>
                <a:close/>
                <a:moveTo>
                  <a:pt x="967" y="462"/>
                </a:moveTo>
                <a:cubicBezTo>
                  <a:pt x="969" y="419"/>
                  <a:pt x="948" y="401"/>
                  <a:pt x="910" y="416"/>
                </a:cubicBezTo>
                <a:cubicBezTo>
                  <a:pt x="939" y="421"/>
                  <a:pt x="958" y="436"/>
                  <a:pt x="967" y="462"/>
                </a:cubicBezTo>
                <a:close/>
                <a:moveTo>
                  <a:pt x="807" y="703"/>
                </a:moveTo>
                <a:cubicBezTo>
                  <a:pt x="807" y="705"/>
                  <a:pt x="807" y="707"/>
                  <a:pt x="807" y="709"/>
                </a:cubicBezTo>
                <a:cubicBezTo>
                  <a:pt x="818" y="712"/>
                  <a:pt x="828" y="717"/>
                  <a:pt x="839" y="717"/>
                </a:cubicBezTo>
                <a:cubicBezTo>
                  <a:pt x="845" y="717"/>
                  <a:pt x="855" y="711"/>
                  <a:pt x="856" y="706"/>
                </a:cubicBezTo>
                <a:cubicBezTo>
                  <a:pt x="858" y="695"/>
                  <a:pt x="848" y="691"/>
                  <a:pt x="838" y="693"/>
                </a:cubicBezTo>
                <a:cubicBezTo>
                  <a:pt x="828" y="695"/>
                  <a:pt x="817" y="699"/>
                  <a:pt x="807" y="703"/>
                </a:cubicBezTo>
                <a:close/>
                <a:moveTo>
                  <a:pt x="264" y="2651"/>
                </a:moveTo>
                <a:cubicBezTo>
                  <a:pt x="282" y="2635"/>
                  <a:pt x="297" y="2622"/>
                  <a:pt x="313" y="2607"/>
                </a:cubicBezTo>
                <a:cubicBezTo>
                  <a:pt x="311" y="2604"/>
                  <a:pt x="308" y="2599"/>
                  <a:pt x="305" y="2593"/>
                </a:cubicBezTo>
                <a:cubicBezTo>
                  <a:pt x="283" y="2607"/>
                  <a:pt x="270" y="2624"/>
                  <a:pt x="264" y="2651"/>
                </a:cubicBezTo>
                <a:close/>
                <a:moveTo>
                  <a:pt x="1215" y="326"/>
                </a:moveTo>
                <a:cubicBezTo>
                  <a:pt x="1218" y="324"/>
                  <a:pt x="1220" y="322"/>
                  <a:pt x="1223" y="320"/>
                </a:cubicBezTo>
                <a:cubicBezTo>
                  <a:pt x="1216" y="309"/>
                  <a:pt x="1210" y="298"/>
                  <a:pt x="1202" y="288"/>
                </a:cubicBezTo>
                <a:cubicBezTo>
                  <a:pt x="1200" y="285"/>
                  <a:pt x="1190" y="289"/>
                  <a:pt x="1183" y="289"/>
                </a:cubicBezTo>
                <a:cubicBezTo>
                  <a:pt x="1184" y="294"/>
                  <a:pt x="1183" y="302"/>
                  <a:pt x="1187" y="305"/>
                </a:cubicBezTo>
                <a:cubicBezTo>
                  <a:pt x="1195" y="313"/>
                  <a:pt x="1206" y="319"/>
                  <a:pt x="1215" y="326"/>
                </a:cubicBezTo>
                <a:close/>
                <a:moveTo>
                  <a:pt x="1281" y="1973"/>
                </a:moveTo>
                <a:cubicBezTo>
                  <a:pt x="1255" y="1967"/>
                  <a:pt x="1230" y="1961"/>
                  <a:pt x="1206" y="1955"/>
                </a:cubicBezTo>
                <a:cubicBezTo>
                  <a:pt x="1225" y="1982"/>
                  <a:pt x="1253" y="1989"/>
                  <a:pt x="1281" y="1973"/>
                </a:cubicBezTo>
                <a:close/>
                <a:moveTo>
                  <a:pt x="294" y="2568"/>
                </a:moveTo>
                <a:cubicBezTo>
                  <a:pt x="269" y="2585"/>
                  <a:pt x="256" y="2604"/>
                  <a:pt x="257" y="2623"/>
                </a:cubicBezTo>
                <a:cubicBezTo>
                  <a:pt x="272" y="2610"/>
                  <a:pt x="286" y="2596"/>
                  <a:pt x="302" y="2582"/>
                </a:cubicBezTo>
                <a:cubicBezTo>
                  <a:pt x="299" y="2578"/>
                  <a:pt x="297" y="2574"/>
                  <a:pt x="294" y="2568"/>
                </a:cubicBezTo>
                <a:close/>
                <a:moveTo>
                  <a:pt x="1411" y="511"/>
                </a:moveTo>
                <a:cubicBezTo>
                  <a:pt x="1422" y="516"/>
                  <a:pt x="1432" y="512"/>
                  <a:pt x="1440" y="501"/>
                </a:cubicBezTo>
                <a:cubicBezTo>
                  <a:pt x="1449" y="488"/>
                  <a:pt x="1447" y="471"/>
                  <a:pt x="1436" y="460"/>
                </a:cubicBezTo>
                <a:cubicBezTo>
                  <a:pt x="1428" y="476"/>
                  <a:pt x="1420" y="493"/>
                  <a:pt x="1411" y="511"/>
                </a:cubicBezTo>
                <a:close/>
                <a:moveTo>
                  <a:pt x="1095" y="535"/>
                </a:moveTo>
                <a:cubicBezTo>
                  <a:pt x="1081" y="523"/>
                  <a:pt x="1067" y="511"/>
                  <a:pt x="1049" y="496"/>
                </a:cubicBezTo>
                <a:cubicBezTo>
                  <a:pt x="1048" y="501"/>
                  <a:pt x="1043" y="509"/>
                  <a:pt x="1045" y="514"/>
                </a:cubicBezTo>
                <a:cubicBezTo>
                  <a:pt x="1053" y="532"/>
                  <a:pt x="1075" y="540"/>
                  <a:pt x="1095" y="535"/>
                </a:cubicBezTo>
                <a:close/>
                <a:moveTo>
                  <a:pt x="981" y="2693"/>
                </a:moveTo>
                <a:cubicBezTo>
                  <a:pt x="969" y="2693"/>
                  <a:pt x="956" y="2695"/>
                  <a:pt x="943" y="2693"/>
                </a:cubicBezTo>
                <a:cubicBezTo>
                  <a:pt x="929" y="2690"/>
                  <a:pt x="923" y="2697"/>
                  <a:pt x="919" y="2710"/>
                </a:cubicBezTo>
                <a:cubicBezTo>
                  <a:pt x="943" y="2712"/>
                  <a:pt x="964" y="2711"/>
                  <a:pt x="981" y="2693"/>
                </a:cubicBezTo>
                <a:close/>
                <a:moveTo>
                  <a:pt x="799" y="684"/>
                </a:moveTo>
                <a:cubicBezTo>
                  <a:pt x="800" y="686"/>
                  <a:pt x="801" y="687"/>
                  <a:pt x="803" y="689"/>
                </a:cubicBezTo>
                <a:cubicBezTo>
                  <a:pt x="813" y="686"/>
                  <a:pt x="824" y="684"/>
                  <a:pt x="833" y="678"/>
                </a:cubicBezTo>
                <a:cubicBezTo>
                  <a:pt x="838" y="676"/>
                  <a:pt x="842" y="666"/>
                  <a:pt x="840" y="662"/>
                </a:cubicBezTo>
                <a:cubicBezTo>
                  <a:pt x="836" y="653"/>
                  <a:pt x="827" y="652"/>
                  <a:pt x="820" y="658"/>
                </a:cubicBezTo>
                <a:cubicBezTo>
                  <a:pt x="812" y="666"/>
                  <a:pt x="806" y="675"/>
                  <a:pt x="799" y="684"/>
                </a:cubicBezTo>
                <a:close/>
                <a:moveTo>
                  <a:pt x="1232" y="2786"/>
                </a:moveTo>
                <a:cubicBezTo>
                  <a:pt x="1237" y="2789"/>
                  <a:pt x="1243" y="2793"/>
                  <a:pt x="1249" y="2796"/>
                </a:cubicBezTo>
                <a:cubicBezTo>
                  <a:pt x="1257" y="2784"/>
                  <a:pt x="1263" y="2773"/>
                  <a:pt x="1270" y="2763"/>
                </a:cubicBezTo>
                <a:cubicBezTo>
                  <a:pt x="1251" y="2750"/>
                  <a:pt x="1250" y="2751"/>
                  <a:pt x="1232" y="2786"/>
                </a:cubicBezTo>
                <a:close/>
                <a:moveTo>
                  <a:pt x="475" y="832"/>
                </a:moveTo>
                <a:cubicBezTo>
                  <a:pt x="451" y="843"/>
                  <a:pt x="435" y="856"/>
                  <a:pt x="430" y="882"/>
                </a:cubicBezTo>
                <a:cubicBezTo>
                  <a:pt x="456" y="873"/>
                  <a:pt x="467" y="858"/>
                  <a:pt x="475" y="832"/>
                </a:cubicBezTo>
                <a:close/>
                <a:moveTo>
                  <a:pt x="1242" y="323"/>
                </a:moveTo>
                <a:cubicBezTo>
                  <a:pt x="1245" y="325"/>
                  <a:pt x="1247" y="327"/>
                  <a:pt x="1249" y="328"/>
                </a:cubicBezTo>
                <a:cubicBezTo>
                  <a:pt x="1258" y="321"/>
                  <a:pt x="1267" y="315"/>
                  <a:pt x="1275" y="307"/>
                </a:cubicBezTo>
                <a:cubicBezTo>
                  <a:pt x="1278" y="304"/>
                  <a:pt x="1277" y="297"/>
                  <a:pt x="1278" y="292"/>
                </a:cubicBezTo>
                <a:cubicBezTo>
                  <a:pt x="1272" y="292"/>
                  <a:pt x="1262" y="289"/>
                  <a:pt x="1259" y="292"/>
                </a:cubicBezTo>
                <a:cubicBezTo>
                  <a:pt x="1252" y="301"/>
                  <a:pt x="1248" y="313"/>
                  <a:pt x="1242" y="323"/>
                </a:cubicBezTo>
                <a:close/>
                <a:moveTo>
                  <a:pt x="954" y="348"/>
                </a:moveTo>
                <a:cubicBezTo>
                  <a:pt x="945" y="377"/>
                  <a:pt x="976" y="403"/>
                  <a:pt x="998" y="395"/>
                </a:cubicBezTo>
                <a:cubicBezTo>
                  <a:pt x="984" y="380"/>
                  <a:pt x="968" y="364"/>
                  <a:pt x="954" y="348"/>
                </a:cubicBezTo>
                <a:close/>
                <a:moveTo>
                  <a:pt x="319" y="2620"/>
                </a:moveTo>
                <a:cubicBezTo>
                  <a:pt x="296" y="2637"/>
                  <a:pt x="288" y="2659"/>
                  <a:pt x="299" y="2679"/>
                </a:cubicBezTo>
                <a:cubicBezTo>
                  <a:pt x="299" y="2656"/>
                  <a:pt x="330" y="2647"/>
                  <a:pt x="319" y="2620"/>
                </a:cubicBezTo>
                <a:close/>
                <a:moveTo>
                  <a:pt x="562" y="1069"/>
                </a:moveTo>
                <a:cubicBezTo>
                  <a:pt x="545" y="1049"/>
                  <a:pt x="528" y="1044"/>
                  <a:pt x="509" y="1051"/>
                </a:cubicBezTo>
                <a:cubicBezTo>
                  <a:pt x="525" y="1070"/>
                  <a:pt x="542" y="1076"/>
                  <a:pt x="562" y="1069"/>
                </a:cubicBezTo>
                <a:close/>
                <a:moveTo>
                  <a:pt x="1560" y="3037"/>
                </a:moveTo>
                <a:cubicBezTo>
                  <a:pt x="1573" y="3026"/>
                  <a:pt x="1571" y="3014"/>
                  <a:pt x="1554" y="3004"/>
                </a:cubicBezTo>
                <a:cubicBezTo>
                  <a:pt x="1550" y="3002"/>
                  <a:pt x="1543" y="3004"/>
                  <a:pt x="1537" y="3003"/>
                </a:cubicBezTo>
                <a:cubicBezTo>
                  <a:pt x="1538" y="3010"/>
                  <a:pt x="1538" y="3017"/>
                  <a:pt x="1541" y="3022"/>
                </a:cubicBezTo>
                <a:cubicBezTo>
                  <a:pt x="1546" y="3028"/>
                  <a:pt x="1553" y="3032"/>
                  <a:pt x="1560" y="3037"/>
                </a:cubicBezTo>
                <a:close/>
                <a:moveTo>
                  <a:pt x="1227" y="317"/>
                </a:moveTo>
                <a:cubicBezTo>
                  <a:pt x="1230" y="317"/>
                  <a:pt x="1232" y="317"/>
                  <a:pt x="1234" y="317"/>
                </a:cubicBezTo>
                <a:cubicBezTo>
                  <a:pt x="1238" y="307"/>
                  <a:pt x="1243" y="298"/>
                  <a:pt x="1244" y="288"/>
                </a:cubicBezTo>
                <a:cubicBezTo>
                  <a:pt x="1245" y="283"/>
                  <a:pt x="1238" y="278"/>
                  <a:pt x="1235" y="273"/>
                </a:cubicBezTo>
                <a:cubicBezTo>
                  <a:pt x="1230" y="277"/>
                  <a:pt x="1221" y="282"/>
                  <a:pt x="1221" y="287"/>
                </a:cubicBezTo>
                <a:cubicBezTo>
                  <a:pt x="1220" y="297"/>
                  <a:pt x="1225" y="307"/>
                  <a:pt x="1227" y="317"/>
                </a:cubicBezTo>
                <a:close/>
                <a:moveTo>
                  <a:pt x="1422" y="3065"/>
                </a:moveTo>
                <a:cubicBezTo>
                  <a:pt x="1443" y="3088"/>
                  <a:pt x="1446" y="3088"/>
                  <a:pt x="1460" y="3070"/>
                </a:cubicBezTo>
                <a:cubicBezTo>
                  <a:pt x="1444" y="3047"/>
                  <a:pt x="1436" y="3046"/>
                  <a:pt x="1422" y="3065"/>
                </a:cubicBezTo>
                <a:close/>
                <a:moveTo>
                  <a:pt x="455" y="1063"/>
                </a:moveTo>
                <a:cubicBezTo>
                  <a:pt x="471" y="1079"/>
                  <a:pt x="493" y="1082"/>
                  <a:pt x="511" y="1074"/>
                </a:cubicBezTo>
                <a:cubicBezTo>
                  <a:pt x="497" y="1057"/>
                  <a:pt x="480" y="1054"/>
                  <a:pt x="455" y="1063"/>
                </a:cubicBezTo>
                <a:close/>
                <a:moveTo>
                  <a:pt x="1080" y="2813"/>
                </a:moveTo>
                <a:cubicBezTo>
                  <a:pt x="1058" y="2828"/>
                  <a:pt x="1064" y="2840"/>
                  <a:pt x="1075" y="2851"/>
                </a:cubicBezTo>
                <a:cubicBezTo>
                  <a:pt x="1077" y="2854"/>
                  <a:pt x="1083" y="2856"/>
                  <a:pt x="1085" y="2855"/>
                </a:cubicBezTo>
                <a:cubicBezTo>
                  <a:pt x="1088" y="2853"/>
                  <a:pt x="1093" y="2848"/>
                  <a:pt x="1092" y="2845"/>
                </a:cubicBezTo>
                <a:cubicBezTo>
                  <a:pt x="1089" y="2834"/>
                  <a:pt x="1085" y="2825"/>
                  <a:pt x="1080" y="2813"/>
                </a:cubicBezTo>
                <a:close/>
                <a:moveTo>
                  <a:pt x="1152" y="2798"/>
                </a:moveTo>
                <a:cubicBezTo>
                  <a:pt x="1161" y="2800"/>
                  <a:pt x="1169" y="2804"/>
                  <a:pt x="1172" y="2802"/>
                </a:cubicBezTo>
                <a:cubicBezTo>
                  <a:pt x="1179" y="2796"/>
                  <a:pt x="1185" y="2787"/>
                  <a:pt x="1190" y="2779"/>
                </a:cubicBezTo>
                <a:cubicBezTo>
                  <a:pt x="1192" y="2776"/>
                  <a:pt x="1190" y="2769"/>
                  <a:pt x="1187" y="2768"/>
                </a:cubicBezTo>
                <a:cubicBezTo>
                  <a:pt x="1184" y="2766"/>
                  <a:pt x="1177" y="2766"/>
                  <a:pt x="1174" y="2769"/>
                </a:cubicBezTo>
                <a:cubicBezTo>
                  <a:pt x="1167" y="2776"/>
                  <a:pt x="1161" y="2785"/>
                  <a:pt x="1152" y="2798"/>
                </a:cubicBezTo>
                <a:close/>
                <a:moveTo>
                  <a:pt x="885" y="990"/>
                </a:moveTo>
                <a:cubicBezTo>
                  <a:pt x="875" y="979"/>
                  <a:pt x="868" y="970"/>
                  <a:pt x="859" y="961"/>
                </a:cubicBezTo>
                <a:cubicBezTo>
                  <a:pt x="852" y="972"/>
                  <a:pt x="846" y="983"/>
                  <a:pt x="837" y="996"/>
                </a:cubicBezTo>
                <a:cubicBezTo>
                  <a:pt x="854" y="994"/>
                  <a:pt x="869" y="992"/>
                  <a:pt x="885" y="990"/>
                </a:cubicBezTo>
                <a:close/>
                <a:moveTo>
                  <a:pt x="445" y="832"/>
                </a:moveTo>
                <a:cubicBezTo>
                  <a:pt x="466" y="821"/>
                  <a:pt x="474" y="807"/>
                  <a:pt x="473" y="784"/>
                </a:cubicBezTo>
                <a:cubicBezTo>
                  <a:pt x="454" y="792"/>
                  <a:pt x="445" y="805"/>
                  <a:pt x="445" y="832"/>
                </a:cubicBezTo>
                <a:close/>
                <a:moveTo>
                  <a:pt x="1254" y="334"/>
                </a:moveTo>
                <a:cubicBezTo>
                  <a:pt x="1254" y="337"/>
                  <a:pt x="1254" y="340"/>
                  <a:pt x="1254" y="343"/>
                </a:cubicBezTo>
                <a:cubicBezTo>
                  <a:pt x="1265" y="345"/>
                  <a:pt x="1275" y="348"/>
                  <a:pt x="1286" y="348"/>
                </a:cubicBezTo>
                <a:cubicBezTo>
                  <a:pt x="1290" y="348"/>
                  <a:pt x="1297" y="340"/>
                  <a:pt x="1296" y="338"/>
                </a:cubicBezTo>
                <a:cubicBezTo>
                  <a:pt x="1295" y="333"/>
                  <a:pt x="1288" y="325"/>
                  <a:pt x="1285" y="326"/>
                </a:cubicBezTo>
                <a:cubicBezTo>
                  <a:pt x="1274" y="327"/>
                  <a:pt x="1264" y="331"/>
                  <a:pt x="1254" y="334"/>
                </a:cubicBezTo>
                <a:close/>
                <a:moveTo>
                  <a:pt x="498" y="987"/>
                </a:moveTo>
                <a:cubicBezTo>
                  <a:pt x="474" y="987"/>
                  <a:pt x="459" y="997"/>
                  <a:pt x="453" y="1015"/>
                </a:cubicBezTo>
                <a:cubicBezTo>
                  <a:pt x="475" y="1019"/>
                  <a:pt x="488" y="1011"/>
                  <a:pt x="498" y="987"/>
                </a:cubicBezTo>
                <a:close/>
                <a:moveTo>
                  <a:pt x="808" y="724"/>
                </a:moveTo>
                <a:cubicBezTo>
                  <a:pt x="807" y="725"/>
                  <a:pt x="805" y="727"/>
                  <a:pt x="804" y="729"/>
                </a:cubicBezTo>
                <a:cubicBezTo>
                  <a:pt x="809" y="737"/>
                  <a:pt x="813" y="747"/>
                  <a:pt x="820" y="754"/>
                </a:cubicBezTo>
                <a:cubicBezTo>
                  <a:pt x="822" y="757"/>
                  <a:pt x="831" y="754"/>
                  <a:pt x="838" y="753"/>
                </a:cubicBezTo>
                <a:cubicBezTo>
                  <a:pt x="837" y="747"/>
                  <a:pt x="838" y="739"/>
                  <a:pt x="835" y="737"/>
                </a:cubicBezTo>
                <a:cubicBezTo>
                  <a:pt x="827" y="731"/>
                  <a:pt x="817" y="728"/>
                  <a:pt x="808" y="724"/>
                </a:cubicBezTo>
                <a:close/>
                <a:moveTo>
                  <a:pt x="280" y="1310"/>
                </a:moveTo>
                <a:cubicBezTo>
                  <a:pt x="286" y="1283"/>
                  <a:pt x="266" y="1262"/>
                  <a:pt x="237" y="1263"/>
                </a:cubicBezTo>
                <a:cubicBezTo>
                  <a:pt x="251" y="1278"/>
                  <a:pt x="266" y="1294"/>
                  <a:pt x="280" y="1310"/>
                </a:cubicBezTo>
                <a:close/>
                <a:moveTo>
                  <a:pt x="556" y="986"/>
                </a:moveTo>
                <a:cubicBezTo>
                  <a:pt x="535" y="980"/>
                  <a:pt x="517" y="987"/>
                  <a:pt x="508" y="1004"/>
                </a:cubicBezTo>
                <a:cubicBezTo>
                  <a:pt x="533" y="1008"/>
                  <a:pt x="547" y="1003"/>
                  <a:pt x="556" y="986"/>
                </a:cubicBezTo>
                <a:close/>
                <a:moveTo>
                  <a:pt x="266" y="1352"/>
                </a:moveTo>
                <a:cubicBezTo>
                  <a:pt x="256" y="1326"/>
                  <a:pt x="236" y="1318"/>
                  <a:pt x="208" y="1330"/>
                </a:cubicBezTo>
                <a:cubicBezTo>
                  <a:pt x="227" y="1337"/>
                  <a:pt x="246" y="1344"/>
                  <a:pt x="266" y="1352"/>
                </a:cubicBezTo>
                <a:close/>
                <a:moveTo>
                  <a:pt x="871" y="959"/>
                </a:moveTo>
                <a:cubicBezTo>
                  <a:pt x="876" y="976"/>
                  <a:pt x="887" y="980"/>
                  <a:pt x="900" y="982"/>
                </a:cubicBezTo>
                <a:cubicBezTo>
                  <a:pt x="919" y="983"/>
                  <a:pt x="932" y="975"/>
                  <a:pt x="940" y="957"/>
                </a:cubicBezTo>
                <a:cubicBezTo>
                  <a:pt x="902" y="973"/>
                  <a:pt x="902" y="973"/>
                  <a:pt x="871" y="959"/>
                </a:cubicBezTo>
                <a:close/>
                <a:moveTo>
                  <a:pt x="975" y="2512"/>
                </a:moveTo>
                <a:cubicBezTo>
                  <a:pt x="974" y="2511"/>
                  <a:pt x="972" y="2510"/>
                  <a:pt x="970" y="2509"/>
                </a:cubicBezTo>
                <a:cubicBezTo>
                  <a:pt x="966" y="2518"/>
                  <a:pt x="958" y="2528"/>
                  <a:pt x="959" y="2536"/>
                </a:cubicBezTo>
                <a:cubicBezTo>
                  <a:pt x="959" y="2544"/>
                  <a:pt x="969" y="2551"/>
                  <a:pt x="975" y="2558"/>
                </a:cubicBezTo>
                <a:cubicBezTo>
                  <a:pt x="976" y="2557"/>
                  <a:pt x="978" y="2556"/>
                  <a:pt x="979" y="2555"/>
                </a:cubicBezTo>
                <a:cubicBezTo>
                  <a:pt x="978" y="2540"/>
                  <a:pt x="977" y="2526"/>
                  <a:pt x="975" y="2512"/>
                </a:cubicBezTo>
                <a:close/>
                <a:moveTo>
                  <a:pt x="991" y="2914"/>
                </a:moveTo>
                <a:cubicBezTo>
                  <a:pt x="971" y="2903"/>
                  <a:pt x="964" y="2916"/>
                  <a:pt x="955" y="2927"/>
                </a:cubicBezTo>
                <a:cubicBezTo>
                  <a:pt x="959" y="2933"/>
                  <a:pt x="963" y="2938"/>
                  <a:pt x="967" y="2945"/>
                </a:cubicBezTo>
                <a:cubicBezTo>
                  <a:pt x="977" y="2933"/>
                  <a:pt x="984" y="2923"/>
                  <a:pt x="991" y="2914"/>
                </a:cubicBezTo>
                <a:close/>
                <a:moveTo>
                  <a:pt x="1504" y="415"/>
                </a:moveTo>
                <a:cubicBezTo>
                  <a:pt x="1501" y="414"/>
                  <a:pt x="1499" y="414"/>
                  <a:pt x="1497" y="413"/>
                </a:cubicBezTo>
                <a:cubicBezTo>
                  <a:pt x="1493" y="420"/>
                  <a:pt x="1489" y="427"/>
                  <a:pt x="1484" y="433"/>
                </a:cubicBezTo>
                <a:cubicBezTo>
                  <a:pt x="1479" y="439"/>
                  <a:pt x="1471" y="443"/>
                  <a:pt x="1465" y="448"/>
                </a:cubicBezTo>
                <a:cubicBezTo>
                  <a:pt x="1465" y="449"/>
                  <a:pt x="1465" y="451"/>
                  <a:pt x="1466" y="452"/>
                </a:cubicBezTo>
                <a:cubicBezTo>
                  <a:pt x="1474" y="451"/>
                  <a:pt x="1487" y="453"/>
                  <a:pt x="1491" y="449"/>
                </a:cubicBezTo>
                <a:cubicBezTo>
                  <a:pt x="1498" y="440"/>
                  <a:pt x="1500" y="427"/>
                  <a:pt x="1504" y="415"/>
                </a:cubicBezTo>
                <a:close/>
                <a:moveTo>
                  <a:pt x="1134" y="550"/>
                </a:moveTo>
                <a:cubicBezTo>
                  <a:pt x="1147" y="574"/>
                  <a:pt x="1175" y="578"/>
                  <a:pt x="1189" y="560"/>
                </a:cubicBezTo>
                <a:cubicBezTo>
                  <a:pt x="1172" y="557"/>
                  <a:pt x="1153" y="553"/>
                  <a:pt x="1134" y="550"/>
                </a:cubicBezTo>
                <a:close/>
                <a:moveTo>
                  <a:pt x="1203" y="2766"/>
                </a:moveTo>
                <a:cubicBezTo>
                  <a:pt x="1207" y="2783"/>
                  <a:pt x="1208" y="2793"/>
                  <a:pt x="1212" y="2802"/>
                </a:cubicBezTo>
                <a:cubicBezTo>
                  <a:pt x="1212" y="2805"/>
                  <a:pt x="1218" y="2806"/>
                  <a:pt x="1221" y="2808"/>
                </a:cubicBezTo>
                <a:cubicBezTo>
                  <a:pt x="1222" y="2796"/>
                  <a:pt x="1225" y="2785"/>
                  <a:pt x="1224" y="2774"/>
                </a:cubicBezTo>
                <a:cubicBezTo>
                  <a:pt x="1223" y="2771"/>
                  <a:pt x="1213" y="2770"/>
                  <a:pt x="1203" y="2766"/>
                </a:cubicBezTo>
                <a:close/>
                <a:moveTo>
                  <a:pt x="993" y="485"/>
                </a:moveTo>
                <a:cubicBezTo>
                  <a:pt x="994" y="487"/>
                  <a:pt x="994" y="490"/>
                  <a:pt x="994" y="492"/>
                </a:cubicBezTo>
                <a:cubicBezTo>
                  <a:pt x="1012" y="491"/>
                  <a:pt x="1031" y="509"/>
                  <a:pt x="1046" y="480"/>
                </a:cubicBezTo>
                <a:cubicBezTo>
                  <a:pt x="1029" y="482"/>
                  <a:pt x="1011" y="484"/>
                  <a:pt x="993" y="485"/>
                </a:cubicBezTo>
                <a:close/>
                <a:moveTo>
                  <a:pt x="1045" y="143"/>
                </a:moveTo>
                <a:cubicBezTo>
                  <a:pt x="1018" y="132"/>
                  <a:pt x="996" y="145"/>
                  <a:pt x="997" y="169"/>
                </a:cubicBezTo>
                <a:cubicBezTo>
                  <a:pt x="1013" y="161"/>
                  <a:pt x="1029" y="152"/>
                  <a:pt x="1045" y="143"/>
                </a:cubicBezTo>
                <a:close/>
                <a:moveTo>
                  <a:pt x="605" y="1061"/>
                </a:moveTo>
                <a:cubicBezTo>
                  <a:pt x="588" y="1042"/>
                  <a:pt x="573" y="1038"/>
                  <a:pt x="558" y="1047"/>
                </a:cubicBezTo>
                <a:cubicBezTo>
                  <a:pt x="569" y="1063"/>
                  <a:pt x="584" y="1066"/>
                  <a:pt x="605" y="1061"/>
                </a:cubicBezTo>
                <a:close/>
                <a:moveTo>
                  <a:pt x="1485" y="165"/>
                </a:moveTo>
                <a:cubicBezTo>
                  <a:pt x="1485" y="185"/>
                  <a:pt x="1485" y="203"/>
                  <a:pt x="1485" y="221"/>
                </a:cubicBezTo>
                <a:cubicBezTo>
                  <a:pt x="1507" y="201"/>
                  <a:pt x="1506" y="177"/>
                  <a:pt x="1485" y="165"/>
                </a:cubicBezTo>
                <a:close/>
                <a:moveTo>
                  <a:pt x="1247" y="562"/>
                </a:moveTo>
                <a:cubicBezTo>
                  <a:pt x="1246" y="563"/>
                  <a:pt x="1245" y="564"/>
                  <a:pt x="1244" y="566"/>
                </a:cubicBezTo>
                <a:cubicBezTo>
                  <a:pt x="1251" y="571"/>
                  <a:pt x="1259" y="580"/>
                  <a:pt x="1266" y="580"/>
                </a:cubicBezTo>
                <a:cubicBezTo>
                  <a:pt x="1274" y="581"/>
                  <a:pt x="1283" y="573"/>
                  <a:pt x="1291" y="569"/>
                </a:cubicBezTo>
                <a:cubicBezTo>
                  <a:pt x="1290" y="568"/>
                  <a:pt x="1290" y="566"/>
                  <a:pt x="1289" y="565"/>
                </a:cubicBezTo>
                <a:cubicBezTo>
                  <a:pt x="1275" y="564"/>
                  <a:pt x="1261" y="563"/>
                  <a:pt x="1247" y="562"/>
                </a:cubicBezTo>
                <a:close/>
                <a:moveTo>
                  <a:pt x="223" y="2156"/>
                </a:moveTo>
                <a:cubicBezTo>
                  <a:pt x="235" y="2152"/>
                  <a:pt x="251" y="2165"/>
                  <a:pt x="255" y="2146"/>
                </a:cubicBezTo>
                <a:cubicBezTo>
                  <a:pt x="258" y="2131"/>
                  <a:pt x="243" y="2136"/>
                  <a:pt x="235" y="2134"/>
                </a:cubicBezTo>
                <a:cubicBezTo>
                  <a:pt x="219" y="2132"/>
                  <a:pt x="222" y="2143"/>
                  <a:pt x="223" y="2156"/>
                </a:cubicBezTo>
                <a:close/>
                <a:moveTo>
                  <a:pt x="253" y="1879"/>
                </a:moveTo>
                <a:cubicBezTo>
                  <a:pt x="263" y="1876"/>
                  <a:pt x="272" y="1873"/>
                  <a:pt x="280" y="1870"/>
                </a:cubicBezTo>
                <a:cubicBezTo>
                  <a:pt x="277" y="1865"/>
                  <a:pt x="275" y="1858"/>
                  <a:pt x="271" y="1856"/>
                </a:cubicBezTo>
                <a:cubicBezTo>
                  <a:pt x="258" y="1852"/>
                  <a:pt x="251" y="1858"/>
                  <a:pt x="253" y="1879"/>
                </a:cubicBezTo>
                <a:close/>
                <a:moveTo>
                  <a:pt x="407" y="770"/>
                </a:moveTo>
                <a:cubicBezTo>
                  <a:pt x="393" y="787"/>
                  <a:pt x="392" y="801"/>
                  <a:pt x="401" y="819"/>
                </a:cubicBezTo>
                <a:cubicBezTo>
                  <a:pt x="415" y="805"/>
                  <a:pt x="414" y="790"/>
                  <a:pt x="407" y="770"/>
                </a:cubicBezTo>
                <a:close/>
                <a:moveTo>
                  <a:pt x="391" y="990"/>
                </a:moveTo>
                <a:cubicBezTo>
                  <a:pt x="393" y="989"/>
                  <a:pt x="395" y="987"/>
                  <a:pt x="397" y="985"/>
                </a:cubicBezTo>
                <a:cubicBezTo>
                  <a:pt x="392" y="970"/>
                  <a:pt x="385" y="957"/>
                  <a:pt x="369" y="952"/>
                </a:cubicBezTo>
                <a:cubicBezTo>
                  <a:pt x="367" y="954"/>
                  <a:pt x="365" y="955"/>
                  <a:pt x="364" y="957"/>
                </a:cubicBezTo>
                <a:cubicBezTo>
                  <a:pt x="373" y="968"/>
                  <a:pt x="382" y="979"/>
                  <a:pt x="391" y="990"/>
                </a:cubicBezTo>
                <a:close/>
                <a:moveTo>
                  <a:pt x="1626" y="2960"/>
                </a:moveTo>
                <a:cubicBezTo>
                  <a:pt x="1639" y="2964"/>
                  <a:pt x="1650" y="2967"/>
                  <a:pt x="1661" y="2969"/>
                </a:cubicBezTo>
                <a:cubicBezTo>
                  <a:pt x="1662" y="2968"/>
                  <a:pt x="1663" y="2967"/>
                  <a:pt x="1664" y="2966"/>
                </a:cubicBezTo>
                <a:cubicBezTo>
                  <a:pt x="1656" y="2957"/>
                  <a:pt x="1648" y="2949"/>
                  <a:pt x="1638" y="2938"/>
                </a:cubicBezTo>
                <a:cubicBezTo>
                  <a:pt x="1633" y="2947"/>
                  <a:pt x="1630" y="2953"/>
                  <a:pt x="1626" y="2960"/>
                </a:cubicBezTo>
                <a:close/>
                <a:moveTo>
                  <a:pt x="1147" y="1964"/>
                </a:moveTo>
                <a:cubicBezTo>
                  <a:pt x="1157" y="1987"/>
                  <a:pt x="1176" y="1997"/>
                  <a:pt x="1200" y="1992"/>
                </a:cubicBezTo>
                <a:cubicBezTo>
                  <a:pt x="1182" y="1983"/>
                  <a:pt x="1165" y="1974"/>
                  <a:pt x="1147" y="1964"/>
                </a:cubicBezTo>
                <a:close/>
                <a:moveTo>
                  <a:pt x="386" y="2782"/>
                </a:moveTo>
                <a:cubicBezTo>
                  <a:pt x="388" y="2782"/>
                  <a:pt x="390" y="2783"/>
                  <a:pt x="392" y="2783"/>
                </a:cubicBezTo>
                <a:cubicBezTo>
                  <a:pt x="411" y="2756"/>
                  <a:pt x="412" y="2752"/>
                  <a:pt x="394" y="2742"/>
                </a:cubicBezTo>
                <a:cubicBezTo>
                  <a:pt x="391" y="2756"/>
                  <a:pt x="389" y="2769"/>
                  <a:pt x="386" y="2782"/>
                </a:cubicBezTo>
                <a:close/>
                <a:moveTo>
                  <a:pt x="956" y="959"/>
                </a:moveTo>
                <a:cubicBezTo>
                  <a:pt x="948" y="967"/>
                  <a:pt x="942" y="974"/>
                  <a:pt x="934" y="983"/>
                </a:cubicBezTo>
                <a:cubicBezTo>
                  <a:pt x="942" y="982"/>
                  <a:pt x="948" y="981"/>
                  <a:pt x="955" y="980"/>
                </a:cubicBezTo>
                <a:cubicBezTo>
                  <a:pt x="961" y="978"/>
                  <a:pt x="968" y="976"/>
                  <a:pt x="978" y="974"/>
                </a:cubicBezTo>
                <a:cubicBezTo>
                  <a:pt x="969" y="967"/>
                  <a:pt x="963" y="963"/>
                  <a:pt x="956" y="959"/>
                </a:cubicBezTo>
                <a:close/>
                <a:moveTo>
                  <a:pt x="486" y="1115"/>
                </a:moveTo>
                <a:cubicBezTo>
                  <a:pt x="472" y="1092"/>
                  <a:pt x="451" y="1088"/>
                  <a:pt x="429" y="1103"/>
                </a:cubicBezTo>
                <a:cubicBezTo>
                  <a:pt x="439" y="1104"/>
                  <a:pt x="448" y="1104"/>
                  <a:pt x="457" y="1105"/>
                </a:cubicBezTo>
                <a:cubicBezTo>
                  <a:pt x="466" y="1107"/>
                  <a:pt x="475" y="1112"/>
                  <a:pt x="486" y="1115"/>
                </a:cubicBezTo>
                <a:close/>
                <a:moveTo>
                  <a:pt x="333" y="2649"/>
                </a:moveTo>
                <a:cubicBezTo>
                  <a:pt x="331" y="2649"/>
                  <a:pt x="329" y="2648"/>
                  <a:pt x="327" y="2648"/>
                </a:cubicBezTo>
                <a:cubicBezTo>
                  <a:pt x="323" y="2662"/>
                  <a:pt x="320" y="2676"/>
                  <a:pt x="316" y="2689"/>
                </a:cubicBezTo>
                <a:cubicBezTo>
                  <a:pt x="319" y="2690"/>
                  <a:pt x="322" y="2691"/>
                  <a:pt x="324" y="2691"/>
                </a:cubicBezTo>
                <a:cubicBezTo>
                  <a:pt x="320" y="2675"/>
                  <a:pt x="349" y="2668"/>
                  <a:pt x="333" y="2649"/>
                </a:cubicBezTo>
                <a:close/>
                <a:moveTo>
                  <a:pt x="380" y="865"/>
                </a:moveTo>
                <a:cubicBezTo>
                  <a:pt x="383" y="865"/>
                  <a:pt x="385" y="865"/>
                  <a:pt x="388" y="865"/>
                </a:cubicBezTo>
                <a:cubicBezTo>
                  <a:pt x="396" y="851"/>
                  <a:pt x="392" y="839"/>
                  <a:pt x="384" y="827"/>
                </a:cubicBezTo>
                <a:cubicBezTo>
                  <a:pt x="382" y="827"/>
                  <a:pt x="380" y="827"/>
                  <a:pt x="377" y="827"/>
                </a:cubicBezTo>
                <a:cubicBezTo>
                  <a:pt x="378" y="840"/>
                  <a:pt x="379" y="853"/>
                  <a:pt x="380" y="865"/>
                </a:cubicBezTo>
                <a:close/>
                <a:moveTo>
                  <a:pt x="352" y="2736"/>
                </a:moveTo>
                <a:cubicBezTo>
                  <a:pt x="355" y="2737"/>
                  <a:pt x="357" y="2737"/>
                  <a:pt x="360" y="2737"/>
                </a:cubicBezTo>
                <a:cubicBezTo>
                  <a:pt x="358" y="2724"/>
                  <a:pt x="377" y="2713"/>
                  <a:pt x="366" y="2698"/>
                </a:cubicBezTo>
                <a:cubicBezTo>
                  <a:pt x="364" y="2698"/>
                  <a:pt x="361" y="2698"/>
                  <a:pt x="358" y="2697"/>
                </a:cubicBezTo>
                <a:cubicBezTo>
                  <a:pt x="356" y="2710"/>
                  <a:pt x="354" y="2723"/>
                  <a:pt x="352" y="2736"/>
                </a:cubicBezTo>
                <a:close/>
                <a:moveTo>
                  <a:pt x="1027" y="462"/>
                </a:moveTo>
                <a:cubicBezTo>
                  <a:pt x="1025" y="446"/>
                  <a:pt x="1024" y="432"/>
                  <a:pt x="1023" y="416"/>
                </a:cubicBezTo>
                <a:cubicBezTo>
                  <a:pt x="1006" y="432"/>
                  <a:pt x="1007" y="451"/>
                  <a:pt x="1027" y="462"/>
                </a:cubicBezTo>
                <a:close/>
                <a:moveTo>
                  <a:pt x="566" y="998"/>
                </a:moveTo>
                <a:cubicBezTo>
                  <a:pt x="566" y="1000"/>
                  <a:pt x="566" y="1002"/>
                  <a:pt x="566" y="1004"/>
                </a:cubicBezTo>
                <a:cubicBezTo>
                  <a:pt x="579" y="1004"/>
                  <a:pt x="591" y="1004"/>
                  <a:pt x="604" y="1004"/>
                </a:cubicBezTo>
                <a:cubicBezTo>
                  <a:pt x="604" y="1001"/>
                  <a:pt x="604" y="998"/>
                  <a:pt x="604" y="995"/>
                </a:cubicBezTo>
                <a:cubicBezTo>
                  <a:pt x="591" y="996"/>
                  <a:pt x="578" y="997"/>
                  <a:pt x="566" y="998"/>
                </a:cubicBezTo>
                <a:close/>
                <a:moveTo>
                  <a:pt x="367" y="2762"/>
                </a:moveTo>
                <a:cubicBezTo>
                  <a:pt x="389" y="2744"/>
                  <a:pt x="392" y="2732"/>
                  <a:pt x="377" y="2720"/>
                </a:cubicBezTo>
                <a:cubicBezTo>
                  <a:pt x="374" y="2734"/>
                  <a:pt x="371" y="2746"/>
                  <a:pt x="367" y="2762"/>
                </a:cubicBezTo>
                <a:close/>
                <a:moveTo>
                  <a:pt x="342" y="2671"/>
                </a:moveTo>
                <a:cubicBezTo>
                  <a:pt x="340" y="2683"/>
                  <a:pt x="337" y="2696"/>
                  <a:pt x="335" y="2708"/>
                </a:cubicBezTo>
                <a:cubicBezTo>
                  <a:pt x="337" y="2708"/>
                  <a:pt x="340" y="2709"/>
                  <a:pt x="342" y="2709"/>
                </a:cubicBezTo>
                <a:cubicBezTo>
                  <a:pt x="341" y="2696"/>
                  <a:pt x="362" y="2687"/>
                  <a:pt x="342" y="2671"/>
                </a:cubicBezTo>
                <a:close/>
                <a:moveTo>
                  <a:pt x="431" y="2806"/>
                </a:moveTo>
                <a:cubicBezTo>
                  <a:pt x="433" y="2806"/>
                  <a:pt x="435" y="2807"/>
                  <a:pt x="437" y="2808"/>
                </a:cubicBezTo>
                <a:cubicBezTo>
                  <a:pt x="442" y="2802"/>
                  <a:pt x="448" y="2796"/>
                  <a:pt x="454" y="2788"/>
                </a:cubicBezTo>
                <a:cubicBezTo>
                  <a:pt x="449" y="2784"/>
                  <a:pt x="446" y="2781"/>
                  <a:pt x="439" y="2775"/>
                </a:cubicBezTo>
                <a:cubicBezTo>
                  <a:pt x="436" y="2787"/>
                  <a:pt x="433" y="2797"/>
                  <a:pt x="431" y="2806"/>
                </a:cubicBezTo>
                <a:close/>
                <a:moveTo>
                  <a:pt x="921" y="2863"/>
                </a:moveTo>
                <a:cubicBezTo>
                  <a:pt x="918" y="2861"/>
                  <a:pt x="916" y="2859"/>
                  <a:pt x="913" y="2856"/>
                </a:cubicBezTo>
                <a:cubicBezTo>
                  <a:pt x="909" y="2861"/>
                  <a:pt x="904" y="2865"/>
                  <a:pt x="902" y="2870"/>
                </a:cubicBezTo>
                <a:cubicBezTo>
                  <a:pt x="901" y="2872"/>
                  <a:pt x="906" y="2877"/>
                  <a:pt x="909" y="2880"/>
                </a:cubicBezTo>
                <a:cubicBezTo>
                  <a:pt x="913" y="2875"/>
                  <a:pt x="917" y="2869"/>
                  <a:pt x="921" y="2863"/>
                </a:cubicBezTo>
                <a:close/>
                <a:moveTo>
                  <a:pt x="419" y="2758"/>
                </a:moveTo>
                <a:cubicBezTo>
                  <a:pt x="415" y="2772"/>
                  <a:pt x="413" y="2781"/>
                  <a:pt x="410" y="2791"/>
                </a:cubicBezTo>
                <a:cubicBezTo>
                  <a:pt x="412" y="2792"/>
                  <a:pt x="413" y="2792"/>
                  <a:pt x="415" y="2792"/>
                </a:cubicBezTo>
                <a:cubicBezTo>
                  <a:pt x="420" y="2785"/>
                  <a:pt x="426" y="2777"/>
                  <a:pt x="431" y="2769"/>
                </a:cubicBezTo>
                <a:cubicBezTo>
                  <a:pt x="428" y="2766"/>
                  <a:pt x="425" y="2764"/>
                  <a:pt x="419" y="275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283690" y="1903956"/>
            <a:ext cx="2189546" cy="2176332"/>
            <a:chOff x="3213101" y="684213"/>
            <a:chExt cx="2630488" cy="2614613"/>
          </a:xfrm>
          <a:solidFill>
            <a:srgbClr val="C80B23"/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213101" y="684213"/>
              <a:ext cx="2630488" cy="2614613"/>
            </a:xfrm>
            <a:custGeom>
              <a:avLst/>
              <a:gdLst>
                <a:gd name="T0" fmla="*/ 590 w 1222"/>
                <a:gd name="T1" fmla="*/ 0 h 1218"/>
                <a:gd name="T2" fmla="*/ 602 w 1222"/>
                <a:gd name="T3" fmla="*/ 204 h 1218"/>
                <a:gd name="T4" fmla="*/ 443 w 1222"/>
                <a:gd name="T5" fmla="*/ 312 h 1218"/>
                <a:gd name="T6" fmla="*/ 442 w 1222"/>
                <a:gd name="T7" fmla="*/ 601 h 1218"/>
                <a:gd name="T8" fmla="*/ 733 w 1222"/>
                <a:gd name="T9" fmla="*/ 692 h 1218"/>
                <a:gd name="T10" fmla="*/ 837 w 1222"/>
                <a:gd name="T11" fmla="*/ 487 h 1218"/>
                <a:gd name="T12" fmla="*/ 834 w 1222"/>
                <a:gd name="T13" fmla="*/ 418 h 1218"/>
                <a:gd name="T14" fmla="*/ 658 w 1222"/>
                <a:gd name="T15" fmla="*/ 378 h 1218"/>
                <a:gd name="T16" fmla="*/ 580 w 1222"/>
                <a:gd name="T17" fmla="*/ 468 h 1218"/>
                <a:gd name="T18" fmla="*/ 700 w 1222"/>
                <a:gd name="T19" fmla="*/ 574 h 1218"/>
                <a:gd name="T20" fmla="*/ 543 w 1222"/>
                <a:gd name="T21" fmla="*/ 392 h 1218"/>
                <a:gd name="T22" fmla="*/ 888 w 1222"/>
                <a:gd name="T23" fmla="*/ 362 h 1218"/>
                <a:gd name="T24" fmla="*/ 730 w 1222"/>
                <a:gd name="T25" fmla="*/ 180 h 1218"/>
                <a:gd name="T26" fmla="*/ 678 w 1222"/>
                <a:gd name="T27" fmla="*/ 235 h 1218"/>
                <a:gd name="T28" fmla="*/ 669 w 1222"/>
                <a:gd name="T29" fmla="*/ 242 h 1218"/>
                <a:gd name="T30" fmla="*/ 584 w 1222"/>
                <a:gd name="T31" fmla="*/ 131 h 1218"/>
                <a:gd name="T32" fmla="*/ 599 w 1222"/>
                <a:gd name="T33" fmla="*/ 44 h 1218"/>
                <a:gd name="T34" fmla="*/ 879 w 1222"/>
                <a:gd name="T35" fmla="*/ 176 h 1218"/>
                <a:gd name="T36" fmla="*/ 635 w 1222"/>
                <a:gd name="T37" fmla="*/ 40 h 1218"/>
                <a:gd name="T38" fmla="*/ 334 w 1222"/>
                <a:gd name="T39" fmla="*/ 125 h 1218"/>
                <a:gd name="T40" fmla="*/ 186 w 1222"/>
                <a:gd name="T41" fmla="*/ 568 h 1218"/>
                <a:gd name="T42" fmla="*/ 314 w 1222"/>
                <a:gd name="T43" fmla="*/ 654 h 1218"/>
                <a:gd name="T44" fmla="*/ 393 w 1222"/>
                <a:gd name="T45" fmla="*/ 268 h 1218"/>
                <a:gd name="T46" fmla="*/ 261 w 1222"/>
                <a:gd name="T47" fmla="*/ 184 h 1218"/>
                <a:gd name="T48" fmla="*/ 399 w 1222"/>
                <a:gd name="T49" fmla="*/ 190 h 1218"/>
                <a:gd name="T50" fmla="*/ 543 w 1222"/>
                <a:gd name="T51" fmla="*/ 143 h 1218"/>
                <a:gd name="T52" fmla="*/ 774 w 1222"/>
                <a:gd name="T53" fmla="*/ 1016 h 1218"/>
                <a:gd name="T54" fmla="*/ 713 w 1222"/>
                <a:gd name="T55" fmla="*/ 893 h 1218"/>
                <a:gd name="T56" fmla="*/ 698 w 1222"/>
                <a:gd name="T57" fmla="*/ 1010 h 1218"/>
                <a:gd name="T58" fmla="*/ 976 w 1222"/>
                <a:gd name="T59" fmla="*/ 981 h 1218"/>
                <a:gd name="T60" fmla="*/ 687 w 1222"/>
                <a:gd name="T61" fmla="*/ 1152 h 1218"/>
                <a:gd name="T62" fmla="*/ 1058 w 1222"/>
                <a:gd name="T63" fmla="*/ 976 h 1218"/>
                <a:gd name="T64" fmla="*/ 1207 w 1222"/>
                <a:gd name="T65" fmla="*/ 585 h 1218"/>
                <a:gd name="T66" fmla="*/ 1164 w 1222"/>
                <a:gd name="T67" fmla="*/ 452 h 1218"/>
                <a:gd name="T68" fmla="*/ 1027 w 1222"/>
                <a:gd name="T69" fmla="*/ 201 h 1218"/>
                <a:gd name="T70" fmla="*/ 917 w 1222"/>
                <a:gd name="T71" fmla="*/ 225 h 1218"/>
                <a:gd name="T72" fmla="*/ 944 w 1222"/>
                <a:gd name="T73" fmla="*/ 506 h 1218"/>
                <a:gd name="T74" fmla="*/ 550 w 1222"/>
                <a:gd name="T75" fmla="*/ 935 h 1218"/>
                <a:gd name="T76" fmla="*/ 761 w 1222"/>
                <a:gd name="T77" fmla="*/ 773 h 1218"/>
                <a:gd name="T78" fmla="*/ 1098 w 1222"/>
                <a:gd name="T79" fmla="*/ 633 h 1218"/>
                <a:gd name="T80" fmla="*/ 1114 w 1222"/>
                <a:gd name="T81" fmla="*/ 756 h 1218"/>
                <a:gd name="T82" fmla="*/ 727 w 1222"/>
                <a:gd name="T83" fmla="*/ 874 h 1218"/>
                <a:gd name="T84" fmla="*/ 991 w 1222"/>
                <a:gd name="T85" fmla="*/ 781 h 1218"/>
                <a:gd name="T86" fmla="*/ 1099 w 1222"/>
                <a:gd name="T87" fmla="*/ 908 h 1218"/>
                <a:gd name="T88" fmla="*/ 951 w 1222"/>
                <a:gd name="T89" fmla="*/ 824 h 1218"/>
                <a:gd name="T90" fmla="*/ 898 w 1222"/>
                <a:gd name="T91" fmla="*/ 919 h 1218"/>
                <a:gd name="T92" fmla="*/ 1052 w 1222"/>
                <a:gd name="T93" fmla="*/ 975 h 1218"/>
                <a:gd name="T94" fmla="*/ 659 w 1222"/>
                <a:gd name="T95" fmla="*/ 1146 h 1218"/>
                <a:gd name="T96" fmla="*/ 456 w 1222"/>
                <a:gd name="T97" fmla="*/ 1025 h 1218"/>
                <a:gd name="T98" fmla="*/ 513 w 1222"/>
                <a:gd name="T99" fmla="*/ 834 h 1218"/>
                <a:gd name="T100" fmla="*/ 247 w 1222"/>
                <a:gd name="T101" fmla="*/ 790 h 1218"/>
                <a:gd name="T102" fmla="*/ 133 w 1222"/>
                <a:gd name="T103" fmla="*/ 797 h 1218"/>
                <a:gd name="T104" fmla="*/ 507 w 1222"/>
                <a:gd name="T105" fmla="*/ 685 h 1218"/>
                <a:gd name="T106" fmla="*/ 635 w 1222"/>
                <a:gd name="T107" fmla="*/ 1107 h 1218"/>
                <a:gd name="T108" fmla="*/ 635 w 1222"/>
                <a:gd name="T109" fmla="*/ 1100 h 1218"/>
                <a:gd name="T110" fmla="*/ 435 w 1222"/>
                <a:gd name="T111" fmla="*/ 115 h 1218"/>
                <a:gd name="T112" fmla="*/ 269 w 1222"/>
                <a:gd name="T113" fmla="*/ 181 h 1218"/>
                <a:gd name="T114" fmla="*/ 916 w 1222"/>
                <a:gd name="T115" fmla="*/ 132 h 1218"/>
                <a:gd name="T116" fmla="*/ 353 w 1222"/>
                <a:gd name="T117" fmla="*/ 117 h 1218"/>
                <a:gd name="T118" fmla="*/ 474 w 1222"/>
                <a:gd name="T119" fmla="*/ 110 h 1218"/>
                <a:gd name="T120" fmla="*/ 189 w 1222"/>
                <a:gd name="T121" fmla="*/ 695 h 1218"/>
                <a:gd name="T122" fmla="*/ 410 w 1222"/>
                <a:gd name="T123" fmla="*/ 67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2" h="1218">
                  <a:moveTo>
                    <a:pt x="1222" y="660"/>
                  </a:moveTo>
                  <a:cubicBezTo>
                    <a:pt x="1219" y="677"/>
                    <a:pt x="1215" y="695"/>
                    <a:pt x="1212" y="713"/>
                  </a:cubicBezTo>
                  <a:cubicBezTo>
                    <a:pt x="1172" y="934"/>
                    <a:pt x="934" y="1218"/>
                    <a:pt x="576" y="1181"/>
                  </a:cubicBezTo>
                  <a:cubicBezTo>
                    <a:pt x="345" y="1157"/>
                    <a:pt x="177" y="1038"/>
                    <a:pt x="81" y="826"/>
                  </a:cubicBezTo>
                  <a:cubicBezTo>
                    <a:pt x="0" y="646"/>
                    <a:pt x="8" y="381"/>
                    <a:pt x="210" y="175"/>
                  </a:cubicBezTo>
                  <a:cubicBezTo>
                    <a:pt x="309" y="73"/>
                    <a:pt x="431" y="20"/>
                    <a:pt x="571" y="4"/>
                  </a:cubicBezTo>
                  <a:cubicBezTo>
                    <a:pt x="577" y="3"/>
                    <a:pt x="584" y="1"/>
                    <a:pt x="590" y="0"/>
                  </a:cubicBezTo>
                  <a:cubicBezTo>
                    <a:pt x="621" y="0"/>
                    <a:pt x="651" y="0"/>
                    <a:pt x="682" y="0"/>
                  </a:cubicBezTo>
                  <a:cubicBezTo>
                    <a:pt x="687" y="1"/>
                    <a:pt x="692" y="3"/>
                    <a:pt x="697" y="4"/>
                  </a:cubicBezTo>
                  <a:cubicBezTo>
                    <a:pt x="943" y="36"/>
                    <a:pt x="1139" y="208"/>
                    <a:pt x="1202" y="448"/>
                  </a:cubicBezTo>
                  <a:cubicBezTo>
                    <a:pt x="1211" y="480"/>
                    <a:pt x="1216" y="512"/>
                    <a:pt x="1222" y="544"/>
                  </a:cubicBezTo>
                  <a:cubicBezTo>
                    <a:pt x="1222" y="583"/>
                    <a:pt x="1222" y="621"/>
                    <a:pt x="1222" y="660"/>
                  </a:cubicBezTo>
                  <a:close/>
                  <a:moveTo>
                    <a:pt x="530" y="189"/>
                  </a:moveTo>
                  <a:cubicBezTo>
                    <a:pt x="550" y="214"/>
                    <a:pt x="574" y="221"/>
                    <a:pt x="602" y="204"/>
                  </a:cubicBezTo>
                  <a:cubicBezTo>
                    <a:pt x="595" y="208"/>
                    <a:pt x="587" y="212"/>
                    <a:pt x="580" y="217"/>
                  </a:cubicBezTo>
                  <a:cubicBezTo>
                    <a:pt x="571" y="222"/>
                    <a:pt x="563" y="228"/>
                    <a:pt x="554" y="234"/>
                  </a:cubicBezTo>
                  <a:cubicBezTo>
                    <a:pt x="552" y="230"/>
                    <a:pt x="549" y="223"/>
                    <a:pt x="545" y="215"/>
                  </a:cubicBezTo>
                  <a:cubicBezTo>
                    <a:pt x="534" y="219"/>
                    <a:pt x="525" y="223"/>
                    <a:pt x="515" y="228"/>
                  </a:cubicBezTo>
                  <a:cubicBezTo>
                    <a:pt x="490" y="239"/>
                    <a:pt x="464" y="251"/>
                    <a:pt x="439" y="262"/>
                  </a:cubicBezTo>
                  <a:cubicBezTo>
                    <a:pt x="424" y="269"/>
                    <a:pt x="425" y="283"/>
                    <a:pt x="428" y="295"/>
                  </a:cubicBezTo>
                  <a:cubicBezTo>
                    <a:pt x="429" y="301"/>
                    <a:pt x="436" y="308"/>
                    <a:pt x="443" y="312"/>
                  </a:cubicBezTo>
                  <a:cubicBezTo>
                    <a:pt x="456" y="319"/>
                    <a:pt x="467" y="328"/>
                    <a:pt x="466" y="344"/>
                  </a:cubicBezTo>
                  <a:cubicBezTo>
                    <a:pt x="464" y="357"/>
                    <a:pt x="461" y="370"/>
                    <a:pt x="456" y="382"/>
                  </a:cubicBezTo>
                  <a:cubicBezTo>
                    <a:pt x="450" y="398"/>
                    <a:pt x="443" y="413"/>
                    <a:pt x="436" y="429"/>
                  </a:cubicBezTo>
                  <a:cubicBezTo>
                    <a:pt x="479" y="441"/>
                    <a:pt x="491" y="475"/>
                    <a:pt x="466" y="511"/>
                  </a:cubicBezTo>
                  <a:cubicBezTo>
                    <a:pt x="458" y="522"/>
                    <a:pt x="449" y="531"/>
                    <a:pt x="441" y="542"/>
                  </a:cubicBezTo>
                  <a:cubicBezTo>
                    <a:pt x="434" y="554"/>
                    <a:pt x="426" y="566"/>
                    <a:pt x="421" y="579"/>
                  </a:cubicBezTo>
                  <a:cubicBezTo>
                    <a:pt x="414" y="599"/>
                    <a:pt x="421" y="606"/>
                    <a:pt x="442" y="601"/>
                  </a:cubicBezTo>
                  <a:cubicBezTo>
                    <a:pt x="445" y="600"/>
                    <a:pt x="449" y="599"/>
                    <a:pt x="452" y="598"/>
                  </a:cubicBezTo>
                  <a:cubicBezTo>
                    <a:pt x="495" y="582"/>
                    <a:pt x="535" y="599"/>
                    <a:pt x="546" y="644"/>
                  </a:cubicBezTo>
                  <a:cubicBezTo>
                    <a:pt x="553" y="675"/>
                    <a:pt x="551" y="708"/>
                    <a:pt x="551" y="740"/>
                  </a:cubicBezTo>
                  <a:cubicBezTo>
                    <a:pt x="551" y="755"/>
                    <a:pt x="545" y="769"/>
                    <a:pt x="542" y="785"/>
                  </a:cubicBezTo>
                  <a:cubicBezTo>
                    <a:pt x="545" y="783"/>
                    <a:pt x="547" y="783"/>
                    <a:pt x="548" y="782"/>
                  </a:cubicBezTo>
                  <a:cubicBezTo>
                    <a:pt x="590" y="726"/>
                    <a:pt x="646" y="698"/>
                    <a:pt x="717" y="699"/>
                  </a:cubicBezTo>
                  <a:cubicBezTo>
                    <a:pt x="722" y="699"/>
                    <a:pt x="728" y="696"/>
                    <a:pt x="733" y="692"/>
                  </a:cubicBezTo>
                  <a:cubicBezTo>
                    <a:pt x="773" y="657"/>
                    <a:pt x="815" y="622"/>
                    <a:pt x="852" y="584"/>
                  </a:cubicBezTo>
                  <a:cubicBezTo>
                    <a:pt x="921" y="513"/>
                    <a:pt x="918" y="530"/>
                    <a:pt x="898" y="426"/>
                  </a:cubicBezTo>
                  <a:cubicBezTo>
                    <a:pt x="890" y="379"/>
                    <a:pt x="888" y="379"/>
                    <a:pt x="840" y="375"/>
                  </a:cubicBezTo>
                  <a:cubicBezTo>
                    <a:pt x="824" y="374"/>
                    <a:pt x="809" y="376"/>
                    <a:pt x="793" y="377"/>
                  </a:cubicBezTo>
                  <a:cubicBezTo>
                    <a:pt x="793" y="379"/>
                    <a:pt x="794" y="381"/>
                    <a:pt x="794" y="383"/>
                  </a:cubicBezTo>
                  <a:cubicBezTo>
                    <a:pt x="837" y="397"/>
                    <a:pt x="855" y="419"/>
                    <a:pt x="850" y="457"/>
                  </a:cubicBezTo>
                  <a:cubicBezTo>
                    <a:pt x="849" y="467"/>
                    <a:pt x="845" y="481"/>
                    <a:pt x="837" y="487"/>
                  </a:cubicBezTo>
                  <a:cubicBezTo>
                    <a:pt x="823" y="497"/>
                    <a:pt x="805" y="501"/>
                    <a:pt x="787" y="509"/>
                  </a:cubicBezTo>
                  <a:cubicBezTo>
                    <a:pt x="785" y="549"/>
                    <a:pt x="771" y="564"/>
                    <a:pt x="725" y="572"/>
                  </a:cubicBezTo>
                  <a:cubicBezTo>
                    <a:pt x="734" y="565"/>
                    <a:pt x="742" y="555"/>
                    <a:pt x="752" y="550"/>
                  </a:cubicBezTo>
                  <a:cubicBezTo>
                    <a:pt x="774" y="540"/>
                    <a:pt x="782" y="526"/>
                    <a:pt x="773" y="504"/>
                  </a:cubicBezTo>
                  <a:cubicBezTo>
                    <a:pt x="769" y="494"/>
                    <a:pt x="762" y="484"/>
                    <a:pt x="757" y="473"/>
                  </a:cubicBezTo>
                  <a:cubicBezTo>
                    <a:pt x="782" y="480"/>
                    <a:pt x="805" y="505"/>
                    <a:pt x="830" y="483"/>
                  </a:cubicBezTo>
                  <a:cubicBezTo>
                    <a:pt x="852" y="464"/>
                    <a:pt x="841" y="436"/>
                    <a:pt x="834" y="418"/>
                  </a:cubicBezTo>
                  <a:cubicBezTo>
                    <a:pt x="821" y="386"/>
                    <a:pt x="789" y="406"/>
                    <a:pt x="764" y="406"/>
                  </a:cubicBezTo>
                  <a:cubicBezTo>
                    <a:pt x="767" y="400"/>
                    <a:pt x="770" y="395"/>
                    <a:pt x="772" y="389"/>
                  </a:cubicBezTo>
                  <a:cubicBezTo>
                    <a:pt x="775" y="383"/>
                    <a:pt x="777" y="377"/>
                    <a:pt x="778" y="370"/>
                  </a:cubicBezTo>
                  <a:cubicBezTo>
                    <a:pt x="781" y="346"/>
                    <a:pt x="772" y="335"/>
                    <a:pt x="747" y="333"/>
                  </a:cubicBezTo>
                  <a:cubicBezTo>
                    <a:pt x="743" y="333"/>
                    <a:pt x="738" y="329"/>
                    <a:pt x="734" y="326"/>
                  </a:cubicBezTo>
                  <a:cubicBezTo>
                    <a:pt x="715" y="307"/>
                    <a:pt x="696" y="306"/>
                    <a:pt x="681" y="329"/>
                  </a:cubicBezTo>
                  <a:cubicBezTo>
                    <a:pt x="671" y="343"/>
                    <a:pt x="666" y="362"/>
                    <a:pt x="658" y="378"/>
                  </a:cubicBezTo>
                  <a:cubicBezTo>
                    <a:pt x="654" y="371"/>
                    <a:pt x="649" y="360"/>
                    <a:pt x="642" y="352"/>
                  </a:cubicBezTo>
                  <a:cubicBezTo>
                    <a:pt x="624" y="329"/>
                    <a:pt x="597" y="334"/>
                    <a:pt x="586" y="361"/>
                  </a:cubicBezTo>
                  <a:cubicBezTo>
                    <a:pt x="584" y="367"/>
                    <a:pt x="579" y="373"/>
                    <a:pt x="574" y="377"/>
                  </a:cubicBezTo>
                  <a:cubicBezTo>
                    <a:pt x="555" y="390"/>
                    <a:pt x="545" y="409"/>
                    <a:pt x="550" y="427"/>
                  </a:cubicBezTo>
                  <a:cubicBezTo>
                    <a:pt x="556" y="448"/>
                    <a:pt x="574" y="446"/>
                    <a:pt x="591" y="449"/>
                  </a:cubicBezTo>
                  <a:cubicBezTo>
                    <a:pt x="602" y="450"/>
                    <a:pt x="614" y="452"/>
                    <a:pt x="627" y="454"/>
                  </a:cubicBezTo>
                  <a:cubicBezTo>
                    <a:pt x="609" y="459"/>
                    <a:pt x="593" y="462"/>
                    <a:pt x="580" y="468"/>
                  </a:cubicBezTo>
                  <a:cubicBezTo>
                    <a:pt x="564" y="477"/>
                    <a:pt x="560" y="496"/>
                    <a:pt x="568" y="510"/>
                  </a:cubicBezTo>
                  <a:cubicBezTo>
                    <a:pt x="576" y="524"/>
                    <a:pt x="594" y="531"/>
                    <a:pt x="598" y="549"/>
                  </a:cubicBezTo>
                  <a:cubicBezTo>
                    <a:pt x="599" y="553"/>
                    <a:pt x="617" y="556"/>
                    <a:pt x="625" y="554"/>
                  </a:cubicBezTo>
                  <a:cubicBezTo>
                    <a:pt x="638" y="550"/>
                    <a:pt x="650" y="541"/>
                    <a:pt x="661" y="533"/>
                  </a:cubicBezTo>
                  <a:cubicBezTo>
                    <a:pt x="667" y="529"/>
                    <a:pt x="670" y="521"/>
                    <a:pt x="676" y="514"/>
                  </a:cubicBezTo>
                  <a:cubicBezTo>
                    <a:pt x="684" y="558"/>
                    <a:pt x="697" y="573"/>
                    <a:pt x="726" y="572"/>
                  </a:cubicBezTo>
                  <a:cubicBezTo>
                    <a:pt x="717" y="573"/>
                    <a:pt x="705" y="578"/>
                    <a:pt x="700" y="574"/>
                  </a:cubicBezTo>
                  <a:cubicBezTo>
                    <a:pt x="688" y="565"/>
                    <a:pt x="680" y="552"/>
                    <a:pt x="671" y="541"/>
                  </a:cubicBezTo>
                  <a:cubicBezTo>
                    <a:pt x="660" y="546"/>
                    <a:pt x="648" y="554"/>
                    <a:pt x="636" y="559"/>
                  </a:cubicBezTo>
                  <a:cubicBezTo>
                    <a:pt x="612" y="570"/>
                    <a:pt x="601" y="566"/>
                    <a:pt x="586" y="545"/>
                  </a:cubicBezTo>
                  <a:cubicBezTo>
                    <a:pt x="584" y="541"/>
                    <a:pt x="581" y="537"/>
                    <a:pt x="577" y="535"/>
                  </a:cubicBezTo>
                  <a:cubicBezTo>
                    <a:pt x="549" y="514"/>
                    <a:pt x="543" y="489"/>
                    <a:pt x="562" y="459"/>
                  </a:cubicBezTo>
                  <a:cubicBezTo>
                    <a:pt x="562" y="458"/>
                    <a:pt x="561" y="456"/>
                    <a:pt x="561" y="455"/>
                  </a:cubicBezTo>
                  <a:cubicBezTo>
                    <a:pt x="541" y="439"/>
                    <a:pt x="532" y="406"/>
                    <a:pt x="543" y="392"/>
                  </a:cubicBezTo>
                  <a:cubicBezTo>
                    <a:pt x="554" y="378"/>
                    <a:pt x="564" y="364"/>
                    <a:pt x="574" y="349"/>
                  </a:cubicBezTo>
                  <a:cubicBezTo>
                    <a:pt x="589" y="326"/>
                    <a:pt x="606" y="320"/>
                    <a:pt x="632" y="331"/>
                  </a:cubicBezTo>
                  <a:cubicBezTo>
                    <a:pt x="640" y="334"/>
                    <a:pt x="648" y="339"/>
                    <a:pt x="656" y="343"/>
                  </a:cubicBezTo>
                  <a:cubicBezTo>
                    <a:pt x="673" y="304"/>
                    <a:pt x="693" y="293"/>
                    <a:pt x="730" y="309"/>
                  </a:cubicBezTo>
                  <a:cubicBezTo>
                    <a:pt x="750" y="318"/>
                    <a:pt x="767" y="334"/>
                    <a:pt x="785" y="347"/>
                  </a:cubicBezTo>
                  <a:cubicBezTo>
                    <a:pt x="788" y="350"/>
                    <a:pt x="791" y="356"/>
                    <a:pt x="794" y="356"/>
                  </a:cubicBezTo>
                  <a:cubicBezTo>
                    <a:pt x="825" y="358"/>
                    <a:pt x="855" y="360"/>
                    <a:pt x="888" y="362"/>
                  </a:cubicBezTo>
                  <a:cubicBezTo>
                    <a:pt x="888" y="341"/>
                    <a:pt x="886" y="323"/>
                    <a:pt x="889" y="306"/>
                  </a:cubicBezTo>
                  <a:cubicBezTo>
                    <a:pt x="893" y="277"/>
                    <a:pt x="879" y="259"/>
                    <a:pt x="856" y="246"/>
                  </a:cubicBezTo>
                  <a:cubicBezTo>
                    <a:pt x="832" y="232"/>
                    <a:pt x="807" y="220"/>
                    <a:pt x="796" y="193"/>
                  </a:cubicBezTo>
                  <a:cubicBezTo>
                    <a:pt x="795" y="191"/>
                    <a:pt x="793" y="189"/>
                    <a:pt x="791" y="189"/>
                  </a:cubicBezTo>
                  <a:cubicBezTo>
                    <a:pt x="763" y="189"/>
                    <a:pt x="750" y="167"/>
                    <a:pt x="734" y="150"/>
                  </a:cubicBezTo>
                  <a:cubicBezTo>
                    <a:pt x="725" y="141"/>
                    <a:pt x="714" y="137"/>
                    <a:pt x="699" y="148"/>
                  </a:cubicBezTo>
                  <a:cubicBezTo>
                    <a:pt x="710" y="160"/>
                    <a:pt x="720" y="170"/>
                    <a:pt x="730" y="180"/>
                  </a:cubicBezTo>
                  <a:cubicBezTo>
                    <a:pt x="712" y="170"/>
                    <a:pt x="703" y="180"/>
                    <a:pt x="697" y="195"/>
                  </a:cubicBezTo>
                  <a:cubicBezTo>
                    <a:pt x="697" y="183"/>
                    <a:pt x="701" y="169"/>
                    <a:pt x="698" y="158"/>
                  </a:cubicBezTo>
                  <a:cubicBezTo>
                    <a:pt x="694" y="144"/>
                    <a:pt x="664" y="134"/>
                    <a:pt x="648" y="138"/>
                  </a:cubicBezTo>
                  <a:cubicBezTo>
                    <a:pt x="629" y="142"/>
                    <a:pt x="614" y="160"/>
                    <a:pt x="613" y="179"/>
                  </a:cubicBezTo>
                  <a:cubicBezTo>
                    <a:pt x="612" y="198"/>
                    <a:pt x="623" y="213"/>
                    <a:pt x="642" y="220"/>
                  </a:cubicBezTo>
                  <a:cubicBezTo>
                    <a:pt x="664" y="228"/>
                    <a:pt x="671" y="225"/>
                    <a:pt x="693" y="199"/>
                  </a:cubicBezTo>
                  <a:cubicBezTo>
                    <a:pt x="688" y="211"/>
                    <a:pt x="682" y="223"/>
                    <a:pt x="678" y="235"/>
                  </a:cubicBezTo>
                  <a:cubicBezTo>
                    <a:pt x="673" y="253"/>
                    <a:pt x="683" y="274"/>
                    <a:pt x="697" y="277"/>
                  </a:cubicBezTo>
                  <a:cubicBezTo>
                    <a:pt x="713" y="281"/>
                    <a:pt x="752" y="252"/>
                    <a:pt x="755" y="235"/>
                  </a:cubicBezTo>
                  <a:cubicBezTo>
                    <a:pt x="758" y="211"/>
                    <a:pt x="744" y="195"/>
                    <a:pt x="729" y="179"/>
                  </a:cubicBezTo>
                  <a:cubicBezTo>
                    <a:pt x="753" y="187"/>
                    <a:pt x="762" y="205"/>
                    <a:pt x="762" y="229"/>
                  </a:cubicBezTo>
                  <a:cubicBezTo>
                    <a:pt x="762" y="252"/>
                    <a:pt x="751" y="267"/>
                    <a:pt x="728" y="275"/>
                  </a:cubicBezTo>
                  <a:cubicBezTo>
                    <a:pt x="712" y="281"/>
                    <a:pt x="695" y="283"/>
                    <a:pt x="680" y="287"/>
                  </a:cubicBezTo>
                  <a:cubicBezTo>
                    <a:pt x="675" y="269"/>
                    <a:pt x="671" y="256"/>
                    <a:pt x="669" y="242"/>
                  </a:cubicBezTo>
                  <a:cubicBezTo>
                    <a:pt x="667" y="230"/>
                    <a:pt x="662" y="226"/>
                    <a:pt x="652" y="228"/>
                  </a:cubicBezTo>
                  <a:cubicBezTo>
                    <a:pt x="635" y="230"/>
                    <a:pt x="625" y="222"/>
                    <a:pt x="614" y="211"/>
                  </a:cubicBezTo>
                  <a:cubicBezTo>
                    <a:pt x="611" y="208"/>
                    <a:pt x="606" y="207"/>
                    <a:pt x="602" y="204"/>
                  </a:cubicBezTo>
                  <a:cubicBezTo>
                    <a:pt x="604" y="189"/>
                    <a:pt x="604" y="174"/>
                    <a:pt x="609" y="159"/>
                  </a:cubicBezTo>
                  <a:cubicBezTo>
                    <a:pt x="613" y="145"/>
                    <a:pt x="606" y="137"/>
                    <a:pt x="594" y="137"/>
                  </a:cubicBezTo>
                  <a:cubicBezTo>
                    <a:pt x="577" y="137"/>
                    <a:pt x="560" y="142"/>
                    <a:pt x="542" y="144"/>
                  </a:cubicBezTo>
                  <a:cubicBezTo>
                    <a:pt x="553" y="129"/>
                    <a:pt x="568" y="130"/>
                    <a:pt x="584" y="131"/>
                  </a:cubicBezTo>
                  <a:cubicBezTo>
                    <a:pt x="597" y="132"/>
                    <a:pt x="610" y="136"/>
                    <a:pt x="623" y="136"/>
                  </a:cubicBezTo>
                  <a:cubicBezTo>
                    <a:pt x="642" y="135"/>
                    <a:pt x="661" y="133"/>
                    <a:pt x="680" y="131"/>
                  </a:cubicBezTo>
                  <a:cubicBezTo>
                    <a:pt x="693" y="129"/>
                    <a:pt x="705" y="127"/>
                    <a:pt x="719" y="125"/>
                  </a:cubicBezTo>
                  <a:cubicBezTo>
                    <a:pt x="712" y="94"/>
                    <a:pt x="690" y="86"/>
                    <a:pt x="667" y="80"/>
                  </a:cubicBezTo>
                  <a:cubicBezTo>
                    <a:pt x="643" y="74"/>
                    <a:pt x="618" y="71"/>
                    <a:pt x="595" y="64"/>
                  </a:cubicBezTo>
                  <a:cubicBezTo>
                    <a:pt x="580" y="60"/>
                    <a:pt x="567" y="52"/>
                    <a:pt x="563" y="31"/>
                  </a:cubicBezTo>
                  <a:cubicBezTo>
                    <a:pt x="577" y="36"/>
                    <a:pt x="587" y="40"/>
                    <a:pt x="599" y="44"/>
                  </a:cubicBezTo>
                  <a:cubicBezTo>
                    <a:pt x="615" y="48"/>
                    <a:pt x="634" y="59"/>
                    <a:pt x="646" y="55"/>
                  </a:cubicBezTo>
                  <a:cubicBezTo>
                    <a:pt x="680" y="41"/>
                    <a:pt x="696" y="60"/>
                    <a:pt x="714" y="82"/>
                  </a:cubicBezTo>
                  <a:cubicBezTo>
                    <a:pt x="717" y="86"/>
                    <a:pt x="722" y="89"/>
                    <a:pt x="725" y="93"/>
                  </a:cubicBezTo>
                  <a:cubicBezTo>
                    <a:pt x="755" y="136"/>
                    <a:pt x="801" y="162"/>
                    <a:pt x="836" y="200"/>
                  </a:cubicBezTo>
                  <a:cubicBezTo>
                    <a:pt x="847" y="211"/>
                    <a:pt x="860" y="221"/>
                    <a:pt x="873" y="230"/>
                  </a:cubicBezTo>
                  <a:cubicBezTo>
                    <a:pt x="879" y="234"/>
                    <a:pt x="887" y="235"/>
                    <a:pt x="894" y="238"/>
                  </a:cubicBezTo>
                  <a:cubicBezTo>
                    <a:pt x="904" y="205"/>
                    <a:pt x="900" y="195"/>
                    <a:pt x="879" y="176"/>
                  </a:cubicBezTo>
                  <a:cubicBezTo>
                    <a:pt x="869" y="167"/>
                    <a:pt x="859" y="156"/>
                    <a:pt x="852" y="144"/>
                  </a:cubicBezTo>
                  <a:cubicBezTo>
                    <a:pt x="843" y="129"/>
                    <a:pt x="844" y="112"/>
                    <a:pt x="856" y="97"/>
                  </a:cubicBezTo>
                  <a:cubicBezTo>
                    <a:pt x="867" y="84"/>
                    <a:pt x="882" y="82"/>
                    <a:pt x="898" y="87"/>
                  </a:cubicBezTo>
                  <a:cubicBezTo>
                    <a:pt x="901" y="88"/>
                    <a:pt x="904" y="88"/>
                    <a:pt x="909" y="88"/>
                  </a:cubicBezTo>
                  <a:cubicBezTo>
                    <a:pt x="892" y="74"/>
                    <a:pt x="883" y="71"/>
                    <a:pt x="865" y="79"/>
                  </a:cubicBezTo>
                  <a:cubicBezTo>
                    <a:pt x="851" y="86"/>
                    <a:pt x="839" y="84"/>
                    <a:pt x="826" y="79"/>
                  </a:cubicBezTo>
                  <a:cubicBezTo>
                    <a:pt x="765" y="54"/>
                    <a:pt x="701" y="39"/>
                    <a:pt x="635" y="40"/>
                  </a:cubicBezTo>
                  <a:cubicBezTo>
                    <a:pt x="617" y="40"/>
                    <a:pt x="600" y="39"/>
                    <a:pt x="584" y="28"/>
                  </a:cubicBezTo>
                  <a:cubicBezTo>
                    <a:pt x="571" y="19"/>
                    <a:pt x="557" y="19"/>
                    <a:pt x="551" y="39"/>
                  </a:cubicBezTo>
                  <a:cubicBezTo>
                    <a:pt x="550" y="42"/>
                    <a:pt x="545" y="46"/>
                    <a:pt x="541" y="48"/>
                  </a:cubicBezTo>
                  <a:cubicBezTo>
                    <a:pt x="516" y="54"/>
                    <a:pt x="492" y="62"/>
                    <a:pt x="467" y="65"/>
                  </a:cubicBezTo>
                  <a:cubicBezTo>
                    <a:pt x="445" y="69"/>
                    <a:pt x="422" y="71"/>
                    <a:pt x="401" y="67"/>
                  </a:cubicBezTo>
                  <a:cubicBezTo>
                    <a:pt x="361" y="62"/>
                    <a:pt x="333" y="83"/>
                    <a:pt x="335" y="123"/>
                  </a:cubicBezTo>
                  <a:cubicBezTo>
                    <a:pt x="335" y="124"/>
                    <a:pt x="334" y="125"/>
                    <a:pt x="334" y="125"/>
                  </a:cubicBezTo>
                  <a:cubicBezTo>
                    <a:pt x="317" y="129"/>
                    <a:pt x="301" y="132"/>
                    <a:pt x="285" y="137"/>
                  </a:cubicBezTo>
                  <a:cubicBezTo>
                    <a:pt x="267" y="144"/>
                    <a:pt x="256" y="157"/>
                    <a:pt x="251" y="176"/>
                  </a:cubicBezTo>
                  <a:cubicBezTo>
                    <a:pt x="249" y="187"/>
                    <a:pt x="243" y="199"/>
                    <a:pt x="236" y="207"/>
                  </a:cubicBezTo>
                  <a:cubicBezTo>
                    <a:pt x="116" y="329"/>
                    <a:pt x="67" y="476"/>
                    <a:pt x="81" y="646"/>
                  </a:cubicBezTo>
                  <a:cubicBezTo>
                    <a:pt x="81" y="650"/>
                    <a:pt x="83" y="653"/>
                    <a:pt x="85" y="661"/>
                  </a:cubicBezTo>
                  <a:cubicBezTo>
                    <a:pt x="98" y="652"/>
                    <a:pt x="110" y="645"/>
                    <a:pt x="120" y="636"/>
                  </a:cubicBezTo>
                  <a:cubicBezTo>
                    <a:pt x="143" y="614"/>
                    <a:pt x="163" y="590"/>
                    <a:pt x="186" y="568"/>
                  </a:cubicBezTo>
                  <a:cubicBezTo>
                    <a:pt x="218" y="538"/>
                    <a:pt x="237" y="538"/>
                    <a:pt x="271" y="566"/>
                  </a:cubicBezTo>
                  <a:cubicBezTo>
                    <a:pt x="272" y="566"/>
                    <a:pt x="273" y="566"/>
                    <a:pt x="276" y="566"/>
                  </a:cubicBezTo>
                  <a:cubicBezTo>
                    <a:pt x="283" y="554"/>
                    <a:pt x="291" y="542"/>
                    <a:pt x="299" y="530"/>
                  </a:cubicBezTo>
                  <a:cubicBezTo>
                    <a:pt x="301" y="531"/>
                    <a:pt x="303" y="531"/>
                    <a:pt x="305" y="532"/>
                  </a:cubicBezTo>
                  <a:cubicBezTo>
                    <a:pt x="287" y="592"/>
                    <a:pt x="270" y="652"/>
                    <a:pt x="253" y="711"/>
                  </a:cubicBezTo>
                  <a:cubicBezTo>
                    <a:pt x="291" y="719"/>
                    <a:pt x="304" y="709"/>
                    <a:pt x="306" y="678"/>
                  </a:cubicBezTo>
                  <a:cubicBezTo>
                    <a:pt x="307" y="670"/>
                    <a:pt x="311" y="661"/>
                    <a:pt x="314" y="654"/>
                  </a:cubicBezTo>
                  <a:cubicBezTo>
                    <a:pt x="341" y="603"/>
                    <a:pt x="367" y="553"/>
                    <a:pt x="392" y="507"/>
                  </a:cubicBezTo>
                  <a:cubicBezTo>
                    <a:pt x="374" y="490"/>
                    <a:pt x="361" y="478"/>
                    <a:pt x="349" y="466"/>
                  </a:cubicBezTo>
                  <a:cubicBezTo>
                    <a:pt x="331" y="448"/>
                    <a:pt x="328" y="434"/>
                    <a:pt x="339" y="410"/>
                  </a:cubicBezTo>
                  <a:cubicBezTo>
                    <a:pt x="344" y="400"/>
                    <a:pt x="353" y="389"/>
                    <a:pt x="354" y="378"/>
                  </a:cubicBezTo>
                  <a:cubicBezTo>
                    <a:pt x="357" y="346"/>
                    <a:pt x="372" y="326"/>
                    <a:pt x="402" y="314"/>
                  </a:cubicBezTo>
                  <a:cubicBezTo>
                    <a:pt x="408" y="311"/>
                    <a:pt x="409" y="293"/>
                    <a:pt x="409" y="282"/>
                  </a:cubicBezTo>
                  <a:cubicBezTo>
                    <a:pt x="409" y="277"/>
                    <a:pt x="400" y="270"/>
                    <a:pt x="393" y="268"/>
                  </a:cubicBezTo>
                  <a:cubicBezTo>
                    <a:pt x="378" y="264"/>
                    <a:pt x="361" y="264"/>
                    <a:pt x="347" y="258"/>
                  </a:cubicBezTo>
                  <a:cubicBezTo>
                    <a:pt x="324" y="249"/>
                    <a:pt x="308" y="257"/>
                    <a:pt x="292" y="271"/>
                  </a:cubicBezTo>
                  <a:cubicBezTo>
                    <a:pt x="283" y="279"/>
                    <a:pt x="274" y="289"/>
                    <a:pt x="265" y="297"/>
                  </a:cubicBezTo>
                  <a:cubicBezTo>
                    <a:pt x="254" y="307"/>
                    <a:pt x="244" y="318"/>
                    <a:pt x="232" y="326"/>
                  </a:cubicBezTo>
                  <a:cubicBezTo>
                    <a:pt x="211" y="339"/>
                    <a:pt x="185" y="334"/>
                    <a:pt x="174" y="314"/>
                  </a:cubicBezTo>
                  <a:cubicBezTo>
                    <a:pt x="232" y="309"/>
                    <a:pt x="261" y="257"/>
                    <a:pt x="311" y="234"/>
                  </a:cubicBezTo>
                  <a:cubicBezTo>
                    <a:pt x="277" y="223"/>
                    <a:pt x="263" y="208"/>
                    <a:pt x="261" y="184"/>
                  </a:cubicBezTo>
                  <a:cubicBezTo>
                    <a:pt x="260" y="160"/>
                    <a:pt x="274" y="144"/>
                    <a:pt x="298" y="141"/>
                  </a:cubicBezTo>
                  <a:cubicBezTo>
                    <a:pt x="322" y="138"/>
                    <a:pt x="337" y="149"/>
                    <a:pt x="342" y="174"/>
                  </a:cubicBezTo>
                  <a:cubicBezTo>
                    <a:pt x="343" y="181"/>
                    <a:pt x="344" y="188"/>
                    <a:pt x="344" y="196"/>
                  </a:cubicBezTo>
                  <a:cubicBezTo>
                    <a:pt x="345" y="232"/>
                    <a:pt x="344" y="232"/>
                    <a:pt x="378" y="243"/>
                  </a:cubicBezTo>
                  <a:cubicBezTo>
                    <a:pt x="387" y="246"/>
                    <a:pt x="396" y="249"/>
                    <a:pt x="405" y="249"/>
                  </a:cubicBezTo>
                  <a:cubicBezTo>
                    <a:pt x="414" y="250"/>
                    <a:pt x="423" y="247"/>
                    <a:pt x="429" y="246"/>
                  </a:cubicBezTo>
                  <a:cubicBezTo>
                    <a:pt x="418" y="226"/>
                    <a:pt x="406" y="209"/>
                    <a:pt x="399" y="190"/>
                  </a:cubicBezTo>
                  <a:cubicBezTo>
                    <a:pt x="392" y="169"/>
                    <a:pt x="388" y="150"/>
                    <a:pt x="362" y="143"/>
                  </a:cubicBezTo>
                  <a:cubicBezTo>
                    <a:pt x="345" y="139"/>
                    <a:pt x="342" y="120"/>
                    <a:pt x="342" y="103"/>
                  </a:cubicBezTo>
                  <a:cubicBezTo>
                    <a:pt x="342" y="98"/>
                    <a:pt x="345" y="90"/>
                    <a:pt x="348" y="88"/>
                  </a:cubicBezTo>
                  <a:cubicBezTo>
                    <a:pt x="370" y="76"/>
                    <a:pt x="392" y="72"/>
                    <a:pt x="417" y="83"/>
                  </a:cubicBezTo>
                  <a:cubicBezTo>
                    <a:pt x="441" y="93"/>
                    <a:pt x="463" y="115"/>
                    <a:pt x="494" y="104"/>
                  </a:cubicBezTo>
                  <a:cubicBezTo>
                    <a:pt x="499" y="102"/>
                    <a:pt x="508" y="108"/>
                    <a:pt x="513" y="112"/>
                  </a:cubicBezTo>
                  <a:cubicBezTo>
                    <a:pt x="523" y="122"/>
                    <a:pt x="533" y="133"/>
                    <a:pt x="543" y="143"/>
                  </a:cubicBezTo>
                  <a:cubicBezTo>
                    <a:pt x="531" y="157"/>
                    <a:pt x="524" y="172"/>
                    <a:pt x="531" y="190"/>
                  </a:cubicBezTo>
                  <a:cubicBezTo>
                    <a:pt x="525" y="182"/>
                    <a:pt x="520" y="175"/>
                    <a:pt x="516" y="169"/>
                  </a:cubicBezTo>
                  <a:cubicBezTo>
                    <a:pt x="483" y="178"/>
                    <a:pt x="453" y="187"/>
                    <a:pt x="422" y="195"/>
                  </a:cubicBezTo>
                  <a:cubicBezTo>
                    <a:pt x="455" y="234"/>
                    <a:pt x="459" y="235"/>
                    <a:pt x="499" y="214"/>
                  </a:cubicBezTo>
                  <a:cubicBezTo>
                    <a:pt x="510" y="208"/>
                    <a:pt x="522" y="206"/>
                    <a:pt x="535" y="201"/>
                  </a:cubicBezTo>
                  <a:cubicBezTo>
                    <a:pt x="534" y="198"/>
                    <a:pt x="532" y="193"/>
                    <a:pt x="530" y="189"/>
                  </a:cubicBezTo>
                  <a:close/>
                  <a:moveTo>
                    <a:pt x="774" y="1016"/>
                  </a:moveTo>
                  <a:cubicBezTo>
                    <a:pt x="779" y="1022"/>
                    <a:pt x="785" y="1028"/>
                    <a:pt x="791" y="1034"/>
                  </a:cubicBezTo>
                  <a:cubicBezTo>
                    <a:pt x="798" y="1032"/>
                    <a:pt x="804" y="1029"/>
                    <a:pt x="811" y="1026"/>
                  </a:cubicBezTo>
                  <a:cubicBezTo>
                    <a:pt x="797" y="1037"/>
                    <a:pt x="784" y="1047"/>
                    <a:pt x="785" y="1067"/>
                  </a:cubicBezTo>
                  <a:cubicBezTo>
                    <a:pt x="801" y="1070"/>
                    <a:pt x="863" y="1042"/>
                    <a:pt x="871" y="1029"/>
                  </a:cubicBezTo>
                  <a:cubicBezTo>
                    <a:pt x="871" y="1027"/>
                    <a:pt x="872" y="1025"/>
                    <a:pt x="872" y="1023"/>
                  </a:cubicBezTo>
                  <a:cubicBezTo>
                    <a:pt x="879" y="992"/>
                    <a:pt x="880" y="961"/>
                    <a:pt x="868" y="931"/>
                  </a:cubicBezTo>
                  <a:cubicBezTo>
                    <a:pt x="844" y="876"/>
                    <a:pt x="757" y="853"/>
                    <a:pt x="713" y="893"/>
                  </a:cubicBezTo>
                  <a:cubicBezTo>
                    <a:pt x="691" y="912"/>
                    <a:pt x="673" y="934"/>
                    <a:pt x="654" y="955"/>
                  </a:cubicBezTo>
                  <a:cubicBezTo>
                    <a:pt x="647" y="962"/>
                    <a:pt x="643" y="971"/>
                    <a:pt x="635" y="983"/>
                  </a:cubicBezTo>
                  <a:cubicBezTo>
                    <a:pt x="650" y="975"/>
                    <a:pt x="659" y="970"/>
                    <a:pt x="669" y="965"/>
                  </a:cubicBezTo>
                  <a:cubicBezTo>
                    <a:pt x="677" y="959"/>
                    <a:pt x="685" y="953"/>
                    <a:pt x="692" y="948"/>
                  </a:cubicBezTo>
                  <a:cubicBezTo>
                    <a:pt x="692" y="956"/>
                    <a:pt x="691" y="964"/>
                    <a:pt x="691" y="972"/>
                  </a:cubicBezTo>
                  <a:cubicBezTo>
                    <a:pt x="663" y="965"/>
                    <a:pt x="635" y="985"/>
                    <a:pt x="631" y="1014"/>
                  </a:cubicBezTo>
                  <a:cubicBezTo>
                    <a:pt x="654" y="1022"/>
                    <a:pt x="676" y="1031"/>
                    <a:pt x="698" y="1010"/>
                  </a:cubicBezTo>
                  <a:cubicBezTo>
                    <a:pt x="695" y="1019"/>
                    <a:pt x="690" y="1026"/>
                    <a:pt x="687" y="1033"/>
                  </a:cubicBezTo>
                  <a:cubicBezTo>
                    <a:pt x="680" y="1053"/>
                    <a:pt x="687" y="1073"/>
                    <a:pt x="704" y="1078"/>
                  </a:cubicBezTo>
                  <a:cubicBezTo>
                    <a:pt x="729" y="1086"/>
                    <a:pt x="753" y="1078"/>
                    <a:pt x="772" y="1062"/>
                  </a:cubicBezTo>
                  <a:cubicBezTo>
                    <a:pt x="789" y="1048"/>
                    <a:pt x="778" y="1031"/>
                    <a:pt x="774" y="1016"/>
                  </a:cubicBezTo>
                  <a:close/>
                  <a:moveTo>
                    <a:pt x="1052" y="975"/>
                  </a:moveTo>
                  <a:cubicBezTo>
                    <a:pt x="1047" y="979"/>
                    <a:pt x="1042" y="984"/>
                    <a:pt x="1037" y="988"/>
                  </a:cubicBezTo>
                  <a:cubicBezTo>
                    <a:pt x="1006" y="1011"/>
                    <a:pt x="1001" y="1011"/>
                    <a:pt x="976" y="981"/>
                  </a:cubicBezTo>
                  <a:cubicBezTo>
                    <a:pt x="975" y="980"/>
                    <a:pt x="973" y="980"/>
                    <a:pt x="972" y="979"/>
                  </a:cubicBezTo>
                  <a:cubicBezTo>
                    <a:pt x="935" y="1004"/>
                    <a:pt x="923" y="1004"/>
                    <a:pt x="892" y="982"/>
                  </a:cubicBezTo>
                  <a:cubicBezTo>
                    <a:pt x="877" y="1026"/>
                    <a:pt x="913" y="1029"/>
                    <a:pt x="942" y="1038"/>
                  </a:cubicBezTo>
                  <a:cubicBezTo>
                    <a:pt x="931" y="1056"/>
                    <a:pt x="918" y="1050"/>
                    <a:pt x="905" y="1049"/>
                  </a:cubicBezTo>
                  <a:cubicBezTo>
                    <a:pt x="896" y="1048"/>
                    <a:pt x="886" y="1046"/>
                    <a:pt x="879" y="1050"/>
                  </a:cubicBezTo>
                  <a:cubicBezTo>
                    <a:pt x="841" y="1068"/>
                    <a:pt x="804" y="1087"/>
                    <a:pt x="767" y="1107"/>
                  </a:cubicBezTo>
                  <a:cubicBezTo>
                    <a:pt x="740" y="1121"/>
                    <a:pt x="713" y="1137"/>
                    <a:pt x="687" y="1152"/>
                  </a:cubicBezTo>
                  <a:cubicBezTo>
                    <a:pt x="684" y="1154"/>
                    <a:pt x="682" y="1158"/>
                    <a:pt x="679" y="1161"/>
                  </a:cubicBezTo>
                  <a:cubicBezTo>
                    <a:pt x="686" y="1163"/>
                    <a:pt x="691" y="1162"/>
                    <a:pt x="693" y="1159"/>
                  </a:cubicBezTo>
                  <a:cubicBezTo>
                    <a:pt x="711" y="1136"/>
                    <a:pt x="737" y="1131"/>
                    <a:pt x="763" y="1124"/>
                  </a:cubicBezTo>
                  <a:cubicBezTo>
                    <a:pt x="775" y="1121"/>
                    <a:pt x="787" y="1117"/>
                    <a:pt x="799" y="1113"/>
                  </a:cubicBezTo>
                  <a:cubicBezTo>
                    <a:pt x="860" y="1089"/>
                    <a:pt x="928" y="1077"/>
                    <a:pt x="973" y="1021"/>
                  </a:cubicBezTo>
                  <a:cubicBezTo>
                    <a:pt x="977" y="1015"/>
                    <a:pt x="988" y="1009"/>
                    <a:pt x="995" y="1011"/>
                  </a:cubicBezTo>
                  <a:cubicBezTo>
                    <a:pt x="1026" y="1017"/>
                    <a:pt x="1041" y="995"/>
                    <a:pt x="1058" y="976"/>
                  </a:cubicBezTo>
                  <a:cubicBezTo>
                    <a:pt x="1069" y="956"/>
                    <a:pt x="1078" y="935"/>
                    <a:pt x="1103" y="927"/>
                  </a:cubicBezTo>
                  <a:cubicBezTo>
                    <a:pt x="1109" y="925"/>
                    <a:pt x="1113" y="912"/>
                    <a:pt x="1114" y="903"/>
                  </a:cubicBezTo>
                  <a:cubicBezTo>
                    <a:pt x="1116" y="894"/>
                    <a:pt x="1117" y="883"/>
                    <a:pt x="1114" y="874"/>
                  </a:cubicBezTo>
                  <a:cubicBezTo>
                    <a:pt x="1111" y="858"/>
                    <a:pt x="1115" y="846"/>
                    <a:pt x="1122" y="832"/>
                  </a:cubicBezTo>
                  <a:cubicBezTo>
                    <a:pt x="1151" y="780"/>
                    <a:pt x="1168" y="723"/>
                    <a:pt x="1173" y="663"/>
                  </a:cubicBezTo>
                  <a:cubicBezTo>
                    <a:pt x="1175" y="644"/>
                    <a:pt x="1178" y="628"/>
                    <a:pt x="1195" y="615"/>
                  </a:cubicBezTo>
                  <a:cubicBezTo>
                    <a:pt x="1202" y="609"/>
                    <a:pt x="1203" y="595"/>
                    <a:pt x="1207" y="585"/>
                  </a:cubicBezTo>
                  <a:cubicBezTo>
                    <a:pt x="1199" y="583"/>
                    <a:pt x="1191" y="582"/>
                    <a:pt x="1183" y="580"/>
                  </a:cubicBezTo>
                  <a:cubicBezTo>
                    <a:pt x="1182" y="579"/>
                    <a:pt x="1181" y="578"/>
                    <a:pt x="1175" y="575"/>
                  </a:cubicBezTo>
                  <a:cubicBezTo>
                    <a:pt x="1177" y="556"/>
                    <a:pt x="1178" y="534"/>
                    <a:pt x="1182" y="513"/>
                  </a:cubicBezTo>
                  <a:cubicBezTo>
                    <a:pt x="1191" y="473"/>
                    <a:pt x="1191" y="463"/>
                    <a:pt x="1180" y="454"/>
                  </a:cubicBezTo>
                  <a:cubicBezTo>
                    <a:pt x="1180" y="467"/>
                    <a:pt x="1180" y="481"/>
                    <a:pt x="1180" y="494"/>
                  </a:cubicBezTo>
                  <a:cubicBezTo>
                    <a:pt x="1178" y="494"/>
                    <a:pt x="1176" y="494"/>
                    <a:pt x="1174" y="495"/>
                  </a:cubicBezTo>
                  <a:cubicBezTo>
                    <a:pt x="1179" y="477"/>
                    <a:pt x="1180" y="460"/>
                    <a:pt x="1164" y="452"/>
                  </a:cubicBezTo>
                  <a:cubicBezTo>
                    <a:pt x="1166" y="447"/>
                    <a:pt x="1169" y="443"/>
                    <a:pt x="1168" y="441"/>
                  </a:cubicBezTo>
                  <a:cubicBezTo>
                    <a:pt x="1153" y="409"/>
                    <a:pt x="1138" y="378"/>
                    <a:pt x="1123" y="346"/>
                  </a:cubicBezTo>
                  <a:cubicBezTo>
                    <a:pt x="1116" y="332"/>
                    <a:pt x="1115" y="321"/>
                    <a:pt x="1124" y="308"/>
                  </a:cubicBezTo>
                  <a:cubicBezTo>
                    <a:pt x="1135" y="292"/>
                    <a:pt x="1127" y="276"/>
                    <a:pt x="1110" y="280"/>
                  </a:cubicBezTo>
                  <a:cubicBezTo>
                    <a:pt x="1081" y="285"/>
                    <a:pt x="1077" y="269"/>
                    <a:pt x="1074" y="248"/>
                  </a:cubicBezTo>
                  <a:cubicBezTo>
                    <a:pt x="1073" y="241"/>
                    <a:pt x="1070" y="235"/>
                    <a:pt x="1068" y="229"/>
                  </a:cubicBezTo>
                  <a:cubicBezTo>
                    <a:pt x="1061" y="209"/>
                    <a:pt x="1047" y="199"/>
                    <a:pt x="1027" y="201"/>
                  </a:cubicBezTo>
                  <a:cubicBezTo>
                    <a:pt x="1009" y="203"/>
                    <a:pt x="1003" y="193"/>
                    <a:pt x="999" y="179"/>
                  </a:cubicBezTo>
                  <a:cubicBezTo>
                    <a:pt x="996" y="168"/>
                    <a:pt x="994" y="156"/>
                    <a:pt x="991" y="142"/>
                  </a:cubicBezTo>
                  <a:cubicBezTo>
                    <a:pt x="980" y="148"/>
                    <a:pt x="973" y="153"/>
                    <a:pt x="963" y="159"/>
                  </a:cubicBezTo>
                  <a:cubicBezTo>
                    <a:pt x="950" y="142"/>
                    <a:pt x="937" y="125"/>
                    <a:pt x="924" y="107"/>
                  </a:cubicBezTo>
                  <a:cubicBezTo>
                    <a:pt x="920" y="132"/>
                    <a:pt x="938" y="159"/>
                    <a:pt x="911" y="178"/>
                  </a:cubicBezTo>
                  <a:cubicBezTo>
                    <a:pt x="910" y="178"/>
                    <a:pt x="912" y="182"/>
                    <a:pt x="912" y="185"/>
                  </a:cubicBezTo>
                  <a:cubicBezTo>
                    <a:pt x="913" y="198"/>
                    <a:pt x="915" y="212"/>
                    <a:pt x="917" y="225"/>
                  </a:cubicBezTo>
                  <a:cubicBezTo>
                    <a:pt x="919" y="243"/>
                    <a:pt x="928" y="249"/>
                    <a:pt x="942" y="236"/>
                  </a:cubicBezTo>
                  <a:cubicBezTo>
                    <a:pt x="953" y="226"/>
                    <a:pt x="960" y="210"/>
                    <a:pt x="967" y="196"/>
                  </a:cubicBezTo>
                  <a:cubicBezTo>
                    <a:pt x="973" y="184"/>
                    <a:pt x="977" y="171"/>
                    <a:pt x="982" y="158"/>
                  </a:cubicBezTo>
                  <a:cubicBezTo>
                    <a:pt x="995" y="212"/>
                    <a:pt x="974" y="254"/>
                    <a:pt x="929" y="274"/>
                  </a:cubicBezTo>
                  <a:cubicBezTo>
                    <a:pt x="914" y="281"/>
                    <a:pt x="906" y="291"/>
                    <a:pt x="907" y="307"/>
                  </a:cubicBezTo>
                  <a:cubicBezTo>
                    <a:pt x="908" y="327"/>
                    <a:pt x="908" y="347"/>
                    <a:pt x="912" y="366"/>
                  </a:cubicBezTo>
                  <a:cubicBezTo>
                    <a:pt x="922" y="413"/>
                    <a:pt x="934" y="460"/>
                    <a:pt x="944" y="506"/>
                  </a:cubicBezTo>
                  <a:cubicBezTo>
                    <a:pt x="946" y="515"/>
                    <a:pt x="944" y="527"/>
                    <a:pt x="939" y="533"/>
                  </a:cubicBezTo>
                  <a:cubicBezTo>
                    <a:pt x="901" y="573"/>
                    <a:pt x="860" y="610"/>
                    <a:pt x="823" y="652"/>
                  </a:cubicBezTo>
                  <a:cubicBezTo>
                    <a:pt x="782" y="698"/>
                    <a:pt x="739" y="733"/>
                    <a:pt x="672" y="729"/>
                  </a:cubicBezTo>
                  <a:cubicBezTo>
                    <a:pt x="639" y="727"/>
                    <a:pt x="615" y="744"/>
                    <a:pt x="602" y="776"/>
                  </a:cubicBezTo>
                  <a:cubicBezTo>
                    <a:pt x="601" y="780"/>
                    <a:pt x="598" y="784"/>
                    <a:pt x="595" y="785"/>
                  </a:cubicBezTo>
                  <a:cubicBezTo>
                    <a:pt x="560" y="799"/>
                    <a:pt x="556" y="830"/>
                    <a:pt x="554" y="861"/>
                  </a:cubicBezTo>
                  <a:cubicBezTo>
                    <a:pt x="552" y="885"/>
                    <a:pt x="552" y="910"/>
                    <a:pt x="550" y="935"/>
                  </a:cubicBezTo>
                  <a:cubicBezTo>
                    <a:pt x="549" y="954"/>
                    <a:pt x="541" y="970"/>
                    <a:pt x="523" y="981"/>
                  </a:cubicBezTo>
                  <a:cubicBezTo>
                    <a:pt x="515" y="985"/>
                    <a:pt x="511" y="996"/>
                    <a:pt x="505" y="1003"/>
                  </a:cubicBezTo>
                  <a:cubicBezTo>
                    <a:pt x="506" y="1006"/>
                    <a:pt x="507" y="1008"/>
                    <a:pt x="509" y="1010"/>
                  </a:cubicBezTo>
                  <a:cubicBezTo>
                    <a:pt x="524" y="1007"/>
                    <a:pt x="541" y="1007"/>
                    <a:pt x="554" y="1000"/>
                  </a:cubicBezTo>
                  <a:cubicBezTo>
                    <a:pt x="614" y="970"/>
                    <a:pt x="652" y="919"/>
                    <a:pt x="677" y="857"/>
                  </a:cubicBezTo>
                  <a:cubicBezTo>
                    <a:pt x="680" y="849"/>
                    <a:pt x="683" y="839"/>
                    <a:pt x="689" y="833"/>
                  </a:cubicBezTo>
                  <a:cubicBezTo>
                    <a:pt x="712" y="812"/>
                    <a:pt x="737" y="794"/>
                    <a:pt x="761" y="773"/>
                  </a:cubicBezTo>
                  <a:cubicBezTo>
                    <a:pt x="786" y="752"/>
                    <a:pt x="814" y="737"/>
                    <a:pt x="847" y="736"/>
                  </a:cubicBezTo>
                  <a:cubicBezTo>
                    <a:pt x="853" y="736"/>
                    <a:pt x="861" y="736"/>
                    <a:pt x="864" y="739"/>
                  </a:cubicBezTo>
                  <a:cubicBezTo>
                    <a:pt x="883" y="763"/>
                    <a:pt x="909" y="765"/>
                    <a:pt x="935" y="761"/>
                  </a:cubicBezTo>
                  <a:cubicBezTo>
                    <a:pt x="992" y="752"/>
                    <a:pt x="1049" y="740"/>
                    <a:pt x="1102" y="730"/>
                  </a:cubicBezTo>
                  <a:cubicBezTo>
                    <a:pt x="1110" y="702"/>
                    <a:pt x="1118" y="677"/>
                    <a:pt x="1124" y="651"/>
                  </a:cubicBezTo>
                  <a:cubicBezTo>
                    <a:pt x="1126" y="644"/>
                    <a:pt x="1124" y="633"/>
                    <a:pt x="1120" y="630"/>
                  </a:cubicBezTo>
                  <a:cubicBezTo>
                    <a:pt x="1115" y="627"/>
                    <a:pt x="1104" y="629"/>
                    <a:pt x="1098" y="633"/>
                  </a:cubicBezTo>
                  <a:cubicBezTo>
                    <a:pt x="1089" y="638"/>
                    <a:pt x="1082" y="646"/>
                    <a:pt x="1074" y="653"/>
                  </a:cubicBezTo>
                  <a:cubicBezTo>
                    <a:pt x="1074" y="641"/>
                    <a:pt x="1074" y="630"/>
                    <a:pt x="1074" y="618"/>
                  </a:cubicBezTo>
                  <a:cubicBezTo>
                    <a:pt x="1093" y="626"/>
                    <a:pt x="1111" y="626"/>
                    <a:pt x="1125" y="609"/>
                  </a:cubicBezTo>
                  <a:cubicBezTo>
                    <a:pt x="1141" y="624"/>
                    <a:pt x="1153" y="614"/>
                    <a:pt x="1165" y="604"/>
                  </a:cubicBezTo>
                  <a:cubicBezTo>
                    <a:pt x="1174" y="596"/>
                    <a:pt x="1182" y="586"/>
                    <a:pt x="1199" y="592"/>
                  </a:cubicBezTo>
                  <a:cubicBezTo>
                    <a:pt x="1162" y="639"/>
                    <a:pt x="1108" y="678"/>
                    <a:pt x="1138" y="749"/>
                  </a:cubicBezTo>
                  <a:cubicBezTo>
                    <a:pt x="1129" y="752"/>
                    <a:pt x="1121" y="755"/>
                    <a:pt x="1114" y="756"/>
                  </a:cubicBezTo>
                  <a:cubicBezTo>
                    <a:pt x="1082" y="759"/>
                    <a:pt x="1050" y="759"/>
                    <a:pt x="1018" y="764"/>
                  </a:cubicBezTo>
                  <a:cubicBezTo>
                    <a:pt x="991" y="768"/>
                    <a:pt x="962" y="773"/>
                    <a:pt x="938" y="785"/>
                  </a:cubicBezTo>
                  <a:cubicBezTo>
                    <a:pt x="913" y="797"/>
                    <a:pt x="893" y="798"/>
                    <a:pt x="871" y="783"/>
                  </a:cubicBezTo>
                  <a:cubicBezTo>
                    <a:pt x="861" y="777"/>
                    <a:pt x="851" y="769"/>
                    <a:pt x="841" y="761"/>
                  </a:cubicBezTo>
                  <a:cubicBezTo>
                    <a:pt x="827" y="770"/>
                    <a:pt x="814" y="777"/>
                    <a:pt x="801" y="785"/>
                  </a:cubicBezTo>
                  <a:cubicBezTo>
                    <a:pt x="783" y="796"/>
                    <a:pt x="764" y="806"/>
                    <a:pt x="747" y="819"/>
                  </a:cubicBezTo>
                  <a:cubicBezTo>
                    <a:pt x="731" y="831"/>
                    <a:pt x="723" y="849"/>
                    <a:pt x="727" y="874"/>
                  </a:cubicBezTo>
                  <a:cubicBezTo>
                    <a:pt x="737" y="867"/>
                    <a:pt x="745" y="861"/>
                    <a:pt x="753" y="858"/>
                  </a:cubicBezTo>
                  <a:cubicBezTo>
                    <a:pt x="758" y="855"/>
                    <a:pt x="766" y="854"/>
                    <a:pt x="772" y="855"/>
                  </a:cubicBezTo>
                  <a:cubicBezTo>
                    <a:pt x="785" y="857"/>
                    <a:pt x="798" y="860"/>
                    <a:pt x="810" y="864"/>
                  </a:cubicBezTo>
                  <a:cubicBezTo>
                    <a:pt x="843" y="875"/>
                    <a:pt x="859" y="858"/>
                    <a:pt x="873" y="830"/>
                  </a:cubicBezTo>
                  <a:cubicBezTo>
                    <a:pt x="886" y="805"/>
                    <a:pt x="898" y="802"/>
                    <a:pt x="925" y="809"/>
                  </a:cubicBezTo>
                  <a:cubicBezTo>
                    <a:pt x="930" y="811"/>
                    <a:pt x="935" y="813"/>
                    <a:pt x="940" y="814"/>
                  </a:cubicBezTo>
                  <a:cubicBezTo>
                    <a:pt x="951" y="784"/>
                    <a:pt x="962" y="777"/>
                    <a:pt x="991" y="781"/>
                  </a:cubicBezTo>
                  <a:cubicBezTo>
                    <a:pt x="1036" y="786"/>
                    <a:pt x="1048" y="797"/>
                    <a:pt x="1054" y="836"/>
                  </a:cubicBezTo>
                  <a:cubicBezTo>
                    <a:pt x="1092" y="843"/>
                    <a:pt x="1108" y="858"/>
                    <a:pt x="1110" y="888"/>
                  </a:cubicBezTo>
                  <a:cubicBezTo>
                    <a:pt x="1111" y="914"/>
                    <a:pt x="1100" y="925"/>
                    <a:pt x="1062" y="935"/>
                  </a:cubicBezTo>
                  <a:cubicBezTo>
                    <a:pt x="1061" y="949"/>
                    <a:pt x="1060" y="963"/>
                    <a:pt x="1059" y="977"/>
                  </a:cubicBezTo>
                  <a:cubicBezTo>
                    <a:pt x="1056" y="976"/>
                    <a:pt x="1054" y="976"/>
                    <a:pt x="1051" y="975"/>
                  </a:cubicBezTo>
                  <a:cubicBezTo>
                    <a:pt x="1060" y="952"/>
                    <a:pt x="1053" y="934"/>
                    <a:pt x="1030" y="915"/>
                  </a:cubicBezTo>
                  <a:cubicBezTo>
                    <a:pt x="1058" y="921"/>
                    <a:pt x="1086" y="937"/>
                    <a:pt x="1099" y="908"/>
                  </a:cubicBezTo>
                  <a:cubicBezTo>
                    <a:pt x="1105" y="895"/>
                    <a:pt x="1099" y="870"/>
                    <a:pt x="1089" y="859"/>
                  </a:cubicBezTo>
                  <a:cubicBezTo>
                    <a:pt x="1068" y="836"/>
                    <a:pt x="1047" y="858"/>
                    <a:pt x="1029" y="866"/>
                  </a:cubicBezTo>
                  <a:cubicBezTo>
                    <a:pt x="1033" y="852"/>
                    <a:pt x="1039" y="837"/>
                    <a:pt x="1042" y="821"/>
                  </a:cubicBezTo>
                  <a:cubicBezTo>
                    <a:pt x="1043" y="816"/>
                    <a:pt x="1040" y="805"/>
                    <a:pt x="1036" y="804"/>
                  </a:cubicBezTo>
                  <a:cubicBezTo>
                    <a:pt x="1019" y="796"/>
                    <a:pt x="1000" y="791"/>
                    <a:pt x="982" y="785"/>
                  </a:cubicBezTo>
                  <a:cubicBezTo>
                    <a:pt x="980" y="784"/>
                    <a:pt x="977" y="786"/>
                    <a:pt x="974" y="786"/>
                  </a:cubicBezTo>
                  <a:cubicBezTo>
                    <a:pt x="955" y="791"/>
                    <a:pt x="951" y="807"/>
                    <a:pt x="951" y="824"/>
                  </a:cubicBezTo>
                  <a:cubicBezTo>
                    <a:pt x="950" y="835"/>
                    <a:pt x="952" y="846"/>
                    <a:pt x="953" y="861"/>
                  </a:cubicBezTo>
                  <a:cubicBezTo>
                    <a:pt x="945" y="847"/>
                    <a:pt x="940" y="836"/>
                    <a:pt x="932" y="827"/>
                  </a:cubicBezTo>
                  <a:cubicBezTo>
                    <a:pt x="916" y="808"/>
                    <a:pt x="899" y="811"/>
                    <a:pt x="887" y="832"/>
                  </a:cubicBezTo>
                  <a:cubicBezTo>
                    <a:pt x="882" y="840"/>
                    <a:pt x="876" y="846"/>
                    <a:pt x="870" y="852"/>
                  </a:cubicBezTo>
                  <a:cubicBezTo>
                    <a:pt x="851" y="873"/>
                    <a:pt x="856" y="893"/>
                    <a:pt x="883" y="903"/>
                  </a:cubicBezTo>
                  <a:cubicBezTo>
                    <a:pt x="895" y="907"/>
                    <a:pt x="907" y="909"/>
                    <a:pt x="925" y="913"/>
                  </a:cubicBezTo>
                  <a:cubicBezTo>
                    <a:pt x="911" y="916"/>
                    <a:pt x="904" y="916"/>
                    <a:pt x="898" y="919"/>
                  </a:cubicBezTo>
                  <a:cubicBezTo>
                    <a:pt x="893" y="921"/>
                    <a:pt x="888" y="927"/>
                    <a:pt x="888" y="931"/>
                  </a:cubicBezTo>
                  <a:cubicBezTo>
                    <a:pt x="889" y="955"/>
                    <a:pt x="898" y="975"/>
                    <a:pt x="918" y="989"/>
                  </a:cubicBezTo>
                  <a:cubicBezTo>
                    <a:pt x="922" y="992"/>
                    <a:pt x="933" y="991"/>
                    <a:pt x="938" y="988"/>
                  </a:cubicBezTo>
                  <a:cubicBezTo>
                    <a:pt x="950" y="979"/>
                    <a:pt x="961" y="967"/>
                    <a:pt x="973" y="957"/>
                  </a:cubicBezTo>
                  <a:cubicBezTo>
                    <a:pt x="973" y="959"/>
                    <a:pt x="974" y="962"/>
                    <a:pt x="975" y="965"/>
                  </a:cubicBezTo>
                  <a:cubicBezTo>
                    <a:pt x="985" y="995"/>
                    <a:pt x="1004" y="1001"/>
                    <a:pt x="1030" y="983"/>
                  </a:cubicBezTo>
                  <a:cubicBezTo>
                    <a:pt x="1036" y="979"/>
                    <a:pt x="1044" y="977"/>
                    <a:pt x="1052" y="975"/>
                  </a:cubicBezTo>
                  <a:close/>
                  <a:moveTo>
                    <a:pt x="180" y="647"/>
                  </a:moveTo>
                  <a:cubicBezTo>
                    <a:pt x="178" y="646"/>
                    <a:pt x="176" y="645"/>
                    <a:pt x="174" y="644"/>
                  </a:cubicBezTo>
                  <a:cubicBezTo>
                    <a:pt x="171" y="646"/>
                    <a:pt x="167" y="648"/>
                    <a:pt x="165" y="651"/>
                  </a:cubicBezTo>
                  <a:cubicBezTo>
                    <a:pt x="156" y="666"/>
                    <a:pt x="148" y="681"/>
                    <a:pt x="139" y="696"/>
                  </a:cubicBezTo>
                  <a:cubicBezTo>
                    <a:pt x="126" y="717"/>
                    <a:pt x="116" y="717"/>
                    <a:pt x="102" y="697"/>
                  </a:cubicBezTo>
                  <a:cubicBezTo>
                    <a:pt x="98" y="691"/>
                    <a:pt x="92" y="685"/>
                    <a:pt x="84" y="676"/>
                  </a:cubicBezTo>
                  <a:cubicBezTo>
                    <a:pt x="119" y="890"/>
                    <a:pt x="288" y="1146"/>
                    <a:pt x="659" y="1146"/>
                  </a:cubicBezTo>
                  <a:cubicBezTo>
                    <a:pt x="633" y="1120"/>
                    <a:pt x="588" y="1107"/>
                    <a:pt x="508" y="1105"/>
                  </a:cubicBezTo>
                  <a:cubicBezTo>
                    <a:pt x="538" y="1079"/>
                    <a:pt x="568" y="1090"/>
                    <a:pt x="600" y="1095"/>
                  </a:cubicBezTo>
                  <a:cubicBezTo>
                    <a:pt x="581" y="1058"/>
                    <a:pt x="622" y="1037"/>
                    <a:pt x="620" y="1002"/>
                  </a:cubicBezTo>
                  <a:cubicBezTo>
                    <a:pt x="608" y="1005"/>
                    <a:pt x="596" y="1006"/>
                    <a:pt x="586" y="1010"/>
                  </a:cubicBezTo>
                  <a:cubicBezTo>
                    <a:pt x="573" y="1016"/>
                    <a:pt x="561" y="1024"/>
                    <a:pt x="550" y="1032"/>
                  </a:cubicBezTo>
                  <a:cubicBezTo>
                    <a:pt x="529" y="1049"/>
                    <a:pt x="507" y="1051"/>
                    <a:pt x="484" y="1036"/>
                  </a:cubicBezTo>
                  <a:cubicBezTo>
                    <a:pt x="475" y="1031"/>
                    <a:pt x="466" y="1027"/>
                    <a:pt x="456" y="1025"/>
                  </a:cubicBezTo>
                  <a:cubicBezTo>
                    <a:pt x="438" y="1020"/>
                    <a:pt x="420" y="1029"/>
                    <a:pt x="417" y="1046"/>
                  </a:cubicBezTo>
                  <a:cubicBezTo>
                    <a:pt x="414" y="1067"/>
                    <a:pt x="400" y="1068"/>
                    <a:pt x="387" y="1062"/>
                  </a:cubicBezTo>
                  <a:cubicBezTo>
                    <a:pt x="375" y="1057"/>
                    <a:pt x="366" y="1046"/>
                    <a:pt x="356" y="1036"/>
                  </a:cubicBezTo>
                  <a:cubicBezTo>
                    <a:pt x="347" y="1027"/>
                    <a:pt x="351" y="1019"/>
                    <a:pt x="361" y="1012"/>
                  </a:cubicBezTo>
                  <a:cubicBezTo>
                    <a:pt x="393" y="990"/>
                    <a:pt x="428" y="980"/>
                    <a:pt x="466" y="979"/>
                  </a:cubicBezTo>
                  <a:cubicBezTo>
                    <a:pt x="475" y="979"/>
                    <a:pt x="486" y="975"/>
                    <a:pt x="491" y="969"/>
                  </a:cubicBezTo>
                  <a:cubicBezTo>
                    <a:pt x="521" y="928"/>
                    <a:pt x="521" y="882"/>
                    <a:pt x="513" y="834"/>
                  </a:cubicBezTo>
                  <a:cubicBezTo>
                    <a:pt x="505" y="842"/>
                    <a:pt x="501" y="851"/>
                    <a:pt x="495" y="859"/>
                  </a:cubicBezTo>
                  <a:cubicBezTo>
                    <a:pt x="492" y="863"/>
                    <a:pt x="486" y="867"/>
                    <a:pt x="480" y="869"/>
                  </a:cubicBezTo>
                  <a:cubicBezTo>
                    <a:pt x="472" y="872"/>
                    <a:pt x="462" y="872"/>
                    <a:pt x="455" y="876"/>
                  </a:cubicBezTo>
                  <a:cubicBezTo>
                    <a:pt x="438" y="887"/>
                    <a:pt x="420" y="887"/>
                    <a:pt x="403" y="879"/>
                  </a:cubicBezTo>
                  <a:cubicBezTo>
                    <a:pt x="389" y="872"/>
                    <a:pt x="374" y="863"/>
                    <a:pt x="362" y="852"/>
                  </a:cubicBezTo>
                  <a:cubicBezTo>
                    <a:pt x="337" y="832"/>
                    <a:pt x="316" y="807"/>
                    <a:pt x="282" y="802"/>
                  </a:cubicBezTo>
                  <a:cubicBezTo>
                    <a:pt x="270" y="801"/>
                    <a:pt x="258" y="794"/>
                    <a:pt x="247" y="790"/>
                  </a:cubicBezTo>
                  <a:cubicBezTo>
                    <a:pt x="242" y="802"/>
                    <a:pt x="239" y="815"/>
                    <a:pt x="234" y="827"/>
                  </a:cubicBezTo>
                  <a:cubicBezTo>
                    <a:pt x="231" y="832"/>
                    <a:pt x="227" y="839"/>
                    <a:pt x="222" y="840"/>
                  </a:cubicBezTo>
                  <a:cubicBezTo>
                    <a:pt x="217" y="841"/>
                    <a:pt x="209" y="836"/>
                    <a:pt x="206" y="832"/>
                  </a:cubicBezTo>
                  <a:cubicBezTo>
                    <a:pt x="201" y="826"/>
                    <a:pt x="199" y="817"/>
                    <a:pt x="197" y="810"/>
                  </a:cubicBezTo>
                  <a:cubicBezTo>
                    <a:pt x="194" y="802"/>
                    <a:pt x="192" y="794"/>
                    <a:pt x="189" y="781"/>
                  </a:cubicBezTo>
                  <a:cubicBezTo>
                    <a:pt x="176" y="795"/>
                    <a:pt x="166" y="806"/>
                    <a:pt x="156" y="816"/>
                  </a:cubicBezTo>
                  <a:cubicBezTo>
                    <a:pt x="147" y="809"/>
                    <a:pt x="141" y="802"/>
                    <a:pt x="133" y="797"/>
                  </a:cubicBezTo>
                  <a:cubicBezTo>
                    <a:pt x="119" y="789"/>
                    <a:pt x="117" y="779"/>
                    <a:pt x="124" y="766"/>
                  </a:cubicBezTo>
                  <a:cubicBezTo>
                    <a:pt x="135" y="745"/>
                    <a:pt x="145" y="724"/>
                    <a:pt x="155" y="703"/>
                  </a:cubicBezTo>
                  <a:cubicBezTo>
                    <a:pt x="163" y="684"/>
                    <a:pt x="171" y="666"/>
                    <a:pt x="180" y="647"/>
                  </a:cubicBezTo>
                  <a:close/>
                  <a:moveTo>
                    <a:pt x="479" y="791"/>
                  </a:moveTo>
                  <a:cubicBezTo>
                    <a:pt x="482" y="790"/>
                    <a:pt x="485" y="789"/>
                    <a:pt x="487" y="788"/>
                  </a:cubicBezTo>
                  <a:cubicBezTo>
                    <a:pt x="491" y="777"/>
                    <a:pt x="496" y="766"/>
                    <a:pt x="498" y="754"/>
                  </a:cubicBezTo>
                  <a:cubicBezTo>
                    <a:pt x="502" y="732"/>
                    <a:pt x="504" y="708"/>
                    <a:pt x="507" y="685"/>
                  </a:cubicBezTo>
                  <a:cubicBezTo>
                    <a:pt x="511" y="660"/>
                    <a:pt x="490" y="637"/>
                    <a:pt x="464" y="639"/>
                  </a:cubicBezTo>
                  <a:cubicBezTo>
                    <a:pt x="454" y="640"/>
                    <a:pt x="451" y="645"/>
                    <a:pt x="449" y="655"/>
                  </a:cubicBezTo>
                  <a:cubicBezTo>
                    <a:pt x="445" y="679"/>
                    <a:pt x="439" y="702"/>
                    <a:pt x="433" y="725"/>
                  </a:cubicBezTo>
                  <a:cubicBezTo>
                    <a:pt x="432" y="730"/>
                    <a:pt x="429" y="738"/>
                    <a:pt x="432" y="741"/>
                  </a:cubicBezTo>
                  <a:cubicBezTo>
                    <a:pt x="447" y="758"/>
                    <a:pt x="463" y="774"/>
                    <a:pt x="479" y="791"/>
                  </a:cubicBezTo>
                  <a:close/>
                  <a:moveTo>
                    <a:pt x="653" y="1101"/>
                  </a:moveTo>
                  <a:cubicBezTo>
                    <a:pt x="646" y="1103"/>
                    <a:pt x="641" y="1105"/>
                    <a:pt x="635" y="1107"/>
                  </a:cubicBezTo>
                  <a:cubicBezTo>
                    <a:pt x="663" y="1138"/>
                    <a:pt x="709" y="1131"/>
                    <a:pt x="743" y="1087"/>
                  </a:cubicBezTo>
                  <a:cubicBezTo>
                    <a:pt x="719" y="1089"/>
                    <a:pt x="699" y="1091"/>
                    <a:pt x="684" y="1092"/>
                  </a:cubicBezTo>
                  <a:cubicBezTo>
                    <a:pt x="684" y="1085"/>
                    <a:pt x="685" y="1077"/>
                    <a:pt x="684" y="1069"/>
                  </a:cubicBezTo>
                  <a:cubicBezTo>
                    <a:pt x="683" y="1063"/>
                    <a:pt x="678" y="1056"/>
                    <a:pt x="679" y="1050"/>
                  </a:cubicBezTo>
                  <a:cubicBezTo>
                    <a:pt x="680" y="1030"/>
                    <a:pt x="666" y="1027"/>
                    <a:pt x="652" y="1023"/>
                  </a:cubicBezTo>
                  <a:cubicBezTo>
                    <a:pt x="627" y="1016"/>
                    <a:pt x="619" y="1034"/>
                    <a:pt x="610" y="1050"/>
                  </a:cubicBezTo>
                  <a:cubicBezTo>
                    <a:pt x="594" y="1078"/>
                    <a:pt x="603" y="1096"/>
                    <a:pt x="635" y="1100"/>
                  </a:cubicBezTo>
                  <a:cubicBezTo>
                    <a:pt x="640" y="1101"/>
                    <a:pt x="646" y="1101"/>
                    <a:pt x="653" y="1101"/>
                  </a:cubicBezTo>
                  <a:close/>
                  <a:moveTo>
                    <a:pt x="346" y="815"/>
                  </a:moveTo>
                  <a:cubicBezTo>
                    <a:pt x="365" y="838"/>
                    <a:pt x="424" y="847"/>
                    <a:pt x="449" y="829"/>
                  </a:cubicBezTo>
                  <a:cubicBezTo>
                    <a:pt x="455" y="824"/>
                    <a:pt x="459" y="812"/>
                    <a:pt x="458" y="806"/>
                  </a:cubicBezTo>
                  <a:cubicBezTo>
                    <a:pt x="451" y="774"/>
                    <a:pt x="412" y="762"/>
                    <a:pt x="387" y="782"/>
                  </a:cubicBezTo>
                  <a:cubicBezTo>
                    <a:pt x="374" y="793"/>
                    <a:pt x="360" y="804"/>
                    <a:pt x="346" y="815"/>
                  </a:cubicBezTo>
                  <a:close/>
                  <a:moveTo>
                    <a:pt x="435" y="115"/>
                  </a:moveTo>
                  <a:cubicBezTo>
                    <a:pt x="405" y="113"/>
                    <a:pt x="394" y="119"/>
                    <a:pt x="391" y="138"/>
                  </a:cubicBezTo>
                  <a:cubicBezTo>
                    <a:pt x="390" y="155"/>
                    <a:pt x="413" y="182"/>
                    <a:pt x="430" y="183"/>
                  </a:cubicBezTo>
                  <a:cubicBezTo>
                    <a:pt x="455" y="185"/>
                    <a:pt x="476" y="168"/>
                    <a:pt x="477" y="147"/>
                  </a:cubicBezTo>
                  <a:cubicBezTo>
                    <a:pt x="478" y="126"/>
                    <a:pt x="465" y="116"/>
                    <a:pt x="435" y="115"/>
                  </a:cubicBezTo>
                  <a:close/>
                  <a:moveTo>
                    <a:pt x="337" y="194"/>
                  </a:moveTo>
                  <a:cubicBezTo>
                    <a:pt x="337" y="172"/>
                    <a:pt x="320" y="152"/>
                    <a:pt x="299" y="151"/>
                  </a:cubicBezTo>
                  <a:cubicBezTo>
                    <a:pt x="281" y="150"/>
                    <a:pt x="269" y="163"/>
                    <a:pt x="269" y="181"/>
                  </a:cubicBezTo>
                  <a:cubicBezTo>
                    <a:pt x="269" y="203"/>
                    <a:pt x="290" y="220"/>
                    <a:pt x="316" y="221"/>
                  </a:cubicBezTo>
                  <a:cubicBezTo>
                    <a:pt x="336" y="221"/>
                    <a:pt x="333" y="204"/>
                    <a:pt x="337" y="194"/>
                  </a:cubicBezTo>
                  <a:close/>
                  <a:moveTo>
                    <a:pt x="916" y="132"/>
                  </a:moveTo>
                  <a:cubicBezTo>
                    <a:pt x="916" y="110"/>
                    <a:pt x="905" y="96"/>
                    <a:pt x="888" y="95"/>
                  </a:cubicBezTo>
                  <a:cubicBezTo>
                    <a:pt x="869" y="95"/>
                    <a:pt x="854" y="108"/>
                    <a:pt x="855" y="125"/>
                  </a:cubicBezTo>
                  <a:cubicBezTo>
                    <a:pt x="855" y="144"/>
                    <a:pt x="874" y="164"/>
                    <a:pt x="891" y="164"/>
                  </a:cubicBezTo>
                  <a:cubicBezTo>
                    <a:pt x="906" y="164"/>
                    <a:pt x="915" y="152"/>
                    <a:pt x="916" y="132"/>
                  </a:cubicBezTo>
                  <a:close/>
                  <a:moveTo>
                    <a:pt x="377" y="147"/>
                  </a:moveTo>
                  <a:cubicBezTo>
                    <a:pt x="378" y="145"/>
                    <a:pt x="379" y="142"/>
                    <a:pt x="380" y="140"/>
                  </a:cubicBezTo>
                  <a:cubicBezTo>
                    <a:pt x="389" y="129"/>
                    <a:pt x="397" y="118"/>
                    <a:pt x="405" y="106"/>
                  </a:cubicBezTo>
                  <a:cubicBezTo>
                    <a:pt x="408" y="103"/>
                    <a:pt x="412" y="97"/>
                    <a:pt x="411" y="94"/>
                  </a:cubicBezTo>
                  <a:cubicBezTo>
                    <a:pt x="408" y="89"/>
                    <a:pt x="403" y="84"/>
                    <a:pt x="398" y="84"/>
                  </a:cubicBezTo>
                  <a:cubicBezTo>
                    <a:pt x="389" y="83"/>
                    <a:pt x="380" y="85"/>
                    <a:pt x="371" y="87"/>
                  </a:cubicBezTo>
                  <a:cubicBezTo>
                    <a:pt x="351" y="90"/>
                    <a:pt x="344" y="100"/>
                    <a:pt x="353" y="117"/>
                  </a:cubicBezTo>
                  <a:cubicBezTo>
                    <a:pt x="358" y="129"/>
                    <a:pt x="369" y="137"/>
                    <a:pt x="377" y="147"/>
                  </a:cubicBezTo>
                  <a:close/>
                  <a:moveTo>
                    <a:pt x="474" y="110"/>
                  </a:moveTo>
                  <a:cubicBezTo>
                    <a:pt x="479" y="125"/>
                    <a:pt x="482" y="132"/>
                    <a:pt x="483" y="141"/>
                  </a:cubicBezTo>
                  <a:cubicBezTo>
                    <a:pt x="485" y="150"/>
                    <a:pt x="484" y="159"/>
                    <a:pt x="485" y="175"/>
                  </a:cubicBezTo>
                  <a:cubicBezTo>
                    <a:pt x="501" y="164"/>
                    <a:pt x="517" y="158"/>
                    <a:pt x="522" y="147"/>
                  </a:cubicBezTo>
                  <a:cubicBezTo>
                    <a:pt x="525" y="140"/>
                    <a:pt x="511" y="124"/>
                    <a:pt x="502" y="116"/>
                  </a:cubicBezTo>
                  <a:cubicBezTo>
                    <a:pt x="497" y="111"/>
                    <a:pt x="486" y="112"/>
                    <a:pt x="474" y="110"/>
                  </a:cubicBezTo>
                  <a:close/>
                  <a:moveTo>
                    <a:pt x="384" y="752"/>
                  </a:moveTo>
                  <a:cubicBezTo>
                    <a:pt x="364" y="736"/>
                    <a:pt x="348" y="733"/>
                    <a:pt x="331" y="736"/>
                  </a:cubicBezTo>
                  <a:cubicBezTo>
                    <a:pt x="318" y="739"/>
                    <a:pt x="312" y="748"/>
                    <a:pt x="315" y="762"/>
                  </a:cubicBezTo>
                  <a:cubicBezTo>
                    <a:pt x="317" y="775"/>
                    <a:pt x="327" y="777"/>
                    <a:pt x="337" y="773"/>
                  </a:cubicBezTo>
                  <a:cubicBezTo>
                    <a:pt x="352" y="768"/>
                    <a:pt x="366" y="761"/>
                    <a:pt x="384" y="752"/>
                  </a:cubicBezTo>
                  <a:close/>
                  <a:moveTo>
                    <a:pt x="163" y="767"/>
                  </a:moveTo>
                  <a:cubicBezTo>
                    <a:pt x="194" y="750"/>
                    <a:pt x="206" y="716"/>
                    <a:pt x="189" y="695"/>
                  </a:cubicBezTo>
                  <a:cubicBezTo>
                    <a:pt x="163" y="718"/>
                    <a:pt x="154" y="745"/>
                    <a:pt x="163" y="767"/>
                  </a:cubicBezTo>
                  <a:close/>
                  <a:moveTo>
                    <a:pt x="300" y="741"/>
                  </a:moveTo>
                  <a:cubicBezTo>
                    <a:pt x="284" y="747"/>
                    <a:pt x="270" y="753"/>
                    <a:pt x="254" y="760"/>
                  </a:cubicBezTo>
                  <a:cubicBezTo>
                    <a:pt x="264" y="777"/>
                    <a:pt x="276" y="780"/>
                    <a:pt x="290" y="773"/>
                  </a:cubicBezTo>
                  <a:cubicBezTo>
                    <a:pt x="301" y="768"/>
                    <a:pt x="309" y="759"/>
                    <a:pt x="300" y="741"/>
                  </a:cubicBezTo>
                  <a:close/>
                  <a:moveTo>
                    <a:pt x="415" y="682"/>
                  </a:moveTo>
                  <a:cubicBezTo>
                    <a:pt x="414" y="681"/>
                    <a:pt x="412" y="679"/>
                    <a:pt x="410" y="678"/>
                  </a:cubicBezTo>
                  <a:cubicBezTo>
                    <a:pt x="398" y="691"/>
                    <a:pt x="386" y="704"/>
                    <a:pt x="372" y="719"/>
                  </a:cubicBezTo>
                  <a:cubicBezTo>
                    <a:pt x="403" y="730"/>
                    <a:pt x="409" y="728"/>
                    <a:pt x="415" y="6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294313" y="1131888"/>
              <a:ext cx="382588" cy="614363"/>
            </a:xfrm>
            <a:custGeom>
              <a:avLst/>
              <a:gdLst>
                <a:gd name="T0" fmla="*/ 178 w 178"/>
                <a:gd name="T1" fmla="*/ 234 h 286"/>
                <a:gd name="T2" fmla="*/ 121 w 178"/>
                <a:gd name="T3" fmla="*/ 286 h 286"/>
                <a:gd name="T4" fmla="*/ 80 w 178"/>
                <a:gd name="T5" fmla="*/ 224 h 286"/>
                <a:gd name="T6" fmla="*/ 84 w 178"/>
                <a:gd name="T7" fmla="*/ 217 h 286"/>
                <a:gd name="T8" fmla="*/ 130 w 178"/>
                <a:gd name="T9" fmla="*/ 243 h 286"/>
                <a:gd name="T10" fmla="*/ 106 w 178"/>
                <a:gd name="T11" fmla="*/ 174 h 286"/>
                <a:gd name="T12" fmla="*/ 86 w 178"/>
                <a:gd name="T13" fmla="*/ 175 h 286"/>
                <a:gd name="T14" fmla="*/ 55 w 178"/>
                <a:gd name="T15" fmla="*/ 192 h 286"/>
                <a:gd name="T16" fmla="*/ 10 w 178"/>
                <a:gd name="T17" fmla="*/ 182 h 286"/>
                <a:gd name="T18" fmla="*/ 14 w 178"/>
                <a:gd name="T19" fmla="*/ 132 h 286"/>
                <a:gd name="T20" fmla="*/ 59 w 178"/>
                <a:gd name="T21" fmla="*/ 127 h 286"/>
                <a:gd name="T22" fmla="*/ 100 w 178"/>
                <a:gd name="T23" fmla="*/ 152 h 286"/>
                <a:gd name="T24" fmla="*/ 60 w 178"/>
                <a:gd name="T25" fmla="*/ 84 h 286"/>
                <a:gd name="T26" fmla="*/ 41 w 178"/>
                <a:gd name="T27" fmla="*/ 12 h 286"/>
                <a:gd name="T28" fmla="*/ 70 w 178"/>
                <a:gd name="T29" fmla="*/ 1 h 286"/>
                <a:gd name="T30" fmla="*/ 94 w 178"/>
                <a:gd name="T31" fmla="*/ 21 h 286"/>
                <a:gd name="T32" fmla="*/ 102 w 178"/>
                <a:gd name="T33" fmla="*/ 70 h 286"/>
                <a:gd name="T34" fmla="*/ 113 w 178"/>
                <a:gd name="T35" fmla="*/ 103 h 286"/>
                <a:gd name="T36" fmla="*/ 118 w 178"/>
                <a:gd name="T37" fmla="*/ 103 h 286"/>
                <a:gd name="T38" fmla="*/ 128 w 178"/>
                <a:gd name="T39" fmla="*/ 83 h 286"/>
                <a:gd name="T40" fmla="*/ 145 w 178"/>
                <a:gd name="T41" fmla="*/ 76 h 286"/>
                <a:gd name="T42" fmla="*/ 150 w 178"/>
                <a:gd name="T43" fmla="*/ 91 h 286"/>
                <a:gd name="T44" fmla="*/ 142 w 178"/>
                <a:gd name="T45" fmla="*/ 114 h 286"/>
                <a:gd name="T46" fmla="*/ 165 w 178"/>
                <a:gd name="T47" fmla="*/ 223 h 286"/>
                <a:gd name="T48" fmla="*/ 178 w 178"/>
                <a:gd name="T49" fmla="*/ 234 h 286"/>
                <a:gd name="T50" fmla="*/ 93 w 178"/>
                <a:gd name="T51" fmla="*/ 50 h 286"/>
                <a:gd name="T52" fmla="*/ 66 w 178"/>
                <a:gd name="T53" fmla="*/ 11 h 286"/>
                <a:gd name="T54" fmla="*/ 41 w 178"/>
                <a:gd name="T55" fmla="*/ 44 h 286"/>
                <a:gd name="T56" fmla="*/ 71 w 178"/>
                <a:gd name="T57" fmla="*/ 77 h 286"/>
                <a:gd name="T58" fmla="*/ 93 w 178"/>
                <a:gd name="T59" fmla="*/ 50 h 286"/>
                <a:gd name="T60" fmla="*/ 45 w 178"/>
                <a:gd name="T61" fmla="*/ 134 h 286"/>
                <a:gd name="T62" fmla="*/ 42 w 178"/>
                <a:gd name="T63" fmla="*/ 130 h 286"/>
                <a:gd name="T64" fmla="*/ 14 w 178"/>
                <a:gd name="T65" fmla="*/ 152 h 286"/>
                <a:gd name="T66" fmla="*/ 23 w 178"/>
                <a:gd name="T67" fmla="*/ 178 h 286"/>
                <a:gd name="T68" fmla="*/ 59 w 178"/>
                <a:gd name="T69" fmla="*/ 177 h 286"/>
                <a:gd name="T70" fmla="*/ 84 w 178"/>
                <a:gd name="T71" fmla="*/ 158 h 286"/>
                <a:gd name="T72" fmla="*/ 54 w 178"/>
                <a:gd name="T73" fmla="*/ 135 h 286"/>
                <a:gd name="T74" fmla="*/ 45 w 178"/>
                <a:gd name="T75" fmla="*/ 13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8" h="286">
                  <a:moveTo>
                    <a:pt x="178" y="234"/>
                  </a:moveTo>
                  <a:cubicBezTo>
                    <a:pt x="143" y="234"/>
                    <a:pt x="130" y="255"/>
                    <a:pt x="121" y="286"/>
                  </a:cubicBezTo>
                  <a:cubicBezTo>
                    <a:pt x="118" y="255"/>
                    <a:pt x="109" y="232"/>
                    <a:pt x="80" y="224"/>
                  </a:cubicBezTo>
                  <a:cubicBezTo>
                    <a:pt x="81" y="221"/>
                    <a:pt x="83" y="219"/>
                    <a:pt x="84" y="217"/>
                  </a:cubicBezTo>
                  <a:cubicBezTo>
                    <a:pt x="99" y="226"/>
                    <a:pt x="115" y="234"/>
                    <a:pt x="130" y="243"/>
                  </a:cubicBezTo>
                  <a:cubicBezTo>
                    <a:pt x="139" y="222"/>
                    <a:pt x="128" y="184"/>
                    <a:pt x="106" y="174"/>
                  </a:cubicBezTo>
                  <a:cubicBezTo>
                    <a:pt x="101" y="171"/>
                    <a:pt x="92" y="172"/>
                    <a:pt x="86" y="175"/>
                  </a:cubicBezTo>
                  <a:cubicBezTo>
                    <a:pt x="75" y="179"/>
                    <a:pt x="66" y="187"/>
                    <a:pt x="55" y="192"/>
                  </a:cubicBezTo>
                  <a:cubicBezTo>
                    <a:pt x="38" y="200"/>
                    <a:pt x="19" y="195"/>
                    <a:pt x="10" y="182"/>
                  </a:cubicBezTo>
                  <a:cubicBezTo>
                    <a:pt x="0" y="167"/>
                    <a:pt x="2" y="145"/>
                    <a:pt x="14" y="132"/>
                  </a:cubicBezTo>
                  <a:cubicBezTo>
                    <a:pt x="26" y="118"/>
                    <a:pt x="42" y="116"/>
                    <a:pt x="59" y="127"/>
                  </a:cubicBezTo>
                  <a:cubicBezTo>
                    <a:pt x="72" y="135"/>
                    <a:pt x="85" y="143"/>
                    <a:pt x="100" y="152"/>
                  </a:cubicBezTo>
                  <a:cubicBezTo>
                    <a:pt x="107" y="122"/>
                    <a:pt x="90" y="95"/>
                    <a:pt x="60" y="84"/>
                  </a:cubicBezTo>
                  <a:cubicBezTo>
                    <a:pt x="34" y="73"/>
                    <a:pt x="22" y="34"/>
                    <a:pt x="41" y="12"/>
                  </a:cubicBezTo>
                  <a:cubicBezTo>
                    <a:pt x="47" y="5"/>
                    <a:pt x="61" y="0"/>
                    <a:pt x="70" y="1"/>
                  </a:cubicBezTo>
                  <a:cubicBezTo>
                    <a:pt x="79" y="3"/>
                    <a:pt x="91" y="13"/>
                    <a:pt x="94" y="21"/>
                  </a:cubicBezTo>
                  <a:cubicBezTo>
                    <a:pt x="99" y="37"/>
                    <a:pt x="99" y="54"/>
                    <a:pt x="102" y="70"/>
                  </a:cubicBezTo>
                  <a:cubicBezTo>
                    <a:pt x="104" y="82"/>
                    <a:pt x="109" y="92"/>
                    <a:pt x="113" y="103"/>
                  </a:cubicBezTo>
                  <a:cubicBezTo>
                    <a:pt x="115" y="103"/>
                    <a:pt x="116" y="103"/>
                    <a:pt x="118" y="103"/>
                  </a:cubicBezTo>
                  <a:cubicBezTo>
                    <a:pt x="121" y="96"/>
                    <a:pt x="124" y="88"/>
                    <a:pt x="128" y="83"/>
                  </a:cubicBezTo>
                  <a:cubicBezTo>
                    <a:pt x="132" y="79"/>
                    <a:pt x="140" y="78"/>
                    <a:pt x="145" y="76"/>
                  </a:cubicBezTo>
                  <a:cubicBezTo>
                    <a:pt x="147" y="81"/>
                    <a:pt x="151" y="87"/>
                    <a:pt x="150" y="91"/>
                  </a:cubicBezTo>
                  <a:cubicBezTo>
                    <a:pt x="149" y="99"/>
                    <a:pt x="145" y="106"/>
                    <a:pt x="142" y="114"/>
                  </a:cubicBezTo>
                  <a:cubicBezTo>
                    <a:pt x="120" y="157"/>
                    <a:pt x="128" y="193"/>
                    <a:pt x="165" y="223"/>
                  </a:cubicBezTo>
                  <a:cubicBezTo>
                    <a:pt x="168" y="226"/>
                    <a:pt x="172" y="229"/>
                    <a:pt x="178" y="234"/>
                  </a:cubicBezTo>
                  <a:close/>
                  <a:moveTo>
                    <a:pt x="93" y="50"/>
                  </a:moveTo>
                  <a:cubicBezTo>
                    <a:pt x="93" y="27"/>
                    <a:pt x="81" y="11"/>
                    <a:pt x="66" y="11"/>
                  </a:cubicBezTo>
                  <a:cubicBezTo>
                    <a:pt x="52" y="11"/>
                    <a:pt x="41" y="26"/>
                    <a:pt x="41" y="44"/>
                  </a:cubicBezTo>
                  <a:cubicBezTo>
                    <a:pt x="41" y="63"/>
                    <a:pt x="54" y="77"/>
                    <a:pt x="71" y="77"/>
                  </a:cubicBezTo>
                  <a:cubicBezTo>
                    <a:pt x="92" y="77"/>
                    <a:pt x="91" y="61"/>
                    <a:pt x="93" y="50"/>
                  </a:cubicBezTo>
                  <a:close/>
                  <a:moveTo>
                    <a:pt x="45" y="134"/>
                  </a:moveTo>
                  <a:cubicBezTo>
                    <a:pt x="44" y="133"/>
                    <a:pt x="43" y="132"/>
                    <a:pt x="42" y="130"/>
                  </a:cubicBezTo>
                  <a:cubicBezTo>
                    <a:pt x="32" y="137"/>
                    <a:pt x="19" y="142"/>
                    <a:pt x="14" y="152"/>
                  </a:cubicBezTo>
                  <a:cubicBezTo>
                    <a:pt x="11" y="157"/>
                    <a:pt x="17" y="175"/>
                    <a:pt x="23" y="178"/>
                  </a:cubicBezTo>
                  <a:cubicBezTo>
                    <a:pt x="33" y="182"/>
                    <a:pt x="48" y="181"/>
                    <a:pt x="59" y="177"/>
                  </a:cubicBezTo>
                  <a:cubicBezTo>
                    <a:pt x="68" y="174"/>
                    <a:pt x="76" y="165"/>
                    <a:pt x="84" y="158"/>
                  </a:cubicBezTo>
                  <a:cubicBezTo>
                    <a:pt x="74" y="151"/>
                    <a:pt x="65" y="143"/>
                    <a:pt x="54" y="135"/>
                  </a:cubicBezTo>
                  <a:cubicBezTo>
                    <a:pt x="52" y="134"/>
                    <a:pt x="48" y="134"/>
                    <a:pt x="4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283201" y="1627188"/>
              <a:ext cx="303213" cy="506413"/>
            </a:xfrm>
            <a:custGeom>
              <a:avLst/>
              <a:gdLst>
                <a:gd name="T0" fmla="*/ 106 w 141"/>
                <a:gd name="T1" fmla="*/ 161 h 236"/>
                <a:gd name="T2" fmla="*/ 95 w 141"/>
                <a:gd name="T3" fmla="*/ 142 h 236"/>
                <a:gd name="T4" fmla="*/ 86 w 141"/>
                <a:gd name="T5" fmla="*/ 143 h 236"/>
                <a:gd name="T6" fmla="*/ 49 w 141"/>
                <a:gd name="T7" fmla="*/ 193 h 236"/>
                <a:gd name="T8" fmla="*/ 109 w 141"/>
                <a:gd name="T9" fmla="*/ 217 h 236"/>
                <a:gd name="T10" fmla="*/ 66 w 141"/>
                <a:gd name="T11" fmla="*/ 228 h 236"/>
                <a:gd name="T12" fmla="*/ 39 w 141"/>
                <a:gd name="T13" fmla="*/ 168 h 236"/>
                <a:gd name="T14" fmla="*/ 2 w 141"/>
                <a:gd name="T15" fmla="*/ 138 h 236"/>
                <a:gd name="T16" fmla="*/ 40 w 141"/>
                <a:gd name="T17" fmla="*/ 73 h 236"/>
                <a:gd name="T18" fmla="*/ 70 w 141"/>
                <a:gd name="T19" fmla="*/ 0 h 236"/>
                <a:gd name="T20" fmla="*/ 52 w 141"/>
                <a:gd name="T21" fmla="*/ 28 h 236"/>
                <a:gd name="T22" fmla="*/ 48 w 141"/>
                <a:gd name="T23" fmla="*/ 69 h 236"/>
                <a:gd name="T24" fmla="*/ 56 w 141"/>
                <a:gd name="T25" fmla="*/ 84 h 236"/>
                <a:gd name="T26" fmla="*/ 43 w 141"/>
                <a:gd name="T27" fmla="*/ 84 h 236"/>
                <a:gd name="T28" fmla="*/ 13 w 141"/>
                <a:gd name="T29" fmla="*/ 112 h 236"/>
                <a:gd name="T30" fmla="*/ 12 w 141"/>
                <a:gd name="T31" fmla="*/ 124 h 236"/>
                <a:gd name="T32" fmla="*/ 44 w 141"/>
                <a:gd name="T33" fmla="*/ 153 h 236"/>
                <a:gd name="T34" fmla="*/ 85 w 141"/>
                <a:gd name="T35" fmla="*/ 138 h 236"/>
                <a:gd name="T36" fmla="*/ 81 w 141"/>
                <a:gd name="T37" fmla="*/ 102 h 236"/>
                <a:gd name="T38" fmla="*/ 98 w 141"/>
                <a:gd name="T39" fmla="*/ 110 h 236"/>
                <a:gd name="T40" fmla="*/ 94 w 141"/>
                <a:gd name="T41" fmla="*/ 95 h 236"/>
                <a:gd name="T42" fmla="*/ 102 w 141"/>
                <a:gd name="T43" fmla="*/ 98 h 236"/>
                <a:gd name="T44" fmla="*/ 115 w 141"/>
                <a:gd name="T45" fmla="*/ 80 h 236"/>
                <a:gd name="T46" fmla="*/ 141 w 141"/>
                <a:gd name="T47" fmla="*/ 85 h 236"/>
                <a:gd name="T48" fmla="*/ 106 w 141"/>
                <a:gd name="T49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236">
                  <a:moveTo>
                    <a:pt x="106" y="161"/>
                  </a:moveTo>
                  <a:cubicBezTo>
                    <a:pt x="103" y="155"/>
                    <a:pt x="99" y="149"/>
                    <a:pt x="95" y="142"/>
                  </a:cubicBezTo>
                  <a:cubicBezTo>
                    <a:pt x="93" y="142"/>
                    <a:pt x="89" y="143"/>
                    <a:pt x="86" y="143"/>
                  </a:cubicBezTo>
                  <a:cubicBezTo>
                    <a:pt x="57" y="152"/>
                    <a:pt x="43" y="171"/>
                    <a:pt x="49" y="193"/>
                  </a:cubicBezTo>
                  <a:cubicBezTo>
                    <a:pt x="55" y="216"/>
                    <a:pt x="80" y="226"/>
                    <a:pt x="109" y="217"/>
                  </a:cubicBezTo>
                  <a:cubicBezTo>
                    <a:pt x="97" y="229"/>
                    <a:pt x="82" y="236"/>
                    <a:pt x="66" y="228"/>
                  </a:cubicBezTo>
                  <a:cubicBezTo>
                    <a:pt x="41" y="216"/>
                    <a:pt x="37" y="193"/>
                    <a:pt x="39" y="168"/>
                  </a:cubicBezTo>
                  <a:cubicBezTo>
                    <a:pt x="26" y="159"/>
                    <a:pt x="0" y="167"/>
                    <a:pt x="2" y="138"/>
                  </a:cubicBezTo>
                  <a:cubicBezTo>
                    <a:pt x="5" y="84"/>
                    <a:pt x="4" y="84"/>
                    <a:pt x="40" y="73"/>
                  </a:cubicBezTo>
                  <a:cubicBezTo>
                    <a:pt x="21" y="38"/>
                    <a:pt x="43" y="18"/>
                    <a:pt x="70" y="0"/>
                  </a:cubicBezTo>
                  <a:cubicBezTo>
                    <a:pt x="64" y="9"/>
                    <a:pt x="60" y="21"/>
                    <a:pt x="52" y="28"/>
                  </a:cubicBezTo>
                  <a:cubicBezTo>
                    <a:pt x="35" y="41"/>
                    <a:pt x="39" y="54"/>
                    <a:pt x="48" y="69"/>
                  </a:cubicBezTo>
                  <a:cubicBezTo>
                    <a:pt x="51" y="73"/>
                    <a:pt x="53" y="78"/>
                    <a:pt x="56" y="84"/>
                  </a:cubicBezTo>
                  <a:cubicBezTo>
                    <a:pt x="50" y="84"/>
                    <a:pt x="47" y="84"/>
                    <a:pt x="43" y="84"/>
                  </a:cubicBezTo>
                  <a:cubicBezTo>
                    <a:pt x="17" y="83"/>
                    <a:pt x="13" y="86"/>
                    <a:pt x="13" y="112"/>
                  </a:cubicBezTo>
                  <a:cubicBezTo>
                    <a:pt x="12" y="116"/>
                    <a:pt x="12" y="120"/>
                    <a:pt x="12" y="124"/>
                  </a:cubicBezTo>
                  <a:cubicBezTo>
                    <a:pt x="8" y="149"/>
                    <a:pt x="19" y="160"/>
                    <a:pt x="44" y="153"/>
                  </a:cubicBezTo>
                  <a:cubicBezTo>
                    <a:pt x="59" y="149"/>
                    <a:pt x="73" y="143"/>
                    <a:pt x="85" y="138"/>
                  </a:cubicBezTo>
                  <a:cubicBezTo>
                    <a:pt x="84" y="125"/>
                    <a:pt x="83" y="114"/>
                    <a:pt x="81" y="102"/>
                  </a:cubicBezTo>
                  <a:cubicBezTo>
                    <a:pt x="87" y="104"/>
                    <a:pt x="91" y="106"/>
                    <a:pt x="98" y="110"/>
                  </a:cubicBezTo>
                  <a:cubicBezTo>
                    <a:pt x="96" y="103"/>
                    <a:pt x="95" y="99"/>
                    <a:pt x="94" y="95"/>
                  </a:cubicBezTo>
                  <a:cubicBezTo>
                    <a:pt x="97" y="96"/>
                    <a:pt x="100" y="98"/>
                    <a:pt x="102" y="98"/>
                  </a:cubicBezTo>
                  <a:cubicBezTo>
                    <a:pt x="106" y="92"/>
                    <a:pt x="109" y="81"/>
                    <a:pt x="115" y="80"/>
                  </a:cubicBezTo>
                  <a:cubicBezTo>
                    <a:pt x="122" y="78"/>
                    <a:pt x="131" y="83"/>
                    <a:pt x="141" y="85"/>
                  </a:cubicBezTo>
                  <a:cubicBezTo>
                    <a:pt x="114" y="105"/>
                    <a:pt x="99" y="128"/>
                    <a:pt x="106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643563" y="1782763"/>
              <a:ext cx="80963" cy="171450"/>
            </a:xfrm>
            <a:custGeom>
              <a:avLst/>
              <a:gdLst>
                <a:gd name="T0" fmla="*/ 0 w 38"/>
                <a:gd name="T1" fmla="*/ 14 h 80"/>
                <a:gd name="T2" fmla="*/ 34 w 38"/>
                <a:gd name="T3" fmla="*/ 0 h 80"/>
                <a:gd name="T4" fmla="*/ 32 w 38"/>
                <a:gd name="T5" fmla="*/ 53 h 80"/>
                <a:gd name="T6" fmla="*/ 14 w 38"/>
                <a:gd name="T7" fmla="*/ 80 h 80"/>
                <a:gd name="T8" fmla="*/ 0 w 38"/>
                <a:gd name="T9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80">
                  <a:moveTo>
                    <a:pt x="0" y="14"/>
                  </a:moveTo>
                  <a:cubicBezTo>
                    <a:pt x="14" y="9"/>
                    <a:pt x="26" y="4"/>
                    <a:pt x="34" y="0"/>
                  </a:cubicBezTo>
                  <a:cubicBezTo>
                    <a:pt x="34" y="17"/>
                    <a:pt x="35" y="35"/>
                    <a:pt x="32" y="53"/>
                  </a:cubicBezTo>
                  <a:cubicBezTo>
                    <a:pt x="31" y="63"/>
                    <a:pt x="22" y="71"/>
                    <a:pt x="14" y="80"/>
                  </a:cubicBezTo>
                  <a:cubicBezTo>
                    <a:pt x="19" y="55"/>
                    <a:pt x="38" y="2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430713" y="1219201"/>
              <a:ext cx="163513" cy="88900"/>
            </a:xfrm>
            <a:custGeom>
              <a:avLst/>
              <a:gdLst>
                <a:gd name="T0" fmla="*/ 75 w 76"/>
                <a:gd name="T1" fmla="*/ 42 h 42"/>
                <a:gd name="T2" fmla="*/ 46 w 76"/>
                <a:gd name="T3" fmla="*/ 21 h 42"/>
                <a:gd name="T4" fmla="*/ 0 w 76"/>
                <a:gd name="T5" fmla="*/ 0 h 42"/>
                <a:gd name="T6" fmla="*/ 52 w 76"/>
                <a:gd name="T7" fmla="*/ 8 h 42"/>
                <a:gd name="T8" fmla="*/ 76 w 76"/>
                <a:gd name="T9" fmla="*/ 39 h 42"/>
                <a:gd name="T10" fmla="*/ 75 w 7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2">
                  <a:moveTo>
                    <a:pt x="75" y="42"/>
                  </a:moveTo>
                  <a:cubicBezTo>
                    <a:pt x="66" y="35"/>
                    <a:pt x="57" y="29"/>
                    <a:pt x="46" y="21"/>
                  </a:cubicBezTo>
                  <a:cubicBezTo>
                    <a:pt x="28" y="26"/>
                    <a:pt x="12" y="21"/>
                    <a:pt x="0" y="0"/>
                  </a:cubicBezTo>
                  <a:cubicBezTo>
                    <a:pt x="18" y="10"/>
                    <a:pt x="34" y="32"/>
                    <a:pt x="52" y="8"/>
                  </a:cubicBezTo>
                  <a:cubicBezTo>
                    <a:pt x="60" y="19"/>
                    <a:pt x="68" y="29"/>
                    <a:pt x="76" y="39"/>
                  </a:cubicBezTo>
                  <a:cubicBezTo>
                    <a:pt x="75" y="40"/>
                    <a:pt x="75" y="41"/>
                    <a:pt x="7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549651" y="1444626"/>
              <a:ext cx="304800" cy="347663"/>
            </a:xfrm>
            <a:custGeom>
              <a:avLst/>
              <a:gdLst>
                <a:gd name="T0" fmla="*/ 0 w 142"/>
                <a:gd name="T1" fmla="*/ 158 h 162"/>
                <a:gd name="T2" fmla="*/ 19 w 142"/>
                <a:gd name="T3" fmla="*/ 123 h 162"/>
                <a:gd name="T4" fmla="*/ 18 w 142"/>
                <a:gd name="T5" fmla="*/ 71 h 162"/>
                <a:gd name="T6" fmla="*/ 34 w 142"/>
                <a:gd name="T7" fmla="*/ 12 h 162"/>
                <a:gd name="T8" fmla="*/ 114 w 142"/>
                <a:gd name="T9" fmla="*/ 24 h 162"/>
                <a:gd name="T10" fmla="*/ 139 w 142"/>
                <a:gd name="T11" fmla="*/ 91 h 162"/>
                <a:gd name="T12" fmla="*/ 107 w 142"/>
                <a:gd name="T13" fmla="*/ 126 h 162"/>
                <a:gd name="T14" fmla="*/ 4 w 142"/>
                <a:gd name="T15" fmla="*/ 162 h 162"/>
                <a:gd name="T16" fmla="*/ 0 w 142"/>
                <a:gd name="T17" fmla="*/ 15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62">
                  <a:moveTo>
                    <a:pt x="0" y="158"/>
                  </a:moveTo>
                  <a:cubicBezTo>
                    <a:pt x="6" y="146"/>
                    <a:pt x="12" y="135"/>
                    <a:pt x="19" y="123"/>
                  </a:cubicBezTo>
                  <a:cubicBezTo>
                    <a:pt x="29" y="106"/>
                    <a:pt x="30" y="89"/>
                    <a:pt x="18" y="71"/>
                  </a:cubicBezTo>
                  <a:cubicBezTo>
                    <a:pt x="2" y="49"/>
                    <a:pt x="10" y="22"/>
                    <a:pt x="34" y="12"/>
                  </a:cubicBezTo>
                  <a:cubicBezTo>
                    <a:pt x="63" y="0"/>
                    <a:pt x="90" y="6"/>
                    <a:pt x="114" y="24"/>
                  </a:cubicBezTo>
                  <a:cubicBezTo>
                    <a:pt x="136" y="40"/>
                    <a:pt x="142" y="64"/>
                    <a:pt x="139" y="91"/>
                  </a:cubicBezTo>
                  <a:cubicBezTo>
                    <a:pt x="136" y="111"/>
                    <a:pt x="123" y="120"/>
                    <a:pt x="107" y="126"/>
                  </a:cubicBezTo>
                  <a:cubicBezTo>
                    <a:pt x="73" y="139"/>
                    <a:pt x="38" y="150"/>
                    <a:pt x="4" y="162"/>
                  </a:cubicBezTo>
                  <a:cubicBezTo>
                    <a:pt x="2" y="161"/>
                    <a:pt x="1" y="159"/>
                    <a:pt x="0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602163" y="1570038"/>
              <a:ext cx="160338" cy="179388"/>
            </a:xfrm>
            <a:custGeom>
              <a:avLst/>
              <a:gdLst>
                <a:gd name="T0" fmla="*/ 65 w 75"/>
                <a:gd name="T1" fmla="*/ 72 h 83"/>
                <a:gd name="T2" fmla="*/ 41 w 75"/>
                <a:gd name="T3" fmla="*/ 83 h 83"/>
                <a:gd name="T4" fmla="*/ 34 w 75"/>
                <a:gd name="T5" fmla="*/ 70 h 83"/>
                <a:gd name="T6" fmla="*/ 17 w 75"/>
                <a:gd name="T7" fmla="*/ 83 h 83"/>
                <a:gd name="T8" fmla="*/ 23 w 75"/>
                <a:gd name="T9" fmla="*/ 59 h 83"/>
                <a:gd name="T10" fmla="*/ 5 w 75"/>
                <a:gd name="T11" fmla="*/ 64 h 83"/>
                <a:gd name="T12" fmla="*/ 20 w 75"/>
                <a:gd name="T13" fmla="*/ 45 h 83"/>
                <a:gd name="T14" fmla="*/ 0 w 75"/>
                <a:gd name="T15" fmla="*/ 35 h 83"/>
                <a:gd name="T16" fmla="*/ 27 w 75"/>
                <a:gd name="T17" fmla="*/ 17 h 83"/>
                <a:gd name="T18" fmla="*/ 41 w 75"/>
                <a:gd name="T19" fmla="*/ 5 h 83"/>
                <a:gd name="T20" fmla="*/ 52 w 75"/>
                <a:gd name="T21" fmla="*/ 0 h 83"/>
                <a:gd name="T22" fmla="*/ 72 w 75"/>
                <a:gd name="T23" fmla="*/ 25 h 83"/>
                <a:gd name="T24" fmla="*/ 73 w 75"/>
                <a:gd name="T25" fmla="*/ 42 h 83"/>
                <a:gd name="T26" fmla="*/ 65 w 75"/>
                <a:gd name="T27" fmla="*/ 72 h 83"/>
                <a:gd name="T28" fmla="*/ 34 w 75"/>
                <a:gd name="T29" fmla="*/ 59 h 83"/>
                <a:gd name="T30" fmla="*/ 61 w 75"/>
                <a:gd name="T31" fmla="*/ 37 h 83"/>
                <a:gd name="T32" fmla="*/ 51 w 75"/>
                <a:gd name="T33" fmla="*/ 29 h 83"/>
                <a:gd name="T34" fmla="*/ 34 w 75"/>
                <a:gd name="T35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83">
                  <a:moveTo>
                    <a:pt x="65" y="72"/>
                  </a:moveTo>
                  <a:cubicBezTo>
                    <a:pt x="58" y="75"/>
                    <a:pt x="50" y="79"/>
                    <a:pt x="41" y="83"/>
                  </a:cubicBezTo>
                  <a:cubicBezTo>
                    <a:pt x="39" y="79"/>
                    <a:pt x="37" y="75"/>
                    <a:pt x="34" y="70"/>
                  </a:cubicBezTo>
                  <a:cubicBezTo>
                    <a:pt x="29" y="74"/>
                    <a:pt x="24" y="77"/>
                    <a:pt x="17" y="83"/>
                  </a:cubicBezTo>
                  <a:cubicBezTo>
                    <a:pt x="19" y="73"/>
                    <a:pt x="21" y="68"/>
                    <a:pt x="23" y="59"/>
                  </a:cubicBezTo>
                  <a:cubicBezTo>
                    <a:pt x="17" y="61"/>
                    <a:pt x="12" y="62"/>
                    <a:pt x="5" y="64"/>
                  </a:cubicBezTo>
                  <a:cubicBezTo>
                    <a:pt x="10" y="57"/>
                    <a:pt x="15" y="51"/>
                    <a:pt x="20" y="45"/>
                  </a:cubicBezTo>
                  <a:cubicBezTo>
                    <a:pt x="15" y="42"/>
                    <a:pt x="10" y="40"/>
                    <a:pt x="0" y="35"/>
                  </a:cubicBezTo>
                  <a:cubicBezTo>
                    <a:pt x="21" y="38"/>
                    <a:pt x="27" y="32"/>
                    <a:pt x="27" y="17"/>
                  </a:cubicBezTo>
                  <a:cubicBezTo>
                    <a:pt x="27" y="13"/>
                    <a:pt x="36" y="9"/>
                    <a:pt x="41" y="5"/>
                  </a:cubicBezTo>
                  <a:cubicBezTo>
                    <a:pt x="45" y="3"/>
                    <a:pt x="49" y="1"/>
                    <a:pt x="52" y="0"/>
                  </a:cubicBezTo>
                  <a:cubicBezTo>
                    <a:pt x="59" y="8"/>
                    <a:pt x="66" y="16"/>
                    <a:pt x="72" y="25"/>
                  </a:cubicBezTo>
                  <a:cubicBezTo>
                    <a:pt x="74" y="30"/>
                    <a:pt x="75" y="37"/>
                    <a:pt x="73" y="42"/>
                  </a:cubicBezTo>
                  <a:cubicBezTo>
                    <a:pt x="71" y="53"/>
                    <a:pt x="68" y="63"/>
                    <a:pt x="65" y="72"/>
                  </a:cubicBezTo>
                  <a:close/>
                  <a:moveTo>
                    <a:pt x="34" y="59"/>
                  </a:moveTo>
                  <a:cubicBezTo>
                    <a:pt x="51" y="60"/>
                    <a:pt x="60" y="52"/>
                    <a:pt x="61" y="37"/>
                  </a:cubicBezTo>
                  <a:cubicBezTo>
                    <a:pt x="62" y="35"/>
                    <a:pt x="54" y="28"/>
                    <a:pt x="51" y="29"/>
                  </a:cubicBezTo>
                  <a:cubicBezTo>
                    <a:pt x="36" y="32"/>
                    <a:pt x="31" y="42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257801" y="2555876"/>
              <a:ext cx="109538" cy="177800"/>
            </a:xfrm>
            <a:custGeom>
              <a:avLst/>
              <a:gdLst>
                <a:gd name="T0" fmla="*/ 37 w 51"/>
                <a:gd name="T1" fmla="*/ 83 h 83"/>
                <a:gd name="T2" fmla="*/ 20 w 51"/>
                <a:gd name="T3" fmla="*/ 56 h 83"/>
                <a:gd name="T4" fmla="*/ 11 w 51"/>
                <a:gd name="T5" fmla="*/ 65 h 83"/>
                <a:gd name="T6" fmla="*/ 4 w 51"/>
                <a:gd name="T7" fmla="*/ 51 h 83"/>
                <a:gd name="T8" fmla="*/ 0 w 51"/>
                <a:gd name="T9" fmla="*/ 53 h 83"/>
                <a:gd name="T10" fmla="*/ 2 w 51"/>
                <a:gd name="T11" fmla="*/ 31 h 83"/>
                <a:gd name="T12" fmla="*/ 7 w 51"/>
                <a:gd name="T13" fmla="*/ 30 h 83"/>
                <a:gd name="T14" fmla="*/ 27 w 51"/>
                <a:gd name="T15" fmla="*/ 2 h 83"/>
                <a:gd name="T16" fmla="*/ 39 w 51"/>
                <a:gd name="T17" fmla="*/ 2 h 83"/>
                <a:gd name="T18" fmla="*/ 50 w 51"/>
                <a:gd name="T19" fmla="*/ 25 h 83"/>
                <a:gd name="T20" fmla="*/ 45 w 51"/>
                <a:gd name="T21" fmla="*/ 57 h 83"/>
                <a:gd name="T22" fmla="*/ 34 w 51"/>
                <a:gd name="T23" fmla="*/ 55 h 83"/>
                <a:gd name="T24" fmla="*/ 43 w 51"/>
                <a:gd name="T25" fmla="*/ 81 h 83"/>
                <a:gd name="T26" fmla="*/ 37 w 51"/>
                <a:gd name="T27" fmla="*/ 83 h 83"/>
                <a:gd name="T28" fmla="*/ 30 w 51"/>
                <a:gd name="T29" fmla="*/ 14 h 83"/>
                <a:gd name="T30" fmla="*/ 13 w 51"/>
                <a:gd name="T31" fmla="*/ 46 h 83"/>
                <a:gd name="T32" fmla="*/ 30 w 51"/>
                <a:gd name="T33" fmla="*/ 1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3">
                  <a:moveTo>
                    <a:pt x="37" y="83"/>
                  </a:moveTo>
                  <a:cubicBezTo>
                    <a:pt x="32" y="74"/>
                    <a:pt x="26" y="66"/>
                    <a:pt x="20" y="56"/>
                  </a:cubicBezTo>
                  <a:cubicBezTo>
                    <a:pt x="17" y="59"/>
                    <a:pt x="14" y="62"/>
                    <a:pt x="11" y="65"/>
                  </a:cubicBezTo>
                  <a:cubicBezTo>
                    <a:pt x="9" y="60"/>
                    <a:pt x="7" y="56"/>
                    <a:pt x="4" y="51"/>
                  </a:cubicBezTo>
                  <a:cubicBezTo>
                    <a:pt x="3" y="51"/>
                    <a:pt x="1" y="52"/>
                    <a:pt x="0" y="53"/>
                  </a:cubicBezTo>
                  <a:cubicBezTo>
                    <a:pt x="0" y="46"/>
                    <a:pt x="1" y="40"/>
                    <a:pt x="2" y="31"/>
                  </a:cubicBezTo>
                  <a:cubicBezTo>
                    <a:pt x="0" y="31"/>
                    <a:pt x="4" y="31"/>
                    <a:pt x="7" y="30"/>
                  </a:cubicBezTo>
                  <a:cubicBezTo>
                    <a:pt x="2" y="13"/>
                    <a:pt x="24" y="14"/>
                    <a:pt x="27" y="2"/>
                  </a:cubicBezTo>
                  <a:cubicBezTo>
                    <a:pt x="27" y="1"/>
                    <a:pt x="38" y="0"/>
                    <a:pt x="39" y="2"/>
                  </a:cubicBezTo>
                  <a:cubicBezTo>
                    <a:pt x="44" y="9"/>
                    <a:pt x="50" y="17"/>
                    <a:pt x="50" y="25"/>
                  </a:cubicBezTo>
                  <a:cubicBezTo>
                    <a:pt x="51" y="36"/>
                    <a:pt x="47" y="46"/>
                    <a:pt x="45" y="57"/>
                  </a:cubicBezTo>
                  <a:cubicBezTo>
                    <a:pt x="44" y="57"/>
                    <a:pt x="40" y="56"/>
                    <a:pt x="34" y="55"/>
                  </a:cubicBezTo>
                  <a:cubicBezTo>
                    <a:pt x="37" y="65"/>
                    <a:pt x="40" y="73"/>
                    <a:pt x="43" y="81"/>
                  </a:cubicBezTo>
                  <a:cubicBezTo>
                    <a:pt x="41" y="82"/>
                    <a:pt x="39" y="82"/>
                    <a:pt x="37" y="83"/>
                  </a:cubicBezTo>
                  <a:close/>
                  <a:moveTo>
                    <a:pt x="30" y="14"/>
                  </a:moveTo>
                  <a:cubicBezTo>
                    <a:pt x="24" y="25"/>
                    <a:pt x="19" y="34"/>
                    <a:pt x="13" y="46"/>
                  </a:cubicBezTo>
                  <a:cubicBezTo>
                    <a:pt x="40" y="42"/>
                    <a:pt x="44" y="35"/>
                    <a:pt x="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735513" y="2681288"/>
              <a:ext cx="296863" cy="204788"/>
            </a:xfrm>
            <a:custGeom>
              <a:avLst/>
              <a:gdLst>
                <a:gd name="T0" fmla="*/ 103 w 138"/>
                <a:gd name="T1" fmla="*/ 96 h 96"/>
                <a:gd name="T2" fmla="*/ 123 w 138"/>
                <a:gd name="T3" fmla="*/ 56 h 96"/>
                <a:gd name="T4" fmla="*/ 113 w 138"/>
                <a:gd name="T5" fmla="*/ 16 h 96"/>
                <a:gd name="T6" fmla="*/ 59 w 138"/>
                <a:gd name="T7" fmla="*/ 9 h 96"/>
                <a:gd name="T8" fmla="*/ 39 w 138"/>
                <a:gd name="T9" fmla="*/ 46 h 96"/>
                <a:gd name="T10" fmla="*/ 48 w 138"/>
                <a:gd name="T11" fmla="*/ 64 h 96"/>
                <a:gd name="T12" fmla="*/ 67 w 138"/>
                <a:gd name="T13" fmla="*/ 86 h 96"/>
                <a:gd name="T14" fmla="*/ 0 w 138"/>
                <a:gd name="T15" fmla="*/ 72 h 96"/>
                <a:gd name="T16" fmla="*/ 13 w 138"/>
                <a:gd name="T17" fmla="*/ 64 h 96"/>
                <a:gd name="T18" fmla="*/ 39 w 138"/>
                <a:gd name="T19" fmla="*/ 15 h 96"/>
                <a:gd name="T20" fmla="*/ 28 w 138"/>
                <a:gd name="T21" fmla="*/ 6 h 96"/>
                <a:gd name="T22" fmla="*/ 7 w 138"/>
                <a:gd name="T23" fmla="*/ 8 h 96"/>
                <a:gd name="T24" fmla="*/ 44 w 138"/>
                <a:gd name="T25" fmla="*/ 0 h 96"/>
                <a:gd name="T26" fmla="*/ 108 w 138"/>
                <a:gd name="T27" fmla="*/ 6 h 96"/>
                <a:gd name="T28" fmla="*/ 122 w 138"/>
                <a:gd name="T29" fmla="*/ 17 h 96"/>
                <a:gd name="T30" fmla="*/ 103 w 138"/>
                <a:gd name="T3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96">
                  <a:moveTo>
                    <a:pt x="103" y="96"/>
                  </a:moveTo>
                  <a:cubicBezTo>
                    <a:pt x="110" y="83"/>
                    <a:pt x="120" y="70"/>
                    <a:pt x="123" y="56"/>
                  </a:cubicBezTo>
                  <a:cubicBezTo>
                    <a:pt x="125" y="43"/>
                    <a:pt x="122" y="24"/>
                    <a:pt x="113" y="16"/>
                  </a:cubicBezTo>
                  <a:cubicBezTo>
                    <a:pt x="99" y="3"/>
                    <a:pt x="78" y="2"/>
                    <a:pt x="59" y="9"/>
                  </a:cubicBezTo>
                  <a:cubicBezTo>
                    <a:pt x="43" y="16"/>
                    <a:pt x="39" y="31"/>
                    <a:pt x="39" y="46"/>
                  </a:cubicBezTo>
                  <a:cubicBezTo>
                    <a:pt x="40" y="52"/>
                    <a:pt x="44" y="59"/>
                    <a:pt x="48" y="64"/>
                  </a:cubicBezTo>
                  <a:cubicBezTo>
                    <a:pt x="54" y="72"/>
                    <a:pt x="61" y="79"/>
                    <a:pt x="67" y="86"/>
                  </a:cubicBezTo>
                  <a:cubicBezTo>
                    <a:pt x="48" y="66"/>
                    <a:pt x="26" y="65"/>
                    <a:pt x="0" y="72"/>
                  </a:cubicBezTo>
                  <a:cubicBezTo>
                    <a:pt x="4" y="69"/>
                    <a:pt x="8" y="66"/>
                    <a:pt x="13" y="64"/>
                  </a:cubicBezTo>
                  <a:cubicBezTo>
                    <a:pt x="26" y="59"/>
                    <a:pt x="43" y="30"/>
                    <a:pt x="39" y="15"/>
                  </a:cubicBezTo>
                  <a:cubicBezTo>
                    <a:pt x="38" y="11"/>
                    <a:pt x="32" y="7"/>
                    <a:pt x="28" y="6"/>
                  </a:cubicBezTo>
                  <a:cubicBezTo>
                    <a:pt x="21" y="5"/>
                    <a:pt x="14" y="7"/>
                    <a:pt x="7" y="8"/>
                  </a:cubicBezTo>
                  <a:cubicBezTo>
                    <a:pt x="19" y="5"/>
                    <a:pt x="32" y="0"/>
                    <a:pt x="44" y="0"/>
                  </a:cubicBezTo>
                  <a:cubicBezTo>
                    <a:pt x="65" y="0"/>
                    <a:pt x="87" y="3"/>
                    <a:pt x="108" y="6"/>
                  </a:cubicBezTo>
                  <a:cubicBezTo>
                    <a:pt x="113" y="7"/>
                    <a:pt x="120" y="12"/>
                    <a:pt x="122" y="17"/>
                  </a:cubicBezTo>
                  <a:cubicBezTo>
                    <a:pt x="135" y="47"/>
                    <a:pt x="138" y="78"/>
                    <a:pt x="103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322251" y="4251596"/>
            <a:ext cx="2112424" cy="733145"/>
            <a:chOff x="1357284" y="4251596"/>
            <a:chExt cx="2112424" cy="733145"/>
          </a:xfrm>
        </p:grpSpPr>
        <p:sp>
          <p:nvSpPr>
            <p:cNvPr id="98" name="TextBox 13"/>
            <p:cNvSpPr txBox="1"/>
            <p:nvPr/>
          </p:nvSpPr>
          <p:spPr>
            <a:xfrm>
              <a:off x="1757056" y="4251596"/>
              <a:ext cx="13128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C80B23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C80B23"/>
                </a:solidFill>
                <a:cs typeface="+mn-ea"/>
                <a:sym typeface="+mn-lt"/>
              </a:endParaRPr>
            </a:p>
          </p:txBody>
        </p:sp>
        <p:sp>
          <p:nvSpPr>
            <p:cNvPr id="99" name="TextBox 13"/>
            <p:cNvSpPr txBox="1"/>
            <p:nvPr/>
          </p:nvSpPr>
          <p:spPr>
            <a:xfrm>
              <a:off x="1357284" y="4560651"/>
              <a:ext cx="2112424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793482" y="1919152"/>
            <a:ext cx="2165761" cy="2145940"/>
            <a:chOff x="6354763" y="641351"/>
            <a:chExt cx="2601913" cy="2578100"/>
          </a:xfrm>
          <a:solidFill>
            <a:srgbClr val="C80B23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354763" y="641351"/>
              <a:ext cx="2601913" cy="2578100"/>
            </a:xfrm>
            <a:custGeom>
              <a:avLst/>
              <a:gdLst>
                <a:gd name="T0" fmla="*/ 4 w 1209"/>
                <a:gd name="T1" fmla="*/ 521 h 1201"/>
                <a:gd name="T2" fmla="*/ 711 w 1209"/>
                <a:gd name="T3" fmla="*/ 1106 h 1201"/>
                <a:gd name="T4" fmla="*/ 324 w 1209"/>
                <a:gd name="T5" fmla="*/ 1016 h 1201"/>
                <a:gd name="T6" fmla="*/ 258 w 1209"/>
                <a:gd name="T7" fmla="*/ 964 h 1201"/>
                <a:gd name="T8" fmla="*/ 300 w 1209"/>
                <a:gd name="T9" fmla="*/ 820 h 1201"/>
                <a:gd name="T10" fmla="*/ 126 w 1209"/>
                <a:gd name="T11" fmla="*/ 886 h 1201"/>
                <a:gd name="T12" fmla="*/ 170 w 1209"/>
                <a:gd name="T13" fmla="*/ 985 h 1201"/>
                <a:gd name="T14" fmla="*/ 988 w 1209"/>
                <a:gd name="T15" fmla="*/ 208 h 1201"/>
                <a:gd name="T16" fmla="*/ 779 w 1209"/>
                <a:gd name="T17" fmla="*/ 116 h 1201"/>
                <a:gd name="T18" fmla="*/ 880 w 1209"/>
                <a:gd name="T19" fmla="*/ 214 h 1201"/>
                <a:gd name="T20" fmla="*/ 1028 w 1209"/>
                <a:gd name="T21" fmla="*/ 338 h 1201"/>
                <a:gd name="T22" fmla="*/ 1115 w 1209"/>
                <a:gd name="T23" fmla="*/ 701 h 1201"/>
                <a:gd name="T24" fmla="*/ 743 w 1209"/>
                <a:gd name="T25" fmla="*/ 793 h 1201"/>
                <a:gd name="T26" fmla="*/ 809 w 1209"/>
                <a:gd name="T27" fmla="*/ 1049 h 1201"/>
                <a:gd name="T28" fmla="*/ 607 w 1209"/>
                <a:gd name="T29" fmla="*/ 1039 h 1201"/>
                <a:gd name="T30" fmla="*/ 521 w 1209"/>
                <a:gd name="T31" fmla="*/ 1009 h 1201"/>
                <a:gd name="T32" fmla="*/ 442 w 1209"/>
                <a:gd name="T33" fmla="*/ 1025 h 1201"/>
                <a:gd name="T34" fmla="*/ 584 w 1209"/>
                <a:gd name="T35" fmla="*/ 1107 h 1201"/>
                <a:gd name="T36" fmla="*/ 612 w 1209"/>
                <a:gd name="T37" fmla="*/ 453 h 1201"/>
                <a:gd name="T38" fmla="*/ 492 w 1209"/>
                <a:gd name="T39" fmla="*/ 316 h 1201"/>
                <a:gd name="T40" fmla="*/ 645 w 1209"/>
                <a:gd name="T41" fmla="*/ 528 h 1201"/>
                <a:gd name="T42" fmla="*/ 433 w 1209"/>
                <a:gd name="T43" fmla="*/ 502 h 1201"/>
                <a:gd name="T44" fmla="*/ 331 w 1209"/>
                <a:gd name="T45" fmla="*/ 543 h 1201"/>
                <a:gd name="T46" fmla="*/ 709 w 1209"/>
                <a:gd name="T47" fmla="*/ 674 h 1201"/>
                <a:gd name="T48" fmla="*/ 855 w 1209"/>
                <a:gd name="T49" fmla="*/ 533 h 1201"/>
                <a:gd name="T50" fmla="*/ 890 w 1209"/>
                <a:gd name="T51" fmla="*/ 429 h 1201"/>
                <a:gd name="T52" fmla="*/ 794 w 1209"/>
                <a:gd name="T53" fmla="*/ 289 h 1201"/>
                <a:gd name="T54" fmla="*/ 685 w 1209"/>
                <a:gd name="T55" fmla="*/ 157 h 1201"/>
                <a:gd name="T56" fmla="*/ 864 w 1209"/>
                <a:gd name="T57" fmla="*/ 72 h 1201"/>
                <a:gd name="T58" fmla="*/ 390 w 1209"/>
                <a:gd name="T59" fmla="*/ 81 h 1201"/>
                <a:gd name="T60" fmla="*/ 393 w 1209"/>
                <a:gd name="T61" fmla="*/ 193 h 1201"/>
                <a:gd name="T62" fmla="*/ 631 w 1209"/>
                <a:gd name="T63" fmla="*/ 63 h 1201"/>
                <a:gd name="T64" fmla="*/ 521 w 1209"/>
                <a:gd name="T65" fmla="*/ 148 h 1201"/>
                <a:gd name="T66" fmla="*/ 376 w 1209"/>
                <a:gd name="T67" fmla="*/ 358 h 1201"/>
                <a:gd name="T68" fmla="*/ 387 w 1209"/>
                <a:gd name="T69" fmla="*/ 422 h 1201"/>
                <a:gd name="T70" fmla="*/ 540 w 1209"/>
                <a:gd name="T71" fmla="*/ 499 h 1201"/>
                <a:gd name="T72" fmla="*/ 152 w 1209"/>
                <a:gd name="T73" fmla="*/ 538 h 1201"/>
                <a:gd name="T74" fmla="*/ 247 w 1209"/>
                <a:gd name="T75" fmla="*/ 548 h 1201"/>
                <a:gd name="T76" fmla="*/ 84 w 1209"/>
                <a:gd name="T77" fmla="*/ 441 h 1201"/>
                <a:gd name="T78" fmla="*/ 162 w 1209"/>
                <a:gd name="T79" fmla="*/ 228 h 1201"/>
                <a:gd name="T80" fmla="*/ 199 w 1209"/>
                <a:gd name="T81" fmla="*/ 399 h 1201"/>
                <a:gd name="T82" fmla="*/ 222 w 1209"/>
                <a:gd name="T83" fmla="*/ 605 h 1201"/>
                <a:gd name="T84" fmla="*/ 113 w 1209"/>
                <a:gd name="T85" fmla="*/ 707 h 1201"/>
                <a:gd name="T86" fmla="*/ 551 w 1209"/>
                <a:gd name="T87" fmla="*/ 879 h 1201"/>
                <a:gd name="T88" fmla="*/ 651 w 1209"/>
                <a:gd name="T89" fmla="*/ 801 h 1201"/>
                <a:gd name="T90" fmla="*/ 309 w 1209"/>
                <a:gd name="T91" fmla="*/ 298 h 1201"/>
                <a:gd name="T92" fmla="*/ 311 w 1209"/>
                <a:gd name="T93" fmla="*/ 185 h 1201"/>
                <a:gd name="T94" fmla="*/ 139 w 1209"/>
                <a:gd name="T95" fmla="*/ 281 h 1201"/>
                <a:gd name="T96" fmla="*/ 47 w 1209"/>
                <a:gd name="T97" fmla="*/ 563 h 1201"/>
                <a:gd name="T98" fmla="*/ 130 w 1209"/>
                <a:gd name="T99" fmla="*/ 924 h 1201"/>
                <a:gd name="T100" fmla="*/ 85 w 1209"/>
                <a:gd name="T101" fmla="*/ 617 h 1201"/>
                <a:gd name="T102" fmla="*/ 408 w 1209"/>
                <a:gd name="T103" fmla="*/ 1061 h 1201"/>
                <a:gd name="T104" fmla="*/ 544 w 1209"/>
                <a:gd name="T105" fmla="*/ 960 h 1201"/>
                <a:gd name="T106" fmla="*/ 493 w 1209"/>
                <a:gd name="T107" fmla="*/ 866 h 1201"/>
                <a:gd name="T108" fmla="*/ 991 w 1209"/>
                <a:gd name="T109" fmla="*/ 742 h 1201"/>
                <a:gd name="T110" fmla="*/ 952 w 1209"/>
                <a:gd name="T111" fmla="*/ 179 h 1201"/>
                <a:gd name="T112" fmla="*/ 338 w 1209"/>
                <a:gd name="T113" fmla="*/ 93 h 1201"/>
                <a:gd name="T114" fmla="*/ 215 w 1209"/>
                <a:gd name="T115" fmla="*/ 341 h 1201"/>
                <a:gd name="T116" fmla="*/ 217 w 1209"/>
                <a:gd name="T117" fmla="*/ 246 h 1201"/>
                <a:gd name="T118" fmla="*/ 937 w 1209"/>
                <a:gd name="T119" fmla="*/ 752 h 1201"/>
                <a:gd name="T120" fmla="*/ 698 w 1209"/>
                <a:gd name="T121" fmla="*/ 144 h 1201"/>
                <a:gd name="T122" fmla="*/ 860 w 1209"/>
                <a:gd name="T123" fmla="*/ 75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9" h="1201">
                  <a:moveTo>
                    <a:pt x="648" y="0"/>
                  </a:moveTo>
                  <a:cubicBezTo>
                    <a:pt x="687" y="8"/>
                    <a:pt x="727" y="14"/>
                    <a:pt x="765" y="24"/>
                  </a:cubicBezTo>
                  <a:cubicBezTo>
                    <a:pt x="966" y="79"/>
                    <a:pt x="1209" y="307"/>
                    <a:pt x="1186" y="626"/>
                  </a:cubicBezTo>
                  <a:cubicBezTo>
                    <a:pt x="1161" y="960"/>
                    <a:pt x="891" y="1201"/>
                    <a:pt x="556" y="1183"/>
                  </a:cubicBezTo>
                  <a:cubicBezTo>
                    <a:pt x="276" y="1168"/>
                    <a:pt x="35" y="940"/>
                    <a:pt x="4" y="661"/>
                  </a:cubicBezTo>
                  <a:cubicBezTo>
                    <a:pt x="3" y="653"/>
                    <a:pt x="2" y="644"/>
                    <a:pt x="0" y="636"/>
                  </a:cubicBezTo>
                  <a:cubicBezTo>
                    <a:pt x="0" y="604"/>
                    <a:pt x="0" y="572"/>
                    <a:pt x="0" y="540"/>
                  </a:cubicBezTo>
                  <a:cubicBezTo>
                    <a:pt x="1" y="533"/>
                    <a:pt x="4" y="527"/>
                    <a:pt x="4" y="521"/>
                  </a:cubicBezTo>
                  <a:cubicBezTo>
                    <a:pt x="23" y="312"/>
                    <a:pt x="205" y="63"/>
                    <a:pt x="464" y="14"/>
                  </a:cubicBezTo>
                  <a:cubicBezTo>
                    <a:pt x="492" y="9"/>
                    <a:pt x="520" y="5"/>
                    <a:pt x="548" y="0"/>
                  </a:cubicBezTo>
                  <a:cubicBezTo>
                    <a:pt x="581" y="0"/>
                    <a:pt x="615" y="0"/>
                    <a:pt x="648" y="0"/>
                  </a:cubicBezTo>
                  <a:close/>
                  <a:moveTo>
                    <a:pt x="566" y="1097"/>
                  </a:moveTo>
                  <a:cubicBezTo>
                    <a:pt x="584" y="1102"/>
                    <a:pt x="600" y="1099"/>
                    <a:pt x="613" y="1086"/>
                  </a:cubicBezTo>
                  <a:cubicBezTo>
                    <a:pt x="625" y="1075"/>
                    <a:pt x="622" y="1061"/>
                    <a:pt x="616" y="1048"/>
                  </a:cubicBezTo>
                  <a:cubicBezTo>
                    <a:pt x="620" y="1062"/>
                    <a:pt x="625" y="1076"/>
                    <a:pt x="629" y="1092"/>
                  </a:cubicBezTo>
                  <a:cubicBezTo>
                    <a:pt x="654" y="1092"/>
                    <a:pt x="686" y="1075"/>
                    <a:pt x="711" y="1106"/>
                  </a:cubicBezTo>
                  <a:cubicBezTo>
                    <a:pt x="670" y="1096"/>
                    <a:pt x="632" y="1104"/>
                    <a:pt x="595" y="1123"/>
                  </a:cubicBezTo>
                  <a:cubicBezTo>
                    <a:pt x="581" y="1131"/>
                    <a:pt x="568" y="1140"/>
                    <a:pt x="554" y="1147"/>
                  </a:cubicBezTo>
                  <a:cubicBezTo>
                    <a:pt x="548" y="1150"/>
                    <a:pt x="539" y="1150"/>
                    <a:pt x="533" y="1147"/>
                  </a:cubicBezTo>
                  <a:cubicBezTo>
                    <a:pt x="503" y="1132"/>
                    <a:pt x="473" y="1115"/>
                    <a:pt x="443" y="1099"/>
                  </a:cubicBezTo>
                  <a:cubicBezTo>
                    <a:pt x="412" y="1083"/>
                    <a:pt x="380" y="1068"/>
                    <a:pt x="350" y="1051"/>
                  </a:cubicBezTo>
                  <a:cubicBezTo>
                    <a:pt x="336" y="1043"/>
                    <a:pt x="326" y="1038"/>
                    <a:pt x="311" y="1045"/>
                  </a:cubicBezTo>
                  <a:cubicBezTo>
                    <a:pt x="304" y="1048"/>
                    <a:pt x="294" y="1047"/>
                    <a:pt x="285" y="1047"/>
                  </a:cubicBezTo>
                  <a:cubicBezTo>
                    <a:pt x="298" y="1033"/>
                    <a:pt x="312" y="1026"/>
                    <a:pt x="324" y="1016"/>
                  </a:cubicBezTo>
                  <a:cubicBezTo>
                    <a:pt x="336" y="1004"/>
                    <a:pt x="336" y="988"/>
                    <a:pt x="330" y="970"/>
                  </a:cubicBezTo>
                  <a:cubicBezTo>
                    <a:pt x="318" y="981"/>
                    <a:pt x="316" y="1004"/>
                    <a:pt x="294" y="997"/>
                  </a:cubicBezTo>
                  <a:cubicBezTo>
                    <a:pt x="279" y="992"/>
                    <a:pt x="265" y="985"/>
                    <a:pt x="248" y="977"/>
                  </a:cubicBezTo>
                  <a:cubicBezTo>
                    <a:pt x="244" y="982"/>
                    <a:pt x="238" y="990"/>
                    <a:pt x="231" y="996"/>
                  </a:cubicBezTo>
                  <a:cubicBezTo>
                    <a:pt x="218" y="1008"/>
                    <a:pt x="208" y="1006"/>
                    <a:pt x="200" y="991"/>
                  </a:cubicBezTo>
                  <a:cubicBezTo>
                    <a:pt x="213" y="1003"/>
                    <a:pt x="224" y="995"/>
                    <a:pt x="232" y="985"/>
                  </a:cubicBezTo>
                  <a:cubicBezTo>
                    <a:pt x="240" y="976"/>
                    <a:pt x="245" y="964"/>
                    <a:pt x="252" y="953"/>
                  </a:cubicBezTo>
                  <a:cubicBezTo>
                    <a:pt x="255" y="957"/>
                    <a:pt x="256" y="961"/>
                    <a:pt x="258" y="964"/>
                  </a:cubicBezTo>
                  <a:cubicBezTo>
                    <a:pt x="276" y="995"/>
                    <a:pt x="302" y="996"/>
                    <a:pt x="321" y="967"/>
                  </a:cubicBezTo>
                  <a:cubicBezTo>
                    <a:pt x="324" y="962"/>
                    <a:pt x="327" y="958"/>
                    <a:pt x="329" y="953"/>
                  </a:cubicBezTo>
                  <a:cubicBezTo>
                    <a:pt x="341" y="927"/>
                    <a:pt x="338" y="920"/>
                    <a:pt x="310" y="914"/>
                  </a:cubicBezTo>
                  <a:cubicBezTo>
                    <a:pt x="308" y="914"/>
                    <a:pt x="305" y="912"/>
                    <a:pt x="308" y="914"/>
                  </a:cubicBezTo>
                  <a:cubicBezTo>
                    <a:pt x="322" y="906"/>
                    <a:pt x="340" y="901"/>
                    <a:pt x="353" y="889"/>
                  </a:cubicBezTo>
                  <a:cubicBezTo>
                    <a:pt x="369" y="874"/>
                    <a:pt x="366" y="865"/>
                    <a:pt x="350" y="849"/>
                  </a:cubicBezTo>
                  <a:cubicBezTo>
                    <a:pt x="343" y="843"/>
                    <a:pt x="339" y="835"/>
                    <a:pt x="334" y="827"/>
                  </a:cubicBezTo>
                  <a:cubicBezTo>
                    <a:pt x="325" y="811"/>
                    <a:pt x="314" y="808"/>
                    <a:pt x="300" y="820"/>
                  </a:cubicBezTo>
                  <a:cubicBezTo>
                    <a:pt x="291" y="827"/>
                    <a:pt x="283" y="836"/>
                    <a:pt x="273" y="845"/>
                  </a:cubicBezTo>
                  <a:cubicBezTo>
                    <a:pt x="273" y="837"/>
                    <a:pt x="273" y="830"/>
                    <a:pt x="272" y="824"/>
                  </a:cubicBezTo>
                  <a:cubicBezTo>
                    <a:pt x="268" y="788"/>
                    <a:pt x="246" y="776"/>
                    <a:pt x="214" y="793"/>
                  </a:cubicBezTo>
                  <a:cubicBezTo>
                    <a:pt x="211" y="794"/>
                    <a:pt x="208" y="795"/>
                    <a:pt x="205" y="796"/>
                  </a:cubicBezTo>
                  <a:cubicBezTo>
                    <a:pt x="181" y="801"/>
                    <a:pt x="174" y="815"/>
                    <a:pt x="183" y="838"/>
                  </a:cubicBezTo>
                  <a:cubicBezTo>
                    <a:pt x="186" y="846"/>
                    <a:pt x="190" y="853"/>
                    <a:pt x="196" y="864"/>
                  </a:cubicBezTo>
                  <a:cubicBezTo>
                    <a:pt x="189" y="860"/>
                    <a:pt x="185" y="858"/>
                    <a:pt x="181" y="857"/>
                  </a:cubicBezTo>
                  <a:cubicBezTo>
                    <a:pt x="145" y="841"/>
                    <a:pt x="132" y="848"/>
                    <a:pt x="126" y="886"/>
                  </a:cubicBezTo>
                  <a:cubicBezTo>
                    <a:pt x="125" y="888"/>
                    <a:pt x="124" y="891"/>
                    <a:pt x="124" y="894"/>
                  </a:cubicBezTo>
                  <a:cubicBezTo>
                    <a:pt x="119" y="912"/>
                    <a:pt x="125" y="920"/>
                    <a:pt x="144" y="920"/>
                  </a:cubicBezTo>
                  <a:cubicBezTo>
                    <a:pt x="156" y="920"/>
                    <a:pt x="169" y="918"/>
                    <a:pt x="183" y="917"/>
                  </a:cubicBezTo>
                  <a:cubicBezTo>
                    <a:pt x="181" y="921"/>
                    <a:pt x="180" y="923"/>
                    <a:pt x="178" y="926"/>
                  </a:cubicBezTo>
                  <a:cubicBezTo>
                    <a:pt x="162" y="953"/>
                    <a:pt x="164" y="962"/>
                    <a:pt x="190" y="979"/>
                  </a:cubicBezTo>
                  <a:cubicBezTo>
                    <a:pt x="194" y="981"/>
                    <a:pt x="196" y="986"/>
                    <a:pt x="199" y="989"/>
                  </a:cubicBezTo>
                  <a:cubicBezTo>
                    <a:pt x="190" y="986"/>
                    <a:pt x="181" y="982"/>
                    <a:pt x="172" y="978"/>
                  </a:cubicBezTo>
                  <a:cubicBezTo>
                    <a:pt x="171" y="981"/>
                    <a:pt x="171" y="983"/>
                    <a:pt x="170" y="985"/>
                  </a:cubicBezTo>
                  <a:cubicBezTo>
                    <a:pt x="190" y="990"/>
                    <a:pt x="199" y="1023"/>
                    <a:pt x="229" y="1007"/>
                  </a:cubicBezTo>
                  <a:cubicBezTo>
                    <a:pt x="231" y="1006"/>
                    <a:pt x="237" y="1010"/>
                    <a:pt x="240" y="1013"/>
                  </a:cubicBezTo>
                  <a:cubicBezTo>
                    <a:pt x="256" y="1027"/>
                    <a:pt x="268" y="1047"/>
                    <a:pt x="287" y="1055"/>
                  </a:cubicBezTo>
                  <a:cubicBezTo>
                    <a:pt x="338" y="1079"/>
                    <a:pt x="392" y="1100"/>
                    <a:pt x="446" y="1120"/>
                  </a:cubicBezTo>
                  <a:cubicBezTo>
                    <a:pt x="479" y="1132"/>
                    <a:pt x="515" y="1138"/>
                    <a:pt x="543" y="1165"/>
                  </a:cubicBezTo>
                  <a:cubicBezTo>
                    <a:pt x="562" y="1140"/>
                    <a:pt x="588" y="1142"/>
                    <a:pt x="613" y="1142"/>
                  </a:cubicBezTo>
                  <a:cubicBezTo>
                    <a:pt x="946" y="1132"/>
                    <a:pt x="1193" y="831"/>
                    <a:pt x="1139" y="502"/>
                  </a:cubicBezTo>
                  <a:cubicBezTo>
                    <a:pt x="1120" y="387"/>
                    <a:pt x="1066" y="292"/>
                    <a:pt x="988" y="208"/>
                  </a:cubicBezTo>
                  <a:cubicBezTo>
                    <a:pt x="982" y="201"/>
                    <a:pt x="974" y="193"/>
                    <a:pt x="973" y="185"/>
                  </a:cubicBezTo>
                  <a:cubicBezTo>
                    <a:pt x="969" y="154"/>
                    <a:pt x="950" y="139"/>
                    <a:pt x="922" y="132"/>
                  </a:cubicBezTo>
                  <a:cubicBezTo>
                    <a:pt x="910" y="128"/>
                    <a:pt x="898" y="125"/>
                    <a:pt x="889" y="123"/>
                  </a:cubicBezTo>
                  <a:cubicBezTo>
                    <a:pt x="886" y="108"/>
                    <a:pt x="884" y="95"/>
                    <a:pt x="882" y="83"/>
                  </a:cubicBezTo>
                  <a:cubicBezTo>
                    <a:pt x="880" y="83"/>
                    <a:pt x="879" y="83"/>
                    <a:pt x="877" y="84"/>
                  </a:cubicBezTo>
                  <a:cubicBezTo>
                    <a:pt x="885" y="106"/>
                    <a:pt x="881" y="125"/>
                    <a:pt x="863" y="139"/>
                  </a:cubicBezTo>
                  <a:cubicBezTo>
                    <a:pt x="852" y="147"/>
                    <a:pt x="840" y="153"/>
                    <a:pt x="828" y="159"/>
                  </a:cubicBezTo>
                  <a:cubicBezTo>
                    <a:pt x="831" y="113"/>
                    <a:pt x="823" y="107"/>
                    <a:pt x="779" y="116"/>
                  </a:cubicBezTo>
                  <a:cubicBezTo>
                    <a:pt x="776" y="117"/>
                    <a:pt x="772" y="118"/>
                    <a:pt x="769" y="118"/>
                  </a:cubicBezTo>
                  <a:cubicBezTo>
                    <a:pt x="753" y="119"/>
                    <a:pt x="745" y="130"/>
                    <a:pt x="746" y="143"/>
                  </a:cubicBezTo>
                  <a:cubicBezTo>
                    <a:pt x="746" y="153"/>
                    <a:pt x="752" y="166"/>
                    <a:pt x="761" y="172"/>
                  </a:cubicBezTo>
                  <a:cubicBezTo>
                    <a:pt x="782" y="188"/>
                    <a:pt x="806" y="182"/>
                    <a:pt x="829" y="159"/>
                  </a:cubicBezTo>
                  <a:cubicBezTo>
                    <a:pt x="826" y="190"/>
                    <a:pt x="818" y="220"/>
                    <a:pt x="785" y="240"/>
                  </a:cubicBezTo>
                  <a:cubicBezTo>
                    <a:pt x="794" y="244"/>
                    <a:pt x="800" y="249"/>
                    <a:pt x="805" y="248"/>
                  </a:cubicBezTo>
                  <a:cubicBezTo>
                    <a:pt x="829" y="242"/>
                    <a:pt x="853" y="235"/>
                    <a:pt x="877" y="228"/>
                  </a:cubicBezTo>
                  <a:cubicBezTo>
                    <a:pt x="880" y="227"/>
                    <a:pt x="880" y="219"/>
                    <a:pt x="880" y="214"/>
                  </a:cubicBezTo>
                  <a:cubicBezTo>
                    <a:pt x="881" y="197"/>
                    <a:pt x="879" y="180"/>
                    <a:pt x="882" y="164"/>
                  </a:cubicBezTo>
                  <a:cubicBezTo>
                    <a:pt x="884" y="155"/>
                    <a:pt x="894" y="145"/>
                    <a:pt x="903" y="141"/>
                  </a:cubicBezTo>
                  <a:cubicBezTo>
                    <a:pt x="925" y="131"/>
                    <a:pt x="947" y="143"/>
                    <a:pt x="955" y="167"/>
                  </a:cubicBezTo>
                  <a:cubicBezTo>
                    <a:pt x="964" y="193"/>
                    <a:pt x="954" y="218"/>
                    <a:pt x="930" y="226"/>
                  </a:cubicBezTo>
                  <a:cubicBezTo>
                    <a:pt x="924" y="228"/>
                    <a:pt x="919" y="229"/>
                    <a:pt x="913" y="230"/>
                  </a:cubicBezTo>
                  <a:cubicBezTo>
                    <a:pt x="935" y="248"/>
                    <a:pt x="955" y="266"/>
                    <a:pt x="977" y="280"/>
                  </a:cubicBezTo>
                  <a:cubicBezTo>
                    <a:pt x="999" y="295"/>
                    <a:pt x="1023" y="306"/>
                    <a:pt x="1046" y="319"/>
                  </a:cubicBezTo>
                  <a:cubicBezTo>
                    <a:pt x="1040" y="325"/>
                    <a:pt x="1028" y="332"/>
                    <a:pt x="1028" y="338"/>
                  </a:cubicBezTo>
                  <a:cubicBezTo>
                    <a:pt x="1029" y="362"/>
                    <a:pt x="1017" y="380"/>
                    <a:pt x="1007" y="399"/>
                  </a:cubicBezTo>
                  <a:cubicBezTo>
                    <a:pt x="1000" y="410"/>
                    <a:pt x="997" y="423"/>
                    <a:pt x="992" y="437"/>
                  </a:cubicBezTo>
                  <a:cubicBezTo>
                    <a:pt x="1023" y="441"/>
                    <a:pt x="1033" y="451"/>
                    <a:pt x="1031" y="477"/>
                  </a:cubicBezTo>
                  <a:cubicBezTo>
                    <a:pt x="1030" y="492"/>
                    <a:pt x="1024" y="506"/>
                    <a:pt x="1017" y="520"/>
                  </a:cubicBezTo>
                  <a:cubicBezTo>
                    <a:pt x="1010" y="534"/>
                    <a:pt x="998" y="547"/>
                    <a:pt x="990" y="562"/>
                  </a:cubicBezTo>
                  <a:cubicBezTo>
                    <a:pt x="983" y="575"/>
                    <a:pt x="979" y="589"/>
                    <a:pt x="973" y="606"/>
                  </a:cubicBezTo>
                  <a:cubicBezTo>
                    <a:pt x="993" y="604"/>
                    <a:pt x="1008" y="603"/>
                    <a:pt x="1023" y="602"/>
                  </a:cubicBezTo>
                  <a:cubicBezTo>
                    <a:pt x="1089" y="602"/>
                    <a:pt x="1124" y="636"/>
                    <a:pt x="1115" y="701"/>
                  </a:cubicBezTo>
                  <a:cubicBezTo>
                    <a:pt x="1110" y="740"/>
                    <a:pt x="1096" y="778"/>
                    <a:pt x="1082" y="815"/>
                  </a:cubicBezTo>
                  <a:cubicBezTo>
                    <a:pt x="1070" y="845"/>
                    <a:pt x="1059" y="876"/>
                    <a:pt x="1018" y="885"/>
                  </a:cubicBezTo>
                  <a:cubicBezTo>
                    <a:pt x="997" y="890"/>
                    <a:pt x="978" y="895"/>
                    <a:pt x="959" y="885"/>
                  </a:cubicBezTo>
                  <a:cubicBezTo>
                    <a:pt x="949" y="881"/>
                    <a:pt x="939" y="875"/>
                    <a:pt x="930" y="867"/>
                  </a:cubicBezTo>
                  <a:cubicBezTo>
                    <a:pt x="898" y="839"/>
                    <a:pt x="865" y="813"/>
                    <a:pt x="822" y="803"/>
                  </a:cubicBezTo>
                  <a:cubicBezTo>
                    <a:pt x="804" y="798"/>
                    <a:pt x="798" y="799"/>
                    <a:pt x="793" y="816"/>
                  </a:cubicBezTo>
                  <a:cubicBezTo>
                    <a:pt x="790" y="827"/>
                    <a:pt x="788" y="838"/>
                    <a:pt x="786" y="849"/>
                  </a:cubicBezTo>
                  <a:cubicBezTo>
                    <a:pt x="747" y="848"/>
                    <a:pt x="757" y="813"/>
                    <a:pt x="743" y="793"/>
                  </a:cubicBezTo>
                  <a:cubicBezTo>
                    <a:pt x="729" y="806"/>
                    <a:pt x="717" y="817"/>
                    <a:pt x="704" y="830"/>
                  </a:cubicBezTo>
                  <a:cubicBezTo>
                    <a:pt x="703" y="831"/>
                    <a:pt x="703" y="835"/>
                    <a:pt x="703" y="837"/>
                  </a:cubicBezTo>
                  <a:cubicBezTo>
                    <a:pt x="706" y="869"/>
                    <a:pt x="708" y="901"/>
                    <a:pt x="713" y="932"/>
                  </a:cubicBezTo>
                  <a:cubicBezTo>
                    <a:pt x="717" y="959"/>
                    <a:pt x="732" y="974"/>
                    <a:pt x="763" y="978"/>
                  </a:cubicBezTo>
                  <a:cubicBezTo>
                    <a:pt x="796" y="982"/>
                    <a:pt x="827" y="997"/>
                    <a:pt x="858" y="1008"/>
                  </a:cubicBezTo>
                  <a:cubicBezTo>
                    <a:pt x="863" y="1010"/>
                    <a:pt x="870" y="1023"/>
                    <a:pt x="869" y="1025"/>
                  </a:cubicBezTo>
                  <a:cubicBezTo>
                    <a:pt x="859" y="1039"/>
                    <a:pt x="849" y="1054"/>
                    <a:pt x="836" y="1063"/>
                  </a:cubicBezTo>
                  <a:cubicBezTo>
                    <a:pt x="825" y="1070"/>
                    <a:pt x="811" y="1069"/>
                    <a:pt x="809" y="1049"/>
                  </a:cubicBezTo>
                  <a:cubicBezTo>
                    <a:pt x="808" y="1043"/>
                    <a:pt x="802" y="1035"/>
                    <a:pt x="796" y="1031"/>
                  </a:cubicBezTo>
                  <a:cubicBezTo>
                    <a:pt x="775" y="1020"/>
                    <a:pt x="755" y="1018"/>
                    <a:pt x="734" y="1034"/>
                  </a:cubicBezTo>
                  <a:cubicBezTo>
                    <a:pt x="710" y="1052"/>
                    <a:pt x="700" y="1051"/>
                    <a:pt x="675" y="1034"/>
                  </a:cubicBezTo>
                  <a:cubicBezTo>
                    <a:pt x="664" y="1027"/>
                    <a:pt x="654" y="1017"/>
                    <a:pt x="642" y="1012"/>
                  </a:cubicBezTo>
                  <a:cubicBezTo>
                    <a:pt x="630" y="1006"/>
                    <a:pt x="616" y="1004"/>
                    <a:pt x="602" y="1001"/>
                  </a:cubicBezTo>
                  <a:cubicBezTo>
                    <a:pt x="601" y="1003"/>
                    <a:pt x="600" y="1005"/>
                    <a:pt x="598" y="1008"/>
                  </a:cubicBezTo>
                  <a:cubicBezTo>
                    <a:pt x="605" y="1021"/>
                    <a:pt x="611" y="1035"/>
                    <a:pt x="617" y="1049"/>
                  </a:cubicBezTo>
                  <a:cubicBezTo>
                    <a:pt x="613" y="1046"/>
                    <a:pt x="608" y="1043"/>
                    <a:pt x="607" y="1039"/>
                  </a:cubicBezTo>
                  <a:cubicBezTo>
                    <a:pt x="598" y="1020"/>
                    <a:pt x="583" y="1017"/>
                    <a:pt x="564" y="1020"/>
                  </a:cubicBezTo>
                  <a:cubicBezTo>
                    <a:pt x="568" y="1019"/>
                    <a:pt x="572" y="1018"/>
                    <a:pt x="575" y="1016"/>
                  </a:cubicBezTo>
                  <a:cubicBezTo>
                    <a:pt x="581" y="1013"/>
                    <a:pt x="587" y="1010"/>
                    <a:pt x="593" y="1007"/>
                  </a:cubicBezTo>
                  <a:cubicBezTo>
                    <a:pt x="589" y="1001"/>
                    <a:pt x="587" y="992"/>
                    <a:pt x="581" y="989"/>
                  </a:cubicBezTo>
                  <a:cubicBezTo>
                    <a:pt x="566" y="979"/>
                    <a:pt x="549" y="971"/>
                    <a:pt x="530" y="961"/>
                  </a:cubicBezTo>
                  <a:cubicBezTo>
                    <a:pt x="526" y="940"/>
                    <a:pt x="507" y="930"/>
                    <a:pt x="477" y="938"/>
                  </a:cubicBezTo>
                  <a:cubicBezTo>
                    <a:pt x="479" y="985"/>
                    <a:pt x="491" y="1000"/>
                    <a:pt x="521" y="995"/>
                  </a:cubicBezTo>
                  <a:cubicBezTo>
                    <a:pt x="521" y="1000"/>
                    <a:pt x="521" y="1004"/>
                    <a:pt x="521" y="1009"/>
                  </a:cubicBezTo>
                  <a:cubicBezTo>
                    <a:pt x="500" y="999"/>
                    <a:pt x="479" y="992"/>
                    <a:pt x="454" y="1007"/>
                  </a:cubicBezTo>
                  <a:cubicBezTo>
                    <a:pt x="460" y="997"/>
                    <a:pt x="464" y="991"/>
                    <a:pt x="468" y="984"/>
                  </a:cubicBezTo>
                  <a:cubicBezTo>
                    <a:pt x="476" y="970"/>
                    <a:pt x="476" y="957"/>
                    <a:pt x="467" y="943"/>
                  </a:cubicBezTo>
                  <a:cubicBezTo>
                    <a:pt x="458" y="929"/>
                    <a:pt x="445" y="934"/>
                    <a:pt x="433" y="936"/>
                  </a:cubicBezTo>
                  <a:cubicBezTo>
                    <a:pt x="429" y="936"/>
                    <a:pt x="425" y="937"/>
                    <a:pt x="421" y="938"/>
                  </a:cubicBezTo>
                  <a:cubicBezTo>
                    <a:pt x="397" y="942"/>
                    <a:pt x="386" y="955"/>
                    <a:pt x="391" y="979"/>
                  </a:cubicBezTo>
                  <a:cubicBezTo>
                    <a:pt x="394" y="994"/>
                    <a:pt x="404" y="1009"/>
                    <a:pt x="414" y="1021"/>
                  </a:cubicBezTo>
                  <a:cubicBezTo>
                    <a:pt x="421" y="1031"/>
                    <a:pt x="433" y="1038"/>
                    <a:pt x="442" y="1025"/>
                  </a:cubicBezTo>
                  <a:cubicBezTo>
                    <a:pt x="443" y="1035"/>
                    <a:pt x="441" y="1048"/>
                    <a:pt x="447" y="1055"/>
                  </a:cubicBezTo>
                  <a:cubicBezTo>
                    <a:pt x="462" y="1072"/>
                    <a:pt x="483" y="1081"/>
                    <a:pt x="506" y="1080"/>
                  </a:cubicBezTo>
                  <a:cubicBezTo>
                    <a:pt x="521" y="1080"/>
                    <a:pt x="530" y="1071"/>
                    <a:pt x="535" y="1057"/>
                  </a:cubicBezTo>
                  <a:cubicBezTo>
                    <a:pt x="541" y="1037"/>
                    <a:pt x="533" y="1022"/>
                    <a:pt x="520" y="1008"/>
                  </a:cubicBezTo>
                  <a:cubicBezTo>
                    <a:pt x="535" y="1012"/>
                    <a:pt x="546" y="1031"/>
                    <a:pt x="565" y="1020"/>
                  </a:cubicBezTo>
                  <a:cubicBezTo>
                    <a:pt x="533" y="1045"/>
                    <a:pt x="529" y="1079"/>
                    <a:pt x="556" y="1098"/>
                  </a:cubicBezTo>
                  <a:cubicBezTo>
                    <a:pt x="532" y="1094"/>
                    <a:pt x="508" y="1077"/>
                    <a:pt x="482" y="1093"/>
                  </a:cubicBezTo>
                  <a:cubicBezTo>
                    <a:pt x="518" y="1128"/>
                    <a:pt x="565" y="1134"/>
                    <a:pt x="584" y="1107"/>
                  </a:cubicBezTo>
                  <a:cubicBezTo>
                    <a:pt x="578" y="1103"/>
                    <a:pt x="572" y="1100"/>
                    <a:pt x="566" y="1097"/>
                  </a:cubicBezTo>
                  <a:close/>
                  <a:moveTo>
                    <a:pt x="540" y="499"/>
                  </a:moveTo>
                  <a:cubicBezTo>
                    <a:pt x="546" y="509"/>
                    <a:pt x="551" y="519"/>
                    <a:pt x="558" y="528"/>
                  </a:cubicBezTo>
                  <a:cubicBezTo>
                    <a:pt x="571" y="545"/>
                    <a:pt x="588" y="556"/>
                    <a:pt x="611" y="552"/>
                  </a:cubicBezTo>
                  <a:cubicBezTo>
                    <a:pt x="617" y="551"/>
                    <a:pt x="623" y="544"/>
                    <a:pt x="629" y="538"/>
                  </a:cubicBezTo>
                  <a:cubicBezTo>
                    <a:pt x="634" y="532"/>
                    <a:pt x="636" y="524"/>
                    <a:pt x="642" y="520"/>
                  </a:cubicBezTo>
                  <a:cubicBezTo>
                    <a:pt x="661" y="506"/>
                    <a:pt x="664" y="489"/>
                    <a:pt x="647" y="473"/>
                  </a:cubicBezTo>
                  <a:cubicBezTo>
                    <a:pt x="637" y="464"/>
                    <a:pt x="623" y="459"/>
                    <a:pt x="612" y="453"/>
                  </a:cubicBezTo>
                  <a:cubicBezTo>
                    <a:pt x="625" y="449"/>
                    <a:pt x="640" y="448"/>
                    <a:pt x="653" y="441"/>
                  </a:cubicBezTo>
                  <a:cubicBezTo>
                    <a:pt x="661" y="437"/>
                    <a:pt x="672" y="426"/>
                    <a:pt x="672" y="418"/>
                  </a:cubicBezTo>
                  <a:cubicBezTo>
                    <a:pt x="673" y="407"/>
                    <a:pt x="667" y="392"/>
                    <a:pt x="659" y="385"/>
                  </a:cubicBezTo>
                  <a:cubicBezTo>
                    <a:pt x="647" y="375"/>
                    <a:pt x="635" y="366"/>
                    <a:pt x="630" y="350"/>
                  </a:cubicBezTo>
                  <a:cubicBezTo>
                    <a:pt x="629" y="345"/>
                    <a:pt x="621" y="340"/>
                    <a:pt x="616" y="338"/>
                  </a:cubicBezTo>
                  <a:cubicBezTo>
                    <a:pt x="599" y="333"/>
                    <a:pt x="586" y="342"/>
                    <a:pt x="577" y="355"/>
                  </a:cubicBezTo>
                  <a:cubicBezTo>
                    <a:pt x="571" y="363"/>
                    <a:pt x="565" y="372"/>
                    <a:pt x="559" y="383"/>
                  </a:cubicBezTo>
                  <a:cubicBezTo>
                    <a:pt x="552" y="323"/>
                    <a:pt x="531" y="303"/>
                    <a:pt x="492" y="316"/>
                  </a:cubicBezTo>
                  <a:cubicBezTo>
                    <a:pt x="519" y="289"/>
                    <a:pt x="531" y="293"/>
                    <a:pt x="567" y="341"/>
                  </a:cubicBezTo>
                  <a:cubicBezTo>
                    <a:pt x="576" y="336"/>
                    <a:pt x="585" y="331"/>
                    <a:pt x="595" y="327"/>
                  </a:cubicBezTo>
                  <a:cubicBezTo>
                    <a:pt x="618" y="319"/>
                    <a:pt x="631" y="326"/>
                    <a:pt x="641" y="347"/>
                  </a:cubicBezTo>
                  <a:cubicBezTo>
                    <a:pt x="648" y="359"/>
                    <a:pt x="657" y="371"/>
                    <a:pt x="668" y="380"/>
                  </a:cubicBezTo>
                  <a:cubicBezTo>
                    <a:pt x="680" y="390"/>
                    <a:pt x="686" y="401"/>
                    <a:pt x="683" y="415"/>
                  </a:cubicBezTo>
                  <a:cubicBezTo>
                    <a:pt x="679" y="429"/>
                    <a:pt x="670" y="442"/>
                    <a:pt x="662" y="460"/>
                  </a:cubicBezTo>
                  <a:cubicBezTo>
                    <a:pt x="661" y="459"/>
                    <a:pt x="663" y="462"/>
                    <a:pt x="664" y="466"/>
                  </a:cubicBezTo>
                  <a:cubicBezTo>
                    <a:pt x="676" y="495"/>
                    <a:pt x="671" y="512"/>
                    <a:pt x="645" y="528"/>
                  </a:cubicBezTo>
                  <a:cubicBezTo>
                    <a:pt x="642" y="530"/>
                    <a:pt x="640" y="534"/>
                    <a:pt x="638" y="538"/>
                  </a:cubicBezTo>
                  <a:cubicBezTo>
                    <a:pt x="631" y="561"/>
                    <a:pt x="620" y="568"/>
                    <a:pt x="598" y="561"/>
                  </a:cubicBezTo>
                  <a:cubicBezTo>
                    <a:pt x="580" y="556"/>
                    <a:pt x="564" y="547"/>
                    <a:pt x="546" y="540"/>
                  </a:cubicBezTo>
                  <a:cubicBezTo>
                    <a:pt x="545" y="543"/>
                    <a:pt x="543" y="547"/>
                    <a:pt x="541" y="550"/>
                  </a:cubicBezTo>
                  <a:cubicBezTo>
                    <a:pt x="528" y="582"/>
                    <a:pt x="505" y="587"/>
                    <a:pt x="480" y="564"/>
                  </a:cubicBezTo>
                  <a:cubicBezTo>
                    <a:pt x="476" y="561"/>
                    <a:pt x="470" y="556"/>
                    <a:pt x="465" y="556"/>
                  </a:cubicBezTo>
                  <a:cubicBezTo>
                    <a:pt x="449" y="557"/>
                    <a:pt x="444" y="546"/>
                    <a:pt x="440" y="535"/>
                  </a:cubicBezTo>
                  <a:cubicBezTo>
                    <a:pt x="436" y="524"/>
                    <a:pt x="435" y="513"/>
                    <a:pt x="433" y="502"/>
                  </a:cubicBezTo>
                  <a:cubicBezTo>
                    <a:pt x="389" y="498"/>
                    <a:pt x="373" y="487"/>
                    <a:pt x="373" y="457"/>
                  </a:cubicBezTo>
                  <a:cubicBezTo>
                    <a:pt x="372" y="440"/>
                    <a:pt x="376" y="420"/>
                    <a:pt x="385" y="406"/>
                  </a:cubicBezTo>
                  <a:cubicBezTo>
                    <a:pt x="394" y="393"/>
                    <a:pt x="412" y="387"/>
                    <a:pt x="428" y="377"/>
                  </a:cubicBezTo>
                  <a:cubicBezTo>
                    <a:pt x="419" y="376"/>
                    <a:pt x="410" y="372"/>
                    <a:pt x="401" y="372"/>
                  </a:cubicBezTo>
                  <a:cubicBezTo>
                    <a:pt x="386" y="373"/>
                    <a:pt x="372" y="376"/>
                    <a:pt x="357" y="377"/>
                  </a:cubicBezTo>
                  <a:cubicBezTo>
                    <a:pt x="338" y="377"/>
                    <a:pt x="330" y="387"/>
                    <a:pt x="328" y="405"/>
                  </a:cubicBezTo>
                  <a:cubicBezTo>
                    <a:pt x="323" y="434"/>
                    <a:pt x="318" y="464"/>
                    <a:pt x="313" y="493"/>
                  </a:cubicBezTo>
                  <a:cubicBezTo>
                    <a:pt x="309" y="514"/>
                    <a:pt x="316" y="529"/>
                    <a:pt x="331" y="543"/>
                  </a:cubicBezTo>
                  <a:cubicBezTo>
                    <a:pt x="373" y="584"/>
                    <a:pt x="415" y="625"/>
                    <a:pt x="456" y="667"/>
                  </a:cubicBezTo>
                  <a:cubicBezTo>
                    <a:pt x="477" y="688"/>
                    <a:pt x="502" y="701"/>
                    <a:pt x="531" y="703"/>
                  </a:cubicBezTo>
                  <a:cubicBezTo>
                    <a:pt x="542" y="704"/>
                    <a:pt x="553" y="706"/>
                    <a:pt x="563" y="707"/>
                  </a:cubicBezTo>
                  <a:cubicBezTo>
                    <a:pt x="598" y="708"/>
                    <a:pt x="625" y="723"/>
                    <a:pt x="646" y="751"/>
                  </a:cubicBezTo>
                  <a:cubicBezTo>
                    <a:pt x="654" y="762"/>
                    <a:pt x="666" y="770"/>
                    <a:pt x="676" y="780"/>
                  </a:cubicBezTo>
                  <a:cubicBezTo>
                    <a:pt x="698" y="734"/>
                    <a:pt x="717" y="694"/>
                    <a:pt x="736" y="653"/>
                  </a:cubicBezTo>
                  <a:cubicBezTo>
                    <a:pt x="734" y="651"/>
                    <a:pt x="732" y="650"/>
                    <a:pt x="729" y="649"/>
                  </a:cubicBezTo>
                  <a:cubicBezTo>
                    <a:pt x="722" y="657"/>
                    <a:pt x="715" y="665"/>
                    <a:pt x="709" y="674"/>
                  </a:cubicBezTo>
                  <a:cubicBezTo>
                    <a:pt x="703" y="685"/>
                    <a:pt x="699" y="696"/>
                    <a:pt x="692" y="706"/>
                  </a:cubicBezTo>
                  <a:cubicBezTo>
                    <a:pt x="681" y="723"/>
                    <a:pt x="675" y="724"/>
                    <a:pt x="662" y="709"/>
                  </a:cubicBezTo>
                  <a:cubicBezTo>
                    <a:pt x="651" y="697"/>
                    <a:pt x="644" y="682"/>
                    <a:pt x="636" y="671"/>
                  </a:cubicBezTo>
                  <a:cubicBezTo>
                    <a:pt x="655" y="656"/>
                    <a:pt x="671" y="646"/>
                    <a:pt x="685" y="633"/>
                  </a:cubicBezTo>
                  <a:cubicBezTo>
                    <a:pt x="702" y="618"/>
                    <a:pt x="716" y="600"/>
                    <a:pt x="732" y="584"/>
                  </a:cubicBezTo>
                  <a:cubicBezTo>
                    <a:pt x="769" y="544"/>
                    <a:pt x="785" y="543"/>
                    <a:pt x="828" y="575"/>
                  </a:cubicBezTo>
                  <a:cubicBezTo>
                    <a:pt x="828" y="575"/>
                    <a:pt x="829" y="575"/>
                    <a:pt x="831" y="575"/>
                  </a:cubicBezTo>
                  <a:cubicBezTo>
                    <a:pt x="839" y="561"/>
                    <a:pt x="847" y="547"/>
                    <a:pt x="855" y="533"/>
                  </a:cubicBezTo>
                  <a:cubicBezTo>
                    <a:pt x="857" y="534"/>
                    <a:pt x="860" y="535"/>
                    <a:pt x="862" y="536"/>
                  </a:cubicBezTo>
                  <a:cubicBezTo>
                    <a:pt x="844" y="597"/>
                    <a:pt x="827" y="657"/>
                    <a:pt x="809" y="722"/>
                  </a:cubicBezTo>
                  <a:cubicBezTo>
                    <a:pt x="822" y="720"/>
                    <a:pt x="829" y="720"/>
                    <a:pt x="837" y="719"/>
                  </a:cubicBezTo>
                  <a:cubicBezTo>
                    <a:pt x="855" y="718"/>
                    <a:pt x="865" y="711"/>
                    <a:pt x="862" y="691"/>
                  </a:cubicBezTo>
                  <a:cubicBezTo>
                    <a:pt x="861" y="682"/>
                    <a:pt x="866" y="672"/>
                    <a:pt x="870" y="663"/>
                  </a:cubicBezTo>
                  <a:cubicBezTo>
                    <a:pt x="897" y="612"/>
                    <a:pt x="924" y="561"/>
                    <a:pt x="948" y="514"/>
                  </a:cubicBezTo>
                  <a:cubicBezTo>
                    <a:pt x="927" y="492"/>
                    <a:pt x="908" y="474"/>
                    <a:pt x="892" y="454"/>
                  </a:cubicBezTo>
                  <a:cubicBezTo>
                    <a:pt x="887" y="449"/>
                    <a:pt x="889" y="438"/>
                    <a:pt x="890" y="429"/>
                  </a:cubicBezTo>
                  <a:cubicBezTo>
                    <a:pt x="892" y="421"/>
                    <a:pt x="897" y="414"/>
                    <a:pt x="900" y="406"/>
                  </a:cubicBezTo>
                  <a:cubicBezTo>
                    <a:pt x="908" y="385"/>
                    <a:pt x="916" y="363"/>
                    <a:pt x="925" y="339"/>
                  </a:cubicBezTo>
                  <a:cubicBezTo>
                    <a:pt x="937" y="332"/>
                    <a:pt x="954" y="323"/>
                    <a:pt x="971" y="313"/>
                  </a:cubicBezTo>
                  <a:cubicBezTo>
                    <a:pt x="944" y="263"/>
                    <a:pt x="885" y="244"/>
                    <a:pt x="829" y="265"/>
                  </a:cubicBezTo>
                  <a:cubicBezTo>
                    <a:pt x="816" y="270"/>
                    <a:pt x="808" y="276"/>
                    <a:pt x="811" y="291"/>
                  </a:cubicBezTo>
                  <a:cubicBezTo>
                    <a:pt x="812" y="297"/>
                    <a:pt x="808" y="303"/>
                    <a:pt x="807" y="308"/>
                  </a:cubicBezTo>
                  <a:cubicBezTo>
                    <a:pt x="805" y="309"/>
                    <a:pt x="803" y="309"/>
                    <a:pt x="800" y="309"/>
                  </a:cubicBezTo>
                  <a:cubicBezTo>
                    <a:pt x="798" y="302"/>
                    <a:pt x="793" y="295"/>
                    <a:pt x="794" y="289"/>
                  </a:cubicBezTo>
                  <a:cubicBezTo>
                    <a:pt x="798" y="266"/>
                    <a:pt x="783" y="259"/>
                    <a:pt x="767" y="251"/>
                  </a:cubicBezTo>
                  <a:cubicBezTo>
                    <a:pt x="736" y="237"/>
                    <a:pt x="700" y="234"/>
                    <a:pt x="677" y="205"/>
                  </a:cubicBezTo>
                  <a:cubicBezTo>
                    <a:pt x="679" y="204"/>
                    <a:pt x="681" y="203"/>
                    <a:pt x="683" y="202"/>
                  </a:cubicBezTo>
                  <a:cubicBezTo>
                    <a:pt x="699" y="207"/>
                    <a:pt x="715" y="210"/>
                    <a:pt x="730" y="217"/>
                  </a:cubicBezTo>
                  <a:cubicBezTo>
                    <a:pt x="764" y="233"/>
                    <a:pt x="776" y="230"/>
                    <a:pt x="799" y="193"/>
                  </a:cubicBezTo>
                  <a:cubicBezTo>
                    <a:pt x="766" y="185"/>
                    <a:pt x="734" y="176"/>
                    <a:pt x="703" y="168"/>
                  </a:cubicBezTo>
                  <a:cubicBezTo>
                    <a:pt x="696" y="181"/>
                    <a:pt x="689" y="192"/>
                    <a:pt x="683" y="203"/>
                  </a:cubicBezTo>
                  <a:cubicBezTo>
                    <a:pt x="689" y="188"/>
                    <a:pt x="697" y="171"/>
                    <a:pt x="685" y="157"/>
                  </a:cubicBezTo>
                  <a:cubicBezTo>
                    <a:pt x="676" y="146"/>
                    <a:pt x="662" y="138"/>
                    <a:pt x="647" y="126"/>
                  </a:cubicBezTo>
                  <a:cubicBezTo>
                    <a:pt x="662" y="131"/>
                    <a:pt x="674" y="134"/>
                    <a:pt x="685" y="137"/>
                  </a:cubicBezTo>
                  <a:cubicBezTo>
                    <a:pt x="695" y="127"/>
                    <a:pt x="704" y="116"/>
                    <a:pt x="715" y="106"/>
                  </a:cubicBezTo>
                  <a:cubicBezTo>
                    <a:pt x="719" y="102"/>
                    <a:pt x="727" y="99"/>
                    <a:pt x="731" y="101"/>
                  </a:cubicBezTo>
                  <a:cubicBezTo>
                    <a:pt x="759" y="118"/>
                    <a:pt x="780" y="91"/>
                    <a:pt x="803" y="85"/>
                  </a:cubicBezTo>
                  <a:cubicBezTo>
                    <a:pt x="817" y="81"/>
                    <a:pt x="829" y="71"/>
                    <a:pt x="845" y="77"/>
                  </a:cubicBezTo>
                  <a:cubicBezTo>
                    <a:pt x="851" y="79"/>
                    <a:pt x="857" y="78"/>
                    <a:pt x="863" y="79"/>
                  </a:cubicBezTo>
                  <a:cubicBezTo>
                    <a:pt x="863" y="77"/>
                    <a:pt x="864" y="74"/>
                    <a:pt x="864" y="72"/>
                  </a:cubicBezTo>
                  <a:cubicBezTo>
                    <a:pt x="849" y="70"/>
                    <a:pt x="831" y="63"/>
                    <a:pt x="819" y="68"/>
                  </a:cubicBezTo>
                  <a:cubicBezTo>
                    <a:pt x="798" y="77"/>
                    <a:pt x="780" y="71"/>
                    <a:pt x="761" y="66"/>
                  </a:cubicBezTo>
                  <a:cubicBezTo>
                    <a:pt x="736" y="60"/>
                    <a:pt x="711" y="54"/>
                    <a:pt x="686" y="47"/>
                  </a:cubicBezTo>
                  <a:cubicBezTo>
                    <a:pt x="680" y="45"/>
                    <a:pt x="672" y="40"/>
                    <a:pt x="670" y="35"/>
                  </a:cubicBezTo>
                  <a:cubicBezTo>
                    <a:pt x="662" y="16"/>
                    <a:pt x="651" y="17"/>
                    <a:pt x="637" y="27"/>
                  </a:cubicBezTo>
                  <a:cubicBezTo>
                    <a:pt x="618" y="41"/>
                    <a:pt x="598" y="42"/>
                    <a:pt x="575" y="40"/>
                  </a:cubicBezTo>
                  <a:cubicBezTo>
                    <a:pt x="551" y="38"/>
                    <a:pt x="527" y="38"/>
                    <a:pt x="504" y="44"/>
                  </a:cubicBezTo>
                  <a:cubicBezTo>
                    <a:pt x="465" y="53"/>
                    <a:pt x="428" y="68"/>
                    <a:pt x="390" y="81"/>
                  </a:cubicBezTo>
                  <a:cubicBezTo>
                    <a:pt x="378" y="85"/>
                    <a:pt x="368" y="87"/>
                    <a:pt x="356" y="80"/>
                  </a:cubicBezTo>
                  <a:cubicBezTo>
                    <a:pt x="342" y="73"/>
                    <a:pt x="326" y="70"/>
                    <a:pt x="313" y="85"/>
                  </a:cubicBezTo>
                  <a:cubicBezTo>
                    <a:pt x="315" y="86"/>
                    <a:pt x="315" y="87"/>
                    <a:pt x="316" y="87"/>
                  </a:cubicBezTo>
                  <a:cubicBezTo>
                    <a:pt x="339" y="82"/>
                    <a:pt x="363" y="82"/>
                    <a:pt x="375" y="106"/>
                  </a:cubicBezTo>
                  <a:cubicBezTo>
                    <a:pt x="389" y="131"/>
                    <a:pt x="371" y="147"/>
                    <a:pt x="354" y="162"/>
                  </a:cubicBezTo>
                  <a:cubicBezTo>
                    <a:pt x="344" y="170"/>
                    <a:pt x="331" y="178"/>
                    <a:pt x="326" y="189"/>
                  </a:cubicBezTo>
                  <a:cubicBezTo>
                    <a:pt x="322" y="202"/>
                    <a:pt x="325" y="217"/>
                    <a:pt x="325" y="234"/>
                  </a:cubicBezTo>
                  <a:cubicBezTo>
                    <a:pt x="353" y="226"/>
                    <a:pt x="381" y="220"/>
                    <a:pt x="393" y="193"/>
                  </a:cubicBezTo>
                  <a:cubicBezTo>
                    <a:pt x="401" y="175"/>
                    <a:pt x="413" y="167"/>
                    <a:pt x="429" y="160"/>
                  </a:cubicBezTo>
                  <a:cubicBezTo>
                    <a:pt x="445" y="152"/>
                    <a:pt x="459" y="142"/>
                    <a:pt x="467" y="125"/>
                  </a:cubicBezTo>
                  <a:cubicBezTo>
                    <a:pt x="472" y="114"/>
                    <a:pt x="484" y="106"/>
                    <a:pt x="492" y="97"/>
                  </a:cubicBezTo>
                  <a:cubicBezTo>
                    <a:pt x="504" y="85"/>
                    <a:pt x="515" y="72"/>
                    <a:pt x="527" y="61"/>
                  </a:cubicBezTo>
                  <a:cubicBezTo>
                    <a:pt x="531" y="56"/>
                    <a:pt x="539" y="52"/>
                    <a:pt x="545" y="52"/>
                  </a:cubicBezTo>
                  <a:cubicBezTo>
                    <a:pt x="583" y="57"/>
                    <a:pt x="620" y="55"/>
                    <a:pt x="651" y="29"/>
                  </a:cubicBezTo>
                  <a:cubicBezTo>
                    <a:pt x="652" y="28"/>
                    <a:pt x="655" y="29"/>
                    <a:pt x="659" y="30"/>
                  </a:cubicBezTo>
                  <a:cubicBezTo>
                    <a:pt x="658" y="49"/>
                    <a:pt x="647" y="59"/>
                    <a:pt x="631" y="63"/>
                  </a:cubicBezTo>
                  <a:cubicBezTo>
                    <a:pt x="611" y="67"/>
                    <a:pt x="590" y="70"/>
                    <a:pt x="570" y="71"/>
                  </a:cubicBezTo>
                  <a:cubicBezTo>
                    <a:pt x="538" y="74"/>
                    <a:pt x="518" y="92"/>
                    <a:pt x="504" y="124"/>
                  </a:cubicBezTo>
                  <a:cubicBezTo>
                    <a:pt x="543" y="129"/>
                    <a:pt x="581" y="133"/>
                    <a:pt x="619" y="137"/>
                  </a:cubicBezTo>
                  <a:cubicBezTo>
                    <a:pt x="616" y="142"/>
                    <a:pt x="612" y="146"/>
                    <a:pt x="609" y="151"/>
                  </a:cubicBezTo>
                  <a:cubicBezTo>
                    <a:pt x="587" y="130"/>
                    <a:pt x="563" y="135"/>
                    <a:pt x="538" y="144"/>
                  </a:cubicBezTo>
                  <a:cubicBezTo>
                    <a:pt x="516" y="153"/>
                    <a:pt x="521" y="172"/>
                    <a:pt x="520" y="188"/>
                  </a:cubicBezTo>
                  <a:cubicBezTo>
                    <a:pt x="514" y="183"/>
                    <a:pt x="508" y="177"/>
                    <a:pt x="502" y="171"/>
                  </a:cubicBezTo>
                  <a:cubicBezTo>
                    <a:pt x="508" y="165"/>
                    <a:pt x="514" y="156"/>
                    <a:pt x="521" y="148"/>
                  </a:cubicBezTo>
                  <a:cubicBezTo>
                    <a:pt x="520" y="145"/>
                    <a:pt x="519" y="143"/>
                    <a:pt x="517" y="141"/>
                  </a:cubicBezTo>
                  <a:cubicBezTo>
                    <a:pt x="507" y="144"/>
                    <a:pt x="495" y="144"/>
                    <a:pt x="487" y="150"/>
                  </a:cubicBezTo>
                  <a:cubicBezTo>
                    <a:pt x="466" y="165"/>
                    <a:pt x="453" y="191"/>
                    <a:pt x="424" y="192"/>
                  </a:cubicBezTo>
                  <a:cubicBezTo>
                    <a:pt x="423" y="192"/>
                    <a:pt x="421" y="194"/>
                    <a:pt x="421" y="195"/>
                  </a:cubicBezTo>
                  <a:cubicBezTo>
                    <a:pt x="413" y="226"/>
                    <a:pt x="383" y="231"/>
                    <a:pt x="362" y="247"/>
                  </a:cubicBezTo>
                  <a:cubicBezTo>
                    <a:pt x="349" y="256"/>
                    <a:pt x="336" y="269"/>
                    <a:pt x="334" y="283"/>
                  </a:cubicBezTo>
                  <a:cubicBezTo>
                    <a:pt x="330" y="308"/>
                    <a:pt x="334" y="334"/>
                    <a:pt x="335" y="361"/>
                  </a:cubicBezTo>
                  <a:cubicBezTo>
                    <a:pt x="351" y="360"/>
                    <a:pt x="363" y="360"/>
                    <a:pt x="376" y="358"/>
                  </a:cubicBezTo>
                  <a:cubicBezTo>
                    <a:pt x="399" y="354"/>
                    <a:pt x="427" y="364"/>
                    <a:pt x="441" y="335"/>
                  </a:cubicBezTo>
                  <a:cubicBezTo>
                    <a:pt x="443" y="332"/>
                    <a:pt x="448" y="331"/>
                    <a:pt x="452" y="330"/>
                  </a:cubicBezTo>
                  <a:cubicBezTo>
                    <a:pt x="466" y="325"/>
                    <a:pt x="479" y="320"/>
                    <a:pt x="493" y="315"/>
                  </a:cubicBezTo>
                  <a:cubicBezTo>
                    <a:pt x="485" y="320"/>
                    <a:pt x="479" y="328"/>
                    <a:pt x="470" y="330"/>
                  </a:cubicBezTo>
                  <a:cubicBezTo>
                    <a:pt x="449" y="336"/>
                    <a:pt x="440" y="345"/>
                    <a:pt x="444" y="367"/>
                  </a:cubicBezTo>
                  <a:cubicBezTo>
                    <a:pt x="446" y="379"/>
                    <a:pt x="451" y="390"/>
                    <a:pt x="455" y="404"/>
                  </a:cubicBezTo>
                  <a:cubicBezTo>
                    <a:pt x="447" y="402"/>
                    <a:pt x="441" y="400"/>
                    <a:pt x="435" y="399"/>
                  </a:cubicBezTo>
                  <a:cubicBezTo>
                    <a:pt x="414" y="395"/>
                    <a:pt x="397" y="403"/>
                    <a:pt x="387" y="422"/>
                  </a:cubicBezTo>
                  <a:cubicBezTo>
                    <a:pt x="376" y="442"/>
                    <a:pt x="379" y="467"/>
                    <a:pt x="393" y="481"/>
                  </a:cubicBezTo>
                  <a:cubicBezTo>
                    <a:pt x="407" y="493"/>
                    <a:pt x="429" y="495"/>
                    <a:pt x="447" y="485"/>
                  </a:cubicBezTo>
                  <a:cubicBezTo>
                    <a:pt x="454" y="481"/>
                    <a:pt x="461" y="477"/>
                    <a:pt x="468" y="474"/>
                  </a:cubicBezTo>
                  <a:cubicBezTo>
                    <a:pt x="462" y="481"/>
                    <a:pt x="455" y="489"/>
                    <a:pt x="451" y="497"/>
                  </a:cubicBezTo>
                  <a:cubicBezTo>
                    <a:pt x="437" y="524"/>
                    <a:pt x="444" y="539"/>
                    <a:pt x="472" y="549"/>
                  </a:cubicBezTo>
                  <a:cubicBezTo>
                    <a:pt x="478" y="551"/>
                    <a:pt x="483" y="555"/>
                    <a:pt x="486" y="559"/>
                  </a:cubicBezTo>
                  <a:cubicBezTo>
                    <a:pt x="501" y="574"/>
                    <a:pt x="513" y="575"/>
                    <a:pt x="527" y="560"/>
                  </a:cubicBezTo>
                  <a:cubicBezTo>
                    <a:pt x="543" y="542"/>
                    <a:pt x="543" y="521"/>
                    <a:pt x="540" y="499"/>
                  </a:cubicBezTo>
                  <a:close/>
                  <a:moveTo>
                    <a:pt x="72" y="580"/>
                  </a:moveTo>
                  <a:cubicBezTo>
                    <a:pt x="87" y="592"/>
                    <a:pt x="101" y="606"/>
                    <a:pt x="117" y="617"/>
                  </a:cubicBezTo>
                  <a:cubicBezTo>
                    <a:pt x="128" y="625"/>
                    <a:pt x="138" y="621"/>
                    <a:pt x="146" y="609"/>
                  </a:cubicBezTo>
                  <a:cubicBezTo>
                    <a:pt x="164" y="580"/>
                    <a:pt x="155" y="544"/>
                    <a:pt x="124" y="525"/>
                  </a:cubicBezTo>
                  <a:cubicBezTo>
                    <a:pt x="131" y="521"/>
                    <a:pt x="137" y="516"/>
                    <a:pt x="145" y="510"/>
                  </a:cubicBezTo>
                  <a:cubicBezTo>
                    <a:pt x="146" y="518"/>
                    <a:pt x="147" y="522"/>
                    <a:pt x="147" y="528"/>
                  </a:cubicBezTo>
                  <a:cubicBezTo>
                    <a:pt x="152" y="525"/>
                    <a:pt x="155" y="523"/>
                    <a:pt x="161" y="519"/>
                  </a:cubicBezTo>
                  <a:cubicBezTo>
                    <a:pt x="157" y="527"/>
                    <a:pt x="155" y="532"/>
                    <a:pt x="152" y="538"/>
                  </a:cubicBezTo>
                  <a:cubicBezTo>
                    <a:pt x="162" y="540"/>
                    <a:pt x="171" y="542"/>
                    <a:pt x="179" y="543"/>
                  </a:cubicBezTo>
                  <a:cubicBezTo>
                    <a:pt x="171" y="554"/>
                    <a:pt x="173" y="572"/>
                    <a:pt x="186" y="580"/>
                  </a:cubicBezTo>
                  <a:cubicBezTo>
                    <a:pt x="171" y="576"/>
                    <a:pt x="160" y="578"/>
                    <a:pt x="157" y="596"/>
                  </a:cubicBezTo>
                  <a:cubicBezTo>
                    <a:pt x="156" y="604"/>
                    <a:pt x="152" y="612"/>
                    <a:pt x="148" y="618"/>
                  </a:cubicBezTo>
                  <a:cubicBezTo>
                    <a:pt x="139" y="633"/>
                    <a:pt x="143" y="644"/>
                    <a:pt x="157" y="653"/>
                  </a:cubicBezTo>
                  <a:cubicBezTo>
                    <a:pt x="171" y="663"/>
                    <a:pt x="183" y="660"/>
                    <a:pt x="194" y="649"/>
                  </a:cubicBezTo>
                  <a:cubicBezTo>
                    <a:pt x="212" y="632"/>
                    <a:pt x="213" y="611"/>
                    <a:pt x="196" y="585"/>
                  </a:cubicBezTo>
                  <a:cubicBezTo>
                    <a:pt x="242" y="600"/>
                    <a:pt x="248" y="596"/>
                    <a:pt x="247" y="548"/>
                  </a:cubicBezTo>
                  <a:cubicBezTo>
                    <a:pt x="247" y="524"/>
                    <a:pt x="242" y="520"/>
                    <a:pt x="218" y="521"/>
                  </a:cubicBezTo>
                  <a:cubicBezTo>
                    <a:pt x="213" y="522"/>
                    <a:pt x="209" y="522"/>
                    <a:pt x="202" y="523"/>
                  </a:cubicBezTo>
                  <a:cubicBezTo>
                    <a:pt x="205" y="518"/>
                    <a:pt x="207" y="516"/>
                    <a:pt x="208" y="513"/>
                  </a:cubicBezTo>
                  <a:cubicBezTo>
                    <a:pt x="212" y="502"/>
                    <a:pt x="222" y="488"/>
                    <a:pt x="218" y="480"/>
                  </a:cubicBezTo>
                  <a:cubicBezTo>
                    <a:pt x="210" y="463"/>
                    <a:pt x="196" y="448"/>
                    <a:pt x="183" y="433"/>
                  </a:cubicBezTo>
                  <a:cubicBezTo>
                    <a:pt x="181" y="431"/>
                    <a:pt x="174" y="433"/>
                    <a:pt x="170" y="434"/>
                  </a:cubicBezTo>
                  <a:cubicBezTo>
                    <a:pt x="143" y="442"/>
                    <a:pt x="136" y="463"/>
                    <a:pt x="134" y="493"/>
                  </a:cubicBezTo>
                  <a:cubicBezTo>
                    <a:pt x="125" y="462"/>
                    <a:pt x="112" y="442"/>
                    <a:pt x="84" y="441"/>
                  </a:cubicBezTo>
                  <a:cubicBezTo>
                    <a:pt x="96" y="420"/>
                    <a:pt x="106" y="400"/>
                    <a:pt x="119" y="382"/>
                  </a:cubicBezTo>
                  <a:cubicBezTo>
                    <a:pt x="129" y="368"/>
                    <a:pt x="130" y="355"/>
                    <a:pt x="123" y="341"/>
                  </a:cubicBezTo>
                  <a:cubicBezTo>
                    <a:pt x="120" y="332"/>
                    <a:pt x="113" y="324"/>
                    <a:pt x="111" y="316"/>
                  </a:cubicBezTo>
                  <a:cubicBezTo>
                    <a:pt x="109" y="306"/>
                    <a:pt x="107" y="288"/>
                    <a:pt x="111" y="287"/>
                  </a:cubicBezTo>
                  <a:cubicBezTo>
                    <a:pt x="126" y="279"/>
                    <a:pt x="128" y="294"/>
                    <a:pt x="132" y="305"/>
                  </a:cubicBezTo>
                  <a:cubicBezTo>
                    <a:pt x="132" y="306"/>
                    <a:pt x="134" y="306"/>
                    <a:pt x="136" y="308"/>
                  </a:cubicBezTo>
                  <a:cubicBezTo>
                    <a:pt x="151" y="299"/>
                    <a:pt x="153" y="284"/>
                    <a:pt x="155" y="269"/>
                  </a:cubicBezTo>
                  <a:cubicBezTo>
                    <a:pt x="158" y="255"/>
                    <a:pt x="158" y="241"/>
                    <a:pt x="162" y="228"/>
                  </a:cubicBezTo>
                  <a:cubicBezTo>
                    <a:pt x="168" y="205"/>
                    <a:pt x="195" y="197"/>
                    <a:pt x="209" y="214"/>
                  </a:cubicBezTo>
                  <a:cubicBezTo>
                    <a:pt x="218" y="226"/>
                    <a:pt x="222" y="244"/>
                    <a:pt x="221" y="260"/>
                  </a:cubicBezTo>
                  <a:cubicBezTo>
                    <a:pt x="221" y="275"/>
                    <a:pt x="214" y="289"/>
                    <a:pt x="193" y="293"/>
                  </a:cubicBezTo>
                  <a:cubicBezTo>
                    <a:pt x="162" y="300"/>
                    <a:pt x="145" y="332"/>
                    <a:pt x="158" y="360"/>
                  </a:cubicBezTo>
                  <a:cubicBezTo>
                    <a:pt x="171" y="351"/>
                    <a:pt x="184" y="342"/>
                    <a:pt x="197" y="334"/>
                  </a:cubicBezTo>
                  <a:cubicBezTo>
                    <a:pt x="213" y="325"/>
                    <a:pt x="228" y="325"/>
                    <a:pt x="241" y="339"/>
                  </a:cubicBezTo>
                  <a:cubicBezTo>
                    <a:pt x="253" y="352"/>
                    <a:pt x="254" y="375"/>
                    <a:pt x="244" y="389"/>
                  </a:cubicBezTo>
                  <a:cubicBezTo>
                    <a:pt x="235" y="403"/>
                    <a:pt x="216" y="407"/>
                    <a:pt x="199" y="399"/>
                  </a:cubicBezTo>
                  <a:cubicBezTo>
                    <a:pt x="189" y="394"/>
                    <a:pt x="180" y="387"/>
                    <a:pt x="170" y="383"/>
                  </a:cubicBezTo>
                  <a:cubicBezTo>
                    <a:pt x="164" y="380"/>
                    <a:pt x="155" y="378"/>
                    <a:pt x="149" y="380"/>
                  </a:cubicBezTo>
                  <a:cubicBezTo>
                    <a:pt x="126" y="389"/>
                    <a:pt x="115" y="432"/>
                    <a:pt x="130" y="457"/>
                  </a:cubicBezTo>
                  <a:cubicBezTo>
                    <a:pt x="136" y="450"/>
                    <a:pt x="143" y="444"/>
                    <a:pt x="149" y="437"/>
                  </a:cubicBezTo>
                  <a:cubicBezTo>
                    <a:pt x="162" y="421"/>
                    <a:pt x="183" y="418"/>
                    <a:pt x="195" y="435"/>
                  </a:cubicBezTo>
                  <a:cubicBezTo>
                    <a:pt x="211" y="457"/>
                    <a:pt x="240" y="476"/>
                    <a:pt x="222" y="510"/>
                  </a:cubicBezTo>
                  <a:cubicBezTo>
                    <a:pt x="255" y="523"/>
                    <a:pt x="260" y="534"/>
                    <a:pt x="259" y="576"/>
                  </a:cubicBezTo>
                  <a:cubicBezTo>
                    <a:pt x="258" y="602"/>
                    <a:pt x="237" y="599"/>
                    <a:pt x="222" y="605"/>
                  </a:cubicBezTo>
                  <a:cubicBezTo>
                    <a:pt x="221" y="612"/>
                    <a:pt x="221" y="620"/>
                    <a:pt x="220" y="627"/>
                  </a:cubicBezTo>
                  <a:cubicBezTo>
                    <a:pt x="218" y="646"/>
                    <a:pt x="209" y="661"/>
                    <a:pt x="189" y="667"/>
                  </a:cubicBezTo>
                  <a:cubicBezTo>
                    <a:pt x="170" y="673"/>
                    <a:pt x="154" y="667"/>
                    <a:pt x="143" y="649"/>
                  </a:cubicBezTo>
                  <a:cubicBezTo>
                    <a:pt x="138" y="642"/>
                    <a:pt x="133" y="634"/>
                    <a:pt x="126" y="630"/>
                  </a:cubicBezTo>
                  <a:cubicBezTo>
                    <a:pt x="119" y="626"/>
                    <a:pt x="109" y="623"/>
                    <a:pt x="102" y="625"/>
                  </a:cubicBezTo>
                  <a:cubicBezTo>
                    <a:pt x="99" y="626"/>
                    <a:pt x="96" y="639"/>
                    <a:pt x="97" y="646"/>
                  </a:cubicBezTo>
                  <a:cubicBezTo>
                    <a:pt x="98" y="655"/>
                    <a:pt x="103" y="664"/>
                    <a:pt x="105" y="672"/>
                  </a:cubicBezTo>
                  <a:cubicBezTo>
                    <a:pt x="108" y="684"/>
                    <a:pt x="113" y="696"/>
                    <a:pt x="113" y="707"/>
                  </a:cubicBezTo>
                  <a:cubicBezTo>
                    <a:pt x="112" y="723"/>
                    <a:pt x="119" y="730"/>
                    <a:pt x="132" y="732"/>
                  </a:cubicBezTo>
                  <a:cubicBezTo>
                    <a:pt x="191" y="742"/>
                    <a:pt x="250" y="753"/>
                    <a:pt x="310" y="760"/>
                  </a:cubicBezTo>
                  <a:cubicBezTo>
                    <a:pt x="322" y="762"/>
                    <a:pt x="340" y="756"/>
                    <a:pt x="347" y="747"/>
                  </a:cubicBezTo>
                  <a:cubicBezTo>
                    <a:pt x="362" y="730"/>
                    <a:pt x="377" y="730"/>
                    <a:pt x="393" y="736"/>
                  </a:cubicBezTo>
                  <a:cubicBezTo>
                    <a:pt x="415" y="745"/>
                    <a:pt x="436" y="755"/>
                    <a:pt x="455" y="768"/>
                  </a:cubicBezTo>
                  <a:cubicBezTo>
                    <a:pt x="472" y="780"/>
                    <a:pt x="486" y="798"/>
                    <a:pt x="503" y="810"/>
                  </a:cubicBezTo>
                  <a:cubicBezTo>
                    <a:pt x="526" y="826"/>
                    <a:pt x="548" y="841"/>
                    <a:pt x="547" y="872"/>
                  </a:cubicBezTo>
                  <a:cubicBezTo>
                    <a:pt x="547" y="875"/>
                    <a:pt x="550" y="877"/>
                    <a:pt x="551" y="879"/>
                  </a:cubicBezTo>
                  <a:cubicBezTo>
                    <a:pt x="570" y="904"/>
                    <a:pt x="586" y="930"/>
                    <a:pt x="607" y="952"/>
                  </a:cubicBezTo>
                  <a:cubicBezTo>
                    <a:pt x="624" y="970"/>
                    <a:pt x="645" y="985"/>
                    <a:pt x="666" y="998"/>
                  </a:cubicBezTo>
                  <a:cubicBezTo>
                    <a:pt x="679" y="1006"/>
                    <a:pt x="695" y="1006"/>
                    <a:pt x="710" y="1009"/>
                  </a:cubicBezTo>
                  <a:cubicBezTo>
                    <a:pt x="711" y="1007"/>
                    <a:pt x="712" y="1006"/>
                    <a:pt x="713" y="1004"/>
                  </a:cubicBezTo>
                  <a:cubicBezTo>
                    <a:pt x="707" y="993"/>
                    <a:pt x="701" y="982"/>
                    <a:pt x="693" y="972"/>
                  </a:cubicBezTo>
                  <a:cubicBezTo>
                    <a:pt x="671" y="943"/>
                    <a:pt x="661" y="910"/>
                    <a:pt x="663" y="873"/>
                  </a:cubicBezTo>
                  <a:cubicBezTo>
                    <a:pt x="664" y="861"/>
                    <a:pt x="665" y="848"/>
                    <a:pt x="663" y="835"/>
                  </a:cubicBezTo>
                  <a:cubicBezTo>
                    <a:pt x="661" y="823"/>
                    <a:pt x="660" y="806"/>
                    <a:pt x="651" y="801"/>
                  </a:cubicBezTo>
                  <a:cubicBezTo>
                    <a:pt x="627" y="785"/>
                    <a:pt x="614" y="761"/>
                    <a:pt x="594" y="743"/>
                  </a:cubicBezTo>
                  <a:cubicBezTo>
                    <a:pt x="586" y="735"/>
                    <a:pt x="575" y="730"/>
                    <a:pt x="564" y="728"/>
                  </a:cubicBezTo>
                  <a:cubicBezTo>
                    <a:pt x="546" y="724"/>
                    <a:pt x="527" y="721"/>
                    <a:pt x="509" y="721"/>
                  </a:cubicBezTo>
                  <a:cubicBezTo>
                    <a:pt x="481" y="721"/>
                    <a:pt x="459" y="710"/>
                    <a:pt x="440" y="690"/>
                  </a:cubicBezTo>
                  <a:cubicBezTo>
                    <a:pt x="388" y="637"/>
                    <a:pt x="335" y="586"/>
                    <a:pt x="284" y="532"/>
                  </a:cubicBezTo>
                  <a:cubicBezTo>
                    <a:pt x="279" y="527"/>
                    <a:pt x="276" y="516"/>
                    <a:pt x="277" y="508"/>
                  </a:cubicBezTo>
                  <a:cubicBezTo>
                    <a:pt x="283" y="479"/>
                    <a:pt x="291" y="450"/>
                    <a:pt x="298" y="421"/>
                  </a:cubicBezTo>
                  <a:cubicBezTo>
                    <a:pt x="308" y="380"/>
                    <a:pt x="317" y="340"/>
                    <a:pt x="309" y="298"/>
                  </a:cubicBezTo>
                  <a:cubicBezTo>
                    <a:pt x="307" y="289"/>
                    <a:pt x="300" y="279"/>
                    <a:pt x="293" y="274"/>
                  </a:cubicBezTo>
                  <a:cubicBezTo>
                    <a:pt x="252" y="250"/>
                    <a:pt x="232" y="215"/>
                    <a:pt x="231" y="169"/>
                  </a:cubicBezTo>
                  <a:cubicBezTo>
                    <a:pt x="231" y="165"/>
                    <a:pt x="233" y="161"/>
                    <a:pt x="234" y="157"/>
                  </a:cubicBezTo>
                  <a:cubicBezTo>
                    <a:pt x="236" y="157"/>
                    <a:pt x="238" y="156"/>
                    <a:pt x="240" y="156"/>
                  </a:cubicBezTo>
                  <a:cubicBezTo>
                    <a:pt x="245" y="171"/>
                    <a:pt x="250" y="186"/>
                    <a:pt x="257" y="201"/>
                  </a:cubicBezTo>
                  <a:cubicBezTo>
                    <a:pt x="263" y="214"/>
                    <a:pt x="270" y="227"/>
                    <a:pt x="281" y="236"/>
                  </a:cubicBezTo>
                  <a:cubicBezTo>
                    <a:pt x="291" y="246"/>
                    <a:pt x="302" y="243"/>
                    <a:pt x="304" y="226"/>
                  </a:cubicBezTo>
                  <a:cubicBezTo>
                    <a:pt x="306" y="213"/>
                    <a:pt x="309" y="199"/>
                    <a:pt x="311" y="185"/>
                  </a:cubicBezTo>
                  <a:cubicBezTo>
                    <a:pt x="311" y="182"/>
                    <a:pt x="310" y="178"/>
                    <a:pt x="308" y="175"/>
                  </a:cubicBezTo>
                  <a:cubicBezTo>
                    <a:pt x="305" y="167"/>
                    <a:pt x="300" y="161"/>
                    <a:pt x="299" y="153"/>
                  </a:cubicBezTo>
                  <a:cubicBezTo>
                    <a:pt x="296" y="140"/>
                    <a:pt x="296" y="126"/>
                    <a:pt x="295" y="110"/>
                  </a:cubicBezTo>
                  <a:cubicBezTo>
                    <a:pt x="285" y="124"/>
                    <a:pt x="277" y="135"/>
                    <a:pt x="269" y="146"/>
                  </a:cubicBezTo>
                  <a:cubicBezTo>
                    <a:pt x="256" y="165"/>
                    <a:pt x="243" y="140"/>
                    <a:pt x="230" y="146"/>
                  </a:cubicBezTo>
                  <a:cubicBezTo>
                    <a:pt x="224" y="187"/>
                    <a:pt x="213" y="202"/>
                    <a:pt x="183" y="204"/>
                  </a:cubicBezTo>
                  <a:cubicBezTo>
                    <a:pt x="163" y="205"/>
                    <a:pt x="156" y="215"/>
                    <a:pt x="152" y="231"/>
                  </a:cubicBezTo>
                  <a:cubicBezTo>
                    <a:pt x="147" y="247"/>
                    <a:pt x="143" y="264"/>
                    <a:pt x="139" y="281"/>
                  </a:cubicBezTo>
                  <a:cubicBezTo>
                    <a:pt x="134" y="279"/>
                    <a:pt x="132" y="277"/>
                    <a:pt x="130" y="277"/>
                  </a:cubicBezTo>
                  <a:cubicBezTo>
                    <a:pt x="118" y="279"/>
                    <a:pt x="106" y="279"/>
                    <a:pt x="97" y="285"/>
                  </a:cubicBezTo>
                  <a:cubicBezTo>
                    <a:pt x="94" y="288"/>
                    <a:pt x="99" y="303"/>
                    <a:pt x="101" y="313"/>
                  </a:cubicBezTo>
                  <a:cubicBezTo>
                    <a:pt x="103" y="320"/>
                    <a:pt x="109" y="330"/>
                    <a:pt x="106" y="335"/>
                  </a:cubicBezTo>
                  <a:cubicBezTo>
                    <a:pt x="83" y="371"/>
                    <a:pt x="81" y="417"/>
                    <a:pt x="49" y="448"/>
                  </a:cubicBezTo>
                  <a:cubicBezTo>
                    <a:pt x="44" y="455"/>
                    <a:pt x="37" y="461"/>
                    <a:pt x="36" y="468"/>
                  </a:cubicBezTo>
                  <a:cubicBezTo>
                    <a:pt x="35" y="479"/>
                    <a:pt x="37" y="490"/>
                    <a:pt x="39" y="501"/>
                  </a:cubicBezTo>
                  <a:cubicBezTo>
                    <a:pt x="41" y="522"/>
                    <a:pt x="45" y="542"/>
                    <a:pt x="47" y="563"/>
                  </a:cubicBezTo>
                  <a:cubicBezTo>
                    <a:pt x="47" y="567"/>
                    <a:pt x="41" y="576"/>
                    <a:pt x="36" y="577"/>
                  </a:cubicBezTo>
                  <a:cubicBezTo>
                    <a:pt x="13" y="584"/>
                    <a:pt x="8" y="593"/>
                    <a:pt x="25" y="610"/>
                  </a:cubicBezTo>
                  <a:cubicBezTo>
                    <a:pt x="44" y="629"/>
                    <a:pt x="50" y="651"/>
                    <a:pt x="53" y="676"/>
                  </a:cubicBezTo>
                  <a:cubicBezTo>
                    <a:pt x="57" y="722"/>
                    <a:pt x="65" y="767"/>
                    <a:pt x="90" y="808"/>
                  </a:cubicBezTo>
                  <a:cubicBezTo>
                    <a:pt x="106" y="834"/>
                    <a:pt x="112" y="861"/>
                    <a:pt x="107" y="892"/>
                  </a:cubicBezTo>
                  <a:cubicBezTo>
                    <a:pt x="106" y="902"/>
                    <a:pt x="109" y="918"/>
                    <a:pt x="116" y="922"/>
                  </a:cubicBezTo>
                  <a:cubicBezTo>
                    <a:pt x="136" y="935"/>
                    <a:pt x="158" y="945"/>
                    <a:pt x="161" y="974"/>
                  </a:cubicBezTo>
                  <a:cubicBezTo>
                    <a:pt x="159" y="939"/>
                    <a:pt x="160" y="939"/>
                    <a:pt x="130" y="924"/>
                  </a:cubicBezTo>
                  <a:cubicBezTo>
                    <a:pt x="117" y="918"/>
                    <a:pt x="112" y="910"/>
                    <a:pt x="113" y="896"/>
                  </a:cubicBezTo>
                  <a:cubicBezTo>
                    <a:pt x="114" y="856"/>
                    <a:pt x="128" y="840"/>
                    <a:pt x="170" y="836"/>
                  </a:cubicBezTo>
                  <a:cubicBezTo>
                    <a:pt x="164" y="780"/>
                    <a:pt x="212" y="788"/>
                    <a:pt x="247" y="776"/>
                  </a:cubicBezTo>
                  <a:cubicBezTo>
                    <a:pt x="194" y="749"/>
                    <a:pt x="138" y="767"/>
                    <a:pt x="85" y="750"/>
                  </a:cubicBezTo>
                  <a:cubicBezTo>
                    <a:pt x="107" y="696"/>
                    <a:pt x="81" y="658"/>
                    <a:pt x="49" y="621"/>
                  </a:cubicBezTo>
                  <a:cubicBezTo>
                    <a:pt x="40" y="611"/>
                    <a:pt x="33" y="600"/>
                    <a:pt x="26" y="590"/>
                  </a:cubicBezTo>
                  <a:cubicBezTo>
                    <a:pt x="27" y="588"/>
                    <a:pt x="28" y="586"/>
                    <a:pt x="30" y="585"/>
                  </a:cubicBezTo>
                  <a:cubicBezTo>
                    <a:pt x="48" y="595"/>
                    <a:pt x="67" y="606"/>
                    <a:pt x="85" y="617"/>
                  </a:cubicBezTo>
                  <a:cubicBezTo>
                    <a:pt x="87" y="615"/>
                    <a:pt x="88" y="613"/>
                    <a:pt x="90" y="611"/>
                  </a:cubicBezTo>
                  <a:cubicBezTo>
                    <a:pt x="84" y="601"/>
                    <a:pt x="78" y="590"/>
                    <a:pt x="72" y="580"/>
                  </a:cubicBezTo>
                  <a:close/>
                  <a:moveTo>
                    <a:pt x="580" y="975"/>
                  </a:moveTo>
                  <a:cubicBezTo>
                    <a:pt x="544" y="913"/>
                    <a:pt x="497" y="870"/>
                    <a:pt x="420" y="876"/>
                  </a:cubicBezTo>
                  <a:cubicBezTo>
                    <a:pt x="392" y="878"/>
                    <a:pt x="371" y="888"/>
                    <a:pt x="360" y="914"/>
                  </a:cubicBezTo>
                  <a:cubicBezTo>
                    <a:pt x="345" y="949"/>
                    <a:pt x="347" y="986"/>
                    <a:pt x="352" y="1022"/>
                  </a:cubicBezTo>
                  <a:cubicBezTo>
                    <a:pt x="352" y="1026"/>
                    <a:pt x="355" y="1030"/>
                    <a:pt x="358" y="1032"/>
                  </a:cubicBezTo>
                  <a:cubicBezTo>
                    <a:pt x="374" y="1042"/>
                    <a:pt x="390" y="1053"/>
                    <a:pt x="408" y="1061"/>
                  </a:cubicBezTo>
                  <a:cubicBezTo>
                    <a:pt x="416" y="1066"/>
                    <a:pt x="427" y="1067"/>
                    <a:pt x="436" y="1069"/>
                  </a:cubicBezTo>
                  <a:cubicBezTo>
                    <a:pt x="438" y="1067"/>
                    <a:pt x="440" y="1064"/>
                    <a:pt x="441" y="1062"/>
                  </a:cubicBezTo>
                  <a:cubicBezTo>
                    <a:pt x="435" y="1054"/>
                    <a:pt x="430" y="1044"/>
                    <a:pt x="423" y="1038"/>
                  </a:cubicBezTo>
                  <a:cubicBezTo>
                    <a:pt x="399" y="1020"/>
                    <a:pt x="384" y="998"/>
                    <a:pt x="384" y="968"/>
                  </a:cubicBezTo>
                  <a:cubicBezTo>
                    <a:pt x="385" y="943"/>
                    <a:pt x="401" y="929"/>
                    <a:pt x="425" y="929"/>
                  </a:cubicBezTo>
                  <a:cubicBezTo>
                    <a:pt x="447" y="930"/>
                    <a:pt x="469" y="931"/>
                    <a:pt x="491" y="931"/>
                  </a:cubicBezTo>
                  <a:cubicBezTo>
                    <a:pt x="511" y="932"/>
                    <a:pt x="530" y="932"/>
                    <a:pt x="538" y="956"/>
                  </a:cubicBezTo>
                  <a:cubicBezTo>
                    <a:pt x="539" y="958"/>
                    <a:pt x="542" y="960"/>
                    <a:pt x="544" y="960"/>
                  </a:cubicBezTo>
                  <a:cubicBezTo>
                    <a:pt x="555" y="965"/>
                    <a:pt x="567" y="970"/>
                    <a:pt x="580" y="975"/>
                  </a:cubicBezTo>
                  <a:close/>
                  <a:moveTo>
                    <a:pt x="379" y="759"/>
                  </a:moveTo>
                  <a:cubicBezTo>
                    <a:pt x="351" y="791"/>
                    <a:pt x="315" y="802"/>
                    <a:pt x="270" y="782"/>
                  </a:cubicBezTo>
                  <a:cubicBezTo>
                    <a:pt x="275" y="795"/>
                    <a:pt x="279" y="803"/>
                    <a:pt x="283" y="811"/>
                  </a:cubicBezTo>
                  <a:cubicBezTo>
                    <a:pt x="329" y="798"/>
                    <a:pt x="332" y="799"/>
                    <a:pt x="357" y="840"/>
                  </a:cubicBezTo>
                  <a:cubicBezTo>
                    <a:pt x="359" y="843"/>
                    <a:pt x="361" y="846"/>
                    <a:pt x="363" y="850"/>
                  </a:cubicBezTo>
                  <a:cubicBezTo>
                    <a:pt x="369" y="865"/>
                    <a:pt x="378" y="870"/>
                    <a:pt x="395" y="865"/>
                  </a:cubicBezTo>
                  <a:cubicBezTo>
                    <a:pt x="427" y="857"/>
                    <a:pt x="460" y="846"/>
                    <a:pt x="493" y="866"/>
                  </a:cubicBezTo>
                  <a:cubicBezTo>
                    <a:pt x="497" y="838"/>
                    <a:pt x="484" y="822"/>
                    <a:pt x="465" y="810"/>
                  </a:cubicBezTo>
                  <a:cubicBezTo>
                    <a:pt x="438" y="793"/>
                    <a:pt x="410" y="777"/>
                    <a:pt x="379" y="759"/>
                  </a:cubicBezTo>
                  <a:close/>
                  <a:moveTo>
                    <a:pt x="1034" y="801"/>
                  </a:moveTo>
                  <a:cubicBezTo>
                    <a:pt x="1037" y="799"/>
                    <a:pt x="1040" y="797"/>
                    <a:pt x="1043" y="795"/>
                  </a:cubicBezTo>
                  <a:cubicBezTo>
                    <a:pt x="1064" y="754"/>
                    <a:pt x="1072" y="712"/>
                    <a:pt x="1056" y="667"/>
                  </a:cubicBezTo>
                  <a:cubicBezTo>
                    <a:pt x="1054" y="660"/>
                    <a:pt x="1046" y="653"/>
                    <a:pt x="1039" y="649"/>
                  </a:cubicBezTo>
                  <a:cubicBezTo>
                    <a:pt x="1026" y="642"/>
                    <a:pt x="1007" y="649"/>
                    <a:pt x="1005" y="660"/>
                  </a:cubicBezTo>
                  <a:cubicBezTo>
                    <a:pt x="1000" y="689"/>
                    <a:pt x="995" y="718"/>
                    <a:pt x="991" y="742"/>
                  </a:cubicBezTo>
                  <a:cubicBezTo>
                    <a:pt x="1005" y="761"/>
                    <a:pt x="1019" y="781"/>
                    <a:pt x="1034" y="801"/>
                  </a:cubicBezTo>
                  <a:close/>
                  <a:moveTo>
                    <a:pt x="900" y="822"/>
                  </a:moveTo>
                  <a:cubicBezTo>
                    <a:pt x="927" y="846"/>
                    <a:pt x="958" y="849"/>
                    <a:pt x="989" y="842"/>
                  </a:cubicBezTo>
                  <a:cubicBezTo>
                    <a:pt x="999" y="840"/>
                    <a:pt x="1017" y="828"/>
                    <a:pt x="1016" y="825"/>
                  </a:cubicBezTo>
                  <a:cubicBezTo>
                    <a:pt x="1012" y="812"/>
                    <a:pt x="1005" y="798"/>
                    <a:pt x="995" y="789"/>
                  </a:cubicBezTo>
                  <a:cubicBezTo>
                    <a:pt x="989" y="784"/>
                    <a:pt x="976" y="783"/>
                    <a:pt x="966" y="785"/>
                  </a:cubicBezTo>
                  <a:cubicBezTo>
                    <a:pt x="941" y="789"/>
                    <a:pt x="920" y="803"/>
                    <a:pt x="900" y="822"/>
                  </a:cubicBezTo>
                  <a:close/>
                  <a:moveTo>
                    <a:pt x="952" y="179"/>
                  </a:moveTo>
                  <a:cubicBezTo>
                    <a:pt x="952" y="166"/>
                    <a:pt x="947" y="154"/>
                    <a:pt x="931" y="150"/>
                  </a:cubicBezTo>
                  <a:cubicBezTo>
                    <a:pt x="914" y="146"/>
                    <a:pt x="894" y="160"/>
                    <a:pt x="887" y="178"/>
                  </a:cubicBezTo>
                  <a:cubicBezTo>
                    <a:pt x="881" y="194"/>
                    <a:pt x="885" y="207"/>
                    <a:pt x="896" y="218"/>
                  </a:cubicBezTo>
                  <a:cubicBezTo>
                    <a:pt x="897" y="219"/>
                    <a:pt x="899" y="219"/>
                    <a:pt x="900" y="220"/>
                  </a:cubicBezTo>
                  <a:cubicBezTo>
                    <a:pt x="921" y="225"/>
                    <a:pt x="951" y="203"/>
                    <a:pt x="952" y="179"/>
                  </a:cubicBezTo>
                  <a:close/>
                  <a:moveTo>
                    <a:pt x="332" y="163"/>
                  </a:moveTo>
                  <a:cubicBezTo>
                    <a:pt x="349" y="163"/>
                    <a:pt x="367" y="143"/>
                    <a:pt x="367" y="122"/>
                  </a:cubicBezTo>
                  <a:cubicBezTo>
                    <a:pt x="367" y="106"/>
                    <a:pt x="354" y="93"/>
                    <a:pt x="338" y="93"/>
                  </a:cubicBezTo>
                  <a:cubicBezTo>
                    <a:pt x="321" y="93"/>
                    <a:pt x="305" y="113"/>
                    <a:pt x="305" y="134"/>
                  </a:cubicBezTo>
                  <a:cubicBezTo>
                    <a:pt x="305" y="151"/>
                    <a:pt x="316" y="163"/>
                    <a:pt x="332" y="163"/>
                  </a:cubicBezTo>
                  <a:close/>
                  <a:moveTo>
                    <a:pt x="167" y="364"/>
                  </a:moveTo>
                  <a:cubicBezTo>
                    <a:pt x="168" y="367"/>
                    <a:pt x="168" y="370"/>
                    <a:pt x="169" y="373"/>
                  </a:cubicBezTo>
                  <a:cubicBezTo>
                    <a:pt x="184" y="379"/>
                    <a:pt x="198" y="387"/>
                    <a:pt x="213" y="390"/>
                  </a:cubicBezTo>
                  <a:cubicBezTo>
                    <a:pt x="220" y="392"/>
                    <a:pt x="234" y="388"/>
                    <a:pt x="237" y="383"/>
                  </a:cubicBezTo>
                  <a:cubicBezTo>
                    <a:pt x="241" y="373"/>
                    <a:pt x="242" y="359"/>
                    <a:pt x="239" y="349"/>
                  </a:cubicBezTo>
                  <a:cubicBezTo>
                    <a:pt x="237" y="344"/>
                    <a:pt x="222" y="338"/>
                    <a:pt x="215" y="341"/>
                  </a:cubicBezTo>
                  <a:cubicBezTo>
                    <a:pt x="199" y="346"/>
                    <a:pt x="183" y="356"/>
                    <a:pt x="167" y="364"/>
                  </a:cubicBezTo>
                  <a:close/>
                  <a:moveTo>
                    <a:pt x="217" y="246"/>
                  </a:moveTo>
                  <a:cubicBezTo>
                    <a:pt x="209" y="237"/>
                    <a:pt x="203" y="224"/>
                    <a:pt x="192" y="218"/>
                  </a:cubicBezTo>
                  <a:cubicBezTo>
                    <a:pt x="181" y="213"/>
                    <a:pt x="166" y="229"/>
                    <a:pt x="164" y="247"/>
                  </a:cubicBezTo>
                  <a:cubicBezTo>
                    <a:pt x="163" y="254"/>
                    <a:pt x="162" y="261"/>
                    <a:pt x="164" y="267"/>
                  </a:cubicBezTo>
                  <a:cubicBezTo>
                    <a:pt x="167" y="274"/>
                    <a:pt x="172" y="283"/>
                    <a:pt x="178" y="284"/>
                  </a:cubicBezTo>
                  <a:cubicBezTo>
                    <a:pt x="186" y="285"/>
                    <a:pt x="197" y="283"/>
                    <a:pt x="203" y="277"/>
                  </a:cubicBezTo>
                  <a:cubicBezTo>
                    <a:pt x="209" y="271"/>
                    <a:pt x="211" y="260"/>
                    <a:pt x="217" y="246"/>
                  </a:cubicBezTo>
                  <a:close/>
                  <a:moveTo>
                    <a:pt x="842" y="142"/>
                  </a:moveTo>
                  <a:cubicBezTo>
                    <a:pt x="860" y="136"/>
                    <a:pt x="872" y="122"/>
                    <a:pt x="871" y="103"/>
                  </a:cubicBezTo>
                  <a:cubicBezTo>
                    <a:pt x="871" y="98"/>
                    <a:pt x="867" y="90"/>
                    <a:pt x="863" y="89"/>
                  </a:cubicBezTo>
                  <a:cubicBezTo>
                    <a:pt x="853" y="84"/>
                    <a:pt x="842" y="82"/>
                    <a:pt x="832" y="81"/>
                  </a:cubicBezTo>
                  <a:cubicBezTo>
                    <a:pt x="826" y="81"/>
                    <a:pt x="818" y="85"/>
                    <a:pt x="815" y="89"/>
                  </a:cubicBezTo>
                  <a:cubicBezTo>
                    <a:pt x="812" y="93"/>
                    <a:pt x="816" y="101"/>
                    <a:pt x="818" y="106"/>
                  </a:cubicBezTo>
                  <a:cubicBezTo>
                    <a:pt x="825" y="118"/>
                    <a:pt x="833" y="128"/>
                    <a:pt x="842" y="142"/>
                  </a:cubicBezTo>
                  <a:close/>
                  <a:moveTo>
                    <a:pt x="937" y="752"/>
                  </a:moveTo>
                  <a:cubicBezTo>
                    <a:pt x="918" y="748"/>
                    <a:pt x="902" y="745"/>
                    <a:pt x="886" y="743"/>
                  </a:cubicBezTo>
                  <a:cubicBezTo>
                    <a:pt x="872" y="741"/>
                    <a:pt x="870" y="751"/>
                    <a:pt x="872" y="761"/>
                  </a:cubicBezTo>
                  <a:cubicBezTo>
                    <a:pt x="874" y="769"/>
                    <a:pt x="879" y="781"/>
                    <a:pt x="883" y="781"/>
                  </a:cubicBezTo>
                  <a:cubicBezTo>
                    <a:pt x="904" y="781"/>
                    <a:pt x="923" y="777"/>
                    <a:pt x="937" y="752"/>
                  </a:cubicBezTo>
                  <a:close/>
                  <a:moveTo>
                    <a:pt x="734" y="166"/>
                  </a:moveTo>
                  <a:cubicBezTo>
                    <a:pt x="737" y="152"/>
                    <a:pt x="739" y="140"/>
                    <a:pt x="743" y="128"/>
                  </a:cubicBezTo>
                  <a:cubicBezTo>
                    <a:pt x="746" y="114"/>
                    <a:pt x="738" y="105"/>
                    <a:pt x="727" y="112"/>
                  </a:cubicBezTo>
                  <a:cubicBezTo>
                    <a:pt x="715" y="119"/>
                    <a:pt x="707" y="133"/>
                    <a:pt x="698" y="144"/>
                  </a:cubicBezTo>
                  <a:cubicBezTo>
                    <a:pt x="707" y="151"/>
                    <a:pt x="716" y="159"/>
                    <a:pt x="726" y="166"/>
                  </a:cubicBezTo>
                  <a:cubicBezTo>
                    <a:pt x="728" y="167"/>
                    <a:pt x="732" y="166"/>
                    <a:pt x="734" y="166"/>
                  </a:cubicBezTo>
                  <a:close/>
                  <a:moveTo>
                    <a:pt x="743" y="701"/>
                  </a:moveTo>
                  <a:cubicBezTo>
                    <a:pt x="724" y="723"/>
                    <a:pt x="712" y="745"/>
                    <a:pt x="715" y="774"/>
                  </a:cubicBezTo>
                  <a:cubicBezTo>
                    <a:pt x="745" y="766"/>
                    <a:pt x="759" y="731"/>
                    <a:pt x="743" y="701"/>
                  </a:cubicBezTo>
                  <a:close/>
                  <a:moveTo>
                    <a:pt x="860" y="751"/>
                  </a:moveTo>
                  <a:cubicBezTo>
                    <a:pt x="841" y="754"/>
                    <a:pt x="822" y="755"/>
                    <a:pt x="811" y="774"/>
                  </a:cubicBezTo>
                  <a:cubicBezTo>
                    <a:pt x="837" y="792"/>
                    <a:pt x="862" y="784"/>
                    <a:pt x="860" y="751"/>
                  </a:cubicBezTo>
                  <a:close/>
                  <a:moveTo>
                    <a:pt x="975" y="689"/>
                  </a:moveTo>
                  <a:cubicBezTo>
                    <a:pt x="973" y="689"/>
                    <a:pt x="972" y="688"/>
                    <a:pt x="970" y="688"/>
                  </a:cubicBezTo>
                  <a:cubicBezTo>
                    <a:pt x="956" y="700"/>
                    <a:pt x="943" y="711"/>
                    <a:pt x="929" y="723"/>
                  </a:cubicBezTo>
                  <a:cubicBezTo>
                    <a:pt x="930" y="725"/>
                    <a:pt x="931" y="727"/>
                    <a:pt x="931" y="730"/>
                  </a:cubicBezTo>
                  <a:cubicBezTo>
                    <a:pt x="941" y="730"/>
                    <a:pt x="956" y="735"/>
                    <a:pt x="958" y="731"/>
                  </a:cubicBezTo>
                  <a:cubicBezTo>
                    <a:pt x="966" y="718"/>
                    <a:pt x="970" y="703"/>
                    <a:pt x="975" y="6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885113" y="1384301"/>
              <a:ext cx="301625" cy="374650"/>
            </a:xfrm>
            <a:custGeom>
              <a:avLst/>
              <a:gdLst>
                <a:gd name="T0" fmla="*/ 0 w 140"/>
                <a:gd name="T1" fmla="*/ 174 h 175"/>
                <a:gd name="T2" fmla="*/ 21 w 140"/>
                <a:gd name="T3" fmla="*/ 131 h 175"/>
                <a:gd name="T4" fmla="*/ 19 w 140"/>
                <a:gd name="T5" fmla="*/ 83 h 175"/>
                <a:gd name="T6" fmla="*/ 30 w 140"/>
                <a:gd name="T7" fmla="*/ 30 h 175"/>
                <a:gd name="T8" fmla="*/ 134 w 140"/>
                <a:gd name="T9" fmla="*/ 77 h 175"/>
                <a:gd name="T10" fmla="*/ 93 w 140"/>
                <a:gd name="T11" fmla="*/ 146 h 175"/>
                <a:gd name="T12" fmla="*/ 8 w 140"/>
                <a:gd name="T13" fmla="*/ 175 h 175"/>
                <a:gd name="T14" fmla="*/ 0 w 140"/>
                <a:gd name="T15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75">
                  <a:moveTo>
                    <a:pt x="0" y="174"/>
                  </a:moveTo>
                  <a:cubicBezTo>
                    <a:pt x="8" y="158"/>
                    <a:pt x="14" y="145"/>
                    <a:pt x="21" y="131"/>
                  </a:cubicBezTo>
                  <a:cubicBezTo>
                    <a:pt x="31" y="115"/>
                    <a:pt x="31" y="99"/>
                    <a:pt x="19" y="83"/>
                  </a:cubicBezTo>
                  <a:cubicBezTo>
                    <a:pt x="5" y="65"/>
                    <a:pt x="10" y="43"/>
                    <a:pt x="30" y="30"/>
                  </a:cubicBezTo>
                  <a:cubicBezTo>
                    <a:pt x="74" y="0"/>
                    <a:pt x="128" y="24"/>
                    <a:pt x="134" y="77"/>
                  </a:cubicBezTo>
                  <a:cubicBezTo>
                    <a:pt x="140" y="123"/>
                    <a:pt x="136" y="131"/>
                    <a:pt x="93" y="146"/>
                  </a:cubicBezTo>
                  <a:cubicBezTo>
                    <a:pt x="65" y="156"/>
                    <a:pt x="36" y="165"/>
                    <a:pt x="8" y="175"/>
                  </a:cubicBezTo>
                  <a:cubicBezTo>
                    <a:pt x="7" y="175"/>
                    <a:pt x="5" y="174"/>
                    <a:pt x="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478713" y="1031876"/>
              <a:ext cx="228600" cy="206375"/>
            </a:xfrm>
            <a:custGeom>
              <a:avLst/>
              <a:gdLst>
                <a:gd name="T0" fmla="*/ 0 w 106"/>
                <a:gd name="T1" fmla="*/ 14 h 96"/>
                <a:gd name="T2" fmla="*/ 22 w 106"/>
                <a:gd name="T3" fmla="*/ 30 h 96"/>
                <a:gd name="T4" fmla="*/ 92 w 106"/>
                <a:gd name="T5" fmla="*/ 0 h 96"/>
                <a:gd name="T6" fmla="*/ 106 w 106"/>
                <a:gd name="T7" fmla="*/ 26 h 96"/>
                <a:gd name="T8" fmla="*/ 92 w 106"/>
                <a:gd name="T9" fmla="*/ 23 h 96"/>
                <a:gd name="T10" fmla="*/ 37 w 106"/>
                <a:gd name="T11" fmla="*/ 49 h 96"/>
                <a:gd name="T12" fmla="*/ 31 w 106"/>
                <a:gd name="T13" fmla="*/ 60 h 96"/>
                <a:gd name="T14" fmla="*/ 21 w 106"/>
                <a:gd name="T15" fmla="*/ 90 h 96"/>
                <a:gd name="T16" fmla="*/ 12 w 106"/>
                <a:gd name="T17" fmla="*/ 96 h 96"/>
                <a:gd name="T18" fmla="*/ 9 w 106"/>
                <a:gd name="T19" fmla="*/ 92 h 96"/>
                <a:gd name="T20" fmla="*/ 14 w 106"/>
                <a:gd name="T21" fmla="*/ 85 h 96"/>
                <a:gd name="T22" fmla="*/ 13 w 106"/>
                <a:gd name="T23" fmla="*/ 33 h 96"/>
                <a:gd name="T24" fmla="*/ 0 w 106"/>
                <a:gd name="T2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14"/>
                  </a:moveTo>
                  <a:cubicBezTo>
                    <a:pt x="7" y="19"/>
                    <a:pt x="14" y="25"/>
                    <a:pt x="22" y="30"/>
                  </a:cubicBezTo>
                  <a:cubicBezTo>
                    <a:pt x="53" y="46"/>
                    <a:pt x="81" y="33"/>
                    <a:pt x="92" y="0"/>
                  </a:cubicBezTo>
                  <a:cubicBezTo>
                    <a:pt x="96" y="8"/>
                    <a:pt x="101" y="17"/>
                    <a:pt x="106" y="26"/>
                  </a:cubicBezTo>
                  <a:cubicBezTo>
                    <a:pt x="101" y="25"/>
                    <a:pt x="95" y="21"/>
                    <a:pt x="92" y="23"/>
                  </a:cubicBezTo>
                  <a:cubicBezTo>
                    <a:pt x="73" y="30"/>
                    <a:pt x="55" y="39"/>
                    <a:pt x="37" y="49"/>
                  </a:cubicBezTo>
                  <a:cubicBezTo>
                    <a:pt x="34" y="50"/>
                    <a:pt x="32" y="56"/>
                    <a:pt x="31" y="60"/>
                  </a:cubicBezTo>
                  <a:cubicBezTo>
                    <a:pt x="28" y="70"/>
                    <a:pt x="25" y="80"/>
                    <a:pt x="21" y="90"/>
                  </a:cubicBezTo>
                  <a:cubicBezTo>
                    <a:pt x="20" y="93"/>
                    <a:pt x="15" y="94"/>
                    <a:pt x="12" y="96"/>
                  </a:cubicBezTo>
                  <a:cubicBezTo>
                    <a:pt x="11" y="95"/>
                    <a:pt x="10" y="94"/>
                    <a:pt x="9" y="92"/>
                  </a:cubicBezTo>
                  <a:cubicBezTo>
                    <a:pt x="11" y="90"/>
                    <a:pt x="13" y="87"/>
                    <a:pt x="14" y="85"/>
                  </a:cubicBezTo>
                  <a:cubicBezTo>
                    <a:pt x="28" y="64"/>
                    <a:pt x="28" y="53"/>
                    <a:pt x="13" y="33"/>
                  </a:cubicBezTo>
                  <a:cubicBezTo>
                    <a:pt x="8" y="27"/>
                    <a:pt x="4" y="2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7327901" y="1042988"/>
              <a:ext cx="61913" cy="152400"/>
            </a:xfrm>
            <a:custGeom>
              <a:avLst/>
              <a:gdLst>
                <a:gd name="T0" fmla="*/ 21 w 29"/>
                <a:gd name="T1" fmla="*/ 71 h 71"/>
                <a:gd name="T2" fmla="*/ 29 w 29"/>
                <a:gd name="T3" fmla="*/ 0 h 71"/>
                <a:gd name="T4" fmla="*/ 21 w 29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71">
                  <a:moveTo>
                    <a:pt x="21" y="71"/>
                  </a:moveTo>
                  <a:cubicBezTo>
                    <a:pt x="0" y="42"/>
                    <a:pt x="4" y="17"/>
                    <a:pt x="29" y="0"/>
                  </a:cubicBezTo>
                  <a:cubicBezTo>
                    <a:pt x="14" y="20"/>
                    <a:pt x="11" y="43"/>
                    <a:pt x="2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707313" y="1082676"/>
              <a:ext cx="103188" cy="92075"/>
            </a:xfrm>
            <a:custGeom>
              <a:avLst/>
              <a:gdLst>
                <a:gd name="T0" fmla="*/ 0 w 48"/>
                <a:gd name="T1" fmla="*/ 2 h 43"/>
                <a:gd name="T2" fmla="*/ 48 w 48"/>
                <a:gd name="T3" fmla="*/ 0 h 43"/>
                <a:gd name="T4" fmla="*/ 33 w 48"/>
                <a:gd name="T5" fmla="*/ 43 h 43"/>
                <a:gd name="T6" fmla="*/ 33 w 48"/>
                <a:gd name="T7" fmla="*/ 43 h 43"/>
                <a:gd name="T8" fmla="*/ 0 w 48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0" y="2"/>
                  </a:moveTo>
                  <a:cubicBezTo>
                    <a:pt x="16" y="3"/>
                    <a:pt x="33" y="14"/>
                    <a:pt x="48" y="0"/>
                  </a:cubicBezTo>
                  <a:cubicBezTo>
                    <a:pt x="43" y="14"/>
                    <a:pt x="38" y="28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1" y="14"/>
                    <a:pt x="15" y="1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640638" y="1174751"/>
              <a:ext cx="136525" cy="57150"/>
            </a:xfrm>
            <a:custGeom>
              <a:avLst/>
              <a:gdLst>
                <a:gd name="T0" fmla="*/ 64 w 64"/>
                <a:gd name="T1" fmla="*/ 0 h 26"/>
                <a:gd name="T2" fmla="*/ 40 w 64"/>
                <a:gd name="T3" fmla="*/ 18 h 26"/>
                <a:gd name="T4" fmla="*/ 0 w 64"/>
                <a:gd name="T5" fmla="*/ 6 h 26"/>
                <a:gd name="T6" fmla="*/ 10 w 64"/>
                <a:gd name="T7" fmla="*/ 9 h 26"/>
                <a:gd name="T8" fmla="*/ 45 w 64"/>
                <a:gd name="T9" fmla="*/ 7 h 26"/>
                <a:gd name="T10" fmla="*/ 64 w 64"/>
                <a:gd name="T11" fmla="*/ 0 h 26"/>
                <a:gd name="T12" fmla="*/ 64 w 64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cubicBezTo>
                    <a:pt x="56" y="6"/>
                    <a:pt x="48" y="12"/>
                    <a:pt x="40" y="18"/>
                  </a:cubicBezTo>
                  <a:cubicBezTo>
                    <a:pt x="29" y="26"/>
                    <a:pt x="12" y="22"/>
                    <a:pt x="0" y="6"/>
                  </a:cubicBezTo>
                  <a:cubicBezTo>
                    <a:pt x="5" y="8"/>
                    <a:pt x="8" y="8"/>
                    <a:pt x="10" y="9"/>
                  </a:cubicBezTo>
                  <a:cubicBezTo>
                    <a:pt x="23" y="18"/>
                    <a:pt x="34" y="19"/>
                    <a:pt x="45" y="7"/>
                  </a:cubicBezTo>
                  <a:cubicBezTo>
                    <a:pt x="49" y="2"/>
                    <a:pt x="58" y="2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6432551" y="1603376"/>
              <a:ext cx="125413" cy="282575"/>
            </a:xfrm>
            <a:custGeom>
              <a:avLst/>
              <a:gdLst>
                <a:gd name="T0" fmla="*/ 36 w 58"/>
                <a:gd name="T1" fmla="*/ 132 h 132"/>
                <a:gd name="T2" fmla="*/ 25 w 58"/>
                <a:gd name="T3" fmla="*/ 95 h 132"/>
                <a:gd name="T4" fmla="*/ 21 w 58"/>
                <a:gd name="T5" fmla="*/ 74 h 132"/>
                <a:gd name="T6" fmla="*/ 12 w 58"/>
                <a:gd name="T7" fmla="*/ 0 h 132"/>
                <a:gd name="T8" fmla="*/ 18 w 58"/>
                <a:gd name="T9" fmla="*/ 2 h 132"/>
                <a:gd name="T10" fmla="*/ 58 w 58"/>
                <a:gd name="T11" fmla="*/ 77 h 132"/>
                <a:gd name="T12" fmla="*/ 36 w 58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32">
                  <a:moveTo>
                    <a:pt x="36" y="132"/>
                  </a:moveTo>
                  <a:cubicBezTo>
                    <a:pt x="24" y="123"/>
                    <a:pt x="23" y="110"/>
                    <a:pt x="25" y="95"/>
                  </a:cubicBezTo>
                  <a:cubicBezTo>
                    <a:pt x="26" y="88"/>
                    <a:pt x="24" y="80"/>
                    <a:pt x="21" y="74"/>
                  </a:cubicBezTo>
                  <a:cubicBezTo>
                    <a:pt x="5" y="51"/>
                    <a:pt x="0" y="26"/>
                    <a:pt x="12" y="0"/>
                  </a:cubicBezTo>
                  <a:cubicBezTo>
                    <a:pt x="14" y="0"/>
                    <a:pt x="18" y="2"/>
                    <a:pt x="18" y="2"/>
                  </a:cubicBezTo>
                  <a:cubicBezTo>
                    <a:pt x="8" y="55"/>
                    <a:pt x="8" y="56"/>
                    <a:pt x="58" y="77"/>
                  </a:cubicBezTo>
                  <a:cubicBezTo>
                    <a:pt x="28" y="94"/>
                    <a:pt x="25" y="102"/>
                    <a:pt x="36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7380288" y="1527176"/>
              <a:ext cx="201613" cy="187325"/>
            </a:xfrm>
            <a:custGeom>
              <a:avLst/>
              <a:gdLst>
                <a:gd name="T0" fmla="*/ 64 w 94"/>
                <a:gd name="T1" fmla="*/ 87 h 87"/>
                <a:gd name="T2" fmla="*/ 51 w 94"/>
                <a:gd name="T3" fmla="*/ 78 h 87"/>
                <a:gd name="T4" fmla="*/ 34 w 94"/>
                <a:gd name="T5" fmla="*/ 69 h 87"/>
                <a:gd name="T6" fmla="*/ 31 w 94"/>
                <a:gd name="T7" fmla="*/ 41 h 87"/>
                <a:gd name="T8" fmla="*/ 0 w 94"/>
                <a:gd name="T9" fmla="*/ 51 h 87"/>
                <a:gd name="T10" fmla="*/ 48 w 94"/>
                <a:gd name="T11" fmla="*/ 0 h 87"/>
                <a:gd name="T12" fmla="*/ 87 w 94"/>
                <a:gd name="T13" fmla="*/ 38 h 87"/>
                <a:gd name="T14" fmla="*/ 94 w 94"/>
                <a:gd name="T15" fmla="*/ 61 h 87"/>
                <a:gd name="T16" fmla="*/ 78 w 94"/>
                <a:gd name="T17" fmla="*/ 57 h 87"/>
                <a:gd name="T18" fmla="*/ 84 w 94"/>
                <a:gd name="T19" fmla="*/ 81 h 87"/>
                <a:gd name="T20" fmla="*/ 64 w 94"/>
                <a:gd name="T21" fmla="*/ 67 h 87"/>
                <a:gd name="T22" fmla="*/ 64 w 94"/>
                <a:gd name="T23" fmla="*/ 87 h 87"/>
                <a:gd name="T24" fmla="*/ 66 w 94"/>
                <a:gd name="T25" fmla="*/ 57 h 87"/>
                <a:gd name="T26" fmla="*/ 52 w 94"/>
                <a:gd name="T27" fmla="*/ 27 h 87"/>
                <a:gd name="T28" fmla="*/ 40 w 94"/>
                <a:gd name="T29" fmla="*/ 37 h 87"/>
                <a:gd name="T30" fmla="*/ 66 w 94"/>
                <a:gd name="T31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87">
                  <a:moveTo>
                    <a:pt x="64" y="87"/>
                  </a:moveTo>
                  <a:cubicBezTo>
                    <a:pt x="60" y="84"/>
                    <a:pt x="56" y="81"/>
                    <a:pt x="51" y="78"/>
                  </a:cubicBezTo>
                  <a:cubicBezTo>
                    <a:pt x="46" y="75"/>
                    <a:pt x="41" y="73"/>
                    <a:pt x="34" y="69"/>
                  </a:cubicBezTo>
                  <a:cubicBezTo>
                    <a:pt x="34" y="63"/>
                    <a:pt x="33" y="54"/>
                    <a:pt x="31" y="41"/>
                  </a:cubicBezTo>
                  <a:cubicBezTo>
                    <a:pt x="21" y="44"/>
                    <a:pt x="10" y="48"/>
                    <a:pt x="0" y="51"/>
                  </a:cubicBezTo>
                  <a:cubicBezTo>
                    <a:pt x="16" y="34"/>
                    <a:pt x="33" y="17"/>
                    <a:pt x="48" y="0"/>
                  </a:cubicBezTo>
                  <a:cubicBezTo>
                    <a:pt x="69" y="3"/>
                    <a:pt x="74" y="24"/>
                    <a:pt x="87" y="38"/>
                  </a:cubicBezTo>
                  <a:cubicBezTo>
                    <a:pt x="71" y="47"/>
                    <a:pt x="90" y="52"/>
                    <a:pt x="94" y="61"/>
                  </a:cubicBezTo>
                  <a:cubicBezTo>
                    <a:pt x="89" y="60"/>
                    <a:pt x="85" y="59"/>
                    <a:pt x="78" y="57"/>
                  </a:cubicBezTo>
                  <a:cubicBezTo>
                    <a:pt x="80" y="66"/>
                    <a:pt x="82" y="72"/>
                    <a:pt x="84" y="81"/>
                  </a:cubicBezTo>
                  <a:cubicBezTo>
                    <a:pt x="77" y="76"/>
                    <a:pt x="72" y="73"/>
                    <a:pt x="64" y="67"/>
                  </a:cubicBezTo>
                  <a:cubicBezTo>
                    <a:pt x="64" y="76"/>
                    <a:pt x="64" y="82"/>
                    <a:pt x="64" y="87"/>
                  </a:cubicBezTo>
                  <a:close/>
                  <a:moveTo>
                    <a:pt x="66" y="57"/>
                  </a:moveTo>
                  <a:cubicBezTo>
                    <a:pt x="71" y="42"/>
                    <a:pt x="66" y="32"/>
                    <a:pt x="52" y="27"/>
                  </a:cubicBezTo>
                  <a:cubicBezTo>
                    <a:pt x="50" y="26"/>
                    <a:pt x="40" y="34"/>
                    <a:pt x="40" y="37"/>
                  </a:cubicBezTo>
                  <a:cubicBezTo>
                    <a:pt x="40" y="53"/>
                    <a:pt x="51" y="58"/>
                    <a:pt x="6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837363" y="2511426"/>
              <a:ext cx="114300" cy="173038"/>
            </a:xfrm>
            <a:custGeom>
              <a:avLst/>
              <a:gdLst>
                <a:gd name="T0" fmla="*/ 37 w 53"/>
                <a:gd name="T1" fmla="*/ 63 h 81"/>
                <a:gd name="T2" fmla="*/ 27 w 53"/>
                <a:gd name="T3" fmla="*/ 57 h 81"/>
                <a:gd name="T4" fmla="*/ 10 w 53"/>
                <a:gd name="T5" fmla="*/ 81 h 81"/>
                <a:gd name="T6" fmla="*/ 6 w 53"/>
                <a:gd name="T7" fmla="*/ 79 h 81"/>
                <a:gd name="T8" fmla="*/ 12 w 53"/>
                <a:gd name="T9" fmla="*/ 63 h 81"/>
                <a:gd name="T10" fmla="*/ 0 w 53"/>
                <a:gd name="T11" fmla="*/ 42 h 81"/>
                <a:gd name="T12" fmla="*/ 18 w 53"/>
                <a:gd name="T13" fmla="*/ 0 h 81"/>
                <a:gd name="T14" fmla="*/ 37 w 53"/>
                <a:gd name="T15" fmla="*/ 63 h 81"/>
                <a:gd name="T16" fmla="*/ 24 w 53"/>
                <a:gd name="T17" fmla="*/ 53 h 81"/>
                <a:gd name="T18" fmla="*/ 31 w 53"/>
                <a:gd name="T19" fmla="*/ 37 h 81"/>
                <a:gd name="T20" fmla="*/ 15 w 53"/>
                <a:gd name="T21" fmla="*/ 19 h 81"/>
                <a:gd name="T22" fmla="*/ 8 w 53"/>
                <a:gd name="T23" fmla="*/ 29 h 81"/>
                <a:gd name="T24" fmla="*/ 24 w 53"/>
                <a:gd name="T25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1">
                  <a:moveTo>
                    <a:pt x="37" y="63"/>
                  </a:moveTo>
                  <a:cubicBezTo>
                    <a:pt x="34" y="61"/>
                    <a:pt x="31" y="59"/>
                    <a:pt x="27" y="57"/>
                  </a:cubicBezTo>
                  <a:cubicBezTo>
                    <a:pt x="21" y="66"/>
                    <a:pt x="16" y="74"/>
                    <a:pt x="10" y="81"/>
                  </a:cubicBezTo>
                  <a:cubicBezTo>
                    <a:pt x="9" y="81"/>
                    <a:pt x="7" y="80"/>
                    <a:pt x="6" y="79"/>
                  </a:cubicBezTo>
                  <a:cubicBezTo>
                    <a:pt x="8" y="72"/>
                    <a:pt x="11" y="65"/>
                    <a:pt x="12" y="63"/>
                  </a:cubicBezTo>
                  <a:cubicBezTo>
                    <a:pt x="6" y="53"/>
                    <a:pt x="0" y="48"/>
                    <a:pt x="0" y="42"/>
                  </a:cubicBezTo>
                  <a:cubicBezTo>
                    <a:pt x="0" y="7"/>
                    <a:pt x="0" y="7"/>
                    <a:pt x="18" y="0"/>
                  </a:cubicBezTo>
                  <a:cubicBezTo>
                    <a:pt x="43" y="16"/>
                    <a:pt x="53" y="36"/>
                    <a:pt x="37" y="63"/>
                  </a:cubicBezTo>
                  <a:close/>
                  <a:moveTo>
                    <a:pt x="24" y="53"/>
                  </a:moveTo>
                  <a:cubicBezTo>
                    <a:pt x="28" y="44"/>
                    <a:pt x="32" y="39"/>
                    <a:pt x="31" y="37"/>
                  </a:cubicBezTo>
                  <a:cubicBezTo>
                    <a:pt x="27" y="30"/>
                    <a:pt x="21" y="25"/>
                    <a:pt x="15" y="19"/>
                  </a:cubicBezTo>
                  <a:cubicBezTo>
                    <a:pt x="13" y="23"/>
                    <a:pt x="8" y="27"/>
                    <a:pt x="8" y="29"/>
                  </a:cubicBezTo>
                  <a:cubicBezTo>
                    <a:pt x="12" y="36"/>
                    <a:pt x="17" y="42"/>
                    <a:pt x="2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820150" y="4251596"/>
            <a:ext cx="2112424" cy="733145"/>
            <a:chOff x="1357284" y="4251596"/>
            <a:chExt cx="2112424" cy="733145"/>
          </a:xfrm>
        </p:grpSpPr>
        <p:sp>
          <p:nvSpPr>
            <p:cNvPr id="102" name="TextBox 13"/>
            <p:cNvSpPr txBox="1"/>
            <p:nvPr/>
          </p:nvSpPr>
          <p:spPr>
            <a:xfrm>
              <a:off x="1757056" y="4251596"/>
              <a:ext cx="13128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C80B23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C80B23"/>
                </a:solidFill>
                <a:cs typeface="+mn-ea"/>
                <a:sym typeface="+mn-lt"/>
              </a:endParaRPr>
            </a:p>
          </p:txBody>
        </p:sp>
        <p:sp>
          <p:nvSpPr>
            <p:cNvPr id="103" name="TextBox 13"/>
            <p:cNvSpPr txBox="1"/>
            <p:nvPr/>
          </p:nvSpPr>
          <p:spPr>
            <a:xfrm>
              <a:off x="1357284" y="4560651"/>
              <a:ext cx="2112424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279489" y="1931705"/>
            <a:ext cx="2196152" cy="2120834"/>
            <a:chOff x="3292476" y="3668713"/>
            <a:chExt cx="2638425" cy="2547938"/>
          </a:xfrm>
          <a:solidFill>
            <a:srgbClr val="C80B23"/>
          </a:solidFill>
        </p:grpSpPr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3957638" y="3937001"/>
              <a:ext cx="1471613" cy="1425575"/>
            </a:xfrm>
            <a:custGeom>
              <a:avLst/>
              <a:gdLst>
                <a:gd name="T0" fmla="*/ 412 w 684"/>
                <a:gd name="T1" fmla="*/ 96 h 664"/>
                <a:gd name="T2" fmla="*/ 501 w 684"/>
                <a:gd name="T3" fmla="*/ 153 h 664"/>
                <a:gd name="T4" fmla="*/ 516 w 684"/>
                <a:gd name="T5" fmla="*/ 179 h 664"/>
                <a:gd name="T6" fmla="*/ 526 w 684"/>
                <a:gd name="T7" fmla="*/ 140 h 664"/>
                <a:gd name="T8" fmla="*/ 637 w 684"/>
                <a:gd name="T9" fmla="*/ 209 h 664"/>
                <a:gd name="T10" fmla="*/ 600 w 684"/>
                <a:gd name="T11" fmla="*/ 305 h 664"/>
                <a:gd name="T12" fmla="*/ 661 w 684"/>
                <a:gd name="T13" fmla="*/ 390 h 664"/>
                <a:gd name="T14" fmla="*/ 571 w 684"/>
                <a:gd name="T15" fmla="*/ 573 h 664"/>
                <a:gd name="T16" fmla="*/ 518 w 684"/>
                <a:gd name="T17" fmla="*/ 605 h 664"/>
                <a:gd name="T18" fmla="*/ 566 w 684"/>
                <a:gd name="T19" fmla="*/ 408 h 664"/>
                <a:gd name="T20" fmla="*/ 529 w 684"/>
                <a:gd name="T21" fmla="*/ 445 h 664"/>
                <a:gd name="T22" fmla="*/ 411 w 684"/>
                <a:gd name="T23" fmla="*/ 490 h 664"/>
                <a:gd name="T24" fmla="*/ 366 w 684"/>
                <a:gd name="T25" fmla="*/ 593 h 664"/>
                <a:gd name="T26" fmla="*/ 413 w 684"/>
                <a:gd name="T27" fmla="*/ 560 h 664"/>
                <a:gd name="T28" fmla="*/ 441 w 684"/>
                <a:gd name="T29" fmla="*/ 534 h 664"/>
                <a:gd name="T30" fmla="*/ 349 w 684"/>
                <a:gd name="T31" fmla="*/ 634 h 664"/>
                <a:gd name="T32" fmla="*/ 130 w 684"/>
                <a:gd name="T33" fmla="*/ 524 h 664"/>
                <a:gd name="T34" fmla="*/ 7 w 684"/>
                <a:gd name="T35" fmla="*/ 349 h 664"/>
                <a:gd name="T36" fmla="*/ 41 w 684"/>
                <a:gd name="T37" fmla="*/ 252 h 664"/>
                <a:gd name="T38" fmla="*/ 78 w 684"/>
                <a:gd name="T39" fmla="*/ 279 h 664"/>
                <a:gd name="T40" fmla="*/ 128 w 684"/>
                <a:gd name="T41" fmla="*/ 379 h 664"/>
                <a:gd name="T42" fmla="*/ 161 w 684"/>
                <a:gd name="T43" fmla="*/ 434 h 664"/>
                <a:gd name="T44" fmla="*/ 241 w 684"/>
                <a:gd name="T45" fmla="*/ 430 h 664"/>
                <a:gd name="T46" fmla="*/ 301 w 684"/>
                <a:gd name="T47" fmla="*/ 440 h 664"/>
                <a:gd name="T48" fmla="*/ 347 w 684"/>
                <a:gd name="T49" fmla="*/ 405 h 664"/>
                <a:gd name="T50" fmla="*/ 364 w 684"/>
                <a:gd name="T51" fmla="*/ 328 h 664"/>
                <a:gd name="T52" fmla="*/ 387 w 684"/>
                <a:gd name="T53" fmla="*/ 282 h 664"/>
                <a:gd name="T54" fmla="*/ 345 w 684"/>
                <a:gd name="T55" fmla="*/ 217 h 664"/>
                <a:gd name="T56" fmla="*/ 266 w 684"/>
                <a:gd name="T57" fmla="*/ 211 h 664"/>
                <a:gd name="T58" fmla="*/ 191 w 684"/>
                <a:gd name="T59" fmla="*/ 180 h 664"/>
                <a:gd name="T60" fmla="*/ 124 w 684"/>
                <a:gd name="T61" fmla="*/ 219 h 664"/>
                <a:gd name="T62" fmla="*/ 43 w 684"/>
                <a:gd name="T63" fmla="*/ 230 h 664"/>
                <a:gd name="T64" fmla="*/ 27 w 684"/>
                <a:gd name="T65" fmla="*/ 210 h 664"/>
                <a:gd name="T66" fmla="*/ 96 w 684"/>
                <a:gd name="T67" fmla="*/ 91 h 664"/>
                <a:gd name="T68" fmla="*/ 220 w 684"/>
                <a:gd name="T69" fmla="*/ 11 h 664"/>
                <a:gd name="T70" fmla="*/ 226 w 684"/>
                <a:gd name="T71" fmla="*/ 65 h 664"/>
                <a:gd name="T72" fmla="*/ 235 w 684"/>
                <a:gd name="T73" fmla="*/ 83 h 664"/>
                <a:gd name="T74" fmla="*/ 230 w 684"/>
                <a:gd name="T75" fmla="*/ 143 h 664"/>
                <a:gd name="T76" fmla="*/ 292 w 684"/>
                <a:gd name="T77" fmla="*/ 87 h 664"/>
                <a:gd name="T78" fmla="*/ 328 w 684"/>
                <a:gd name="T79" fmla="*/ 72 h 664"/>
                <a:gd name="T80" fmla="*/ 362 w 684"/>
                <a:gd name="T81" fmla="*/ 108 h 664"/>
                <a:gd name="T82" fmla="*/ 302 w 684"/>
                <a:gd name="T83" fmla="*/ 122 h 664"/>
                <a:gd name="T84" fmla="*/ 273 w 684"/>
                <a:gd name="T85" fmla="*/ 154 h 664"/>
                <a:gd name="T86" fmla="*/ 371 w 684"/>
                <a:gd name="T87" fmla="*/ 98 h 664"/>
                <a:gd name="T88" fmla="*/ 389 w 684"/>
                <a:gd name="T89" fmla="*/ 68 h 664"/>
                <a:gd name="T90" fmla="*/ 420 w 684"/>
                <a:gd name="T91" fmla="*/ 399 h 664"/>
                <a:gd name="T92" fmla="*/ 557 w 684"/>
                <a:gd name="T93" fmla="*/ 304 h 664"/>
                <a:gd name="T94" fmla="*/ 450 w 684"/>
                <a:gd name="T95" fmla="*/ 244 h 664"/>
                <a:gd name="T96" fmla="*/ 436 w 684"/>
                <a:gd name="T97" fmla="*/ 355 h 664"/>
                <a:gd name="T98" fmla="*/ 184 w 684"/>
                <a:gd name="T99" fmla="*/ 47 h 664"/>
                <a:gd name="T100" fmla="*/ 213 w 684"/>
                <a:gd name="T101" fmla="*/ 146 h 664"/>
                <a:gd name="T102" fmla="*/ 184 w 684"/>
                <a:gd name="T103" fmla="*/ 4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4" h="664">
                  <a:moveTo>
                    <a:pt x="389" y="68"/>
                  </a:moveTo>
                  <a:cubicBezTo>
                    <a:pt x="388" y="85"/>
                    <a:pt x="399" y="91"/>
                    <a:pt x="412" y="96"/>
                  </a:cubicBezTo>
                  <a:cubicBezTo>
                    <a:pt x="435" y="105"/>
                    <a:pt x="458" y="114"/>
                    <a:pt x="481" y="123"/>
                  </a:cubicBezTo>
                  <a:cubicBezTo>
                    <a:pt x="495" y="128"/>
                    <a:pt x="503" y="137"/>
                    <a:pt x="501" y="153"/>
                  </a:cubicBezTo>
                  <a:cubicBezTo>
                    <a:pt x="501" y="162"/>
                    <a:pt x="505" y="171"/>
                    <a:pt x="507" y="180"/>
                  </a:cubicBezTo>
                  <a:cubicBezTo>
                    <a:pt x="510" y="179"/>
                    <a:pt x="513" y="179"/>
                    <a:pt x="516" y="179"/>
                  </a:cubicBezTo>
                  <a:cubicBezTo>
                    <a:pt x="517" y="172"/>
                    <a:pt x="518" y="164"/>
                    <a:pt x="520" y="157"/>
                  </a:cubicBezTo>
                  <a:cubicBezTo>
                    <a:pt x="522" y="151"/>
                    <a:pt x="522" y="143"/>
                    <a:pt x="526" y="140"/>
                  </a:cubicBezTo>
                  <a:cubicBezTo>
                    <a:pt x="571" y="106"/>
                    <a:pt x="656" y="128"/>
                    <a:pt x="684" y="182"/>
                  </a:cubicBezTo>
                  <a:cubicBezTo>
                    <a:pt x="667" y="192"/>
                    <a:pt x="649" y="202"/>
                    <a:pt x="637" y="209"/>
                  </a:cubicBezTo>
                  <a:cubicBezTo>
                    <a:pt x="627" y="234"/>
                    <a:pt x="619" y="256"/>
                    <a:pt x="611" y="278"/>
                  </a:cubicBezTo>
                  <a:cubicBezTo>
                    <a:pt x="608" y="287"/>
                    <a:pt x="602" y="296"/>
                    <a:pt x="600" y="305"/>
                  </a:cubicBezTo>
                  <a:cubicBezTo>
                    <a:pt x="598" y="313"/>
                    <a:pt x="598" y="325"/>
                    <a:pt x="603" y="330"/>
                  </a:cubicBezTo>
                  <a:cubicBezTo>
                    <a:pt x="620" y="350"/>
                    <a:pt x="639" y="368"/>
                    <a:pt x="661" y="390"/>
                  </a:cubicBezTo>
                  <a:cubicBezTo>
                    <a:pt x="635" y="439"/>
                    <a:pt x="608" y="491"/>
                    <a:pt x="581" y="543"/>
                  </a:cubicBezTo>
                  <a:cubicBezTo>
                    <a:pt x="576" y="553"/>
                    <a:pt x="570" y="563"/>
                    <a:pt x="571" y="573"/>
                  </a:cubicBezTo>
                  <a:cubicBezTo>
                    <a:pt x="574" y="594"/>
                    <a:pt x="564" y="600"/>
                    <a:pt x="546" y="601"/>
                  </a:cubicBezTo>
                  <a:cubicBezTo>
                    <a:pt x="539" y="602"/>
                    <a:pt x="532" y="603"/>
                    <a:pt x="518" y="605"/>
                  </a:cubicBezTo>
                  <a:cubicBezTo>
                    <a:pt x="537" y="538"/>
                    <a:pt x="555" y="474"/>
                    <a:pt x="573" y="410"/>
                  </a:cubicBezTo>
                  <a:cubicBezTo>
                    <a:pt x="571" y="410"/>
                    <a:pt x="569" y="409"/>
                    <a:pt x="566" y="408"/>
                  </a:cubicBezTo>
                  <a:cubicBezTo>
                    <a:pt x="557" y="423"/>
                    <a:pt x="548" y="438"/>
                    <a:pt x="539" y="454"/>
                  </a:cubicBezTo>
                  <a:cubicBezTo>
                    <a:pt x="534" y="450"/>
                    <a:pt x="531" y="448"/>
                    <a:pt x="529" y="445"/>
                  </a:cubicBezTo>
                  <a:cubicBezTo>
                    <a:pt x="504" y="423"/>
                    <a:pt x="485" y="421"/>
                    <a:pt x="459" y="442"/>
                  </a:cubicBezTo>
                  <a:cubicBezTo>
                    <a:pt x="442" y="456"/>
                    <a:pt x="428" y="474"/>
                    <a:pt x="411" y="490"/>
                  </a:cubicBezTo>
                  <a:cubicBezTo>
                    <a:pt x="389" y="511"/>
                    <a:pt x="366" y="530"/>
                    <a:pt x="340" y="554"/>
                  </a:cubicBezTo>
                  <a:cubicBezTo>
                    <a:pt x="346" y="564"/>
                    <a:pt x="355" y="579"/>
                    <a:pt x="366" y="593"/>
                  </a:cubicBezTo>
                  <a:cubicBezTo>
                    <a:pt x="376" y="606"/>
                    <a:pt x="388" y="606"/>
                    <a:pt x="397" y="590"/>
                  </a:cubicBezTo>
                  <a:cubicBezTo>
                    <a:pt x="402" y="580"/>
                    <a:pt x="407" y="570"/>
                    <a:pt x="413" y="560"/>
                  </a:cubicBezTo>
                  <a:cubicBezTo>
                    <a:pt x="419" y="550"/>
                    <a:pt x="427" y="540"/>
                    <a:pt x="434" y="530"/>
                  </a:cubicBezTo>
                  <a:cubicBezTo>
                    <a:pt x="436" y="531"/>
                    <a:pt x="439" y="533"/>
                    <a:pt x="441" y="534"/>
                  </a:cubicBezTo>
                  <a:cubicBezTo>
                    <a:pt x="422" y="576"/>
                    <a:pt x="402" y="618"/>
                    <a:pt x="380" y="664"/>
                  </a:cubicBezTo>
                  <a:cubicBezTo>
                    <a:pt x="369" y="653"/>
                    <a:pt x="357" y="645"/>
                    <a:pt x="349" y="634"/>
                  </a:cubicBezTo>
                  <a:cubicBezTo>
                    <a:pt x="327" y="603"/>
                    <a:pt x="296" y="588"/>
                    <a:pt x="260" y="588"/>
                  </a:cubicBezTo>
                  <a:cubicBezTo>
                    <a:pt x="206" y="587"/>
                    <a:pt x="165" y="565"/>
                    <a:pt x="130" y="524"/>
                  </a:cubicBezTo>
                  <a:cubicBezTo>
                    <a:pt x="103" y="491"/>
                    <a:pt x="69" y="463"/>
                    <a:pt x="37" y="434"/>
                  </a:cubicBezTo>
                  <a:cubicBezTo>
                    <a:pt x="10" y="411"/>
                    <a:pt x="0" y="384"/>
                    <a:pt x="7" y="349"/>
                  </a:cubicBezTo>
                  <a:cubicBezTo>
                    <a:pt x="13" y="322"/>
                    <a:pt x="17" y="294"/>
                    <a:pt x="24" y="267"/>
                  </a:cubicBezTo>
                  <a:cubicBezTo>
                    <a:pt x="26" y="261"/>
                    <a:pt x="34" y="253"/>
                    <a:pt x="41" y="252"/>
                  </a:cubicBezTo>
                  <a:cubicBezTo>
                    <a:pt x="79" y="241"/>
                    <a:pt x="104" y="242"/>
                    <a:pt x="119" y="250"/>
                  </a:cubicBezTo>
                  <a:cubicBezTo>
                    <a:pt x="106" y="259"/>
                    <a:pt x="87" y="266"/>
                    <a:pt x="78" y="279"/>
                  </a:cubicBezTo>
                  <a:cubicBezTo>
                    <a:pt x="69" y="294"/>
                    <a:pt x="65" y="314"/>
                    <a:pt x="66" y="332"/>
                  </a:cubicBezTo>
                  <a:cubicBezTo>
                    <a:pt x="67" y="363"/>
                    <a:pt x="84" y="374"/>
                    <a:pt x="128" y="379"/>
                  </a:cubicBezTo>
                  <a:cubicBezTo>
                    <a:pt x="130" y="390"/>
                    <a:pt x="132" y="402"/>
                    <a:pt x="136" y="413"/>
                  </a:cubicBezTo>
                  <a:cubicBezTo>
                    <a:pt x="140" y="424"/>
                    <a:pt x="145" y="435"/>
                    <a:pt x="161" y="434"/>
                  </a:cubicBezTo>
                  <a:cubicBezTo>
                    <a:pt x="166" y="434"/>
                    <a:pt x="173" y="439"/>
                    <a:pt x="178" y="443"/>
                  </a:cubicBezTo>
                  <a:cubicBezTo>
                    <a:pt x="202" y="466"/>
                    <a:pt x="227" y="461"/>
                    <a:pt x="241" y="430"/>
                  </a:cubicBezTo>
                  <a:cubicBezTo>
                    <a:pt x="243" y="426"/>
                    <a:pt x="245" y="421"/>
                    <a:pt x="246" y="418"/>
                  </a:cubicBezTo>
                  <a:cubicBezTo>
                    <a:pt x="265" y="425"/>
                    <a:pt x="282" y="434"/>
                    <a:pt x="301" y="440"/>
                  </a:cubicBezTo>
                  <a:cubicBezTo>
                    <a:pt x="324" y="446"/>
                    <a:pt x="335" y="438"/>
                    <a:pt x="342" y="415"/>
                  </a:cubicBezTo>
                  <a:cubicBezTo>
                    <a:pt x="343" y="411"/>
                    <a:pt x="345" y="407"/>
                    <a:pt x="347" y="405"/>
                  </a:cubicBezTo>
                  <a:cubicBezTo>
                    <a:pt x="377" y="385"/>
                    <a:pt x="382" y="370"/>
                    <a:pt x="368" y="337"/>
                  </a:cubicBezTo>
                  <a:cubicBezTo>
                    <a:pt x="366" y="334"/>
                    <a:pt x="365" y="331"/>
                    <a:pt x="364" y="328"/>
                  </a:cubicBezTo>
                  <a:cubicBezTo>
                    <a:pt x="366" y="329"/>
                    <a:pt x="368" y="330"/>
                    <a:pt x="370" y="330"/>
                  </a:cubicBezTo>
                  <a:cubicBezTo>
                    <a:pt x="376" y="314"/>
                    <a:pt x="385" y="299"/>
                    <a:pt x="387" y="282"/>
                  </a:cubicBezTo>
                  <a:cubicBezTo>
                    <a:pt x="389" y="273"/>
                    <a:pt x="379" y="262"/>
                    <a:pt x="373" y="252"/>
                  </a:cubicBezTo>
                  <a:cubicBezTo>
                    <a:pt x="364" y="240"/>
                    <a:pt x="352" y="230"/>
                    <a:pt x="345" y="217"/>
                  </a:cubicBezTo>
                  <a:cubicBezTo>
                    <a:pt x="334" y="195"/>
                    <a:pt x="319" y="187"/>
                    <a:pt x="296" y="196"/>
                  </a:cubicBezTo>
                  <a:cubicBezTo>
                    <a:pt x="286" y="200"/>
                    <a:pt x="277" y="205"/>
                    <a:pt x="266" y="211"/>
                  </a:cubicBezTo>
                  <a:cubicBezTo>
                    <a:pt x="263" y="205"/>
                    <a:pt x="261" y="201"/>
                    <a:pt x="258" y="196"/>
                  </a:cubicBezTo>
                  <a:cubicBezTo>
                    <a:pt x="241" y="165"/>
                    <a:pt x="222" y="161"/>
                    <a:pt x="191" y="180"/>
                  </a:cubicBezTo>
                  <a:cubicBezTo>
                    <a:pt x="180" y="187"/>
                    <a:pt x="167" y="190"/>
                    <a:pt x="155" y="197"/>
                  </a:cubicBezTo>
                  <a:cubicBezTo>
                    <a:pt x="144" y="203"/>
                    <a:pt x="135" y="212"/>
                    <a:pt x="124" y="219"/>
                  </a:cubicBezTo>
                  <a:cubicBezTo>
                    <a:pt x="121" y="222"/>
                    <a:pt x="117" y="225"/>
                    <a:pt x="113" y="225"/>
                  </a:cubicBezTo>
                  <a:cubicBezTo>
                    <a:pt x="90" y="227"/>
                    <a:pt x="67" y="229"/>
                    <a:pt x="43" y="230"/>
                  </a:cubicBezTo>
                  <a:cubicBezTo>
                    <a:pt x="33" y="231"/>
                    <a:pt x="27" y="228"/>
                    <a:pt x="28" y="216"/>
                  </a:cubicBezTo>
                  <a:cubicBezTo>
                    <a:pt x="28" y="214"/>
                    <a:pt x="28" y="212"/>
                    <a:pt x="27" y="210"/>
                  </a:cubicBezTo>
                  <a:cubicBezTo>
                    <a:pt x="16" y="157"/>
                    <a:pt x="29" y="115"/>
                    <a:pt x="86" y="97"/>
                  </a:cubicBezTo>
                  <a:cubicBezTo>
                    <a:pt x="90" y="96"/>
                    <a:pt x="95" y="94"/>
                    <a:pt x="96" y="91"/>
                  </a:cubicBezTo>
                  <a:cubicBezTo>
                    <a:pt x="113" y="56"/>
                    <a:pt x="156" y="50"/>
                    <a:pt x="178" y="21"/>
                  </a:cubicBezTo>
                  <a:cubicBezTo>
                    <a:pt x="187" y="9"/>
                    <a:pt x="200" y="0"/>
                    <a:pt x="220" y="11"/>
                  </a:cubicBezTo>
                  <a:cubicBezTo>
                    <a:pt x="212" y="21"/>
                    <a:pt x="205" y="29"/>
                    <a:pt x="200" y="35"/>
                  </a:cubicBezTo>
                  <a:cubicBezTo>
                    <a:pt x="209" y="45"/>
                    <a:pt x="218" y="55"/>
                    <a:pt x="226" y="65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9" y="70"/>
                    <a:pt x="230" y="78"/>
                    <a:pt x="235" y="83"/>
                  </a:cubicBezTo>
                  <a:cubicBezTo>
                    <a:pt x="251" y="97"/>
                    <a:pt x="246" y="112"/>
                    <a:pt x="239" y="128"/>
                  </a:cubicBezTo>
                  <a:cubicBezTo>
                    <a:pt x="237" y="133"/>
                    <a:pt x="233" y="138"/>
                    <a:pt x="230" y="143"/>
                  </a:cubicBezTo>
                  <a:cubicBezTo>
                    <a:pt x="245" y="146"/>
                    <a:pt x="247" y="142"/>
                    <a:pt x="257" y="99"/>
                  </a:cubicBezTo>
                  <a:cubicBezTo>
                    <a:pt x="268" y="95"/>
                    <a:pt x="281" y="92"/>
                    <a:pt x="292" y="87"/>
                  </a:cubicBezTo>
                  <a:cubicBezTo>
                    <a:pt x="303" y="82"/>
                    <a:pt x="314" y="75"/>
                    <a:pt x="324" y="69"/>
                  </a:cubicBezTo>
                  <a:cubicBezTo>
                    <a:pt x="326" y="70"/>
                    <a:pt x="327" y="71"/>
                    <a:pt x="328" y="72"/>
                  </a:cubicBezTo>
                  <a:cubicBezTo>
                    <a:pt x="336" y="76"/>
                    <a:pt x="344" y="82"/>
                    <a:pt x="352" y="84"/>
                  </a:cubicBezTo>
                  <a:cubicBezTo>
                    <a:pt x="367" y="88"/>
                    <a:pt x="365" y="99"/>
                    <a:pt x="362" y="108"/>
                  </a:cubicBezTo>
                  <a:cubicBezTo>
                    <a:pt x="357" y="123"/>
                    <a:pt x="325" y="134"/>
                    <a:pt x="311" y="126"/>
                  </a:cubicBezTo>
                  <a:cubicBezTo>
                    <a:pt x="308" y="125"/>
                    <a:pt x="305" y="123"/>
                    <a:pt x="302" y="122"/>
                  </a:cubicBezTo>
                  <a:cubicBezTo>
                    <a:pt x="299" y="129"/>
                    <a:pt x="298" y="137"/>
                    <a:pt x="293" y="142"/>
                  </a:cubicBezTo>
                  <a:cubicBezTo>
                    <a:pt x="288" y="148"/>
                    <a:pt x="280" y="150"/>
                    <a:pt x="273" y="154"/>
                  </a:cubicBezTo>
                  <a:cubicBezTo>
                    <a:pt x="292" y="161"/>
                    <a:pt x="295" y="159"/>
                    <a:pt x="307" y="134"/>
                  </a:cubicBezTo>
                  <a:cubicBezTo>
                    <a:pt x="336" y="143"/>
                    <a:pt x="360" y="129"/>
                    <a:pt x="371" y="98"/>
                  </a:cubicBezTo>
                  <a:cubicBezTo>
                    <a:pt x="375" y="88"/>
                    <a:pt x="383" y="79"/>
                    <a:pt x="390" y="69"/>
                  </a:cubicBezTo>
                  <a:lnTo>
                    <a:pt x="389" y="68"/>
                  </a:lnTo>
                  <a:close/>
                  <a:moveTo>
                    <a:pt x="416" y="395"/>
                  </a:moveTo>
                  <a:cubicBezTo>
                    <a:pt x="418" y="396"/>
                    <a:pt x="419" y="397"/>
                    <a:pt x="420" y="399"/>
                  </a:cubicBezTo>
                  <a:cubicBezTo>
                    <a:pt x="453" y="388"/>
                    <a:pt x="486" y="378"/>
                    <a:pt x="518" y="366"/>
                  </a:cubicBezTo>
                  <a:cubicBezTo>
                    <a:pt x="557" y="352"/>
                    <a:pt x="560" y="345"/>
                    <a:pt x="557" y="304"/>
                  </a:cubicBezTo>
                  <a:cubicBezTo>
                    <a:pt x="557" y="302"/>
                    <a:pt x="557" y="300"/>
                    <a:pt x="556" y="298"/>
                  </a:cubicBezTo>
                  <a:cubicBezTo>
                    <a:pt x="549" y="242"/>
                    <a:pt x="499" y="217"/>
                    <a:pt x="450" y="244"/>
                  </a:cubicBezTo>
                  <a:cubicBezTo>
                    <a:pt x="427" y="257"/>
                    <a:pt x="419" y="282"/>
                    <a:pt x="434" y="301"/>
                  </a:cubicBezTo>
                  <a:cubicBezTo>
                    <a:pt x="448" y="320"/>
                    <a:pt x="447" y="336"/>
                    <a:pt x="436" y="355"/>
                  </a:cubicBezTo>
                  <a:cubicBezTo>
                    <a:pt x="429" y="368"/>
                    <a:pt x="423" y="381"/>
                    <a:pt x="416" y="395"/>
                  </a:cubicBezTo>
                  <a:close/>
                  <a:moveTo>
                    <a:pt x="184" y="47"/>
                  </a:moveTo>
                  <a:cubicBezTo>
                    <a:pt x="154" y="60"/>
                    <a:pt x="151" y="92"/>
                    <a:pt x="159" y="112"/>
                  </a:cubicBezTo>
                  <a:cubicBezTo>
                    <a:pt x="169" y="135"/>
                    <a:pt x="195" y="151"/>
                    <a:pt x="213" y="146"/>
                  </a:cubicBezTo>
                  <a:cubicBezTo>
                    <a:pt x="198" y="135"/>
                    <a:pt x="178" y="126"/>
                    <a:pt x="168" y="110"/>
                  </a:cubicBezTo>
                  <a:cubicBezTo>
                    <a:pt x="157" y="91"/>
                    <a:pt x="167" y="69"/>
                    <a:pt x="18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292476" y="3854451"/>
              <a:ext cx="2638425" cy="2362200"/>
            </a:xfrm>
            <a:custGeom>
              <a:avLst/>
              <a:gdLst>
                <a:gd name="T0" fmla="*/ 233 w 1226"/>
                <a:gd name="T1" fmla="*/ 923 h 1100"/>
                <a:gd name="T2" fmla="*/ 331 w 1226"/>
                <a:gd name="T3" fmla="*/ 900 h 1100"/>
                <a:gd name="T4" fmla="*/ 283 w 1226"/>
                <a:gd name="T5" fmla="*/ 973 h 1100"/>
                <a:gd name="T6" fmla="*/ 311 w 1226"/>
                <a:gd name="T7" fmla="*/ 978 h 1100"/>
                <a:gd name="T8" fmla="*/ 434 w 1226"/>
                <a:gd name="T9" fmla="*/ 1027 h 1100"/>
                <a:gd name="T10" fmla="*/ 563 w 1226"/>
                <a:gd name="T11" fmla="*/ 1083 h 1100"/>
                <a:gd name="T12" fmla="*/ 716 w 1226"/>
                <a:gd name="T13" fmla="*/ 1042 h 1100"/>
                <a:gd name="T14" fmla="*/ 634 w 1226"/>
                <a:gd name="T15" fmla="*/ 1024 h 1100"/>
                <a:gd name="T16" fmla="*/ 649 w 1226"/>
                <a:gd name="T17" fmla="*/ 941 h 1100"/>
                <a:gd name="T18" fmla="*/ 749 w 1226"/>
                <a:gd name="T19" fmla="*/ 966 h 1100"/>
                <a:gd name="T20" fmla="*/ 826 w 1226"/>
                <a:gd name="T21" fmla="*/ 983 h 1100"/>
                <a:gd name="T22" fmla="*/ 889 w 1226"/>
                <a:gd name="T23" fmla="*/ 956 h 1100"/>
                <a:gd name="T24" fmla="*/ 784 w 1226"/>
                <a:gd name="T25" fmla="*/ 907 h 1100"/>
                <a:gd name="T26" fmla="*/ 718 w 1226"/>
                <a:gd name="T27" fmla="*/ 762 h 1100"/>
                <a:gd name="T28" fmla="*/ 760 w 1226"/>
                <a:gd name="T29" fmla="*/ 715 h 1100"/>
                <a:gd name="T30" fmla="*/ 783 w 1226"/>
                <a:gd name="T31" fmla="*/ 770 h 1100"/>
                <a:gd name="T32" fmla="*/ 809 w 1226"/>
                <a:gd name="T33" fmla="*/ 748 h 1100"/>
                <a:gd name="T34" fmla="*/ 949 w 1226"/>
                <a:gd name="T35" fmla="*/ 791 h 1100"/>
                <a:gd name="T36" fmla="*/ 1039 w 1226"/>
                <a:gd name="T37" fmla="*/ 812 h 1100"/>
                <a:gd name="T38" fmla="*/ 1078 w 1226"/>
                <a:gd name="T39" fmla="*/ 797 h 1100"/>
                <a:gd name="T40" fmla="*/ 1041 w 1226"/>
                <a:gd name="T41" fmla="*/ 518 h 1100"/>
                <a:gd name="T42" fmla="*/ 1016 w 1226"/>
                <a:gd name="T43" fmla="*/ 474 h 1100"/>
                <a:gd name="T44" fmla="*/ 1057 w 1226"/>
                <a:gd name="T45" fmla="*/ 387 h 1100"/>
                <a:gd name="T46" fmla="*/ 1039 w 1226"/>
                <a:gd name="T47" fmla="*/ 296 h 1100"/>
                <a:gd name="T48" fmla="*/ 1075 w 1226"/>
                <a:gd name="T49" fmla="*/ 228 h 1100"/>
                <a:gd name="T50" fmla="*/ 933 w 1226"/>
                <a:gd name="T51" fmla="*/ 136 h 1100"/>
                <a:gd name="T52" fmla="*/ 978 w 1226"/>
                <a:gd name="T53" fmla="*/ 68 h 1100"/>
                <a:gd name="T54" fmla="*/ 900 w 1226"/>
                <a:gd name="T55" fmla="*/ 72 h 1100"/>
                <a:gd name="T56" fmla="*/ 803 w 1226"/>
                <a:gd name="T57" fmla="*/ 145 h 1100"/>
                <a:gd name="T58" fmla="*/ 858 w 1226"/>
                <a:gd name="T59" fmla="*/ 58 h 1100"/>
                <a:gd name="T60" fmla="*/ 905 w 1226"/>
                <a:gd name="T61" fmla="*/ 24 h 1100"/>
                <a:gd name="T62" fmla="*/ 995 w 1226"/>
                <a:gd name="T63" fmla="*/ 84 h 1100"/>
                <a:gd name="T64" fmla="*/ 1165 w 1226"/>
                <a:gd name="T65" fmla="*/ 407 h 1100"/>
                <a:gd name="T66" fmla="*/ 552 w 1226"/>
                <a:gd name="T67" fmla="*/ 1100 h 1100"/>
                <a:gd name="T68" fmla="*/ 339 w 1226"/>
                <a:gd name="T69" fmla="*/ 1009 h 1100"/>
                <a:gd name="T70" fmla="*/ 223 w 1226"/>
                <a:gd name="T71" fmla="*/ 938 h 1100"/>
                <a:gd name="T72" fmla="*/ 146 w 1226"/>
                <a:gd name="T73" fmla="*/ 874 h 1100"/>
                <a:gd name="T74" fmla="*/ 102 w 1226"/>
                <a:gd name="T75" fmla="*/ 814 h 1100"/>
                <a:gd name="T76" fmla="*/ 44 w 1226"/>
                <a:gd name="T77" fmla="*/ 587 h 1100"/>
                <a:gd name="T78" fmla="*/ 29 w 1226"/>
                <a:gd name="T79" fmla="*/ 494 h 1100"/>
                <a:gd name="T80" fmla="*/ 30 w 1226"/>
                <a:gd name="T81" fmla="*/ 410 h 1100"/>
                <a:gd name="T82" fmla="*/ 54 w 1226"/>
                <a:gd name="T83" fmla="*/ 443 h 1100"/>
                <a:gd name="T84" fmla="*/ 78 w 1226"/>
                <a:gd name="T85" fmla="*/ 518 h 1100"/>
                <a:gd name="T86" fmla="*/ 78 w 1226"/>
                <a:gd name="T87" fmla="*/ 534 h 1100"/>
                <a:gd name="T88" fmla="*/ 16 w 1226"/>
                <a:gd name="T89" fmla="*/ 504 h 1100"/>
                <a:gd name="T90" fmla="*/ 67 w 1226"/>
                <a:gd name="T91" fmla="*/ 574 h 1100"/>
                <a:gd name="T92" fmla="*/ 242 w 1226"/>
                <a:gd name="T93" fmla="*/ 698 h 1100"/>
                <a:gd name="T94" fmla="*/ 166 w 1226"/>
                <a:gd name="T95" fmla="*/ 748 h 1100"/>
                <a:gd name="T96" fmla="*/ 107 w 1226"/>
                <a:gd name="T97" fmla="*/ 809 h 1100"/>
                <a:gd name="T98" fmla="*/ 194 w 1226"/>
                <a:gd name="T99" fmla="*/ 917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6" h="1100">
                  <a:moveTo>
                    <a:pt x="193" y="916"/>
                  </a:moveTo>
                  <a:cubicBezTo>
                    <a:pt x="203" y="939"/>
                    <a:pt x="216" y="941"/>
                    <a:pt x="233" y="923"/>
                  </a:cubicBezTo>
                  <a:cubicBezTo>
                    <a:pt x="239" y="917"/>
                    <a:pt x="244" y="910"/>
                    <a:pt x="249" y="904"/>
                  </a:cubicBezTo>
                  <a:cubicBezTo>
                    <a:pt x="290" y="938"/>
                    <a:pt x="302" y="938"/>
                    <a:pt x="331" y="900"/>
                  </a:cubicBezTo>
                  <a:cubicBezTo>
                    <a:pt x="338" y="918"/>
                    <a:pt x="337" y="934"/>
                    <a:pt x="324" y="946"/>
                  </a:cubicBezTo>
                  <a:cubicBezTo>
                    <a:pt x="312" y="957"/>
                    <a:pt x="297" y="964"/>
                    <a:pt x="283" y="973"/>
                  </a:cubicBezTo>
                  <a:cubicBezTo>
                    <a:pt x="284" y="975"/>
                    <a:pt x="284" y="978"/>
                    <a:pt x="284" y="980"/>
                  </a:cubicBezTo>
                  <a:cubicBezTo>
                    <a:pt x="293" y="979"/>
                    <a:pt x="303" y="981"/>
                    <a:pt x="311" y="978"/>
                  </a:cubicBezTo>
                  <a:cubicBezTo>
                    <a:pt x="327" y="970"/>
                    <a:pt x="339" y="975"/>
                    <a:pt x="353" y="984"/>
                  </a:cubicBezTo>
                  <a:cubicBezTo>
                    <a:pt x="379" y="1000"/>
                    <a:pt x="407" y="1013"/>
                    <a:pt x="434" y="1027"/>
                  </a:cubicBezTo>
                  <a:cubicBezTo>
                    <a:pt x="470" y="1046"/>
                    <a:pt x="506" y="1065"/>
                    <a:pt x="542" y="1083"/>
                  </a:cubicBezTo>
                  <a:cubicBezTo>
                    <a:pt x="548" y="1086"/>
                    <a:pt x="557" y="1085"/>
                    <a:pt x="563" y="1083"/>
                  </a:cubicBezTo>
                  <a:cubicBezTo>
                    <a:pt x="581" y="1074"/>
                    <a:pt x="597" y="1063"/>
                    <a:pt x="615" y="1054"/>
                  </a:cubicBezTo>
                  <a:cubicBezTo>
                    <a:pt x="647" y="1038"/>
                    <a:pt x="681" y="1033"/>
                    <a:pt x="716" y="1042"/>
                  </a:cubicBezTo>
                  <a:cubicBezTo>
                    <a:pt x="719" y="1043"/>
                    <a:pt x="722" y="1042"/>
                    <a:pt x="730" y="1042"/>
                  </a:cubicBezTo>
                  <a:cubicBezTo>
                    <a:pt x="701" y="1007"/>
                    <a:pt x="667" y="1024"/>
                    <a:pt x="634" y="1024"/>
                  </a:cubicBezTo>
                  <a:cubicBezTo>
                    <a:pt x="654" y="988"/>
                    <a:pt x="612" y="969"/>
                    <a:pt x="612" y="933"/>
                  </a:cubicBezTo>
                  <a:cubicBezTo>
                    <a:pt x="625" y="935"/>
                    <a:pt x="638" y="936"/>
                    <a:pt x="649" y="941"/>
                  </a:cubicBezTo>
                  <a:cubicBezTo>
                    <a:pt x="663" y="947"/>
                    <a:pt x="675" y="957"/>
                    <a:pt x="687" y="966"/>
                  </a:cubicBezTo>
                  <a:cubicBezTo>
                    <a:pt x="713" y="984"/>
                    <a:pt x="724" y="985"/>
                    <a:pt x="749" y="966"/>
                  </a:cubicBezTo>
                  <a:cubicBezTo>
                    <a:pt x="770" y="950"/>
                    <a:pt x="791" y="951"/>
                    <a:pt x="812" y="963"/>
                  </a:cubicBezTo>
                  <a:cubicBezTo>
                    <a:pt x="818" y="967"/>
                    <a:pt x="823" y="975"/>
                    <a:pt x="826" y="983"/>
                  </a:cubicBezTo>
                  <a:cubicBezTo>
                    <a:pt x="830" y="997"/>
                    <a:pt x="841" y="1006"/>
                    <a:pt x="853" y="997"/>
                  </a:cubicBezTo>
                  <a:cubicBezTo>
                    <a:pt x="867" y="987"/>
                    <a:pt x="878" y="971"/>
                    <a:pt x="889" y="956"/>
                  </a:cubicBezTo>
                  <a:cubicBezTo>
                    <a:pt x="891" y="954"/>
                    <a:pt x="885" y="942"/>
                    <a:pt x="880" y="940"/>
                  </a:cubicBezTo>
                  <a:cubicBezTo>
                    <a:pt x="848" y="928"/>
                    <a:pt x="817" y="914"/>
                    <a:pt x="784" y="907"/>
                  </a:cubicBezTo>
                  <a:cubicBezTo>
                    <a:pt x="741" y="897"/>
                    <a:pt x="734" y="895"/>
                    <a:pt x="725" y="851"/>
                  </a:cubicBezTo>
                  <a:cubicBezTo>
                    <a:pt x="720" y="822"/>
                    <a:pt x="720" y="792"/>
                    <a:pt x="718" y="762"/>
                  </a:cubicBezTo>
                  <a:cubicBezTo>
                    <a:pt x="718" y="760"/>
                    <a:pt x="718" y="757"/>
                    <a:pt x="719" y="756"/>
                  </a:cubicBezTo>
                  <a:cubicBezTo>
                    <a:pt x="732" y="743"/>
                    <a:pt x="745" y="730"/>
                    <a:pt x="760" y="715"/>
                  </a:cubicBezTo>
                  <a:cubicBezTo>
                    <a:pt x="764" y="729"/>
                    <a:pt x="765" y="738"/>
                    <a:pt x="768" y="747"/>
                  </a:cubicBezTo>
                  <a:cubicBezTo>
                    <a:pt x="772" y="756"/>
                    <a:pt x="776" y="765"/>
                    <a:pt x="783" y="770"/>
                  </a:cubicBezTo>
                  <a:cubicBezTo>
                    <a:pt x="794" y="780"/>
                    <a:pt x="803" y="776"/>
                    <a:pt x="807" y="762"/>
                  </a:cubicBezTo>
                  <a:cubicBezTo>
                    <a:pt x="808" y="757"/>
                    <a:pt x="808" y="752"/>
                    <a:pt x="809" y="748"/>
                  </a:cubicBezTo>
                  <a:cubicBezTo>
                    <a:pt x="814" y="723"/>
                    <a:pt x="820" y="722"/>
                    <a:pt x="844" y="729"/>
                  </a:cubicBezTo>
                  <a:cubicBezTo>
                    <a:pt x="885" y="739"/>
                    <a:pt x="917" y="765"/>
                    <a:pt x="949" y="791"/>
                  </a:cubicBezTo>
                  <a:cubicBezTo>
                    <a:pt x="962" y="802"/>
                    <a:pt x="979" y="812"/>
                    <a:pt x="995" y="817"/>
                  </a:cubicBezTo>
                  <a:cubicBezTo>
                    <a:pt x="1009" y="820"/>
                    <a:pt x="1025" y="815"/>
                    <a:pt x="1039" y="812"/>
                  </a:cubicBezTo>
                  <a:cubicBezTo>
                    <a:pt x="1048" y="811"/>
                    <a:pt x="1057" y="807"/>
                    <a:pt x="1065" y="804"/>
                  </a:cubicBezTo>
                  <a:cubicBezTo>
                    <a:pt x="1070" y="802"/>
                    <a:pt x="1076" y="801"/>
                    <a:pt x="1078" y="797"/>
                  </a:cubicBezTo>
                  <a:cubicBezTo>
                    <a:pt x="1109" y="745"/>
                    <a:pt x="1136" y="692"/>
                    <a:pt x="1144" y="631"/>
                  </a:cubicBezTo>
                  <a:cubicBezTo>
                    <a:pt x="1154" y="555"/>
                    <a:pt x="1117" y="515"/>
                    <a:pt x="1041" y="518"/>
                  </a:cubicBezTo>
                  <a:cubicBezTo>
                    <a:pt x="1028" y="519"/>
                    <a:pt x="1014" y="521"/>
                    <a:pt x="996" y="522"/>
                  </a:cubicBezTo>
                  <a:cubicBezTo>
                    <a:pt x="1004" y="504"/>
                    <a:pt x="1009" y="488"/>
                    <a:pt x="1016" y="474"/>
                  </a:cubicBezTo>
                  <a:cubicBezTo>
                    <a:pt x="1025" y="458"/>
                    <a:pt x="1038" y="443"/>
                    <a:pt x="1046" y="427"/>
                  </a:cubicBezTo>
                  <a:cubicBezTo>
                    <a:pt x="1052" y="415"/>
                    <a:pt x="1057" y="401"/>
                    <a:pt x="1057" y="387"/>
                  </a:cubicBezTo>
                  <a:cubicBezTo>
                    <a:pt x="1058" y="361"/>
                    <a:pt x="1047" y="352"/>
                    <a:pt x="1020" y="348"/>
                  </a:cubicBezTo>
                  <a:cubicBezTo>
                    <a:pt x="1017" y="327"/>
                    <a:pt x="1031" y="313"/>
                    <a:pt x="1039" y="296"/>
                  </a:cubicBezTo>
                  <a:cubicBezTo>
                    <a:pt x="1046" y="278"/>
                    <a:pt x="1051" y="260"/>
                    <a:pt x="1053" y="241"/>
                  </a:cubicBezTo>
                  <a:cubicBezTo>
                    <a:pt x="1060" y="236"/>
                    <a:pt x="1067" y="232"/>
                    <a:pt x="1075" y="228"/>
                  </a:cubicBezTo>
                  <a:cubicBezTo>
                    <a:pt x="1075" y="225"/>
                    <a:pt x="1076" y="223"/>
                    <a:pt x="1076" y="220"/>
                  </a:cubicBezTo>
                  <a:cubicBezTo>
                    <a:pt x="1015" y="215"/>
                    <a:pt x="983" y="163"/>
                    <a:pt x="933" y="136"/>
                  </a:cubicBezTo>
                  <a:cubicBezTo>
                    <a:pt x="942" y="133"/>
                    <a:pt x="948" y="132"/>
                    <a:pt x="954" y="130"/>
                  </a:cubicBezTo>
                  <a:cubicBezTo>
                    <a:pt x="978" y="121"/>
                    <a:pt x="988" y="94"/>
                    <a:pt x="978" y="68"/>
                  </a:cubicBezTo>
                  <a:cubicBezTo>
                    <a:pt x="968" y="43"/>
                    <a:pt x="946" y="33"/>
                    <a:pt x="921" y="41"/>
                  </a:cubicBezTo>
                  <a:cubicBezTo>
                    <a:pt x="906" y="46"/>
                    <a:pt x="901" y="59"/>
                    <a:pt x="900" y="72"/>
                  </a:cubicBezTo>
                  <a:cubicBezTo>
                    <a:pt x="899" y="91"/>
                    <a:pt x="900" y="110"/>
                    <a:pt x="900" y="132"/>
                  </a:cubicBezTo>
                  <a:cubicBezTo>
                    <a:pt x="870" y="139"/>
                    <a:pt x="842" y="165"/>
                    <a:pt x="803" y="145"/>
                  </a:cubicBezTo>
                  <a:cubicBezTo>
                    <a:pt x="834" y="127"/>
                    <a:pt x="843" y="100"/>
                    <a:pt x="847" y="70"/>
                  </a:cubicBezTo>
                  <a:cubicBezTo>
                    <a:pt x="848" y="65"/>
                    <a:pt x="853" y="60"/>
                    <a:pt x="858" y="58"/>
                  </a:cubicBezTo>
                  <a:cubicBezTo>
                    <a:pt x="882" y="45"/>
                    <a:pt x="902" y="30"/>
                    <a:pt x="905" y="0"/>
                  </a:cubicBezTo>
                  <a:cubicBezTo>
                    <a:pt x="905" y="8"/>
                    <a:pt x="905" y="15"/>
                    <a:pt x="905" y="24"/>
                  </a:cubicBezTo>
                  <a:cubicBezTo>
                    <a:pt x="923" y="29"/>
                    <a:pt x="940" y="33"/>
                    <a:pt x="957" y="38"/>
                  </a:cubicBezTo>
                  <a:cubicBezTo>
                    <a:pt x="978" y="46"/>
                    <a:pt x="990" y="61"/>
                    <a:pt x="995" y="84"/>
                  </a:cubicBezTo>
                  <a:cubicBezTo>
                    <a:pt x="996" y="92"/>
                    <a:pt x="1002" y="102"/>
                    <a:pt x="1008" y="109"/>
                  </a:cubicBezTo>
                  <a:cubicBezTo>
                    <a:pt x="1087" y="194"/>
                    <a:pt x="1144" y="290"/>
                    <a:pt x="1165" y="407"/>
                  </a:cubicBezTo>
                  <a:cubicBezTo>
                    <a:pt x="1226" y="754"/>
                    <a:pt x="970" y="1068"/>
                    <a:pt x="618" y="1076"/>
                  </a:cubicBezTo>
                  <a:cubicBezTo>
                    <a:pt x="593" y="1076"/>
                    <a:pt x="569" y="1077"/>
                    <a:pt x="552" y="1100"/>
                  </a:cubicBezTo>
                  <a:cubicBezTo>
                    <a:pt x="522" y="1072"/>
                    <a:pt x="485" y="1065"/>
                    <a:pt x="450" y="1053"/>
                  </a:cubicBezTo>
                  <a:cubicBezTo>
                    <a:pt x="413" y="1040"/>
                    <a:pt x="377" y="1022"/>
                    <a:pt x="339" y="1009"/>
                  </a:cubicBezTo>
                  <a:cubicBezTo>
                    <a:pt x="299" y="996"/>
                    <a:pt x="270" y="970"/>
                    <a:pt x="240" y="943"/>
                  </a:cubicBezTo>
                  <a:cubicBezTo>
                    <a:pt x="236" y="940"/>
                    <a:pt x="227" y="936"/>
                    <a:pt x="223" y="938"/>
                  </a:cubicBezTo>
                  <a:cubicBezTo>
                    <a:pt x="210" y="946"/>
                    <a:pt x="202" y="939"/>
                    <a:pt x="192" y="931"/>
                  </a:cubicBezTo>
                  <a:cubicBezTo>
                    <a:pt x="172" y="916"/>
                    <a:pt x="148" y="904"/>
                    <a:pt x="146" y="874"/>
                  </a:cubicBezTo>
                  <a:cubicBezTo>
                    <a:pt x="146" y="869"/>
                    <a:pt x="135" y="864"/>
                    <a:pt x="128" y="861"/>
                  </a:cubicBezTo>
                  <a:cubicBezTo>
                    <a:pt x="104" y="850"/>
                    <a:pt x="98" y="841"/>
                    <a:pt x="102" y="814"/>
                  </a:cubicBezTo>
                  <a:cubicBezTo>
                    <a:pt x="106" y="789"/>
                    <a:pt x="103" y="765"/>
                    <a:pt x="90" y="743"/>
                  </a:cubicBezTo>
                  <a:cubicBezTo>
                    <a:pt x="61" y="695"/>
                    <a:pt x="49" y="642"/>
                    <a:pt x="44" y="587"/>
                  </a:cubicBezTo>
                  <a:cubicBezTo>
                    <a:pt x="43" y="564"/>
                    <a:pt x="35" y="545"/>
                    <a:pt x="18" y="528"/>
                  </a:cubicBezTo>
                  <a:cubicBezTo>
                    <a:pt x="0" y="509"/>
                    <a:pt x="4" y="500"/>
                    <a:pt x="29" y="494"/>
                  </a:cubicBezTo>
                  <a:cubicBezTo>
                    <a:pt x="33" y="493"/>
                    <a:pt x="39" y="484"/>
                    <a:pt x="39" y="479"/>
                  </a:cubicBezTo>
                  <a:cubicBezTo>
                    <a:pt x="37" y="456"/>
                    <a:pt x="33" y="433"/>
                    <a:pt x="30" y="410"/>
                  </a:cubicBezTo>
                  <a:cubicBezTo>
                    <a:pt x="29" y="396"/>
                    <a:pt x="28" y="382"/>
                    <a:pt x="31" y="367"/>
                  </a:cubicBezTo>
                  <a:cubicBezTo>
                    <a:pt x="29" y="396"/>
                    <a:pt x="34" y="422"/>
                    <a:pt x="54" y="443"/>
                  </a:cubicBezTo>
                  <a:cubicBezTo>
                    <a:pt x="55" y="445"/>
                    <a:pt x="57" y="447"/>
                    <a:pt x="56" y="449"/>
                  </a:cubicBezTo>
                  <a:cubicBezTo>
                    <a:pt x="41" y="479"/>
                    <a:pt x="64" y="497"/>
                    <a:pt x="78" y="518"/>
                  </a:cubicBezTo>
                  <a:cubicBezTo>
                    <a:pt x="80" y="521"/>
                    <a:pt x="81" y="525"/>
                    <a:pt x="82" y="529"/>
                  </a:cubicBezTo>
                  <a:cubicBezTo>
                    <a:pt x="81" y="531"/>
                    <a:pt x="80" y="532"/>
                    <a:pt x="78" y="534"/>
                  </a:cubicBezTo>
                  <a:cubicBezTo>
                    <a:pt x="59" y="523"/>
                    <a:pt x="40" y="511"/>
                    <a:pt x="21" y="500"/>
                  </a:cubicBezTo>
                  <a:cubicBezTo>
                    <a:pt x="19" y="501"/>
                    <a:pt x="18" y="503"/>
                    <a:pt x="16" y="504"/>
                  </a:cubicBezTo>
                  <a:cubicBezTo>
                    <a:pt x="22" y="512"/>
                    <a:pt x="26" y="520"/>
                    <a:pt x="32" y="528"/>
                  </a:cubicBezTo>
                  <a:cubicBezTo>
                    <a:pt x="43" y="543"/>
                    <a:pt x="56" y="558"/>
                    <a:pt x="67" y="574"/>
                  </a:cubicBezTo>
                  <a:cubicBezTo>
                    <a:pt x="88" y="604"/>
                    <a:pt x="92" y="636"/>
                    <a:pt x="77" y="672"/>
                  </a:cubicBezTo>
                  <a:cubicBezTo>
                    <a:pt x="131" y="690"/>
                    <a:pt x="189" y="672"/>
                    <a:pt x="242" y="698"/>
                  </a:cubicBezTo>
                  <a:cubicBezTo>
                    <a:pt x="226" y="702"/>
                    <a:pt x="212" y="707"/>
                    <a:pt x="198" y="710"/>
                  </a:cubicBezTo>
                  <a:cubicBezTo>
                    <a:pt x="176" y="713"/>
                    <a:pt x="167" y="728"/>
                    <a:pt x="166" y="748"/>
                  </a:cubicBezTo>
                  <a:cubicBezTo>
                    <a:pt x="165" y="752"/>
                    <a:pt x="165" y="756"/>
                    <a:pt x="165" y="760"/>
                  </a:cubicBezTo>
                  <a:cubicBezTo>
                    <a:pt x="124" y="766"/>
                    <a:pt x="114" y="776"/>
                    <a:pt x="107" y="809"/>
                  </a:cubicBezTo>
                  <a:cubicBezTo>
                    <a:pt x="98" y="850"/>
                    <a:pt x="130" y="854"/>
                    <a:pt x="155" y="864"/>
                  </a:cubicBezTo>
                  <a:cubicBezTo>
                    <a:pt x="156" y="902"/>
                    <a:pt x="156" y="902"/>
                    <a:pt x="194" y="917"/>
                  </a:cubicBezTo>
                  <a:lnTo>
                    <a:pt x="193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492501" y="4024313"/>
              <a:ext cx="1363663" cy="1844675"/>
            </a:xfrm>
            <a:custGeom>
              <a:avLst/>
              <a:gdLst>
                <a:gd name="T0" fmla="*/ 85 w 633"/>
                <a:gd name="T1" fmla="*/ 34 h 859"/>
                <a:gd name="T2" fmla="*/ 136 w 633"/>
                <a:gd name="T3" fmla="*/ 2 h 859"/>
                <a:gd name="T4" fmla="*/ 137 w 633"/>
                <a:gd name="T5" fmla="*/ 7 h 859"/>
                <a:gd name="T6" fmla="*/ 198 w 633"/>
                <a:gd name="T7" fmla="*/ 100 h 859"/>
                <a:gd name="T8" fmla="*/ 218 w 633"/>
                <a:gd name="T9" fmla="*/ 130 h 859"/>
                <a:gd name="T10" fmla="*/ 204 w 633"/>
                <a:gd name="T11" fmla="*/ 258 h 859"/>
                <a:gd name="T12" fmla="*/ 183 w 633"/>
                <a:gd name="T13" fmla="*/ 343 h 859"/>
                <a:gd name="T14" fmla="*/ 190 w 633"/>
                <a:gd name="T15" fmla="*/ 368 h 859"/>
                <a:gd name="T16" fmla="*/ 345 w 633"/>
                <a:gd name="T17" fmla="*/ 526 h 859"/>
                <a:gd name="T18" fmla="*/ 434 w 633"/>
                <a:gd name="T19" fmla="*/ 564 h 859"/>
                <a:gd name="T20" fmla="*/ 473 w 633"/>
                <a:gd name="T21" fmla="*/ 568 h 859"/>
                <a:gd name="T22" fmla="*/ 520 w 633"/>
                <a:gd name="T23" fmla="*/ 596 h 859"/>
                <a:gd name="T24" fmla="*/ 566 w 633"/>
                <a:gd name="T25" fmla="*/ 640 h 859"/>
                <a:gd name="T26" fmla="*/ 578 w 633"/>
                <a:gd name="T27" fmla="*/ 658 h 859"/>
                <a:gd name="T28" fmla="*/ 582 w 633"/>
                <a:gd name="T29" fmla="*/ 677 h 859"/>
                <a:gd name="T30" fmla="*/ 630 w 633"/>
                <a:gd name="T31" fmla="*/ 849 h 859"/>
                <a:gd name="T32" fmla="*/ 633 w 633"/>
                <a:gd name="T33" fmla="*/ 858 h 859"/>
                <a:gd name="T34" fmla="*/ 560 w 633"/>
                <a:gd name="T35" fmla="*/ 834 h 859"/>
                <a:gd name="T36" fmla="*/ 492 w 633"/>
                <a:gd name="T37" fmla="*/ 759 h 859"/>
                <a:gd name="T38" fmla="*/ 456 w 633"/>
                <a:gd name="T39" fmla="*/ 690 h 859"/>
                <a:gd name="T40" fmla="*/ 446 w 633"/>
                <a:gd name="T41" fmla="*/ 674 h 859"/>
                <a:gd name="T42" fmla="*/ 380 w 633"/>
                <a:gd name="T43" fmla="*/ 620 h 859"/>
                <a:gd name="T44" fmla="*/ 286 w 633"/>
                <a:gd name="T45" fmla="*/ 575 h 859"/>
                <a:gd name="T46" fmla="*/ 263 w 633"/>
                <a:gd name="T47" fmla="*/ 585 h 859"/>
                <a:gd name="T48" fmla="*/ 212 w 633"/>
                <a:gd name="T49" fmla="*/ 603 h 859"/>
                <a:gd name="T50" fmla="*/ 80 w 633"/>
                <a:gd name="T51" fmla="*/ 584 h 859"/>
                <a:gd name="T52" fmla="*/ 30 w 633"/>
                <a:gd name="T53" fmla="*/ 572 h 859"/>
                <a:gd name="T54" fmla="*/ 16 w 633"/>
                <a:gd name="T55" fmla="*/ 552 h 859"/>
                <a:gd name="T56" fmla="*/ 2 w 633"/>
                <a:gd name="T57" fmla="*/ 498 h 859"/>
                <a:gd name="T58" fmla="*/ 4 w 633"/>
                <a:gd name="T59" fmla="*/ 463 h 859"/>
                <a:gd name="T60" fmla="*/ 36 w 633"/>
                <a:gd name="T61" fmla="*/ 478 h 859"/>
                <a:gd name="T62" fmla="*/ 42 w 633"/>
                <a:gd name="T63" fmla="*/ 486 h 859"/>
                <a:gd name="T64" fmla="*/ 93 w 633"/>
                <a:gd name="T65" fmla="*/ 508 h 859"/>
                <a:gd name="T66" fmla="*/ 127 w 633"/>
                <a:gd name="T67" fmla="*/ 459 h 859"/>
                <a:gd name="T68" fmla="*/ 127 w 633"/>
                <a:gd name="T69" fmla="*/ 444 h 859"/>
                <a:gd name="T70" fmla="*/ 165 w 633"/>
                <a:gd name="T71" fmla="*/ 411 h 859"/>
                <a:gd name="T72" fmla="*/ 127 w 633"/>
                <a:gd name="T73" fmla="*/ 347 h 859"/>
                <a:gd name="T74" fmla="*/ 95 w 633"/>
                <a:gd name="T75" fmla="*/ 263 h 859"/>
                <a:gd name="T76" fmla="*/ 51 w 633"/>
                <a:gd name="T77" fmla="*/ 268 h 859"/>
                <a:gd name="T78" fmla="*/ 33 w 633"/>
                <a:gd name="T79" fmla="*/ 289 h 859"/>
                <a:gd name="T80" fmla="*/ 53 w 633"/>
                <a:gd name="T81" fmla="*/ 210 h 859"/>
                <a:gd name="T82" fmla="*/ 68 w 633"/>
                <a:gd name="T83" fmla="*/ 212 h 859"/>
                <a:gd name="T84" fmla="*/ 96 w 633"/>
                <a:gd name="T85" fmla="*/ 228 h 859"/>
                <a:gd name="T86" fmla="*/ 149 w 633"/>
                <a:gd name="T87" fmla="*/ 222 h 859"/>
                <a:gd name="T88" fmla="*/ 147 w 633"/>
                <a:gd name="T89" fmla="*/ 167 h 859"/>
                <a:gd name="T90" fmla="*/ 96 w 633"/>
                <a:gd name="T91" fmla="*/ 165 h 859"/>
                <a:gd name="T92" fmla="*/ 62 w 633"/>
                <a:gd name="T93" fmla="*/ 189 h 859"/>
                <a:gd name="T94" fmla="*/ 97 w 633"/>
                <a:gd name="T95" fmla="*/ 122 h 859"/>
                <a:gd name="T96" fmla="*/ 128 w 633"/>
                <a:gd name="T97" fmla="*/ 85 h 859"/>
                <a:gd name="T98" fmla="*/ 112 w 633"/>
                <a:gd name="T99" fmla="*/ 37 h 859"/>
                <a:gd name="T100" fmla="*/ 85 w 633"/>
                <a:gd name="T101" fmla="*/ 34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3" h="859">
                  <a:moveTo>
                    <a:pt x="85" y="34"/>
                  </a:moveTo>
                  <a:cubicBezTo>
                    <a:pt x="102" y="23"/>
                    <a:pt x="119" y="12"/>
                    <a:pt x="136" y="2"/>
                  </a:cubicBezTo>
                  <a:cubicBezTo>
                    <a:pt x="135" y="0"/>
                    <a:pt x="136" y="4"/>
                    <a:pt x="137" y="7"/>
                  </a:cubicBezTo>
                  <a:cubicBezTo>
                    <a:pt x="141" y="49"/>
                    <a:pt x="162" y="80"/>
                    <a:pt x="198" y="100"/>
                  </a:cubicBezTo>
                  <a:cubicBezTo>
                    <a:pt x="211" y="107"/>
                    <a:pt x="216" y="116"/>
                    <a:pt x="218" y="130"/>
                  </a:cubicBezTo>
                  <a:cubicBezTo>
                    <a:pt x="222" y="173"/>
                    <a:pt x="214" y="216"/>
                    <a:pt x="204" y="258"/>
                  </a:cubicBezTo>
                  <a:cubicBezTo>
                    <a:pt x="196" y="286"/>
                    <a:pt x="189" y="315"/>
                    <a:pt x="183" y="343"/>
                  </a:cubicBezTo>
                  <a:cubicBezTo>
                    <a:pt x="182" y="351"/>
                    <a:pt x="185" y="362"/>
                    <a:pt x="190" y="368"/>
                  </a:cubicBezTo>
                  <a:cubicBezTo>
                    <a:pt x="241" y="421"/>
                    <a:pt x="294" y="472"/>
                    <a:pt x="345" y="526"/>
                  </a:cubicBezTo>
                  <a:cubicBezTo>
                    <a:pt x="370" y="552"/>
                    <a:pt x="397" y="566"/>
                    <a:pt x="434" y="564"/>
                  </a:cubicBezTo>
                  <a:cubicBezTo>
                    <a:pt x="447" y="563"/>
                    <a:pt x="461" y="564"/>
                    <a:pt x="473" y="568"/>
                  </a:cubicBezTo>
                  <a:cubicBezTo>
                    <a:pt x="490" y="575"/>
                    <a:pt x="508" y="583"/>
                    <a:pt x="520" y="596"/>
                  </a:cubicBezTo>
                  <a:cubicBezTo>
                    <a:pt x="535" y="611"/>
                    <a:pt x="544" y="631"/>
                    <a:pt x="566" y="640"/>
                  </a:cubicBezTo>
                  <a:cubicBezTo>
                    <a:pt x="572" y="642"/>
                    <a:pt x="575" y="651"/>
                    <a:pt x="578" y="658"/>
                  </a:cubicBezTo>
                  <a:cubicBezTo>
                    <a:pt x="580" y="664"/>
                    <a:pt x="582" y="671"/>
                    <a:pt x="582" y="677"/>
                  </a:cubicBezTo>
                  <a:cubicBezTo>
                    <a:pt x="576" y="741"/>
                    <a:pt x="588" y="799"/>
                    <a:pt x="630" y="849"/>
                  </a:cubicBezTo>
                  <a:cubicBezTo>
                    <a:pt x="632" y="851"/>
                    <a:pt x="632" y="854"/>
                    <a:pt x="633" y="858"/>
                  </a:cubicBezTo>
                  <a:cubicBezTo>
                    <a:pt x="605" y="859"/>
                    <a:pt x="579" y="852"/>
                    <a:pt x="560" y="834"/>
                  </a:cubicBezTo>
                  <a:cubicBezTo>
                    <a:pt x="536" y="811"/>
                    <a:pt x="514" y="785"/>
                    <a:pt x="492" y="759"/>
                  </a:cubicBezTo>
                  <a:cubicBezTo>
                    <a:pt x="475" y="739"/>
                    <a:pt x="460" y="717"/>
                    <a:pt x="456" y="690"/>
                  </a:cubicBezTo>
                  <a:cubicBezTo>
                    <a:pt x="456" y="684"/>
                    <a:pt x="451" y="678"/>
                    <a:pt x="446" y="674"/>
                  </a:cubicBezTo>
                  <a:cubicBezTo>
                    <a:pt x="424" y="656"/>
                    <a:pt x="401" y="639"/>
                    <a:pt x="380" y="620"/>
                  </a:cubicBezTo>
                  <a:cubicBezTo>
                    <a:pt x="353" y="596"/>
                    <a:pt x="323" y="577"/>
                    <a:pt x="286" y="575"/>
                  </a:cubicBezTo>
                  <a:cubicBezTo>
                    <a:pt x="278" y="575"/>
                    <a:pt x="268" y="579"/>
                    <a:pt x="263" y="585"/>
                  </a:cubicBezTo>
                  <a:cubicBezTo>
                    <a:pt x="248" y="600"/>
                    <a:pt x="231" y="606"/>
                    <a:pt x="212" y="603"/>
                  </a:cubicBezTo>
                  <a:cubicBezTo>
                    <a:pt x="168" y="598"/>
                    <a:pt x="124" y="591"/>
                    <a:pt x="80" y="584"/>
                  </a:cubicBezTo>
                  <a:cubicBezTo>
                    <a:pt x="63" y="581"/>
                    <a:pt x="46" y="578"/>
                    <a:pt x="30" y="572"/>
                  </a:cubicBezTo>
                  <a:cubicBezTo>
                    <a:pt x="23" y="569"/>
                    <a:pt x="18" y="559"/>
                    <a:pt x="16" y="552"/>
                  </a:cubicBezTo>
                  <a:cubicBezTo>
                    <a:pt x="10" y="534"/>
                    <a:pt x="5" y="516"/>
                    <a:pt x="2" y="498"/>
                  </a:cubicBezTo>
                  <a:cubicBezTo>
                    <a:pt x="0" y="487"/>
                    <a:pt x="3" y="475"/>
                    <a:pt x="4" y="463"/>
                  </a:cubicBezTo>
                  <a:cubicBezTo>
                    <a:pt x="15" y="468"/>
                    <a:pt x="26" y="473"/>
                    <a:pt x="36" y="478"/>
                  </a:cubicBezTo>
                  <a:cubicBezTo>
                    <a:pt x="39" y="480"/>
                    <a:pt x="40" y="484"/>
                    <a:pt x="42" y="486"/>
                  </a:cubicBezTo>
                  <a:cubicBezTo>
                    <a:pt x="60" y="508"/>
                    <a:pt x="73" y="514"/>
                    <a:pt x="93" y="508"/>
                  </a:cubicBezTo>
                  <a:cubicBezTo>
                    <a:pt x="113" y="502"/>
                    <a:pt x="125" y="484"/>
                    <a:pt x="127" y="459"/>
                  </a:cubicBezTo>
                  <a:cubicBezTo>
                    <a:pt x="127" y="454"/>
                    <a:pt x="127" y="449"/>
                    <a:pt x="127" y="444"/>
                  </a:cubicBezTo>
                  <a:cubicBezTo>
                    <a:pt x="144" y="438"/>
                    <a:pt x="170" y="439"/>
                    <a:pt x="165" y="411"/>
                  </a:cubicBezTo>
                  <a:cubicBezTo>
                    <a:pt x="161" y="385"/>
                    <a:pt x="176" y="347"/>
                    <a:pt x="127" y="347"/>
                  </a:cubicBezTo>
                  <a:cubicBezTo>
                    <a:pt x="146" y="305"/>
                    <a:pt x="114" y="286"/>
                    <a:pt x="95" y="263"/>
                  </a:cubicBezTo>
                  <a:cubicBezTo>
                    <a:pt x="83" y="249"/>
                    <a:pt x="64" y="254"/>
                    <a:pt x="51" y="268"/>
                  </a:cubicBezTo>
                  <a:cubicBezTo>
                    <a:pt x="45" y="275"/>
                    <a:pt x="39" y="282"/>
                    <a:pt x="33" y="289"/>
                  </a:cubicBezTo>
                  <a:cubicBezTo>
                    <a:pt x="16" y="266"/>
                    <a:pt x="29" y="218"/>
                    <a:pt x="53" y="210"/>
                  </a:cubicBezTo>
                  <a:cubicBezTo>
                    <a:pt x="58" y="209"/>
                    <a:pt x="64" y="210"/>
                    <a:pt x="68" y="212"/>
                  </a:cubicBezTo>
                  <a:cubicBezTo>
                    <a:pt x="78" y="217"/>
                    <a:pt x="87" y="222"/>
                    <a:pt x="96" y="228"/>
                  </a:cubicBezTo>
                  <a:cubicBezTo>
                    <a:pt x="116" y="239"/>
                    <a:pt x="137" y="237"/>
                    <a:pt x="149" y="222"/>
                  </a:cubicBezTo>
                  <a:cubicBezTo>
                    <a:pt x="161" y="207"/>
                    <a:pt x="160" y="182"/>
                    <a:pt x="147" y="167"/>
                  </a:cubicBezTo>
                  <a:cubicBezTo>
                    <a:pt x="133" y="153"/>
                    <a:pt x="116" y="152"/>
                    <a:pt x="96" y="165"/>
                  </a:cubicBezTo>
                  <a:cubicBezTo>
                    <a:pt x="85" y="173"/>
                    <a:pt x="73" y="181"/>
                    <a:pt x="62" y="189"/>
                  </a:cubicBezTo>
                  <a:cubicBezTo>
                    <a:pt x="48" y="162"/>
                    <a:pt x="65" y="128"/>
                    <a:pt x="97" y="122"/>
                  </a:cubicBezTo>
                  <a:cubicBezTo>
                    <a:pt x="120" y="117"/>
                    <a:pt x="124" y="102"/>
                    <a:pt x="128" y="85"/>
                  </a:cubicBezTo>
                  <a:cubicBezTo>
                    <a:pt x="132" y="66"/>
                    <a:pt x="129" y="48"/>
                    <a:pt x="112" y="37"/>
                  </a:cubicBezTo>
                  <a:cubicBezTo>
                    <a:pt x="105" y="32"/>
                    <a:pt x="94" y="34"/>
                    <a:pt x="8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957638" y="3668713"/>
              <a:ext cx="1239838" cy="482600"/>
            </a:xfrm>
            <a:custGeom>
              <a:avLst/>
              <a:gdLst>
                <a:gd name="T0" fmla="*/ 328 w 576"/>
                <a:gd name="T1" fmla="*/ 197 h 225"/>
                <a:gd name="T2" fmla="*/ 324 w 576"/>
                <a:gd name="T3" fmla="*/ 194 h 225"/>
                <a:gd name="T4" fmla="*/ 314 w 576"/>
                <a:gd name="T5" fmla="*/ 145 h 225"/>
                <a:gd name="T6" fmla="*/ 314 w 576"/>
                <a:gd name="T7" fmla="*/ 146 h 225"/>
                <a:gd name="T8" fmla="*/ 318 w 576"/>
                <a:gd name="T9" fmla="*/ 125 h 225"/>
                <a:gd name="T10" fmla="*/ 203 w 576"/>
                <a:gd name="T11" fmla="*/ 111 h 225"/>
                <a:gd name="T12" fmla="*/ 275 w 576"/>
                <a:gd name="T13" fmla="*/ 58 h 225"/>
                <a:gd name="T14" fmla="*/ 334 w 576"/>
                <a:gd name="T15" fmla="*/ 49 h 225"/>
                <a:gd name="T16" fmla="*/ 362 w 576"/>
                <a:gd name="T17" fmla="*/ 25 h 225"/>
                <a:gd name="T18" fmla="*/ 360 w 576"/>
                <a:gd name="T19" fmla="*/ 15 h 225"/>
                <a:gd name="T20" fmla="*/ 350 w 576"/>
                <a:gd name="T21" fmla="*/ 16 h 225"/>
                <a:gd name="T22" fmla="*/ 243 w 576"/>
                <a:gd name="T23" fmla="*/ 37 h 225"/>
                <a:gd name="T24" fmla="*/ 227 w 576"/>
                <a:gd name="T25" fmla="*/ 43 h 225"/>
                <a:gd name="T26" fmla="*/ 189 w 576"/>
                <a:gd name="T27" fmla="*/ 83 h 225"/>
                <a:gd name="T28" fmla="*/ 168 w 576"/>
                <a:gd name="T29" fmla="*/ 107 h 225"/>
                <a:gd name="T30" fmla="*/ 107 w 576"/>
                <a:gd name="T31" fmla="*/ 157 h 225"/>
                <a:gd name="T32" fmla="*/ 94 w 576"/>
                <a:gd name="T33" fmla="*/ 168 h 225"/>
                <a:gd name="T34" fmla="*/ 19 w 576"/>
                <a:gd name="T35" fmla="*/ 225 h 225"/>
                <a:gd name="T36" fmla="*/ 20 w 576"/>
                <a:gd name="T37" fmla="*/ 180 h 225"/>
                <a:gd name="T38" fmla="*/ 50 w 576"/>
                <a:gd name="T39" fmla="*/ 149 h 225"/>
                <a:gd name="T40" fmla="*/ 53 w 576"/>
                <a:gd name="T41" fmla="*/ 146 h 225"/>
                <a:gd name="T42" fmla="*/ 69 w 576"/>
                <a:gd name="T43" fmla="*/ 91 h 225"/>
                <a:gd name="T44" fmla="*/ 11 w 576"/>
                <a:gd name="T45" fmla="*/ 73 h 225"/>
                <a:gd name="T46" fmla="*/ 0 w 576"/>
                <a:gd name="T47" fmla="*/ 76 h 225"/>
                <a:gd name="T48" fmla="*/ 51 w 576"/>
                <a:gd name="T49" fmla="*/ 67 h 225"/>
                <a:gd name="T50" fmla="*/ 83 w 576"/>
                <a:gd name="T51" fmla="*/ 68 h 225"/>
                <a:gd name="T52" fmla="*/ 204 w 576"/>
                <a:gd name="T53" fmla="*/ 29 h 225"/>
                <a:gd name="T54" fmla="*/ 275 w 576"/>
                <a:gd name="T55" fmla="*/ 26 h 225"/>
                <a:gd name="T56" fmla="*/ 340 w 576"/>
                <a:gd name="T57" fmla="*/ 13 h 225"/>
                <a:gd name="T58" fmla="*/ 373 w 576"/>
                <a:gd name="T59" fmla="*/ 21 h 225"/>
                <a:gd name="T60" fmla="*/ 388 w 576"/>
                <a:gd name="T61" fmla="*/ 32 h 225"/>
                <a:gd name="T62" fmla="*/ 492 w 576"/>
                <a:gd name="T63" fmla="*/ 59 h 225"/>
                <a:gd name="T64" fmla="*/ 517 w 576"/>
                <a:gd name="T65" fmla="*/ 58 h 225"/>
                <a:gd name="T66" fmla="*/ 576 w 576"/>
                <a:gd name="T67" fmla="*/ 65 h 225"/>
                <a:gd name="T68" fmla="*/ 552 w 576"/>
                <a:gd name="T69" fmla="*/ 62 h 225"/>
                <a:gd name="T70" fmla="*/ 513 w 576"/>
                <a:gd name="T71" fmla="*/ 69 h 225"/>
                <a:gd name="T72" fmla="*/ 437 w 576"/>
                <a:gd name="T73" fmla="*/ 87 h 225"/>
                <a:gd name="T74" fmla="*/ 421 w 576"/>
                <a:gd name="T75" fmla="*/ 91 h 225"/>
                <a:gd name="T76" fmla="*/ 390 w 576"/>
                <a:gd name="T77" fmla="*/ 123 h 225"/>
                <a:gd name="T78" fmla="*/ 345 w 576"/>
                <a:gd name="T79" fmla="*/ 115 h 225"/>
                <a:gd name="T80" fmla="*/ 344 w 576"/>
                <a:gd name="T81" fmla="*/ 121 h 225"/>
                <a:gd name="T82" fmla="*/ 365 w 576"/>
                <a:gd name="T83" fmla="*/ 126 h 225"/>
                <a:gd name="T84" fmla="*/ 394 w 576"/>
                <a:gd name="T85" fmla="*/ 162 h 225"/>
                <a:gd name="T86" fmla="*/ 372 w 576"/>
                <a:gd name="T87" fmla="*/ 199 h 225"/>
                <a:gd name="T88" fmla="*/ 328 w 576"/>
                <a:gd name="T89" fmla="*/ 19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6" h="225">
                  <a:moveTo>
                    <a:pt x="328" y="197"/>
                  </a:moveTo>
                  <a:cubicBezTo>
                    <a:pt x="327" y="196"/>
                    <a:pt x="326" y="195"/>
                    <a:pt x="324" y="194"/>
                  </a:cubicBezTo>
                  <a:cubicBezTo>
                    <a:pt x="321" y="177"/>
                    <a:pt x="317" y="161"/>
                    <a:pt x="314" y="145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5" y="139"/>
                    <a:pt x="316" y="133"/>
                    <a:pt x="318" y="125"/>
                  </a:cubicBezTo>
                  <a:cubicBezTo>
                    <a:pt x="280" y="120"/>
                    <a:pt x="242" y="116"/>
                    <a:pt x="203" y="111"/>
                  </a:cubicBezTo>
                  <a:cubicBezTo>
                    <a:pt x="218" y="77"/>
                    <a:pt x="241" y="60"/>
                    <a:pt x="275" y="58"/>
                  </a:cubicBezTo>
                  <a:cubicBezTo>
                    <a:pt x="295" y="56"/>
                    <a:pt x="315" y="55"/>
                    <a:pt x="334" y="49"/>
                  </a:cubicBezTo>
                  <a:cubicBezTo>
                    <a:pt x="345" y="45"/>
                    <a:pt x="353" y="34"/>
                    <a:pt x="362" y="25"/>
                  </a:cubicBezTo>
                  <a:cubicBezTo>
                    <a:pt x="363" y="24"/>
                    <a:pt x="362" y="17"/>
                    <a:pt x="360" y="15"/>
                  </a:cubicBezTo>
                  <a:cubicBezTo>
                    <a:pt x="358" y="13"/>
                    <a:pt x="352" y="14"/>
                    <a:pt x="350" y="16"/>
                  </a:cubicBezTo>
                  <a:cubicBezTo>
                    <a:pt x="318" y="42"/>
                    <a:pt x="281" y="40"/>
                    <a:pt x="243" y="37"/>
                  </a:cubicBezTo>
                  <a:cubicBezTo>
                    <a:pt x="238" y="36"/>
                    <a:pt x="231" y="39"/>
                    <a:pt x="227" y="43"/>
                  </a:cubicBezTo>
                  <a:cubicBezTo>
                    <a:pt x="214" y="56"/>
                    <a:pt x="202" y="70"/>
                    <a:pt x="189" y="83"/>
                  </a:cubicBezTo>
                  <a:cubicBezTo>
                    <a:pt x="182" y="91"/>
                    <a:pt x="171" y="97"/>
                    <a:pt x="168" y="107"/>
                  </a:cubicBezTo>
                  <a:cubicBezTo>
                    <a:pt x="156" y="135"/>
                    <a:pt x="131" y="145"/>
                    <a:pt x="107" y="157"/>
                  </a:cubicBezTo>
                  <a:cubicBezTo>
                    <a:pt x="102" y="160"/>
                    <a:pt x="95" y="164"/>
                    <a:pt x="94" y="168"/>
                  </a:cubicBezTo>
                  <a:cubicBezTo>
                    <a:pt x="83" y="206"/>
                    <a:pt x="51" y="214"/>
                    <a:pt x="19" y="225"/>
                  </a:cubicBezTo>
                  <a:cubicBezTo>
                    <a:pt x="19" y="208"/>
                    <a:pt x="15" y="192"/>
                    <a:pt x="20" y="180"/>
                  </a:cubicBezTo>
                  <a:cubicBezTo>
                    <a:pt x="25" y="168"/>
                    <a:pt x="39" y="159"/>
                    <a:pt x="50" y="149"/>
                  </a:cubicBezTo>
                  <a:cubicBezTo>
                    <a:pt x="51" y="148"/>
                    <a:pt x="52" y="147"/>
                    <a:pt x="53" y="146"/>
                  </a:cubicBezTo>
                  <a:cubicBezTo>
                    <a:pt x="75" y="127"/>
                    <a:pt x="80" y="109"/>
                    <a:pt x="69" y="91"/>
                  </a:cubicBezTo>
                  <a:cubicBezTo>
                    <a:pt x="60" y="74"/>
                    <a:pt x="35" y="66"/>
                    <a:pt x="11" y="73"/>
                  </a:cubicBezTo>
                  <a:cubicBezTo>
                    <a:pt x="8" y="74"/>
                    <a:pt x="6" y="74"/>
                    <a:pt x="0" y="76"/>
                  </a:cubicBezTo>
                  <a:cubicBezTo>
                    <a:pt x="18" y="58"/>
                    <a:pt x="34" y="61"/>
                    <a:pt x="51" y="67"/>
                  </a:cubicBezTo>
                  <a:cubicBezTo>
                    <a:pt x="61" y="70"/>
                    <a:pt x="73" y="71"/>
                    <a:pt x="83" y="68"/>
                  </a:cubicBezTo>
                  <a:cubicBezTo>
                    <a:pt x="123" y="56"/>
                    <a:pt x="163" y="40"/>
                    <a:pt x="204" y="29"/>
                  </a:cubicBezTo>
                  <a:cubicBezTo>
                    <a:pt x="227" y="24"/>
                    <a:pt x="252" y="24"/>
                    <a:pt x="275" y="26"/>
                  </a:cubicBezTo>
                  <a:cubicBezTo>
                    <a:pt x="299" y="28"/>
                    <a:pt x="320" y="27"/>
                    <a:pt x="340" y="13"/>
                  </a:cubicBezTo>
                  <a:cubicBezTo>
                    <a:pt x="358" y="0"/>
                    <a:pt x="363" y="3"/>
                    <a:pt x="373" y="21"/>
                  </a:cubicBezTo>
                  <a:cubicBezTo>
                    <a:pt x="376" y="26"/>
                    <a:pt x="382" y="31"/>
                    <a:pt x="388" y="32"/>
                  </a:cubicBezTo>
                  <a:cubicBezTo>
                    <a:pt x="422" y="42"/>
                    <a:pt x="457" y="51"/>
                    <a:pt x="492" y="59"/>
                  </a:cubicBezTo>
                  <a:cubicBezTo>
                    <a:pt x="500" y="61"/>
                    <a:pt x="509" y="60"/>
                    <a:pt x="517" y="58"/>
                  </a:cubicBezTo>
                  <a:cubicBezTo>
                    <a:pt x="537" y="50"/>
                    <a:pt x="553" y="51"/>
                    <a:pt x="576" y="65"/>
                  </a:cubicBezTo>
                  <a:cubicBezTo>
                    <a:pt x="566" y="64"/>
                    <a:pt x="558" y="65"/>
                    <a:pt x="552" y="62"/>
                  </a:cubicBezTo>
                  <a:cubicBezTo>
                    <a:pt x="536" y="55"/>
                    <a:pt x="525" y="66"/>
                    <a:pt x="513" y="69"/>
                  </a:cubicBezTo>
                  <a:cubicBezTo>
                    <a:pt x="488" y="75"/>
                    <a:pt x="467" y="104"/>
                    <a:pt x="437" y="87"/>
                  </a:cubicBezTo>
                  <a:cubicBezTo>
                    <a:pt x="434" y="85"/>
                    <a:pt x="425" y="88"/>
                    <a:pt x="421" y="91"/>
                  </a:cubicBezTo>
                  <a:cubicBezTo>
                    <a:pt x="410" y="102"/>
                    <a:pt x="400" y="113"/>
                    <a:pt x="390" y="123"/>
                  </a:cubicBezTo>
                  <a:cubicBezTo>
                    <a:pt x="376" y="121"/>
                    <a:pt x="360" y="118"/>
                    <a:pt x="345" y="115"/>
                  </a:cubicBezTo>
                  <a:cubicBezTo>
                    <a:pt x="345" y="117"/>
                    <a:pt x="344" y="119"/>
                    <a:pt x="344" y="121"/>
                  </a:cubicBezTo>
                  <a:cubicBezTo>
                    <a:pt x="351" y="122"/>
                    <a:pt x="358" y="123"/>
                    <a:pt x="365" y="126"/>
                  </a:cubicBezTo>
                  <a:cubicBezTo>
                    <a:pt x="381" y="132"/>
                    <a:pt x="393" y="144"/>
                    <a:pt x="394" y="162"/>
                  </a:cubicBezTo>
                  <a:cubicBezTo>
                    <a:pt x="395" y="180"/>
                    <a:pt x="388" y="195"/>
                    <a:pt x="372" y="199"/>
                  </a:cubicBezTo>
                  <a:cubicBezTo>
                    <a:pt x="359" y="203"/>
                    <a:pt x="343" y="198"/>
                    <a:pt x="328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4110038" y="4314826"/>
              <a:ext cx="663575" cy="549275"/>
            </a:xfrm>
            <a:custGeom>
              <a:avLst/>
              <a:gdLst>
                <a:gd name="T0" fmla="*/ 92 w 308"/>
                <a:gd name="T1" fmla="*/ 172 h 256"/>
                <a:gd name="T2" fmla="*/ 54 w 308"/>
                <a:gd name="T3" fmla="*/ 188 h 256"/>
                <a:gd name="T4" fmla="*/ 11 w 308"/>
                <a:gd name="T5" fmla="*/ 171 h 256"/>
                <a:gd name="T6" fmla="*/ 14 w 308"/>
                <a:gd name="T7" fmla="*/ 114 h 256"/>
                <a:gd name="T8" fmla="*/ 57 w 308"/>
                <a:gd name="T9" fmla="*/ 95 h 256"/>
                <a:gd name="T10" fmla="*/ 84 w 308"/>
                <a:gd name="T11" fmla="*/ 102 h 256"/>
                <a:gd name="T12" fmla="*/ 71 w 308"/>
                <a:gd name="T13" fmla="*/ 65 h 256"/>
                <a:gd name="T14" fmla="*/ 99 w 308"/>
                <a:gd name="T15" fmla="*/ 25 h 256"/>
                <a:gd name="T16" fmla="*/ 115 w 308"/>
                <a:gd name="T17" fmla="*/ 16 h 256"/>
                <a:gd name="T18" fmla="*/ 168 w 308"/>
                <a:gd name="T19" fmla="*/ 21 h 256"/>
                <a:gd name="T20" fmla="*/ 190 w 308"/>
                <a:gd name="T21" fmla="*/ 76 h 256"/>
                <a:gd name="T22" fmla="*/ 207 w 308"/>
                <a:gd name="T23" fmla="*/ 51 h 256"/>
                <a:gd name="T24" fmla="*/ 238 w 308"/>
                <a:gd name="T25" fmla="*/ 33 h 256"/>
                <a:gd name="T26" fmla="*/ 264 w 308"/>
                <a:gd name="T27" fmla="*/ 49 h 256"/>
                <a:gd name="T28" fmla="*/ 287 w 308"/>
                <a:gd name="T29" fmla="*/ 76 h 256"/>
                <a:gd name="T30" fmla="*/ 306 w 308"/>
                <a:gd name="T31" fmla="*/ 115 h 256"/>
                <a:gd name="T32" fmla="*/ 277 w 308"/>
                <a:gd name="T33" fmla="*/ 142 h 256"/>
                <a:gd name="T34" fmla="*/ 236 w 308"/>
                <a:gd name="T35" fmla="*/ 150 h 256"/>
                <a:gd name="T36" fmla="*/ 269 w 308"/>
                <a:gd name="T37" fmla="*/ 165 h 256"/>
                <a:gd name="T38" fmla="*/ 269 w 308"/>
                <a:gd name="T39" fmla="*/ 221 h 256"/>
                <a:gd name="T40" fmla="*/ 260 w 308"/>
                <a:gd name="T41" fmla="*/ 232 h 256"/>
                <a:gd name="T42" fmla="*/ 228 w 308"/>
                <a:gd name="T43" fmla="*/ 253 h 256"/>
                <a:gd name="T44" fmla="*/ 170 w 308"/>
                <a:gd name="T45" fmla="*/ 181 h 256"/>
                <a:gd name="T46" fmla="*/ 190 w 308"/>
                <a:gd name="T47" fmla="*/ 195 h 256"/>
                <a:gd name="T48" fmla="*/ 183 w 308"/>
                <a:gd name="T49" fmla="*/ 170 h 256"/>
                <a:gd name="T50" fmla="*/ 202 w 308"/>
                <a:gd name="T51" fmla="*/ 174 h 256"/>
                <a:gd name="T52" fmla="*/ 187 w 308"/>
                <a:gd name="T53" fmla="*/ 156 h 256"/>
                <a:gd name="T54" fmla="*/ 201 w 308"/>
                <a:gd name="T55" fmla="*/ 145 h 256"/>
                <a:gd name="T56" fmla="*/ 177 w 308"/>
                <a:gd name="T57" fmla="*/ 143 h 256"/>
                <a:gd name="T58" fmla="*/ 192 w 308"/>
                <a:gd name="T59" fmla="*/ 133 h 256"/>
                <a:gd name="T60" fmla="*/ 179 w 308"/>
                <a:gd name="T61" fmla="*/ 134 h 256"/>
                <a:gd name="T62" fmla="*/ 151 w 308"/>
                <a:gd name="T63" fmla="*/ 104 h 256"/>
                <a:gd name="T64" fmla="*/ 149 w 308"/>
                <a:gd name="T65" fmla="*/ 120 h 256"/>
                <a:gd name="T66" fmla="*/ 143 w 308"/>
                <a:gd name="T67" fmla="*/ 114 h 256"/>
                <a:gd name="T68" fmla="*/ 104 w 308"/>
                <a:gd name="T69" fmla="*/ 164 h 256"/>
                <a:gd name="T70" fmla="*/ 92 w 308"/>
                <a:gd name="T71" fmla="*/ 1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8" h="256">
                  <a:moveTo>
                    <a:pt x="92" y="172"/>
                  </a:moveTo>
                  <a:cubicBezTo>
                    <a:pt x="79" y="178"/>
                    <a:pt x="67" y="186"/>
                    <a:pt x="54" y="188"/>
                  </a:cubicBezTo>
                  <a:cubicBezTo>
                    <a:pt x="37" y="192"/>
                    <a:pt x="21" y="187"/>
                    <a:pt x="11" y="171"/>
                  </a:cubicBezTo>
                  <a:cubicBezTo>
                    <a:pt x="0" y="151"/>
                    <a:pt x="2" y="132"/>
                    <a:pt x="14" y="114"/>
                  </a:cubicBezTo>
                  <a:cubicBezTo>
                    <a:pt x="24" y="98"/>
                    <a:pt x="39" y="92"/>
                    <a:pt x="57" y="95"/>
                  </a:cubicBezTo>
                  <a:cubicBezTo>
                    <a:pt x="65" y="96"/>
                    <a:pt x="73" y="100"/>
                    <a:pt x="84" y="102"/>
                  </a:cubicBezTo>
                  <a:cubicBezTo>
                    <a:pt x="79" y="89"/>
                    <a:pt x="73" y="78"/>
                    <a:pt x="71" y="65"/>
                  </a:cubicBezTo>
                  <a:cubicBezTo>
                    <a:pt x="66" y="40"/>
                    <a:pt x="74" y="30"/>
                    <a:pt x="99" y="25"/>
                  </a:cubicBezTo>
                  <a:cubicBezTo>
                    <a:pt x="105" y="24"/>
                    <a:pt x="111" y="20"/>
                    <a:pt x="115" y="16"/>
                  </a:cubicBezTo>
                  <a:cubicBezTo>
                    <a:pt x="134" y="0"/>
                    <a:pt x="155" y="0"/>
                    <a:pt x="168" y="21"/>
                  </a:cubicBezTo>
                  <a:cubicBezTo>
                    <a:pt x="179" y="37"/>
                    <a:pt x="183" y="58"/>
                    <a:pt x="190" y="76"/>
                  </a:cubicBezTo>
                  <a:cubicBezTo>
                    <a:pt x="195" y="69"/>
                    <a:pt x="199" y="58"/>
                    <a:pt x="207" y="51"/>
                  </a:cubicBezTo>
                  <a:cubicBezTo>
                    <a:pt x="216" y="43"/>
                    <a:pt x="227" y="36"/>
                    <a:pt x="238" y="33"/>
                  </a:cubicBezTo>
                  <a:cubicBezTo>
                    <a:pt x="250" y="29"/>
                    <a:pt x="258" y="36"/>
                    <a:pt x="264" y="49"/>
                  </a:cubicBezTo>
                  <a:cubicBezTo>
                    <a:pt x="268" y="59"/>
                    <a:pt x="277" y="70"/>
                    <a:pt x="287" y="76"/>
                  </a:cubicBezTo>
                  <a:cubicBezTo>
                    <a:pt x="301" y="86"/>
                    <a:pt x="308" y="98"/>
                    <a:pt x="306" y="115"/>
                  </a:cubicBezTo>
                  <a:cubicBezTo>
                    <a:pt x="304" y="132"/>
                    <a:pt x="291" y="138"/>
                    <a:pt x="277" y="142"/>
                  </a:cubicBezTo>
                  <a:cubicBezTo>
                    <a:pt x="264" y="145"/>
                    <a:pt x="251" y="147"/>
                    <a:pt x="236" y="150"/>
                  </a:cubicBezTo>
                  <a:cubicBezTo>
                    <a:pt x="248" y="155"/>
                    <a:pt x="260" y="159"/>
                    <a:pt x="269" y="165"/>
                  </a:cubicBezTo>
                  <a:cubicBezTo>
                    <a:pt x="297" y="181"/>
                    <a:pt x="297" y="204"/>
                    <a:pt x="269" y="221"/>
                  </a:cubicBezTo>
                  <a:cubicBezTo>
                    <a:pt x="265" y="224"/>
                    <a:pt x="260" y="229"/>
                    <a:pt x="260" y="232"/>
                  </a:cubicBezTo>
                  <a:cubicBezTo>
                    <a:pt x="261" y="256"/>
                    <a:pt x="244" y="255"/>
                    <a:pt x="228" y="253"/>
                  </a:cubicBezTo>
                  <a:cubicBezTo>
                    <a:pt x="197" y="250"/>
                    <a:pt x="170" y="216"/>
                    <a:pt x="170" y="181"/>
                  </a:cubicBezTo>
                  <a:cubicBezTo>
                    <a:pt x="176" y="185"/>
                    <a:pt x="181" y="189"/>
                    <a:pt x="190" y="195"/>
                  </a:cubicBezTo>
                  <a:cubicBezTo>
                    <a:pt x="187" y="185"/>
                    <a:pt x="186" y="179"/>
                    <a:pt x="183" y="170"/>
                  </a:cubicBezTo>
                  <a:cubicBezTo>
                    <a:pt x="189" y="172"/>
                    <a:pt x="194" y="173"/>
                    <a:pt x="202" y="174"/>
                  </a:cubicBezTo>
                  <a:cubicBezTo>
                    <a:pt x="196" y="167"/>
                    <a:pt x="192" y="162"/>
                    <a:pt x="187" y="156"/>
                  </a:cubicBezTo>
                  <a:cubicBezTo>
                    <a:pt x="191" y="153"/>
                    <a:pt x="195" y="150"/>
                    <a:pt x="201" y="145"/>
                  </a:cubicBezTo>
                  <a:cubicBezTo>
                    <a:pt x="194" y="145"/>
                    <a:pt x="189" y="144"/>
                    <a:pt x="177" y="143"/>
                  </a:cubicBezTo>
                  <a:cubicBezTo>
                    <a:pt x="185" y="138"/>
                    <a:pt x="188" y="136"/>
                    <a:pt x="192" y="133"/>
                  </a:cubicBezTo>
                  <a:cubicBezTo>
                    <a:pt x="187" y="133"/>
                    <a:pt x="183" y="134"/>
                    <a:pt x="179" y="134"/>
                  </a:cubicBezTo>
                  <a:cubicBezTo>
                    <a:pt x="186" y="110"/>
                    <a:pt x="158" y="119"/>
                    <a:pt x="151" y="104"/>
                  </a:cubicBezTo>
                  <a:cubicBezTo>
                    <a:pt x="150" y="110"/>
                    <a:pt x="150" y="114"/>
                    <a:pt x="149" y="120"/>
                  </a:cubicBezTo>
                  <a:cubicBezTo>
                    <a:pt x="146" y="117"/>
                    <a:pt x="143" y="114"/>
                    <a:pt x="143" y="114"/>
                  </a:cubicBezTo>
                  <a:cubicBezTo>
                    <a:pt x="130" y="131"/>
                    <a:pt x="117" y="148"/>
                    <a:pt x="104" y="164"/>
                  </a:cubicBezTo>
                  <a:cubicBezTo>
                    <a:pt x="100" y="167"/>
                    <a:pt x="96" y="169"/>
                    <a:pt x="9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536951" y="5360988"/>
              <a:ext cx="554038" cy="495300"/>
            </a:xfrm>
            <a:custGeom>
              <a:avLst/>
              <a:gdLst>
                <a:gd name="T0" fmla="*/ 81 w 258"/>
                <a:gd name="T1" fmla="*/ 216 h 231"/>
                <a:gd name="T2" fmla="*/ 73 w 258"/>
                <a:gd name="T3" fmla="*/ 206 h 231"/>
                <a:gd name="T4" fmla="*/ 59 w 258"/>
                <a:gd name="T5" fmla="*/ 158 h 231"/>
                <a:gd name="T6" fmla="*/ 68 w 258"/>
                <a:gd name="T7" fmla="*/ 143 h 231"/>
                <a:gd name="T8" fmla="*/ 24 w 258"/>
                <a:gd name="T9" fmla="*/ 146 h 231"/>
                <a:gd name="T10" fmla="*/ 6 w 258"/>
                <a:gd name="T11" fmla="*/ 121 h 231"/>
                <a:gd name="T12" fmla="*/ 8 w 258"/>
                <a:gd name="T13" fmla="*/ 111 h 231"/>
                <a:gd name="T14" fmla="*/ 65 w 258"/>
                <a:gd name="T15" fmla="*/ 82 h 231"/>
                <a:gd name="T16" fmla="*/ 74 w 258"/>
                <a:gd name="T17" fmla="*/ 87 h 231"/>
                <a:gd name="T18" fmla="*/ 69 w 258"/>
                <a:gd name="T19" fmla="*/ 32 h 231"/>
                <a:gd name="T20" fmla="*/ 119 w 258"/>
                <a:gd name="T21" fmla="*/ 7 h 231"/>
                <a:gd name="T22" fmla="*/ 159 w 258"/>
                <a:gd name="T23" fmla="*/ 68 h 231"/>
                <a:gd name="T24" fmla="*/ 184 w 258"/>
                <a:gd name="T25" fmla="*/ 46 h 231"/>
                <a:gd name="T26" fmla="*/ 223 w 258"/>
                <a:gd name="T27" fmla="*/ 53 h 231"/>
                <a:gd name="T28" fmla="*/ 239 w 258"/>
                <a:gd name="T29" fmla="*/ 75 h 231"/>
                <a:gd name="T30" fmla="*/ 241 w 258"/>
                <a:gd name="T31" fmla="*/ 115 h 231"/>
                <a:gd name="T32" fmla="*/ 192 w 258"/>
                <a:gd name="T33" fmla="*/ 140 h 231"/>
                <a:gd name="T34" fmla="*/ 201 w 258"/>
                <a:gd name="T35" fmla="*/ 142 h 231"/>
                <a:gd name="T36" fmla="*/ 220 w 258"/>
                <a:gd name="T37" fmla="*/ 172 h 231"/>
                <a:gd name="T38" fmla="*/ 195 w 258"/>
                <a:gd name="T39" fmla="*/ 213 h 231"/>
                <a:gd name="T40" fmla="*/ 172 w 258"/>
                <a:gd name="T41" fmla="*/ 214 h 231"/>
                <a:gd name="T42" fmla="*/ 136 w 258"/>
                <a:gd name="T43" fmla="*/ 183 h 231"/>
                <a:gd name="T44" fmla="*/ 115 w 258"/>
                <a:gd name="T45" fmla="*/ 215 h 231"/>
                <a:gd name="T46" fmla="*/ 81 w 258"/>
                <a:gd name="T47" fmla="*/ 215 h 231"/>
                <a:gd name="T48" fmla="*/ 81 w 258"/>
                <a:gd name="T49" fmla="*/ 216 h 231"/>
                <a:gd name="T50" fmla="*/ 148 w 258"/>
                <a:gd name="T51" fmla="*/ 164 h 231"/>
                <a:gd name="T52" fmla="*/ 128 w 258"/>
                <a:gd name="T53" fmla="*/ 96 h 231"/>
                <a:gd name="T54" fmla="*/ 108 w 258"/>
                <a:gd name="T55" fmla="*/ 138 h 231"/>
                <a:gd name="T56" fmla="*/ 117 w 258"/>
                <a:gd name="T57" fmla="*/ 157 h 231"/>
                <a:gd name="T58" fmla="*/ 122 w 258"/>
                <a:gd name="T59" fmla="*/ 156 h 231"/>
                <a:gd name="T60" fmla="*/ 113 w 258"/>
                <a:gd name="T61" fmla="*/ 179 h 231"/>
                <a:gd name="T62" fmla="*/ 118 w 258"/>
                <a:gd name="T63" fmla="*/ 182 h 231"/>
                <a:gd name="T64" fmla="*/ 138 w 258"/>
                <a:gd name="T65" fmla="*/ 156 h 231"/>
                <a:gd name="T66" fmla="*/ 148 w 258"/>
                <a:gd name="T67" fmla="*/ 16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231">
                  <a:moveTo>
                    <a:pt x="81" y="216"/>
                  </a:moveTo>
                  <a:cubicBezTo>
                    <a:pt x="78" y="212"/>
                    <a:pt x="76" y="208"/>
                    <a:pt x="73" y="206"/>
                  </a:cubicBezTo>
                  <a:cubicBezTo>
                    <a:pt x="50" y="194"/>
                    <a:pt x="46" y="181"/>
                    <a:pt x="59" y="158"/>
                  </a:cubicBezTo>
                  <a:cubicBezTo>
                    <a:pt x="62" y="153"/>
                    <a:pt x="65" y="148"/>
                    <a:pt x="68" y="143"/>
                  </a:cubicBezTo>
                  <a:cubicBezTo>
                    <a:pt x="53" y="144"/>
                    <a:pt x="38" y="146"/>
                    <a:pt x="24" y="146"/>
                  </a:cubicBezTo>
                  <a:cubicBezTo>
                    <a:pt x="8" y="146"/>
                    <a:pt x="0" y="137"/>
                    <a:pt x="6" y="121"/>
                  </a:cubicBezTo>
                  <a:cubicBezTo>
                    <a:pt x="7" y="118"/>
                    <a:pt x="8" y="114"/>
                    <a:pt x="8" y="111"/>
                  </a:cubicBezTo>
                  <a:cubicBezTo>
                    <a:pt x="15" y="73"/>
                    <a:pt x="28" y="66"/>
                    <a:pt x="65" y="82"/>
                  </a:cubicBezTo>
                  <a:cubicBezTo>
                    <a:pt x="69" y="84"/>
                    <a:pt x="73" y="86"/>
                    <a:pt x="74" y="87"/>
                  </a:cubicBezTo>
                  <a:cubicBezTo>
                    <a:pt x="72" y="69"/>
                    <a:pt x="62" y="46"/>
                    <a:pt x="69" y="32"/>
                  </a:cubicBezTo>
                  <a:cubicBezTo>
                    <a:pt x="76" y="19"/>
                    <a:pt x="100" y="12"/>
                    <a:pt x="119" y="7"/>
                  </a:cubicBezTo>
                  <a:cubicBezTo>
                    <a:pt x="142" y="0"/>
                    <a:pt x="156" y="23"/>
                    <a:pt x="159" y="68"/>
                  </a:cubicBezTo>
                  <a:cubicBezTo>
                    <a:pt x="167" y="61"/>
                    <a:pt x="176" y="53"/>
                    <a:pt x="184" y="46"/>
                  </a:cubicBezTo>
                  <a:cubicBezTo>
                    <a:pt x="201" y="32"/>
                    <a:pt x="213" y="34"/>
                    <a:pt x="223" y="53"/>
                  </a:cubicBezTo>
                  <a:cubicBezTo>
                    <a:pt x="227" y="61"/>
                    <a:pt x="233" y="69"/>
                    <a:pt x="239" y="75"/>
                  </a:cubicBezTo>
                  <a:cubicBezTo>
                    <a:pt x="255" y="90"/>
                    <a:pt x="258" y="100"/>
                    <a:pt x="241" y="115"/>
                  </a:cubicBezTo>
                  <a:cubicBezTo>
                    <a:pt x="227" y="127"/>
                    <a:pt x="207" y="132"/>
                    <a:pt x="192" y="140"/>
                  </a:cubicBezTo>
                  <a:cubicBezTo>
                    <a:pt x="192" y="140"/>
                    <a:pt x="196" y="141"/>
                    <a:pt x="201" y="142"/>
                  </a:cubicBezTo>
                  <a:cubicBezTo>
                    <a:pt x="223" y="145"/>
                    <a:pt x="228" y="151"/>
                    <a:pt x="220" y="172"/>
                  </a:cubicBezTo>
                  <a:cubicBezTo>
                    <a:pt x="214" y="187"/>
                    <a:pt x="206" y="201"/>
                    <a:pt x="195" y="213"/>
                  </a:cubicBezTo>
                  <a:cubicBezTo>
                    <a:pt x="192" y="217"/>
                    <a:pt x="178" y="218"/>
                    <a:pt x="172" y="214"/>
                  </a:cubicBezTo>
                  <a:cubicBezTo>
                    <a:pt x="159" y="206"/>
                    <a:pt x="148" y="194"/>
                    <a:pt x="136" y="183"/>
                  </a:cubicBezTo>
                  <a:cubicBezTo>
                    <a:pt x="131" y="191"/>
                    <a:pt x="124" y="204"/>
                    <a:pt x="115" y="215"/>
                  </a:cubicBezTo>
                  <a:cubicBezTo>
                    <a:pt x="105" y="227"/>
                    <a:pt x="92" y="231"/>
                    <a:pt x="81" y="215"/>
                  </a:cubicBezTo>
                  <a:cubicBezTo>
                    <a:pt x="80" y="215"/>
                    <a:pt x="81" y="216"/>
                    <a:pt x="81" y="216"/>
                  </a:cubicBezTo>
                  <a:close/>
                  <a:moveTo>
                    <a:pt x="148" y="164"/>
                  </a:moveTo>
                  <a:cubicBezTo>
                    <a:pt x="164" y="134"/>
                    <a:pt x="156" y="112"/>
                    <a:pt x="128" y="96"/>
                  </a:cubicBezTo>
                  <a:cubicBezTo>
                    <a:pt x="103" y="99"/>
                    <a:pt x="106" y="120"/>
                    <a:pt x="108" y="138"/>
                  </a:cubicBezTo>
                  <a:cubicBezTo>
                    <a:pt x="109" y="145"/>
                    <a:pt x="114" y="151"/>
                    <a:pt x="117" y="157"/>
                  </a:cubicBezTo>
                  <a:cubicBezTo>
                    <a:pt x="119" y="157"/>
                    <a:pt x="121" y="157"/>
                    <a:pt x="122" y="156"/>
                  </a:cubicBezTo>
                  <a:cubicBezTo>
                    <a:pt x="119" y="164"/>
                    <a:pt x="116" y="171"/>
                    <a:pt x="113" y="179"/>
                  </a:cubicBezTo>
                  <a:cubicBezTo>
                    <a:pt x="115" y="180"/>
                    <a:pt x="117" y="181"/>
                    <a:pt x="118" y="182"/>
                  </a:cubicBezTo>
                  <a:cubicBezTo>
                    <a:pt x="125" y="173"/>
                    <a:pt x="132" y="164"/>
                    <a:pt x="138" y="156"/>
                  </a:cubicBezTo>
                  <a:cubicBezTo>
                    <a:pt x="142" y="159"/>
                    <a:pt x="145" y="161"/>
                    <a:pt x="148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359151" y="4083051"/>
              <a:ext cx="468313" cy="938213"/>
            </a:xfrm>
            <a:custGeom>
              <a:avLst/>
              <a:gdLst>
                <a:gd name="T0" fmla="*/ 147 w 217"/>
                <a:gd name="T1" fmla="*/ 7 h 437"/>
                <a:gd name="T2" fmla="*/ 124 w 217"/>
                <a:gd name="T3" fmla="*/ 32 h 437"/>
                <a:gd name="T4" fmla="*/ 116 w 217"/>
                <a:gd name="T5" fmla="*/ 82 h 437"/>
                <a:gd name="T6" fmla="*/ 100 w 217"/>
                <a:gd name="T7" fmla="*/ 114 h 437"/>
                <a:gd name="T8" fmla="*/ 94 w 217"/>
                <a:gd name="T9" fmla="*/ 99 h 437"/>
                <a:gd name="T10" fmla="*/ 74 w 217"/>
                <a:gd name="T11" fmla="*/ 86 h 437"/>
                <a:gd name="T12" fmla="*/ 70 w 217"/>
                <a:gd name="T13" fmla="*/ 107 h 437"/>
                <a:gd name="T14" fmla="*/ 85 w 217"/>
                <a:gd name="T15" fmla="*/ 141 h 437"/>
                <a:gd name="T16" fmla="*/ 81 w 217"/>
                <a:gd name="T17" fmla="*/ 186 h 437"/>
                <a:gd name="T18" fmla="*/ 45 w 217"/>
                <a:gd name="T19" fmla="*/ 247 h 437"/>
                <a:gd name="T20" fmla="*/ 98 w 217"/>
                <a:gd name="T21" fmla="*/ 308 h 437"/>
                <a:gd name="T22" fmla="*/ 103 w 217"/>
                <a:gd name="T23" fmla="*/ 275 h 437"/>
                <a:gd name="T24" fmla="*/ 126 w 217"/>
                <a:gd name="T25" fmla="*/ 244 h 437"/>
                <a:gd name="T26" fmla="*/ 161 w 217"/>
                <a:gd name="T27" fmla="*/ 253 h 437"/>
                <a:gd name="T28" fmla="*/ 169 w 217"/>
                <a:gd name="T29" fmla="*/ 267 h 437"/>
                <a:gd name="T30" fmla="*/ 171 w 217"/>
                <a:gd name="T31" fmla="*/ 325 h 437"/>
                <a:gd name="T32" fmla="*/ 169 w 217"/>
                <a:gd name="T33" fmla="*/ 330 h 437"/>
                <a:gd name="T34" fmla="*/ 216 w 217"/>
                <a:gd name="T35" fmla="*/ 375 h 437"/>
                <a:gd name="T36" fmla="*/ 186 w 217"/>
                <a:gd name="T37" fmla="*/ 402 h 437"/>
                <a:gd name="T38" fmla="*/ 162 w 217"/>
                <a:gd name="T39" fmla="*/ 396 h 437"/>
                <a:gd name="T40" fmla="*/ 159 w 217"/>
                <a:gd name="T41" fmla="*/ 394 h 437"/>
                <a:gd name="T42" fmla="*/ 140 w 217"/>
                <a:gd name="T43" fmla="*/ 383 h 437"/>
                <a:gd name="T44" fmla="*/ 144 w 217"/>
                <a:gd name="T45" fmla="*/ 348 h 437"/>
                <a:gd name="T46" fmla="*/ 128 w 217"/>
                <a:gd name="T47" fmla="*/ 354 h 437"/>
                <a:gd name="T48" fmla="*/ 134 w 217"/>
                <a:gd name="T49" fmla="*/ 335 h 437"/>
                <a:gd name="T50" fmla="*/ 121 w 217"/>
                <a:gd name="T51" fmla="*/ 347 h 437"/>
                <a:gd name="T52" fmla="*/ 118 w 217"/>
                <a:gd name="T53" fmla="*/ 345 h 437"/>
                <a:gd name="T54" fmla="*/ 127 w 217"/>
                <a:gd name="T55" fmla="*/ 325 h 437"/>
                <a:gd name="T56" fmla="*/ 114 w 217"/>
                <a:gd name="T57" fmla="*/ 333 h 437"/>
                <a:gd name="T58" fmla="*/ 85 w 217"/>
                <a:gd name="T59" fmla="*/ 333 h 437"/>
                <a:gd name="T60" fmla="*/ 110 w 217"/>
                <a:gd name="T61" fmla="*/ 420 h 437"/>
                <a:gd name="T62" fmla="*/ 82 w 217"/>
                <a:gd name="T63" fmla="*/ 428 h 437"/>
                <a:gd name="T64" fmla="*/ 33 w 217"/>
                <a:gd name="T65" fmla="*/ 382 h 437"/>
                <a:gd name="T66" fmla="*/ 62 w 217"/>
                <a:gd name="T67" fmla="*/ 333 h 437"/>
                <a:gd name="T68" fmla="*/ 42 w 217"/>
                <a:gd name="T69" fmla="*/ 327 h 437"/>
                <a:gd name="T70" fmla="*/ 14 w 217"/>
                <a:gd name="T71" fmla="*/ 260 h 437"/>
                <a:gd name="T72" fmla="*/ 68 w 217"/>
                <a:gd name="T73" fmla="*/ 140 h 437"/>
                <a:gd name="T74" fmla="*/ 67 w 217"/>
                <a:gd name="T75" fmla="*/ 118 h 437"/>
                <a:gd name="T76" fmla="*/ 61 w 217"/>
                <a:gd name="T77" fmla="*/ 85 h 437"/>
                <a:gd name="T78" fmla="*/ 106 w 217"/>
                <a:gd name="T79" fmla="*/ 74 h 437"/>
                <a:gd name="T80" fmla="*/ 119 w 217"/>
                <a:gd name="T81" fmla="*/ 25 h 437"/>
                <a:gd name="T82" fmla="*/ 147 w 217"/>
                <a:gd name="T83" fmla="*/ 7 h 437"/>
                <a:gd name="T84" fmla="*/ 147 w 217"/>
                <a:gd name="T85" fmla="*/ 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437">
                  <a:moveTo>
                    <a:pt x="147" y="7"/>
                  </a:moveTo>
                  <a:cubicBezTo>
                    <a:pt x="130" y="7"/>
                    <a:pt x="127" y="20"/>
                    <a:pt x="124" y="32"/>
                  </a:cubicBezTo>
                  <a:cubicBezTo>
                    <a:pt x="121" y="49"/>
                    <a:pt x="120" y="65"/>
                    <a:pt x="116" y="82"/>
                  </a:cubicBezTo>
                  <a:cubicBezTo>
                    <a:pt x="114" y="91"/>
                    <a:pt x="107" y="100"/>
                    <a:pt x="100" y="114"/>
                  </a:cubicBezTo>
                  <a:cubicBezTo>
                    <a:pt x="96" y="105"/>
                    <a:pt x="95" y="102"/>
                    <a:pt x="94" y="99"/>
                  </a:cubicBezTo>
                  <a:cubicBezTo>
                    <a:pt x="92" y="87"/>
                    <a:pt x="84" y="81"/>
                    <a:pt x="74" y="86"/>
                  </a:cubicBezTo>
                  <a:cubicBezTo>
                    <a:pt x="70" y="88"/>
                    <a:pt x="68" y="101"/>
                    <a:pt x="70" y="107"/>
                  </a:cubicBezTo>
                  <a:cubicBezTo>
                    <a:pt x="73" y="119"/>
                    <a:pt x="80" y="130"/>
                    <a:pt x="85" y="141"/>
                  </a:cubicBezTo>
                  <a:cubicBezTo>
                    <a:pt x="92" y="157"/>
                    <a:pt x="92" y="171"/>
                    <a:pt x="81" y="186"/>
                  </a:cubicBezTo>
                  <a:cubicBezTo>
                    <a:pt x="68" y="205"/>
                    <a:pt x="58" y="226"/>
                    <a:pt x="45" y="247"/>
                  </a:cubicBezTo>
                  <a:cubicBezTo>
                    <a:pt x="82" y="248"/>
                    <a:pt x="91" y="276"/>
                    <a:pt x="98" y="308"/>
                  </a:cubicBezTo>
                  <a:cubicBezTo>
                    <a:pt x="99" y="296"/>
                    <a:pt x="98" y="284"/>
                    <a:pt x="103" y="275"/>
                  </a:cubicBezTo>
                  <a:cubicBezTo>
                    <a:pt x="108" y="264"/>
                    <a:pt x="116" y="252"/>
                    <a:pt x="126" y="244"/>
                  </a:cubicBezTo>
                  <a:cubicBezTo>
                    <a:pt x="139" y="234"/>
                    <a:pt x="153" y="234"/>
                    <a:pt x="161" y="253"/>
                  </a:cubicBezTo>
                  <a:cubicBezTo>
                    <a:pt x="163" y="258"/>
                    <a:pt x="166" y="262"/>
                    <a:pt x="169" y="267"/>
                  </a:cubicBezTo>
                  <a:cubicBezTo>
                    <a:pt x="189" y="295"/>
                    <a:pt x="189" y="295"/>
                    <a:pt x="171" y="325"/>
                  </a:cubicBezTo>
                  <a:cubicBezTo>
                    <a:pt x="170" y="326"/>
                    <a:pt x="170" y="328"/>
                    <a:pt x="169" y="330"/>
                  </a:cubicBezTo>
                  <a:cubicBezTo>
                    <a:pt x="213" y="332"/>
                    <a:pt x="213" y="332"/>
                    <a:pt x="216" y="375"/>
                  </a:cubicBezTo>
                  <a:cubicBezTo>
                    <a:pt x="217" y="397"/>
                    <a:pt x="207" y="406"/>
                    <a:pt x="186" y="402"/>
                  </a:cubicBezTo>
                  <a:cubicBezTo>
                    <a:pt x="178" y="400"/>
                    <a:pt x="170" y="398"/>
                    <a:pt x="162" y="396"/>
                  </a:cubicBezTo>
                  <a:cubicBezTo>
                    <a:pt x="161" y="395"/>
                    <a:pt x="160" y="394"/>
                    <a:pt x="159" y="394"/>
                  </a:cubicBezTo>
                  <a:cubicBezTo>
                    <a:pt x="153" y="391"/>
                    <a:pt x="148" y="387"/>
                    <a:pt x="140" y="383"/>
                  </a:cubicBezTo>
                  <a:cubicBezTo>
                    <a:pt x="141" y="372"/>
                    <a:pt x="143" y="360"/>
                    <a:pt x="144" y="348"/>
                  </a:cubicBezTo>
                  <a:cubicBezTo>
                    <a:pt x="141" y="349"/>
                    <a:pt x="136" y="351"/>
                    <a:pt x="128" y="354"/>
                  </a:cubicBezTo>
                  <a:cubicBezTo>
                    <a:pt x="131" y="347"/>
                    <a:pt x="132" y="343"/>
                    <a:pt x="134" y="335"/>
                  </a:cubicBezTo>
                  <a:cubicBezTo>
                    <a:pt x="128" y="341"/>
                    <a:pt x="124" y="344"/>
                    <a:pt x="121" y="347"/>
                  </a:cubicBezTo>
                  <a:cubicBezTo>
                    <a:pt x="120" y="347"/>
                    <a:pt x="119" y="346"/>
                    <a:pt x="118" y="345"/>
                  </a:cubicBezTo>
                  <a:cubicBezTo>
                    <a:pt x="121" y="340"/>
                    <a:pt x="123" y="334"/>
                    <a:pt x="127" y="325"/>
                  </a:cubicBezTo>
                  <a:cubicBezTo>
                    <a:pt x="121" y="329"/>
                    <a:pt x="117" y="331"/>
                    <a:pt x="114" y="333"/>
                  </a:cubicBezTo>
                  <a:cubicBezTo>
                    <a:pt x="104" y="300"/>
                    <a:pt x="95" y="337"/>
                    <a:pt x="85" y="333"/>
                  </a:cubicBezTo>
                  <a:cubicBezTo>
                    <a:pt x="118" y="350"/>
                    <a:pt x="129" y="389"/>
                    <a:pt x="110" y="420"/>
                  </a:cubicBezTo>
                  <a:cubicBezTo>
                    <a:pt x="102" y="431"/>
                    <a:pt x="93" y="437"/>
                    <a:pt x="82" y="428"/>
                  </a:cubicBezTo>
                  <a:cubicBezTo>
                    <a:pt x="64" y="414"/>
                    <a:pt x="46" y="400"/>
                    <a:pt x="33" y="382"/>
                  </a:cubicBezTo>
                  <a:cubicBezTo>
                    <a:pt x="20" y="364"/>
                    <a:pt x="30" y="347"/>
                    <a:pt x="62" y="333"/>
                  </a:cubicBezTo>
                  <a:cubicBezTo>
                    <a:pt x="53" y="330"/>
                    <a:pt x="47" y="329"/>
                    <a:pt x="42" y="327"/>
                  </a:cubicBezTo>
                  <a:cubicBezTo>
                    <a:pt x="11" y="317"/>
                    <a:pt x="0" y="289"/>
                    <a:pt x="14" y="260"/>
                  </a:cubicBezTo>
                  <a:cubicBezTo>
                    <a:pt x="33" y="220"/>
                    <a:pt x="51" y="181"/>
                    <a:pt x="68" y="140"/>
                  </a:cubicBezTo>
                  <a:cubicBezTo>
                    <a:pt x="71" y="134"/>
                    <a:pt x="69" y="125"/>
                    <a:pt x="67" y="118"/>
                  </a:cubicBezTo>
                  <a:cubicBezTo>
                    <a:pt x="62" y="107"/>
                    <a:pt x="48" y="95"/>
                    <a:pt x="61" y="85"/>
                  </a:cubicBezTo>
                  <a:cubicBezTo>
                    <a:pt x="70" y="77"/>
                    <a:pt x="86" y="78"/>
                    <a:pt x="106" y="74"/>
                  </a:cubicBezTo>
                  <a:cubicBezTo>
                    <a:pt x="109" y="63"/>
                    <a:pt x="113" y="44"/>
                    <a:pt x="119" y="25"/>
                  </a:cubicBezTo>
                  <a:cubicBezTo>
                    <a:pt x="123" y="11"/>
                    <a:pt x="129" y="0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4041776" y="5564188"/>
              <a:ext cx="512763" cy="439738"/>
            </a:xfrm>
            <a:custGeom>
              <a:avLst/>
              <a:gdLst>
                <a:gd name="T0" fmla="*/ 92 w 238"/>
                <a:gd name="T1" fmla="*/ 205 h 205"/>
                <a:gd name="T2" fmla="*/ 70 w 238"/>
                <a:gd name="T3" fmla="*/ 200 h 205"/>
                <a:gd name="T4" fmla="*/ 40 w 238"/>
                <a:gd name="T5" fmla="*/ 184 h 205"/>
                <a:gd name="T6" fmla="*/ 3 w 238"/>
                <a:gd name="T7" fmla="*/ 114 h 205"/>
                <a:gd name="T8" fmla="*/ 14 w 238"/>
                <a:gd name="T9" fmla="*/ 49 h 205"/>
                <a:gd name="T10" fmla="*/ 67 w 238"/>
                <a:gd name="T11" fmla="*/ 7 h 205"/>
                <a:gd name="T12" fmla="*/ 238 w 238"/>
                <a:gd name="T13" fmla="*/ 106 h 205"/>
                <a:gd name="T14" fmla="*/ 206 w 238"/>
                <a:gd name="T15" fmla="*/ 93 h 205"/>
                <a:gd name="T16" fmla="*/ 199 w 238"/>
                <a:gd name="T17" fmla="*/ 87 h 205"/>
                <a:gd name="T18" fmla="*/ 155 w 238"/>
                <a:gd name="T19" fmla="*/ 62 h 205"/>
                <a:gd name="T20" fmla="*/ 76 w 238"/>
                <a:gd name="T21" fmla="*/ 60 h 205"/>
                <a:gd name="T22" fmla="*/ 39 w 238"/>
                <a:gd name="T23" fmla="*/ 100 h 205"/>
                <a:gd name="T24" fmla="*/ 80 w 238"/>
                <a:gd name="T25" fmla="*/ 175 h 205"/>
                <a:gd name="T26" fmla="*/ 98 w 238"/>
                <a:gd name="T27" fmla="*/ 199 h 205"/>
                <a:gd name="T28" fmla="*/ 92 w 238"/>
                <a:gd name="T2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05">
                  <a:moveTo>
                    <a:pt x="92" y="205"/>
                  </a:moveTo>
                  <a:cubicBezTo>
                    <a:pt x="85" y="203"/>
                    <a:pt x="77" y="203"/>
                    <a:pt x="70" y="200"/>
                  </a:cubicBezTo>
                  <a:cubicBezTo>
                    <a:pt x="60" y="195"/>
                    <a:pt x="51" y="188"/>
                    <a:pt x="40" y="184"/>
                  </a:cubicBezTo>
                  <a:cubicBezTo>
                    <a:pt x="6" y="171"/>
                    <a:pt x="0" y="145"/>
                    <a:pt x="3" y="114"/>
                  </a:cubicBezTo>
                  <a:cubicBezTo>
                    <a:pt x="6" y="92"/>
                    <a:pt x="8" y="70"/>
                    <a:pt x="14" y="49"/>
                  </a:cubicBezTo>
                  <a:cubicBezTo>
                    <a:pt x="21" y="24"/>
                    <a:pt x="41" y="10"/>
                    <a:pt x="67" y="7"/>
                  </a:cubicBezTo>
                  <a:cubicBezTo>
                    <a:pt x="142" y="0"/>
                    <a:pt x="207" y="38"/>
                    <a:pt x="238" y="106"/>
                  </a:cubicBezTo>
                  <a:cubicBezTo>
                    <a:pt x="228" y="102"/>
                    <a:pt x="217" y="98"/>
                    <a:pt x="206" y="93"/>
                  </a:cubicBezTo>
                  <a:cubicBezTo>
                    <a:pt x="203" y="92"/>
                    <a:pt x="200" y="90"/>
                    <a:pt x="199" y="87"/>
                  </a:cubicBezTo>
                  <a:cubicBezTo>
                    <a:pt x="191" y="66"/>
                    <a:pt x="174" y="63"/>
                    <a:pt x="155" y="62"/>
                  </a:cubicBezTo>
                  <a:cubicBezTo>
                    <a:pt x="129" y="61"/>
                    <a:pt x="102" y="61"/>
                    <a:pt x="76" y="60"/>
                  </a:cubicBezTo>
                  <a:cubicBezTo>
                    <a:pt x="56" y="60"/>
                    <a:pt x="39" y="77"/>
                    <a:pt x="39" y="100"/>
                  </a:cubicBezTo>
                  <a:cubicBezTo>
                    <a:pt x="38" y="132"/>
                    <a:pt x="54" y="156"/>
                    <a:pt x="80" y="175"/>
                  </a:cubicBezTo>
                  <a:cubicBezTo>
                    <a:pt x="88" y="181"/>
                    <a:pt x="92" y="191"/>
                    <a:pt x="98" y="199"/>
                  </a:cubicBezTo>
                  <a:cubicBezTo>
                    <a:pt x="96" y="201"/>
                    <a:pt x="94" y="203"/>
                    <a:pt x="92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873501" y="5319713"/>
              <a:ext cx="504825" cy="239713"/>
            </a:xfrm>
            <a:custGeom>
              <a:avLst/>
              <a:gdLst>
                <a:gd name="T0" fmla="*/ 112 w 234"/>
                <a:gd name="T1" fmla="*/ 0 h 112"/>
                <a:gd name="T2" fmla="*/ 201 w 234"/>
                <a:gd name="T3" fmla="*/ 52 h 112"/>
                <a:gd name="T4" fmla="*/ 228 w 234"/>
                <a:gd name="T5" fmla="*/ 109 h 112"/>
                <a:gd name="T6" fmla="*/ 127 w 234"/>
                <a:gd name="T7" fmla="*/ 108 h 112"/>
                <a:gd name="T8" fmla="*/ 97 w 234"/>
                <a:gd name="T9" fmla="*/ 95 h 112"/>
                <a:gd name="T10" fmla="*/ 82 w 234"/>
                <a:gd name="T11" fmla="*/ 70 h 112"/>
                <a:gd name="T12" fmla="*/ 24 w 234"/>
                <a:gd name="T13" fmla="*/ 50 h 112"/>
                <a:gd name="T14" fmla="*/ 13 w 234"/>
                <a:gd name="T15" fmla="*/ 53 h 112"/>
                <a:gd name="T16" fmla="*/ 0 w 234"/>
                <a:gd name="T17" fmla="*/ 24 h 112"/>
                <a:gd name="T18" fmla="*/ 112 w 234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12">
                  <a:moveTo>
                    <a:pt x="112" y="0"/>
                  </a:moveTo>
                  <a:cubicBezTo>
                    <a:pt x="143" y="18"/>
                    <a:pt x="173" y="34"/>
                    <a:pt x="201" y="52"/>
                  </a:cubicBezTo>
                  <a:cubicBezTo>
                    <a:pt x="220" y="64"/>
                    <a:pt x="234" y="81"/>
                    <a:pt x="228" y="109"/>
                  </a:cubicBezTo>
                  <a:cubicBezTo>
                    <a:pt x="194" y="87"/>
                    <a:pt x="160" y="101"/>
                    <a:pt x="127" y="108"/>
                  </a:cubicBezTo>
                  <a:cubicBezTo>
                    <a:pt x="112" y="112"/>
                    <a:pt x="103" y="110"/>
                    <a:pt x="97" y="95"/>
                  </a:cubicBezTo>
                  <a:cubicBezTo>
                    <a:pt x="93" y="86"/>
                    <a:pt x="87" y="78"/>
                    <a:pt x="82" y="70"/>
                  </a:cubicBezTo>
                  <a:cubicBezTo>
                    <a:pt x="63" y="41"/>
                    <a:pt x="56" y="39"/>
                    <a:pt x="24" y="50"/>
                  </a:cubicBezTo>
                  <a:cubicBezTo>
                    <a:pt x="21" y="51"/>
                    <a:pt x="18" y="52"/>
                    <a:pt x="13" y="53"/>
                  </a:cubicBezTo>
                  <a:cubicBezTo>
                    <a:pt x="9" y="45"/>
                    <a:pt x="6" y="36"/>
                    <a:pt x="0" y="24"/>
                  </a:cubicBezTo>
                  <a:cubicBezTo>
                    <a:pt x="45" y="45"/>
                    <a:pt x="82" y="34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5476876" y="5062538"/>
              <a:ext cx="179388" cy="347663"/>
            </a:xfrm>
            <a:custGeom>
              <a:avLst/>
              <a:gdLst>
                <a:gd name="T0" fmla="*/ 44 w 83"/>
                <a:gd name="T1" fmla="*/ 162 h 162"/>
                <a:gd name="T2" fmla="*/ 0 w 83"/>
                <a:gd name="T3" fmla="*/ 100 h 162"/>
                <a:gd name="T4" fmla="*/ 15 w 83"/>
                <a:gd name="T5" fmla="*/ 18 h 162"/>
                <a:gd name="T6" fmla="*/ 47 w 83"/>
                <a:gd name="T7" fmla="*/ 5 h 162"/>
                <a:gd name="T8" fmla="*/ 65 w 83"/>
                <a:gd name="T9" fmla="*/ 20 h 162"/>
                <a:gd name="T10" fmla="*/ 44 w 83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62">
                  <a:moveTo>
                    <a:pt x="44" y="162"/>
                  </a:moveTo>
                  <a:cubicBezTo>
                    <a:pt x="30" y="141"/>
                    <a:pt x="15" y="120"/>
                    <a:pt x="0" y="100"/>
                  </a:cubicBezTo>
                  <a:cubicBezTo>
                    <a:pt x="4" y="77"/>
                    <a:pt x="10" y="48"/>
                    <a:pt x="15" y="18"/>
                  </a:cubicBezTo>
                  <a:cubicBezTo>
                    <a:pt x="17" y="7"/>
                    <a:pt x="32" y="0"/>
                    <a:pt x="47" y="5"/>
                  </a:cubicBezTo>
                  <a:cubicBezTo>
                    <a:pt x="54" y="8"/>
                    <a:pt x="61" y="14"/>
                    <a:pt x="65" y="20"/>
                  </a:cubicBezTo>
                  <a:cubicBezTo>
                    <a:pt x="83" y="51"/>
                    <a:pt x="75" y="128"/>
                    <a:pt x="44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252913" y="4641851"/>
              <a:ext cx="234950" cy="261938"/>
            </a:xfrm>
            <a:custGeom>
              <a:avLst/>
              <a:gdLst>
                <a:gd name="T0" fmla="*/ 26 w 109"/>
                <a:gd name="T1" fmla="*/ 20 h 122"/>
                <a:gd name="T2" fmla="*/ 38 w 109"/>
                <a:gd name="T3" fmla="*/ 12 h 122"/>
                <a:gd name="T4" fmla="*/ 67 w 109"/>
                <a:gd name="T5" fmla="*/ 0 h 122"/>
                <a:gd name="T6" fmla="*/ 71 w 109"/>
                <a:gd name="T7" fmla="*/ 33 h 122"/>
                <a:gd name="T8" fmla="*/ 101 w 109"/>
                <a:gd name="T9" fmla="*/ 55 h 122"/>
                <a:gd name="T10" fmla="*/ 84 w 109"/>
                <a:gd name="T11" fmla="*/ 113 h 122"/>
                <a:gd name="T12" fmla="*/ 52 w 109"/>
                <a:gd name="T13" fmla="*/ 113 h 122"/>
                <a:gd name="T14" fmla="*/ 25 w 109"/>
                <a:gd name="T15" fmla="*/ 95 h 122"/>
                <a:gd name="T16" fmla="*/ 7 w 109"/>
                <a:gd name="T17" fmla="*/ 53 h 122"/>
                <a:gd name="T18" fmla="*/ 26 w 109"/>
                <a:gd name="T19" fmla="*/ 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22">
                  <a:moveTo>
                    <a:pt x="26" y="20"/>
                  </a:moveTo>
                  <a:cubicBezTo>
                    <a:pt x="30" y="17"/>
                    <a:pt x="34" y="15"/>
                    <a:pt x="38" y="12"/>
                  </a:cubicBezTo>
                  <a:cubicBezTo>
                    <a:pt x="47" y="8"/>
                    <a:pt x="57" y="4"/>
                    <a:pt x="67" y="0"/>
                  </a:cubicBezTo>
                  <a:cubicBezTo>
                    <a:pt x="69" y="14"/>
                    <a:pt x="70" y="23"/>
                    <a:pt x="71" y="33"/>
                  </a:cubicBezTo>
                  <a:cubicBezTo>
                    <a:pt x="89" y="28"/>
                    <a:pt x="96" y="42"/>
                    <a:pt x="101" y="55"/>
                  </a:cubicBezTo>
                  <a:cubicBezTo>
                    <a:pt x="109" y="73"/>
                    <a:pt x="99" y="101"/>
                    <a:pt x="84" y="113"/>
                  </a:cubicBezTo>
                  <a:cubicBezTo>
                    <a:pt x="73" y="122"/>
                    <a:pt x="63" y="122"/>
                    <a:pt x="52" y="113"/>
                  </a:cubicBezTo>
                  <a:cubicBezTo>
                    <a:pt x="44" y="106"/>
                    <a:pt x="34" y="100"/>
                    <a:pt x="25" y="95"/>
                  </a:cubicBezTo>
                  <a:cubicBezTo>
                    <a:pt x="7" y="87"/>
                    <a:pt x="0" y="73"/>
                    <a:pt x="7" y="53"/>
                  </a:cubicBezTo>
                  <a:cubicBezTo>
                    <a:pt x="12" y="41"/>
                    <a:pt x="19" y="31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416426" y="3927476"/>
              <a:ext cx="228600" cy="200025"/>
            </a:xfrm>
            <a:custGeom>
              <a:avLst/>
              <a:gdLst>
                <a:gd name="T0" fmla="*/ 13 w 106"/>
                <a:gd name="T1" fmla="*/ 69 h 93"/>
                <a:gd name="T2" fmla="*/ 15 w 106"/>
                <a:gd name="T3" fmla="*/ 18 h 93"/>
                <a:gd name="T4" fmla="*/ 85 w 106"/>
                <a:gd name="T5" fmla="*/ 10 h 93"/>
                <a:gd name="T6" fmla="*/ 101 w 106"/>
                <a:gd name="T7" fmla="*/ 25 h 93"/>
                <a:gd name="T8" fmla="*/ 101 w 106"/>
                <a:gd name="T9" fmla="*/ 24 h 93"/>
                <a:gd name="T10" fmla="*/ 51 w 106"/>
                <a:gd name="T11" fmla="*/ 86 h 93"/>
                <a:gd name="T12" fmla="*/ 13 w 106"/>
                <a:gd name="T13" fmla="*/ 68 h 93"/>
                <a:gd name="T14" fmla="*/ 13 w 106"/>
                <a:gd name="T15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93">
                  <a:moveTo>
                    <a:pt x="13" y="69"/>
                  </a:moveTo>
                  <a:cubicBezTo>
                    <a:pt x="7" y="52"/>
                    <a:pt x="0" y="34"/>
                    <a:pt x="15" y="18"/>
                  </a:cubicBezTo>
                  <a:cubicBezTo>
                    <a:pt x="29" y="4"/>
                    <a:pt x="68" y="0"/>
                    <a:pt x="85" y="10"/>
                  </a:cubicBezTo>
                  <a:cubicBezTo>
                    <a:pt x="91" y="14"/>
                    <a:pt x="96" y="20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6" y="68"/>
                    <a:pt x="87" y="93"/>
                    <a:pt x="51" y="86"/>
                  </a:cubicBezTo>
                  <a:cubicBezTo>
                    <a:pt x="38" y="84"/>
                    <a:pt x="25" y="74"/>
                    <a:pt x="13" y="68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257676" y="5837238"/>
              <a:ext cx="217488" cy="203200"/>
            </a:xfrm>
            <a:custGeom>
              <a:avLst/>
              <a:gdLst>
                <a:gd name="T0" fmla="*/ 9 w 101"/>
                <a:gd name="T1" fmla="*/ 18 h 95"/>
                <a:gd name="T2" fmla="*/ 79 w 101"/>
                <a:gd name="T3" fmla="*/ 16 h 95"/>
                <a:gd name="T4" fmla="*/ 78 w 101"/>
                <a:gd name="T5" fmla="*/ 15 h 95"/>
                <a:gd name="T6" fmla="*/ 94 w 101"/>
                <a:gd name="T7" fmla="*/ 63 h 95"/>
                <a:gd name="T8" fmla="*/ 71 w 101"/>
                <a:gd name="T9" fmla="*/ 88 h 95"/>
                <a:gd name="T10" fmla="*/ 5 w 101"/>
                <a:gd name="T11" fmla="*/ 63 h 95"/>
                <a:gd name="T12" fmla="*/ 7 w 101"/>
                <a:gd name="T13" fmla="*/ 19 h 95"/>
                <a:gd name="T14" fmla="*/ 9 w 101"/>
                <a:gd name="T15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5">
                  <a:moveTo>
                    <a:pt x="9" y="18"/>
                  </a:moveTo>
                  <a:cubicBezTo>
                    <a:pt x="32" y="0"/>
                    <a:pt x="55" y="5"/>
                    <a:pt x="79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92" y="29"/>
                    <a:pt x="101" y="45"/>
                    <a:pt x="94" y="63"/>
                  </a:cubicBezTo>
                  <a:cubicBezTo>
                    <a:pt x="90" y="73"/>
                    <a:pt x="81" y="84"/>
                    <a:pt x="71" y="88"/>
                  </a:cubicBezTo>
                  <a:cubicBezTo>
                    <a:pt x="54" y="95"/>
                    <a:pt x="11" y="80"/>
                    <a:pt x="5" y="63"/>
                  </a:cubicBezTo>
                  <a:cubicBezTo>
                    <a:pt x="0" y="50"/>
                    <a:pt x="6" y="34"/>
                    <a:pt x="7" y="19"/>
                  </a:cubicBezTo>
                  <a:cubicBezTo>
                    <a:pt x="7" y="19"/>
                    <a:pt x="8" y="19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140201" y="5699126"/>
              <a:ext cx="201613" cy="231775"/>
            </a:xfrm>
            <a:custGeom>
              <a:avLst/>
              <a:gdLst>
                <a:gd name="T0" fmla="*/ 63 w 93"/>
                <a:gd name="T1" fmla="*/ 82 h 108"/>
                <a:gd name="T2" fmla="*/ 61 w 93"/>
                <a:gd name="T3" fmla="*/ 83 h 108"/>
                <a:gd name="T4" fmla="*/ 15 w 93"/>
                <a:gd name="T5" fmla="*/ 82 h 108"/>
                <a:gd name="T6" fmla="*/ 1 w 93"/>
                <a:gd name="T7" fmla="*/ 40 h 108"/>
                <a:gd name="T8" fmla="*/ 30 w 93"/>
                <a:gd name="T9" fmla="*/ 8 h 108"/>
                <a:gd name="T10" fmla="*/ 47 w 93"/>
                <a:gd name="T11" fmla="*/ 5 h 108"/>
                <a:gd name="T12" fmla="*/ 82 w 93"/>
                <a:gd name="T13" fmla="*/ 48 h 108"/>
                <a:gd name="T14" fmla="*/ 63 w 93"/>
                <a:gd name="T15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8">
                  <a:moveTo>
                    <a:pt x="63" y="82"/>
                  </a:moveTo>
                  <a:cubicBezTo>
                    <a:pt x="62" y="83"/>
                    <a:pt x="61" y="83"/>
                    <a:pt x="61" y="83"/>
                  </a:cubicBezTo>
                  <a:cubicBezTo>
                    <a:pt x="42" y="107"/>
                    <a:pt x="32" y="108"/>
                    <a:pt x="15" y="82"/>
                  </a:cubicBezTo>
                  <a:cubicBezTo>
                    <a:pt x="7" y="70"/>
                    <a:pt x="2" y="55"/>
                    <a:pt x="1" y="40"/>
                  </a:cubicBezTo>
                  <a:cubicBezTo>
                    <a:pt x="0" y="22"/>
                    <a:pt x="8" y="8"/>
                    <a:pt x="30" y="8"/>
                  </a:cubicBezTo>
                  <a:cubicBezTo>
                    <a:pt x="36" y="8"/>
                    <a:pt x="42" y="6"/>
                    <a:pt x="47" y="5"/>
                  </a:cubicBezTo>
                  <a:cubicBezTo>
                    <a:pt x="75" y="0"/>
                    <a:pt x="93" y="21"/>
                    <a:pt x="82" y="48"/>
                  </a:cubicBezTo>
                  <a:cubicBezTo>
                    <a:pt x="77" y="60"/>
                    <a:pt x="69" y="71"/>
                    <a:pt x="6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330701" y="5695951"/>
              <a:ext cx="260350" cy="225425"/>
            </a:xfrm>
            <a:custGeom>
              <a:avLst/>
              <a:gdLst>
                <a:gd name="T0" fmla="*/ 45 w 121"/>
                <a:gd name="T1" fmla="*/ 82 h 105"/>
                <a:gd name="T2" fmla="*/ 47 w 121"/>
                <a:gd name="T3" fmla="*/ 73 h 105"/>
                <a:gd name="T4" fmla="*/ 12 w 121"/>
                <a:gd name="T5" fmla="*/ 53 h 105"/>
                <a:gd name="T6" fmla="*/ 0 w 121"/>
                <a:gd name="T7" fmla="*/ 11 h 105"/>
                <a:gd name="T8" fmla="*/ 57 w 121"/>
                <a:gd name="T9" fmla="*/ 40 h 105"/>
                <a:gd name="T10" fmla="*/ 119 w 121"/>
                <a:gd name="T11" fmla="*/ 86 h 105"/>
                <a:gd name="T12" fmla="*/ 94 w 121"/>
                <a:gd name="T13" fmla="*/ 92 h 105"/>
                <a:gd name="T14" fmla="*/ 95 w 121"/>
                <a:gd name="T15" fmla="*/ 92 h 105"/>
                <a:gd name="T16" fmla="*/ 44 w 121"/>
                <a:gd name="T17" fmla="*/ 81 h 105"/>
                <a:gd name="T18" fmla="*/ 45 w 121"/>
                <a:gd name="T19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05">
                  <a:moveTo>
                    <a:pt x="45" y="82"/>
                  </a:moveTo>
                  <a:cubicBezTo>
                    <a:pt x="46" y="78"/>
                    <a:pt x="47" y="73"/>
                    <a:pt x="47" y="73"/>
                  </a:cubicBezTo>
                  <a:cubicBezTo>
                    <a:pt x="35" y="66"/>
                    <a:pt x="19" y="63"/>
                    <a:pt x="12" y="53"/>
                  </a:cubicBezTo>
                  <a:cubicBezTo>
                    <a:pt x="4" y="42"/>
                    <a:pt x="4" y="25"/>
                    <a:pt x="0" y="11"/>
                  </a:cubicBezTo>
                  <a:cubicBezTo>
                    <a:pt x="30" y="0"/>
                    <a:pt x="53" y="13"/>
                    <a:pt x="57" y="40"/>
                  </a:cubicBezTo>
                  <a:cubicBezTo>
                    <a:pt x="94" y="43"/>
                    <a:pt x="121" y="63"/>
                    <a:pt x="119" y="86"/>
                  </a:cubicBezTo>
                  <a:cubicBezTo>
                    <a:pt x="110" y="88"/>
                    <a:pt x="102" y="90"/>
                    <a:pt x="94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75" y="105"/>
                    <a:pt x="61" y="84"/>
                    <a:pt x="44" y="81"/>
                  </a:cubicBezTo>
                  <a:cubicBezTo>
                    <a:pt x="44" y="81"/>
                    <a:pt x="45" y="82"/>
                    <a:pt x="4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276851" y="5373688"/>
              <a:ext cx="258763" cy="142875"/>
            </a:xfrm>
            <a:custGeom>
              <a:avLst/>
              <a:gdLst>
                <a:gd name="T0" fmla="*/ 0 w 120"/>
                <a:gd name="T1" fmla="*/ 40 h 67"/>
                <a:gd name="T2" fmla="*/ 68 w 120"/>
                <a:gd name="T3" fmla="*/ 2 h 67"/>
                <a:gd name="T4" fmla="*/ 96 w 120"/>
                <a:gd name="T5" fmla="*/ 6 h 67"/>
                <a:gd name="T6" fmla="*/ 120 w 120"/>
                <a:gd name="T7" fmla="*/ 41 h 67"/>
                <a:gd name="T8" fmla="*/ 90 w 120"/>
                <a:gd name="T9" fmla="*/ 59 h 67"/>
                <a:gd name="T10" fmla="*/ 0 w 120"/>
                <a:gd name="T11" fmla="*/ 4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7">
                  <a:moveTo>
                    <a:pt x="0" y="40"/>
                  </a:moveTo>
                  <a:cubicBezTo>
                    <a:pt x="20" y="20"/>
                    <a:pt x="42" y="5"/>
                    <a:pt x="68" y="2"/>
                  </a:cubicBezTo>
                  <a:cubicBezTo>
                    <a:pt x="77" y="0"/>
                    <a:pt x="90" y="1"/>
                    <a:pt x="96" y="6"/>
                  </a:cubicBezTo>
                  <a:cubicBezTo>
                    <a:pt x="106" y="15"/>
                    <a:pt x="112" y="29"/>
                    <a:pt x="120" y="41"/>
                  </a:cubicBezTo>
                  <a:cubicBezTo>
                    <a:pt x="110" y="47"/>
                    <a:pt x="101" y="57"/>
                    <a:pt x="90" y="59"/>
                  </a:cubicBezTo>
                  <a:cubicBezTo>
                    <a:pt x="58" y="67"/>
                    <a:pt x="28" y="63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4457701" y="5886451"/>
              <a:ext cx="204788" cy="190500"/>
            </a:xfrm>
            <a:custGeom>
              <a:avLst/>
              <a:gdLst>
                <a:gd name="T0" fmla="*/ 35 w 95"/>
                <a:gd name="T1" fmla="*/ 3 h 89"/>
                <a:gd name="T2" fmla="*/ 86 w 95"/>
                <a:gd name="T3" fmla="*/ 40 h 89"/>
                <a:gd name="T4" fmla="*/ 77 w 95"/>
                <a:gd name="T5" fmla="*/ 78 h 89"/>
                <a:gd name="T6" fmla="*/ 63 w 95"/>
                <a:gd name="T7" fmla="*/ 84 h 89"/>
                <a:gd name="T8" fmla="*/ 5 w 95"/>
                <a:gd name="T9" fmla="*/ 70 h 89"/>
                <a:gd name="T10" fmla="*/ 30 w 95"/>
                <a:gd name="T11" fmla="*/ 8 h 89"/>
                <a:gd name="T12" fmla="*/ 36 w 95"/>
                <a:gd name="T13" fmla="*/ 3 h 89"/>
                <a:gd name="T14" fmla="*/ 35 w 95"/>
                <a:gd name="T1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89">
                  <a:moveTo>
                    <a:pt x="35" y="3"/>
                  </a:moveTo>
                  <a:cubicBezTo>
                    <a:pt x="63" y="0"/>
                    <a:pt x="74" y="21"/>
                    <a:pt x="86" y="40"/>
                  </a:cubicBezTo>
                  <a:cubicBezTo>
                    <a:pt x="95" y="53"/>
                    <a:pt x="91" y="69"/>
                    <a:pt x="77" y="78"/>
                  </a:cubicBezTo>
                  <a:cubicBezTo>
                    <a:pt x="73" y="81"/>
                    <a:pt x="68" y="83"/>
                    <a:pt x="63" y="84"/>
                  </a:cubicBezTo>
                  <a:cubicBezTo>
                    <a:pt x="42" y="89"/>
                    <a:pt x="10" y="81"/>
                    <a:pt x="5" y="70"/>
                  </a:cubicBezTo>
                  <a:cubicBezTo>
                    <a:pt x="0" y="58"/>
                    <a:pt x="15" y="19"/>
                    <a:pt x="30" y="8"/>
                  </a:cubicBezTo>
                  <a:cubicBezTo>
                    <a:pt x="32" y="7"/>
                    <a:pt x="34" y="5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3768726" y="3881438"/>
              <a:ext cx="195263" cy="295275"/>
            </a:xfrm>
            <a:custGeom>
              <a:avLst/>
              <a:gdLst>
                <a:gd name="T0" fmla="*/ 0 w 91"/>
                <a:gd name="T1" fmla="*/ 36 h 138"/>
                <a:gd name="T2" fmla="*/ 17 w 91"/>
                <a:gd name="T3" fmla="*/ 36 h 138"/>
                <a:gd name="T4" fmla="*/ 60 w 91"/>
                <a:gd name="T5" fmla="*/ 20 h 138"/>
                <a:gd name="T6" fmla="*/ 73 w 91"/>
                <a:gd name="T7" fmla="*/ 0 h 138"/>
                <a:gd name="T8" fmla="*/ 91 w 91"/>
                <a:gd name="T9" fmla="*/ 70 h 138"/>
                <a:gd name="T10" fmla="*/ 82 w 91"/>
                <a:gd name="T11" fmla="*/ 121 h 138"/>
                <a:gd name="T12" fmla="*/ 63 w 91"/>
                <a:gd name="T13" fmla="*/ 130 h 138"/>
                <a:gd name="T14" fmla="*/ 38 w 91"/>
                <a:gd name="T15" fmla="*/ 99 h 138"/>
                <a:gd name="T16" fmla="*/ 0 w 91"/>
                <a:gd name="T17" fmla="*/ 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38">
                  <a:moveTo>
                    <a:pt x="0" y="36"/>
                  </a:moveTo>
                  <a:cubicBezTo>
                    <a:pt x="10" y="36"/>
                    <a:pt x="14" y="35"/>
                    <a:pt x="17" y="36"/>
                  </a:cubicBezTo>
                  <a:cubicBezTo>
                    <a:pt x="42" y="45"/>
                    <a:pt x="46" y="43"/>
                    <a:pt x="60" y="20"/>
                  </a:cubicBezTo>
                  <a:cubicBezTo>
                    <a:pt x="65" y="14"/>
                    <a:pt x="69" y="7"/>
                    <a:pt x="73" y="0"/>
                  </a:cubicBezTo>
                  <a:cubicBezTo>
                    <a:pt x="80" y="23"/>
                    <a:pt x="67" y="50"/>
                    <a:pt x="91" y="70"/>
                  </a:cubicBezTo>
                  <a:cubicBezTo>
                    <a:pt x="88" y="86"/>
                    <a:pt x="85" y="103"/>
                    <a:pt x="82" y="121"/>
                  </a:cubicBezTo>
                  <a:cubicBezTo>
                    <a:pt x="80" y="134"/>
                    <a:pt x="72" y="138"/>
                    <a:pt x="63" y="130"/>
                  </a:cubicBezTo>
                  <a:cubicBezTo>
                    <a:pt x="53" y="122"/>
                    <a:pt x="44" y="111"/>
                    <a:pt x="38" y="99"/>
                  </a:cubicBezTo>
                  <a:cubicBezTo>
                    <a:pt x="29" y="78"/>
                    <a:pt x="28" y="52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926013" y="3884613"/>
              <a:ext cx="190500" cy="146050"/>
            </a:xfrm>
            <a:custGeom>
              <a:avLst/>
              <a:gdLst>
                <a:gd name="T0" fmla="*/ 88 w 88"/>
                <a:gd name="T1" fmla="*/ 29 h 68"/>
                <a:gd name="T2" fmla="*/ 47 w 88"/>
                <a:gd name="T3" fmla="*/ 68 h 68"/>
                <a:gd name="T4" fmla="*/ 1 w 88"/>
                <a:gd name="T5" fmla="*/ 36 h 68"/>
                <a:gd name="T6" fmla="*/ 61 w 88"/>
                <a:gd name="T7" fmla="*/ 0 h 68"/>
                <a:gd name="T8" fmla="*/ 88 w 88"/>
                <a:gd name="T9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8">
                  <a:moveTo>
                    <a:pt x="88" y="29"/>
                  </a:moveTo>
                  <a:cubicBezTo>
                    <a:pt x="88" y="53"/>
                    <a:pt x="72" y="67"/>
                    <a:pt x="47" y="68"/>
                  </a:cubicBezTo>
                  <a:cubicBezTo>
                    <a:pt x="22" y="68"/>
                    <a:pt x="2" y="54"/>
                    <a:pt x="1" y="36"/>
                  </a:cubicBezTo>
                  <a:cubicBezTo>
                    <a:pt x="0" y="14"/>
                    <a:pt x="23" y="0"/>
                    <a:pt x="61" y="0"/>
                  </a:cubicBezTo>
                  <a:cubicBezTo>
                    <a:pt x="80" y="0"/>
                    <a:pt x="87" y="8"/>
                    <a:pt x="8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3582988" y="4913313"/>
              <a:ext cx="161925" cy="187325"/>
            </a:xfrm>
            <a:custGeom>
              <a:avLst/>
              <a:gdLst>
                <a:gd name="T0" fmla="*/ 55 w 75"/>
                <a:gd name="T1" fmla="*/ 7 h 87"/>
                <a:gd name="T2" fmla="*/ 58 w 75"/>
                <a:gd name="T3" fmla="*/ 9 h 87"/>
                <a:gd name="T4" fmla="*/ 55 w 75"/>
                <a:gd name="T5" fmla="*/ 75 h 87"/>
                <a:gd name="T6" fmla="*/ 17 w 75"/>
                <a:gd name="T7" fmla="*/ 78 h 87"/>
                <a:gd name="T8" fmla="*/ 9 w 75"/>
                <a:gd name="T9" fmla="*/ 44 h 87"/>
                <a:gd name="T10" fmla="*/ 17 w 75"/>
                <a:gd name="T11" fmla="*/ 25 h 87"/>
                <a:gd name="T12" fmla="*/ 55 w 75"/>
                <a:gd name="T13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7">
                  <a:moveTo>
                    <a:pt x="55" y="7"/>
                  </a:moveTo>
                  <a:cubicBezTo>
                    <a:pt x="56" y="7"/>
                    <a:pt x="57" y="8"/>
                    <a:pt x="58" y="9"/>
                  </a:cubicBezTo>
                  <a:cubicBezTo>
                    <a:pt x="75" y="35"/>
                    <a:pt x="73" y="58"/>
                    <a:pt x="55" y="75"/>
                  </a:cubicBezTo>
                  <a:cubicBezTo>
                    <a:pt x="43" y="86"/>
                    <a:pt x="30" y="87"/>
                    <a:pt x="17" y="78"/>
                  </a:cubicBezTo>
                  <a:cubicBezTo>
                    <a:pt x="4" y="69"/>
                    <a:pt x="0" y="58"/>
                    <a:pt x="9" y="44"/>
                  </a:cubicBezTo>
                  <a:cubicBezTo>
                    <a:pt x="12" y="38"/>
                    <a:pt x="14" y="32"/>
                    <a:pt x="17" y="25"/>
                  </a:cubicBezTo>
                  <a:cubicBezTo>
                    <a:pt x="27" y="0"/>
                    <a:pt x="27" y="0"/>
                    <a:pt x="5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4795838" y="4008438"/>
              <a:ext cx="254000" cy="141288"/>
            </a:xfrm>
            <a:custGeom>
              <a:avLst/>
              <a:gdLst>
                <a:gd name="T0" fmla="*/ 1 w 118"/>
                <a:gd name="T1" fmla="*/ 36 h 66"/>
                <a:gd name="T2" fmla="*/ 19 w 118"/>
                <a:gd name="T3" fmla="*/ 0 h 66"/>
                <a:gd name="T4" fmla="*/ 118 w 118"/>
                <a:gd name="T5" fmla="*/ 26 h 66"/>
                <a:gd name="T6" fmla="*/ 43 w 118"/>
                <a:gd name="T7" fmla="*/ 48 h 66"/>
                <a:gd name="T8" fmla="*/ 0 w 118"/>
                <a:gd name="T9" fmla="*/ 35 h 66"/>
                <a:gd name="T10" fmla="*/ 1 w 118"/>
                <a:gd name="T11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66">
                  <a:moveTo>
                    <a:pt x="1" y="36"/>
                  </a:moveTo>
                  <a:cubicBezTo>
                    <a:pt x="6" y="24"/>
                    <a:pt x="12" y="13"/>
                    <a:pt x="19" y="0"/>
                  </a:cubicBezTo>
                  <a:cubicBezTo>
                    <a:pt x="51" y="9"/>
                    <a:pt x="84" y="17"/>
                    <a:pt x="118" y="26"/>
                  </a:cubicBezTo>
                  <a:cubicBezTo>
                    <a:pt x="82" y="66"/>
                    <a:pt x="83" y="66"/>
                    <a:pt x="43" y="48"/>
                  </a:cubicBezTo>
                  <a:cubicBezTo>
                    <a:pt x="30" y="42"/>
                    <a:pt x="15" y="39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240338" y="3963988"/>
              <a:ext cx="149225" cy="155575"/>
            </a:xfrm>
            <a:custGeom>
              <a:avLst/>
              <a:gdLst>
                <a:gd name="T0" fmla="*/ 16 w 69"/>
                <a:gd name="T1" fmla="*/ 72 h 72"/>
                <a:gd name="T2" fmla="*/ 1 w 69"/>
                <a:gd name="T3" fmla="*/ 44 h 72"/>
                <a:gd name="T4" fmla="*/ 43 w 69"/>
                <a:gd name="T5" fmla="*/ 1 h 72"/>
                <a:gd name="T6" fmla="*/ 69 w 69"/>
                <a:gd name="T7" fmla="*/ 32 h 72"/>
                <a:gd name="T8" fmla="*/ 16 w 69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2">
                  <a:moveTo>
                    <a:pt x="16" y="72"/>
                  </a:moveTo>
                  <a:cubicBezTo>
                    <a:pt x="3" y="71"/>
                    <a:pt x="2" y="57"/>
                    <a:pt x="1" y="44"/>
                  </a:cubicBezTo>
                  <a:cubicBezTo>
                    <a:pt x="0" y="22"/>
                    <a:pt x="21" y="0"/>
                    <a:pt x="43" y="1"/>
                  </a:cubicBezTo>
                  <a:cubicBezTo>
                    <a:pt x="58" y="1"/>
                    <a:pt x="69" y="15"/>
                    <a:pt x="69" y="32"/>
                  </a:cubicBezTo>
                  <a:cubicBezTo>
                    <a:pt x="69" y="53"/>
                    <a:pt x="46" y="72"/>
                    <a:pt x="1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3951288" y="3841751"/>
              <a:ext cx="136525" cy="152400"/>
            </a:xfrm>
            <a:custGeom>
              <a:avLst/>
              <a:gdLst>
                <a:gd name="T0" fmla="*/ 1 w 63"/>
                <a:gd name="T1" fmla="*/ 40 h 71"/>
                <a:gd name="T2" fmla="*/ 35 w 63"/>
                <a:gd name="T3" fmla="*/ 0 h 71"/>
                <a:gd name="T4" fmla="*/ 63 w 63"/>
                <a:gd name="T5" fmla="*/ 29 h 71"/>
                <a:gd name="T6" fmla="*/ 27 w 63"/>
                <a:gd name="T7" fmla="*/ 71 h 71"/>
                <a:gd name="T8" fmla="*/ 1 w 63"/>
                <a:gd name="T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1">
                  <a:moveTo>
                    <a:pt x="1" y="40"/>
                  </a:moveTo>
                  <a:cubicBezTo>
                    <a:pt x="1" y="18"/>
                    <a:pt x="17" y="0"/>
                    <a:pt x="35" y="0"/>
                  </a:cubicBezTo>
                  <a:cubicBezTo>
                    <a:pt x="51" y="1"/>
                    <a:pt x="63" y="13"/>
                    <a:pt x="63" y="29"/>
                  </a:cubicBezTo>
                  <a:cubicBezTo>
                    <a:pt x="63" y="51"/>
                    <a:pt x="45" y="71"/>
                    <a:pt x="27" y="71"/>
                  </a:cubicBezTo>
                  <a:cubicBezTo>
                    <a:pt x="11" y="70"/>
                    <a:pt x="0" y="59"/>
                    <a:pt x="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3633788" y="4114801"/>
              <a:ext cx="111125" cy="147638"/>
            </a:xfrm>
            <a:custGeom>
              <a:avLst/>
              <a:gdLst>
                <a:gd name="T0" fmla="*/ 52 w 52"/>
                <a:gd name="T1" fmla="*/ 38 h 69"/>
                <a:gd name="T2" fmla="*/ 45 w 52"/>
                <a:gd name="T3" fmla="*/ 58 h 69"/>
                <a:gd name="T4" fmla="*/ 18 w 52"/>
                <a:gd name="T5" fmla="*/ 69 h 69"/>
                <a:gd name="T6" fmla="*/ 2 w 52"/>
                <a:gd name="T7" fmla="*/ 49 h 69"/>
                <a:gd name="T8" fmla="*/ 3 w 52"/>
                <a:gd name="T9" fmla="*/ 29 h 69"/>
                <a:gd name="T10" fmla="*/ 31 w 52"/>
                <a:gd name="T11" fmla="*/ 2 h 69"/>
                <a:gd name="T12" fmla="*/ 52 w 52"/>
                <a:gd name="T13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9">
                  <a:moveTo>
                    <a:pt x="52" y="38"/>
                  </a:moveTo>
                  <a:cubicBezTo>
                    <a:pt x="50" y="43"/>
                    <a:pt x="50" y="53"/>
                    <a:pt x="45" y="58"/>
                  </a:cubicBezTo>
                  <a:cubicBezTo>
                    <a:pt x="37" y="64"/>
                    <a:pt x="26" y="69"/>
                    <a:pt x="18" y="69"/>
                  </a:cubicBezTo>
                  <a:cubicBezTo>
                    <a:pt x="12" y="68"/>
                    <a:pt x="6" y="57"/>
                    <a:pt x="2" y="49"/>
                  </a:cubicBezTo>
                  <a:cubicBezTo>
                    <a:pt x="0" y="43"/>
                    <a:pt x="1" y="36"/>
                    <a:pt x="3" y="29"/>
                  </a:cubicBezTo>
                  <a:cubicBezTo>
                    <a:pt x="7" y="15"/>
                    <a:pt x="13" y="0"/>
                    <a:pt x="31" y="2"/>
                  </a:cubicBezTo>
                  <a:cubicBezTo>
                    <a:pt x="51" y="4"/>
                    <a:pt x="49" y="21"/>
                    <a:pt x="5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3646488" y="4386263"/>
              <a:ext cx="163513" cy="115888"/>
            </a:xfrm>
            <a:custGeom>
              <a:avLst/>
              <a:gdLst>
                <a:gd name="T0" fmla="*/ 0 w 76"/>
                <a:gd name="T1" fmla="*/ 26 h 54"/>
                <a:gd name="T2" fmla="*/ 51 w 76"/>
                <a:gd name="T3" fmla="*/ 2 h 54"/>
                <a:gd name="T4" fmla="*/ 73 w 76"/>
                <a:gd name="T5" fmla="*/ 12 h 54"/>
                <a:gd name="T6" fmla="*/ 70 w 76"/>
                <a:gd name="T7" fmla="*/ 46 h 54"/>
                <a:gd name="T8" fmla="*/ 48 w 76"/>
                <a:gd name="T9" fmla="*/ 53 h 54"/>
                <a:gd name="T10" fmla="*/ 2 w 76"/>
                <a:gd name="T11" fmla="*/ 35 h 54"/>
                <a:gd name="T12" fmla="*/ 0 w 7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4">
                  <a:moveTo>
                    <a:pt x="0" y="26"/>
                  </a:moveTo>
                  <a:cubicBezTo>
                    <a:pt x="17" y="18"/>
                    <a:pt x="33" y="8"/>
                    <a:pt x="51" y="2"/>
                  </a:cubicBezTo>
                  <a:cubicBezTo>
                    <a:pt x="57" y="0"/>
                    <a:pt x="72" y="7"/>
                    <a:pt x="73" y="12"/>
                  </a:cubicBezTo>
                  <a:cubicBezTo>
                    <a:pt x="76" y="23"/>
                    <a:pt x="74" y="36"/>
                    <a:pt x="70" y="46"/>
                  </a:cubicBezTo>
                  <a:cubicBezTo>
                    <a:pt x="68" y="51"/>
                    <a:pt x="55" y="54"/>
                    <a:pt x="48" y="53"/>
                  </a:cubicBezTo>
                  <a:cubicBezTo>
                    <a:pt x="32" y="49"/>
                    <a:pt x="17" y="41"/>
                    <a:pt x="2" y="35"/>
                  </a:cubicBezTo>
                  <a:cubicBezTo>
                    <a:pt x="1" y="32"/>
                    <a:pt x="1" y="2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5081588" y="3816351"/>
              <a:ext cx="131763" cy="131763"/>
            </a:xfrm>
            <a:custGeom>
              <a:avLst/>
              <a:gdLst>
                <a:gd name="T0" fmla="*/ 30 w 61"/>
                <a:gd name="T1" fmla="*/ 61 h 61"/>
                <a:gd name="T2" fmla="*/ 7 w 61"/>
                <a:gd name="T3" fmla="*/ 25 h 61"/>
                <a:gd name="T4" fmla="*/ 2 w 61"/>
                <a:gd name="T5" fmla="*/ 6 h 61"/>
                <a:gd name="T6" fmla="*/ 20 w 61"/>
                <a:gd name="T7" fmla="*/ 0 h 61"/>
                <a:gd name="T8" fmla="*/ 49 w 61"/>
                <a:gd name="T9" fmla="*/ 7 h 61"/>
                <a:gd name="T10" fmla="*/ 59 w 61"/>
                <a:gd name="T11" fmla="*/ 21 h 61"/>
                <a:gd name="T12" fmla="*/ 30 w 6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21" y="47"/>
                    <a:pt x="13" y="37"/>
                    <a:pt x="7" y="25"/>
                  </a:cubicBezTo>
                  <a:cubicBezTo>
                    <a:pt x="4" y="19"/>
                    <a:pt x="0" y="11"/>
                    <a:pt x="2" y="6"/>
                  </a:cubicBezTo>
                  <a:cubicBezTo>
                    <a:pt x="5" y="2"/>
                    <a:pt x="14" y="0"/>
                    <a:pt x="20" y="0"/>
                  </a:cubicBezTo>
                  <a:cubicBezTo>
                    <a:pt x="30" y="1"/>
                    <a:pt x="40" y="3"/>
                    <a:pt x="49" y="7"/>
                  </a:cubicBezTo>
                  <a:cubicBezTo>
                    <a:pt x="54" y="9"/>
                    <a:pt x="58" y="16"/>
                    <a:pt x="59" y="21"/>
                  </a:cubicBezTo>
                  <a:cubicBezTo>
                    <a:pt x="61" y="39"/>
                    <a:pt x="48" y="54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4341813" y="6024563"/>
              <a:ext cx="230188" cy="122238"/>
            </a:xfrm>
            <a:custGeom>
              <a:avLst/>
              <a:gdLst>
                <a:gd name="T0" fmla="*/ 0 w 107"/>
                <a:gd name="T1" fmla="*/ 16 h 57"/>
                <a:gd name="T2" fmla="*/ 107 w 107"/>
                <a:gd name="T3" fmla="*/ 29 h 57"/>
                <a:gd name="T4" fmla="*/ 0 w 107"/>
                <a:gd name="T5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57">
                  <a:moveTo>
                    <a:pt x="0" y="16"/>
                  </a:moveTo>
                  <a:cubicBezTo>
                    <a:pt x="40" y="0"/>
                    <a:pt x="71" y="27"/>
                    <a:pt x="107" y="29"/>
                  </a:cubicBezTo>
                  <a:cubicBezTo>
                    <a:pt x="88" y="57"/>
                    <a:pt x="49" y="53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5213351" y="5284788"/>
              <a:ext cx="141288" cy="79375"/>
            </a:xfrm>
            <a:custGeom>
              <a:avLst/>
              <a:gdLst>
                <a:gd name="T0" fmla="*/ 66 w 66"/>
                <a:gd name="T1" fmla="*/ 8 h 37"/>
                <a:gd name="T2" fmla="*/ 10 w 66"/>
                <a:gd name="T3" fmla="*/ 37 h 37"/>
                <a:gd name="T4" fmla="*/ 1 w 66"/>
                <a:gd name="T5" fmla="*/ 16 h 37"/>
                <a:gd name="T6" fmla="*/ 13 w 66"/>
                <a:gd name="T7" fmla="*/ 0 h 37"/>
                <a:gd name="T8" fmla="*/ 66 w 66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66" y="8"/>
                  </a:moveTo>
                  <a:cubicBezTo>
                    <a:pt x="51" y="34"/>
                    <a:pt x="31" y="37"/>
                    <a:pt x="10" y="37"/>
                  </a:cubicBezTo>
                  <a:cubicBezTo>
                    <a:pt x="7" y="37"/>
                    <a:pt x="0" y="23"/>
                    <a:pt x="1" y="16"/>
                  </a:cubicBezTo>
                  <a:cubicBezTo>
                    <a:pt x="1" y="10"/>
                    <a:pt x="9" y="0"/>
                    <a:pt x="13" y="0"/>
                  </a:cubicBezTo>
                  <a:cubicBezTo>
                    <a:pt x="30" y="1"/>
                    <a:pt x="46" y="5"/>
                    <a:pt x="6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818063" y="3878263"/>
              <a:ext cx="114300" cy="125413"/>
            </a:xfrm>
            <a:custGeom>
              <a:avLst/>
              <a:gdLst>
                <a:gd name="T0" fmla="*/ 39 w 53"/>
                <a:gd name="T1" fmla="*/ 56 h 58"/>
                <a:gd name="T2" fmla="*/ 29 w 53"/>
                <a:gd name="T3" fmla="*/ 56 h 58"/>
                <a:gd name="T4" fmla="*/ 4 w 53"/>
                <a:gd name="T5" fmla="*/ 32 h 58"/>
                <a:gd name="T6" fmla="*/ 37 w 53"/>
                <a:gd name="T7" fmla="*/ 0 h 58"/>
                <a:gd name="T8" fmla="*/ 49 w 53"/>
                <a:gd name="T9" fmla="*/ 15 h 58"/>
                <a:gd name="T10" fmla="*/ 39 w 53"/>
                <a:gd name="T11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8">
                  <a:moveTo>
                    <a:pt x="39" y="56"/>
                  </a:moveTo>
                  <a:cubicBezTo>
                    <a:pt x="37" y="56"/>
                    <a:pt x="32" y="58"/>
                    <a:pt x="29" y="56"/>
                  </a:cubicBezTo>
                  <a:cubicBezTo>
                    <a:pt x="20" y="49"/>
                    <a:pt x="8" y="42"/>
                    <a:pt x="4" y="32"/>
                  </a:cubicBezTo>
                  <a:cubicBezTo>
                    <a:pt x="0" y="23"/>
                    <a:pt x="26" y="0"/>
                    <a:pt x="37" y="0"/>
                  </a:cubicBezTo>
                  <a:cubicBezTo>
                    <a:pt x="47" y="1"/>
                    <a:pt x="53" y="4"/>
                    <a:pt x="49" y="15"/>
                  </a:cubicBezTo>
                  <a:cubicBezTo>
                    <a:pt x="45" y="28"/>
                    <a:pt x="43" y="42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852988" y="5194301"/>
              <a:ext cx="106363" cy="155575"/>
            </a:xfrm>
            <a:custGeom>
              <a:avLst/>
              <a:gdLst>
                <a:gd name="T0" fmla="*/ 33 w 49"/>
                <a:gd name="T1" fmla="*/ 0 h 72"/>
                <a:gd name="T2" fmla="*/ 9 w 49"/>
                <a:gd name="T3" fmla="*/ 72 h 72"/>
                <a:gd name="T4" fmla="*/ 33 w 49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72">
                  <a:moveTo>
                    <a:pt x="33" y="0"/>
                  </a:moveTo>
                  <a:cubicBezTo>
                    <a:pt x="49" y="26"/>
                    <a:pt x="37" y="58"/>
                    <a:pt x="9" y="72"/>
                  </a:cubicBezTo>
                  <a:cubicBezTo>
                    <a:pt x="0" y="51"/>
                    <a:pt x="9" y="2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5072063" y="5302251"/>
              <a:ext cx="120650" cy="68263"/>
            </a:xfrm>
            <a:custGeom>
              <a:avLst/>
              <a:gdLst>
                <a:gd name="T0" fmla="*/ 0 w 56"/>
                <a:gd name="T1" fmla="*/ 28 h 32"/>
                <a:gd name="T2" fmla="*/ 56 w 56"/>
                <a:gd name="T3" fmla="*/ 0 h 32"/>
                <a:gd name="T4" fmla="*/ 41 w 56"/>
                <a:gd name="T5" fmla="*/ 28 h 32"/>
                <a:gd name="T6" fmla="*/ 0 w 56"/>
                <a:gd name="T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2">
                  <a:moveTo>
                    <a:pt x="0" y="28"/>
                  </a:moveTo>
                  <a:cubicBezTo>
                    <a:pt x="14" y="3"/>
                    <a:pt x="32" y="3"/>
                    <a:pt x="56" y="0"/>
                  </a:cubicBezTo>
                  <a:cubicBezTo>
                    <a:pt x="50" y="12"/>
                    <a:pt x="47" y="26"/>
                    <a:pt x="41" y="28"/>
                  </a:cubicBezTo>
                  <a:cubicBezTo>
                    <a:pt x="30" y="32"/>
                    <a:pt x="16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5340351" y="5156201"/>
              <a:ext cx="95250" cy="104775"/>
            </a:xfrm>
            <a:custGeom>
              <a:avLst/>
              <a:gdLst>
                <a:gd name="T0" fmla="*/ 0 w 45"/>
                <a:gd name="T1" fmla="*/ 36 h 49"/>
                <a:gd name="T2" fmla="*/ 38 w 45"/>
                <a:gd name="T3" fmla="*/ 0 h 49"/>
                <a:gd name="T4" fmla="*/ 45 w 45"/>
                <a:gd name="T5" fmla="*/ 3 h 49"/>
                <a:gd name="T6" fmla="*/ 31 w 45"/>
                <a:gd name="T7" fmla="*/ 44 h 49"/>
                <a:gd name="T8" fmla="*/ 3 w 45"/>
                <a:gd name="T9" fmla="*/ 45 h 49"/>
                <a:gd name="T10" fmla="*/ 0 w 45"/>
                <a:gd name="T1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9">
                  <a:moveTo>
                    <a:pt x="0" y="36"/>
                  </a:moveTo>
                  <a:cubicBezTo>
                    <a:pt x="12" y="24"/>
                    <a:pt x="25" y="12"/>
                    <a:pt x="38" y="0"/>
                  </a:cubicBezTo>
                  <a:cubicBezTo>
                    <a:pt x="40" y="1"/>
                    <a:pt x="43" y="2"/>
                    <a:pt x="45" y="3"/>
                  </a:cubicBezTo>
                  <a:cubicBezTo>
                    <a:pt x="41" y="17"/>
                    <a:pt x="39" y="32"/>
                    <a:pt x="31" y="44"/>
                  </a:cubicBezTo>
                  <a:cubicBezTo>
                    <a:pt x="28" y="49"/>
                    <a:pt x="13" y="45"/>
                    <a:pt x="3" y="45"/>
                  </a:cubicBezTo>
                  <a:cubicBezTo>
                    <a:pt x="2" y="42"/>
                    <a:pt x="1" y="39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4421188" y="4608513"/>
              <a:ext cx="63500" cy="66675"/>
            </a:xfrm>
            <a:custGeom>
              <a:avLst/>
              <a:gdLst>
                <a:gd name="T0" fmla="*/ 26 w 30"/>
                <a:gd name="T1" fmla="*/ 31 h 31"/>
                <a:gd name="T2" fmla="*/ 1 w 30"/>
                <a:gd name="T3" fmla="*/ 10 h 31"/>
                <a:gd name="T4" fmla="*/ 12 w 30"/>
                <a:gd name="T5" fmla="*/ 1 h 31"/>
                <a:gd name="T6" fmla="*/ 26 w 30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cubicBezTo>
                    <a:pt x="11" y="31"/>
                    <a:pt x="0" y="27"/>
                    <a:pt x="1" y="10"/>
                  </a:cubicBezTo>
                  <a:cubicBezTo>
                    <a:pt x="1" y="7"/>
                    <a:pt x="9" y="0"/>
                    <a:pt x="12" y="1"/>
                  </a:cubicBezTo>
                  <a:cubicBezTo>
                    <a:pt x="26" y="6"/>
                    <a:pt x="30" y="16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3787776" y="5611813"/>
              <a:ext cx="53975" cy="57150"/>
            </a:xfrm>
            <a:custGeom>
              <a:avLst/>
              <a:gdLst>
                <a:gd name="T0" fmla="*/ 22 w 25"/>
                <a:gd name="T1" fmla="*/ 27 h 27"/>
                <a:gd name="T2" fmla="*/ 2 w 25"/>
                <a:gd name="T3" fmla="*/ 6 h 27"/>
                <a:gd name="T4" fmla="*/ 10 w 25"/>
                <a:gd name="T5" fmla="*/ 1 h 27"/>
                <a:gd name="T6" fmla="*/ 22 w 25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22" y="27"/>
                  </a:moveTo>
                  <a:cubicBezTo>
                    <a:pt x="7" y="24"/>
                    <a:pt x="0" y="19"/>
                    <a:pt x="2" y="6"/>
                  </a:cubicBezTo>
                  <a:cubicBezTo>
                    <a:pt x="2" y="3"/>
                    <a:pt x="8" y="0"/>
                    <a:pt x="10" y="1"/>
                  </a:cubicBezTo>
                  <a:cubicBezTo>
                    <a:pt x="23" y="5"/>
                    <a:pt x="25" y="14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321353" y="4251596"/>
            <a:ext cx="2112424" cy="733145"/>
            <a:chOff x="1357284" y="4251596"/>
            <a:chExt cx="2112424" cy="733145"/>
          </a:xfrm>
        </p:grpSpPr>
        <p:sp>
          <p:nvSpPr>
            <p:cNvPr id="105" name="TextBox 13"/>
            <p:cNvSpPr txBox="1"/>
            <p:nvPr/>
          </p:nvSpPr>
          <p:spPr>
            <a:xfrm>
              <a:off x="1757056" y="4251596"/>
              <a:ext cx="13128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C80B23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C80B23"/>
                </a:solidFill>
                <a:cs typeface="+mn-ea"/>
                <a:sym typeface="+mn-lt"/>
              </a:endParaRPr>
            </a:p>
          </p:txBody>
        </p:sp>
        <p:sp>
          <p:nvSpPr>
            <p:cNvPr id="106" name="TextBox 13"/>
            <p:cNvSpPr txBox="1"/>
            <p:nvPr/>
          </p:nvSpPr>
          <p:spPr>
            <a:xfrm>
              <a:off x="1357284" y="4560651"/>
              <a:ext cx="2112424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801592" y="1945580"/>
            <a:ext cx="2101012" cy="2093084"/>
            <a:chOff x="6300788" y="3665538"/>
            <a:chExt cx="2524125" cy="2514600"/>
          </a:xfrm>
          <a:solidFill>
            <a:srgbClr val="C80B23"/>
          </a:solidFill>
        </p:grpSpPr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069138" y="3935413"/>
              <a:ext cx="1108075" cy="1435100"/>
            </a:xfrm>
            <a:custGeom>
              <a:avLst/>
              <a:gdLst>
                <a:gd name="T0" fmla="*/ 379 w 515"/>
                <a:gd name="T1" fmla="*/ 379 h 669"/>
                <a:gd name="T2" fmla="*/ 387 w 515"/>
                <a:gd name="T3" fmla="*/ 250 h 669"/>
                <a:gd name="T4" fmla="*/ 496 w 515"/>
                <a:gd name="T5" fmla="*/ 309 h 669"/>
                <a:gd name="T6" fmla="*/ 322 w 515"/>
                <a:gd name="T7" fmla="*/ 573 h 669"/>
                <a:gd name="T8" fmla="*/ 133 w 515"/>
                <a:gd name="T9" fmla="*/ 663 h 669"/>
                <a:gd name="T10" fmla="*/ 131 w 515"/>
                <a:gd name="T11" fmla="*/ 668 h 669"/>
                <a:gd name="T12" fmla="*/ 121 w 515"/>
                <a:gd name="T13" fmla="*/ 504 h 669"/>
                <a:gd name="T14" fmla="*/ 1 w 515"/>
                <a:gd name="T15" fmla="*/ 477 h 669"/>
                <a:gd name="T16" fmla="*/ 30 w 515"/>
                <a:gd name="T17" fmla="*/ 407 h 669"/>
                <a:gd name="T18" fmla="*/ 16 w 515"/>
                <a:gd name="T19" fmla="*/ 301 h 669"/>
                <a:gd name="T20" fmla="*/ 45 w 515"/>
                <a:gd name="T21" fmla="*/ 206 h 669"/>
                <a:gd name="T22" fmla="*/ 7 w 515"/>
                <a:gd name="T23" fmla="*/ 161 h 669"/>
                <a:gd name="T24" fmla="*/ 100 w 515"/>
                <a:gd name="T25" fmla="*/ 92 h 669"/>
                <a:gd name="T26" fmla="*/ 142 w 515"/>
                <a:gd name="T27" fmla="*/ 110 h 669"/>
                <a:gd name="T28" fmla="*/ 185 w 515"/>
                <a:gd name="T29" fmla="*/ 66 h 669"/>
                <a:gd name="T30" fmla="*/ 199 w 515"/>
                <a:gd name="T31" fmla="*/ 75 h 669"/>
                <a:gd name="T32" fmla="*/ 256 w 515"/>
                <a:gd name="T33" fmla="*/ 109 h 669"/>
                <a:gd name="T34" fmla="*/ 262 w 515"/>
                <a:gd name="T35" fmla="*/ 156 h 669"/>
                <a:gd name="T36" fmla="*/ 335 w 515"/>
                <a:gd name="T37" fmla="*/ 50 h 669"/>
                <a:gd name="T38" fmla="*/ 290 w 515"/>
                <a:gd name="T39" fmla="*/ 9 h 669"/>
                <a:gd name="T40" fmla="*/ 382 w 515"/>
                <a:gd name="T41" fmla="*/ 53 h 669"/>
                <a:gd name="T42" fmla="*/ 455 w 515"/>
                <a:gd name="T43" fmla="*/ 116 h 669"/>
                <a:gd name="T44" fmla="*/ 483 w 515"/>
                <a:gd name="T45" fmla="*/ 216 h 669"/>
                <a:gd name="T46" fmla="*/ 388 w 515"/>
                <a:gd name="T47" fmla="*/ 225 h 669"/>
                <a:gd name="T48" fmla="*/ 327 w 515"/>
                <a:gd name="T49" fmla="*/ 179 h 669"/>
                <a:gd name="T50" fmla="*/ 240 w 515"/>
                <a:gd name="T51" fmla="*/ 210 h 669"/>
                <a:gd name="T52" fmla="*/ 137 w 515"/>
                <a:gd name="T53" fmla="*/ 252 h 669"/>
                <a:gd name="T54" fmla="*/ 140 w 515"/>
                <a:gd name="T55" fmla="*/ 342 h 669"/>
                <a:gd name="T56" fmla="*/ 176 w 515"/>
                <a:gd name="T57" fmla="*/ 433 h 669"/>
                <a:gd name="T58" fmla="*/ 241 w 515"/>
                <a:gd name="T59" fmla="*/ 427 h 669"/>
                <a:gd name="T60" fmla="*/ 289 w 515"/>
                <a:gd name="T61" fmla="*/ 452 h 669"/>
                <a:gd name="T62" fmla="*/ 316 w 515"/>
                <a:gd name="T63" fmla="*/ 450 h 669"/>
                <a:gd name="T64" fmla="*/ 184 w 515"/>
                <a:gd name="T65" fmla="*/ 138 h 669"/>
                <a:gd name="T66" fmla="*/ 229 w 515"/>
                <a:gd name="T67" fmla="*/ 156 h 669"/>
                <a:gd name="T68" fmla="*/ 150 w 515"/>
                <a:gd name="T69" fmla="*/ 11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5" h="669">
                  <a:moveTo>
                    <a:pt x="316" y="450"/>
                  </a:moveTo>
                  <a:cubicBezTo>
                    <a:pt x="372" y="433"/>
                    <a:pt x="379" y="424"/>
                    <a:pt x="379" y="379"/>
                  </a:cubicBezTo>
                  <a:cubicBezTo>
                    <a:pt x="426" y="375"/>
                    <a:pt x="442" y="362"/>
                    <a:pt x="445" y="329"/>
                  </a:cubicBezTo>
                  <a:cubicBezTo>
                    <a:pt x="449" y="290"/>
                    <a:pt x="429" y="265"/>
                    <a:pt x="387" y="250"/>
                  </a:cubicBezTo>
                  <a:cubicBezTo>
                    <a:pt x="396" y="248"/>
                    <a:pt x="404" y="245"/>
                    <a:pt x="413" y="245"/>
                  </a:cubicBezTo>
                  <a:cubicBezTo>
                    <a:pt x="477" y="242"/>
                    <a:pt x="485" y="247"/>
                    <a:pt x="496" y="309"/>
                  </a:cubicBezTo>
                  <a:cubicBezTo>
                    <a:pt x="513" y="406"/>
                    <a:pt x="515" y="389"/>
                    <a:pt x="455" y="452"/>
                  </a:cubicBezTo>
                  <a:cubicBezTo>
                    <a:pt x="413" y="495"/>
                    <a:pt x="367" y="533"/>
                    <a:pt x="322" y="573"/>
                  </a:cubicBezTo>
                  <a:cubicBezTo>
                    <a:pt x="318" y="577"/>
                    <a:pt x="310" y="580"/>
                    <a:pt x="304" y="580"/>
                  </a:cubicBezTo>
                  <a:cubicBezTo>
                    <a:pt x="234" y="579"/>
                    <a:pt x="177" y="607"/>
                    <a:pt x="133" y="663"/>
                  </a:cubicBezTo>
                  <a:cubicBezTo>
                    <a:pt x="132" y="665"/>
                    <a:pt x="130" y="667"/>
                    <a:pt x="128" y="669"/>
                  </a:cubicBezTo>
                  <a:cubicBezTo>
                    <a:pt x="127" y="669"/>
                    <a:pt x="126" y="669"/>
                    <a:pt x="131" y="668"/>
                  </a:cubicBezTo>
                  <a:cubicBezTo>
                    <a:pt x="133" y="629"/>
                    <a:pt x="136" y="589"/>
                    <a:pt x="136" y="549"/>
                  </a:cubicBezTo>
                  <a:cubicBezTo>
                    <a:pt x="136" y="534"/>
                    <a:pt x="129" y="518"/>
                    <a:pt x="121" y="504"/>
                  </a:cubicBezTo>
                  <a:cubicBezTo>
                    <a:pt x="103" y="472"/>
                    <a:pt x="69" y="462"/>
                    <a:pt x="32" y="475"/>
                  </a:cubicBezTo>
                  <a:cubicBezTo>
                    <a:pt x="22" y="478"/>
                    <a:pt x="11" y="477"/>
                    <a:pt x="1" y="477"/>
                  </a:cubicBezTo>
                  <a:cubicBezTo>
                    <a:pt x="2" y="467"/>
                    <a:pt x="0" y="454"/>
                    <a:pt x="4" y="445"/>
                  </a:cubicBezTo>
                  <a:cubicBezTo>
                    <a:pt x="11" y="431"/>
                    <a:pt x="21" y="420"/>
                    <a:pt x="30" y="407"/>
                  </a:cubicBezTo>
                  <a:cubicBezTo>
                    <a:pt x="37" y="398"/>
                    <a:pt x="45" y="390"/>
                    <a:pt x="50" y="380"/>
                  </a:cubicBezTo>
                  <a:cubicBezTo>
                    <a:pt x="72" y="345"/>
                    <a:pt x="57" y="312"/>
                    <a:pt x="16" y="301"/>
                  </a:cubicBezTo>
                  <a:cubicBezTo>
                    <a:pt x="24" y="283"/>
                    <a:pt x="33" y="265"/>
                    <a:pt x="39" y="246"/>
                  </a:cubicBezTo>
                  <a:cubicBezTo>
                    <a:pt x="43" y="233"/>
                    <a:pt x="48" y="218"/>
                    <a:pt x="45" y="206"/>
                  </a:cubicBezTo>
                  <a:cubicBezTo>
                    <a:pt x="43" y="196"/>
                    <a:pt x="30" y="188"/>
                    <a:pt x="22" y="179"/>
                  </a:cubicBezTo>
                  <a:cubicBezTo>
                    <a:pt x="17" y="173"/>
                    <a:pt x="8" y="168"/>
                    <a:pt x="7" y="161"/>
                  </a:cubicBezTo>
                  <a:cubicBezTo>
                    <a:pt x="5" y="149"/>
                    <a:pt x="3" y="135"/>
                    <a:pt x="19" y="129"/>
                  </a:cubicBezTo>
                  <a:cubicBezTo>
                    <a:pt x="46" y="116"/>
                    <a:pt x="73" y="104"/>
                    <a:pt x="100" y="92"/>
                  </a:cubicBezTo>
                  <a:cubicBezTo>
                    <a:pt x="109" y="88"/>
                    <a:pt x="117" y="84"/>
                    <a:pt x="127" y="80"/>
                  </a:cubicBezTo>
                  <a:cubicBezTo>
                    <a:pt x="131" y="89"/>
                    <a:pt x="136" y="97"/>
                    <a:pt x="142" y="110"/>
                  </a:cubicBezTo>
                  <a:cubicBezTo>
                    <a:pt x="142" y="87"/>
                    <a:pt x="155" y="85"/>
                    <a:pt x="168" y="80"/>
                  </a:cubicBezTo>
                  <a:cubicBezTo>
                    <a:pt x="175" y="78"/>
                    <a:pt x="180" y="71"/>
                    <a:pt x="185" y="66"/>
                  </a:cubicBezTo>
                  <a:cubicBezTo>
                    <a:pt x="185" y="66"/>
                    <a:pt x="185" y="67"/>
                    <a:pt x="185" y="67"/>
                  </a:cubicBezTo>
                  <a:cubicBezTo>
                    <a:pt x="190" y="69"/>
                    <a:pt x="196" y="71"/>
                    <a:pt x="199" y="75"/>
                  </a:cubicBezTo>
                  <a:cubicBezTo>
                    <a:pt x="210" y="87"/>
                    <a:pt x="221" y="96"/>
                    <a:pt x="238" y="93"/>
                  </a:cubicBezTo>
                  <a:cubicBezTo>
                    <a:pt x="249" y="91"/>
                    <a:pt x="255" y="97"/>
                    <a:pt x="256" y="109"/>
                  </a:cubicBezTo>
                  <a:cubicBezTo>
                    <a:pt x="256" y="117"/>
                    <a:pt x="261" y="124"/>
                    <a:pt x="262" y="132"/>
                  </a:cubicBezTo>
                  <a:cubicBezTo>
                    <a:pt x="263" y="138"/>
                    <a:pt x="262" y="145"/>
                    <a:pt x="262" y="156"/>
                  </a:cubicBezTo>
                  <a:cubicBezTo>
                    <a:pt x="283" y="150"/>
                    <a:pt x="309" y="147"/>
                    <a:pt x="330" y="136"/>
                  </a:cubicBezTo>
                  <a:cubicBezTo>
                    <a:pt x="361" y="120"/>
                    <a:pt x="362" y="73"/>
                    <a:pt x="335" y="50"/>
                  </a:cubicBezTo>
                  <a:cubicBezTo>
                    <a:pt x="325" y="42"/>
                    <a:pt x="315" y="37"/>
                    <a:pt x="306" y="29"/>
                  </a:cubicBezTo>
                  <a:cubicBezTo>
                    <a:pt x="300" y="23"/>
                    <a:pt x="296" y="16"/>
                    <a:pt x="290" y="9"/>
                  </a:cubicBezTo>
                  <a:cubicBezTo>
                    <a:pt x="306" y="0"/>
                    <a:pt x="317" y="6"/>
                    <a:pt x="326" y="16"/>
                  </a:cubicBezTo>
                  <a:cubicBezTo>
                    <a:pt x="342" y="33"/>
                    <a:pt x="356" y="52"/>
                    <a:pt x="382" y="53"/>
                  </a:cubicBezTo>
                  <a:cubicBezTo>
                    <a:pt x="384" y="53"/>
                    <a:pt x="386" y="55"/>
                    <a:pt x="387" y="56"/>
                  </a:cubicBezTo>
                  <a:cubicBezTo>
                    <a:pt x="401" y="87"/>
                    <a:pt x="430" y="100"/>
                    <a:pt x="455" y="116"/>
                  </a:cubicBezTo>
                  <a:cubicBezTo>
                    <a:pt x="475" y="128"/>
                    <a:pt x="486" y="143"/>
                    <a:pt x="483" y="168"/>
                  </a:cubicBezTo>
                  <a:cubicBezTo>
                    <a:pt x="481" y="184"/>
                    <a:pt x="482" y="200"/>
                    <a:pt x="483" y="216"/>
                  </a:cubicBezTo>
                  <a:cubicBezTo>
                    <a:pt x="483" y="226"/>
                    <a:pt x="480" y="231"/>
                    <a:pt x="469" y="231"/>
                  </a:cubicBezTo>
                  <a:cubicBezTo>
                    <a:pt x="442" y="229"/>
                    <a:pt x="415" y="227"/>
                    <a:pt x="388" y="225"/>
                  </a:cubicBezTo>
                  <a:cubicBezTo>
                    <a:pt x="384" y="224"/>
                    <a:pt x="381" y="219"/>
                    <a:pt x="377" y="217"/>
                  </a:cubicBezTo>
                  <a:cubicBezTo>
                    <a:pt x="361" y="204"/>
                    <a:pt x="346" y="188"/>
                    <a:pt x="327" y="179"/>
                  </a:cubicBezTo>
                  <a:cubicBezTo>
                    <a:pt x="286" y="159"/>
                    <a:pt x="261" y="169"/>
                    <a:pt x="243" y="210"/>
                  </a:cubicBezTo>
                  <a:cubicBezTo>
                    <a:pt x="242" y="210"/>
                    <a:pt x="240" y="211"/>
                    <a:pt x="240" y="210"/>
                  </a:cubicBezTo>
                  <a:cubicBezTo>
                    <a:pt x="191" y="181"/>
                    <a:pt x="176" y="185"/>
                    <a:pt x="148" y="235"/>
                  </a:cubicBezTo>
                  <a:cubicBezTo>
                    <a:pt x="145" y="241"/>
                    <a:pt x="141" y="247"/>
                    <a:pt x="137" y="252"/>
                  </a:cubicBezTo>
                  <a:cubicBezTo>
                    <a:pt x="113" y="280"/>
                    <a:pt x="115" y="304"/>
                    <a:pt x="145" y="330"/>
                  </a:cubicBezTo>
                  <a:cubicBezTo>
                    <a:pt x="143" y="334"/>
                    <a:pt x="142" y="338"/>
                    <a:pt x="140" y="342"/>
                  </a:cubicBezTo>
                  <a:cubicBezTo>
                    <a:pt x="128" y="370"/>
                    <a:pt x="130" y="379"/>
                    <a:pt x="150" y="401"/>
                  </a:cubicBezTo>
                  <a:cubicBezTo>
                    <a:pt x="160" y="411"/>
                    <a:pt x="167" y="423"/>
                    <a:pt x="176" y="433"/>
                  </a:cubicBezTo>
                  <a:cubicBezTo>
                    <a:pt x="180" y="437"/>
                    <a:pt x="188" y="442"/>
                    <a:pt x="192" y="441"/>
                  </a:cubicBezTo>
                  <a:cubicBezTo>
                    <a:pt x="209" y="438"/>
                    <a:pt x="225" y="432"/>
                    <a:pt x="241" y="427"/>
                  </a:cubicBezTo>
                  <a:cubicBezTo>
                    <a:pt x="248" y="424"/>
                    <a:pt x="254" y="419"/>
                    <a:pt x="257" y="417"/>
                  </a:cubicBezTo>
                  <a:cubicBezTo>
                    <a:pt x="268" y="430"/>
                    <a:pt x="277" y="444"/>
                    <a:pt x="289" y="452"/>
                  </a:cubicBezTo>
                  <a:cubicBezTo>
                    <a:pt x="294" y="456"/>
                    <a:pt x="307" y="450"/>
                    <a:pt x="316" y="449"/>
                  </a:cubicBezTo>
                  <a:lnTo>
                    <a:pt x="316" y="450"/>
                  </a:lnTo>
                  <a:close/>
                  <a:moveTo>
                    <a:pt x="150" y="114"/>
                  </a:moveTo>
                  <a:cubicBezTo>
                    <a:pt x="156" y="130"/>
                    <a:pt x="168" y="139"/>
                    <a:pt x="184" y="138"/>
                  </a:cubicBezTo>
                  <a:cubicBezTo>
                    <a:pt x="196" y="137"/>
                    <a:pt x="204" y="138"/>
                    <a:pt x="211" y="148"/>
                  </a:cubicBezTo>
                  <a:cubicBezTo>
                    <a:pt x="214" y="153"/>
                    <a:pt x="224" y="154"/>
                    <a:pt x="229" y="156"/>
                  </a:cubicBezTo>
                  <a:cubicBezTo>
                    <a:pt x="220" y="143"/>
                    <a:pt x="213" y="133"/>
                    <a:pt x="204" y="120"/>
                  </a:cubicBezTo>
                  <a:cubicBezTo>
                    <a:pt x="185" y="149"/>
                    <a:pt x="169" y="123"/>
                    <a:pt x="15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300788" y="3665538"/>
              <a:ext cx="1843088" cy="1555750"/>
            </a:xfrm>
            <a:custGeom>
              <a:avLst/>
              <a:gdLst>
                <a:gd name="T0" fmla="*/ 159 w 856"/>
                <a:gd name="T1" fmla="*/ 321 h 724"/>
                <a:gd name="T2" fmla="*/ 221 w 856"/>
                <a:gd name="T3" fmla="*/ 265 h 724"/>
                <a:gd name="T4" fmla="*/ 327 w 856"/>
                <a:gd name="T5" fmla="*/ 260 h 724"/>
                <a:gd name="T6" fmla="*/ 335 w 856"/>
                <a:gd name="T7" fmla="*/ 306 h 724"/>
                <a:gd name="T8" fmla="*/ 269 w 856"/>
                <a:gd name="T9" fmla="*/ 409 h 724"/>
                <a:gd name="T10" fmla="*/ 322 w 856"/>
                <a:gd name="T11" fmla="*/ 505 h 724"/>
                <a:gd name="T12" fmla="*/ 255 w 856"/>
                <a:gd name="T13" fmla="*/ 642 h 724"/>
                <a:gd name="T14" fmla="*/ 228 w 856"/>
                <a:gd name="T15" fmla="*/ 714 h 724"/>
                <a:gd name="T16" fmla="*/ 238 w 856"/>
                <a:gd name="T17" fmla="*/ 529 h 724"/>
                <a:gd name="T18" fmla="*/ 205 w 856"/>
                <a:gd name="T19" fmla="*/ 570 h 724"/>
                <a:gd name="T20" fmla="*/ 133 w 856"/>
                <a:gd name="T21" fmla="*/ 555 h 724"/>
                <a:gd name="T22" fmla="*/ 33 w 856"/>
                <a:gd name="T23" fmla="*/ 649 h 724"/>
                <a:gd name="T24" fmla="*/ 3 w 856"/>
                <a:gd name="T25" fmla="*/ 605 h 724"/>
                <a:gd name="T26" fmla="*/ 181 w 856"/>
                <a:gd name="T27" fmla="*/ 171 h 724"/>
                <a:gd name="T28" fmla="*/ 266 w 856"/>
                <a:gd name="T29" fmla="*/ 113 h 724"/>
                <a:gd name="T30" fmla="*/ 278 w 856"/>
                <a:gd name="T31" fmla="*/ 66 h 724"/>
                <a:gd name="T32" fmla="*/ 398 w 856"/>
                <a:gd name="T33" fmla="*/ 52 h 724"/>
                <a:gd name="T34" fmla="*/ 492 w 856"/>
                <a:gd name="T35" fmla="*/ 23 h 724"/>
                <a:gd name="T36" fmla="*/ 576 w 856"/>
                <a:gd name="T37" fmla="*/ 23 h 724"/>
                <a:gd name="T38" fmla="*/ 815 w 856"/>
                <a:gd name="T39" fmla="*/ 66 h 724"/>
                <a:gd name="T40" fmla="*/ 854 w 856"/>
                <a:gd name="T41" fmla="*/ 69 h 724"/>
                <a:gd name="T42" fmla="*/ 802 w 856"/>
                <a:gd name="T43" fmla="*/ 129 h 724"/>
                <a:gd name="T44" fmla="*/ 846 w 856"/>
                <a:gd name="T45" fmla="*/ 230 h 724"/>
                <a:gd name="T46" fmla="*/ 743 w 856"/>
                <a:gd name="T47" fmla="*/ 147 h 724"/>
                <a:gd name="T48" fmla="*/ 619 w 856"/>
                <a:gd name="T49" fmla="*/ 32 h 724"/>
                <a:gd name="T50" fmla="*/ 502 w 856"/>
                <a:gd name="T51" fmla="*/ 13 h 724"/>
                <a:gd name="T52" fmla="*/ 614 w 856"/>
                <a:gd name="T53" fmla="*/ 66 h 724"/>
                <a:gd name="T54" fmla="*/ 667 w 856"/>
                <a:gd name="T55" fmla="*/ 111 h 724"/>
                <a:gd name="T56" fmla="*/ 565 w 856"/>
                <a:gd name="T57" fmla="*/ 122 h 724"/>
                <a:gd name="T58" fmla="*/ 479 w 856"/>
                <a:gd name="T59" fmla="*/ 128 h 724"/>
                <a:gd name="T60" fmla="*/ 415 w 856"/>
                <a:gd name="T61" fmla="*/ 91 h 724"/>
                <a:gd name="T62" fmla="*/ 354 w 856"/>
                <a:gd name="T63" fmla="*/ 69 h 724"/>
                <a:gd name="T64" fmla="*/ 273 w 856"/>
                <a:gd name="T65" fmla="*/ 85 h 724"/>
                <a:gd name="T66" fmla="*/ 330 w 856"/>
                <a:gd name="T67" fmla="*/ 168 h 724"/>
                <a:gd name="T68" fmla="*/ 330 w 856"/>
                <a:gd name="T69" fmla="*/ 237 h 724"/>
                <a:gd name="T70" fmla="*/ 277 w 856"/>
                <a:gd name="T71" fmla="*/ 207 h 724"/>
                <a:gd name="T72" fmla="*/ 222 w 856"/>
                <a:gd name="T73" fmla="*/ 127 h 724"/>
                <a:gd name="T74" fmla="*/ 242 w 856"/>
                <a:gd name="T75" fmla="*/ 224 h 724"/>
                <a:gd name="T76" fmla="*/ 80 w 856"/>
                <a:gd name="T77" fmla="*/ 513 h 724"/>
                <a:gd name="T78" fmla="*/ 119 w 856"/>
                <a:gd name="T79" fmla="*/ 505 h 724"/>
                <a:gd name="T80" fmla="*/ 227 w 856"/>
                <a:gd name="T81" fmla="*/ 440 h 724"/>
                <a:gd name="T82" fmla="*/ 117 w 856"/>
                <a:gd name="T83" fmla="*/ 360 h 724"/>
                <a:gd name="T84" fmla="*/ 100 w 856"/>
                <a:gd name="T85" fmla="*/ 477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6" h="724">
                  <a:moveTo>
                    <a:pt x="100" y="307"/>
                  </a:moveTo>
                  <a:cubicBezTo>
                    <a:pt x="110" y="328"/>
                    <a:pt x="137" y="334"/>
                    <a:pt x="159" y="321"/>
                  </a:cubicBezTo>
                  <a:cubicBezTo>
                    <a:pt x="169" y="315"/>
                    <a:pt x="178" y="307"/>
                    <a:pt x="187" y="299"/>
                  </a:cubicBezTo>
                  <a:cubicBezTo>
                    <a:pt x="199" y="288"/>
                    <a:pt x="209" y="275"/>
                    <a:pt x="221" y="265"/>
                  </a:cubicBezTo>
                  <a:cubicBezTo>
                    <a:pt x="238" y="249"/>
                    <a:pt x="256" y="240"/>
                    <a:pt x="280" y="250"/>
                  </a:cubicBezTo>
                  <a:cubicBezTo>
                    <a:pt x="295" y="255"/>
                    <a:pt x="312" y="255"/>
                    <a:pt x="327" y="260"/>
                  </a:cubicBezTo>
                  <a:cubicBezTo>
                    <a:pt x="333" y="262"/>
                    <a:pt x="343" y="269"/>
                    <a:pt x="343" y="273"/>
                  </a:cubicBezTo>
                  <a:cubicBezTo>
                    <a:pt x="343" y="285"/>
                    <a:pt x="342" y="303"/>
                    <a:pt x="335" y="306"/>
                  </a:cubicBezTo>
                  <a:cubicBezTo>
                    <a:pt x="307" y="320"/>
                    <a:pt x="289" y="338"/>
                    <a:pt x="287" y="372"/>
                  </a:cubicBezTo>
                  <a:cubicBezTo>
                    <a:pt x="286" y="385"/>
                    <a:pt x="275" y="397"/>
                    <a:pt x="269" y="409"/>
                  </a:cubicBezTo>
                  <a:cubicBezTo>
                    <a:pt x="260" y="431"/>
                    <a:pt x="263" y="446"/>
                    <a:pt x="280" y="463"/>
                  </a:cubicBezTo>
                  <a:cubicBezTo>
                    <a:pt x="293" y="476"/>
                    <a:pt x="306" y="489"/>
                    <a:pt x="322" y="505"/>
                  </a:cubicBezTo>
                  <a:cubicBezTo>
                    <a:pt x="316" y="519"/>
                    <a:pt x="309" y="538"/>
                    <a:pt x="300" y="557"/>
                  </a:cubicBezTo>
                  <a:cubicBezTo>
                    <a:pt x="286" y="586"/>
                    <a:pt x="272" y="615"/>
                    <a:pt x="255" y="642"/>
                  </a:cubicBezTo>
                  <a:cubicBezTo>
                    <a:pt x="244" y="661"/>
                    <a:pt x="233" y="678"/>
                    <a:pt x="236" y="701"/>
                  </a:cubicBezTo>
                  <a:cubicBezTo>
                    <a:pt x="236" y="705"/>
                    <a:pt x="231" y="713"/>
                    <a:pt x="228" y="714"/>
                  </a:cubicBezTo>
                  <a:cubicBezTo>
                    <a:pt x="215" y="718"/>
                    <a:pt x="201" y="720"/>
                    <a:pt x="182" y="724"/>
                  </a:cubicBezTo>
                  <a:cubicBezTo>
                    <a:pt x="202" y="655"/>
                    <a:pt x="220" y="592"/>
                    <a:pt x="238" y="529"/>
                  </a:cubicBezTo>
                  <a:cubicBezTo>
                    <a:pt x="236" y="528"/>
                    <a:pt x="234" y="527"/>
                    <a:pt x="232" y="526"/>
                  </a:cubicBezTo>
                  <a:cubicBezTo>
                    <a:pt x="223" y="540"/>
                    <a:pt x="214" y="554"/>
                    <a:pt x="205" y="570"/>
                  </a:cubicBezTo>
                  <a:cubicBezTo>
                    <a:pt x="200" y="566"/>
                    <a:pt x="196" y="562"/>
                    <a:pt x="192" y="559"/>
                  </a:cubicBezTo>
                  <a:cubicBezTo>
                    <a:pt x="172" y="543"/>
                    <a:pt x="155" y="540"/>
                    <a:pt x="133" y="555"/>
                  </a:cubicBezTo>
                  <a:cubicBezTo>
                    <a:pt x="117" y="566"/>
                    <a:pt x="103" y="580"/>
                    <a:pt x="89" y="594"/>
                  </a:cubicBezTo>
                  <a:cubicBezTo>
                    <a:pt x="70" y="612"/>
                    <a:pt x="52" y="631"/>
                    <a:pt x="33" y="649"/>
                  </a:cubicBezTo>
                  <a:cubicBezTo>
                    <a:pt x="27" y="655"/>
                    <a:pt x="18" y="658"/>
                    <a:pt x="6" y="665"/>
                  </a:cubicBezTo>
                  <a:cubicBezTo>
                    <a:pt x="5" y="643"/>
                    <a:pt x="3" y="624"/>
                    <a:pt x="3" y="605"/>
                  </a:cubicBezTo>
                  <a:cubicBezTo>
                    <a:pt x="0" y="443"/>
                    <a:pt x="56" y="305"/>
                    <a:pt x="170" y="191"/>
                  </a:cubicBezTo>
                  <a:cubicBezTo>
                    <a:pt x="175" y="186"/>
                    <a:pt x="180" y="178"/>
                    <a:pt x="181" y="171"/>
                  </a:cubicBezTo>
                  <a:cubicBezTo>
                    <a:pt x="183" y="143"/>
                    <a:pt x="200" y="128"/>
                    <a:pt x="225" y="121"/>
                  </a:cubicBezTo>
                  <a:cubicBezTo>
                    <a:pt x="239" y="118"/>
                    <a:pt x="253" y="116"/>
                    <a:pt x="266" y="113"/>
                  </a:cubicBezTo>
                  <a:cubicBezTo>
                    <a:pt x="267" y="112"/>
                    <a:pt x="268" y="111"/>
                    <a:pt x="268" y="109"/>
                  </a:cubicBezTo>
                  <a:cubicBezTo>
                    <a:pt x="271" y="94"/>
                    <a:pt x="270" y="70"/>
                    <a:pt x="278" y="66"/>
                  </a:cubicBezTo>
                  <a:cubicBezTo>
                    <a:pt x="296" y="57"/>
                    <a:pt x="320" y="57"/>
                    <a:pt x="341" y="55"/>
                  </a:cubicBezTo>
                  <a:cubicBezTo>
                    <a:pt x="360" y="53"/>
                    <a:pt x="379" y="55"/>
                    <a:pt x="398" y="52"/>
                  </a:cubicBezTo>
                  <a:cubicBezTo>
                    <a:pt x="426" y="47"/>
                    <a:pt x="454" y="39"/>
                    <a:pt x="481" y="31"/>
                  </a:cubicBezTo>
                  <a:cubicBezTo>
                    <a:pt x="485" y="30"/>
                    <a:pt x="490" y="27"/>
                    <a:pt x="492" y="23"/>
                  </a:cubicBezTo>
                  <a:cubicBezTo>
                    <a:pt x="502" y="4"/>
                    <a:pt x="510" y="0"/>
                    <a:pt x="526" y="11"/>
                  </a:cubicBezTo>
                  <a:cubicBezTo>
                    <a:pt x="542" y="23"/>
                    <a:pt x="558" y="24"/>
                    <a:pt x="576" y="23"/>
                  </a:cubicBezTo>
                  <a:cubicBezTo>
                    <a:pt x="647" y="23"/>
                    <a:pt x="714" y="39"/>
                    <a:pt x="779" y="65"/>
                  </a:cubicBezTo>
                  <a:cubicBezTo>
                    <a:pt x="791" y="70"/>
                    <a:pt x="802" y="71"/>
                    <a:pt x="815" y="66"/>
                  </a:cubicBezTo>
                  <a:cubicBezTo>
                    <a:pt x="826" y="61"/>
                    <a:pt x="840" y="62"/>
                    <a:pt x="853" y="61"/>
                  </a:cubicBezTo>
                  <a:cubicBezTo>
                    <a:pt x="854" y="64"/>
                    <a:pt x="854" y="66"/>
                    <a:pt x="854" y="69"/>
                  </a:cubicBezTo>
                  <a:cubicBezTo>
                    <a:pt x="851" y="69"/>
                    <a:pt x="848" y="70"/>
                    <a:pt x="844" y="69"/>
                  </a:cubicBezTo>
                  <a:cubicBezTo>
                    <a:pt x="808" y="67"/>
                    <a:pt x="786" y="95"/>
                    <a:pt x="802" y="129"/>
                  </a:cubicBezTo>
                  <a:cubicBezTo>
                    <a:pt x="808" y="142"/>
                    <a:pt x="819" y="154"/>
                    <a:pt x="830" y="164"/>
                  </a:cubicBezTo>
                  <a:cubicBezTo>
                    <a:pt x="853" y="184"/>
                    <a:pt x="856" y="194"/>
                    <a:pt x="846" y="230"/>
                  </a:cubicBezTo>
                  <a:cubicBezTo>
                    <a:pt x="829" y="220"/>
                    <a:pt x="813" y="211"/>
                    <a:pt x="800" y="200"/>
                  </a:cubicBezTo>
                  <a:cubicBezTo>
                    <a:pt x="780" y="183"/>
                    <a:pt x="764" y="161"/>
                    <a:pt x="743" y="147"/>
                  </a:cubicBezTo>
                  <a:cubicBezTo>
                    <a:pt x="699" y="118"/>
                    <a:pt x="673" y="73"/>
                    <a:pt x="636" y="39"/>
                  </a:cubicBezTo>
                  <a:cubicBezTo>
                    <a:pt x="631" y="35"/>
                    <a:pt x="622" y="30"/>
                    <a:pt x="619" y="32"/>
                  </a:cubicBezTo>
                  <a:cubicBezTo>
                    <a:pt x="591" y="45"/>
                    <a:pt x="567" y="36"/>
                    <a:pt x="542" y="27"/>
                  </a:cubicBezTo>
                  <a:cubicBezTo>
                    <a:pt x="530" y="22"/>
                    <a:pt x="517" y="18"/>
                    <a:pt x="502" y="13"/>
                  </a:cubicBezTo>
                  <a:cubicBezTo>
                    <a:pt x="508" y="38"/>
                    <a:pt x="524" y="46"/>
                    <a:pt x="541" y="51"/>
                  </a:cubicBezTo>
                  <a:cubicBezTo>
                    <a:pt x="565" y="57"/>
                    <a:pt x="590" y="60"/>
                    <a:pt x="614" y="66"/>
                  </a:cubicBezTo>
                  <a:cubicBezTo>
                    <a:pt x="627" y="70"/>
                    <a:pt x="640" y="78"/>
                    <a:pt x="652" y="86"/>
                  </a:cubicBezTo>
                  <a:cubicBezTo>
                    <a:pt x="658" y="90"/>
                    <a:pt x="661" y="100"/>
                    <a:pt x="667" y="111"/>
                  </a:cubicBezTo>
                  <a:cubicBezTo>
                    <a:pt x="651" y="113"/>
                    <a:pt x="640" y="114"/>
                    <a:pt x="628" y="116"/>
                  </a:cubicBezTo>
                  <a:cubicBezTo>
                    <a:pt x="607" y="118"/>
                    <a:pt x="586" y="120"/>
                    <a:pt x="565" y="122"/>
                  </a:cubicBezTo>
                  <a:cubicBezTo>
                    <a:pt x="560" y="122"/>
                    <a:pt x="554" y="122"/>
                    <a:pt x="549" y="120"/>
                  </a:cubicBezTo>
                  <a:cubicBezTo>
                    <a:pt x="525" y="113"/>
                    <a:pt x="501" y="112"/>
                    <a:pt x="479" y="128"/>
                  </a:cubicBezTo>
                  <a:cubicBezTo>
                    <a:pt x="472" y="119"/>
                    <a:pt x="465" y="111"/>
                    <a:pt x="458" y="103"/>
                  </a:cubicBezTo>
                  <a:cubicBezTo>
                    <a:pt x="446" y="89"/>
                    <a:pt x="434" y="82"/>
                    <a:pt x="415" y="91"/>
                  </a:cubicBezTo>
                  <a:cubicBezTo>
                    <a:pt x="408" y="94"/>
                    <a:pt x="395" y="86"/>
                    <a:pt x="385" y="82"/>
                  </a:cubicBezTo>
                  <a:cubicBezTo>
                    <a:pt x="374" y="78"/>
                    <a:pt x="365" y="71"/>
                    <a:pt x="354" y="69"/>
                  </a:cubicBezTo>
                  <a:cubicBezTo>
                    <a:pt x="338" y="65"/>
                    <a:pt x="322" y="61"/>
                    <a:pt x="306" y="63"/>
                  </a:cubicBezTo>
                  <a:cubicBezTo>
                    <a:pt x="293" y="64"/>
                    <a:pt x="275" y="65"/>
                    <a:pt x="273" y="85"/>
                  </a:cubicBezTo>
                  <a:cubicBezTo>
                    <a:pt x="271" y="106"/>
                    <a:pt x="282" y="129"/>
                    <a:pt x="301" y="134"/>
                  </a:cubicBezTo>
                  <a:cubicBezTo>
                    <a:pt x="321" y="138"/>
                    <a:pt x="324" y="152"/>
                    <a:pt x="330" y="168"/>
                  </a:cubicBezTo>
                  <a:cubicBezTo>
                    <a:pt x="338" y="191"/>
                    <a:pt x="350" y="212"/>
                    <a:pt x="362" y="237"/>
                  </a:cubicBezTo>
                  <a:cubicBezTo>
                    <a:pt x="354" y="237"/>
                    <a:pt x="341" y="239"/>
                    <a:pt x="330" y="237"/>
                  </a:cubicBezTo>
                  <a:cubicBezTo>
                    <a:pt x="314" y="234"/>
                    <a:pt x="299" y="229"/>
                    <a:pt x="284" y="222"/>
                  </a:cubicBezTo>
                  <a:cubicBezTo>
                    <a:pt x="280" y="220"/>
                    <a:pt x="277" y="212"/>
                    <a:pt x="277" y="207"/>
                  </a:cubicBezTo>
                  <a:cubicBezTo>
                    <a:pt x="275" y="191"/>
                    <a:pt x="277" y="174"/>
                    <a:pt x="274" y="158"/>
                  </a:cubicBezTo>
                  <a:cubicBezTo>
                    <a:pt x="268" y="131"/>
                    <a:pt x="249" y="121"/>
                    <a:pt x="222" y="127"/>
                  </a:cubicBezTo>
                  <a:cubicBezTo>
                    <a:pt x="199" y="133"/>
                    <a:pt x="186" y="154"/>
                    <a:pt x="191" y="178"/>
                  </a:cubicBezTo>
                  <a:cubicBezTo>
                    <a:pt x="196" y="204"/>
                    <a:pt x="214" y="218"/>
                    <a:pt x="242" y="224"/>
                  </a:cubicBezTo>
                  <a:cubicBezTo>
                    <a:pt x="190" y="248"/>
                    <a:pt x="159" y="301"/>
                    <a:pt x="100" y="307"/>
                  </a:cubicBezTo>
                  <a:close/>
                  <a:moveTo>
                    <a:pt x="80" y="513"/>
                  </a:moveTo>
                  <a:cubicBezTo>
                    <a:pt x="82" y="514"/>
                    <a:pt x="83" y="515"/>
                    <a:pt x="85" y="516"/>
                  </a:cubicBezTo>
                  <a:cubicBezTo>
                    <a:pt x="96" y="513"/>
                    <a:pt x="108" y="509"/>
                    <a:pt x="119" y="505"/>
                  </a:cubicBezTo>
                  <a:cubicBezTo>
                    <a:pt x="146" y="495"/>
                    <a:pt x="174" y="486"/>
                    <a:pt x="201" y="475"/>
                  </a:cubicBezTo>
                  <a:cubicBezTo>
                    <a:pt x="216" y="469"/>
                    <a:pt x="225" y="458"/>
                    <a:pt x="227" y="440"/>
                  </a:cubicBezTo>
                  <a:cubicBezTo>
                    <a:pt x="230" y="412"/>
                    <a:pt x="222" y="389"/>
                    <a:pt x="199" y="372"/>
                  </a:cubicBezTo>
                  <a:cubicBezTo>
                    <a:pt x="174" y="354"/>
                    <a:pt x="146" y="347"/>
                    <a:pt x="117" y="360"/>
                  </a:cubicBezTo>
                  <a:cubicBezTo>
                    <a:pt x="91" y="371"/>
                    <a:pt x="83" y="399"/>
                    <a:pt x="99" y="422"/>
                  </a:cubicBezTo>
                  <a:cubicBezTo>
                    <a:pt x="113" y="441"/>
                    <a:pt x="111" y="458"/>
                    <a:pt x="100" y="477"/>
                  </a:cubicBezTo>
                  <a:cubicBezTo>
                    <a:pt x="93" y="489"/>
                    <a:pt x="87" y="501"/>
                    <a:pt x="80" y="5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256463" y="3868738"/>
              <a:ext cx="1389063" cy="2005013"/>
            </a:xfrm>
            <a:custGeom>
              <a:avLst/>
              <a:gdLst>
                <a:gd name="T0" fmla="*/ 573 w 645"/>
                <a:gd name="T1" fmla="*/ 112 h 934"/>
                <a:gd name="T2" fmla="*/ 521 w 645"/>
                <a:gd name="T3" fmla="*/ 114 h 934"/>
                <a:gd name="T4" fmla="*/ 519 w 645"/>
                <a:gd name="T5" fmla="*/ 180 h 934"/>
                <a:gd name="T6" fmla="*/ 536 w 645"/>
                <a:gd name="T7" fmla="*/ 190 h 934"/>
                <a:gd name="T8" fmla="*/ 583 w 645"/>
                <a:gd name="T9" fmla="*/ 261 h 934"/>
                <a:gd name="T10" fmla="*/ 543 w 645"/>
                <a:gd name="T11" fmla="*/ 236 h 934"/>
                <a:gd name="T12" fmla="*/ 482 w 645"/>
                <a:gd name="T13" fmla="*/ 263 h 934"/>
                <a:gd name="T14" fmla="*/ 495 w 645"/>
                <a:gd name="T15" fmla="*/ 298 h 934"/>
                <a:gd name="T16" fmla="*/ 534 w 645"/>
                <a:gd name="T17" fmla="*/ 303 h 934"/>
                <a:gd name="T18" fmla="*/ 569 w 645"/>
                <a:gd name="T19" fmla="*/ 286 h 934"/>
                <a:gd name="T20" fmla="*/ 595 w 645"/>
                <a:gd name="T21" fmla="*/ 290 h 934"/>
                <a:gd name="T22" fmla="*/ 613 w 645"/>
                <a:gd name="T23" fmla="*/ 359 h 934"/>
                <a:gd name="T24" fmla="*/ 549 w 645"/>
                <a:gd name="T25" fmla="*/ 340 h 934"/>
                <a:gd name="T26" fmla="*/ 549 w 645"/>
                <a:gd name="T27" fmla="*/ 340 h 934"/>
                <a:gd name="T28" fmla="*/ 514 w 645"/>
                <a:gd name="T29" fmla="*/ 371 h 934"/>
                <a:gd name="T30" fmla="*/ 507 w 645"/>
                <a:gd name="T31" fmla="*/ 419 h 934"/>
                <a:gd name="T32" fmla="*/ 474 w 645"/>
                <a:gd name="T33" fmla="*/ 489 h 934"/>
                <a:gd name="T34" fmla="*/ 512 w 645"/>
                <a:gd name="T35" fmla="*/ 516 h 934"/>
                <a:gd name="T36" fmla="*/ 512 w 645"/>
                <a:gd name="T37" fmla="*/ 535 h 934"/>
                <a:gd name="T38" fmla="*/ 542 w 645"/>
                <a:gd name="T39" fmla="*/ 579 h 934"/>
                <a:gd name="T40" fmla="*/ 588 w 645"/>
                <a:gd name="T41" fmla="*/ 566 h 934"/>
                <a:gd name="T42" fmla="*/ 617 w 645"/>
                <a:gd name="T43" fmla="*/ 542 h 934"/>
                <a:gd name="T44" fmla="*/ 645 w 645"/>
                <a:gd name="T45" fmla="*/ 539 h 934"/>
                <a:gd name="T46" fmla="*/ 619 w 645"/>
                <a:gd name="T47" fmla="*/ 643 h 934"/>
                <a:gd name="T48" fmla="*/ 445 w 645"/>
                <a:gd name="T49" fmla="*/ 675 h 934"/>
                <a:gd name="T50" fmla="*/ 371 w 645"/>
                <a:gd name="T51" fmla="*/ 652 h 934"/>
                <a:gd name="T52" fmla="*/ 354 w 645"/>
                <a:gd name="T53" fmla="*/ 649 h 934"/>
                <a:gd name="T54" fmla="*/ 266 w 645"/>
                <a:gd name="T55" fmla="*/ 687 h 934"/>
                <a:gd name="T56" fmla="*/ 189 w 645"/>
                <a:gd name="T57" fmla="*/ 750 h 934"/>
                <a:gd name="T58" fmla="*/ 177 w 645"/>
                <a:gd name="T59" fmla="*/ 773 h 934"/>
                <a:gd name="T60" fmla="*/ 157 w 645"/>
                <a:gd name="T61" fmla="*/ 817 h 934"/>
                <a:gd name="T62" fmla="*/ 93 w 645"/>
                <a:gd name="T63" fmla="*/ 896 h 934"/>
                <a:gd name="T64" fmla="*/ 0 w 645"/>
                <a:gd name="T65" fmla="*/ 926 h 934"/>
                <a:gd name="T66" fmla="*/ 20 w 645"/>
                <a:gd name="T67" fmla="*/ 903 h 934"/>
                <a:gd name="T68" fmla="*/ 46 w 645"/>
                <a:gd name="T69" fmla="*/ 860 h 934"/>
                <a:gd name="T70" fmla="*/ 52 w 645"/>
                <a:gd name="T71" fmla="*/ 775 h 934"/>
                <a:gd name="T72" fmla="*/ 94 w 645"/>
                <a:gd name="T73" fmla="*/ 701 h 934"/>
                <a:gd name="T74" fmla="*/ 102 w 645"/>
                <a:gd name="T75" fmla="*/ 689 h 934"/>
                <a:gd name="T76" fmla="*/ 163 w 645"/>
                <a:gd name="T77" fmla="*/ 644 h 934"/>
                <a:gd name="T78" fmla="*/ 185 w 645"/>
                <a:gd name="T79" fmla="*/ 642 h 934"/>
                <a:gd name="T80" fmla="*/ 313 w 645"/>
                <a:gd name="T81" fmla="*/ 581 h 934"/>
                <a:gd name="T82" fmla="*/ 451 w 645"/>
                <a:gd name="T83" fmla="*/ 439 h 934"/>
                <a:gd name="T84" fmla="*/ 456 w 645"/>
                <a:gd name="T85" fmla="*/ 414 h 934"/>
                <a:gd name="T86" fmla="*/ 424 w 645"/>
                <a:gd name="T87" fmla="*/ 276 h 934"/>
                <a:gd name="T88" fmla="*/ 417 w 645"/>
                <a:gd name="T89" fmla="*/ 204 h 934"/>
                <a:gd name="T90" fmla="*/ 439 w 645"/>
                <a:gd name="T91" fmla="*/ 172 h 934"/>
                <a:gd name="T92" fmla="*/ 497 w 645"/>
                <a:gd name="T93" fmla="*/ 45 h 934"/>
                <a:gd name="T94" fmla="*/ 480 w 645"/>
                <a:gd name="T95" fmla="*/ 82 h 934"/>
                <a:gd name="T96" fmla="*/ 459 w 645"/>
                <a:gd name="T97" fmla="*/ 127 h 934"/>
                <a:gd name="T98" fmla="*/ 434 w 645"/>
                <a:gd name="T99" fmla="*/ 135 h 934"/>
                <a:gd name="T100" fmla="*/ 426 w 645"/>
                <a:gd name="T101" fmla="*/ 115 h 934"/>
                <a:gd name="T102" fmla="*/ 422 w 645"/>
                <a:gd name="T103" fmla="*/ 82 h 934"/>
                <a:gd name="T104" fmla="*/ 422 w 645"/>
                <a:gd name="T105" fmla="*/ 72 h 934"/>
                <a:gd name="T106" fmla="*/ 434 w 645"/>
                <a:gd name="T107" fmla="*/ 0 h 934"/>
                <a:gd name="T108" fmla="*/ 474 w 645"/>
                <a:gd name="T109" fmla="*/ 53 h 934"/>
                <a:gd name="T110" fmla="*/ 503 w 645"/>
                <a:gd name="T111" fmla="*/ 36 h 934"/>
                <a:gd name="T112" fmla="*/ 510 w 645"/>
                <a:gd name="T113" fmla="*/ 70 h 934"/>
                <a:gd name="T114" fmla="*/ 542 w 645"/>
                <a:gd name="T115" fmla="*/ 97 h 934"/>
                <a:gd name="T116" fmla="*/ 573 w 645"/>
                <a:gd name="T117" fmla="*/ 112 h 934"/>
                <a:gd name="T118" fmla="*/ 573 w 645"/>
                <a:gd name="T119" fmla="*/ 112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5" h="934">
                  <a:moveTo>
                    <a:pt x="573" y="112"/>
                  </a:moveTo>
                  <a:cubicBezTo>
                    <a:pt x="555" y="104"/>
                    <a:pt x="537" y="95"/>
                    <a:pt x="521" y="114"/>
                  </a:cubicBezTo>
                  <a:cubicBezTo>
                    <a:pt x="508" y="128"/>
                    <a:pt x="507" y="164"/>
                    <a:pt x="519" y="180"/>
                  </a:cubicBezTo>
                  <a:cubicBezTo>
                    <a:pt x="523" y="185"/>
                    <a:pt x="530" y="188"/>
                    <a:pt x="536" y="190"/>
                  </a:cubicBezTo>
                  <a:cubicBezTo>
                    <a:pt x="567" y="200"/>
                    <a:pt x="585" y="225"/>
                    <a:pt x="583" y="261"/>
                  </a:cubicBezTo>
                  <a:cubicBezTo>
                    <a:pt x="568" y="252"/>
                    <a:pt x="555" y="245"/>
                    <a:pt x="543" y="236"/>
                  </a:cubicBezTo>
                  <a:cubicBezTo>
                    <a:pt x="516" y="219"/>
                    <a:pt x="485" y="231"/>
                    <a:pt x="482" y="263"/>
                  </a:cubicBezTo>
                  <a:cubicBezTo>
                    <a:pt x="481" y="275"/>
                    <a:pt x="487" y="292"/>
                    <a:pt x="495" y="298"/>
                  </a:cubicBezTo>
                  <a:cubicBezTo>
                    <a:pt x="504" y="305"/>
                    <a:pt x="521" y="306"/>
                    <a:pt x="534" y="303"/>
                  </a:cubicBezTo>
                  <a:cubicBezTo>
                    <a:pt x="546" y="301"/>
                    <a:pt x="556" y="289"/>
                    <a:pt x="569" y="286"/>
                  </a:cubicBezTo>
                  <a:cubicBezTo>
                    <a:pt x="576" y="283"/>
                    <a:pt x="589" y="285"/>
                    <a:pt x="595" y="290"/>
                  </a:cubicBezTo>
                  <a:cubicBezTo>
                    <a:pt x="613" y="308"/>
                    <a:pt x="621" y="331"/>
                    <a:pt x="613" y="359"/>
                  </a:cubicBezTo>
                  <a:cubicBezTo>
                    <a:pt x="593" y="344"/>
                    <a:pt x="577" y="318"/>
                    <a:pt x="549" y="340"/>
                  </a:cubicBezTo>
                  <a:cubicBezTo>
                    <a:pt x="549" y="340"/>
                    <a:pt x="549" y="340"/>
                    <a:pt x="549" y="340"/>
                  </a:cubicBezTo>
                  <a:cubicBezTo>
                    <a:pt x="537" y="350"/>
                    <a:pt x="521" y="358"/>
                    <a:pt x="514" y="371"/>
                  </a:cubicBezTo>
                  <a:cubicBezTo>
                    <a:pt x="507" y="384"/>
                    <a:pt x="509" y="401"/>
                    <a:pt x="507" y="419"/>
                  </a:cubicBezTo>
                  <a:cubicBezTo>
                    <a:pt x="473" y="430"/>
                    <a:pt x="473" y="431"/>
                    <a:pt x="474" y="489"/>
                  </a:cubicBezTo>
                  <a:cubicBezTo>
                    <a:pt x="475" y="514"/>
                    <a:pt x="497" y="509"/>
                    <a:pt x="512" y="516"/>
                  </a:cubicBezTo>
                  <a:cubicBezTo>
                    <a:pt x="512" y="522"/>
                    <a:pt x="512" y="529"/>
                    <a:pt x="512" y="535"/>
                  </a:cubicBezTo>
                  <a:cubicBezTo>
                    <a:pt x="514" y="555"/>
                    <a:pt x="523" y="571"/>
                    <a:pt x="542" y="579"/>
                  </a:cubicBezTo>
                  <a:cubicBezTo>
                    <a:pt x="560" y="587"/>
                    <a:pt x="575" y="579"/>
                    <a:pt x="588" y="566"/>
                  </a:cubicBezTo>
                  <a:cubicBezTo>
                    <a:pt x="597" y="557"/>
                    <a:pt x="607" y="548"/>
                    <a:pt x="617" y="542"/>
                  </a:cubicBezTo>
                  <a:cubicBezTo>
                    <a:pt x="623" y="538"/>
                    <a:pt x="632" y="540"/>
                    <a:pt x="645" y="539"/>
                  </a:cubicBezTo>
                  <a:cubicBezTo>
                    <a:pt x="636" y="575"/>
                    <a:pt x="628" y="608"/>
                    <a:pt x="619" y="643"/>
                  </a:cubicBezTo>
                  <a:cubicBezTo>
                    <a:pt x="562" y="654"/>
                    <a:pt x="504" y="666"/>
                    <a:pt x="445" y="675"/>
                  </a:cubicBezTo>
                  <a:cubicBezTo>
                    <a:pt x="418" y="680"/>
                    <a:pt x="390" y="677"/>
                    <a:pt x="371" y="652"/>
                  </a:cubicBezTo>
                  <a:cubicBezTo>
                    <a:pt x="368" y="648"/>
                    <a:pt x="360" y="648"/>
                    <a:pt x="354" y="649"/>
                  </a:cubicBezTo>
                  <a:cubicBezTo>
                    <a:pt x="320" y="650"/>
                    <a:pt x="292" y="665"/>
                    <a:pt x="266" y="687"/>
                  </a:cubicBezTo>
                  <a:cubicBezTo>
                    <a:pt x="241" y="709"/>
                    <a:pt x="214" y="729"/>
                    <a:pt x="189" y="750"/>
                  </a:cubicBezTo>
                  <a:cubicBezTo>
                    <a:pt x="183" y="756"/>
                    <a:pt x="181" y="765"/>
                    <a:pt x="177" y="773"/>
                  </a:cubicBezTo>
                  <a:cubicBezTo>
                    <a:pt x="170" y="787"/>
                    <a:pt x="166" y="804"/>
                    <a:pt x="157" y="817"/>
                  </a:cubicBezTo>
                  <a:cubicBezTo>
                    <a:pt x="137" y="844"/>
                    <a:pt x="116" y="872"/>
                    <a:pt x="93" y="896"/>
                  </a:cubicBezTo>
                  <a:cubicBezTo>
                    <a:pt x="69" y="921"/>
                    <a:pt x="39" y="934"/>
                    <a:pt x="0" y="926"/>
                  </a:cubicBezTo>
                  <a:cubicBezTo>
                    <a:pt x="6" y="918"/>
                    <a:pt x="12" y="908"/>
                    <a:pt x="20" y="903"/>
                  </a:cubicBezTo>
                  <a:cubicBezTo>
                    <a:pt x="37" y="893"/>
                    <a:pt x="45" y="879"/>
                    <a:pt x="46" y="860"/>
                  </a:cubicBezTo>
                  <a:cubicBezTo>
                    <a:pt x="49" y="832"/>
                    <a:pt x="50" y="803"/>
                    <a:pt x="52" y="775"/>
                  </a:cubicBezTo>
                  <a:cubicBezTo>
                    <a:pt x="54" y="744"/>
                    <a:pt x="59" y="715"/>
                    <a:pt x="94" y="701"/>
                  </a:cubicBezTo>
                  <a:cubicBezTo>
                    <a:pt x="97" y="700"/>
                    <a:pt x="100" y="693"/>
                    <a:pt x="102" y="689"/>
                  </a:cubicBezTo>
                  <a:cubicBezTo>
                    <a:pt x="114" y="662"/>
                    <a:pt x="134" y="647"/>
                    <a:pt x="163" y="644"/>
                  </a:cubicBezTo>
                  <a:cubicBezTo>
                    <a:pt x="170" y="644"/>
                    <a:pt x="178" y="641"/>
                    <a:pt x="185" y="642"/>
                  </a:cubicBezTo>
                  <a:cubicBezTo>
                    <a:pt x="239" y="646"/>
                    <a:pt x="278" y="619"/>
                    <a:pt x="313" y="581"/>
                  </a:cubicBezTo>
                  <a:cubicBezTo>
                    <a:pt x="357" y="532"/>
                    <a:pt x="405" y="487"/>
                    <a:pt x="451" y="439"/>
                  </a:cubicBezTo>
                  <a:cubicBezTo>
                    <a:pt x="456" y="434"/>
                    <a:pt x="457" y="422"/>
                    <a:pt x="456" y="414"/>
                  </a:cubicBezTo>
                  <a:cubicBezTo>
                    <a:pt x="446" y="368"/>
                    <a:pt x="433" y="322"/>
                    <a:pt x="424" y="276"/>
                  </a:cubicBezTo>
                  <a:cubicBezTo>
                    <a:pt x="419" y="253"/>
                    <a:pt x="419" y="228"/>
                    <a:pt x="417" y="204"/>
                  </a:cubicBezTo>
                  <a:cubicBezTo>
                    <a:pt x="416" y="189"/>
                    <a:pt x="424" y="179"/>
                    <a:pt x="439" y="172"/>
                  </a:cubicBezTo>
                  <a:cubicBezTo>
                    <a:pt x="486" y="152"/>
                    <a:pt x="509" y="104"/>
                    <a:pt x="497" y="45"/>
                  </a:cubicBezTo>
                  <a:cubicBezTo>
                    <a:pt x="490" y="61"/>
                    <a:pt x="485" y="72"/>
                    <a:pt x="480" y="82"/>
                  </a:cubicBezTo>
                  <a:cubicBezTo>
                    <a:pt x="474" y="97"/>
                    <a:pt x="468" y="113"/>
                    <a:pt x="459" y="127"/>
                  </a:cubicBezTo>
                  <a:cubicBezTo>
                    <a:pt x="455" y="133"/>
                    <a:pt x="443" y="135"/>
                    <a:pt x="434" y="135"/>
                  </a:cubicBezTo>
                  <a:cubicBezTo>
                    <a:pt x="431" y="135"/>
                    <a:pt x="428" y="123"/>
                    <a:pt x="426" y="115"/>
                  </a:cubicBezTo>
                  <a:cubicBezTo>
                    <a:pt x="424" y="104"/>
                    <a:pt x="423" y="93"/>
                    <a:pt x="422" y="82"/>
                  </a:cubicBezTo>
                  <a:cubicBezTo>
                    <a:pt x="422" y="78"/>
                    <a:pt x="420" y="75"/>
                    <a:pt x="422" y="72"/>
                  </a:cubicBezTo>
                  <a:cubicBezTo>
                    <a:pt x="437" y="35"/>
                    <a:pt x="437" y="35"/>
                    <a:pt x="434" y="0"/>
                  </a:cubicBezTo>
                  <a:cubicBezTo>
                    <a:pt x="448" y="19"/>
                    <a:pt x="461" y="36"/>
                    <a:pt x="474" y="53"/>
                  </a:cubicBezTo>
                  <a:cubicBezTo>
                    <a:pt x="485" y="46"/>
                    <a:pt x="493" y="42"/>
                    <a:pt x="503" y="36"/>
                  </a:cubicBezTo>
                  <a:cubicBezTo>
                    <a:pt x="506" y="49"/>
                    <a:pt x="507" y="60"/>
                    <a:pt x="510" y="70"/>
                  </a:cubicBezTo>
                  <a:cubicBezTo>
                    <a:pt x="514" y="87"/>
                    <a:pt x="520" y="98"/>
                    <a:pt x="542" y="97"/>
                  </a:cubicBezTo>
                  <a:cubicBezTo>
                    <a:pt x="552" y="97"/>
                    <a:pt x="563" y="107"/>
                    <a:pt x="573" y="112"/>
                  </a:cubicBezTo>
                  <a:cubicBezTo>
                    <a:pt x="573" y="112"/>
                    <a:pt x="573" y="112"/>
                    <a:pt x="573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16663" y="5059363"/>
              <a:ext cx="1282700" cy="1120775"/>
            </a:xfrm>
            <a:custGeom>
              <a:avLst/>
              <a:gdLst>
                <a:gd name="T0" fmla="*/ 6 w 596"/>
                <a:gd name="T1" fmla="*/ 38 h 522"/>
                <a:gd name="T2" fmla="*/ 20 w 596"/>
                <a:gd name="T3" fmla="*/ 57 h 522"/>
                <a:gd name="T4" fmla="*/ 56 w 596"/>
                <a:gd name="T5" fmla="*/ 56 h 522"/>
                <a:gd name="T6" fmla="*/ 76 w 596"/>
                <a:gd name="T7" fmla="*/ 19 h 522"/>
                <a:gd name="T8" fmla="*/ 92 w 596"/>
                <a:gd name="T9" fmla="*/ 0 h 522"/>
                <a:gd name="T10" fmla="*/ 98 w 596"/>
                <a:gd name="T11" fmla="*/ 2 h 522"/>
                <a:gd name="T12" fmla="*/ 83 w 596"/>
                <a:gd name="T13" fmla="*/ 39 h 522"/>
                <a:gd name="T14" fmla="*/ 43 w 596"/>
                <a:gd name="T15" fmla="*/ 122 h 522"/>
                <a:gd name="T16" fmla="*/ 54 w 596"/>
                <a:gd name="T17" fmla="*/ 161 h 522"/>
                <a:gd name="T18" fmla="*/ 78 w 596"/>
                <a:gd name="T19" fmla="*/ 184 h 522"/>
                <a:gd name="T20" fmla="*/ 102 w 596"/>
                <a:gd name="T21" fmla="*/ 142 h 522"/>
                <a:gd name="T22" fmla="*/ 110 w 596"/>
                <a:gd name="T23" fmla="*/ 147 h 522"/>
                <a:gd name="T24" fmla="*/ 118 w 596"/>
                <a:gd name="T25" fmla="*/ 176 h 522"/>
                <a:gd name="T26" fmla="*/ 129 w 596"/>
                <a:gd name="T27" fmla="*/ 199 h 522"/>
                <a:gd name="T28" fmla="*/ 156 w 596"/>
                <a:gd name="T29" fmla="*/ 192 h 522"/>
                <a:gd name="T30" fmla="*/ 162 w 596"/>
                <a:gd name="T31" fmla="*/ 164 h 522"/>
                <a:gd name="T32" fmla="*/ 189 w 596"/>
                <a:gd name="T33" fmla="*/ 154 h 522"/>
                <a:gd name="T34" fmla="*/ 226 w 596"/>
                <a:gd name="T35" fmla="*/ 171 h 522"/>
                <a:gd name="T36" fmla="*/ 260 w 596"/>
                <a:gd name="T37" fmla="*/ 191 h 522"/>
                <a:gd name="T38" fmla="*/ 317 w 596"/>
                <a:gd name="T39" fmla="*/ 237 h 522"/>
                <a:gd name="T40" fmla="*/ 388 w 596"/>
                <a:gd name="T41" fmla="*/ 238 h 522"/>
                <a:gd name="T42" fmla="*/ 393 w 596"/>
                <a:gd name="T43" fmla="*/ 235 h 522"/>
                <a:gd name="T44" fmla="*/ 442 w 596"/>
                <a:gd name="T45" fmla="*/ 195 h 522"/>
                <a:gd name="T46" fmla="*/ 422 w 596"/>
                <a:gd name="T47" fmla="*/ 335 h 522"/>
                <a:gd name="T48" fmla="*/ 398 w 596"/>
                <a:gd name="T49" fmla="*/ 345 h 522"/>
                <a:gd name="T50" fmla="*/ 287 w 596"/>
                <a:gd name="T51" fmla="*/ 380 h 522"/>
                <a:gd name="T52" fmla="*/ 282 w 596"/>
                <a:gd name="T53" fmla="*/ 406 h 522"/>
                <a:gd name="T54" fmla="*/ 309 w 596"/>
                <a:gd name="T55" fmla="*/ 432 h 522"/>
                <a:gd name="T56" fmla="*/ 346 w 596"/>
                <a:gd name="T57" fmla="*/ 415 h 522"/>
                <a:gd name="T58" fmla="*/ 388 w 596"/>
                <a:gd name="T59" fmla="*/ 395 h 522"/>
                <a:gd name="T60" fmla="*/ 421 w 596"/>
                <a:gd name="T61" fmla="*/ 410 h 522"/>
                <a:gd name="T62" fmla="*/ 477 w 596"/>
                <a:gd name="T63" fmla="*/ 407 h 522"/>
                <a:gd name="T64" fmla="*/ 523 w 596"/>
                <a:gd name="T65" fmla="*/ 379 h 522"/>
                <a:gd name="T66" fmla="*/ 556 w 596"/>
                <a:gd name="T67" fmla="*/ 372 h 522"/>
                <a:gd name="T68" fmla="*/ 534 w 596"/>
                <a:gd name="T69" fmla="*/ 465 h 522"/>
                <a:gd name="T70" fmla="*/ 442 w 596"/>
                <a:gd name="T71" fmla="*/ 478 h 522"/>
                <a:gd name="T72" fmla="*/ 596 w 596"/>
                <a:gd name="T73" fmla="*/ 517 h 522"/>
                <a:gd name="T74" fmla="*/ 145 w 596"/>
                <a:gd name="T75" fmla="*/ 335 h 522"/>
                <a:gd name="T76" fmla="*/ 0 w 596"/>
                <a:gd name="T77" fmla="*/ 41 h 522"/>
                <a:gd name="T78" fmla="*/ 6 w 596"/>
                <a:gd name="T79" fmla="*/ 3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6" h="522">
                  <a:moveTo>
                    <a:pt x="6" y="38"/>
                  </a:moveTo>
                  <a:cubicBezTo>
                    <a:pt x="11" y="44"/>
                    <a:pt x="15" y="50"/>
                    <a:pt x="20" y="57"/>
                  </a:cubicBezTo>
                  <a:cubicBezTo>
                    <a:pt x="33" y="75"/>
                    <a:pt x="43" y="75"/>
                    <a:pt x="56" y="56"/>
                  </a:cubicBezTo>
                  <a:cubicBezTo>
                    <a:pt x="64" y="44"/>
                    <a:pt x="69" y="31"/>
                    <a:pt x="76" y="19"/>
                  </a:cubicBezTo>
                  <a:cubicBezTo>
                    <a:pt x="81" y="12"/>
                    <a:pt x="87" y="6"/>
                    <a:pt x="92" y="0"/>
                  </a:cubicBezTo>
                  <a:cubicBezTo>
                    <a:pt x="94" y="1"/>
                    <a:pt x="96" y="2"/>
                    <a:pt x="98" y="2"/>
                  </a:cubicBezTo>
                  <a:cubicBezTo>
                    <a:pt x="93" y="15"/>
                    <a:pt x="89" y="27"/>
                    <a:pt x="83" y="39"/>
                  </a:cubicBezTo>
                  <a:cubicBezTo>
                    <a:pt x="70" y="67"/>
                    <a:pt x="56" y="94"/>
                    <a:pt x="43" y="122"/>
                  </a:cubicBezTo>
                  <a:cubicBezTo>
                    <a:pt x="34" y="139"/>
                    <a:pt x="35" y="152"/>
                    <a:pt x="54" y="161"/>
                  </a:cubicBezTo>
                  <a:cubicBezTo>
                    <a:pt x="61" y="165"/>
                    <a:pt x="66" y="172"/>
                    <a:pt x="78" y="184"/>
                  </a:cubicBezTo>
                  <a:cubicBezTo>
                    <a:pt x="86" y="170"/>
                    <a:pt x="94" y="156"/>
                    <a:pt x="102" y="142"/>
                  </a:cubicBezTo>
                  <a:cubicBezTo>
                    <a:pt x="105" y="143"/>
                    <a:pt x="108" y="145"/>
                    <a:pt x="110" y="147"/>
                  </a:cubicBezTo>
                  <a:cubicBezTo>
                    <a:pt x="113" y="157"/>
                    <a:pt x="115" y="167"/>
                    <a:pt x="118" y="176"/>
                  </a:cubicBezTo>
                  <a:cubicBezTo>
                    <a:pt x="121" y="184"/>
                    <a:pt x="124" y="193"/>
                    <a:pt x="129" y="199"/>
                  </a:cubicBezTo>
                  <a:cubicBezTo>
                    <a:pt x="140" y="210"/>
                    <a:pt x="151" y="207"/>
                    <a:pt x="156" y="192"/>
                  </a:cubicBezTo>
                  <a:cubicBezTo>
                    <a:pt x="158" y="183"/>
                    <a:pt x="159" y="173"/>
                    <a:pt x="162" y="164"/>
                  </a:cubicBezTo>
                  <a:cubicBezTo>
                    <a:pt x="166" y="148"/>
                    <a:pt x="174" y="146"/>
                    <a:pt x="189" y="154"/>
                  </a:cubicBezTo>
                  <a:cubicBezTo>
                    <a:pt x="201" y="160"/>
                    <a:pt x="214" y="164"/>
                    <a:pt x="226" y="171"/>
                  </a:cubicBezTo>
                  <a:cubicBezTo>
                    <a:pt x="238" y="177"/>
                    <a:pt x="249" y="183"/>
                    <a:pt x="260" y="191"/>
                  </a:cubicBezTo>
                  <a:cubicBezTo>
                    <a:pt x="279" y="206"/>
                    <a:pt x="297" y="224"/>
                    <a:pt x="317" y="237"/>
                  </a:cubicBezTo>
                  <a:cubicBezTo>
                    <a:pt x="340" y="252"/>
                    <a:pt x="364" y="257"/>
                    <a:pt x="388" y="238"/>
                  </a:cubicBezTo>
                  <a:cubicBezTo>
                    <a:pt x="390" y="237"/>
                    <a:pt x="392" y="235"/>
                    <a:pt x="393" y="235"/>
                  </a:cubicBezTo>
                  <a:cubicBezTo>
                    <a:pt x="421" y="238"/>
                    <a:pt x="433" y="219"/>
                    <a:pt x="442" y="195"/>
                  </a:cubicBezTo>
                  <a:cubicBezTo>
                    <a:pt x="458" y="232"/>
                    <a:pt x="447" y="308"/>
                    <a:pt x="422" y="335"/>
                  </a:cubicBezTo>
                  <a:cubicBezTo>
                    <a:pt x="417" y="341"/>
                    <a:pt x="407" y="345"/>
                    <a:pt x="398" y="345"/>
                  </a:cubicBezTo>
                  <a:cubicBezTo>
                    <a:pt x="358" y="347"/>
                    <a:pt x="321" y="357"/>
                    <a:pt x="287" y="380"/>
                  </a:cubicBezTo>
                  <a:cubicBezTo>
                    <a:pt x="276" y="388"/>
                    <a:pt x="273" y="396"/>
                    <a:pt x="282" y="406"/>
                  </a:cubicBezTo>
                  <a:cubicBezTo>
                    <a:pt x="290" y="416"/>
                    <a:pt x="298" y="427"/>
                    <a:pt x="309" y="432"/>
                  </a:cubicBezTo>
                  <a:cubicBezTo>
                    <a:pt x="329" y="443"/>
                    <a:pt x="339" y="437"/>
                    <a:pt x="346" y="415"/>
                  </a:cubicBezTo>
                  <a:cubicBezTo>
                    <a:pt x="351" y="399"/>
                    <a:pt x="369" y="390"/>
                    <a:pt x="388" y="395"/>
                  </a:cubicBezTo>
                  <a:cubicBezTo>
                    <a:pt x="400" y="399"/>
                    <a:pt x="410" y="404"/>
                    <a:pt x="421" y="410"/>
                  </a:cubicBezTo>
                  <a:cubicBezTo>
                    <a:pt x="441" y="421"/>
                    <a:pt x="459" y="419"/>
                    <a:pt x="477" y="407"/>
                  </a:cubicBezTo>
                  <a:cubicBezTo>
                    <a:pt x="492" y="397"/>
                    <a:pt x="507" y="387"/>
                    <a:pt x="523" y="379"/>
                  </a:cubicBezTo>
                  <a:cubicBezTo>
                    <a:pt x="532" y="374"/>
                    <a:pt x="544" y="374"/>
                    <a:pt x="556" y="372"/>
                  </a:cubicBezTo>
                  <a:cubicBezTo>
                    <a:pt x="556" y="407"/>
                    <a:pt x="516" y="427"/>
                    <a:pt x="534" y="465"/>
                  </a:cubicBezTo>
                  <a:cubicBezTo>
                    <a:pt x="502" y="462"/>
                    <a:pt x="469" y="449"/>
                    <a:pt x="442" y="478"/>
                  </a:cubicBezTo>
                  <a:cubicBezTo>
                    <a:pt x="498" y="473"/>
                    <a:pt x="549" y="487"/>
                    <a:pt x="596" y="517"/>
                  </a:cubicBezTo>
                  <a:cubicBezTo>
                    <a:pt x="419" y="522"/>
                    <a:pt x="267" y="464"/>
                    <a:pt x="145" y="335"/>
                  </a:cubicBezTo>
                  <a:cubicBezTo>
                    <a:pt x="66" y="252"/>
                    <a:pt x="25" y="150"/>
                    <a:pt x="0" y="41"/>
                  </a:cubicBezTo>
                  <a:cubicBezTo>
                    <a:pt x="2" y="40"/>
                    <a:pt x="4" y="39"/>
                    <a:pt x="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346951" y="4308476"/>
              <a:ext cx="666750" cy="592138"/>
            </a:xfrm>
            <a:custGeom>
              <a:avLst/>
              <a:gdLst>
                <a:gd name="T0" fmla="*/ 187 w 310"/>
                <a:gd name="T1" fmla="*/ 275 h 276"/>
                <a:gd name="T2" fmla="*/ 135 w 310"/>
                <a:gd name="T3" fmla="*/ 215 h 276"/>
                <a:gd name="T4" fmla="*/ 113 w 310"/>
                <a:gd name="T5" fmla="*/ 240 h 276"/>
                <a:gd name="T6" fmla="*/ 63 w 310"/>
                <a:gd name="T7" fmla="*/ 256 h 276"/>
                <a:gd name="T8" fmla="*/ 52 w 310"/>
                <a:gd name="T9" fmla="*/ 250 h 276"/>
                <a:gd name="T10" fmla="*/ 26 w 310"/>
                <a:gd name="T11" fmla="*/ 215 h 276"/>
                <a:gd name="T12" fmla="*/ 39 w 310"/>
                <a:gd name="T13" fmla="*/ 166 h 276"/>
                <a:gd name="T14" fmla="*/ 85 w 310"/>
                <a:gd name="T15" fmla="*/ 155 h 276"/>
                <a:gd name="T16" fmla="*/ 71 w 310"/>
                <a:gd name="T17" fmla="*/ 150 h 276"/>
                <a:gd name="T18" fmla="*/ 41 w 310"/>
                <a:gd name="T19" fmla="*/ 146 h 276"/>
                <a:gd name="T20" fmla="*/ 5 w 310"/>
                <a:gd name="T21" fmla="*/ 127 h 276"/>
                <a:gd name="T22" fmla="*/ 24 w 310"/>
                <a:gd name="T23" fmla="*/ 77 h 276"/>
                <a:gd name="T24" fmla="*/ 45 w 310"/>
                <a:gd name="T25" fmla="*/ 51 h 276"/>
                <a:gd name="T26" fmla="*/ 100 w 310"/>
                <a:gd name="T27" fmla="*/ 48 h 276"/>
                <a:gd name="T28" fmla="*/ 118 w 310"/>
                <a:gd name="T29" fmla="*/ 79 h 276"/>
                <a:gd name="T30" fmla="*/ 136 w 310"/>
                <a:gd name="T31" fmla="*/ 29 h 276"/>
                <a:gd name="T32" fmla="*/ 196 w 310"/>
                <a:gd name="T33" fmla="*/ 22 h 276"/>
                <a:gd name="T34" fmla="*/ 211 w 310"/>
                <a:gd name="T35" fmla="*/ 28 h 276"/>
                <a:gd name="T36" fmla="*/ 239 w 310"/>
                <a:gd name="T37" fmla="*/ 56 h 276"/>
                <a:gd name="T38" fmla="*/ 228 w 310"/>
                <a:gd name="T39" fmla="*/ 104 h 276"/>
                <a:gd name="T40" fmla="*/ 269 w 310"/>
                <a:gd name="T41" fmla="*/ 99 h 276"/>
                <a:gd name="T42" fmla="*/ 299 w 310"/>
                <a:gd name="T43" fmla="*/ 130 h 276"/>
                <a:gd name="T44" fmla="*/ 303 w 310"/>
                <a:gd name="T45" fmla="*/ 148 h 276"/>
                <a:gd name="T46" fmla="*/ 263 w 310"/>
                <a:gd name="T47" fmla="*/ 189 h 276"/>
                <a:gd name="T48" fmla="*/ 216 w 310"/>
                <a:gd name="T49" fmla="*/ 171 h 276"/>
                <a:gd name="T50" fmla="*/ 233 w 310"/>
                <a:gd name="T51" fmla="*/ 202 h 276"/>
                <a:gd name="T52" fmla="*/ 212 w 310"/>
                <a:gd name="T53" fmla="*/ 252 h 276"/>
                <a:gd name="T54" fmla="*/ 187 w 310"/>
                <a:gd name="T55" fmla="*/ 276 h 276"/>
                <a:gd name="T56" fmla="*/ 187 w 310"/>
                <a:gd name="T57" fmla="*/ 275 h 276"/>
                <a:gd name="T58" fmla="*/ 125 w 310"/>
                <a:gd name="T59" fmla="*/ 172 h 276"/>
                <a:gd name="T60" fmla="*/ 119 w 310"/>
                <a:gd name="T61" fmla="*/ 199 h 276"/>
                <a:gd name="T62" fmla="*/ 138 w 310"/>
                <a:gd name="T63" fmla="*/ 183 h 276"/>
                <a:gd name="T64" fmla="*/ 142 w 310"/>
                <a:gd name="T65" fmla="*/ 197 h 276"/>
                <a:gd name="T66" fmla="*/ 173 w 310"/>
                <a:gd name="T67" fmla="*/ 185 h 276"/>
                <a:gd name="T68" fmla="*/ 169 w 310"/>
                <a:gd name="T69" fmla="*/ 174 h 276"/>
                <a:gd name="T70" fmla="*/ 180 w 310"/>
                <a:gd name="T71" fmla="*/ 170 h 276"/>
                <a:gd name="T72" fmla="*/ 175 w 310"/>
                <a:gd name="T73" fmla="*/ 167 h 276"/>
                <a:gd name="T74" fmla="*/ 180 w 310"/>
                <a:gd name="T75" fmla="*/ 155 h 276"/>
                <a:gd name="T76" fmla="*/ 178 w 310"/>
                <a:gd name="T77" fmla="*/ 137 h 276"/>
                <a:gd name="T78" fmla="*/ 159 w 310"/>
                <a:gd name="T79" fmla="*/ 108 h 276"/>
                <a:gd name="T80" fmla="*/ 129 w 310"/>
                <a:gd name="T81" fmla="*/ 124 h 276"/>
                <a:gd name="T82" fmla="*/ 105 w 310"/>
                <a:gd name="T83" fmla="*/ 149 h 276"/>
                <a:gd name="T84" fmla="*/ 122 w 310"/>
                <a:gd name="T85" fmla="*/ 157 h 276"/>
                <a:gd name="T86" fmla="*/ 104 w 310"/>
                <a:gd name="T87" fmla="*/ 180 h 276"/>
                <a:gd name="T88" fmla="*/ 125 w 310"/>
                <a:gd name="T89" fmla="*/ 17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0" h="276">
                  <a:moveTo>
                    <a:pt x="187" y="275"/>
                  </a:moveTo>
                  <a:cubicBezTo>
                    <a:pt x="157" y="275"/>
                    <a:pt x="148" y="265"/>
                    <a:pt x="135" y="215"/>
                  </a:cubicBezTo>
                  <a:cubicBezTo>
                    <a:pt x="127" y="223"/>
                    <a:pt x="121" y="232"/>
                    <a:pt x="113" y="240"/>
                  </a:cubicBezTo>
                  <a:cubicBezTo>
                    <a:pt x="99" y="253"/>
                    <a:pt x="83" y="260"/>
                    <a:pt x="63" y="256"/>
                  </a:cubicBezTo>
                  <a:cubicBezTo>
                    <a:pt x="59" y="255"/>
                    <a:pt x="51" y="252"/>
                    <a:pt x="52" y="250"/>
                  </a:cubicBezTo>
                  <a:cubicBezTo>
                    <a:pt x="53" y="231"/>
                    <a:pt x="34" y="226"/>
                    <a:pt x="26" y="215"/>
                  </a:cubicBezTo>
                  <a:cubicBezTo>
                    <a:pt x="14" y="198"/>
                    <a:pt x="19" y="175"/>
                    <a:pt x="39" y="166"/>
                  </a:cubicBezTo>
                  <a:cubicBezTo>
                    <a:pt x="53" y="160"/>
                    <a:pt x="68" y="159"/>
                    <a:pt x="85" y="155"/>
                  </a:cubicBezTo>
                  <a:cubicBezTo>
                    <a:pt x="80" y="153"/>
                    <a:pt x="75" y="151"/>
                    <a:pt x="71" y="150"/>
                  </a:cubicBezTo>
                  <a:cubicBezTo>
                    <a:pt x="61" y="148"/>
                    <a:pt x="51" y="148"/>
                    <a:pt x="41" y="146"/>
                  </a:cubicBezTo>
                  <a:cubicBezTo>
                    <a:pt x="27" y="144"/>
                    <a:pt x="11" y="144"/>
                    <a:pt x="5" y="127"/>
                  </a:cubicBezTo>
                  <a:cubicBezTo>
                    <a:pt x="0" y="111"/>
                    <a:pt x="8" y="88"/>
                    <a:pt x="24" y="77"/>
                  </a:cubicBezTo>
                  <a:cubicBezTo>
                    <a:pt x="34" y="71"/>
                    <a:pt x="41" y="64"/>
                    <a:pt x="45" y="51"/>
                  </a:cubicBezTo>
                  <a:cubicBezTo>
                    <a:pt x="53" y="28"/>
                    <a:pt x="83" y="26"/>
                    <a:pt x="100" y="48"/>
                  </a:cubicBezTo>
                  <a:cubicBezTo>
                    <a:pt x="107" y="57"/>
                    <a:pt x="112" y="69"/>
                    <a:pt x="118" y="79"/>
                  </a:cubicBezTo>
                  <a:cubicBezTo>
                    <a:pt x="124" y="62"/>
                    <a:pt x="127" y="44"/>
                    <a:pt x="136" y="29"/>
                  </a:cubicBezTo>
                  <a:cubicBezTo>
                    <a:pt x="152" y="2"/>
                    <a:pt x="174" y="0"/>
                    <a:pt x="196" y="22"/>
                  </a:cubicBezTo>
                  <a:cubicBezTo>
                    <a:pt x="200" y="25"/>
                    <a:pt x="206" y="27"/>
                    <a:pt x="211" y="28"/>
                  </a:cubicBezTo>
                  <a:cubicBezTo>
                    <a:pt x="231" y="29"/>
                    <a:pt x="240" y="37"/>
                    <a:pt x="239" y="56"/>
                  </a:cubicBezTo>
                  <a:cubicBezTo>
                    <a:pt x="238" y="72"/>
                    <a:pt x="232" y="88"/>
                    <a:pt x="228" y="104"/>
                  </a:cubicBezTo>
                  <a:cubicBezTo>
                    <a:pt x="240" y="103"/>
                    <a:pt x="254" y="100"/>
                    <a:pt x="269" y="99"/>
                  </a:cubicBezTo>
                  <a:cubicBezTo>
                    <a:pt x="292" y="99"/>
                    <a:pt x="299" y="107"/>
                    <a:pt x="299" y="130"/>
                  </a:cubicBezTo>
                  <a:cubicBezTo>
                    <a:pt x="300" y="136"/>
                    <a:pt x="301" y="142"/>
                    <a:pt x="303" y="148"/>
                  </a:cubicBezTo>
                  <a:cubicBezTo>
                    <a:pt x="310" y="176"/>
                    <a:pt x="291" y="196"/>
                    <a:pt x="263" y="189"/>
                  </a:cubicBezTo>
                  <a:cubicBezTo>
                    <a:pt x="248" y="185"/>
                    <a:pt x="233" y="178"/>
                    <a:pt x="216" y="171"/>
                  </a:cubicBezTo>
                  <a:cubicBezTo>
                    <a:pt x="222" y="183"/>
                    <a:pt x="229" y="192"/>
                    <a:pt x="233" y="202"/>
                  </a:cubicBezTo>
                  <a:cubicBezTo>
                    <a:pt x="244" y="227"/>
                    <a:pt x="237" y="241"/>
                    <a:pt x="212" y="252"/>
                  </a:cubicBezTo>
                  <a:cubicBezTo>
                    <a:pt x="202" y="257"/>
                    <a:pt x="195" y="268"/>
                    <a:pt x="187" y="276"/>
                  </a:cubicBezTo>
                  <a:cubicBezTo>
                    <a:pt x="187" y="276"/>
                    <a:pt x="187" y="275"/>
                    <a:pt x="187" y="275"/>
                  </a:cubicBezTo>
                  <a:close/>
                  <a:moveTo>
                    <a:pt x="125" y="172"/>
                  </a:moveTo>
                  <a:cubicBezTo>
                    <a:pt x="123" y="180"/>
                    <a:pt x="122" y="187"/>
                    <a:pt x="119" y="199"/>
                  </a:cubicBezTo>
                  <a:cubicBezTo>
                    <a:pt x="128" y="191"/>
                    <a:pt x="132" y="187"/>
                    <a:pt x="138" y="183"/>
                  </a:cubicBezTo>
                  <a:cubicBezTo>
                    <a:pt x="139" y="189"/>
                    <a:pt x="141" y="193"/>
                    <a:pt x="142" y="197"/>
                  </a:cubicBezTo>
                  <a:cubicBezTo>
                    <a:pt x="153" y="193"/>
                    <a:pt x="162" y="189"/>
                    <a:pt x="173" y="185"/>
                  </a:cubicBezTo>
                  <a:cubicBezTo>
                    <a:pt x="172" y="183"/>
                    <a:pt x="171" y="179"/>
                    <a:pt x="169" y="174"/>
                  </a:cubicBezTo>
                  <a:cubicBezTo>
                    <a:pt x="173" y="172"/>
                    <a:pt x="176" y="171"/>
                    <a:pt x="180" y="170"/>
                  </a:cubicBezTo>
                  <a:cubicBezTo>
                    <a:pt x="178" y="169"/>
                    <a:pt x="177" y="168"/>
                    <a:pt x="175" y="167"/>
                  </a:cubicBezTo>
                  <a:cubicBezTo>
                    <a:pt x="177" y="163"/>
                    <a:pt x="180" y="159"/>
                    <a:pt x="180" y="155"/>
                  </a:cubicBezTo>
                  <a:cubicBezTo>
                    <a:pt x="181" y="149"/>
                    <a:pt x="181" y="142"/>
                    <a:pt x="178" y="137"/>
                  </a:cubicBezTo>
                  <a:cubicBezTo>
                    <a:pt x="173" y="127"/>
                    <a:pt x="165" y="117"/>
                    <a:pt x="159" y="108"/>
                  </a:cubicBezTo>
                  <a:cubicBezTo>
                    <a:pt x="148" y="113"/>
                    <a:pt x="139" y="119"/>
                    <a:pt x="129" y="124"/>
                  </a:cubicBezTo>
                  <a:cubicBezTo>
                    <a:pt x="133" y="141"/>
                    <a:pt x="122" y="146"/>
                    <a:pt x="105" y="149"/>
                  </a:cubicBezTo>
                  <a:cubicBezTo>
                    <a:pt x="113" y="153"/>
                    <a:pt x="117" y="155"/>
                    <a:pt x="122" y="157"/>
                  </a:cubicBezTo>
                  <a:cubicBezTo>
                    <a:pt x="117" y="164"/>
                    <a:pt x="112" y="170"/>
                    <a:pt x="104" y="180"/>
                  </a:cubicBezTo>
                  <a:cubicBezTo>
                    <a:pt x="114" y="176"/>
                    <a:pt x="119" y="175"/>
                    <a:pt x="125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024813" y="5362576"/>
              <a:ext cx="566738" cy="476250"/>
            </a:xfrm>
            <a:custGeom>
              <a:avLst/>
              <a:gdLst>
                <a:gd name="T0" fmla="*/ 181 w 263"/>
                <a:gd name="T1" fmla="*/ 136 h 222"/>
                <a:gd name="T2" fmla="*/ 208 w 263"/>
                <a:gd name="T3" fmla="*/ 193 h 222"/>
                <a:gd name="T4" fmla="*/ 163 w 263"/>
                <a:gd name="T5" fmla="*/ 221 h 222"/>
                <a:gd name="T6" fmla="*/ 129 w 263"/>
                <a:gd name="T7" fmla="*/ 189 h 222"/>
                <a:gd name="T8" fmla="*/ 97 w 263"/>
                <a:gd name="T9" fmla="*/ 211 h 222"/>
                <a:gd name="T10" fmla="*/ 61 w 263"/>
                <a:gd name="T11" fmla="*/ 207 h 222"/>
                <a:gd name="T12" fmla="*/ 54 w 263"/>
                <a:gd name="T13" fmla="*/ 198 h 222"/>
                <a:gd name="T14" fmla="*/ 41 w 263"/>
                <a:gd name="T15" fmla="*/ 156 h 222"/>
                <a:gd name="T16" fmla="*/ 74 w 263"/>
                <a:gd name="T17" fmla="*/ 136 h 222"/>
                <a:gd name="T18" fmla="*/ 43 w 263"/>
                <a:gd name="T19" fmla="*/ 129 h 222"/>
                <a:gd name="T20" fmla="*/ 26 w 263"/>
                <a:gd name="T21" fmla="*/ 70 h 222"/>
                <a:gd name="T22" fmla="*/ 39 w 263"/>
                <a:gd name="T23" fmla="*/ 53 h 222"/>
                <a:gd name="T24" fmla="*/ 83 w 263"/>
                <a:gd name="T25" fmla="*/ 48 h 222"/>
                <a:gd name="T26" fmla="*/ 107 w 263"/>
                <a:gd name="T27" fmla="*/ 85 h 222"/>
                <a:gd name="T28" fmla="*/ 106 w 263"/>
                <a:gd name="T29" fmla="*/ 42 h 222"/>
                <a:gd name="T30" fmla="*/ 123 w 263"/>
                <a:gd name="T31" fmla="*/ 9 h 222"/>
                <a:gd name="T32" fmla="*/ 155 w 263"/>
                <a:gd name="T33" fmla="*/ 15 h 222"/>
                <a:gd name="T34" fmla="*/ 177 w 263"/>
                <a:gd name="T35" fmla="*/ 21 h 222"/>
                <a:gd name="T36" fmla="*/ 199 w 263"/>
                <a:gd name="T37" fmla="*/ 44 h 222"/>
                <a:gd name="T38" fmla="*/ 184 w 263"/>
                <a:gd name="T39" fmla="*/ 90 h 222"/>
                <a:gd name="T40" fmla="*/ 249 w 263"/>
                <a:gd name="T41" fmla="*/ 83 h 222"/>
                <a:gd name="T42" fmla="*/ 255 w 263"/>
                <a:gd name="T43" fmla="*/ 134 h 222"/>
                <a:gd name="T44" fmla="*/ 181 w 263"/>
                <a:gd name="T45" fmla="*/ 136 h 222"/>
                <a:gd name="T46" fmla="*/ 122 w 263"/>
                <a:gd name="T47" fmla="*/ 153 h 222"/>
                <a:gd name="T48" fmla="*/ 144 w 263"/>
                <a:gd name="T49" fmla="*/ 183 h 222"/>
                <a:gd name="T50" fmla="*/ 149 w 263"/>
                <a:gd name="T51" fmla="*/ 179 h 222"/>
                <a:gd name="T52" fmla="*/ 139 w 263"/>
                <a:gd name="T53" fmla="*/ 153 h 222"/>
                <a:gd name="T54" fmla="*/ 152 w 263"/>
                <a:gd name="T55" fmla="*/ 155 h 222"/>
                <a:gd name="T56" fmla="*/ 157 w 263"/>
                <a:gd name="T57" fmla="*/ 112 h 222"/>
                <a:gd name="T58" fmla="*/ 135 w 263"/>
                <a:gd name="T59" fmla="*/ 90 h 222"/>
                <a:gd name="T60" fmla="*/ 104 w 263"/>
                <a:gd name="T61" fmla="*/ 126 h 222"/>
                <a:gd name="T62" fmla="*/ 98 w 263"/>
                <a:gd name="T63" fmla="*/ 125 h 222"/>
                <a:gd name="T64" fmla="*/ 101 w 263"/>
                <a:gd name="T65" fmla="*/ 151 h 222"/>
                <a:gd name="T66" fmla="*/ 116 w 263"/>
                <a:gd name="T67" fmla="*/ 164 h 222"/>
                <a:gd name="T68" fmla="*/ 122 w 263"/>
                <a:gd name="T69" fmla="*/ 15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222">
                  <a:moveTo>
                    <a:pt x="181" y="136"/>
                  </a:moveTo>
                  <a:cubicBezTo>
                    <a:pt x="202" y="154"/>
                    <a:pt x="221" y="171"/>
                    <a:pt x="208" y="193"/>
                  </a:cubicBezTo>
                  <a:cubicBezTo>
                    <a:pt x="199" y="207"/>
                    <a:pt x="179" y="221"/>
                    <a:pt x="163" y="221"/>
                  </a:cubicBezTo>
                  <a:cubicBezTo>
                    <a:pt x="142" y="222"/>
                    <a:pt x="130" y="202"/>
                    <a:pt x="129" y="189"/>
                  </a:cubicBezTo>
                  <a:cubicBezTo>
                    <a:pt x="121" y="195"/>
                    <a:pt x="109" y="203"/>
                    <a:pt x="97" y="211"/>
                  </a:cubicBezTo>
                  <a:cubicBezTo>
                    <a:pt x="83" y="221"/>
                    <a:pt x="71" y="221"/>
                    <a:pt x="61" y="207"/>
                  </a:cubicBezTo>
                  <a:cubicBezTo>
                    <a:pt x="58" y="204"/>
                    <a:pt x="55" y="201"/>
                    <a:pt x="54" y="198"/>
                  </a:cubicBezTo>
                  <a:cubicBezTo>
                    <a:pt x="49" y="184"/>
                    <a:pt x="41" y="170"/>
                    <a:pt x="41" y="156"/>
                  </a:cubicBezTo>
                  <a:cubicBezTo>
                    <a:pt x="40" y="134"/>
                    <a:pt x="64" y="148"/>
                    <a:pt x="74" y="136"/>
                  </a:cubicBezTo>
                  <a:cubicBezTo>
                    <a:pt x="63" y="133"/>
                    <a:pt x="53" y="131"/>
                    <a:pt x="43" y="129"/>
                  </a:cubicBezTo>
                  <a:cubicBezTo>
                    <a:pt x="6" y="119"/>
                    <a:pt x="0" y="98"/>
                    <a:pt x="26" y="70"/>
                  </a:cubicBezTo>
                  <a:cubicBezTo>
                    <a:pt x="31" y="65"/>
                    <a:pt x="36" y="60"/>
                    <a:pt x="39" y="53"/>
                  </a:cubicBezTo>
                  <a:cubicBezTo>
                    <a:pt x="50" y="33"/>
                    <a:pt x="68" y="30"/>
                    <a:pt x="83" y="48"/>
                  </a:cubicBezTo>
                  <a:cubicBezTo>
                    <a:pt x="92" y="58"/>
                    <a:pt x="98" y="70"/>
                    <a:pt x="107" y="85"/>
                  </a:cubicBezTo>
                  <a:cubicBezTo>
                    <a:pt x="106" y="68"/>
                    <a:pt x="103" y="54"/>
                    <a:pt x="106" y="42"/>
                  </a:cubicBezTo>
                  <a:cubicBezTo>
                    <a:pt x="108" y="30"/>
                    <a:pt x="115" y="17"/>
                    <a:pt x="123" y="9"/>
                  </a:cubicBezTo>
                  <a:cubicBezTo>
                    <a:pt x="133" y="0"/>
                    <a:pt x="145" y="6"/>
                    <a:pt x="155" y="15"/>
                  </a:cubicBezTo>
                  <a:cubicBezTo>
                    <a:pt x="160" y="20"/>
                    <a:pt x="170" y="21"/>
                    <a:pt x="177" y="21"/>
                  </a:cubicBezTo>
                  <a:cubicBezTo>
                    <a:pt x="194" y="20"/>
                    <a:pt x="202" y="29"/>
                    <a:pt x="199" y="44"/>
                  </a:cubicBezTo>
                  <a:cubicBezTo>
                    <a:pt x="195" y="60"/>
                    <a:pt x="189" y="75"/>
                    <a:pt x="184" y="90"/>
                  </a:cubicBezTo>
                  <a:cubicBezTo>
                    <a:pt x="204" y="81"/>
                    <a:pt x="227" y="58"/>
                    <a:pt x="249" y="83"/>
                  </a:cubicBezTo>
                  <a:cubicBezTo>
                    <a:pt x="258" y="95"/>
                    <a:pt x="263" y="122"/>
                    <a:pt x="255" y="134"/>
                  </a:cubicBezTo>
                  <a:cubicBezTo>
                    <a:pt x="238" y="163"/>
                    <a:pt x="211" y="143"/>
                    <a:pt x="181" y="136"/>
                  </a:cubicBezTo>
                  <a:close/>
                  <a:moveTo>
                    <a:pt x="122" y="153"/>
                  </a:moveTo>
                  <a:cubicBezTo>
                    <a:pt x="131" y="165"/>
                    <a:pt x="138" y="174"/>
                    <a:pt x="144" y="183"/>
                  </a:cubicBezTo>
                  <a:cubicBezTo>
                    <a:pt x="146" y="182"/>
                    <a:pt x="147" y="180"/>
                    <a:pt x="149" y="179"/>
                  </a:cubicBezTo>
                  <a:cubicBezTo>
                    <a:pt x="146" y="171"/>
                    <a:pt x="143" y="163"/>
                    <a:pt x="139" y="153"/>
                  </a:cubicBezTo>
                  <a:cubicBezTo>
                    <a:pt x="146" y="154"/>
                    <a:pt x="150" y="154"/>
                    <a:pt x="152" y="155"/>
                  </a:cubicBezTo>
                  <a:cubicBezTo>
                    <a:pt x="153" y="142"/>
                    <a:pt x="155" y="128"/>
                    <a:pt x="157" y="112"/>
                  </a:cubicBezTo>
                  <a:cubicBezTo>
                    <a:pt x="151" y="106"/>
                    <a:pt x="143" y="98"/>
                    <a:pt x="135" y="90"/>
                  </a:cubicBezTo>
                  <a:cubicBezTo>
                    <a:pt x="124" y="103"/>
                    <a:pt x="115" y="114"/>
                    <a:pt x="104" y="126"/>
                  </a:cubicBezTo>
                  <a:cubicBezTo>
                    <a:pt x="105" y="127"/>
                    <a:pt x="102" y="126"/>
                    <a:pt x="98" y="125"/>
                  </a:cubicBezTo>
                  <a:cubicBezTo>
                    <a:pt x="121" y="131"/>
                    <a:pt x="100" y="142"/>
                    <a:pt x="101" y="151"/>
                  </a:cubicBezTo>
                  <a:cubicBezTo>
                    <a:pt x="124" y="140"/>
                    <a:pt x="105" y="163"/>
                    <a:pt x="116" y="164"/>
                  </a:cubicBezTo>
                  <a:cubicBezTo>
                    <a:pt x="117" y="161"/>
                    <a:pt x="120" y="157"/>
                    <a:pt x="122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745413" y="4627563"/>
              <a:ext cx="1079500" cy="1155700"/>
            </a:xfrm>
            <a:custGeom>
              <a:avLst/>
              <a:gdLst>
                <a:gd name="T0" fmla="*/ 350 w 502"/>
                <a:gd name="T1" fmla="*/ 538 h 538"/>
                <a:gd name="T2" fmla="*/ 350 w 502"/>
                <a:gd name="T3" fmla="*/ 504 h 538"/>
                <a:gd name="T4" fmla="*/ 399 w 502"/>
                <a:gd name="T5" fmla="*/ 447 h 538"/>
                <a:gd name="T6" fmla="*/ 343 w 502"/>
                <a:gd name="T7" fmla="*/ 400 h 538"/>
                <a:gd name="T8" fmla="*/ 271 w 502"/>
                <a:gd name="T9" fmla="*/ 341 h 538"/>
                <a:gd name="T10" fmla="*/ 223 w 502"/>
                <a:gd name="T11" fmla="*/ 376 h 538"/>
                <a:gd name="T12" fmla="*/ 210 w 502"/>
                <a:gd name="T13" fmla="*/ 372 h 538"/>
                <a:gd name="T14" fmla="*/ 152 w 502"/>
                <a:gd name="T15" fmla="*/ 394 h 538"/>
                <a:gd name="T16" fmla="*/ 129 w 502"/>
                <a:gd name="T17" fmla="*/ 431 h 538"/>
                <a:gd name="T18" fmla="*/ 76 w 502"/>
                <a:gd name="T19" fmla="*/ 427 h 538"/>
                <a:gd name="T20" fmla="*/ 40 w 502"/>
                <a:gd name="T21" fmla="*/ 416 h 538"/>
                <a:gd name="T22" fmla="*/ 3 w 502"/>
                <a:gd name="T23" fmla="*/ 437 h 538"/>
                <a:gd name="T24" fmla="*/ 26 w 502"/>
                <a:gd name="T25" fmla="*/ 381 h 538"/>
                <a:gd name="T26" fmla="*/ 77 w 502"/>
                <a:gd name="T27" fmla="*/ 349 h 538"/>
                <a:gd name="T28" fmla="*/ 121 w 502"/>
                <a:gd name="T29" fmla="*/ 323 h 538"/>
                <a:gd name="T30" fmla="*/ 152 w 502"/>
                <a:gd name="T31" fmla="*/ 346 h 538"/>
                <a:gd name="T32" fmla="*/ 221 w 502"/>
                <a:gd name="T33" fmla="*/ 347 h 538"/>
                <a:gd name="T34" fmla="*/ 291 w 502"/>
                <a:gd name="T35" fmla="*/ 327 h 538"/>
                <a:gd name="T36" fmla="*/ 394 w 502"/>
                <a:gd name="T37" fmla="*/ 319 h 538"/>
                <a:gd name="T38" fmla="*/ 430 w 502"/>
                <a:gd name="T39" fmla="*/ 311 h 538"/>
                <a:gd name="T40" fmla="*/ 492 w 502"/>
                <a:gd name="T41" fmla="*/ 148 h 538"/>
                <a:gd name="T42" fmla="*/ 488 w 502"/>
                <a:gd name="T43" fmla="*/ 142 h 538"/>
                <a:gd name="T44" fmla="*/ 462 w 502"/>
                <a:gd name="T45" fmla="*/ 153 h 538"/>
                <a:gd name="T46" fmla="*/ 436 w 502"/>
                <a:gd name="T47" fmla="*/ 170 h 538"/>
                <a:gd name="T48" fmla="*/ 423 w 502"/>
                <a:gd name="T49" fmla="*/ 169 h 538"/>
                <a:gd name="T50" fmla="*/ 426 w 502"/>
                <a:gd name="T51" fmla="*/ 157 h 538"/>
                <a:gd name="T52" fmla="*/ 426 w 502"/>
                <a:gd name="T53" fmla="*/ 157 h 538"/>
                <a:gd name="T54" fmla="*/ 451 w 502"/>
                <a:gd name="T55" fmla="*/ 96 h 538"/>
                <a:gd name="T56" fmla="*/ 457 w 502"/>
                <a:gd name="T57" fmla="*/ 74 h 538"/>
                <a:gd name="T58" fmla="*/ 466 w 502"/>
                <a:gd name="T59" fmla="*/ 50 h 538"/>
                <a:gd name="T60" fmla="*/ 466 w 502"/>
                <a:gd name="T61" fmla="*/ 51 h 538"/>
                <a:gd name="T62" fmla="*/ 469 w 502"/>
                <a:gd name="T63" fmla="*/ 0 h 538"/>
                <a:gd name="T64" fmla="*/ 479 w 502"/>
                <a:gd name="T65" fmla="*/ 25 h 538"/>
                <a:gd name="T66" fmla="*/ 471 w 502"/>
                <a:gd name="T67" fmla="*/ 72 h 538"/>
                <a:gd name="T68" fmla="*/ 467 w 502"/>
                <a:gd name="T69" fmla="*/ 117 h 538"/>
                <a:gd name="T70" fmla="*/ 486 w 502"/>
                <a:gd name="T71" fmla="*/ 135 h 538"/>
                <a:gd name="T72" fmla="*/ 498 w 502"/>
                <a:gd name="T73" fmla="*/ 152 h 538"/>
                <a:gd name="T74" fmla="*/ 483 w 502"/>
                <a:gd name="T75" fmla="*/ 174 h 538"/>
                <a:gd name="T76" fmla="*/ 465 w 502"/>
                <a:gd name="T77" fmla="*/ 212 h 538"/>
                <a:gd name="T78" fmla="*/ 411 w 502"/>
                <a:gd name="T79" fmla="*/ 396 h 538"/>
                <a:gd name="T80" fmla="*/ 404 w 502"/>
                <a:gd name="T81" fmla="*/ 439 h 538"/>
                <a:gd name="T82" fmla="*/ 366 w 502"/>
                <a:gd name="T83" fmla="*/ 507 h 538"/>
                <a:gd name="T84" fmla="*/ 358 w 502"/>
                <a:gd name="T85" fmla="*/ 518 h 538"/>
                <a:gd name="T86" fmla="*/ 350 w 502"/>
                <a:gd name="T87" fmla="*/ 537 h 538"/>
                <a:gd name="T88" fmla="*/ 350 w 502"/>
                <a:gd name="T8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2" h="538">
                  <a:moveTo>
                    <a:pt x="350" y="538"/>
                  </a:moveTo>
                  <a:cubicBezTo>
                    <a:pt x="350" y="527"/>
                    <a:pt x="350" y="515"/>
                    <a:pt x="350" y="504"/>
                  </a:cubicBezTo>
                  <a:cubicBezTo>
                    <a:pt x="394" y="488"/>
                    <a:pt x="403" y="477"/>
                    <a:pt x="399" y="447"/>
                  </a:cubicBezTo>
                  <a:cubicBezTo>
                    <a:pt x="395" y="419"/>
                    <a:pt x="377" y="403"/>
                    <a:pt x="343" y="400"/>
                  </a:cubicBezTo>
                  <a:cubicBezTo>
                    <a:pt x="333" y="358"/>
                    <a:pt x="316" y="344"/>
                    <a:pt x="271" y="341"/>
                  </a:cubicBezTo>
                  <a:cubicBezTo>
                    <a:pt x="243" y="340"/>
                    <a:pt x="233" y="346"/>
                    <a:pt x="223" y="376"/>
                  </a:cubicBezTo>
                  <a:cubicBezTo>
                    <a:pt x="218" y="375"/>
                    <a:pt x="214" y="373"/>
                    <a:pt x="210" y="372"/>
                  </a:cubicBezTo>
                  <a:cubicBezTo>
                    <a:pt x="179" y="363"/>
                    <a:pt x="169" y="367"/>
                    <a:pt x="152" y="394"/>
                  </a:cubicBezTo>
                  <a:cubicBezTo>
                    <a:pt x="144" y="407"/>
                    <a:pt x="136" y="419"/>
                    <a:pt x="129" y="431"/>
                  </a:cubicBezTo>
                  <a:cubicBezTo>
                    <a:pt x="110" y="430"/>
                    <a:pt x="93" y="430"/>
                    <a:pt x="76" y="427"/>
                  </a:cubicBezTo>
                  <a:cubicBezTo>
                    <a:pt x="64" y="425"/>
                    <a:pt x="51" y="415"/>
                    <a:pt x="40" y="416"/>
                  </a:cubicBezTo>
                  <a:cubicBezTo>
                    <a:pt x="28" y="418"/>
                    <a:pt x="17" y="429"/>
                    <a:pt x="3" y="437"/>
                  </a:cubicBezTo>
                  <a:cubicBezTo>
                    <a:pt x="0" y="411"/>
                    <a:pt x="9" y="394"/>
                    <a:pt x="26" y="381"/>
                  </a:cubicBezTo>
                  <a:cubicBezTo>
                    <a:pt x="42" y="369"/>
                    <a:pt x="60" y="360"/>
                    <a:pt x="77" y="349"/>
                  </a:cubicBezTo>
                  <a:cubicBezTo>
                    <a:pt x="91" y="341"/>
                    <a:pt x="105" y="332"/>
                    <a:pt x="121" y="323"/>
                  </a:cubicBezTo>
                  <a:cubicBezTo>
                    <a:pt x="131" y="330"/>
                    <a:pt x="141" y="339"/>
                    <a:pt x="152" y="346"/>
                  </a:cubicBezTo>
                  <a:cubicBezTo>
                    <a:pt x="174" y="360"/>
                    <a:pt x="196" y="361"/>
                    <a:pt x="221" y="347"/>
                  </a:cubicBezTo>
                  <a:cubicBezTo>
                    <a:pt x="242" y="336"/>
                    <a:pt x="267" y="331"/>
                    <a:pt x="291" y="327"/>
                  </a:cubicBezTo>
                  <a:cubicBezTo>
                    <a:pt x="325" y="322"/>
                    <a:pt x="360" y="322"/>
                    <a:pt x="394" y="319"/>
                  </a:cubicBezTo>
                  <a:cubicBezTo>
                    <a:pt x="405" y="318"/>
                    <a:pt x="416" y="314"/>
                    <a:pt x="430" y="311"/>
                  </a:cubicBezTo>
                  <a:cubicBezTo>
                    <a:pt x="397" y="236"/>
                    <a:pt x="454" y="196"/>
                    <a:pt x="492" y="148"/>
                  </a:cubicBezTo>
                  <a:cubicBezTo>
                    <a:pt x="490" y="146"/>
                    <a:pt x="489" y="144"/>
                    <a:pt x="488" y="142"/>
                  </a:cubicBezTo>
                  <a:cubicBezTo>
                    <a:pt x="479" y="145"/>
                    <a:pt x="470" y="149"/>
                    <a:pt x="462" y="153"/>
                  </a:cubicBezTo>
                  <a:cubicBezTo>
                    <a:pt x="453" y="158"/>
                    <a:pt x="445" y="166"/>
                    <a:pt x="436" y="170"/>
                  </a:cubicBezTo>
                  <a:cubicBezTo>
                    <a:pt x="432" y="172"/>
                    <a:pt x="427" y="170"/>
                    <a:pt x="423" y="169"/>
                  </a:cubicBezTo>
                  <a:cubicBezTo>
                    <a:pt x="424" y="165"/>
                    <a:pt x="425" y="161"/>
                    <a:pt x="426" y="15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40" y="139"/>
                    <a:pt x="464" y="126"/>
                    <a:pt x="451" y="96"/>
                  </a:cubicBezTo>
                  <a:cubicBezTo>
                    <a:pt x="448" y="90"/>
                    <a:pt x="454" y="81"/>
                    <a:pt x="457" y="74"/>
                  </a:cubicBezTo>
                  <a:cubicBezTo>
                    <a:pt x="460" y="66"/>
                    <a:pt x="463" y="58"/>
                    <a:pt x="466" y="50"/>
                  </a:cubicBezTo>
                  <a:cubicBezTo>
                    <a:pt x="466" y="51"/>
                    <a:pt x="466" y="51"/>
                    <a:pt x="466" y="51"/>
                  </a:cubicBezTo>
                  <a:cubicBezTo>
                    <a:pt x="481" y="35"/>
                    <a:pt x="475" y="17"/>
                    <a:pt x="469" y="0"/>
                  </a:cubicBezTo>
                  <a:cubicBezTo>
                    <a:pt x="472" y="8"/>
                    <a:pt x="479" y="17"/>
                    <a:pt x="479" y="25"/>
                  </a:cubicBezTo>
                  <a:cubicBezTo>
                    <a:pt x="479" y="41"/>
                    <a:pt x="474" y="56"/>
                    <a:pt x="471" y="72"/>
                  </a:cubicBezTo>
                  <a:cubicBezTo>
                    <a:pt x="469" y="87"/>
                    <a:pt x="468" y="102"/>
                    <a:pt x="467" y="117"/>
                  </a:cubicBezTo>
                  <a:cubicBezTo>
                    <a:pt x="467" y="129"/>
                    <a:pt x="470" y="138"/>
                    <a:pt x="486" y="135"/>
                  </a:cubicBezTo>
                  <a:cubicBezTo>
                    <a:pt x="500" y="132"/>
                    <a:pt x="502" y="142"/>
                    <a:pt x="498" y="152"/>
                  </a:cubicBezTo>
                  <a:cubicBezTo>
                    <a:pt x="495" y="160"/>
                    <a:pt x="490" y="169"/>
                    <a:pt x="483" y="174"/>
                  </a:cubicBezTo>
                  <a:cubicBezTo>
                    <a:pt x="470" y="184"/>
                    <a:pt x="466" y="196"/>
                    <a:pt x="465" y="212"/>
                  </a:cubicBezTo>
                  <a:cubicBezTo>
                    <a:pt x="460" y="277"/>
                    <a:pt x="443" y="339"/>
                    <a:pt x="411" y="396"/>
                  </a:cubicBezTo>
                  <a:cubicBezTo>
                    <a:pt x="403" y="410"/>
                    <a:pt x="400" y="423"/>
                    <a:pt x="404" y="439"/>
                  </a:cubicBezTo>
                  <a:cubicBezTo>
                    <a:pt x="410" y="477"/>
                    <a:pt x="401" y="492"/>
                    <a:pt x="366" y="507"/>
                  </a:cubicBezTo>
                  <a:cubicBezTo>
                    <a:pt x="362" y="508"/>
                    <a:pt x="360" y="514"/>
                    <a:pt x="358" y="518"/>
                  </a:cubicBezTo>
                  <a:cubicBezTo>
                    <a:pt x="355" y="524"/>
                    <a:pt x="352" y="531"/>
                    <a:pt x="350" y="537"/>
                  </a:cubicBezTo>
                  <a:lnTo>
                    <a:pt x="350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8377238" y="4108451"/>
              <a:ext cx="390525" cy="992188"/>
            </a:xfrm>
            <a:custGeom>
              <a:avLst/>
              <a:gdLst>
                <a:gd name="T0" fmla="*/ 132 w 181"/>
                <a:gd name="T1" fmla="*/ 399 h 462"/>
                <a:gd name="T2" fmla="*/ 132 w 181"/>
                <a:gd name="T3" fmla="*/ 399 h 462"/>
                <a:gd name="T4" fmla="*/ 74 w 181"/>
                <a:gd name="T5" fmla="*/ 416 h 462"/>
                <a:gd name="T6" fmla="*/ 64 w 181"/>
                <a:gd name="T7" fmla="*/ 451 h 462"/>
                <a:gd name="T8" fmla="*/ 47 w 181"/>
                <a:gd name="T9" fmla="*/ 459 h 462"/>
                <a:gd name="T10" fmla="*/ 3 w 181"/>
                <a:gd name="T11" fmla="*/ 424 h 462"/>
                <a:gd name="T12" fmla="*/ 51 w 181"/>
                <a:gd name="T13" fmla="*/ 379 h 462"/>
                <a:gd name="T14" fmla="*/ 58 w 181"/>
                <a:gd name="T15" fmla="*/ 400 h 462"/>
                <a:gd name="T16" fmla="*/ 100 w 181"/>
                <a:gd name="T17" fmla="*/ 320 h 462"/>
                <a:gd name="T18" fmla="*/ 84 w 181"/>
                <a:gd name="T19" fmla="*/ 287 h 462"/>
                <a:gd name="T20" fmla="*/ 142 w 181"/>
                <a:gd name="T21" fmla="*/ 235 h 462"/>
                <a:gd name="T22" fmla="*/ 130 w 181"/>
                <a:gd name="T23" fmla="*/ 225 h 462"/>
                <a:gd name="T24" fmla="*/ 105 w 181"/>
                <a:gd name="T25" fmla="*/ 110 h 462"/>
                <a:gd name="T26" fmla="*/ 113 w 181"/>
                <a:gd name="T27" fmla="*/ 88 h 462"/>
                <a:gd name="T28" fmla="*/ 107 w 181"/>
                <a:gd name="T29" fmla="*/ 70 h 462"/>
                <a:gd name="T30" fmla="*/ 89 w 181"/>
                <a:gd name="T31" fmla="*/ 78 h 462"/>
                <a:gd name="T32" fmla="*/ 79 w 181"/>
                <a:gd name="T33" fmla="*/ 101 h 462"/>
                <a:gd name="T34" fmla="*/ 52 w 181"/>
                <a:gd name="T35" fmla="*/ 0 h 462"/>
                <a:gd name="T36" fmla="*/ 52 w 181"/>
                <a:gd name="T37" fmla="*/ 0 h 462"/>
                <a:gd name="T38" fmla="*/ 71 w 181"/>
                <a:gd name="T39" fmla="*/ 49 h 462"/>
                <a:gd name="T40" fmla="*/ 95 w 181"/>
                <a:gd name="T41" fmla="*/ 66 h 462"/>
                <a:gd name="T42" fmla="*/ 121 w 181"/>
                <a:gd name="T43" fmla="*/ 73 h 462"/>
                <a:gd name="T44" fmla="*/ 117 w 181"/>
                <a:gd name="T45" fmla="*/ 100 h 462"/>
                <a:gd name="T46" fmla="*/ 116 w 181"/>
                <a:gd name="T47" fmla="*/ 128 h 462"/>
                <a:gd name="T48" fmla="*/ 137 w 181"/>
                <a:gd name="T49" fmla="*/ 183 h 462"/>
                <a:gd name="T50" fmla="*/ 172 w 181"/>
                <a:gd name="T51" fmla="*/ 240 h 462"/>
                <a:gd name="T52" fmla="*/ 154 w 181"/>
                <a:gd name="T53" fmla="*/ 237 h 462"/>
                <a:gd name="T54" fmla="*/ 172 w 181"/>
                <a:gd name="T55" fmla="*/ 293 h 462"/>
                <a:gd name="T56" fmla="*/ 172 w 181"/>
                <a:gd name="T57" fmla="*/ 292 h 462"/>
                <a:gd name="T58" fmla="*/ 128 w 181"/>
                <a:gd name="T59" fmla="*/ 322 h 462"/>
                <a:gd name="T60" fmla="*/ 138 w 181"/>
                <a:gd name="T61" fmla="*/ 382 h 462"/>
                <a:gd name="T62" fmla="*/ 132 w 181"/>
                <a:gd name="T63" fmla="*/ 39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462">
                  <a:moveTo>
                    <a:pt x="132" y="399"/>
                  </a:moveTo>
                  <a:cubicBezTo>
                    <a:pt x="132" y="399"/>
                    <a:pt x="132" y="399"/>
                    <a:pt x="132" y="399"/>
                  </a:cubicBezTo>
                  <a:cubicBezTo>
                    <a:pt x="114" y="411"/>
                    <a:pt x="98" y="431"/>
                    <a:pt x="74" y="416"/>
                  </a:cubicBezTo>
                  <a:cubicBezTo>
                    <a:pt x="71" y="428"/>
                    <a:pt x="69" y="440"/>
                    <a:pt x="64" y="451"/>
                  </a:cubicBezTo>
                  <a:cubicBezTo>
                    <a:pt x="62" y="455"/>
                    <a:pt x="53" y="458"/>
                    <a:pt x="47" y="459"/>
                  </a:cubicBezTo>
                  <a:cubicBezTo>
                    <a:pt x="26" y="462"/>
                    <a:pt x="5" y="445"/>
                    <a:pt x="3" y="424"/>
                  </a:cubicBezTo>
                  <a:cubicBezTo>
                    <a:pt x="0" y="400"/>
                    <a:pt x="17" y="384"/>
                    <a:pt x="51" y="379"/>
                  </a:cubicBezTo>
                  <a:cubicBezTo>
                    <a:pt x="53" y="386"/>
                    <a:pt x="56" y="393"/>
                    <a:pt x="58" y="400"/>
                  </a:cubicBezTo>
                  <a:cubicBezTo>
                    <a:pt x="58" y="367"/>
                    <a:pt x="67" y="339"/>
                    <a:pt x="100" y="320"/>
                  </a:cubicBezTo>
                  <a:cubicBezTo>
                    <a:pt x="78" y="315"/>
                    <a:pt x="81" y="301"/>
                    <a:pt x="84" y="287"/>
                  </a:cubicBezTo>
                  <a:cubicBezTo>
                    <a:pt x="91" y="252"/>
                    <a:pt x="106" y="239"/>
                    <a:pt x="142" y="235"/>
                  </a:cubicBezTo>
                  <a:cubicBezTo>
                    <a:pt x="137" y="231"/>
                    <a:pt x="134" y="228"/>
                    <a:pt x="130" y="225"/>
                  </a:cubicBezTo>
                  <a:cubicBezTo>
                    <a:pt x="91" y="193"/>
                    <a:pt x="82" y="155"/>
                    <a:pt x="105" y="110"/>
                  </a:cubicBezTo>
                  <a:cubicBezTo>
                    <a:pt x="108" y="103"/>
                    <a:pt x="112" y="96"/>
                    <a:pt x="113" y="88"/>
                  </a:cubicBezTo>
                  <a:cubicBezTo>
                    <a:pt x="114" y="82"/>
                    <a:pt x="109" y="76"/>
                    <a:pt x="107" y="70"/>
                  </a:cubicBezTo>
                  <a:cubicBezTo>
                    <a:pt x="101" y="72"/>
                    <a:pt x="94" y="74"/>
                    <a:pt x="89" y="78"/>
                  </a:cubicBezTo>
                  <a:cubicBezTo>
                    <a:pt x="84" y="83"/>
                    <a:pt x="83" y="91"/>
                    <a:pt x="79" y="101"/>
                  </a:cubicBezTo>
                  <a:cubicBezTo>
                    <a:pt x="55" y="69"/>
                    <a:pt x="66" y="3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8" y="17"/>
                    <a:pt x="66" y="32"/>
                    <a:pt x="71" y="49"/>
                  </a:cubicBezTo>
                  <a:cubicBezTo>
                    <a:pt x="74" y="63"/>
                    <a:pt x="78" y="69"/>
                    <a:pt x="95" y="66"/>
                  </a:cubicBezTo>
                  <a:cubicBezTo>
                    <a:pt x="103" y="64"/>
                    <a:pt x="117" y="67"/>
                    <a:pt x="121" y="73"/>
                  </a:cubicBezTo>
                  <a:cubicBezTo>
                    <a:pt x="124" y="79"/>
                    <a:pt x="118" y="91"/>
                    <a:pt x="117" y="100"/>
                  </a:cubicBezTo>
                  <a:cubicBezTo>
                    <a:pt x="116" y="109"/>
                    <a:pt x="113" y="119"/>
                    <a:pt x="116" y="128"/>
                  </a:cubicBezTo>
                  <a:cubicBezTo>
                    <a:pt x="121" y="147"/>
                    <a:pt x="128" y="166"/>
                    <a:pt x="137" y="183"/>
                  </a:cubicBezTo>
                  <a:cubicBezTo>
                    <a:pt x="147" y="203"/>
                    <a:pt x="160" y="221"/>
                    <a:pt x="172" y="240"/>
                  </a:cubicBezTo>
                  <a:cubicBezTo>
                    <a:pt x="166" y="239"/>
                    <a:pt x="160" y="238"/>
                    <a:pt x="154" y="237"/>
                  </a:cubicBezTo>
                  <a:cubicBezTo>
                    <a:pt x="181" y="250"/>
                    <a:pt x="173" y="273"/>
                    <a:pt x="172" y="293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57" y="302"/>
                    <a:pt x="142" y="312"/>
                    <a:pt x="128" y="322"/>
                  </a:cubicBezTo>
                  <a:cubicBezTo>
                    <a:pt x="152" y="341"/>
                    <a:pt x="153" y="348"/>
                    <a:pt x="138" y="382"/>
                  </a:cubicBezTo>
                  <a:cubicBezTo>
                    <a:pt x="136" y="387"/>
                    <a:pt x="134" y="393"/>
                    <a:pt x="132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551738" y="5538788"/>
              <a:ext cx="534988" cy="468313"/>
            </a:xfrm>
            <a:custGeom>
              <a:avLst/>
              <a:gdLst>
                <a:gd name="T0" fmla="*/ 63 w 249"/>
                <a:gd name="T1" fmla="*/ 89 h 218"/>
                <a:gd name="T2" fmla="*/ 3 w 249"/>
                <a:gd name="T3" fmla="*/ 126 h 218"/>
                <a:gd name="T4" fmla="*/ 0 w 249"/>
                <a:gd name="T5" fmla="*/ 123 h 218"/>
                <a:gd name="T6" fmla="*/ 31 w 249"/>
                <a:gd name="T7" fmla="*/ 85 h 218"/>
                <a:gd name="T8" fmla="*/ 75 w 249"/>
                <a:gd name="T9" fmla="*/ 39 h 218"/>
                <a:gd name="T10" fmla="*/ 110 w 249"/>
                <a:gd name="T11" fmla="*/ 22 h 218"/>
                <a:gd name="T12" fmla="*/ 247 w 249"/>
                <a:gd name="T13" fmla="*/ 129 h 218"/>
                <a:gd name="T14" fmla="*/ 246 w 249"/>
                <a:gd name="T15" fmla="*/ 145 h 218"/>
                <a:gd name="T16" fmla="*/ 218 w 249"/>
                <a:gd name="T17" fmla="*/ 190 h 218"/>
                <a:gd name="T18" fmla="*/ 163 w 249"/>
                <a:gd name="T19" fmla="*/ 217 h 218"/>
                <a:gd name="T20" fmla="*/ 150 w 249"/>
                <a:gd name="T21" fmla="*/ 215 h 218"/>
                <a:gd name="T22" fmla="*/ 164 w 249"/>
                <a:gd name="T23" fmla="*/ 182 h 218"/>
                <a:gd name="T24" fmla="*/ 164 w 249"/>
                <a:gd name="T25" fmla="*/ 183 h 218"/>
                <a:gd name="T26" fmla="*/ 183 w 249"/>
                <a:gd name="T27" fmla="*/ 170 h 218"/>
                <a:gd name="T28" fmla="*/ 198 w 249"/>
                <a:gd name="T29" fmla="*/ 88 h 218"/>
                <a:gd name="T30" fmla="*/ 186 w 249"/>
                <a:gd name="T31" fmla="*/ 79 h 218"/>
                <a:gd name="T32" fmla="*/ 94 w 249"/>
                <a:gd name="T33" fmla="*/ 74 h 218"/>
                <a:gd name="T34" fmla="*/ 72 w 249"/>
                <a:gd name="T35" fmla="*/ 85 h 218"/>
                <a:gd name="T36" fmla="*/ 63 w 249"/>
                <a:gd name="T37" fmla="*/ 8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218">
                  <a:moveTo>
                    <a:pt x="63" y="89"/>
                  </a:moveTo>
                  <a:cubicBezTo>
                    <a:pt x="43" y="101"/>
                    <a:pt x="23" y="114"/>
                    <a:pt x="3" y="126"/>
                  </a:cubicBezTo>
                  <a:cubicBezTo>
                    <a:pt x="2" y="125"/>
                    <a:pt x="1" y="124"/>
                    <a:pt x="0" y="123"/>
                  </a:cubicBezTo>
                  <a:cubicBezTo>
                    <a:pt x="10" y="110"/>
                    <a:pt x="20" y="97"/>
                    <a:pt x="31" y="85"/>
                  </a:cubicBezTo>
                  <a:cubicBezTo>
                    <a:pt x="45" y="69"/>
                    <a:pt x="59" y="53"/>
                    <a:pt x="75" y="39"/>
                  </a:cubicBezTo>
                  <a:cubicBezTo>
                    <a:pt x="84" y="31"/>
                    <a:pt x="98" y="26"/>
                    <a:pt x="110" y="22"/>
                  </a:cubicBezTo>
                  <a:cubicBezTo>
                    <a:pt x="190" y="0"/>
                    <a:pt x="249" y="46"/>
                    <a:pt x="247" y="129"/>
                  </a:cubicBezTo>
                  <a:cubicBezTo>
                    <a:pt x="247" y="135"/>
                    <a:pt x="247" y="140"/>
                    <a:pt x="246" y="145"/>
                  </a:cubicBezTo>
                  <a:cubicBezTo>
                    <a:pt x="245" y="165"/>
                    <a:pt x="240" y="182"/>
                    <a:pt x="218" y="190"/>
                  </a:cubicBezTo>
                  <a:cubicBezTo>
                    <a:pt x="199" y="197"/>
                    <a:pt x="181" y="208"/>
                    <a:pt x="163" y="217"/>
                  </a:cubicBezTo>
                  <a:cubicBezTo>
                    <a:pt x="161" y="218"/>
                    <a:pt x="157" y="216"/>
                    <a:pt x="150" y="215"/>
                  </a:cubicBezTo>
                  <a:cubicBezTo>
                    <a:pt x="155" y="203"/>
                    <a:pt x="160" y="193"/>
                    <a:pt x="164" y="182"/>
                  </a:cubicBezTo>
                  <a:cubicBezTo>
                    <a:pt x="164" y="182"/>
                    <a:pt x="164" y="183"/>
                    <a:pt x="164" y="183"/>
                  </a:cubicBezTo>
                  <a:cubicBezTo>
                    <a:pt x="170" y="179"/>
                    <a:pt x="177" y="175"/>
                    <a:pt x="183" y="170"/>
                  </a:cubicBezTo>
                  <a:cubicBezTo>
                    <a:pt x="210" y="150"/>
                    <a:pt x="216" y="115"/>
                    <a:pt x="198" y="88"/>
                  </a:cubicBezTo>
                  <a:cubicBezTo>
                    <a:pt x="196" y="84"/>
                    <a:pt x="191" y="79"/>
                    <a:pt x="186" y="79"/>
                  </a:cubicBezTo>
                  <a:cubicBezTo>
                    <a:pt x="155" y="76"/>
                    <a:pt x="124" y="74"/>
                    <a:pt x="94" y="74"/>
                  </a:cubicBezTo>
                  <a:cubicBezTo>
                    <a:pt x="86" y="74"/>
                    <a:pt x="79" y="81"/>
                    <a:pt x="72" y="85"/>
                  </a:cubicBezTo>
                  <a:cubicBezTo>
                    <a:pt x="69" y="86"/>
                    <a:pt x="66" y="88"/>
                    <a:pt x="6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294688" y="4581526"/>
              <a:ext cx="255588" cy="371475"/>
            </a:xfrm>
            <a:custGeom>
              <a:avLst/>
              <a:gdLst>
                <a:gd name="T0" fmla="*/ 67 w 119"/>
                <a:gd name="T1" fmla="*/ 8 h 173"/>
                <a:gd name="T2" fmla="*/ 67 w 119"/>
                <a:gd name="T3" fmla="*/ 8 h 173"/>
                <a:gd name="T4" fmla="*/ 103 w 119"/>
                <a:gd name="T5" fmla="*/ 20 h 173"/>
                <a:gd name="T6" fmla="*/ 119 w 119"/>
                <a:gd name="T7" fmla="*/ 79 h 173"/>
                <a:gd name="T8" fmla="*/ 93 w 119"/>
                <a:gd name="T9" fmla="*/ 112 h 173"/>
                <a:gd name="T10" fmla="*/ 87 w 119"/>
                <a:gd name="T11" fmla="*/ 108 h 173"/>
                <a:gd name="T12" fmla="*/ 92 w 119"/>
                <a:gd name="T13" fmla="*/ 122 h 173"/>
                <a:gd name="T14" fmla="*/ 73 w 119"/>
                <a:gd name="T15" fmla="*/ 114 h 173"/>
                <a:gd name="T16" fmla="*/ 78 w 119"/>
                <a:gd name="T17" fmla="*/ 130 h 173"/>
                <a:gd name="T18" fmla="*/ 72 w 119"/>
                <a:gd name="T19" fmla="*/ 143 h 173"/>
                <a:gd name="T20" fmla="*/ 84 w 119"/>
                <a:gd name="T21" fmla="*/ 152 h 173"/>
                <a:gd name="T22" fmla="*/ 30 w 119"/>
                <a:gd name="T23" fmla="*/ 169 h 173"/>
                <a:gd name="T24" fmla="*/ 4 w 119"/>
                <a:gd name="T25" fmla="*/ 141 h 173"/>
                <a:gd name="T26" fmla="*/ 5 w 119"/>
                <a:gd name="T27" fmla="*/ 129 h 173"/>
                <a:gd name="T28" fmla="*/ 41 w 119"/>
                <a:gd name="T29" fmla="*/ 99 h 173"/>
                <a:gd name="T30" fmla="*/ 51 w 119"/>
                <a:gd name="T31" fmla="*/ 98 h 173"/>
                <a:gd name="T32" fmla="*/ 43 w 119"/>
                <a:gd name="T33" fmla="*/ 83 h 173"/>
                <a:gd name="T34" fmla="*/ 46 w 119"/>
                <a:gd name="T35" fmla="*/ 39 h 173"/>
                <a:gd name="T36" fmla="*/ 67 w 119"/>
                <a:gd name="T37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73">
                  <a:moveTo>
                    <a:pt x="67" y="8"/>
                  </a:moveTo>
                  <a:cubicBezTo>
                    <a:pt x="67" y="8"/>
                    <a:pt x="67" y="8"/>
                    <a:pt x="67" y="8"/>
                  </a:cubicBezTo>
                  <a:cubicBezTo>
                    <a:pt x="83" y="0"/>
                    <a:pt x="98" y="9"/>
                    <a:pt x="103" y="20"/>
                  </a:cubicBezTo>
                  <a:cubicBezTo>
                    <a:pt x="112" y="38"/>
                    <a:pt x="119" y="59"/>
                    <a:pt x="119" y="79"/>
                  </a:cubicBezTo>
                  <a:cubicBezTo>
                    <a:pt x="119" y="90"/>
                    <a:pt x="102" y="101"/>
                    <a:pt x="93" y="112"/>
                  </a:cubicBezTo>
                  <a:cubicBezTo>
                    <a:pt x="91" y="111"/>
                    <a:pt x="89" y="110"/>
                    <a:pt x="87" y="108"/>
                  </a:cubicBezTo>
                  <a:cubicBezTo>
                    <a:pt x="89" y="112"/>
                    <a:pt x="90" y="116"/>
                    <a:pt x="92" y="122"/>
                  </a:cubicBezTo>
                  <a:cubicBezTo>
                    <a:pt x="85" y="119"/>
                    <a:pt x="81" y="117"/>
                    <a:pt x="73" y="114"/>
                  </a:cubicBezTo>
                  <a:cubicBezTo>
                    <a:pt x="75" y="121"/>
                    <a:pt x="78" y="125"/>
                    <a:pt x="78" y="130"/>
                  </a:cubicBezTo>
                  <a:cubicBezTo>
                    <a:pt x="77" y="134"/>
                    <a:pt x="74" y="138"/>
                    <a:pt x="72" y="143"/>
                  </a:cubicBezTo>
                  <a:cubicBezTo>
                    <a:pt x="74" y="145"/>
                    <a:pt x="78" y="147"/>
                    <a:pt x="84" y="152"/>
                  </a:cubicBezTo>
                  <a:cubicBezTo>
                    <a:pt x="64" y="158"/>
                    <a:pt x="48" y="166"/>
                    <a:pt x="30" y="169"/>
                  </a:cubicBezTo>
                  <a:cubicBezTo>
                    <a:pt x="9" y="173"/>
                    <a:pt x="0" y="162"/>
                    <a:pt x="4" y="141"/>
                  </a:cubicBezTo>
                  <a:cubicBezTo>
                    <a:pt x="4" y="137"/>
                    <a:pt x="5" y="133"/>
                    <a:pt x="5" y="129"/>
                  </a:cubicBezTo>
                  <a:cubicBezTo>
                    <a:pt x="7" y="96"/>
                    <a:pt x="7" y="96"/>
                    <a:pt x="41" y="99"/>
                  </a:cubicBezTo>
                  <a:cubicBezTo>
                    <a:pt x="44" y="99"/>
                    <a:pt x="46" y="98"/>
                    <a:pt x="51" y="98"/>
                  </a:cubicBezTo>
                  <a:cubicBezTo>
                    <a:pt x="48" y="92"/>
                    <a:pt x="46" y="87"/>
                    <a:pt x="43" y="83"/>
                  </a:cubicBezTo>
                  <a:cubicBezTo>
                    <a:pt x="32" y="67"/>
                    <a:pt x="27" y="54"/>
                    <a:pt x="46" y="39"/>
                  </a:cubicBezTo>
                  <a:cubicBezTo>
                    <a:pt x="56" y="31"/>
                    <a:pt x="60" y="18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7745413" y="5781676"/>
              <a:ext cx="752475" cy="361950"/>
            </a:xfrm>
            <a:custGeom>
              <a:avLst/>
              <a:gdLst>
                <a:gd name="T0" fmla="*/ 350 w 350"/>
                <a:gd name="T1" fmla="*/ 0 h 169"/>
                <a:gd name="T2" fmla="*/ 281 w 350"/>
                <a:gd name="T3" fmla="*/ 42 h 169"/>
                <a:gd name="T4" fmla="*/ 268 w 350"/>
                <a:gd name="T5" fmla="*/ 46 h 169"/>
                <a:gd name="T6" fmla="*/ 243 w 350"/>
                <a:gd name="T7" fmla="*/ 66 h 169"/>
                <a:gd name="T8" fmla="*/ 163 w 350"/>
                <a:gd name="T9" fmla="*/ 117 h 169"/>
                <a:gd name="T10" fmla="*/ 15 w 350"/>
                <a:gd name="T11" fmla="*/ 167 h 169"/>
                <a:gd name="T12" fmla="*/ 0 w 350"/>
                <a:gd name="T13" fmla="*/ 166 h 169"/>
                <a:gd name="T14" fmla="*/ 35 w 350"/>
                <a:gd name="T15" fmla="*/ 148 h 169"/>
                <a:gd name="T16" fmla="*/ 161 w 350"/>
                <a:gd name="T17" fmla="*/ 84 h 169"/>
                <a:gd name="T18" fmla="*/ 185 w 350"/>
                <a:gd name="T19" fmla="*/ 84 h 169"/>
                <a:gd name="T20" fmla="*/ 226 w 350"/>
                <a:gd name="T21" fmla="*/ 72 h 169"/>
                <a:gd name="T22" fmla="*/ 176 w 350"/>
                <a:gd name="T23" fmla="*/ 17 h 169"/>
                <a:gd name="T24" fmla="*/ 257 w 350"/>
                <a:gd name="T25" fmla="*/ 11 h 169"/>
                <a:gd name="T26" fmla="*/ 266 w 350"/>
                <a:gd name="T27" fmla="*/ 22 h 169"/>
                <a:gd name="T28" fmla="*/ 317 w 350"/>
                <a:gd name="T29" fmla="*/ 26 h 169"/>
                <a:gd name="T30" fmla="*/ 350 w 350"/>
                <a:gd name="T31" fmla="*/ 1 h 169"/>
                <a:gd name="T32" fmla="*/ 350 w 35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0" h="169">
                  <a:moveTo>
                    <a:pt x="350" y="0"/>
                  </a:moveTo>
                  <a:cubicBezTo>
                    <a:pt x="337" y="27"/>
                    <a:pt x="307" y="44"/>
                    <a:pt x="281" y="42"/>
                  </a:cubicBezTo>
                  <a:cubicBezTo>
                    <a:pt x="277" y="42"/>
                    <a:pt x="271" y="43"/>
                    <a:pt x="268" y="46"/>
                  </a:cubicBezTo>
                  <a:cubicBezTo>
                    <a:pt x="259" y="52"/>
                    <a:pt x="249" y="57"/>
                    <a:pt x="243" y="66"/>
                  </a:cubicBezTo>
                  <a:cubicBezTo>
                    <a:pt x="224" y="95"/>
                    <a:pt x="193" y="106"/>
                    <a:pt x="163" y="117"/>
                  </a:cubicBezTo>
                  <a:cubicBezTo>
                    <a:pt x="114" y="135"/>
                    <a:pt x="64" y="150"/>
                    <a:pt x="15" y="167"/>
                  </a:cubicBezTo>
                  <a:cubicBezTo>
                    <a:pt x="11" y="168"/>
                    <a:pt x="6" y="169"/>
                    <a:pt x="0" y="166"/>
                  </a:cubicBezTo>
                  <a:cubicBezTo>
                    <a:pt x="12" y="160"/>
                    <a:pt x="23" y="154"/>
                    <a:pt x="35" y="148"/>
                  </a:cubicBezTo>
                  <a:cubicBezTo>
                    <a:pt x="77" y="127"/>
                    <a:pt x="119" y="105"/>
                    <a:pt x="161" y="84"/>
                  </a:cubicBezTo>
                  <a:cubicBezTo>
                    <a:pt x="168" y="81"/>
                    <a:pt x="177" y="83"/>
                    <a:pt x="185" y="84"/>
                  </a:cubicBezTo>
                  <a:cubicBezTo>
                    <a:pt x="200" y="86"/>
                    <a:pt x="215" y="91"/>
                    <a:pt x="226" y="72"/>
                  </a:cubicBezTo>
                  <a:cubicBezTo>
                    <a:pt x="199" y="61"/>
                    <a:pt x="161" y="63"/>
                    <a:pt x="176" y="17"/>
                  </a:cubicBezTo>
                  <a:cubicBezTo>
                    <a:pt x="204" y="40"/>
                    <a:pt x="231" y="32"/>
                    <a:pt x="257" y="11"/>
                  </a:cubicBezTo>
                  <a:cubicBezTo>
                    <a:pt x="260" y="15"/>
                    <a:pt x="263" y="18"/>
                    <a:pt x="266" y="22"/>
                  </a:cubicBezTo>
                  <a:cubicBezTo>
                    <a:pt x="285" y="41"/>
                    <a:pt x="294" y="42"/>
                    <a:pt x="317" y="26"/>
                  </a:cubicBezTo>
                  <a:cubicBezTo>
                    <a:pt x="328" y="18"/>
                    <a:pt x="339" y="9"/>
                    <a:pt x="350" y="1"/>
                  </a:cubicBezTo>
                  <a:cubicBezTo>
                    <a:pt x="350" y="1"/>
                    <a:pt x="350" y="0"/>
                    <a:pt x="3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7086601" y="5033963"/>
              <a:ext cx="180975" cy="357188"/>
            </a:xfrm>
            <a:custGeom>
              <a:avLst/>
              <a:gdLst>
                <a:gd name="T0" fmla="*/ 55 w 84"/>
                <a:gd name="T1" fmla="*/ 166 h 166"/>
                <a:gd name="T2" fmla="*/ 2 w 84"/>
                <a:gd name="T3" fmla="*/ 112 h 166"/>
                <a:gd name="T4" fmla="*/ 4 w 84"/>
                <a:gd name="T5" fmla="*/ 97 h 166"/>
                <a:gd name="T6" fmla="*/ 22 w 84"/>
                <a:gd name="T7" fmla="*/ 22 h 166"/>
                <a:gd name="T8" fmla="*/ 28 w 84"/>
                <a:gd name="T9" fmla="*/ 10 h 166"/>
                <a:gd name="T10" fmla="*/ 82 w 84"/>
                <a:gd name="T11" fmla="*/ 40 h 166"/>
                <a:gd name="T12" fmla="*/ 66 w 84"/>
                <a:gd name="T13" fmla="*/ 145 h 166"/>
                <a:gd name="T14" fmla="*/ 55 w 84"/>
                <a:gd name="T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66">
                  <a:moveTo>
                    <a:pt x="55" y="166"/>
                  </a:moveTo>
                  <a:cubicBezTo>
                    <a:pt x="36" y="146"/>
                    <a:pt x="19" y="130"/>
                    <a:pt x="2" y="112"/>
                  </a:cubicBezTo>
                  <a:cubicBezTo>
                    <a:pt x="0" y="109"/>
                    <a:pt x="3" y="102"/>
                    <a:pt x="4" y="97"/>
                  </a:cubicBezTo>
                  <a:cubicBezTo>
                    <a:pt x="10" y="72"/>
                    <a:pt x="16" y="47"/>
                    <a:pt x="22" y="22"/>
                  </a:cubicBezTo>
                  <a:cubicBezTo>
                    <a:pt x="23" y="18"/>
                    <a:pt x="25" y="12"/>
                    <a:pt x="28" y="10"/>
                  </a:cubicBezTo>
                  <a:cubicBezTo>
                    <a:pt x="45" y="0"/>
                    <a:pt x="84" y="21"/>
                    <a:pt x="82" y="40"/>
                  </a:cubicBezTo>
                  <a:cubicBezTo>
                    <a:pt x="79" y="75"/>
                    <a:pt x="72" y="110"/>
                    <a:pt x="66" y="145"/>
                  </a:cubicBezTo>
                  <a:cubicBezTo>
                    <a:pt x="65" y="150"/>
                    <a:pt x="61" y="155"/>
                    <a:pt x="5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7659688" y="5838826"/>
              <a:ext cx="217488" cy="192088"/>
            </a:xfrm>
            <a:custGeom>
              <a:avLst/>
              <a:gdLst>
                <a:gd name="T0" fmla="*/ 92 w 101"/>
                <a:gd name="T1" fmla="*/ 22 h 89"/>
                <a:gd name="T2" fmla="*/ 43 w 101"/>
                <a:gd name="T3" fmla="*/ 88 h 89"/>
                <a:gd name="T4" fmla="*/ 6 w 101"/>
                <a:gd name="T5" fmla="*/ 74 h 89"/>
                <a:gd name="T6" fmla="*/ 7 w 101"/>
                <a:gd name="T7" fmla="*/ 30 h 89"/>
                <a:gd name="T8" fmla="*/ 18 w 101"/>
                <a:gd name="T9" fmla="*/ 14 h 89"/>
                <a:gd name="T10" fmla="*/ 18 w 101"/>
                <a:gd name="T11" fmla="*/ 15 h 89"/>
                <a:gd name="T12" fmla="*/ 86 w 101"/>
                <a:gd name="T13" fmla="*/ 17 h 89"/>
                <a:gd name="T14" fmla="*/ 92 w 101"/>
                <a:gd name="T15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89">
                  <a:moveTo>
                    <a:pt x="92" y="22"/>
                  </a:moveTo>
                  <a:cubicBezTo>
                    <a:pt x="101" y="65"/>
                    <a:pt x="88" y="85"/>
                    <a:pt x="43" y="88"/>
                  </a:cubicBezTo>
                  <a:cubicBezTo>
                    <a:pt x="31" y="89"/>
                    <a:pt x="11" y="83"/>
                    <a:pt x="6" y="74"/>
                  </a:cubicBezTo>
                  <a:cubicBezTo>
                    <a:pt x="0" y="63"/>
                    <a:pt x="5" y="45"/>
                    <a:pt x="7" y="30"/>
                  </a:cubicBezTo>
                  <a:cubicBezTo>
                    <a:pt x="8" y="24"/>
                    <a:pt x="14" y="19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41" y="5"/>
                    <a:pt x="64" y="0"/>
                    <a:pt x="86" y="17"/>
                  </a:cubicBezTo>
                  <a:cubicBezTo>
                    <a:pt x="88" y="18"/>
                    <a:pt x="90" y="20"/>
                    <a:pt x="9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7781926" y="5703888"/>
              <a:ext cx="207963" cy="227013"/>
            </a:xfrm>
            <a:custGeom>
              <a:avLst/>
              <a:gdLst>
                <a:gd name="T0" fmla="*/ 35 w 97"/>
                <a:gd name="T1" fmla="*/ 85 h 106"/>
                <a:gd name="T2" fmla="*/ 29 w 97"/>
                <a:gd name="T3" fmla="*/ 80 h 106"/>
                <a:gd name="T4" fmla="*/ 18 w 97"/>
                <a:gd name="T5" fmla="*/ 64 h 106"/>
                <a:gd name="T6" fmla="*/ 25 w 97"/>
                <a:gd name="T7" fmla="*/ 7 h 106"/>
                <a:gd name="T8" fmla="*/ 85 w 97"/>
                <a:gd name="T9" fmla="*/ 15 h 106"/>
                <a:gd name="T10" fmla="*/ 84 w 97"/>
                <a:gd name="T11" fmla="*/ 73 h 106"/>
                <a:gd name="T12" fmla="*/ 57 w 97"/>
                <a:gd name="T13" fmla="*/ 106 h 106"/>
                <a:gd name="T14" fmla="*/ 57 w 97"/>
                <a:gd name="T15" fmla="*/ 105 h 106"/>
                <a:gd name="T16" fmla="*/ 35 w 97"/>
                <a:gd name="T17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6">
                  <a:moveTo>
                    <a:pt x="35" y="85"/>
                  </a:moveTo>
                  <a:cubicBezTo>
                    <a:pt x="33" y="83"/>
                    <a:pt x="31" y="81"/>
                    <a:pt x="29" y="80"/>
                  </a:cubicBezTo>
                  <a:cubicBezTo>
                    <a:pt x="25" y="74"/>
                    <a:pt x="23" y="68"/>
                    <a:pt x="18" y="64"/>
                  </a:cubicBezTo>
                  <a:cubicBezTo>
                    <a:pt x="0" y="49"/>
                    <a:pt x="4" y="16"/>
                    <a:pt x="25" y="7"/>
                  </a:cubicBezTo>
                  <a:cubicBezTo>
                    <a:pt x="40" y="0"/>
                    <a:pt x="76" y="4"/>
                    <a:pt x="85" y="15"/>
                  </a:cubicBezTo>
                  <a:cubicBezTo>
                    <a:pt x="97" y="29"/>
                    <a:pt x="97" y="53"/>
                    <a:pt x="84" y="73"/>
                  </a:cubicBezTo>
                  <a:cubicBezTo>
                    <a:pt x="76" y="84"/>
                    <a:pt x="66" y="95"/>
                    <a:pt x="57" y="106"/>
                  </a:cubicBezTo>
                  <a:cubicBezTo>
                    <a:pt x="57" y="106"/>
                    <a:pt x="57" y="105"/>
                    <a:pt x="57" y="105"/>
                  </a:cubicBezTo>
                  <a:cubicBezTo>
                    <a:pt x="50" y="98"/>
                    <a:pt x="42" y="92"/>
                    <a:pt x="3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7489826" y="3924301"/>
              <a:ext cx="219075" cy="214313"/>
            </a:xfrm>
            <a:custGeom>
              <a:avLst/>
              <a:gdLst>
                <a:gd name="T0" fmla="*/ 85 w 102"/>
                <a:gd name="T1" fmla="*/ 71 h 100"/>
                <a:gd name="T2" fmla="*/ 29 w 102"/>
                <a:gd name="T3" fmla="*/ 87 h 100"/>
                <a:gd name="T4" fmla="*/ 7 w 102"/>
                <a:gd name="T5" fmla="*/ 36 h 100"/>
                <a:gd name="T6" fmla="*/ 54 w 102"/>
                <a:gd name="T7" fmla="*/ 5 h 100"/>
                <a:gd name="T8" fmla="*/ 84 w 102"/>
                <a:gd name="T9" fmla="*/ 72 h 100"/>
                <a:gd name="T10" fmla="*/ 85 w 102"/>
                <a:gd name="T11" fmla="*/ 7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0">
                  <a:moveTo>
                    <a:pt x="85" y="71"/>
                  </a:moveTo>
                  <a:cubicBezTo>
                    <a:pt x="69" y="87"/>
                    <a:pt x="54" y="100"/>
                    <a:pt x="29" y="87"/>
                  </a:cubicBezTo>
                  <a:cubicBezTo>
                    <a:pt x="9" y="76"/>
                    <a:pt x="0" y="57"/>
                    <a:pt x="7" y="36"/>
                  </a:cubicBezTo>
                  <a:cubicBezTo>
                    <a:pt x="13" y="15"/>
                    <a:pt x="34" y="0"/>
                    <a:pt x="54" y="5"/>
                  </a:cubicBezTo>
                  <a:cubicBezTo>
                    <a:pt x="97" y="16"/>
                    <a:pt x="102" y="30"/>
                    <a:pt x="84" y="72"/>
                  </a:cubicBezTo>
                  <a:lnTo>
                    <a:pt x="8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7632701" y="4021138"/>
              <a:ext cx="196850" cy="225425"/>
            </a:xfrm>
            <a:custGeom>
              <a:avLst/>
              <a:gdLst>
                <a:gd name="T0" fmla="*/ 17 w 91"/>
                <a:gd name="T1" fmla="*/ 27 h 105"/>
                <a:gd name="T2" fmla="*/ 37 w 91"/>
                <a:gd name="T3" fmla="*/ 0 h 105"/>
                <a:gd name="T4" fmla="*/ 81 w 91"/>
                <a:gd name="T5" fmla="*/ 70 h 105"/>
                <a:gd name="T6" fmla="*/ 23 w 91"/>
                <a:gd name="T7" fmla="*/ 103 h 105"/>
                <a:gd name="T8" fmla="*/ 4 w 91"/>
                <a:gd name="T9" fmla="*/ 63 h 105"/>
                <a:gd name="T10" fmla="*/ 18 w 91"/>
                <a:gd name="T11" fmla="*/ 26 h 105"/>
                <a:gd name="T12" fmla="*/ 17 w 91"/>
                <a:gd name="T1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5">
                  <a:moveTo>
                    <a:pt x="17" y="27"/>
                  </a:moveTo>
                  <a:cubicBezTo>
                    <a:pt x="23" y="18"/>
                    <a:pt x="30" y="9"/>
                    <a:pt x="37" y="0"/>
                  </a:cubicBezTo>
                  <a:cubicBezTo>
                    <a:pt x="69" y="4"/>
                    <a:pt x="91" y="38"/>
                    <a:pt x="81" y="70"/>
                  </a:cubicBezTo>
                  <a:cubicBezTo>
                    <a:pt x="77" y="81"/>
                    <a:pt x="34" y="105"/>
                    <a:pt x="23" y="103"/>
                  </a:cubicBezTo>
                  <a:cubicBezTo>
                    <a:pt x="10" y="99"/>
                    <a:pt x="0" y="79"/>
                    <a:pt x="4" y="63"/>
                  </a:cubicBezTo>
                  <a:cubicBezTo>
                    <a:pt x="8" y="50"/>
                    <a:pt x="13" y="38"/>
                    <a:pt x="18" y="26"/>
                  </a:cubicBezTo>
                  <a:cubicBezTo>
                    <a:pt x="18" y="26"/>
                    <a:pt x="17" y="27"/>
                    <a:pt x="1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6904038" y="5324476"/>
              <a:ext cx="255588" cy="182563"/>
            </a:xfrm>
            <a:custGeom>
              <a:avLst/>
              <a:gdLst>
                <a:gd name="T0" fmla="*/ 0 w 119"/>
                <a:gd name="T1" fmla="*/ 54 h 85"/>
                <a:gd name="T2" fmla="*/ 39 w 119"/>
                <a:gd name="T3" fmla="*/ 23 h 85"/>
                <a:gd name="T4" fmla="*/ 114 w 119"/>
                <a:gd name="T5" fmla="*/ 41 h 85"/>
                <a:gd name="T6" fmla="*/ 105 w 119"/>
                <a:gd name="T7" fmla="*/ 69 h 85"/>
                <a:gd name="T8" fmla="*/ 0 w 119"/>
                <a:gd name="T9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85">
                  <a:moveTo>
                    <a:pt x="0" y="54"/>
                  </a:moveTo>
                  <a:cubicBezTo>
                    <a:pt x="14" y="43"/>
                    <a:pt x="27" y="34"/>
                    <a:pt x="39" y="23"/>
                  </a:cubicBezTo>
                  <a:cubicBezTo>
                    <a:pt x="66" y="0"/>
                    <a:pt x="100" y="9"/>
                    <a:pt x="114" y="41"/>
                  </a:cubicBezTo>
                  <a:cubicBezTo>
                    <a:pt x="119" y="53"/>
                    <a:pt x="115" y="62"/>
                    <a:pt x="105" y="69"/>
                  </a:cubicBezTo>
                  <a:cubicBezTo>
                    <a:pt x="78" y="85"/>
                    <a:pt x="22" y="77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7539038" y="5710238"/>
              <a:ext cx="265113" cy="207963"/>
            </a:xfrm>
            <a:custGeom>
              <a:avLst/>
              <a:gdLst>
                <a:gd name="T0" fmla="*/ 69 w 123"/>
                <a:gd name="T1" fmla="*/ 9 h 97"/>
                <a:gd name="T2" fmla="*/ 78 w 123"/>
                <a:gd name="T3" fmla="*/ 5 h 97"/>
                <a:gd name="T4" fmla="*/ 101 w 123"/>
                <a:gd name="T5" fmla="*/ 0 h 97"/>
                <a:gd name="T6" fmla="*/ 117 w 123"/>
                <a:gd name="T7" fmla="*/ 5 h 97"/>
                <a:gd name="T8" fmla="*/ 97 w 123"/>
                <a:gd name="T9" fmla="*/ 54 h 97"/>
                <a:gd name="T10" fmla="*/ 74 w 123"/>
                <a:gd name="T11" fmla="*/ 75 h 97"/>
                <a:gd name="T12" fmla="*/ 74 w 123"/>
                <a:gd name="T13" fmla="*/ 74 h 97"/>
                <a:gd name="T14" fmla="*/ 66 w 123"/>
                <a:gd name="T15" fmla="*/ 75 h 97"/>
                <a:gd name="T16" fmla="*/ 0 w 123"/>
                <a:gd name="T17" fmla="*/ 80 h 97"/>
                <a:gd name="T18" fmla="*/ 60 w 123"/>
                <a:gd name="T19" fmla="*/ 38 h 97"/>
                <a:gd name="T20" fmla="*/ 69 w 123"/>
                <a:gd name="T21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97">
                  <a:moveTo>
                    <a:pt x="69" y="9"/>
                  </a:moveTo>
                  <a:cubicBezTo>
                    <a:pt x="72" y="8"/>
                    <a:pt x="75" y="6"/>
                    <a:pt x="78" y="5"/>
                  </a:cubicBezTo>
                  <a:cubicBezTo>
                    <a:pt x="85" y="3"/>
                    <a:pt x="93" y="0"/>
                    <a:pt x="101" y="0"/>
                  </a:cubicBezTo>
                  <a:cubicBezTo>
                    <a:pt x="106" y="0"/>
                    <a:pt x="114" y="2"/>
                    <a:pt x="117" y="5"/>
                  </a:cubicBezTo>
                  <a:cubicBezTo>
                    <a:pt x="123" y="12"/>
                    <a:pt x="107" y="53"/>
                    <a:pt x="97" y="54"/>
                  </a:cubicBezTo>
                  <a:cubicBezTo>
                    <a:pt x="83" y="55"/>
                    <a:pt x="77" y="63"/>
                    <a:pt x="74" y="75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4"/>
                    <a:pt x="68" y="74"/>
                    <a:pt x="66" y="75"/>
                  </a:cubicBezTo>
                  <a:cubicBezTo>
                    <a:pt x="45" y="97"/>
                    <a:pt x="22" y="86"/>
                    <a:pt x="0" y="80"/>
                  </a:cubicBezTo>
                  <a:cubicBezTo>
                    <a:pt x="4" y="50"/>
                    <a:pt x="33" y="30"/>
                    <a:pt x="60" y="38"/>
                  </a:cubicBezTo>
                  <a:cubicBezTo>
                    <a:pt x="63" y="28"/>
                    <a:pt x="66" y="19"/>
                    <a:pt x="6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461251" y="5888038"/>
              <a:ext cx="201613" cy="185738"/>
            </a:xfrm>
            <a:custGeom>
              <a:avLst/>
              <a:gdLst>
                <a:gd name="T0" fmla="*/ 42 w 94"/>
                <a:gd name="T1" fmla="*/ 86 h 86"/>
                <a:gd name="T2" fmla="*/ 18 w 94"/>
                <a:gd name="T3" fmla="*/ 77 h 86"/>
                <a:gd name="T4" fmla="*/ 8 w 94"/>
                <a:gd name="T5" fmla="*/ 45 h 86"/>
                <a:gd name="T6" fmla="*/ 19 w 94"/>
                <a:gd name="T7" fmla="*/ 26 h 86"/>
                <a:gd name="T8" fmla="*/ 74 w 94"/>
                <a:gd name="T9" fmla="*/ 13 h 86"/>
                <a:gd name="T10" fmla="*/ 83 w 94"/>
                <a:gd name="T11" fmla="*/ 27 h 86"/>
                <a:gd name="T12" fmla="*/ 85 w 94"/>
                <a:gd name="T13" fmla="*/ 41 h 86"/>
                <a:gd name="T14" fmla="*/ 42 w 9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86">
                  <a:moveTo>
                    <a:pt x="42" y="86"/>
                  </a:moveTo>
                  <a:cubicBezTo>
                    <a:pt x="37" y="85"/>
                    <a:pt x="27" y="83"/>
                    <a:pt x="18" y="77"/>
                  </a:cubicBezTo>
                  <a:cubicBezTo>
                    <a:pt x="5" y="70"/>
                    <a:pt x="0" y="59"/>
                    <a:pt x="8" y="45"/>
                  </a:cubicBezTo>
                  <a:cubicBezTo>
                    <a:pt x="12" y="39"/>
                    <a:pt x="15" y="32"/>
                    <a:pt x="19" y="26"/>
                  </a:cubicBezTo>
                  <a:cubicBezTo>
                    <a:pt x="32" y="5"/>
                    <a:pt x="53" y="0"/>
                    <a:pt x="74" y="13"/>
                  </a:cubicBezTo>
                  <a:cubicBezTo>
                    <a:pt x="78" y="16"/>
                    <a:pt x="81" y="22"/>
                    <a:pt x="83" y="27"/>
                  </a:cubicBezTo>
                  <a:cubicBezTo>
                    <a:pt x="84" y="32"/>
                    <a:pt x="84" y="37"/>
                    <a:pt x="85" y="41"/>
                  </a:cubicBezTo>
                  <a:cubicBezTo>
                    <a:pt x="94" y="76"/>
                    <a:pt x="86" y="86"/>
                    <a:pt x="4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7304088" y="3919538"/>
              <a:ext cx="182563" cy="195263"/>
            </a:xfrm>
            <a:custGeom>
              <a:avLst/>
              <a:gdLst>
                <a:gd name="T0" fmla="*/ 76 w 85"/>
                <a:gd name="T1" fmla="*/ 74 h 91"/>
                <a:gd name="T2" fmla="*/ 76 w 85"/>
                <a:gd name="T3" fmla="*/ 73 h 91"/>
                <a:gd name="T4" fmla="*/ 73 w 85"/>
                <a:gd name="T5" fmla="*/ 75 h 91"/>
                <a:gd name="T6" fmla="*/ 11 w 85"/>
                <a:gd name="T7" fmla="*/ 63 h 91"/>
                <a:gd name="T8" fmla="*/ 3 w 85"/>
                <a:gd name="T9" fmla="*/ 57 h 91"/>
                <a:gd name="T10" fmla="*/ 4 w 85"/>
                <a:gd name="T11" fmla="*/ 58 h 91"/>
                <a:gd name="T12" fmla="*/ 19 w 85"/>
                <a:gd name="T13" fmla="*/ 14 h 91"/>
                <a:gd name="T14" fmla="*/ 76 w 85"/>
                <a:gd name="T15" fmla="*/ 9 h 91"/>
                <a:gd name="T16" fmla="*/ 85 w 85"/>
                <a:gd name="T17" fmla="*/ 21 h 91"/>
                <a:gd name="T18" fmla="*/ 76 w 85"/>
                <a:gd name="T19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91">
                  <a:moveTo>
                    <a:pt x="76" y="74"/>
                  </a:moveTo>
                  <a:cubicBezTo>
                    <a:pt x="76" y="74"/>
                    <a:pt x="76" y="73"/>
                    <a:pt x="76" y="73"/>
                  </a:cubicBezTo>
                  <a:cubicBezTo>
                    <a:pt x="75" y="73"/>
                    <a:pt x="74" y="74"/>
                    <a:pt x="73" y="75"/>
                  </a:cubicBezTo>
                  <a:cubicBezTo>
                    <a:pt x="37" y="91"/>
                    <a:pt x="37" y="91"/>
                    <a:pt x="11" y="63"/>
                  </a:cubicBezTo>
                  <a:cubicBezTo>
                    <a:pt x="8" y="61"/>
                    <a:pt x="6" y="59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40"/>
                    <a:pt x="3" y="24"/>
                    <a:pt x="19" y="14"/>
                  </a:cubicBezTo>
                  <a:cubicBezTo>
                    <a:pt x="37" y="2"/>
                    <a:pt x="56" y="0"/>
                    <a:pt x="76" y="9"/>
                  </a:cubicBezTo>
                  <a:cubicBezTo>
                    <a:pt x="80" y="10"/>
                    <a:pt x="85" y="17"/>
                    <a:pt x="85" y="21"/>
                  </a:cubicBezTo>
                  <a:cubicBezTo>
                    <a:pt x="83" y="39"/>
                    <a:pt x="79" y="56"/>
                    <a:pt x="7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6988176" y="3876676"/>
              <a:ext cx="212725" cy="166688"/>
            </a:xfrm>
            <a:custGeom>
              <a:avLst/>
              <a:gdLst>
                <a:gd name="T0" fmla="*/ 52 w 99"/>
                <a:gd name="T1" fmla="*/ 0 h 78"/>
                <a:gd name="T2" fmla="*/ 87 w 99"/>
                <a:gd name="T3" fmla="*/ 14 h 78"/>
                <a:gd name="T4" fmla="*/ 84 w 99"/>
                <a:gd name="T5" fmla="*/ 59 h 78"/>
                <a:gd name="T6" fmla="*/ 33 w 99"/>
                <a:gd name="T7" fmla="*/ 69 h 78"/>
                <a:gd name="T8" fmla="*/ 12 w 99"/>
                <a:gd name="T9" fmla="*/ 45 h 78"/>
                <a:gd name="T10" fmla="*/ 32 w 99"/>
                <a:gd name="T11" fmla="*/ 3 h 78"/>
                <a:gd name="T12" fmla="*/ 50 w 99"/>
                <a:gd name="T13" fmla="*/ 3 h 78"/>
                <a:gd name="T14" fmla="*/ 52 w 99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78">
                  <a:moveTo>
                    <a:pt x="52" y="0"/>
                  </a:moveTo>
                  <a:cubicBezTo>
                    <a:pt x="63" y="4"/>
                    <a:pt x="77" y="6"/>
                    <a:pt x="87" y="14"/>
                  </a:cubicBezTo>
                  <a:cubicBezTo>
                    <a:pt x="99" y="24"/>
                    <a:pt x="96" y="46"/>
                    <a:pt x="84" y="59"/>
                  </a:cubicBezTo>
                  <a:cubicBezTo>
                    <a:pt x="72" y="72"/>
                    <a:pt x="45" y="78"/>
                    <a:pt x="33" y="69"/>
                  </a:cubicBezTo>
                  <a:cubicBezTo>
                    <a:pt x="25" y="62"/>
                    <a:pt x="18" y="54"/>
                    <a:pt x="12" y="45"/>
                  </a:cubicBezTo>
                  <a:cubicBezTo>
                    <a:pt x="0" y="27"/>
                    <a:pt x="10" y="6"/>
                    <a:pt x="32" y="3"/>
                  </a:cubicBezTo>
                  <a:cubicBezTo>
                    <a:pt x="38" y="3"/>
                    <a:pt x="44" y="3"/>
                    <a:pt x="50" y="3"/>
                  </a:cubicBezTo>
                  <a:cubicBezTo>
                    <a:pt x="51" y="2"/>
                    <a:pt x="51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069138" y="4005263"/>
              <a:ext cx="250825" cy="139700"/>
            </a:xfrm>
            <a:custGeom>
              <a:avLst/>
              <a:gdLst>
                <a:gd name="T0" fmla="*/ 112 w 116"/>
                <a:gd name="T1" fmla="*/ 17 h 65"/>
                <a:gd name="T2" fmla="*/ 116 w 116"/>
                <a:gd name="T3" fmla="*/ 32 h 65"/>
                <a:gd name="T4" fmla="*/ 83 w 116"/>
                <a:gd name="T5" fmla="*/ 43 h 65"/>
                <a:gd name="T6" fmla="*/ 0 w 116"/>
                <a:gd name="T7" fmla="*/ 27 h 65"/>
                <a:gd name="T8" fmla="*/ 97 w 116"/>
                <a:gd name="T9" fmla="*/ 0 h 65"/>
                <a:gd name="T10" fmla="*/ 113 w 116"/>
                <a:gd name="T11" fmla="*/ 17 h 65"/>
                <a:gd name="T12" fmla="*/ 112 w 11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65">
                  <a:moveTo>
                    <a:pt x="112" y="17"/>
                  </a:moveTo>
                  <a:cubicBezTo>
                    <a:pt x="114" y="22"/>
                    <a:pt x="115" y="27"/>
                    <a:pt x="116" y="32"/>
                  </a:cubicBezTo>
                  <a:cubicBezTo>
                    <a:pt x="105" y="35"/>
                    <a:pt x="94" y="38"/>
                    <a:pt x="83" y="43"/>
                  </a:cubicBezTo>
                  <a:cubicBezTo>
                    <a:pt x="40" y="65"/>
                    <a:pt x="40" y="65"/>
                    <a:pt x="0" y="27"/>
                  </a:cubicBezTo>
                  <a:cubicBezTo>
                    <a:pt x="33" y="17"/>
                    <a:pt x="64" y="9"/>
                    <a:pt x="97" y="0"/>
                  </a:cubicBezTo>
                  <a:cubicBezTo>
                    <a:pt x="102" y="5"/>
                    <a:pt x="107" y="11"/>
                    <a:pt x="113" y="17"/>
                  </a:cubicBezTo>
                  <a:cubicBezTo>
                    <a:pt x="113" y="18"/>
                    <a:pt x="112" y="17"/>
                    <a:pt x="1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6732588" y="3963988"/>
              <a:ext cx="147638" cy="155575"/>
            </a:xfrm>
            <a:custGeom>
              <a:avLst/>
              <a:gdLst>
                <a:gd name="T0" fmla="*/ 68 w 69"/>
                <a:gd name="T1" fmla="*/ 44 h 72"/>
                <a:gd name="T2" fmla="*/ 47 w 69"/>
                <a:gd name="T3" fmla="*/ 71 h 72"/>
                <a:gd name="T4" fmla="*/ 0 w 69"/>
                <a:gd name="T5" fmla="*/ 31 h 72"/>
                <a:gd name="T6" fmla="*/ 28 w 69"/>
                <a:gd name="T7" fmla="*/ 0 h 72"/>
                <a:gd name="T8" fmla="*/ 68 w 69"/>
                <a:gd name="T9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2">
                  <a:moveTo>
                    <a:pt x="68" y="44"/>
                  </a:moveTo>
                  <a:cubicBezTo>
                    <a:pt x="64" y="53"/>
                    <a:pt x="69" y="72"/>
                    <a:pt x="47" y="71"/>
                  </a:cubicBezTo>
                  <a:cubicBezTo>
                    <a:pt x="20" y="70"/>
                    <a:pt x="0" y="53"/>
                    <a:pt x="0" y="31"/>
                  </a:cubicBezTo>
                  <a:cubicBezTo>
                    <a:pt x="0" y="12"/>
                    <a:pt x="11" y="0"/>
                    <a:pt x="28" y="0"/>
                  </a:cubicBezTo>
                  <a:cubicBezTo>
                    <a:pt x="50" y="0"/>
                    <a:pt x="68" y="19"/>
                    <a:pt x="6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8035926" y="3838576"/>
              <a:ext cx="134938" cy="152400"/>
            </a:xfrm>
            <a:custGeom>
              <a:avLst/>
              <a:gdLst>
                <a:gd name="T0" fmla="*/ 62 w 63"/>
                <a:gd name="T1" fmla="*/ 38 h 71"/>
                <a:gd name="T2" fmla="*/ 37 w 63"/>
                <a:gd name="T3" fmla="*/ 70 h 71"/>
                <a:gd name="T4" fmla="*/ 1 w 63"/>
                <a:gd name="T5" fmla="*/ 30 h 71"/>
                <a:gd name="T6" fmla="*/ 33 w 63"/>
                <a:gd name="T7" fmla="*/ 1 h 71"/>
                <a:gd name="T8" fmla="*/ 62 w 63"/>
                <a:gd name="T9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1">
                  <a:moveTo>
                    <a:pt x="62" y="38"/>
                  </a:moveTo>
                  <a:cubicBezTo>
                    <a:pt x="62" y="58"/>
                    <a:pt x="53" y="71"/>
                    <a:pt x="37" y="70"/>
                  </a:cubicBezTo>
                  <a:cubicBezTo>
                    <a:pt x="19" y="70"/>
                    <a:pt x="0" y="49"/>
                    <a:pt x="1" y="30"/>
                  </a:cubicBezTo>
                  <a:cubicBezTo>
                    <a:pt x="1" y="14"/>
                    <a:pt x="15" y="1"/>
                    <a:pt x="33" y="1"/>
                  </a:cubicBezTo>
                  <a:cubicBezTo>
                    <a:pt x="51" y="0"/>
                    <a:pt x="63" y="16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8377238" y="4116388"/>
              <a:ext cx="114300" cy="146050"/>
            </a:xfrm>
            <a:custGeom>
              <a:avLst/>
              <a:gdLst>
                <a:gd name="T0" fmla="*/ 53 w 53"/>
                <a:gd name="T1" fmla="*/ 40 h 68"/>
                <a:gd name="T2" fmla="*/ 31 w 53"/>
                <a:gd name="T3" fmla="*/ 67 h 68"/>
                <a:gd name="T4" fmla="*/ 0 w 53"/>
                <a:gd name="T5" fmla="*/ 33 h 68"/>
                <a:gd name="T6" fmla="*/ 26 w 53"/>
                <a:gd name="T7" fmla="*/ 1 h 68"/>
                <a:gd name="T8" fmla="*/ 53 w 53"/>
                <a:gd name="T9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8">
                  <a:moveTo>
                    <a:pt x="53" y="40"/>
                  </a:moveTo>
                  <a:cubicBezTo>
                    <a:pt x="50" y="52"/>
                    <a:pt x="51" y="68"/>
                    <a:pt x="31" y="67"/>
                  </a:cubicBezTo>
                  <a:cubicBezTo>
                    <a:pt x="13" y="67"/>
                    <a:pt x="0" y="53"/>
                    <a:pt x="0" y="33"/>
                  </a:cubicBezTo>
                  <a:cubicBezTo>
                    <a:pt x="0" y="15"/>
                    <a:pt x="12" y="1"/>
                    <a:pt x="26" y="1"/>
                  </a:cubicBezTo>
                  <a:cubicBezTo>
                    <a:pt x="42" y="0"/>
                    <a:pt x="53" y="16"/>
                    <a:pt x="5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310563" y="4386263"/>
              <a:ext cx="160338" cy="123825"/>
            </a:xfrm>
            <a:custGeom>
              <a:avLst/>
              <a:gdLst>
                <a:gd name="T0" fmla="*/ 34 w 74"/>
                <a:gd name="T1" fmla="*/ 3 h 58"/>
                <a:gd name="T2" fmla="*/ 38 w 74"/>
                <a:gd name="T3" fmla="*/ 3 h 58"/>
                <a:gd name="T4" fmla="*/ 73 w 74"/>
                <a:gd name="T5" fmla="*/ 26 h 58"/>
                <a:gd name="T6" fmla="*/ 44 w 74"/>
                <a:gd name="T7" fmla="*/ 48 h 58"/>
                <a:gd name="T8" fmla="*/ 6 w 74"/>
                <a:gd name="T9" fmla="*/ 40 h 58"/>
                <a:gd name="T10" fmla="*/ 4 w 74"/>
                <a:gd name="T11" fmla="*/ 18 h 58"/>
                <a:gd name="T12" fmla="*/ 32 w 74"/>
                <a:gd name="T13" fmla="*/ 0 h 58"/>
                <a:gd name="T14" fmla="*/ 34 w 74"/>
                <a:gd name="T15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8">
                  <a:moveTo>
                    <a:pt x="34" y="3"/>
                  </a:moveTo>
                  <a:cubicBezTo>
                    <a:pt x="35" y="3"/>
                    <a:pt x="37" y="3"/>
                    <a:pt x="38" y="3"/>
                  </a:cubicBezTo>
                  <a:cubicBezTo>
                    <a:pt x="54" y="5"/>
                    <a:pt x="71" y="10"/>
                    <a:pt x="73" y="26"/>
                  </a:cubicBezTo>
                  <a:cubicBezTo>
                    <a:pt x="74" y="32"/>
                    <a:pt x="55" y="43"/>
                    <a:pt x="44" y="48"/>
                  </a:cubicBezTo>
                  <a:cubicBezTo>
                    <a:pt x="31" y="53"/>
                    <a:pt x="15" y="58"/>
                    <a:pt x="6" y="40"/>
                  </a:cubicBezTo>
                  <a:cubicBezTo>
                    <a:pt x="3" y="34"/>
                    <a:pt x="0" y="22"/>
                    <a:pt x="4" y="18"/>
                  </a:cubicBezTo>
                  <a:cubicBezTo>
                    <a:pt x="11" y="10"/>
                    <a:pt x="22" y="6"/>
                    <a:pt x="32" y="0"/>
                  </a:cubicBezTo>
                  <a:cubicBezTo>
                    <a:pt x="33" y="1"/>
                    <a:pt x="33" y="2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904038" y="3811588"/>
              <a:ext cx="141288" cy="131763"/>
            </a:xfrm>
            <a:custGeom>
              <a:avLst/>
              <a:gdLst>
                <a:gd name="T0" fmla="*/ 32 w 66"/>
                <a:gd name="T1" fmla="*/ 61 h 61"/>
                <a:gd name="T2" fmla="*/ 5 w 66"/>
                <a:gd name="T3" fmla="*/ 32 h 61"/>
                <a:gd name="T4" fmla="*/ 24 w 66"/>
                <a:gd name="T5" fmla="*/ 4 h 61"/>
                <a:gd name="T6" fmla="*/ 51 w 66"/>
                <a:gd name="T7" fmla="*/ 1 h 61"/>
                <a:gd name="T8" fmla="*/ 65 w 66"/>
                <a:gd name="T9" fmla="*/ 12 h 61"/>
                <a:gd name="T10" fmla="*/ 59 w 66"/>
                <a:gd name="T11" fmla="*/ 24 h 61"/>
                <a:gd name="T12" fmla="*/ 32 w 66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1">
                  <a:moveTo>
                    <a:pt x="32" y="61"/>
                  </a:moveTo>
                  <a:cubicBezTo>
                    <a:pt x="18" y="58"/>
                    <a:pt x="9" y="47"/>
                    <a:pt x="5" y="32"/>
                  </a:cubicBezTo>
                  <a:cubicBezTo>
                    <a:pt x="0" y="14"/>
                    <a:pt x="5" y="6"/>
                    <a:pt x="24" y="4"/>
                  </a:cubicBezTo>
                  <a:cubicBezTo>
                    <a:pt x="33" y="2"/>
                    <a:pt x="42" y="0"/>
                    <a:pt x="51" y="1"/>
                  </a:cubicBezTo>
                  <a:cubicBezTo>
                    <a:pt x="57" y="1"/>
                    <a:pt x="62" y="7"/>
                    <a:pt x="65" y="12"/>
                  </a:cubicBezTo>
                  <a:cubicBezTo>
                    <a:pt x="66" y="14"/>
                    <a:pt x="61" y="20"/>
                    <a:pt x="59" y="24"/>
                  </a:cubicBezTo>
                  <a:cubicBezTo>
                    <a:pt x="50" y="36"/>
                    <a:pt x="42" y="48"/>
                    <a:pt x="3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7550151" y="6030913"/>
              <a:ext cx="225425" cy="125413"/>
            </a:xfrm>
            <a:custGeom>
              <a:avLst/>
              <a:gdLst>
                <a:gd name="T0" fmla="*/ 0 w 105"/>
                <a:gd name="T1" fmla="*/ 26 h 59"/>
                <a:gd name="T2" fmla="*/ 105 w 105"/>
                <a:gd name="T3" fmla="*/ 10 h 59"/>
                <a:gd name="T4" fmla="*/ 0 w 105"/>
                <a:gd name="T5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59">
                  <a:moveTo>
                    <a:pt x="0" y="26"/>
                  </a:moveTo>
                  <a:cubicBezTo>
                    <a:pt x="36" y="25"/>
                    <a:pt x="67" y="0"/>
                    <a:pt x="105" y="10"/>
                  </a:cubicBezTo>
                  <a:cubicBezTo>
                    <a:pt x="81" y="50"/>
                    <a:pt x="25" y="5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7192963" y="3863976"/>
              <a:ext cx="104775" cy="144463"/>
            </a:xfrm>
            <a:custGeom>
              <a:avLst/>
              <a:gdLst>
                <a:gd name="T0" fmla="*/ 0 w 49"/>
                <a:gd name="T1" fmla="*/ 10 h 67"/>
                <a:gd name="T2" fmla="*/ 29 w 49"/>
                <a:gd name="T3" fmla="*/ 12 h 67"/>
                <a:gd name="T4" fmla="*/ 46 w 49"/>
                <a:gd name="T5" fmla="*/ 43 h 67"/>
                <a:gd name="T6" fmla="*/ 13 w 49"/>
                <a:gd name="T7" fmla="*/ 67 h 67"/>
                <a:gd name="T8" fmla="*/ 8 w 49"/>
                <a:gd name="T9" fmla="*/ 62 h 67"/>
                <a:gd name="T10" fmla="*/ 8 w 49"/>
                <a:gd name="T11" fmla="*/ 35 h 67"/>
                <a:gd name="T12" fmla="*/ 0 w 49"/>
                <a:gd name="T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7">
                  <a:moveTo>
                    <a:pt x="0" y="10"/>
                  </a:moveTo>
                  <a:cubicBezTo>
                    <a:pt x="11" y="0"/>
                    <a:pt x="22" y="3"/>
                    <a:pt x="29" y="12"/>
                  </a:cubicBezTo>
                  <a:cubicBezTo>
                    <a:pt x="37" y="21"/>
                    <a:pt x="49" y="37"/>
                    <a:pt x="46" y="43"/>
                  </a:cubicBezTo>
                  <a:cubicBezTo>
                    <a:pt x="40" y="53"/>
                    <a:pt x="25" y="59"/>
                    <a:pt x="13" y="67"/>
                  </a:cubicBezTo>
                  <a:cubicBezTo>
                    <a:pt x="11" y="65"/>
                    <a:pt x="10" y="64"/>
                    <a:pt x="8" y="62"/>
                  </a:cubicBezTo>
                  <a:cubicBezTo>
                    <a:pt x="8" y="53"/>
                    <a:pt x="9" y="44"/>
                    <a:pt x="8" y="35"/>
                  </a:cubicBezTo>
                  <a:cubicBezTo>
                    <a:pt x="6" y="27"/>
                    <a:pt x="3" y="19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6829426" y="5257801"/>
              <a:ext cx="146050" cy="93663"/>
            </a:xfrm>
            <a:custGeom>
              <a:avLst/>
              <a:gdLst>
                <a:gd name="T0" fmla="*/ 68 w 68"/>
                <a:gd name="T1" fmla="*/ 22 h 44"/>
                <a:gd name="T2" fmla="*/ 23 w 68"/>
                <a:gd name="T3" fmla="*/ 41 h 44"/>
                <a:gd name="T4" fmla="*/ 2 w 68"/>
                <a:gd name="T5" fmla="*/ 29 h 44"/>
                <a:gd name="T6" fmla="*/ 16 w 68"/>
                <a:gd name="T7" fmla="*/ 5 h 44"/>
                <a:gd name="T8" fmla="*/ 66 w 68"/>
                <a:gd name="T9" fmla="*/ 15 h 44"/>
                <a:gd name="T10" fmla="*/ 68 w 68"/>
                <a:gd name="T11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4">
                  <a:moveTo>
                    <a:pt x="68" y="22"/>
                  </a:moveTo>
                  <a:cubicBezTo>
                    <a:pt x="53" y="29"/>
                    <a:pt x="38" y="36"/>
                    <a:pt x="23" y="41"/>
                  </a:cubicBezTo>
                  <a:cubicBezTo>
                    <a:pt x="13" y="44"/>
                    <a:pt x="4" y="42"/>
                    <a:pt x="2" y="29"/>
                  </a:cubicBezTo>
                  <a:cubicBezTo>
                    <a:pt x="0" y="17"/>
                    <a:pt x="3" y="8"/>
                    <a:pt x="16" y="5"/>
                  </a:cubicBezTo>
                  <a:cubicBezTo>
                    <a:pt x="34" y="0"/>
                    <a:pt x="51" y="4"/>
                    <a:pt x="66" y="15"/>
                  </a:cubicBezTo>
                  <a:cubicBezTo>
                    <a:pt x="67" y="17"/>
                    <a:pt x="68" y="20"/>
                    <a:pt x="6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473826" y="5172076"/>
              <a:ext cx="107950" cy="160338"/>
            </a:xfrm>
            <a:custGeom>
              <a:avLst/>
              <a:gdLst>
                <a:gd name="T0" fmla="*/ 37 w 50"/>
                <a:gd name="T1" fmla="*/ 0 h 75"/>
                <a:gd name="T2" fmla="*/ 11 w 50"/>
                <a:gd name="T3" fmla="*/ 75 h 75"/>
                <a:gd name="T4" fmla="*/ 37 w 50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75">
                  <a:moveTo>
                    <a:pt x="37" y="0"/>
                  </a:moveTo>
                  <a:cubicBezTo>
                    <a:pt x="50" y="26"/>
                    <a:pt x="40" y="55"/>
                    <a:pt x="11" y="75"/>
                  </a:cubicBezTo>
                  <a:cubicBezTo>
                    <a:pt x="0" y="54"/>
                    <a:pt x="9" y="26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6697663" y="5278438"/>
              <a:ext cx="120650" cy="82550"/>
            </a:xfrm>
            <a:custGeom>
              <a:avLst/>
              <a:gdLst>
                <a:gd name="T0" fmla="*/ 0 w 56"/>
                <a:gd name="T1" fmla="*/ 16 h 38"/>
                <a:gd name="T2" fmla="*/ 47 w 56"/>
                <a:gd name="T3" fmla="*/ 0 h 38"/>
                <a:gd name="T4" fmla="*/ 37 w 56"/>
                <a:gd name="T5" fmla="*/ 31 h 38"/>
                <a:gd name="T6" fmla="*/ 0 w 56"/>
                <a:gd name="T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">
                  <a:moveTo>
                    <a:pt x="0" y="16"/>
                  </a:moveTo>
                  <a:cubicBezTo>
                    <a:pt x="17" y="10"/>
                    <a:pt x="32" y="5"/>
                    <a:pt x="47" y="0"/>
                  </a:cubicBezTo>
                  <a:cubicBezTo>
                    <a:pt x="56" y="16"/>
                    <a:pt x="49" y="25"/>
                    <a:pt x="37" y="31"/>
                  </a:cubicBezTo>
                  <a:cubicBezTo>
                    <a:pt x="22" y="38"/>
                    <a:pt x="10" y="3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958013" y="5129213"/>
              <a:ext cx="93663" cy="112713"/>
            </a:xfrm>
            <a:custGeom>
              <a:avLst/>
              <a:gdLst>
                <a:gd name="T0" fmla="*/ 44 w 44"/>
                <a:gd name="T1" fmla="*/ 0 h 53"/>
                <a:gd name="T2" fmla="*/ 0 w 44"/>
                <a:gd name="T3" fmla="*/ 46 h 53"/>
                <a:gd name="T4" fmla="*/ 44 w 44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3">
                  <a:moveTo>
                    <a:pt x="44" y="0"/>
                  </a:moveTo>
                  <a:cubicBezTo>
                    <a:pt x="44" y="44"/>
                    <a:pt x="36" y="53"/>
                    <a:pt x="0" y="46"/>
                  </a:cubicBezTo>
                  <a:cubicBezTo>
                    <a:pt x="15" y="30"/>
                    <a:pt x="28" y="17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7642226" y="4608513"/>
              <a:ext cx="74613" cy="66675"/>
            </a:xfrm>
            <a:custGeom>
              <a:avLst/>
              <a:gdLst>
                <a:gd name="T0" fmla="*/ 35 w 35"/>
                <a:gd name="T1" fmla="*/ 11 h 31"/>
                <a:gd name="T2" fmla="*/ 9 w 35"/>
                <a:gd name="T3" fmla="*/ 30 h 31"/>
                <a:gd name="T4" fmla="*/ 0 w 35"/>
                <a:gd name="T5" fmla="*/ 22 h 31"/>
                <a:gd name="T6" fmla="*/ 18 w 35"/>
                <a:gd name="T7" fmla="*/ 1 h 31"/>
                <a:gd name="T8" fmla="*/ 35 w 35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1"/>
                  </a:moveTo>
                  <a:cubicBezTo>
                    <a:pt x="24" y="20"/>
                    <a:pt x="17" y="26"/>
                    <a:pt x="9" y="30"/>
                  </a:cubicBezTo>
                  <a:cubicBezTo>
                    <a:pt x="8" y="31"/>
                    <a:pt x="0" y="22"/>
                    <a:pt x="0" y="22"/>
                  </a:cubicBezTo>
                  <a:cubicBezTo>
                    <a:pt x="5" y="14"/>
                    <a:pt x="11" y="7"/>
                    <a:pt x="18" y="1"/>
                  </a:cubicBezTo>
                  <a:cubicBezTo>
                    <a:pt x="19" y="0"/>
                    <a:pt x="26" y="6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280401" y="5605463"/>
              <a:ext cx="53975" cy="66675"/>
            </a:xfrm>
            <a:custGeom>
              <a:avLst/>
              <a:gdLst>
                <a:gd name="T0" fmla="*/ 0 w 25"/>
                <a:gd name="T1" fmla="*/ 24 h 31"/>
                <a:gd name="T2" fmla="*/ 15 w 25"/>
                <a:gd name="T3" fmla="*/ 0 h 31"/>
                <a:gd name="T4" fmla="*/ 22 w 25"/>
                <a:gd name="T5" fmla="*/ 1 h 31"/>
                <a:gd name="T6" fmla="*/ 22 w 25"/>
                <a:gd name="T7" fmla="*/ 19 h 31"/>
                <a:gd name="T8" fmla="*/ 6 w 25"/>
                <a:gd name="T9" fmla="*/ 31 h 31"/>
                <a:gd name="T10" fmla="*/ 0 w 25"/>
                <a:gd name="T1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">
                  <a:moveTo>
                    <a:pt x="0" y="24"/>
                  </a:moveTo>
                  <a:cubicBezTo>
                    <a:pt x="5" y="16"/>
                    <a:pt x="10" y="8"/>
                    <a:pt x="15" y="0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7"/>
                    <a:pt x="25" y="15"/>
                    <a:pt x="22" y="19"/>
                  </a:cubicBezTo>
                  <a:cubicBezTo>
                    <a:pt x="19" y="24"/>
                    <a:pt x="12" y="27"/>
                    <a:pt x="6" y="31"/>
                  </a:cubicBezTo>
                  <a:cubicBezTo>
                    <a:pt x="4" y="28"/>
                    <a:pt x="2" y="26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8795886" y="4251596"/>
            <a:ext cx="2112424" cy="733145"/>
            <a:chOff x="1357284" y="4251596"/>
            <a:chExt cx="2112424" cy="733145"/>
          </a:xfrm>
        </p:grpSpPr>
        <p:sp>
          <p:nvSpPr>
            <p:cNvPr id="108" name="TextBox 13"/>
            <p:cNvSpPr txBox="1"/>
            <p:nvPr/>
          </p:nvSpPr>
          <p:spPr>
            <a:xfrm>
              <a:off x="1757056" y="4251596"/>
              <a:ext cx="13128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C80B23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C80B23"/>
                </a:solidFill>
                <a:cs typeface="+mn-ea"/>
                <a:sym typeface="+mn-lt"/>
              </a:endParaRPr>
            </a:p>
          </p:txBody>
        </p:sp>
        <p:sp>
          <p:nvSpPr>
            <p:cNvPr id="109" name="TextBox 13"/>
            <p:cNvSpPr txBox="1"/>
            <p:nvPr/>
          </p:nvSpPr>
          <p:spPr>
            <a:xfrm>
              <a:off x="1357284" y="4560651"/>
              <a:ext cx="2112424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3" name="Freeform 56"/>
          <p:cNvSpPr/>
          <p:nvPr/>
        </p:nvSpPr>
        <p:spPr>
          <a:xfrm>
            <a:off x="5594349" y="1885148"/>
            <a:ext cx="1003304" cy="1003304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C80B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4" name="Freeform 57"/>
          <p:cNvSpPr/>
          <p:nvPr/>
        </p:nvSpPr>
        <p:spPr>
          <a:xfrm rot="2160000">
            <a:off x="6566158" y="2656296"/>
            <a:ext cx="267603" cy="33861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rgbClr val="C80B2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5" name="Freeform 58"/>
          <p:cNvSpPr/>
          <p:nvPr/>
        </p:nvSpPr>
        <p:spPr>
          <a:xfrm>
            <a:off x="6814521" y="2771656"/>
            <a:ext cx="1003304" cy="1003304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C80B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6" name="Freeform 59"/>
          <p:cNvSpPr/>
          <p:nvPr/>
        </p:nvSpPr>
        <p:spPr>
          <a:xfrm rot="17280000">
            <a:off x="6951679" y="3813997"/>
            <a:ext cx="267604" cy="33861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rgbClr val="C80B2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7" name="Freeform 60"/>
          <p:cNvSpPr/>
          <p:nvPr/>
        </p:nvSpPr>
        <p:spPr>
          <a:xfrm>
            <a:off x="6348457" y="4206055"/>
            <a:ext cx="1003304" cy="1003304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C80B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8" name="Freeform 61"/>
          <p:cNvSpPr/>
          <p:nvPr/>
        </p:nvSpPr>
        <p:spPr>
          <a:xfrm>
            <a:off x="5969772" y="4538399"/>
            <a:ext cx="267604" cy="33861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rgbClr val="C80B2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9" name="Freeform 62"/>
          <p:cNvSpPr/>
          <p:nvPr/>
        </p:nvSpPr>
        <p:spPr>
          <a:xfrm>
            <a:off x="4840240" y="4206055"/>
            <a:ext cx="1003304" cy="1003304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C80B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10" name="Freeform 63"/>
          <p:cNvSpPr/>
          <p:nvPr/>
        </p:nvSpPr>
        <p:spPr>
          <a:xfrm rot="4320000">
            <a:off x="4977399" y="3828403"/>
            <a:ext cx="267604" cy="33861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rgbClr val="C80B2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1" name="Freeform 64"/>
          <p:cNvSpPr/>
          <p:nvPr/>
        </p:nvSpPr>
        <p:spPr>
          <a:xfrm>
            <a:off x="4374175" y="2771656"/>
            <a:ext cx="1003304" cy="1003304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C80B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12" name="Freeform 65"/>
          <p:cNvSpPr/>
          <p:nvPr/>
        </p:nvSpPr>
        <p:spPr>
          <a:xfrm rot="19440000">
            <a:off x="5345985" y="2665199"/>
            <a:ext cx="267603" cy="33861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rgbClr val="C80B2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5919422" y="2208810"/>
            <a:ext cx="353157" cy="35598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66"/>
          <p:cNvSpPr>
            <a:spLocks noEditPoints="1"/>
          </p:cNvSpPr>
          <p:nvPr/>
        </p:nvSpPr>
        <p:spPr bwMode="auto">
          <a:xfrm>
            <a:off x="4650146" y="3098260"/>
            <a:ext cx="451362" cy="35009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5146542" y="4554824"/>
            <a:ext cx="390700" cy="305765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57"/>
          <p:cNvSpPr>
            <a:spLocks noEditPoints="1"/>
          </p:cNvSpPr>
          <p:nvPr/>
        </p:nvSpPr>
        <p:spPr bwMode="auto">
          <a:xfrm>
            <a:off x="7164441" y="3138794"/>
            <a:ext cx="303462" cy="2690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31"/>
          <p:cNvSpPr/>
          <p:nvPr/>
        </p:nvSpPr>
        <p:spPr bwMode="auto">
          <a:xfrm>
            <a:off x="6678381" y="4533376"/>
            <a:ext cx="343456" cy="34866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TextBox 13"/>
          <p:cNvSpPr txBox="1"/>
          <p:nvPr/>
        </p:nvSpPr>
        <p:spPr>
          <a:xfrm>
            <a:off x="7511264" y="441218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511264" y="4698089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280675" y="4421738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346738" y="47076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969078" y="2906689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969078" y="319259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822860" y="2916243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888923" y="320214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4079724" y="1769863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3145787" y="205576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8802527" y="1514476"/>
            <a:ext cx="2225675" cy="3973513"/>
          </a:xfrm>
          <a:custGeom>
            <a:avLst/>
            <a:gdLst>
              <a:gd name="T0" fmla="*/ 459 w 1035"/>
              <a:gd name="T1" fmla="*/ 1710 h 1849"/>
              <a:gd name="T2" fmla="*/ 441 w 1035"/>
              <a:gd name="T3" fmla="*/ 1121 h 1849"/>
              <a:gd name="T4" fmla="*/ 269 w 1035"/>
              <a:gd name="T5" fmla="*/ 595 h 1849"/>
              <a:gd name="T6" fmla="*/ 603 w 1035"/>
              <a:gd name="T7" fmla="*/ 100 h 1849"/>
              <a:gd name="T8" fmla="*/ 890 w 1035"/>
              <a:gd name="T9" fmla="*/ 702 h 1849"/>
              <a:gd name="T10" fmla="*/ 801 w 1035"/>
              <a:gd name="T11" fmla="*/ 904 h 1849"/>
              <a:gd name="T12" fmla="*/ 739 w 1035"/>
              <a:gd name="T13" fmla="*/ 1157 h 1849"/>
              <a:gd name="T14" fmla="*/ 336 w 1035"/>
              <a:gd name="T15" fmla="*/ 635 h 1849"/>
              <a:gd name="T16" fmla="*/ 592 w 1035"/>
              <a:gd name="T17" fmla="*/ 167 h 1849"/>
              <a:gd name="T18" fmla="*/ 262 w 1035"/>
              <a:gd name="T19" fmla="*/ 326 h 1849"/>
              <a:gd name="T20" fmla="*/ 463 w 1035"/>
              <a:gd name="T21" fmla="*/ 578 h 1849"/>
              <a:gd name="T22" fmla="*/ 576 w 1035"/>
              <a:gd name="T23" fmla="*/ 607 h 1849"/>
              <a:gd name="T24" fmla="*/ 372 w 1035"/>
              <a:gd name="T25" fmla="*/ 325 h 1849"/>
              <a:gd name="T26" fmla="*/ 402 w 1035"/>
              <a:gd name="T27" fmla="*/ 886 h 1849"/>
              <a:gd name="T28" fmla="*/ 603 w 1035"/>
              <a:gd name="T29" fmla="*/ 1647 h 1849"/>
              <a:gd name="T30" fmla="*/ 671 w 1035"/>
              <a:gd name="T31" fmla="*/ 1618 h 1849"/>
              <a:gd name="T32" fmla="*/ 405 w 1035"/>
              <a:gd name="T33" fmla="*/ 1599 h 1849"/>
              <a:gd name="T34" fmla="*/ 604 w 1035"/>
              <a:gd name="T35" fmla="*/ 966 h 1849"/>
              <a:gd name="T36" fmla="*/ 789 w 1035"/>
              <a:gd name="T37" fmla="*/ 522 h 1849"/>
              <a:gd name="T38" fmla="*/ 822 w 1035"/>
              <a:gd name="T39" fmla="*/ 1067 h 1849"/>
              <a:gd name="T40" fmla="*/ 130 w 1035"/>
              <a:gd name="T41" fmla="*/ 305 h 1849"/>
              <a:gd name="T42" fmla="*/ 750 w 1035"/>
              <a:gd name="T43" fmla="*/ 930 h 1849"/>
              <a:gd name="T44" fmla="*/ 217 w 1035"/>
              <a:gd name="T45" fmla="*/ 484 h 1849"/>
              <a:gd name="T46" fmla="*/ 764 w 1035"/>
              <a:gd name="T47" fmla="*/ 1081 h 1849"/>
              <a:gd name="T48" fmla="*/ 196 w 1035"/>
              <a:gd name="T49" fmla="*/ 925 h 1849"/>
              <a:gd name="T50" fmla="*/ 425 w 1035"/>
              <a:gd name="T51" fmla="*/ 373 h 1849"/>
              <a:gd name="T52" fmla="*/ 231 w 1035"/>
              <a:gd name="T53" fmla="*/ 756 h 1849"/>
              <a:gd name="T54" fmla="*/ 604 w 1035"/>
              <a:gd name="T55" fmla="*/ 1208 h 1849"/>
              <a:gd name="T56" fmla="*/ 379 w 1035"/>
              <a:gd name="T57" fmla="*/ 1287 h 1849"/>
              <a:gd name="T58" fmla="*/ 405 w 1035"/>
              <a:gd name="T59" fmla="*/ 529 h 1849"/>
              <a:gd name="T60" fmla="*/ 684 w 1035"/>
              <a:gd name="T61" fmla="*/ 109 h 1849"/>
              <a:gd name="T62" fmla="*/ 593 w 1035"/>
              <a:gd name="T63" fmla="*/ 1277 h 1849"/>
              <a:gd name="T64" fmla="*/ 546 w 1035"/>
              <a:gd name="T65" fmla="*/ 1259 h 1849"/>
              <a:gd name="T66" fmla="*/ 617 w 1035"/>
              <a:gd name="T67" fmla="*/ 1097 h 1849"/>
              <a:gd name="T68" fmla="*/ 59 w 1035"/>
              <a:gd name="T69" fmla="*/ 305 h 1849"/>
              <a:gd name="T70" fmla="*/ 437 w 1035"/>
              <a:gd name="T71" fmla="*/ 364 h 1849"/>
              <a:gd name="T72" fmla="*/ 117 w 1035"/>
              <a:gd name="T73" fmla="*/ 548 h 1849"/>
              <a:gd name="T74" fmla="*/ 139 w 1035"/>
              <a:gd name="T75" fmla="*/ 390 h 1849"/>
              <a:gd name="T76" fmla="*/ 653 w 1035"/>
              <a:gd name="T77" fmla="*/ 1152 h 1849"/>
              <a:gd name="T78" fmla="*/ 565 w 1035"/>
              <a:gd name="T79" fmla="*/ 228 h 1849"/>
              <a:gd name="T80" fmla="*/ 587 w 1035"/>
              <a:gd name="T81" fmla="*/ 535 h 1849"/>
              <a:gd name="T82" fmla="*/ 485 w 1035"/>
              <a:gd name="T83" fmla="*/ 543 h 1849"/>
              <a:gd name="T84" fmla="*/ 655 w 1035"/>
              <a:gd name="T85" fmla="*/ 1370 h 1849"/>
              <a:gd name="T86" fmla="*/ 414 w 1035"/>
              <a:gd name="T87" fmla="*/ 294 h 1849"/>
              <a:gd name="T88" fmla="*/ 742 w 1035"/>
              <a:gd name="T89" fmla="*/ 444 h 1849"/>
              <a:gd name="T90" fmla="*/ 685 w 1035"/>
              <a:gd name="T91" fmla="*/ 1179 h 1849"/>
              <a:gd name="T92" fmla="*/ 862 w 1035"/>
              <a:gd name="T93" fmla="*/ 1582 h 1849"/>
              <a:gd name="T94" fmla="*/ 835 w 1035"/>
              <a:gd name="T95" fmla="*/ 820 h 1849"/>
              <a:gd name="T96" fmla="*/ 796 w 1035"/>
              <a:gd name="T97" fmla="*/ 1579 h 1849"/>
              <a:gd name="T98" fmla="*/ 650 w 1035"/>
              <a:gd name="T99" fmla="*/ 693 h 1849"/>
              <a:gd name="T100" fmla="*/ 730 w 1035"/>
              <a:gd name="T101" fmla="*/ 1444 h 1849"/>
              <a:gd name="T102" fmla="*/ 90 w 1035"/>
              <a:gd name="T103" fmla="*/ 314 h 1849"/>
              <a:gd name="T104" fmla="*/ 524 w 1035"/>
              <a:gd name="T105" fmla="*/ 1441 h 1849"/>
              <a:gd name="T106" fmla="*/ 684 w 1035"/>
              <a:gd name="T107" fmla="*/ 666 h 1849"/>
              <a:gd name="T108" fmla="*/ 124 w 1035"/>
              <a:gd name="T109" fmla="*/ 583 h 1849"/>
              <a:gd name="T110" fmla="*/ 739 w 1035"/>
              <a:gd name="T111" fmla="*/ 717 h 1849"/>
              <a:gd name="T112" fmla="*/ 588 w 1035"/>
              <a:gd name="T113" fmla="*/ 1524 h 1849"/>
              <a:gd name="T114" fmla="*/ 621 w 1035"/>
              <a:gd name="T115" fmla="*/ 713 h 1849"/>
              <a:gd name="T116" fmla="*/ 683 w 1035"/>
              <a:gd name="T117" fmla="*/ 836 h 1849"/>
              <a:gd name="T118" fmla="*/ 564 w 1035"/>
              <a:gd name="T119" fmla="*/ 702 h 1849"/>
              <a:gd name="T120" fmla="*/ 500 w 1035"/>
              <a:gd name="T121" fmla="*/ 598 h 1849"/>
              <a:gd name="T122" fmla="*/ 348 w 1035"/>
              <a:gd name="T123" fmla="*/ 769 h 1849"/>
              <a:gd name="T124" fmla="*/ 824 w 1035"/>
              <a:gd name="T125" fmla="*/ 313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5" h="1849">
                <a:moveTo>
                  <a:pt x="897" y="1065"/>
                </a:moveTo>
                <a:cubicBezTo>
                  <a:pt x="902" y="1088"/>
                  <a:pt x="906" y="1110"/>
                  <a:pt x="883" y="1125"/>
                </a:cubicBezTo>
                <a:cubicBezTo>
                  <a:pt x="881" y="1126"/>
                  <a:pt x="879" y="1131"/>
                  <a:pt x="880" y="1133"/>
                </a:cubicBezTo>
                <a:cubicBezTo>
                  <a:pt x="889" y="1152"/>
                  <a:pt x="877" y="1158"/>
                  <a:pt x="863" y="1162"/>
                </a:cubicBezTo>
                <a:cubicBezTo>
                  <a:pt x="841" y="1167"/>
                  <a:pt x="828" y="1162"/>
                  <a:pt x="821" y="1145"/>
                </a:cubicBezTo>
                <a:cubicBezTo>
                  <a:pt x="819" y="1140"/>
                  <a:pt x="818" y="1135"/>
                  <a:pt x="817" y="1130"/>
                </a:cubicBezTo>
                <a:cubicBezTo>
                  <a:pt x="815" y="1129"/>
                  <a:pt x="812" y="1129"/>
                  <a:pt x="810" y="1128"/>
                </a:cubicBezTo>
                <a:cubicBezTo>
                  <a:pt x="808" y="1136"/>
                  <a:pt x="803" y="1144"/>
                  <a:pt x="804" y="1151"/>
                </a:cubicBezTo>
                <a:cubicBezTo>
                  <a:pt x="806" y="1170"/>
                  <a:pt x="803" y="1185"/>
                  <a:pt x="791" y="1199"/>
                </a:cubicBezTo>
                <a:cubicBezTo>
                  <a:pt x="785" y="1207"/>
                  <a:pt x="785" y="1220"/>
                  <a:pt x="780" y="1229"/>
                </a:cubicBezTo>
                <a:cubicBezTo>
                  <a:pt x="776" y="1236"/>
                  <a:pt x="769" y="1242"/>
                  <a:pt x="761" y="1246"/>
                </a:cubicBezTo>
                <a:cubicBezTo>
                  <a:pt x="753" y="1250"/>
                  <a:pt x="743" y="1250"/>
                  <a:pt x="734" y="1252"/>
                </a:cubicBezTo>
                <a:cubicBezTo>
                  <a:pt x="733" y="1255"/>
                  <a:pt x="733" y="1258"/>
                  <a:pt x="732" y="1260"/>
                </a:cubicBezTo>
                <a:cubicBezTo>
                  <a:pt x="736" y="1264"/>
                  <a:pt x="740" y="1268"/>
                  <a:pt x="745" y="1272"/>
                </a:cubicBezTo>
                <a:cubicBezTo>
                  <a:pt x="751" y="1265"/>
                  <a:pt x="755" y="1257"/>
                  <a:pt x="759" y="1257"/>
                </a:cubicBezTo>
                <a:cubicBezTo>
                  <a:pt x="784" y="1255"/>
                  <a:pt x="810" y="1239"/>
                  <a:pt x="834" y="1255"/>
                </a:cubicBezTo>
                <a:cubicBezTo>
                  <a:pt x="855" y="1269"/>
                  <a:pt x="886" y="1283"/>
                  <a:pt x="881" y="1313"/>
                </a:cubicBezTo>
                <a:cubicBezTo>
                  <a:pt x="876" y="1344"/>
                  <a:pt x="893" y="1374"/>
                  <a:pt x="874" y="1407"/>
                </a:cubicBezTo>
                <a:cubicBezTo>
                  <a:pt x="897" y="1396"/>
                  <a:pt x="914" y="1397"/>
                  <a:pt x="932" y="1410"/>
                </a:cubicBezTo>
                <a:cubicBezTo>
                  <a:pt x="936" y="1413"/>
                  <a:pt x="949" y="1405"/>
                  <a:pt x="957" y="1402"/>
                </a:cubicBezTo>
                <a:cubicBezTo>
                  <a:pt x="964" y="1398"/>
                  <a:pt x="971" y="1394"/>
                  <a:pt x="978" y="1390"/>
                </a:cubicBezTo>
                <a:cubicBezTo>
                  <a:pt x="980" y="1398"/>
                  <a:pt x="984" y="1406"/>
                  <a:pt x="983" y="1414"/>
                </a:cubicBezTo>
                <a:cubicBezTo>
                  <a:pt x="981" y="1439"/>
                  <a:pt x="955" y="1454"/>
                  <a:pt x="927" y="1446"/>
                </a:cubicBezTo>
                <a:cubicBezTo>
                  <a:pt x="909" y="1441"/>
                  <a:pt x="902" y="1446"/>
                  <a:pt x="895" y="1462"/>
                </a:cubicBezTo>
                <a:cubicBezTo>
                  <a:pt x="891" y="1473"/>
                  <a:pt x="880" y="1482"/>
                  <a:pt x="874" y="1492"/>
                </a:cubicBezTo>
                <a:cubicBezTo>
                  <a:pt x="871" y="1498"/>
                  <a:pt x="869" y="1505"/>
                  <a:pt x="871" y="1511"/>
                </a:cubicBezTo>
                <a:cubicBezTo>
                  <a:pt x="903" y="1629"/>
                  <a:pt x="852" y="1756"/>
                  <a:pt x="746" y="1819"/>
                </a:cubicBezTo>
                <a:cubicBezTo>
                  <a:pt x="700" y="1846"/>
                  <a:pt x="652" y="1849"/>
                  <a:pt x="602" y="1832"/>
                </a:cubicBezTo>
                <a:cubicBezTo>
                  <a:pt x="538" y="1810"/>
                  <a:pt x="491" y="1769"/>
                  <a:pt x="459" y="1710"/>
                </a:cubicBezTo>
                <a:cubicBezTo>
                  <a:pt x="455" y="1703"/>
                  <a:pt x="451" y="1695"/>
                  <a:pt x="447" y="1687"/>
                </a:cubicBezTo>
                <a:cubicBezTo>
                  <a:pt x="393" y="1726"/>
                  <a:pt x="359" y="1724"/>
                  <a:pt x="311" y="1677"/>
                </a:cubicBezTo>
                <a:cubicBezTo>
                  <a:pt x="279" y="1645"/>
                  <a:pt x="250" y="1611"/>
                  <a:pt x="221" y="1578"/>
                </a:cubicBezTo>
                <a:cubicBezTo>
                  <a:pt x="203" y="1557"/>
                  <a:pt x="193" y="1553"/>
                  <a:pt x="165" y="1560"/>
                </a:cubicBezTo>
                <a:cubicBezTo>
                  <a:pt x="158" y="1562"/>
                  <a:pt x="151" y="1558"/>
                  <a:pt x="144" y="1557"/>
                </a:cubicBezTo>
                <a:cubicBezTo>
                  <a:pt x="145" y="1550"/>
                  <a:pt x="145" y="1542"/>
                  <a:pt x="148" y="1535"/>
                </a:cubicBezTo>
                <a:cubicBezTo>
                  <a:pt x="151" y="1529"/>
                  <a:pt x="158" y="1524"/>
                  <a:pt x="163" y="1520"/>
                </a:cubicBezTo>
                <a:cubicBezTo>
                  <a:pt x="168" y="1516"/>
                  <a:pt x="174" y="1512"/>
                  <a:pt x="181" y="1507"/>
                </a:cubicBezTo>
                <a:cubicBezTo>
                  <a:pt x="144" y="1495"/>
                  <a:pt x="111" y="1481"/>
                  <a:pt x="84" y="1454"/>
                </a:cubicBezTo>
                <a:cubicBezTo>
                  <a:pt x="38" y="1407"/>
                  <a:pt x="26" y="1327"/>
                  <a:pt x="59" y="1282"/>
                </a:cubicBezTo>
                <a:cubicBezTo>
                  <a:pt x="70" y="1268"/>
                  <a:pt x="82" y="1256"/>
                  <a:pt x="101" y="1263"/>
                </a:cubicBezTo>
                <a:cubicBezTo>
                  <a:pt x="114" y="1267"/>
                  <a:pt x="123" y="1276"/>
                  <a:pt x="120" y="1290"/>
                </a:cubicBezTo>
                <a:cubicBezTo>
                  <a:pt x="118" y="1297"/>
                  <a:pt x="108" y="1302"/>
                  <a:pt x="100" y="1309"/>
                </a:cubicBezTo>
                <a:cubicBezTo>
                  <a:pt x="109" y="1327"/>
                  <a:pt x="128" y="1337"/>
                  <a:pt x="149" y="1339"/>
                </a:cubicBezTo>
                <a:cubicBezTo>
                  <a:pt x="178" y="1341"/>
                  <a:pt x="207" y="1341"/>
                  <a:pt x="234" y="1334"/>
                </a:cubicBezTo>
                <a:cubicBezTo>
                  <a:pt x="290" y="1320"/>
                  <a:pt x="340" y="1329"/>
                  <a:pt x="388" y="1356"/>
                </a:cubicBezTo>
                <a:cubicBezTo>
                  <a:pt x="394" y="1360"/>
                  <a:pt x="401" y="1363"/>
                  <a:pt x="407" y="1362"/>
                </a:cubicBezTo>
                <a:cubicBezTo>
                  <a:pt x="422" y="1358"/>
                  <a:pt x="437" y="1354"/>
                  <a:pt x="453" y="1349"/>
                </a:cubicBezTo>
                <a:cubicBezTo>
                  <a:pt x="448" y="1335"/>
                  <a:pt x="433" y="1332"/>
                  <a:pt x="420" y="1327"/>
                </a:cubicBezTo>
                <a:cubicBezTo>
                  <a:pt x="396" y="1317"/>
                  <a:pt x="372" y="1307"/>
                  <a:pt x="349" y="1295"/>
                </a:cubicBezTo>
                <a:cubicBezTo>
                  <a:pt x="343" y="1292"/>
                  <a:pt x="340" y="1280"/>
                  <a:pt x="338" y="1272"/>
                </a:cubicBezTo>
                <a:cubicBezTo>
                  <a:pt x="336" y="1266"/>
                  <a:pt x="339" y="1259"/>
                  <a:pt x="339" y="1252"/>
                </a:cubicBezTo>
                <a:cubicBezTo>
                  <a:pt x="316" y="1251"/>
                  <a:pt x="307" y="1232"/>
                  <a:pt x="317" y="1209"/>
                </a:cubicBezTo>
                <a:cubicBezTo>
                  <a:pt x="329" y="1185"/>
                  <a:pt x="355" y="1179"/>
                  <a:pt x="380" y="1194"/>
                </a:cubicBezTo>
                <a:cubicBezTo>
                  <a:pt x="385" y="1179"/>
                  <a:pt x="390" y="1164"/>
                  <a:pt x="394" y="1150"/>
                </a:cubicBezTo>
                <a:cubicBezTo>
                  <a:pt x="386" y="1147"/>
                  <a:pt x="378" y="1144"/>
                  <a:pt x="369" y="1140"/>
                </a:cubicBezTo>
                <a:cubicBezTo>
                  <a:pt x="375" y="1128"/>
                  <a:pt x="379" y="1114"/>
                  <a:pt x="387" y="1105"/>
                </a:cubicBezTo>
                <a:cubicBezTo>
                  <a:pt x="398" y="1095"/>
                  <a:pt x="414" y="1095"/>
                  <a:pt x="426" y="1105"/>
                </a:cubicBezTo>
                <a:cubicBezTo>
                  <a:pt x="431" y="1110"/>
                  <a:pt x="434" y="1118"/>
                  <a:pt x="441" y="1121"/>
                </a:cubicBezTo>
                <a:cubicBezTo>
                  <a:pt x="436" y="1090"/>
                  <a:pt x="443" y="1068"/>
                  <a:pt x="463" y="1062"/>
                </a:cubicBezTo>
                <a:cubicBezTo>
                  <a:pt x="483" y="1057"/>
                  <a:pt x="500" y="1065"/>
                  <a:pt x="509" y="1081"/>
                </a:cubicBezTo>
                <a:cubicBezTo>
                  <a:pt x="518" y="1096"/>
                  <a:pt x="521" y="1113"/>
                  <a:pt x="527" y="1133"/>
                </a:cubicBezTo>
                <a:cubicBezTo>
                  <a:pt x="550" y="1104"/>
                  <a:pt x="572" y="1076"/>
                  <a:pt x="595" y="1048"/>
                </a:cubicBezTo>
                <a:cubicBezTo>
                  <a:pt x="584" y="1040"/>
                  <a:pt x="570" y="1034"/>
                  <a:pt x="562" y="1023"/>
                </a:cubicBezTo>
                <a:cubicBezTo>
                  <a:pt x="555" y="1013"/>
                  <a:pt x="555" y="998"/>
                  <a:pt x="552" y="985"/>
                </a:cubicBezTo>
                <a:cubicBezTo>
                  <a:pt x="535" y="988"/>
                  <a:pt x="513" y="995"/>
                  <a:pt x="492" y="993"/>
                </a:cubicBezTo>
                <a:cubicBezTo>
                  <a:pt x="465" y="992"/>
                  <a:pt x="437" y="985"/>
                  <a:pt x="411" y="977"/>
                </a:cubicBezTo>
                <a:cubicBezTo>
                  <a:pt x="393" y="971"/>
                  <a:pt x="376" y="962"/>
                  <a:pt x="356" y="963"/>
                </a:cubicBezTo>
                <a:cubicBezTo>
                  <a:pt x="350" y="963"/>
                  <a:pt x="345" y="955"/>
                  <a:pt x="339" y="951"/>
                </a:cubicBezTo>
                <a:cubicBezTo>
                  <a:pt x="345" y="947"/>
                  <a:pt x="350" y="939"/>
                  <a:pt x="356" y="939"/>
                </a:cubicBezTo>
                <a:cubicBezTo>
                  <a:pt x="388" y="937"/>
                  <a:pt x="420" y="937"/>
                  <a:pt x="452" y="936"/>
                </a:cubicBezTo>
                <a:cubicBezTo>
                  <a:pt x="473" y="935"/>
                  <a:pt x="492" y="929"/>
                  <a:pt x="507" y="914"/>
                </a:cubicBezTo>
                <a:cubicBezTo>
                  <a:pt x="459" y="937"/>
                  <a:pt x="408" y="923"/>
                  <a:pt x="359" y="923"/>
                </a:cubicBezTo>
                <a:cubicBezTo>
                  <a:pt x="338" y="923"/>
                  <a:pt x="329" y="936"/>
                  <a:pt x="316" y="945"/>
                </a:cubicBezTo>
                <a:cubicBezTo>
                  <a:pt x="314" y="946"/>
                  <a:pt x="314" y="949"/>
                  <a:pt x="313" y="950"/>
                </a:cubicBezTo>
                <a:cubicBezTo>
                  <a:pt x="284" y="962"/>
                  <a:pt x="267" y="993"/>
                  <a:pt x="237" y="1000"/>
                </a:cubicBezTo>
                <a:cubicBezTo>
                  <a:pt x="231" y="1007"/>
                  <a:pt x="225" y="1020"/>
                  <a:pt x="218" y="1020"/>
                </a:cubicBezTo>
                <a:cubicBezTo>
                  <a:pt x="201" y="1021"/>
                  <a:pt x="194" y="1007"/>
                  <a:pt x="193" y="992"/>
                </a:cubicBezTo>
                <a:cubicBezTo>
                  <a:pt x="192" y="983"/>
                  <a:pt x="194" y="974"/>
                  <a:pt x="195" y="963"/>
                </a:cubicBezTo>
                <a:cubicBezTo>
                  <a:pt x="191" y="959"/>
                  <a:pt x="185" y="953"/>
                  <a:pt x="180" y="946"/>
                </a:cubicBezTo>
                <a:cubicBezTo>
                  <a:pt x="179" y="948"/>
                  <a:pt x="178" y="950"/>
                  <a:pt x="178" y="951"/>
                </a:cubicBezTo>
                <a:cubicBezTo>
                  <a:pt x="170" y="949"/>
                  <a:pt x="159" y="948"/>
                  <a:pt x="156" y="943"/>
                </a:cubicBezTo>
                <a:cubicBezTo>
                  <a:pt x="146" y="928"/>
                  <a:pt x="159" y="910"/>
                  <a:pt x="188" y="896"/>
                </a:cubicBezTo>
                <a:cubicBezTo>
                  <a:pt x="183" y="890"/>
                  <a:pt x="180" y="881"/>
                  <a:pt x="174" y="878"/>
                </a:cubicBezTo>
                <a:cubicBezTo>
                  <a:pt x="155" y="869"/>
                  <a:pt x="152" y="857"/>
                  <a:pt x="168" y="845"/>
                </a:cubicBezTo>
                <a:cubicBezTo>
                  <a:pt x="184" y="835"/>
                  <a:pt x="202" y="829"/>
                  <a:pt x="222" y="819"/>
                </a:cubicBezTo>
                <a:cubicBezTo>
                  <a:pt x="208" y="784"/>
                  <a:pt x="207" y="744"/>
                  <a:pt x="215" y="704"/>
                </a:cubicBezTo>
                <a:cubicBezTo>
                  <a:pt x="224" y="661"/>
                  <a:pt x="240" y="623"/>
                  <a:pt x="269" y="595"/>
                </a:cubicBezTo>
                <a:cubicBezTo>
                  <a:pt x="254" y="579"/>
                  <a:pt x="243" y="568"/>
                  <a:pt x="232" y="556"/>
                </a:cubicBezTo>
                <a:cubicBezTo>
                  <a:pt x="220" y="543"/>
                  <a:pt x="209" y="528"/>
                  <a:pt x="187" y="533"/>
                </a:cubicBezTo>
                <a:cubicBezTo>
                  <a:pt x="181" y="534"/>
                  <a:pt x="173" y="530"/>
                  <a:pt x="165" y="528"/>
                </a:cubicBezTo>
                <a:cubicBezTo>
                  <a:pt x="163" y="545"/>
                  <a:pt x="164" y="561"/>
                  <a:pt x="159" y="577"/>
                </a:cubicBezTo>
                <a:cubicBezTo>
                  <a:pt x="157" y="585"/>
                  <a:pt x="149" y="598"/>
                  <a:pt x="141" y="599"/>
                </a:cubicBezTo>
                <a:cubicBezTo>
                  <a:pt x="128" y="601"/>
                  <a:pt x="113" y="599"/>
                  <a:pt x="100" y="594"/>
                </a:cubicBezTo>
                <a:cubicBezTo>
                  <a:pt x="97" y="592"/>
                  <a:pt x="99" y="576"/>
                  <a:pt x="98" y="564"/>
                </a:cubicBezTo>
                <a:cubicBezTo>
                  <a:pt x="93" y="548"/>
                  <a:pt x="86" y="529"/>
                  <a:pt x="78" y="510"/>
                </a:cubicBezTo>
                <a:cubicBezTo>
                  <a:pt x="76" y="504"/>
                  <a:pt x="72" y="498"/>
                  <a:pt x="67" y="495"/>
                </a:cubicBezTo>
                <a:cubicBezTo>
                  <a:pt x="42" y="477"/>
                  <a:pt x="39" y="462"/>
                  <a:pt x="48" y="433"/>
                </a:cubicBezTo>
                <a:cubicBezTo>
                  <a:pt x="53" y="414"/>
                  <a:pt x="51" y="393"/>
                  <a:pt x="52" y="372"/>
                </a:cubicBezTo>
                <a:cubicBezTo>
                  <a:pt x="52" y="370"/>
                  <a:pt x="51" y="366"/>
                  <a:pt x="49" y="365"/>
                </a:cubicBezTo>
                <a:cubicBezTo>
                  <a:pt x="27" y="352"/>
                  <a:pt x="22" y="329"/>
                  <a:pt x="12" y="308"/>
                </a:cubicBezTo>
                <a:cubicBezTo>
                  <a:pt x="1" y="286"/>
                  <a:pt x="0" y="246"/>
                  <a:pt x="15" y="227"/>
                </a:cubicBezTo>
                <a:cubicBezTo>
                  <a:pt x="24" y="216"/>
                  <a:pt x="35" y="209"/>
                  <a:pt x="50" y="214"/>
                </a:cubicBezTo>
                <a:cubicBezTo>
                  <a:pt x="55" y="215"/>
                  <a:pt x="62" y="214"/>
                  <a:pt x="66" y="211"/>
                </a:cubicBezTo>
                <a:cubicBezTo>
                  <a:pt x="91" y="187"/>
                  <a:pt x="94" y="186"/>
                  <a:pt x="117" y="198"/>
                </a:cubicBezTo>
                <a:cubicBezTo>
                  <a:pt x="140" y="193"/>
                  <a:pt x="157" y="185"/>
                  <a:pt x="174" y="185"/>
                </a:cubicBezTo>
                <a:cubicBezTo>
                  <a:pt x="201" y="186"/>
                  <a:pt x="186" y="214"/>
                  <a:pt x="198" y="230"/>
                </a:cubicBezTo>
                <a:cubicBezTo>
                  <a:pt x="203" y="225"/>
                  <a:pt x="209" y="222"/>
                  <a:pt x="213" y="217"/>
                </a:cubicBezTo>
                <a:cubicBezTo>
                  <a:pt x="247" y="170"/>
                  <a:pt x="296" y="149"/>
                  <a:pt x="350" y="135"/>
                </a:cubicBezTo>
                <a:cubicBezTo>
                  <a:pt x="403" y="121"/>
                  <a:pt x="455" y="103"/>
                  <a:pt x="500" y="71"/>
                </a:cubicBezTo>
                <a:cubicBezTo>
                  <a:pt x="522" y="57"/>
                  <a:pt x="539" y="40"/>
                  <a:pt x="547" y="13"/>
                </a:cubicBezTo>
                <a:cubicBezTo>
                  <a:pt x="548" y="8"/>
                  <a:pt x="558" y="0"/>
                  <a:pt x="563" y="1"/>
                </a:cubicBezTo>
                <a:cubicBezTo>
                  <a:pt x="568" y="2"/>
                  <a:pt x="576" y="10"/>
                  <a:pt x="578" y="16"/>
                </a:cubicBezTo>
                <a:cubicBezTo>
                  <a:pt x="582" y="37"/>
                  <a:pt x="575" y="55"/>
                  <a:pt x="558" y="69"/>
                </a:cubicBezTo>
                <a:cubicBezTo>
                  <a:pt x="545" y="80"/>
                  <a:pt x="531" y="90"/>
                  <a:pt x="518" y="100"/>
                </a:cubicBezTo>
                <a:cubicBezTo>
                  <a:pt x="518" y="103"/>
                  <a:pt x="519" y="105"/>
                  <a:pt x="519" y="108"/>
                </a:cubicBezTo>
                <a:cubicBezTo>
                  <a:pt x="547" y="106"/>
                  <a:pt x="575" y="104"/>
                  <a:pt x="603" y="100"/>
                </a:cubicBezTo>
                <a:cubicBezTo>
                  <a:pt x="608" y="99"/>
                  <a:pt x="614" y="88"/>
                  <a:pt x="615" y="81"/>
                </a:cubicBezTo>
                <a:cubicBezTo>
                  <a:pt x="616" y="69"/>
                  <a:pt x="616" y="57"/>
                  <a:pt x="630" y="55"/>
                </a:cubicBezTo>
                <a:cubicBezTo>
                  <a:pt x="645" y="52"/>
                  <a:pt x="656" y="61"/>
                  <a:pt x="660" y="75"/>
                </a:cubicBezTo>
                <a:cubicBezTo>
                  <a:pt x="663" y="82"/>
                  <a:pt x="663" y="90"/>
                  <a:pt x="665" y="97"/>
                </a:cubicBezTo>
                <a:cubicBezTo>
                  <a:pt x="686" y="90"/>
                  <a:pt x="708" y="86"/>
                  <a:pt x="728" y="76"/>
                </a:cubicBezTo>
                <a:cubicBezTo>
                  <a:pt x="740" y="71"/>
                  <a:pt x="747" y="58"/>
                  <a:pt x="758" y="49"/>
                </a:cubicBezTo>
                <a:cubicBezTo>
                  <a:pt x="766" y="43"/>
                  <a:pt x="775" y="40"/>
                  <a:pt x="784" y="36"/>
                </a:cubicBezTo>
                <a:cubicBezTo>
                  <a:pt x="787" y="44"/>
                  <a:pt x="792" y="52"/>
                  <a:pt x="791" y="60"/>
                </a:cubicBezTo>
                <a:cubicBezTo>
                  <a:pt x="790" y="84"/>
                  <a:pt x="779" y="102"/>
                  <a:pt x="755" y="113"/>
                </a:cubicBezTo>
                <a:cubicBezTo>
                  <a:pt x="778" y="132"/>
                  <a:pt x="800" y="149"/>
                  <a:pt x="823" y="168"/>
                </a:cubicBezTo>
                <a:cubicBezTo>
                  <a:pt x="832" y="156"/>
                  <a:pt x="846" y="145"/>
                  <a:pt x="864" y="159"/>
                </a:cubicBezTo>
                <a:cubicBezTo>
                  <a:pt x="871" y="165"/>
                  <a:pt x="875" y="175"/>
                  <a:pt x="881" y="183"/>
                </a:cubicBezTo>
                <a:cubicBezTo>
                  <a:pt x="874" y="187"/>
                  <a:pt x="867" y="191"/>
                  <a:pt x="859" y="197"/>
                </a:cubicBezTo>
                <a:cubicBezTo>
                  <a:pt x="855" y="216"/>
                  <a:pt x="851" y="239"/>
                  <a:pt x="846" y="264"/>
                </a:cubicBezTo>
                <a:cubicBezTo>
                  <a:pt x="847" y="265"/>
                  <a:pt x="855" y="267"/>
                  <a:pt x="860" y="271"/>
                </a:cubicBezTo>
                <a:cubicBezTo>
                  <a:pt x="864" y="274"/>
                  <a:pt x="868" y="281"/>
                  <a:pt x="867" y="285"/>
                </a:cubicBezTo>
                <a:cubicBezTo>
                  <a:pt x="867" y="289"/>
                  <a:pt x="860" y="294"/>
                  <a:pt x="855" y="294"/>
                </a:cubicBezTo>
                <a:cubicBezTo>
                  <a:pt x="842" y="294"/>
                  <a:pt x="836" y="299"/>
                  <a:pt x="840" y="312"/>
                </a:cubicBezTo>
                <a:cubicBezTo>
                  <a:pt x="855" y="364"/>
                  <a:pt x="851" y="413"/>
                  <a:pt x="826" y="457"/>
                </a:cubicBezTo>
                <a:cubicBezTo>
                  <a:pt x="839" y="462"/>
                  <a:pt x="851" y="469"/>
                  <a:pt x="863" y="471"/>
                </a:cubicBezTo>
                <a:cubicBezTo>
                  <a:pt x="870" y="472"/>
                  <a:pt x="879" y="465"/>
                  <a:pt x="887" y="464"/>
                </a:cubicBezTo>
                <a:cubicBezTo>
                  <a:pt x="892" y="462"/>
                  <a:pt x="900" y="462"/>
                  <a:pt x="903" y="464"/>
                </a:cubicBezTo>
                <a:cubicBezTo>
                  <a:pt x="906" y="467"/>
                  <a:pt x="907" y="476"/>
                  <a:pt x="905" y="480"/>
                </a:cubicBezTo>
                <a:cubicBezTo>
                  <a:pt x="889" y="513"/>
                  <a:pt x="874" y="547"/>
                  <a:pt x="855" y="579"/>
                </a:cubicBezTo>
                <a:cubicBezTo>
                  <a:pt x="846" y="594"/>
                  <a:pt x="829" y="605"/>
                  <a:pt x="816" y="617"/>
                </a:cubicBezTo>
                <a:cubicBezTo>
                  <a:pt x="805" y="627"/>
                  <a:pt x="793" y="637"/>
                  <a:pt x="782" y="650"/>
                </a:cubicBezTo>
                <a:cubicBezTo>
                  <a:pt x="799" y="655"/>
                  <a:pt x="828" y="631"/>
                  <a:pt x="822" y="673"/>
                </a:cubicBezTo>
                <a:cubicBezTo>
                  <a:pt x="834" y="673"/>
                  <a:pt x="845" y="672"/>
                  <a:pt x="855" y="674"/>
                </a:cubicBezTo>
                <a:cubicBezTo>
                  <a:pt x="871" y="678"/>
                  <a:pt x="889" y="679"/>
                  <a:pt x="890" y="702"/>
                </a:cubicBezTo>
                <a:cubicBezTo>
                  <a:pt x="890" y="706"/>
                  <a:pt x="897" y="709"/>
                  <a:pt x="901" y="712"/>
                </a:cubicBezTo>
                <a:cubicBezTo>
                  <a:pt x="910" y="717"/>
                  <a:pt x="919" y="721"/>
                  <a:pt x="927" y="727"/>
                </a:cubicBezTo>
                <a:cubicBezTo>
                  <a:pt x="941" y="741"/>
                  <a:pt x="939" y="757"/>
                  <a:pt x="922" y="767"/>
                </a:cubicBezTo>
                <a:cubicBezTo>
                  <a:pt x="933" y="776"/>
                  <a:pt x="943" y="785"/>
                  <a:pt x="956" y="795"/>
                </a:cubicBezTo>
                <a:cubicBezTo>
                  <a:pt x="968" y="788"/>
                  <a:pt x="983" y="789"/>
                  <a:pt x="993" y="804"/>
                </a:cubicBezTo>
                <a:cubicBezTo>
                  <a:pt x="998" y="811"/>
                  <a:pt x="998" y="822"/>
                  <a:pt x="1002" y="835"/>
                </a:cubicBezTo>
                <a:cubicBezTo>
                  <a:pt x="1016" y="837"/>
                  <a:pt x="1034" y="846"/>
                  <a:pt x="1035" y="869"/>
                </a:cubicBezTo>
                <a:cubicBezTo>
                  <a:pt x="1035" y="894"/>
                  <a:pt x="1029" y="915"/>
                  <a:pt x="1006" y="929"/>
                </a:cubicBezTo>
                <a:cubicBezTo>
                  <a:pt x="1001" y="931"/>
                  <a:pt x="998" y="936"/>
                  <a:pt x="995" y="939"/>
                </a:cubicBezTo>
                <a:cubicBezTo>
                  <a:pt x="987" y="948"/>
                  <a:pt x="981" y="959"/>
                  <a:pt x="972" y="966"/>
                </a:cubicBezTo>
                <a:cubicBezTo>
                  <a:pt x="954" y="979"/>
                  <a:pt x="942" y="990"/>
                  <a:pt x="946" y="1016"/>
                </a:cubicBezTo>
                <a:cubicBezTo>
                  <a:pt x="951" y="1044"/>
                  <a:pt x="937" y="1054"/>
                  <a:pt x="897" y="1065"/>
                </a:cubicBezTo>
                <a:close/>
                <a:moveTo>
                  <a:pt x="754" y="773"/>
                </a:moveTo>
                <a:cubicBezTo>
                  <a:pt x="750" y="768"/>
                  <a:pt x="746" y="763"/>
                  <a:pt x="742" y="758"/>
                </a:cubicBezTo>
                <a:cubicBezTo>
                  <a:pt x="736" y="763"/>
                  <a:pt x="732" y="767"/>
                  <a:pt x="727" y="772"/>
                </a:cubicBezTo>
                <a:cubicBezTo>
                  <a:pt x="730" y="778"/>
                  <a:pt x="733" y="784"/>
                  <a:pt x="737" y="792"/>
                </a:cubicBezTo>
                <a:cubicBezTo>
                  <a:pt x="744" y="784"/>
                  <a:pt x="749" y="778"/>
                  <a:pt x="754" y="772"/>
                </a:cubicBezTo>
                <a:cubicBezTo>
                  <a:pt x="749" y="804"/>
                  <a:pt x="749" y="804"/>
                  <a:pt x="756" y="809"/>
                </a:cubicBezTo>
                <a:cubicBezTo>
                  <a:pt x="771" y="795"/>
                  <a:pt x="770" y="789"/>
                  <a:pt x="754" y="773"/>
                </a:cubicBezTo>
                <a:close/>
                <a:moveTo>
                  <a:pt x="747" y="423"/>
                </a:moveTo>
                <a:cubicBezTo>
                  <a:pt x="747" y="443"/>
                  <a:pt x="752" y="445"/>
                  <a:pt x="774" y="437"/>
                </a:cubicBezTo>
                <a:cubicBezTo>
                  <a:pt x="769" y="422"/>
                  <a:pt x="761" y="416"/>
                  <a:pt x="746" y="424"/>
                </a:cubicBezTo>
                <a:cubicBezTo>
                  <a:pt x="747" y="418"/>
                  <a:pt x="748" y="412"/>
                  <a:pt x="750" y="400"/>
                </a:cubicBezTo>
                <a:cubicBezTo>
                  <a:pt x="736" y="405"/>
                  <a:pt x="725" y="408"/>
                  <a:pt x="715" y="412"/>
                </a:cubicBezTo>
                <a:cubicBezTo>
                  <a:pt x="715" y="414"/>
                  <a:pt x="716" y="417"/>
                  <a:pt x="717" y="419"/>
                </a:cubicBezTo>
                <a:cubicBezTo>
                  <a:pt x="727" y="420"/>
                  <a:pt x="737" y="422"/>
                  <a:pt x="747" y="423"/>
                </a:cubicBezTo>
                <a:close/>
                <a:moveTo>
                  <a:pt x="785" y="885"/>
                </a:moveTo>
                <a:cubicBezTo>
                  <a:pt x="781" y="890"/>
                  <a:pt x="778" y="894"/>
                  <a:pt x="775" y="899"/>
                </a:cubicBezTo>
                <a:cubicBezTo>
                  <a:pt x="782" y="900"/>
                  <a:pt x="790" y="902"/>
                  <a:pt x="801" y="904"/>
                </a:cubicBezTo>
                <a:cubicBezTo>
                  <a:pt x="819" y="922"/>
                  <a:pt x="829" y="921"/>
                  <a:pt x="841" y="893"/>
                </a:cubicBezTo>
                <a:cubicBezTo>
                  <a:pt x="832" y="893"/>
                  <a:pt x="825" y="892"/>
                  <a:pt x="819" y="894"/>
                </a:cubicBezTo>
                <a:cubicBezTo>
                  <a:pt x="806" y="896"/>
                  <a:pt x="794" y="896"/>
                  <a:pt x="785" y="885"/>
                </a:cubicBezTo>
                <a:cubicBezTo>
                  <a:pt x="800" y="888"/>
                  <a:pt x="816" y="891"/>
                  <a:pt x="826" y="877"/>
                </a:cubicBezTo>
                <a:cubicBezTo>
                  <a:pt x="825" y="874"/>
                  <a:pt x="824" y="871"/>
                  <a:pt x="823" y="868"/>
                </a:cubicBezTo>
                <a:cubicBezTo>
                  <a:pt x="810" y="874"/>
                  <a:pt x="797" y="879"/>
                  <a:pt x="785" y="885"/>
                </a:cubicBezTo>
                <a:close/>
                <a:moveTo>
                  <a:pt x="584" y="1459"/>
                </a:moveTo>
                <a:cubicBezTo>
                  <a:pt x="591" y="1464"/>
                  <a:pt x="599" y="1468"/>
                  <a:pt x="606" y="1473"/>
                </a:cubicBezTo>
                <a:cubicBezTo>
                  <a:pt x="615" y="1447"/>
                  <a:pt x="606" y="1434"/>
                  <a:pt x="570" y="1424"/>
                </a:cubicBezTo>
                <a:cubicBezTo>
                  <a:pt x="575" y="1437"/>
                  <a:pt x="580" y="1449"/>
                  <a:pt x="585" y="1460"/>
                </a:cubicBezTo>
                <a:cubicBezTo>
                  <a:pt x="565" y="1450"/>
                  <a:pt x="559" y="1476"/>
                  <a:pt x="538" y="1473"/>
                </a:cubicBezTo>
                <a:cubicBezTo>
                  <a:pt x="545" y="1481"/>
                  <a:pt x="550" y="1489"/>
                  <a:pt x="551" y="1488"/>
                </a:cubicBezTo>
                <a:cubicBezTo>
                  <a:pt x="559" y="1484"/>
                  <a:pt x="566" y="1478"/>
                  <a:pt x="576" y="1471"/>
                </a:cubicBezTo>
                <a:cubicBezTo>
                  <a:pt x="575" y="1478"/>
                  <a:pt x="575" y="1485"/>
                  <a:pt x="574" y="1492"/>
                </a:cubicBezTo>
                <a:cubicBezTo>
                  <a:pt x="576" y="1493"/>
                  <a:pt x="577" y="1494"/>
                  <a:pt x="579" y="1495"/>
                </a:cubicBezTo>
                <a:cubicBezTo>
                  <a:pt x="582" y="1490"/>
                  <a:pt x="586" y="1485"/>
                  <a:pt x="587" y="1480"/>
                </a:cubicBezTo>
                <a:cubicBezTo>
                  <a:pt x="587" y="1473"/>
                  <a:pt x="585" y="1466"/>
                  <a:pt x="584" y="1459"/>
                </a:cubicBezTo>
                <a:close/>
                <a:moveTo>
                  <a:pt x="772" y="1151"/>
                </a:moveTo>
                <a:cubicBezTo>
                  <a:pt x="759" y="1142"/>
                  <a:pt x="747" y="1138"/>
                  <a:pt x="739" y="1158"/>
                </a:cubicBezTo>
                <a:cubicBezTo>
                  <a:pt x="732" y="1161"/>
                  <a:pt x="726" y="1164"/>
                  <a:pt x="718" y="1168"/>
                </a:cubicBezTo>
                <a:cubicBezTo>
                  <a:pt x="730" y="1188"/>
                  <a:pt x="748" y="1206"/>
                  <a:pt x="724" y="1227"/>
                </a:cubicBezTo>
                <a:cubicBezTo>
                  <a:pt x="724" y="1214"/>
                  <a:pt x="738" y="1198"/>
                  <a:pt x="717" y="1187"/>
                </a:cubicBezTo>
                <a:cubicBezTo>
                  <a:pt x="711" y="1222"/>
                  <a:pt x="711" y="1222"/>
                  <a:pt x="684" y="1250"/>
                </a:cubicBezTo>
                <a:cubicBezTo>
                  <a:pt x="676" y="1259"/>
                  <a:pt x="669" y="1269"/>
                  <a:pt x="665" y="1280"/>
                </a:cubicBezTo>
                <a:cubicBezTo>
                  <a:pt x="662" y="1287"/>
                  <a:pt x="664" y="1296"/>
                  <a:pt x="664" y="1304"/>
                </a:cubicBezTo>
                <a:cubicBezTo>
                  <a:pt x="666" y="1304"/>
                  <a:pt x="669" y="1304"/>
                  <a:pt x="671" y="1305"/>
                </a:cubicBezTo>
                <a:cubicBezTo>
                  <a:pt x="686" y="1276"/>
                  <a:pt x="692" y="1242"/>
                  <a:pt x="725" y="1226"/>
                </a:cubicBezTo>
                <a:cubicBezTo>
                  <a:pt x="715" y="1240"/>
                  <a:pt x="706" y="1254"/>
                  <a:pt x="694" y="1271"/>
                </a:cubicBezTo>
                <a:cubicBezTo>
                  <a:pt x="745" y="1244"/>
                  <a:pt x="758" y="1207"/>
                  <a:pt x="739" y="1157"/>
                </a:cubicBezTo>
                <a:cubicBezTo>
                  <a:pt x="746" y="1171"/>
                  <a:pt x="754" y="1184"/>
                  <a:pt x="762" y="1200"/>
                </a:cubicBezTo>
                <a:cubicBezTo>
                  <a:pt x="773" y="1186"/>
                  <a:pt x="779" y="1172"/>
                  <a:pt x="774" y="1155"/>
                </a:cubicBezTo>
                <a:cubicBezTo>
                  <a:pt x="776" y="1162"/>
                  <a:pt x="779" y="1170"/>
                  <a:pt x="782" y="1177"/>
                </a:cubicBezTo>
                <a:cubicBezTo>
                  <a:pt x="784" y="1177"/>
                  <a:pt x="787" y="1176"/>
                  <a:pt x="789" y="1176"/>
                </a:cubicBezTo>
                <a:cubicBezTo>
                  <a:pt x="787" y="1159"/>
                  <a:pt x="784" y="1142"/>
                  <a:pt x="782" y="1125"/>
                </a:cubicBezTo>
                <a:cubicBezTo>
                  <a:pt x="756" y="1131"/>
                  <a:pt x="769" y="1142"/>
                  <a:pt x="772" y="1151"/>
                </a:cubicBezTo>
                <a:close/>
                <a:moveTo>
                  <a:pt x="143" y="336"/>
                </a:moveTo>
                <a:cubicBezTo>
                  <a:pt x="137" y="332"/>
                  <a:pt x="131" y="328"/>
                  <a:pt x="122" y="322"/>
                </a:cubicBezTo>
                <a:cubicBezTo>
                  <a:pt x="121" y="354"/>
                  <a:pt x="106" y="383"/>
                  <a:pt x="122" y="413"/>
                </a:cubicBezTo>
                <a:cubicBezTo>
                  <a:pt x="125" y="403"/>
                  <a:pt x="125" y="394"/>
                  <a:pt x="126" y="384"/>
                </a:cubicBezTo>
                <a:cubicBezTo>
                  <a:pt x="126" y="379"/>
                  <a:pt x="127" y="370"/>
                  <a:pt x="131" y="368"/>
                </a:cubicBezTo>
                <a:cubicBezTo>
                  <a:pt x="144" y="360"/>
                  <a:pt x="146" y="349"/>
                  <a:pt x="143" y="336"/>
                </a:cubicBezTo>
                <a:cubicBezTo>
                  <a:pt x="151" y="341"/>
                  <a:pt x="160" y="347"/>
                  <a:pt x="171" y="354"/>
                </a:cubicBezTo>
                <a:cubicBezTo>
                  <a:pt x="171" y="324"/>
                  <a:pt x="166" y="319"/>
                  <a:pt x="134" y="318"/>
                </a:cubicBezTo>
                <a:cubicBezTo>
                  <a:pt x="138" y="325"/>
                  <a:pt x="140" y="331"/>
                  <a:pt x="143" y="336"/>
                </a:cubicBezTo>
                <a:close/>
                <a:moveTo>
                  <a:pt x="440" y="743"/>
                </a:moveTo>
                <a:cubicBezTo>
                  <a:pt x="441" y="739"/>
                  <a:pt x="442" y="734"/>
                  <a:pt x="444" y="723"/>
                </a:cubicBezTo>
                <a:cubicBezTo>
                  <a:pt x="435" y="730"/>
                  <a:pt x="431" y="733"/>
                  <a:pt x="425" y="736"/>
                </a:cubicBezTo>
                <a:cubicBezTo>
                  <a:pt x="419" y="740"/>
                  <a:pt x="412" y="743"/>
                  <a:pt x="406" y="746"/>
                </a:cubicBezTo>
                <a:cubicBezTo>
                  <a:pt x="408" y="744"/>
                  <a:pt x="412" y="742"/>
                  <a:pt x="412" y="739"/>
                </a:cubicBezTo>
                <a:cubicBezTo>
                  <a:pt x="416" y="720"/>
                  <a:pt x="429" y="720"/>
                  <a:pt x="444" y="719"/>
                </a:cubicBezTo>
                <a:cubicBezTo>
                  <a:pt x="461" y="719"/>
                  <a:pt x="473" y="702"/>
                  <a:pt x="475" y="681"/>
                </a:cubicBezTo>
                <a:cubicBezTo>
                  <a:pt x="473" y="682"/>
                  <a:pt x="472" y="682"/>
                  <a:pt x="471" y="683"/>
                </a:cubicBezTo>
                <a:cubicBezTo>
                  <a:pt x="468" y="685"/>
                  <a:pt x="466" y="687"/>
                  <a:pt x="464" y="690"/>
                </a:cubicBezTo>
                <a:cubicBezTo>
                  <a:pt x="443" y="714"/>
                  <a:pt x="435" y="715"/>
                  <a:pt x="413" y="691"/>
                </a:cubicBezTo>
                <a:cubicBezTo>
                  <a:pt x="407" y="685"/>
                  <a:pt x="400" y="678"/>
                  <a:pt x="398" y="670"/>
                </a:cubicBezTo>
                <a:cubicBezTo>
                  <a:pt x="395" y="651"/>
                  <a:pt x="384" y="651"/>
                  <a:pt x="370" y="654"/>
                </a:cubicBezTo>
                <a:cubicBezTo>
                  <a:pt x="365" y="655"/>
                  <a:pt x="360" y="655"/>
                  <a:pt x="356" y="655"/>
                </a:cubicBezTo>
                <a:cubicBezTo>
                  <a:pt x="340" y="658"/>
                  <a:pt x="333" y="651"/>
                  <a:pt x="336" y="635"/>
                </a:cubicBezTo>
                <a:cubicBezTo>
                  <a:pt x="336" y="632"/>
                  <a:pt x="336" y="629"/>
                  <a:pt x="336" y="623"/>
                </a:cubicBezTo>
                <a:cubicBezTo>
                  <a:pt x="330" y="629"/>
                  <a:pt x="326" y="633"/>
                  <a:pt x="323" y="636"/>
                </a:cubicBezTo>
                <a:cubicBezTo>
                  <a:pt x="308" y="618"/>
                  <a:pt x="290" y="626"/>
                  <a:pt x="274" y="628"/>
                </a:cubicBezTo>
                <a:cubicBezTo>
                  <a:pt x="259" y="631"/>
                  <a:pt x="251" y="642"/>
                  <a:pt x="250" y="663"/>
                </a:cubicBezTo>
                <a:cubicBezTo>
                  <a:pt x="274" y="643"/>
                  <a:pt x="299" y="674"/>
                  <a:pt x="317" y="655"/>
                </a:cubicBezTo>
                <a:cubicBezTo>
                  <a:pt x="342" y="668"/>
                  <a:pt x="357" y="695"/>
                  <a:pt x="389" y="699"/>
                </a:cubicBezTo>
                <a:cubicBezTo>
                  <a:pt x="396" y="700"/>
                  <a:pt x="404" y="710"/>
                  <a:pt x="407" y="717"/>
                </a:cubicBezTo>
                <a:cubicBezTo>
                  <a:pt x="408" y="721"/>
                  <a:pt x="400" y="729"/>
                  <a:pt x="396" y="735"/>
                </a:cubicBezTo>
                <a:cubicBezTo>
                  <a:pt x="393" y="737"/>
                  <a:pt x="389" y="738"/>
                  <a:pt x="386" y="740"/>
                </a:cubicBezTo>
                <a:cubicBezTo>
                  <a:pt x="386" y="741"/>
                  <a:pt x="386" y="742"/>
                  <a:pt x="386" y="744"/>
                </a:cubicBezTo>
                <a:cubicBezTo>
                  <a:pt x="393" y="744"/>
                  <a:pt x="399" y="745"/>
                  <a:pt x="406" y="746"/>
                </a:cubicBezTo>
                <a:cubicBezTo>
                  <a:pt x="398" y="749"/>
                  <a:pt x="390" y="752"/>
                  <a:pt x="382" y="755"/>
                </a:cubicBezTo>
                <a:cubicBezTo>
                  <a:pt x="390" y="760"/>
                  <a:pt x="398" y="764"/>
                  <a:pt x="405" y="762"/>
                </a:cubicBezTo>
                <a:cubicBezTo>
                  <a:pt x="417" y="757"/>
                  <a:pt x="429" y="749"/>
                  <a:pt x="441" y="743"/>
                </a:cubicBezTo>
                <a:cubicBezTo>
                  <a:pt x="423" y="770"/>
                  <a:pt x="403" y="776"/>
                  <a:pt x="374" y="761"/>
                </a:cubicBezTo>
                <a:cubicBezTo>
                  <a:pt x="370" y="759"/>
                  <a:pt x="364" y="760"/>
                  <a:pt x="357" y="758"/>
                </a:cubicBezTo>
                <a:cubicBezTo>
                  <a:pt x="370" y="782"/>
                  <a:pt x="390" y="788"/>
                  <a:pt x="413" y="780"/>
                </a:cubicBezTo>
                <a:cubicBezTo>
                  <a:pt x="447" y="766"/>
                  <a:pt x="460" y="753"/>
                  <a:pt x="456" y="733"/>
                </a:cubicBezTo>
                <a:cubicBezTo>
                  <a:pt x="451" y="737"/>
                  <a:pt x="445" y="740"/>
                  <a:pt x="440" y="743"/>
                </a:cubicBezTo>
                <a:close/>
                <a:moveTo>
                  <a:pt x="592" y="167"/>
                </a:moveTo>
                <a:cubicBezTo>
                  <a:pt x="584" y="177"/>
                  <a:pt x="576" y="188"/>
                  <a:pt x="567" y="198"/>
                </a:cubicBezTo>
                <a:cubicBezTo>
                  <a:pt x="604" y="199"/>
                  <a:pt x="654" y="173"/>
                  <a:pt x="671" y="140"/>
                </a:cubicBezTo>
                <a:cubicBezTo>
                  <a:pt x="642" y="150"/>
                  <a:pt x="617" y="159"/>
                  <a:pt x="592" y="167"/>
                </a:cubicBezTo>
                <a:cubicBezTo>
                  <a:pt x="596" y="155"/>
                  <a:pt x="601" y="144"/>
                  <a:pt x="605" y="132"/>
                </a:cubicBezTo>
                <a:cubicBezTo>
                  <a:pt x="603" y="131"/>
                  <a:pt x="601" y="130"/>
                  <a:pt x="599" y="128"/>
                </a:cubicBezTo>
                <a:cubicBezTo>
                  <a:pt x="595" y="133"/>
                  <a:pt x="590" y="138"/>
                  <a:pt x="585" y="142"/>
                </a:cubicBezTo>
                <a:cubicBezTo>
                  <a:pt x="572" y="152"/>
                  <a:pt x="560" y="166"/>
                  <a:pt x="545" y="169"/>
                </a:cubicBezTo>
                <a:cubicBezTo>
                  <a:pt x="526" y="172"/>
                  <a:pt x="518" y="183"/>
                  <a:pt x="508" y="198"/>
                </a:cubicBezTo>
                <a:cubicBezTo>
                  <a:pt x="543" y="202"/>
                  <a:pt x="570" y="189"/>
                  <a:pt x="592" y="167"/>
                </a:cubicBezTo>
                <a:close/>
                <a:moveTo>
                  <a:pt x="488" y="1290"/>
                </a:moveTo>
                <a:cubicBezTo>
                  <a:pt x="488" y="1285"/>
                  <a:pt x="487" y="1279"/>
                  <a:pt x="487" y="1272"/>
                </a:cubicBezTo>
                <a:cubicBezTo>
                  <a:pt x="479" y="1271"/>
                  <a:pt x="472" y="1271"/>
                  <a:pt x="462" y="1270"/>
                </a:cubicBezTo>
                <a:cubicBezTo>
                  <a:pt x="466" y="1286"/>
                  <a:pt x="469" y="1299"/>
                  <a:pt x="473" y="1318"/>
                </a:cubicBezTo>
                <a:cubicBezTo>
                  <a:pt x="480" y="1305"/>
                  <a:pt x="484" y="1297"/>
                  <a:pt x="489" y="1290"/>
                </a:cubicBezTo>
                <a:cubicBezTo>
                  <a:pt x="486" y="1303"/>
                  <a:pt x="484" y="1316"/>
                  <a:pt x="481" y="1330"/>
                </a:cubicBezTo>
                <a:cubicBezTo>
                  <a:pt x="503" y="1331"/>
                  <a:pt x="514" y="1321"/>
                  <a:pt x="513" y="1303"/>
                </a:cubicBezTo>
                <a:cubicBezTo>
                  <a:pt x="513" y="1266"/>
                  <a:pt x="513" y="1230"/>
                  <a:pt x="513" y="1191"/>
                </a:cubicBezTo>
                <a:cubicBezTo>
                  <a:pt x="511" y="1191"/>
                  <a:pt x="505" y="1191"/>
                  <a:pt x="499" y="1190"/>
                </a:cubicBezTo>
                <a:cubicBezTo>
                  <a:pt x="491" y="1164"/>
                  <a:pt x="483" y="1140"/>
                  <a:pt x="474" y="1112"/>
                </a:cubicBezTo>
                <a:cubicBezTo>
                  <a:pt x="460" y="1125"/>
                  <a:pt x="453" y="1135"/>
                  <a:pt x="462" y="1148"/>
                </a:cubicBezTo>
                <a:cubicBezTo>
                  <a:pt x="474" y="1167"/>
                  <a:pt x="485" y="1185"/>
                  <a:pt x="497" y="1203"/>
                </a:cubicBezTo>
                <a:cubicBezTo>
                  <a:pt x="499" y="1207"/>
                  <a:pt x="501" y="1212"/>
                  <a:pt x="500" y="1216"/>
                </a:cubicBezTo>
                <a:cubicBezTo>
                  <a:pt x="497" y="1241"/>
                  <a:pt x="492" y="1266"/>
                  <a:pt x="488" y="1290"/>
                </a:cubicBezTo>
                <a:close/>
                <a:moveTo>
                  <a:pt x="201" y="352"/>
                </a:moveTo>
                <a:cubicBezTo>
                  <a:pt x="189" y="354"/>
                  <a:pt x="177" y="357"/>
                  <a:pt x="166" y="359"/>
                </a:cubicBezTo>
                <a:cubicBezTo>
                  <a:pt x="158" y="360"/>
                  <a:pt x="151" y="360"/>
                  <a:pt x="144" y="361"/>
                </a:cubicBezTo>
                <a:cubicBezTo>
                  <a:pt x="146" y="369"/>
                  <a:pt x="148" y="377"/>
                  <a:pt x="151" y="386"/>
                </a:cubicBezTo>
                <a:cubicBezTo>
                  <a:pt x="160" y="379"/>
                  <a:pt x="165" y="376"/>
                  <a:pt x="170" y="372"/>
                </a:cubicBezTo>
                <a:cubicBezTo>
                  <a:pt x="187" y="411"/>
                  <a:pt x="194" y="414"/>
                  <a:pt x="209" y="399"/>
                </a:cubicBezTo>
                <a:cubicBezTo>
                  <a:pt x="221" y="398"/>
                  <a:pt x="229" y="400"/>
                  <a:pt x="234" y="397"/>
                </a:cubicBezTo>
                <a:cubicBezTo>
                  <a:pt x="249" y="388"/>
                  <a:pt x="262" y="377"/>
                  <a:pt x="276" y="367"/>
                </a:cubicBezTo>
                <a:cubicBezTo>
                  <a:pt x="261" y="382"/>
                  <a:pt x="246" y="397"/>
                  <a:pt x="232" y="412"/>
                </a:cubicBezTo>
                <a:cubicBezTo>
                  <a:pt x="240" y="413"/>
                  <a:pt x="317" y="356"/>
                  <a:pt x="318" y="348"/>
                </a:cubicBezTo>
                <a:cubicBezTo>
                  <a:pt x="315" y="343"/>
                  <a:pt x="313" y="338"/>
                  <a:pt x="308" y="329"/>
                </a:cubicBezTo>
                <a:cubicBezTo>
                  <a:pt x="295" y="345"/>
                  <a:pt x="285" y="356"/>
                  <a:pt x="275" y="368"/>
                </a:cubicBezTo>
                <a:cubicBezTo>
                  <a:pt x="286" y="351"/>
                  <a:pt x="296" y="333"/>
                  <a:pt x="307" y="316"/>
                </a:cubicBezTo>
                <a:cubicBezTo>
                  <a:pt x="306" y="315"/>
                  <a:pt x="304" y="315"/>
                  <a:pt x="302" y="314"/>
                </a:cubicBezTo>
                <a:cubicBezTo>
                  <a:pt x="288" y="318"/>
                  <a:pt x="274" y="322"/>
                  <a:pt x="262" y="326"/>
                </a:cubicBezTo>
                <a:cubicBezTo>
                  <a:pt x="266" y="333"/>
                  <a:pt x="270" y="339"/>
                  <a:pt x="273" y="345"/>
                </a:cubicBezTo>
                <a:cubicBezTo>
                  <a:pt x="266" y="348"/>
                  <a:pt x="259" y="350"/>
                  <a:pt x="252" y="352"/>
                </a:cubicBezTo>
                <a:cubicBezTo>
                  <a:pt x="249" y="353"/>
                  <a:pt x="246" y="353"/>
                  <a:pt x="243" y="355"/>
                </a:cubicBezTo>
                <a:cubicBezTo>
                  <a:pt x="228" y="363"/>
                  <a:pt x="214" y="361"/>
                  <a:pt x="200" y="351"/>
                </a:cubicBezTo>
                <a:cubicBezTo>
                  <a:pt x="206" y="351"/>
                  <a:pt x="212" y="351"/>
                  <a:pt x="220" y="351"/>
                </a:cubicBezTo>
                <a:cubicBezTo>
                  <a:pt x="217" y="346"/>
                  <a:pt x="215" y="341"/>
                  <a:pt x="213" y="335"/>
                </a:cubicBezTo>
                <a:cubicBezTo>
                  <a:pt x="228" y="339"/>
                  <a:pt x="240" y="341"/>
                  <a:pt x="256" y="345"/>
                </a:cubicBezTo>
                <a:cubicBezTo>
                  <a:pt x="229" y="311"/>
                  <a:pt x="204" y="306"/>
                  <a:pt x="175" y="328"/>
                </a:cubicBezTo>
                <a:cubicBezTo>
                  <a:pt x="184" y="336"/>
                  <a:pt x="192" y="344"/>
                  <a:pt x="201" y="352"/>
                </a:cubicBezTo>
                <a:close/>
                <a:moveTo>
                  <a:pt x="612" y="566"/>
                </a:moveTo>
                <a:cubicBezTo>
                  <a:pt x="626" y="554"/>
                  <a:pt x="641" y="543"/>
                  <a:pt x="655" y="531"/>
                </a:cubicBezTo>
                <a:cubicBezTo>
                  <a:pt x="652" y="527"/>
                  <a:pt x="649" y="524"/>
                  <a:pt x="646" y="520"/>
                </a:cubicBezTo>
                <a:cubicBezTo>
                  <a:pt x="629" y="531"/>
                  <a:pt x="611" y="542"/>
                  <a:pt x="592" y="553"/>
                </a:cubicBezTo>
                <a:cubicBezTo>
                  <a:pt x="601" y="559"/>
                  <a:pt x="607" y="562"/>
                  <a:pt x="612" y="566"/>
                </a:cubicBezTo>
                <a:cubicBezTo>
                  <a:pt x="588" y="582"/>
                  <a:pt x="555" y="584"/>
                  <a:pt x="538" y="611"/>
                </a:cubicBezTo>
                <a:cubicBezTo>
                  <a:pt x="549" y="591"/>
                  <a:pt x="560" y="572"/>
                  <a:pt x="571" y="552"/>
                </a:cubicBezTo>
                <a:cubicBezTo>
                  <a:pt x="556" y="564"/>
                  <a:pt x="542" y="578"/>
                  <a:pt x="529" y="593"/>
                </a:cubicBezTo>
                <a:cubicBezTo>
                  <a:pt x="520" y="602"/>
                  <a:pt x="513" y="613"/>
                  <a:pt x="504" y="623"/>
                </a:cubicBezTo>
                <a:cubicBezTo>
                  <a:pt x="501" y="626"/>
                  <a:pt x="492" y="630"/>
                  <a:pt x="491" y="629"/>
                </a:cubicBezTo>
                <a:cubicBezTo>
                  <a:pt x="486" y="624"/>
                  <a:pt x="481" y="617"/>
                  <a:pt x="481" y="611"/>
                </a:cubicBezTo>
                <a:cubicBezTo>
                  <a:pt x="483" y="602"/>
                  <a:pt x="488" y="593"/>
                  <a:pt x="493" y="584"/>
                </a:cubicBezTo>
                <a:cubicBezTo>
                  <a:pt x="495" y="580"/>
                  <a:pt x="498" y="576"/>
                  <a:pt x="501" y="572"/>
                </a:cubicBezTo>
                <a:cubicBezTo>
                  <a:pt x="500" y="571"/>
                  <a:pt x="499" y="570"/>
                  <a:pt x="497" y="569"/>
                </a:cubicBezTo>
                <a:cubicBezTo>
                  <a:pt x="488" y="578"/>
                  <a:pt x="479" y="587"/>
                  <a:pt x="469" y="596"/>
                </a:cubicBezTo>
                <a:cubicBezTo>
                  <a:pt x="484" y="580"/>
                  <a:pt x="500" y="564"/>
                  <a:pt x="519" y="543"/>
                </a:cubicBezTo>
                <a:cubicBezTo>
                  <a:pt x="491" y="554"/>
                  <a:pt x="467" y="563"/>
                  <a:pt x="444" y="574"/>
                </a:cubicBezTo>
                <a:cubicBezTo>
                  <a:pt x="431" y="580"/>
                  <a:pt x="420" y="591"/>
                  <a:pt x="411" y="601"/>
                </a:cubicBezTo>
                <a:cubicBezTo>
                  <a:pt x="402" y="611"/>
                  <a:pt x="404" y="616"/>
                  <a:pt x="416" y="624"/>
                </a:cubicBezTo>
                <a:cubicBezTo>
                  <a:pt x="417" y="596"/>
                  <a:pt x="437" y="586"/>
                  <a:pt x="463" y="578"/>
                </a:cubicBezTo>
                <a:cubicBezTo>
                  <a:pt x="458" y="588"/>
                  <a:pt x="453" y="599"/>
                  <a:pt x="449" y="609"/>
                </a:cubicBezTo>
                <a:cubicBezTo>
                  <a:pt x="450" y="610"/>
                  <a:pt x="452" y="611"/>
                  <a:pt x="453" y="612"/>
                </a:cubicBezTo>
                <a:cubicBezTo>
                  <a:pt x="459" y="607"/>
                  <a:pt x="464" y="601"/>
                  <a:pt x="470" y="595"/>
                </a:cubicBezTo>
                <a:cubicBezTo>
                  <a:pt x="470" y="602"/>
                  <a:pt x="472" y="610"/>
                  <a:pt x="471" y="617"/>
                </a:cubicBezTo>
                <a:cubicBezTo>
                  <a:pt x="468" y="625"/>
                  <a:pt x="464" y="637"/>
                  <a:pt x="458" y="638"/>
                </a:cubicBezTo>
                <a:cubicBezTo>
                  <a:pt x="445" y="641"/>
                  <a:pt x="440" y="630"/>
                  <a:pt x="439" y="618"/>
                </a:cubicBezTo>
                <a:cubicBezTo>
                  <a:pt x="439" y="611"/>
                  <a:pt x="439" y="605"/>
                  <a:pt x="439" y="598"/>
                </a:cubicBezTo>
                <a:cubicBezTo>
                  <a:pt x="436" y="598"/>
                  <a:pt x="433" y="597"/>
                  <a:pt x="430" y="597"/>
                </a:cubicBezTo>
                <a:cubicBezTo>
                  <a:pt x="427" y="611"/>
                  <a:pt x="424" y="625"/>
                  <a:pt x="421" y="638"/>
                </a:cubicBezTo>
                <a:cubicBezTo>
                  <a:pt x="419" y="638"/>
                  <a:pt x="417" y="639"/>
                  <a:pt x="415" y="638"/>
                </a:cubicBezTo>
                <a:cubicBezTo>
                  <a:pt x="395" y="627"/>
                  <a:pt x="394" y="606"/>
                  <a:pt x="414" y="587"/>
                </a:cubicBezTo>
                <a:cubicBezTo>
                  <a:pt x="424" y="578"/>
                  <a:pt x="435" y="571"/>
                  <a:pt x="445" y="563"/>
                </a:cubicBezTo>
                <a:cubicBezTo>
                  <a:pt x="444" y="560"/>
                  <a:pt x="442" y="558"/>
                  <a:pt x="441" y="555"/>
                </a:cubicBezTo>
                <a:cubicBezTo>
                  <a:pt x="421" y="565"/>
                  <a:pt x="401" y="574"/>
                  <a:pt x="381" y="584"/>
                </a:cubicBezTo>
                <a:cubicBezTo>
                  <a:pt x="383" y="580"/>
                  <a:pt x="386" y="575"/>
                  <a:pt x="388" y="570"/>
                </a:cubicBezTo>
                <a:cubicBezTo>
                  <a:pt x="361" y="551"/>
                  <a:pt x="337" y="552"/>
                  <a:pt x="314" y="578"/>
                </a:cubicBezTo>
                <a:cubicBezTo>
                  <a:pt x="332" y="578"/>
                  <a:pt x="348" y="578"/>
                  <a:pt x="366" y="578"/>
                </a:cubicBezTo>
                <a:cubicBezTo>
                  <a:pt x="361" y="589"/>
                  <a:pt x="356" y="601"/>
                  <a:pt x="351" y="613"/>
                </a:cubicBezTo>
                <a:cubicBezTo>
                  <a:pt x="348" y="620"/>
                  <a:pt x="344" y="627"/>
                  <a:pt x="343" y="635"/>
                </a:cubicBezTo>
                <a:cubicBezTo>
                  <a:pt x="343" y="647"/>
                  <a:pt x="351" y="651"/>
                  <a:pt x="362" y="646"/>
                </a:cubicBezTo>
                <a:cubicBezTo>
                  <a:pt x="374" y="642"/>
                  <a:pt x="397" y="650"/>
                  <a:pt x="401" y="662"/>
                </a:cubicBezTo>
                <a:cubicBezTo>
                  <a:pt x="410" y="682"/>
                  <a:pt x="420" y="688"/>
                  <a:pt x="442" y="683"/>
                </a:cubicBezTo>
                <a:cubicBezTo>
                  <a:pt x="450" y="682"/>
                  <a:pt x="458" y="678"/>
                  <a:pt x="467" y="676"/>
                </a:cubicBezTo>
                <a:cubicBezTo>
                  <a:pt x="498" y="666"/>
                  <a:pt x="513" y="637"/>
                  <a:pt x="534" y="615"/>
                </a:cubicBezTo>
                <a:cubicBezTo>
                  <a:pt x="533" y="626"/>
                  <a:pt x="530" y="638"/>
                  <a:pt x="531" y="649"/>
                </a:cubicBezTo>
                <a:cubicBezTo>
                  <a:pt x="532" y="654"/>
                  <a:pt x="539" y="659"/>
                  <a:pt x="543" y="664"/>
                </a:cubicBezTo>
                <a:cubicBezTo>
                  <a:pt x="547" y="659"/>
                  <a:pt x="553" y="654"/>
                  <a:pt x="554" y="648"/>
                </a:cubicBezTo>
                <a:cubicBezTo>
                  <a:pt x="556" y="641"/>
                  <a:pt x="554" y="633"/>
                  <a:pt x="553" y="630"/>
                </a:cubicBezTo>
                <a:cubicBezTo>
                  <a:pt x="562" y="621"/>
                  <a:pt x="569" y="614"/>
                  <a:pt x="576" y="607"/>
                </a:cubicBezTo>
                <a:cubicBezTo>
                  <a:pt x="580" y="609"/>
                  <a:pt x="586" y="612"/>
                  <a:pt x="593" y="616"/>
                </a:cubicBezTo>
                <a:cubicBezTo>
                  <a:pt x="595" y="607"/>
                  <a:pt x="598" y="600"/>
                  <a:pt x="600" y="593"/>
                </a:cubicBezTo>
                <a:cubicBezTo>
                  <a:pt x="608" y="593"/>
                  <a:pt x="614" y="594"/>
                  <a:pt x="621" y="595"/>
                </a:cubicBezTo>
                <a:cubicBezTo>
                  <a:pt x="623" y="590"/>
                  <a:pt x="624" y="585"/>
                  <a:pt x="625" y="583"/>
                </a:cubicBezTo>
                <a:cubicBezTo>
                  <a:pt x="630" y="593"/>
                  <a:pt x="635" y="604"/>
                  <a:pt x="640" y="614"/>
                </a:cubicBezTo>
                <a:cubicBezTo>
                  <a:pt x="643" y="613"/>
                  <a:pt x="647" y="612"/>
                  <a:pt x="651" y="611"/>
                </a:cubicBezTo>
                <a:cubicBezTo>
                  <a:pt x="649" y="599"/>
                  <a:pt x="648" y="586"/>
                  <a:pt x="647" y="575"/>
                </a:cubicBezTo>
                <a:cubicBezTo>
                  <a:pt x="659" y="577"/>
                  <a:pt x="666" y="546"/>
                  <a:pt x="685" y="566"/>
                </a:cubicBezTo>
                <a:cubicBezTo>
                  <a:pt x="691" y="541"/>
                  <a:pt x="697" y="539"/>
                  <a:pt x="716" y="552"/>
                </a:cubicBezTo>
                <a:cubicBezTo>
                  <a:pt x="718" y="554"/>
                  <a:pt x="721" y="555"/>
                  <a:pt x="722" y="557"/>
                </a:cubicBezTo>
                <a:cubicBezTo>
                  <a:pt x="732" y="567"/>
                  <a:pt x="738" y="563"/>
                  <a:pt x="744" y="553"/>
                </a:cubicBezTo>
                <a:cubicBezTo>
                  <a:pt x="731" y="528"/>
                  <a:pt x="719" y="523"/>
                  <a:pt x="691" y="533"/>
                </a:cubicBezTo>
                <a:cubicBezTo>
                  <a:pt x="665" y="544"/>
                  <a:pt x="638" y="555"/>
                  <a:pt x="612" y="566"/>
                </a:cubicBezTo>
                <a:close/>
                <a:moveTo>
                  <a:pt x="347" y="328"/>
                </a:moveTo>
                <a:cubicBezTo>
                  <a:pt x="356" y="319"/>
                  <a:pt x="366" y="309"/>
                  <a:pt x="376" y="300"/>
                </a:cubicBezTo>
                <a:cubicBezTo>
                  <a:pt x="363" y="300"/>
                  <a:pt x="353" y="303"/>
                  <a:pt x="344" y="308"/>
                </a:cubicBezTo>
                <a:cubicBezTo>
                  <a:pt x="340" y="310"/>
                  <a:pt x="337" y="316"/>
                  <a:pt x="333" y="320"/>
                </a:cubicBezTo>
                <a:cubicBezTo>
                  <a:pt x="338" y="322"/>
                  <a:pt x="342" y="325"/>
                  <a:pt x="347" y="328"/>
                </a:cubicBezTo>
                <a:cubicBezTo>
                  <a:pt x="334" y="335"/>
                  <a:pt x="327" y="331"/>
                  <a:pt x="327" y="316"/>
                </a:cubicBezTo>
                <a:cubicBezTo>
                  <a:pt x="326" y="306"/>
                  <a:pt x="328" y="296"/>
                  <a:pt x="325" y="286"/>
                </a:cubicBezTo>
                <a:cubicBezTo>
                  <a:pt x="323" y="278"/>
                  <a:pt x="318" y="265"/>
                  <a:pt x="311" y="264"/>
                </a:cubicBezTo>
                <a:cubicBezTo>
                  <a:pt x="301" y="261"/>
                  <a:pt x="289" y="266"/>
                  <a:pt x="278" y="268"/>
                </a:cubicBezTo>
                <a:cubicBezTo>
                  <a:pt x="278" y="270"/>
                  <a:pt x="278" y="271"/>
                  <a:pt x="279" y="273"/>
                </a:cubicBezTo>
                <a:cubicBezTo>
                  <a:pt x="288" y="275"/>
                  <a:pt x="297" y="276"/>
                  <a:pt x="306" y="278"/>
                </a:cubicBezTo>
                <a:cubicBezTo>
                  <a:pt x="272" y="267"/>
                  <a:pt x="273" y="306"/>
                  <a:pt x="252" y="312"/>
                </a:cubicBezTo>
                <a:cubicBezTo>
                  <a:pt x="253" y="314"/>
                  <a:pt x="254" y="317"/>
                  <a:pt x="255" y="319"/>
                </a:cubicBezTo>
                <a:cubicBezTo>
                  <a:pt x="274" y="314"/>
                  <a:pt x="292" y="308"/>
                  <a:pt x="306" y="304"/>
                </a:cubicBezTo>
                <a:cubicBezTo>
                  <a:pt x="313" y="316"/>
                  <a:pt x="319" y="334"/>
                  <a:pt x="330" y="341"/>
                </a:cubicBezTo>
                <a:cubicBezTo>
                  <a:pt x="346" y="351"/>
                  <a:pt x="360" y="336"/>
                  <a:pt x="372" y="325"/>
                </a:cubicBezTo>
                <a:cubicBezTo>
                  <a:pt x="387" y="310"/>
                  <a:pt x="401" y="294"/>
                  <a:pt x="417" y="280"/>
                </a:cubicBezTo>
                <a:cubicBezTo>
                  <a:pt x="423" y="274"/>
                  <a:pt x="431" y="271"/>
                  <a:pt x="437" y="268"/>
                </a:cubicBezTo>
                <a:cubicBezTo>
                  <a:pt x="442" y="262"/>
                  <a:pt x="445" y="254"/>
                  <a:pt x="451" y="251"/>
                </a:cubicBezTo>
                <a:cubicBezTo>
                  <a:pt x="466" y="243"/>
                  <a:pt x="482" y="236"/>
                  <a:pt x="499" y="231"/>
                </a:cubicBezTo>
                <a:cubicBezTo>
                  <a:pt x="532" y="222"/>
                  <a:pt x="567" y="217"/>
                  <a:pt x="600" y="207"/>
                </a:cubicBezTo>
                <a:cubicBezTo>
                  <a:pt x="622" y="200"/>
                  <a:pt x="644" y="192"/>
                  <a:pt x="664" y="180"/>
                </a:cubicBezTo>
                <a:cubicBezTo>
                  <a:pt x="685" y="168"/>
                  <a:pt x="690" y="147"/>
                  <a:pt x="682" y="129"/>
                </a:cubicBezTo>
                <a:cubicBezTo>
                  <a:pt x="669" y="168"/>
                  <a:pt x="659" y="178"/>
                  <a:pt x="619" y="190"/>
                </a:cubicBezTo>
                <a:cubicBezTo>
                  <a:pt x="591" y="199"/>
                  <a:pt x="563" y="209"/>
                  <a:pt x="534" y="213"/>
                </a:cubicBezTo>
                <a:cubicBezTo>
                  <a:pt x="475" y="221"/>
                  <a:pt x="426" y="246"/>
                  <a:pt x="389" y="294"/>
                </a:cubicBezTo>
                <a:cubicBezTo>
                  <a:pt x="378" y="308"/>
                  <a:pt x="361" y="317"/>
                  <a:pt x="347" y="328"/>
                </a:cubicBezTo>
                <a:close/>
                <a:moveTo>
                  <a:pt x="505" y="835"/>
                </a:moveTo>
                <a:cubicBezTo>
                  <a:pt x="492" y="841"/>
                  <a:pt x="479" y="845"/>
                  <a:pt x="467" y="852"/>
                </a:cubicBezTo>
                <a:cubicBezTo>
                  <a:pt x="450" y="861"/>
                  <a:pt x="434" y="866"/>
                  <a:pt x="412" y="855"/>
                </a:cubicBezTo>
                <a:cubicBezTo>
                  <a:pt x="426" y="845"/>
                  <a:pt x="436" y="838"/>
                  <a:pt x="446" y="831"/>
                </a:cubicBezTo>
                <a:cubicBezTo>
                  <a:pt x="466" y="817"/>
                  <a:pt x="466" y="817"/>
                  <a:pt x="461" y="805"/>
                </a:cubicBezTo>
                <a:cubicBezTo>
                  <a:pt x="432" y="826"/>
                  <a:pt x="403" y="847"/>
                  <a:pt x="375" y="869"/>
                </a:cubicBezTo>
                <a:cubicBezTo>
                  <a:pt x="373" y="866"/>
                  <a:pt x="371" y="864"/>
                  <a:pt x="370" y="862"/>
                </a:cubicBezTo>
                <a:cubicBezTo>
                  <a:pt x="386" y="849"/>
                  <a:pt x="403" y="836"/>
                  <a:pt x="420" y="824"/>
                </a:cubicBezTo>
                <a:cubicBezTo>
                  <a:pt x="419" y="822"/>
                  <a:pt x="417" y="820"/>
                  <a:pt x="416" y="818"/>
                </a:cubicBezTo>
                <a:cubicBezTo>
                  <a:pt x="394" y="826"/>
                  <a:pt x="373" y="840"/>
                  <a:pt x="363" y="860"/>
                </a:cubicBezTo>
                <a:cubicBezTo>
                  <a:pt x="351" y="881"/>
                  <a:pt x="340" y="876"/>
                  <a:pt x="325" y="870"/>
                </a:cubicBezTo>
                <a:cubicBezTo>
                  <a:pt x="320" y="869"/>
                  <a:pt x="316" y="867"/>
                  <a:pt x="311" y="865"/>
                </a:cubicBezTo>
                <a:cubicBezTo>
                  <a:pt x="310" y="867"/>
                  <a:pt x="309" y="868"/>
                  <a:pt x="309" y="870"/>
                </a:cubicBezTo>
                <a:cubicBezTo>
                  <a:pt x="316" y="874"/>
                  <a:pt x="323" y="878"/>
                  <a:pt x="331" y="883"/>
                </a:cubicBezTo>
                <a:cubicBezTo>
                  <a:pt x="328" y="887"/>
                  <a:pt x="326" y="892"/>
                  <a:pt x="323" y="897"/>
                </a:cubicBezTo>
                <a:cubicBezTo>
                  <a:pt x="330" y="899"/>
                  <a:pt x="337" y="900"/>
                  <a:pt x="342" y="903"/>
                </a:cubicBezTo>
                <a:cubicBezTo>
                  <a:pt x="360" y="914"/>
                  <a:pt x="374" y="909"/>
                  <a:pt x="387" y="894"/>
                </a:cubicBezTo>
                <a:cubicBezTo>
                  <a:pt x="390" y="890"/>
                  <a:pt x="396" y="887"/>
                  <a:pt x="402" y="886"/>
                </a:cubicBezTo>
                <a:cubicBezTo>
                  <a:pt x="431" y="882"/>
                  <a:pt x="460" y="879"/>
                  <a:pt x="490" y="875"/>
                </a:cubicBezTo>
                <a:cubicBezTo>
                  <a:pt x="496" y="874"/>
                  <a:pt x="506" y="869"/>
                  <a:pt x="506" y="865"/>
                </a:cubicBezTo>
                <a:cubicBezTo>
                  <a:pt x="506" y="855"/>
                  <a:pt x="519" y="844"/>
                  <a:pt x="504" y="835"/>
                </a:cubicBezTo>
                <a:cubicBezTo>
                  <a:pt x="512" y="835"/>
                  <a:pt x="519" y="834"/>
                  <a:pt x="526" y="834"/>
                </a:cubicBezTo>
                <a:cubicBezTo>
                  <a:pt x="523" y="825"/>
                  <a:pt x="522" y="816"/>
                  <a:pt x="517" y="809"/>
                </a:cubicBezTo>
                <a:cubicBezTo>
                  <a:pt x="514" y="805"/>
                  <a:pt x="502" y="800"/>
                  <a:pt x="498" y="802"/>
                </a:cubicBezTo>
                <a:cubicBezTo>
                  <a:pt x="477" y="816"/>
                  <a:pt x="457" y="832"/>
                  <a:pt x="437" y="848"/>
                </a:cubicBezTo>
                <a:cubicBezTo>
                  <a:pt x="438" y="850"/>
                  <a:pt x="439" y="852"/>
                  <a:pt x="440" y="854"/>
                </a:cubicBezTo>
                <a:cubicBezTo>
                  <a:pt x="450" y="850"/>
                  <a:pt x="460" y="845"/>
                  <a:pt x="470" y="842"/>
                </a:cubicBezTo>
                <a:cubicBezTo>
                  <a:pt x="482" y="839"/>
                  <a:pt x="494" y="837"/>
                  <a:pt x="505" y="835"/>
                </a:cubicBezTo>
                <a:close/>
                <a:moveTo>
                  <a:pt x="589" y="1684"/>
                </a:moveTo>
                <a:cubicBezTo>
                  <a:pt x="556" y="1675"/>
                  <a:pt x="534" y="1653"/>
                  <a:pt x="521" y="1621"/>
                </a:cubicBezTo>
                <a:cubicBezTo>
                  <a:pt x="512" y="1624"/>
                  <a:pt x="504" y="1627"/>
                  <a:pt x="497" y="1630"/>
                </a:cubicBezTo>
                <a:cubicBezTo>
                  <a:pt x="513" y="1700"/>
                  <a:pt x="608" y="1760"/>
                  <a:pt x="656" y="1744"/>
                </a:cubicBezTo>
                <a:cubicBezTo>
                  <a:pt x="654" y="1738"/>
                  <a:pt x="652" y="1733"/>
                  <a:pt x="650" y="1730"/>
                </a:cubicBezTo>
                <a:cubicBezTo>
                  <a:pt x="673" y="1730"/>
                  <a:pt x="700" y="1737"/>
                  <a:pt x="717" y="1728"/>
                </a:cubicBezTo>
                <a:cubicBezTo>
                  <a:pt x="733" y="1719"/>
                  <a:pt x="753" y="1700"/>
                  <a:pt x="755" y="1674"/>
                </a:cubicBezTo>
                <a:cubicBezTo>
                  <a:pt x="719" y="1674"/>
                  <a:pt x="728" y="1718"/>
                  <a:pt x="699" y="1726"/>
                </a:cubicBezTo>
                <a:cubicBezTo>
                  <a:pt x="700" y="1719"/>
                  <a:pt x="702" y="1713"/>
                  <a:pt x="704" y="1706"/>
                </a:cubicBezTo>
                <a:cubicBezTo>
                  <a:pt x="680" y="1704"/>
                  <a:pt x="659" y="1703"/>
                  <a:pt x="637" y="1702"/>
                </a:cubicBezTo>
                <a:cubicBezTo>
                  <a:pt x="628" y="1701"/>
                  <a:pt x="619" y="1702"/>
                  <a:pt x="610" y="1702"/>
                </a:cubicBezTo>
                <a:cubicBezTo>
                  <a:pt x="609" y="1704"/>
                  <a:pt x="609" y="1705"/>
                  <a:pt x="608" y="1707"/>
                </a:cubicBezTo>
                <a:cubicBezTo>
                  <a:pt x="602" y="1699"/>
                  <a:pt x="595" y="1691"/>
                  <a:pt x="588" y="1683"/>
                </a:cubicBezTo>
                <a:cubicBezTo>
                  <a:pt x="609" y="1688"/>
                  <a:pt x="630" y="1694"/>
                  <a:pt x="651" y="1695"/>
                </a:cubicBezTo>
                <a:cubicBezTo>
                  <a:pt x="694" y="1699"/>
                  <a:pt x="695" y="1696"/>
                  <a:pt x="679" y="1658"/>
                </a:cubicBezTo>
                <a:cubicBezTo>
                  <a:pt x="673" y="1642"/>
                  <a:pt x="656" y="1638"/>
                  <a:pt x="641" y="1647"/>
                </a:cubicBezTo>
                <a:cubicBezTo>
                  <a:pt x="636" y="1649"/>
                  <a:pt x="629" y="1649"/>
                  <a:pt x="623" y="1647"/>
                </a:cubicBezTo>
                <a:cubicBezTo>
                  <a:pt x="617" y="1646"/>
                  <a:pt x="612" y="1642"/>
                  <a:pt x="606" y="1639"/>
                </a:cubicBezTo>
                <a:cubicBezTo>
                  <a:pt x="604" y="1644"/>
                  <a:pt x="603" y="1647"/>
                  <a:pt x="603" y="1647"/>
                </a:cubicBezTo>
                <a:cubicBezTo>
                  <a:pt x="593" y="1646"/>
                  <a:pt x="584" y="1646"/>
                  <a:pt x="576" y="1643"/>
                </a:cubicBezTo>
                <a:cubicBezTo>
                  <a:pt x="567" y="1639"/>
                  <a:pt x="559" y="1633"/>
                  <a:pt x="551" y="1628"/>
                </a:cubicBezTo>
                <a:cubicBezTo>
                  <a:pt x="545" y="1623"/>
                  <a:pt x="539" y="1617"/>
                  <a:pt x="533" y="1612"/>
                </a:cubicBezTo>
                <a:cubicBezTo>
                  <a:pt x="533" y="1634"/>
                  <a:pt x="542" y="1650"/>
                  <a:pt x="559" y="1662"/>
                </a:cubicBezTo>
                <a:cubicBezTo>
                  <a:pt x="569" y="1669"/>
                  <a:pt x="579" y="1677"/>
                  <a:pt x="589" y="1684"/>
                </a:cubicBezTo>
                <a:close/>
                <a:moveTo>
                  <a:pt x="752" y="1571"/>
                </a:moveTo>
                <a:cubicBezTo>
                  <a:pt x="751" y="1583"/>
                  <a:pt x="751" y="1594"/>
                  <a:pt x="750" y="1607"/>
                </a:cubicBezTo>
                <a:cubicBezTo>
                  <a:pt x="758" y="1605"/>
                  <a:pt x="765" y="1604"/>
                  <a:pt x="774" y="1601"/>
                </a:cubicBezTo>
                <a:cubicBezTo>
                  <a:pt x="771" y="1588"/>
                  <a:pt x="768" y="1576"/>
                  <a:pt x="764" y="1560"/>
                </a:cubicBezTo>
                <a:cubicBezTo>
                  <a:pt x="758" y="1566"/>
                  <a:pt x="754" y="1569"/>
                  <a:pt x="751" y="1572"/>
                </a:cubicBezTo>
                <a:cubicBezTo>
                  <a:pt x="752" y="1568"/>
                  <a:pt x="753" y="1563"/>
                  <a:pt x="754" y="1558"/>
                </a:cubicBezTo>
                <a:cubicBezTo>
                  <a:pt x="758" y="1541"/>
                  <a:pt x="752" y="1533"/>
                  <a:pt x="732" y="1530"/>
                </a:cubicBezTo>
                <a:cubicBezTo>
                  <a:pt x="731" y="1536"/>
                  <a:pt x="731" y="1541"/>
                  <a:pt x="730" y="1549"/>
                </a:cubicBezTo>
                <a:cubicBezTo>
                  <a:pt x="724" y="1545"/>
                  <a:pt x="718" y="1543"/>
                  <a:pt x="715" y="1539"/>
                </a:cubicBezTo>
                <a:cubicBezTo>
                  <a:pt x="706" y="1526"/>
                  <a:pt x="698" y="1511"/>
                  <a:pt x="688" y="1498"/>
                </a:cubicBezTo>
                <a:cubicBezTo>
                  <a:pt x="684" y="1493"/>
                  <a:pt x="676" y="1492"/>
                  <a:pt x="669" y="1489"/>
                </a:cubicBezTo>
                <a:cubicBezTo>
                  <a:pt x="669" y="1496"/>
                  <a:pt x="667" y="1503"/>
                  <a:pt x="668" y="1510"/>
                </a:cubicBezTo>
                <a:cubicBezTo>
                  <a:pt x="668" y="1515"/>
                  <a:pt x="672" y="1519"/>
                  <a:pt x="675" y="1524"/>
                </a:cubicBezTo>
                <a:cubicBezTo>
                  <a:pt x="645" y="1517"/>
                  <a:pt x="639" y="1493"/>
                  <a:pt x="633" y="1470"/>
                </a:cubicBezTo>
                <a:cubicBezTo>
                  <a:pt x="631" y="1464"/>
                  <a:pt x="626" y="1458"/>
                  <a:pt x="623" y="1452"/>
                </a:cubicBezTo>
                <a:cubicBezTo>
                  <a:pt x="620" y="1453"/>
                  <a:pt x="618" y="1454"/>
                  <a:pt x="615" y="1455"/>
                </a:cubicBezTo>
                <a:cubicBezTo>
                  <a:pt x="616" y="1463"/>
                  <a:pt x="617" y="1472"/>
                  <a:pt x="617" y="1480"/>
                </a:cubicBezTo>
                <a:cubicBezTo>
                  <a:pt x="618" y="1486"/>
                  <a:pt x="620" y="1493"/>
                  <a:pt x="618" y="1499"/>
                </a:cubicBezTo>
                <a:cubicBezTo>
                  <a:pt x="614" y="1518"/>
                  <a:pt x="616" y="1532"/>
                  <a:pt x="636" y="1543"/>
                </a:cubicBezTo>
                <a:cubicBezTo>
                  <a:pt x="661" y="1556"/>
                  <a:pt x="673" y="1578"/>
                  <a:pt x="669" y="1600"/>
                </a:cubicBezTo>
                <a:cubicBezTo>
                  <a:pt x="661" y="1577"/>
                  <a:pt x="649" y="1558"/>
                  <a:pt x="626" y="1548"/>
                </a:cubicBezTo>
                <a:cubicBezTo>
                  <a:pt x="633" y="1580"/>
                  <a:pt x="644" y="1609"/>
                  <a:pt x="671" y="1632"/>
                </a:cubicBezTo>
                <a:cubicBezTo>
                  <a:pt x="672" y="1625"/>
                  <a:pt x="673" y="1621"/>
                  <a:pt x="674" y="1616"/>
                </a:cubicBezTo>
                <a:cubicBezTo>
                  <a:pt x="673" y="1617"/>
                  <a:pt x="672" y="1618"/>
                  <a:pt x="671" y="1618"/>
                </a:cubicBezTo>
                <a:cubicBezTo>
                  <a:pt x="684" y="1644"/>
                  <a:pt x="697" y="1671"/>
                  <a:pt x="710" y="1696"/>
                </a:cubicBezTo>
                <a:cubicBezTo>
                  <a:pt x="728" y="1682"/>
                  <a:pt x="746" y="1671"/>
                  <a:pt x="761" y="1656"/>
                </a:cubicBezTo>
                <a:cubicBezTo>
                  <a:pt x="772" y="1645"/>
                  <a:pt x="773" y="1628"/>
                  <a:pt x="768" y="1611"/>
                </a:cubicBezTo>
                <a:cubicBezTo>
                  <a:pt x="759" y="1615"/>
                  <a:pt x="753" y="1618"/>
                  <a:pt x="740" y="1623"/>
                </a:cubicBezTo>
                <a:cubicBezTo>
                  <a:pt x="745" y="1603"/>
                  <a:pt x="748" y="1587"/>
                  <a:pt x="752" y="1571"/>
                </a:cubicBezTo>
                <a:close/>
                <a:moveTo>
                  <a:pt x="368" y="1523"/>
                </a:moveTo>
                <a:cubicBezTo>
                  <a:pt x="357" y="1511"/>
                  <a:pt x="350" y="1501"/>
                  <a:pt x="341" y="1492"/>
                </a:cubicBezTo>
                <a:cubicBezTo>
                  <a:pt x="328" y="1478"/>
                  <a:pt x="314" y="1466"/>
                  <a:pt x="302" y="1451"/>
                </a:cubicBezTo>
                <a:cubicBezTo>
                  <a:pt x="298" y="1445"/>
                  <a:pt x="295" y="1432"/>
                  <a:pt x="299" y="1426"/>
                </a:cubicBezTo>
                <a:cubicBezTo>
                  <a:pt x="302" y="1419"/>
                  <a:pt x="313" y="1415"/>
                  <a:pt x="322" y="1415"/>
                </a:cubicBezTo>
                <a:cubicBezTo>
                  <a:pt x="332" y="1414"/>
                  <a:pt x="345" y="1417"/>
                  <a:pt x="354" y="1423"/>
                </a:cubicBezTo>
                <a:cubicBezTo>
                  <a:pt x="372" y="1436"/>
                  <a:pt x="390" y="1451"/>
                  <a:pt x="405" y="1469"/>
                </a:cubicBezTo>
                <a:cubicBezTo>
                  <a:pt x="426" y="1496"/>
                  <a:pt x="444" y="1526"/>
                  <a:pt x="464" y="1554"/>
                </a:cubicBezTo>
                <a:cubicBezTo>
                  <a:pt x="469" y="1561"/>
                  <a:pt x="474" y="1568"/>
                  <a:pt x="480" y="1575"/>
                </a:cubicBezTo>
                <a:cubicBezTo>
                  <a:pt x="501" y="1546"/>
                  <a:pt x="499" y="1507"/>
                  <a:pt x="475" y="1472"/>
                </a:cubicBezTo>
                <a:cubicBezTo>
                  <a:pt x="449" y="1434"/>
                  <a:pt x="416" y="1402"/>
                  <a:pt x="376" y="1377"/>
                </a:cubicBezTo>
                <a:cubicBezTo>
                  <a:pt x="342" y="1356"/>
                  <a:pt x="304" y="1347"/>
                  <a:pt x="263" y="1355"/>
                </a:cubicBezTo>
                <a:cubicBezTo>
                  <a:pt x="252" y="1357"/>
                  <a:pt x="240" y="1360"/>
                  <a:pt x="228" y="1363"/>
                </a:cubicBezTo>
                <a:cubicBezTo>
                  <a:pt x="173" y="1373"/>
                  <a:pt x="119" y="1372"/>
                  <a:pt x="77" y="1326"/>
                </a:cubicBezTo>
                <a:cubicBezTo>
                  <a:pt x="76" y="1324"/>
                  <a:pt x="73" y="1324"/>
                  <a:pt x="69" y="1322"/>
                </a:cubicBezTo>
                <a:cubicBezTo>
                  <a:pt x="60" y="1365"/>
                  <a:pt x="67" y="1404"/>
                  <a:pt x="101" y="1431"/>
                </a:cubicBezTo>
                <a:cubicBezTo>
                  <a:pt x="126" y="1451"/>
                  <a:pt x="156" y="1470"/>
                  <a:pt x="187" y="1479"/>
                </a:cubicBezTo>
                <a:cubicBezTo>
                  <a:pt x="244" y="1497"/>
                  <a:pt x="304" y="1508"/>
                  <a:pt x="368" y="1523"/>
                </a:cubicBezTo>
                <a:close/>
                <a:moveTo>
                  <a:pt x="205" y="1532"/>
                </a:moveTo>
                <a:cubicBezTo>
                  <a:pt x="246" y="1553"/>
                  <a:pt x="264" y="1595"/>
                  <a:pt x="293" y="1626"/>
                </a:cubicBezTo>
                <a:cubicBezTo>
                  <a:pt x="310" y="1646"/>
                  <a:pt x="332" y="1662"/>
                  <a:pt x="354" y="1677"/>
                </a:cubicBezTo>
                <a:cubicBezTo>
                  <a:pt x="363" y="1684"/>
                  <a:pt x="376" y="1687"/>
                  <a:pt x="388" y="1688"/>
                </a:cubicBezTo>
                <a:cubicBezTo>
                  <a:pt x="417" y="1689"/>
                  <a:pt x="433" y="1664"/>
                  <a:pt x="421" y="1638"/>
                </a:cubicBezTo>
                <a:cubicBezTo>
                  <a:pt x="416" y="1625"/>
                  <a:pt x="412" y="1611"/>
                  <a:pt x="405" y="1599"/>
                </a:cubicBezTo>
                <a:cubicBezTo>
                  <a:pt x="400" y="1589"/>
                  <a:pt x="393" y="1577"/>
                  <a:pt x="384" y="1572"/>
                </a:cubicBezTo>
                <a:cubicBezTo>
                  <a:pt x="355" y="1556"/>
                  <a:pt x="326" y="1541"/>
                  <a:pt x="296" y="1530"/>
                </a:cubicBezTo>
                <a:cubicBezTo>
                  <a:pt x="267" y="1521"/>
                  <a:pt x="236" y="1524"/>
                  <a:pt x="205" y="1532"/>
                </a:cubicBezTo>
                <a:close/>
                <a:moveTo>
                  <a:pt x="497" y="433"/>
                </a:moveTo>
                <a:cubicBezTo>
                  <a:pt x="469" y="425"/>
                  <a:pt x="443" y="419"/>
                  <a:pt x="418" y="410"/>
                </a:cubicBezTo>
                <a:cubicBezTo>
                  <a:pt x="394" y="402"/>
                  <a:pt x="371" y="391"/>
                  <a:pt x="347" y="381"/>
                </a:cubicBezTo>
                <a:cubicBezTo>
                  <a:pt x="346" y="383"/>
                  <a:pt x="344" y="384"/>
                  <a:pt x="343" y="386"/>
                </a:cubicBezTo>
                <a:cubicBezTo>
                  <a:pt x="357" y="413"/>
                  <a:pt x="347" y="434"/>
                  <a:pt x="328" y="453"/>
                </a:cubicBezTo>
                <a:cubicBezTo>
                  <a:pt x="323" y="458"/>
                  <a:pt x="320" y="465"/>
                  <a:pt x="317" y="472"/>
                </a:cubicBezTo>
                <a:cubicBezTo>
                  <a:pt x="309" y="492"/>
                  <a:pt x="318" y="504"/>
                  <a:pt x="340" y="502"/>
                </a:cubicBezTo>
                <a:cubicBezTo>
                  <a:pt x="346" y="502"/>
                  <a:pt x="352" y="494"/>
                  <a:pt x="358" y="492"/>
                </a:cubicBezTo>
                <a:cubicBezTo>
                  <a:pt x="370" y="488"/>
                  <a:pt x="382" y="485"/>
                  <a:pt x="394" y="483"/>
                </a:cubicBezTo>
                <a:cubicBezTo>
                  <a:pt x="401" y="482"/>
                  <a:pt x="408" y="485"/>
                  <a:pt x="415" y="484"/>
                </a:cubicBezTo>
                <a:cubicBezTo>
                  <a:pt x="426" y="482"/>
                  <a:pt x="436" y="478"/>
                  <a:pt x="447" y="474"/>
                </a:cubicBezTo>
                <a:cubicBezTo>
                  <a:pt x="468" y="468"/>
                  <a:pt x="485" y="455"/>
                  <a:pt x="497" y="433"/>
                </a:cubicBezTo>
                <a:close/>
                <a:moveTo>
                  <a:pt x="692" y="351"/>
                </a:moveTo>
                <a:cubicBezTo>
                  <a:pt x="669" y="362"/>
                  <a:pt x="645" y="370"/>
                  <a:pt x="626" y="384"/>
                </a:cubicBezTo>
                <a:cubicBezTo>
                  <a:pt x="597" y="407"/>
                  <a:pt x="567" y="422"/>
                  <a:pt x="531" y="427"/>
                </a:cubicBezTo>
                <a:cubicBezTo>
                  <a:pt x="527" y="427"/>
                  <a:pt x="522" y="431"/>
                  <a:pt x="521" y="434"/>
                </a:cubicBezTo>
                <a:cubicBezTo>
                  <a:pt x="517" y="448"/>
                  <a:pt x="515" y="463"/>
                  <a:pt x="512" y="479"/>
                </a:cubicBezTo>
                <a:cubicBezTo>
                  <a:pt x="527" y="476"/>
                  <a:pt x="540" y="474"/>
                  <a:pt x="554" y="472"/>
                </a:cubicBezTo>
                <a:cubicBezTo>
                  <a:pt x="567" y="470"/>
                  <a:pt x="582" y="471"/>
                  <a:pt x="595" y="467"/>
                </a:cubicBezTo>
                <a:cubicBezTo>
                  <a:pt x="617" y="459"/>
                  <a:pt x="637" y="449"/>
                  <a:pt x="658" y="439"/>
                </a:cubicBezTo>
                <a:cubicBezTo>
                  <a:pt x="692" y="424"/>
                  <a:pt x="717" y="392"/>
                  <a:pt x="692" y="351"/>
                </a:cubicBezTo>
                <a:close/>
                <a:moveTo>
                  <a:pt x="440" y="967"/>
                </a:moveTo>
                <a:cubicBezTo>
                  <a:pt x="448" y="970"/>
                  <a:pt x="454" y="975"/>
                  <a:pt x="460" y="975"/>
                </a:cubicBezTo>
                <a:cubicBezTo>
                  <a:pt x="485" y="975"/>
                  <a:pt x="509" y="975"/>
                  <a:pt x="533" y="972"/>
                </a:cubicBezTo>
                <a:cubicBezTo>
                  <a:pt x="549" y="970"/>
                  <a:pt x="563" y="961"/>
                  <a:pt x="579" y="958"/>
                </a:cubicBezTo>
                <a:cubicBezTo>
                  <a:pt x="587" y="957"/>
                  <a:pt x="595" y="963"/>
                  <a:pt x="604" y="966"/>
                </a:cubicBezTo>
                <a:cubicBezTo>
                  <a:pt x="599" y="972"/>
                  <a:pt x="595" y="978"/>
                  <a:pt x="591" y="984"/>
                </a:cubicBezTo>
                <a:cubicBezTo>
                  <a:pt x="589" y="987"/>
                  <a:pt x="585" y="988"/>
                  <a:pt x="583" y="991"/>
                </a:cubicBezTo>
                <a:cubicBezTo>
                  <a:pt x="579" y="996"/>
                  <a:pt x="573" y="1004"/>
                  <a:pt x="574" y="1008"/>
                </a:cubicBezTo>
                <a:cubicBezTo>
                  <a:pt x="576" y="1015"/>
                  <a:pt x="584" y="1023"/>
                  <a:pt x="590" y="1024"/>
                </a:cubicBezTo>
                <a:cubicBezTo>
                  <a:pt x="607" y="1026"/>
                  <a:pt x="624" y="1024"/>
                  <a:pt x="638" y="1024"/>
                </a:cubicBezTo>
                <a:cubicBezTo>
                  <a:pt x="632" y="1011"/>
                  <a:pt x="625" y="1002"/>
                  <a:pt x="625" y="992"/>
                </a:cubicBezTo>
                <a:cubicBezTo>
                  <a:pt x="624" y="976"/>
                  <a:pt x="638" y="977"/>
                  <a:pt x="649" y="974"/>
                </a:cubicBezTo>
                <a:cubicBezTo>
                  <a:pt x="654" y="973"/>
                  <a:pt x="659" y="968"/>
                  <a:pt x="664" y="965"/>
                </a:cubicBezTo>
                <a:cubicBezTo>
                  <a:pt x="662" y="964"/>
                  <a:pt x="660" y="964"/>
                  <a:pt x="657" y="963"/>
                </a:cubicBezTo>
                <a:cubicBezTo>
                  <a:pt x="656" y="956"/>
                  <a:pt x="652" y="947"/>
                  <a:pt x="654" y="942"/>
                </a:cubicBezTo>
                <a:cubicBezTo>
                  <a:pt x="664" y="921"/>
                  <a:pt x="662" y="916"/>
                  <a:pt x="639" y="910"/>
                </a:cubicBezTo>
                <a:cubicBezTo>
                  <a:pt x="609" y="902"/>
                  <a:pt x="580" y="908"/>
                  <a:pt x="555" y="925"/>
                </a:cubicBezTo>
                <a:cubicBezTo>
                  <a:pt x="521" y="946"/>
                  <a:pt x="488" y="967"/>
                  <a:pt x="445" y="963"/>
                </a:cubicBezTo>
                <a:cubicBezTo>
                  <a:pt x="444" y="962"/>
                  <a:pt x="443" y="964"/>
                  <a:pt x="440" y="967"/>
                </a:cubicBezTo>
                <a:close/>
                <a:moveTo>
                  <a:pt x="807" y="513"/>
                </a:moveTo>
                <a:cubicBezTo>
                  <a:pt x="808" y="518"/>
                  <a:pt x="810" y="520"/>
                  <a:pt x="809" y="521"/>
                </a:cubicBezTo>
                <a:cubicBezTo>
                  <a:pt x="799" y="542"/>
                  <a:pt x="806" y="568"/>
                  <a:pt x="785" y="585"/>
                </a:cubicBezTo>
                <a:cubicBezTo>
                  <a:pt x="775" y="593"/>
                  <a:pt x="774" y="612"/>
                  <a:pt x="764" y="619"/>
                </a:cubicBezTo>
                <a:cubicBezTo>
                  <a:pt x="750" y="628"/>
                  <a:pt x="743" y="652"/>
                  <a:pt x="719" y="645"/>
                </a:cubicBezTo>
                <a:cubicBezTo>
                  <a:pt x="715" y="643"/>
                  <a:pt x="708" y="646"/>
                  <a:pt x="705" y="650"/>
                </a:cubicBezTo>
                <a:cubicBezTo>
                  <a:pt x="694" y="665"/>
                  <a:pt x="683" y="681"/>
                  <a:pt x="671" y="697"/>
                </a:cubicBezTo>
                <a:cubicBezTo>
                  <a:pt x="672" y="699"/>
                  <a:pt x="673" y="700"/>
                  <a:pt x="674" y="702"/>
                </a:cubicBezTo>
                <a:cubicBezTo>
                  <a:pt x="697" y="688"/>
                  <a:pt x="719" y="675"/>
                  <a:pt x="741" y="661"/>
                </a:cubicBezTo>
                <a:cubicBezTo>
                  <a:pt x="771" y="642"/>
                  <a:pt x="788" y="608"/>
                  <a:pt x="823" y="596"/>
                </a:cubicBezTo>
                <a:cubicBezTo>
                  <a:pt x="825" y="595"/>
                  <a:pt x="827" y="592"/>
                  <a:pt x="828" y="590"/>
                </a:cubicBezTo>
                <a:cubicBezTo>
                  <a:pt x="843" y="567"/>
                  <a:pt x="858" y="544"/>
                  <a:pt x="871" y="521"/>
                </a:cubicBezTo>
                <a:cubicBezTo>
                  <a:pt x="876" y="512"/>
                  <a:pt x="877" y="501"/>
                  <a:pt x="879" y="491"/>
                </a:cubicBezTo>
                <a:cubicBezTo>
                  <a:pt x="847" y="494"/>
                  <a:pt x="818" y="497"/>
                  <a:pt x="787" y="500"/>
                </a:cubicBezTo>
                <a:cubicBezTo>
                  <a:pt x="788" y="507"/>
                  <a:pt x="788" y="514"/>
                  <a:pt x="789" y="522"/>
                </a:cubicBezTo>
                <a:cubicBezTo>
                  <a:pt x="796" y="519"/>
                  <a:pt x="801" y="517"/>
                  <a:pt x="807" y="513"/>
                </a:cubicBezTo>
                <a:close/>
                <a:moveTo>
                  <a:pt x="691" y="208"/>
                </a:moveTo>
                <a:cubicBezTo>
                  <a:pt x="702" y="213"/>
                  <a:pt x="712" y="220"/>
                  <a:pt x="722" y="222"/>
                </a:cubicBezTo>
                <a:cubicBezTo>
                  <a:pt x="750" y="228"/>
                  <a:pt x="779" y="233"/>
                  <a:pt x="808" y="239"/>
                </a:cubicBezTo>
                <a:cubicBezTo>
                  <a:pt x="820" y="241"/>
                  <a:pt x="827" y="237"/>
                  <a:pt x="829" y="225"/>
                </a:cubicBezTo>
                <a:cubicBezTo>
                  <a:pt x="830" y="217"/>
                  <a:pt x="831" y="209"/>
                  <a:pt x="831" y="207"/>
                </a:cubicBezTo>
                <a:cubicBezTo>
                  <a:pt x="814" y="195"/>
                  <a:pt x="801" y="185"/>
                  <a:pt x="789" y="175"/>
                </a:cubicBezTo>
                <a:cubicBezTo>
                  <a:pt x="777" y="165"/>
                  <a:pt x="766" y="153"/>
                  <a:pt x="753" y="144"/>
                </a:cubicBezTo>
                <a:cubicBezTo>
                  <a:pt x="728" y="129"/>
                  <a:pt x="713" y="134"/>
                  <a:pt x="699" y="159"/>
                </a:cubicBezTo>
                <a:cubicBezTo>
                  <a:pt x="697" y="163"/>
                  <a:pt x="695" y="167"/>
                  <a:pt x="692" y="172"/>
                </a:cubicBezTo>
                <a:cubicBezTo>
                  <a:pt x="716" y="185"/>
                  <a:pt x="696" y="196"/>
                  <a:pt x="691" y="208"/>
                </a:cubicBezTo>
                <a:close/>
                <a:moveTo>
                  <a:pt x="451" y="228"/>
                </a:moveTo>
                <a:cubicBezTo>
                  <a:pt x="465" y="223"/>
                  <a:pt x="481" y="216"/>
                  <a:pt x="498" y="210"/>
                </a:cubicBezTo>
                <a:cubicBezTo>
                  <a:pt x="492" y="203"/>
                  <a:pt x="487" y="196"/>
                  <a:pt x="485" y="194"/>
                </a:cubicBezTo>
                <a:cubicBezTo>
                  <a:pt x="495" y="188"/>
                  <a:pt x="504" y="184"/>
                  <a:pt x="512" y="179"/>
                </a:cubicBezTo>
                <a:cubicBezTo>
                  <a:pt x="519" y="175"/>
                  <a:pt x="524" y="170"/>
                  <a:pt x="531" y="166"/>
                </a:cubicBezTo>
                <a:cubicBezTo>
                  <a:pt x="544" y="159"/>
                  <a:pt x="558" y="153"/>
                  <a:pt x="572" y="146"/>
                </a:cubicBezTo>
                <a:cubicBezTo>
                  <a:pt x="571" y="144"/>
                  <a:pt x="569" y="141"/>
                  <a:pt x="568" y="139"/>
                </a:cubicBezTo>
                <a:cubicBezTo>
                  <a:pt x="542" y="146"/>
                  <a:pt x="515" y="153"/>
                  <a:pt x="489" y="160"/>
                </a:cubicBezTo>
                <a:cubicBezTo>
                  <a:pt x="484" y="142"/>
                  <a:pt x="464" y="138"/>
                  <a:pt x="429" y="150"/>
                </a:cubicBezTo>
                <a:cubicBezTo>
                  <a:pt x="411" y="130"/>
                  <a:pt x="360" y="138"/>
                  <a:pt x="345" y="166"/>
                </a:cubicBezTo>
                <a:cubicBezTo>
                  <a:pt x="337" y="182"/>
                  <a:pt x="324" y="190"/>
                  <a:pt x="311" y="199"/>
                </a:cubicBezTo>
                <a:cubicBezTo>
                  <a:pt x="304" y="204"/>
                  <a:pt x="299" y="214"/>
                  <a:pt x="295" y="222"/>
                </a:cubicBezTo>
                <a:cubicBezTo>
                  <a:pt x="294" y="223"/>
                  <a:pt x="299" y="227"/>
                  <a:pt x="301" y="230"/>
                </a:cubicBezTo>
                <a:cubicBezTo>
                  <a:pt x="308" y="225"/>
                  <a:pt x="316" y="221"/>
                  <a:pt x="321" y="214"/>
                </a:cubicBezTo>
                <a:cubicBezTo>
                  <a:pt x="343" y="185"/>
                  <a:pt x="369" y="163"/>
                  <a:pt x="409" y="162"/>
                </a:cubicBezTo>
                <a:cubicBezTo>
                  <a:pt x="428" y="162"/>
                  <a:pt x="449" y="163"/>
                  <a:pt x="456" y="183"/>
                </a:cubicBezTo>
                <a:cubicBezTo>
                  <a:pt x="461" y="195"/>
                  <a:pt x="453" y="212"/>
                  <a:pt x="451" y="228"/>
                </a:cubicBezTo>
                <a:close/>
                <a:moveTo>
                  <a:pt x="822" y="1067"/>
                </a:moveTo>
                <a:cubicBezTo>
                  <a:pt x="824" y="1065"/>
                  <a:pt x="825" y="1064"/>
                  <a:pt x="826" y="1062"/>
                </a:cubicBezTo>
                <a:cubicBezTo>
                  <a:pt x="825" y="1058"/>
                  <a:pt x="824" y="1053"/>
                  <a:pt x="823" y="1049"/>
                </a:cubicBezTo>
                <a:cubicBezTo>
                  <a:pt x="817" y="1050"/>
                  <a:pt x="812" y="1051"/>
                  <a:pt x="803" y="1052"/>
                </a:cubicBezTo>
                <a:cubicBezTo>
                  <a:pt x="839" y="1025"/>
                  <a:pt x="850" y="1000"/>
                  <a:pt x="848" y="957"/>
                </a:cubicBezTo>
                <a:cubicBezTo>
                  <a:pt x="793" y="1003"/>
                  <a:pt x="728" y="1028"/>
                  <a:pt x="660" y="1053"/>
                </a:cubicBezTo>
                <a:cubicBezTo>
                  <a:pt x="680" y="1067"/>
                  <a:pt x="675" y="1082"/>
                  <a:pt x="664" y="1098"/>
                </a:cubicBezTo>
                <a:cubicBezTo>
                  <a:pt x="687" y="1098"/>
                  <a:pt x="704" y="1090"/>
                  <a:pt x="718" y="1075"/>
                </a:cubicBezTo>
                <a:cubicBezTo>
                  <a:pt x="729" y="1063"/>
                  <a:pt x="738" y="1049"/>
                  <a:pt x="747" y="1035"/>
                </a:cubicBezTo>
                <a:cubicBezTo>
                  <a:pt x="756" y="1021"/>
                  <a:pt x="769" y="1013"/>
                  <a:pt x="784" y="1021"/>
                </a:cubicBezTo>
                <a:cubicBezTo>
                  <a:pt x="790" y="1024"/>
                  <a:pt x="791" y="1039"/>
                  <a:pt x="795" y="1048"/>
                </a:cubicBezTo>
                <a:cubicBezTo>
                  <a:pt x="793" y="1049"/>
                  <a:pt x="792" y="1050"/>
                  <a:pt x="791" y="1051"/>
                </a:cubicBezTo>
                <a:cubicBezTo>
                  <a:pt x="801" y="1056"/>
                  <a:pt x="812" y="1061"/>
                  <a:pt x="822" y="1067"/>
                </a:cubicBezTo>
                <a:close/>
                <a:moveTo>
                  <a:pt x="161" y="267"/>
                </a:moveTo>
                <a:cubicBezTo>
                  <a:pt x="155" y="275"/>
                  <a:pt x="151" y="279"/>
                  <a:pt x="148" y="284"/>
                </a:cubicBezTo>
                <a:cubicBezTo>
                  <a:pt x="140" y="294"/>
                  <a:pt x="142" y="304"/>
                  <a:pt x="152" y="312"/>
                </a:cubicBezTo>
                <a:cubicBezTo>
                  <a:pt x="163" y="321"/>
                  <a:pt x="174" y="320"/>
                  <a:pt x="186" y="311"/>
                </a:cubicBezTo>
                <a:cubicBezTo>
                  <a:pt x="195" y="304"/>
                  <a:pt x="205" y="299"/>
                  <a:pt x="215" y="293"/>
                </a:cubicBezTo>
                <a:cubicBezTo>
                  <a:pt x="216" y="294"/>
                  <a:pt x="217" y="295"/>
                  <a:pt x="218" y="297"/>
                </a:cubicBezTo>
                <a:cubicBezTo>
                  <a:pt x="214" y="299"/>
                  <a:pt x="211" y="301"/>
                  <a:pt x="207" y="303"/>
                </a:cubicBezTo>
                <a:cubicBezTo>
                  <a:pt x="208" y="306"/>
                  <a:pt x="209" y="308"/>
                  <a:pt x="210" y="310"/>
                </a:cubicBezTo>
                <a:cubicBezTo>
                  <a:pt x="223" y="309"/>
                  <a:pt x="236" y="309"/>
                  <a:pt x="248" y="305"/>
                </a:cubicBezTo>
                <a:cubicBezTo>
                  <a:pt x="259" y="302"/>
                  <a:pt x="268" y="295"/>
                  <a:pt x="266" y="281"/>
                </a:cubicBezTo>
                <a:cubicBezTo>
                  <a:pt x="263" y="266"/>
                  <a:pt x="251" y="266"/>
                  <a:pt x="239" y="267"/>
                </a:cubicBezTo>
                <a:cubicBezTo>
                  <a:pt x="227" y="268"/>
                  <a:pt x="215" y="270"/>
                  <a:pt x="204" y="272"/>
                </a:cubicBezTo>
                <a:cubicBezTo>
                  <a:pt x="203" y="270"/>
                  <a:pt x="203" y="268"/>
                  <a:pt x="203" y="266"/>
                </a:cubicBezTo>
                <a:cubicBezTo>
                  <a:pt x="209" y="264"/>
                  <a:pt x="215" y="262"/>
                  <a:pt x="221" y="260"/>
                </a:cubicBezTo>
                <a:cubicBezTo>
                  <a:pt x="209" y="245"/>
                  <a:pt x="192" y="240"/>
                  <a:pt x="170" y="245"/>
                </a:cubicBezTo>
                <a:cubicBezTo>
                  <a:pt x="150" y="250"/>
                  <a:pt x="132" y="259"/>
                  <a:pt x="126" y="279"/>
                </a:cubicBezTo>
                <a:cubicBezTo>
                  <a:pt x="123" y="285"/>
                  <a:pt x="128" y="294"/>
                  <a:pt x="130" y="305"/>
                </a:cubicBezTo>
                <a:cubicBezTo>
                  <a:pt x="143" y="291"/>
                  <a:pt x="135" y="270"/>
                  <a:pt x="161" y="267"/>
                </a:cubicBezTo>
                <a:close/>
                <a:moveTo>
                  <a:pt x="462" y="1424"/>
                </a:moveTo>
                <a:cubicBezTo>
                  <a:pt x="471" y="1438"/>
                  <a:pt x="482" y="1452"/>
                  <a:pt x="490" y="1467"/>
                </a:cubicBezTo>
                <a:cubicBezTo>
                  <a:pt x="513" y="1510"/>
                  <a:pt x="513" y="1554"/>
                  <a:pt x="491" y="1597"/>
                </a:cubicBezTo>
                <a:cubicBezTo>
                  <a:pt x="488" y="1602"/>
                  <a:pt x="488" y="1609"/>
                  <a:pt x="487" y="1614"/>
                </a:cubicBezTo>
                <a:cubicBezTo>
                  <a:pt x="494" y="1615"/>
                  <a:pt x="501" y="1619"/>
                  <a:pt x="507" y="1617"/>
                </a:cubicBezTo>
                <a:cubicBezTo>
                  <a:pt x="529" y="1611"/>
                  <a:pt x="546" y="1586"/>
                  <a:pt x="548" y="1559"/>
                </a:cubicBezTo>
                <a:cubicBezTo>
                  <a:pt x="551" y="1493"/>
                  <a:pt x="506" y="1458"/>
                  <a:pt x="462" y="1424"/>
                </a:cubicBezTo>
                <a:close/>
                <a:moveTo>
                  <a:pt x="754" y="1369"/>
                </a:moveTo>
                <a:cubicBezTo>
                  <a:pt x="757" y="1369"/>
                  <a:pt x="760" y="1370"/>
                  <a:pt x="763" y="1370"/>
                </a:cubicBezTo>
                <a:cubicBezTo>
                  <a:pt x="777" y="1350"/>
                  <a:pt x="796" y="1345"/>
                  <a:pt x="819" y="1347"/>
                </a:cubicBezTo>
                <a:cubicBezTo>
                  <a:pt x="828" y="1348"/>
                  <a:pt x="838" y="1346"/>
                  <a:pt x="847" y="1344"/>
                </a:cubicBezTo>
                <a:cubicBezTo>
                  <a:pt x="871" y="1337"/>
                  <a:pt x="879" y="1314"/>
                  <a:pt x="861" y="1297"/>
                </a:cubicBezTo>
                <a:cubicBezTo>
                  <a:pt x="840" y="1276"/>
                  <a:pt x="816" y="1258"/>
                  <a:pt x="784" y="1273"/>
                </a:cubicBezTo>
                <a:cubicBezTo>
                  <a:pt x="782" y="1283"/>
                  <a:pt x="781" y="1293"/>
                  <a:pt x="779" y="1302"/>
                </a:cubicBezTo>
                <a:cubicBezTo>
                  <a:pt x="776" y="1312"/>
                  <a:pt x="775" y="1323"/>
                  <a:pt x="788" y="1324"/>
                </a:cubicBezTo>
                <a:cubicBezTo>
                  <a:pt x="797" y="1325"/>
                  <a:pt x="808" y="1319"/>
                  <a:pt x="818" y="1317"/>
                </a:cubicBezTo>
                <a:cubicBezTo>
                  <a:pt x="813" y="1310"/>
                  <a:pt x="808" y="1304"/>
                  <a:pt x="803" y="1298"/>
                </a:cubicBezTo>
                <a:cubicBezTo>
                  <a:pt x="802" y="1297"/>
                  <a:pt x="803" y="1295"/>
                  <a:pt x="802" y="1291"/>
                </a:cubicBezTo>
                <a:cubicBezTo>
                  <a:pt x="808" y="1293"/>
                  <a:pt x="817" y="1293"/>
                  <a:pt x="818" y="1297"/>
                </a:cubicBezTo>
                <a:cubicBezTo>
                  <a:pt x="822" y="1307"/>
                  <a:pt x="823" y="1318"/>
                  <a:pt x="826" y="1330"/>
                </a:cubicBezTo>
                <a:cubicBezTo>
                  <a:pt x="846" y="1330"/>
                  <a:pt x="837" y="1310"/>
                  <a:pt x="843" y="1297"/>
                </a:cubicBezTo>
                <a:cubicBezTo>
                  <a:pt x="850" y="1317"/>
                  <a:pt x="846" y="1336"/>
                  <a:pt x="831" y="1337"/>
                </a:cubicBezTo>
                <a:cubicBezTo>
                  <a:pt x="806" y="1340"/>
                  <a:pt x="778" y="1345"/>
                  <a:pt x="749" y="1326"/>
                </a:cubicBezTo>
                <a:cubicBezTo>
                  <a:pt x="751" y="1342"/>
                  <a:pt x="753" y="1356"/>
                  <a:pt x="754" y="1369"/>
                </a:cubicBezTo>
                <a:close/>
                <a:moveTo>
                  <a:pt x="588" y="893"/>
                </a:moveTo>
                <a:cubicBezTo>
                  <a:pt x="607" y="896"/>
                  <a:pt x="622" y="899"/>
                  <a:pt x="637" y="902"/>
                </a:cubicBezTo>
                <a:cubicBezTo>
                  <a:pt x="671" y="909"/>
                  <a:pt x="677" y="920"/>
                  <a:pt x="660" y="949"/>
                </a:cubicBezTo>
                <a:cubicBezTo>
                  <a:pt x="689" y="964"/>
                  <a:pt x="743" y="954"/>
                  <a:pt x="750" y="930"/>
                </a:cubicBezTo>
                <a:cubicBezTo>
                  <a:pt x="736" y="934"/>
                  <a:pt x="723" y="940"/>
                  <a:pt x="710" y="942"/>
                </a:cubicBezTo>
                <a:cubicBezTo>
                  <a:pt x="686" y="947"/>
                  <a:pt x="680" y="940"/>
                  <a:pt x="686" y="917"/>
                </a:cubicBezTo>
                <a:cubicBezTo>
                  <a:pt x="691" y="902"/>
                  <a:pt x="688" y="890"/>
                  <a:pt x="674" y="881"/>
                </a:cubicBezTo>
                <a:cubicBezTo>
                  <a:pt x="653" y="868"/>
                  <a:pt x="612" y="872"/>
                  <a:pt x="588" y="893"/>
                </a:cubicBezTo>
                <a:close/>
                <a:moveTo>
                  <a:pt x="147" y="486"/>
                </a:moveTo>
                <a:cubicBezTo>
                  <a:pt x="147" y="472"/>
                  <a:pt x="150" y="459"/>
                  <a:pt x="147" y="447"/>
                </a:cubicBezTo>
                <a:cubicBezTo>
                  <a:pt x="142" y="430"/>
                  <a:pt x="97" y="417"/>
                  <a:pt x="80" y="425"/>
                </a:cubicBezTo>
                <a:cubicBezTo>
                  <a:pt x="63" y="433"/>
                  <a:pt x="54" y="453"/>
                  <a:pt x="61" y="468"/>
                </a:cubicBezTo>
                <a:cubicBezTo>
                  <a:pt x="67" y="482"/>
                  <a:pt x="79" y="485"/>
                  <a:pt x="100" y="474"/>
                </a:cubicBezTo>
                <a:cubicBezTo>
                  <a:pt x="116" y="466"/>
                  <a:pt x="129" y="460"/>
                  <a:pt x="138" y="482"/>
                </a:cubicBezTo>
                <a:cubicBezTo>
                  <a:pt x="139" y="485"/>
                  <a:pt x="145" y="485"/>
                  <a:pt x="147" y="486"/>
                </a:cubicBezTo>
                <a:close/>
                <a:moveTo>
                  <a:pt x="328" y="178"/>
                </a:moveTo>
                <a:cubicBezTo>
                  <a:pt x="327" y="176"/>
                  <a:pt x="325" y="173"/>
                  <a:pt x="324" y="171"/>
                </a:cubicBezTo>
                <a:cubicBezTo>
                  <a:pt x="313" y="176"/>
                  <a:pt x="301" y="181"/>
                  <a:pt x="289" y="187"/>
                </a:cubicBezTo>
                <a:cubicBezTo>
                  <a:pt x="290" y="183"/>
                  <a:pt x="290" y="180"/>
                  <a:pt x="291" y="177"/>
                </a:cubicBezTo>
                <a:cubicBezTo>
                  <a:pt x="289" y="176"/>
                  <a:pt x="288" y="175"/>
                  <a:pt x="287" y="174"/>
                </a:cubicBezTo>
                <a:cubicBezTo>
                  <a:pt x="265" y="194"/>
                  <a:pt x="243" y="213"/>
                  <a:pt x="221" y="232"/>
                </a:cubicBezTo>
                <a:cubicBezTo>
                  <a:pt x="223" y="234"/>
                  <a:pt x="224" y="236"/>
                  <a:pt x="225" y="237"/>
                </a:cubicBezTo>
                <a:cubicBezTo>
                  <a:pt x="231" y="234"/>
                  <a:pt x="236" y="230"/>
                  <a:pt x="242" y="226"/>
                </a:cubicBezTo>
                <a:cubicBezTo>
                  <a:pt x="240" y="233"/>
                  <a:pt x="234" y="238"/>
                  <a:pt x="232" y="243"/>
                </a:cubicBezTo>
                <a:cubicBezTo>
                  <a:pt x="231" y="248"/>
                  <a:pt x="232" y="256"/>
                  <a:pt x="234" y="258"/>
                </a:cubicBezTo>
                <a:cubicBezTo>
                  <a:pt x="251" y="268"/>
                  <a:pt x="288" y="245"/>
                  <a:pt x="287" y="227"/>
                </a:cubicBezTo>
                <a:cubicBezTo>
                  <a:pt x="287" y="211"/>
                  <a:pt x="293" y="200"/>
                  <a:pt x="307" y="193"/>
                </a:cubicBezTo>
                <a:cubicBezTo>
                  <a:pt x="315" y="189"/>
                  <a:pt x="321" y="183"/>
                  <a:pt x="328" y="178"/>
                </a:cubicBezTo>
                <a:close/>
                <a:moveTo>
                  <a:pt x="287" y="525"/>
                </a:moveTo>
                <a:cubicBezTo>
                  <a:pt x="277" y="480"/>
                  <a:pt x="305" y="446"/>
                  <a:pt x="323" y="408"/>
                </a:cubicBezTo>
                <a:cubicBezTo>
                  <a:pt x="319" y="407"/>
                  <a:pt x="316" y="405"/>
                  <a:pt x="312" y="404"/>
                </a:cubicBezTo>
                <a:cubicBezTo>
                  <a:pt x="301" y="422"/>
                  <a:pt x="288" y="440"/>
                  <a:pt x="278" y="460"/>
                </a:cubicBezTo>
                <a:cubicBezTo>
                  <a:pt x="263" y="488"/>
                  <a:pt x="247" y="496"/>
                  <a:pt x="217" y="484"/>
                </a:cubicBezTo>
                <a:cubicBezTo>
                  <a:pt x="209" y="481"/>
                  <a:pt x="201" y="475"/>
                  <a:pt x="193" y="474"/>
                </a:cubicBezTo>
                <a:cubicBezTo>
                  <a:pt x="186" y="474"/>
                  <a:pt x="178" y="479"/>
                  <a:pt x="171" y="484"/>
                </a:cubicBezTo>
                <a:cubicBezTo>
                  <a:pt x="168" y="485"/>
                  <a:pt x="167" y="495"/>
                  <a:pt x="168" y="496"/>
                </a:cubicBezTo>
                <a:cubicBezTo>
                  <a:pt x="174" y="500"/>
                  <a:pt x="181" y="505"/>
                  <a:pt x="188" y="505"/>
                </a:cubicBezTo>
                <a:cubicBezTo>
                  <a:pt x="197" y="505"/>
                  <a:pt x="206" y="501"/>
                  <a:pt x="215" y="498"/>
                </a:cubicBezTo>
                <a:cubicBezTo>
                  <a:pt x="248" y="487"/>
                  <a:pt x="270" y="496"/>
                  <a:pt x="287" y="525"/>
                </a:cubicBezTo>
                <a:close/>
                <a:moveTo>
                  <a:pt x="650" y="1634"/>
                </a:moveTo>
                <a:cubicBezTo>
                  <a:pt x="651" y="1633"/>
                  <a:pt x="651" y="1632"/>
                  <a:pt x="652" y="1631"/>
                </a:cubicBezTo>
                <a:cubicBezTo>
                  <a:pt x="641" y="1607"/>
                  <a:pt x="629" y="1583"/>
                  <a:pt x="617" y="1558"/>
                </a:cubicBezTo>
                <a:cubicBezTo>
                  <a:pt x="606" y="1568"/>
                  <a:pt x="594" y="1577"/>
                  <a:pt x="582" y="1586"/>
                </a:cubicBezTo>
                <a:cubicBezTo>
                  <a:pt x="596" y="1601"/>
                  <a:pt x="601" y="1601"/>
                  <a:pt x="618" y="1580"/>
                </a:cubicBezTo>
                <a:cubicBezTo>
                  <a:pt x="616" y="1596"/>
                  <a:pt x="613" y="1606"/>
                  <a:pt x="596" y="1603"/>
                </a:cubicBezTo>
                <a:cubicBezTo>
                  <a:pt x="584" y="1601"/>
                  <a:pt x="573" y="1598"/>
                  <a:pt x="558" y="1595"/>
                </a:cubicBezTo>
                <a:cubicBezTo>
                  <a:pt x="560" y="1609"/>
                  <a:pt x="562" y="1618"/>
                  <a:pt x="563" y="1631"/>
                </a:cubicBezTo>
                <a:cubicBezTo>
                  <a:pt x="569" y="1624"/>
                  <a:pt x="572" y="1620"/>
                  <a:pt x="578" y="1612"/>
                </a:cubicBezTo>
                <a:cubicBezTo>
                  <a:pt x="581" y="1619"/>
                  <a:pt x="583" y="1624"/>
                  <a:pt x="586" y="1629"/>
                </a:cubicBezTo>
                <a:cubicBezTo>
                  <a:pt x="591" y="1624"/>
                  <a:pt x="595" y="1622"/>
                  <a:pt x="597" y="1620"/>
                </a:cubicBezTo>
                <a:cubicBezTo>
                  <a:pt x="605" y="1626"/>
                  <a:pt x="612" y="1632"/>
                  <a:pt x="623" y="1640"/>
                </a:cubicBezTo>
                <a:cubicBezTo>
                  <a:pt x="620" y="1628"/>
                  <a:pt x="618" y="1620"/>
                  <a:pt x="615" y="1612"/>
                </a:cubicBezTo>
                <a:cubicBezTo>
                  <a:pt x="628" y="1620"/>
                  <a:pt x="639" y="1627"/>
                  <a:pt x="650" y="1634"/>
                </a:cubicBezTo>
                <a:close/>
                <a:moveTo>
                  <a:pt x="879" y="1016"/>
                </a:moveTo>
                <a:cubicBezTo>
                  <a:pt x="888" y="1028"/>
                  <a:pt x="893" y="1043"/>
                  <a:pt x="900" y="1044"/>
                </a:cubicBezTo>
                <a:cubicBezTo>
                  <a:pt x="909" y="1046"/>
                  <a:pt x="920" y="1035"/>
                  <a:pt x="929" y="1029"/>
                </a:cubicBezTo>
                <a:cubicBezTo>
                  <a:pt x="931" y="1027"/>
                  <a:pt x="931" y="1021"/>
                  <a:pt x="931" y="1017"/>
                </a:cubicBezTo>
                <a:cubicBezTo>
                  <a:pt x="933" y="1003"/>
                  <a:pt x="936" y="989"/>
                  <a:pt x="937" y="975"/>
                </a:cubicBezTo>
                <a:cubicBezTo>
                  <a:pt x="937" y="971"/>
                  <a:pt x="936" y="965"/>
                  <a:pt x="933" y="963"/>
                </a:cubicBezTo>
                <a:cubicBezTo>
                  <a:pt x="930" y="961"/>
                  <a:pt x="922" y="960"/>
                  <a:pt x="921" y="962"/>
                </a:cubicBezTo>
                <a:cubicBezTo>
                  <a:pt x="907" y="979"/>
                  <a:pt x="894" y="997"/>
                  <a:pt x="879" y="1016"/>
                </a:cubicBezTo>
                <a:close/>
                <a:moveTo>
                  <a:pt x="764" y="1081"/>
                </a:moveTo>
                <a:cubicBezTo>
                  <a:pt x="771" y="1066"/>
                  <a:pt x="777" y="1055"/>
                  <a:pt x="781" y="1044"/>
                </a:cubicBezTo>
                <a:cubicBezTo>
                  <a:pt x="783" y="1039"/>
                  <a:pt x="783" y="1033"/>
                  <a:pt x="784" y="1028"/>
                </a:cubicBezTo>
                <a:cubicBezTo>
                  <a:pt x="778" y="1028"/>
                  <a:pt x="770" y="1026"/>
                  <a:pt x="766" y="1029"/>
                </a:cubicBezTo>
                <a:cubicBezTo>
                  <a:pt x="743" y="1047"/>
                  <a:pt x="725" y="1068"/>
                  <a:pt x="727" y="1099"/>
                </a:cubicBezTo>
                <a:cubicBezTo>
                  <a:pt x="728" y="1105"/>
                  <a:pt x="737" y="1111"/>
                  <a:pt x="743" y="1115"/>
                </a:cubicBezTo>
                <a:cubicBezTo>
                  <a:pt x="745" y="1116"/>
                  <a:pt x="754" y="1108"/>
                  <a:pt x="756" y="1103"/>
                </a:cubicBezTo>
                <a:cubicBezTo>
                  <a:pt x="758" y="1098"/>
                  <a:pt x="755" y="1091"/>
                  <a:pt x="755" y="1085"/>
                </a:cubicBezTo>
                <a:cubicBezTo>
                  <a:pt x="755" y="1077"/>
                  <a:pt x="756" y="1069"/>
                  <a:pt x="757" y="1061"/>
                </a:cubicBezTo>
                <a:cubicBezTo>
                  <a:pt x="759" y="1061"/>
                  <a:pt x="761" y="1061"/>
                  <a:pt x="762" y="1061"/>
                </a:cubicBezTo>
                <a:cubicBezTo>
                  <a:pt x="755" y="1089"/>
                  <a:pt x="764" y="1099"/>
                  <a:pt x="793" y="1094"/>
                </a:cubicBezTo>
                <a:cubicBezTo>
                  <a:pt x="790" y="1088"/>
                  <a:pt x="788" y="1082"/>
                  <a:pt x="785" y="1076"/>
                </a:cubicBezTo>
                <a:cubicBezTo>
                  <a:pt x="780" y="1077"/>
                  <a:pt x="775" y="1078"/>
                  <a:pt x="764" y="1081"/>
                </a:cubicBezTo>
                <a:close/>
                <a:moveTo>
                  <a:pt x="154" y="476"/>
                </a:moveTo>
                <a:cubicBezTo>
                  <a:pt x="185" y="450"/>
                  <a:pt x="185" y="450"/>
                  <a:pt x="220" y="469"/>
                </a:cubicBezTo>
                <a:cubicBezTo>
                  <a:pt x="234" y="477"/>
                  <a:pt x="249" y="480"/>
                  <a:pt x="259" y="464"/>
                </a:cubicBezTo>
                <a:cubicBezTo>
                  <a:pt x="272" y="441"/>
                  <a:pt x="284" y="416"/>
                  <a:pt x="296" y="392"/>
                </a:cubicBezTo>
                <a:cubicBezTo>
                  <a:pt x="281" y="405"/>
                  <a:pt x="268" y="420"/>
                  <a:pt x="255" y="436"/>
                </a:cubicBezTo>
                <a:cubicBezTo>
                  <a:pt x="244" y="451"/>
                  <a:pt x="234" y="460"/>
                  <a:pt x="214" y="449"/>
                </a:cubicBezTo>
                <a:cubicBezTo>
                  <a:pt x="206" y="444"/>
                  <a:pt x="195" y="445"/>
                  <a:pt x="185" y="445"/>
                </a:cubicBezTo>
                <a:cubicBezTo>
                  <a:pt x="175" y="445"/>
                  <a:pt x="165" y="448"/>
                  <a:pt x="154" y="451"/>
                </a:cubicBezTo>
                <a:cubicBezTo>
                  <a:pt x="154" y="457"/>
                  <a:pt x="154" y="465"/>
                  <a:pt x="154" y="476"/>
                </a:cubicBezTo>
                <a:close/>
                <a:moveTo>
                  <a:pt x="789" y="485"/>
                </a:moveTo>
                <a:cubicBezTo>
                  <a:pt x="737" y="481"/>
                  <a:pt x="676" y="506"/>
                  <a:pt x="660" y="538"/>
                </a:cubicBezTo>
                <a:cubicBezTo>
                  <a:pt x="695" y="527"/>
                  <a:pt x="728" y="515"/>
                  <a:pt x="764" y="504"/>
                </a:cubicBezTo>
                <a:cubicBezTo>
                  <a:pt x="765" y="505"/>
                  <a:pt x="767" y="510"/>
                  <a:pt x="771" y="516"/>
                </a:cubicBezTo>
                <a:cubicBezTo>
                  <a:pt x="778" y="505"/>
                  <a:pt x="783" y="496"/>
                  <a:pt x="789" y="485"/>
                </a:cubicBezTo>
                <a:close/>
                <a:moveTo>
                  <a:pt x="331" y="910"/>
                </a:moveTo>
                <a:cubicBezTo>
                  <a:pt x="291" y="924"/>
                  <a:pt x="251" y="921"/>
                  <a:pt x="211" y="913"/>
                </a:cubicBezTo>
                <a:cubicBezTo>
                  <a:pt x="200" y="910"/>
                  <a:pt x="196" y="916"/>
                  <a:pt x="196" y="925"/>
                </a:cubicBezTo>
                <a:cubicBezTo>
                  <a:pt x="194" y="942"/>
                  <a:pt x="203" y="950"/>
                  <a:pt x="220" y="946"/>
                </a:cubicBezTo>
                <a:cubicBezTo>
                  <a:pt x="228" y="945"/>
                  <a:pt x="235" y="943"/>
                  <a:pt x="243" y="941"/>
                </a:cubicBezTo>
                <a:cubicBezTo>
                  <a:pt x="268" y="934"/>
                  <a:pt x="293" y="928"/>
                  <a:pt x="318" y="921"/>
                </a:cubicBezTo>
                <a:cubicBezTo>
                  <a:pt x="323" y="919"/>
                  <a:pt x="327" y="914"/>
                  <a:pt x="331" y="910"/>
                </a:cubicBezTo>
                <a:close/>
                <a:moveTo>
                  <a:pt x="255" y="559"/>
                </a:moveTo>
                <a:cubicBezTo>
                  <a:pt x="260" y="562"/>
                  <a:pt x="264" y="566"/>
                  <a:pt x="270" y="568"/>
                </a:cubicBezTo>
                <a:cubicBezTo>
                  <a:pt x="289" y="576"/>
                  <a:pt x="329" y="565"/>
                  <a:pt x="342" y="548"/>
                </a:cubicBezTo>
                <a:cubicBezTo>
                  <a:pt x="350" y="538"/>
                  <a:pt x="344" y="522"/>
                  <a:pt x="331" y="520"/>
                </a:cubicBezTo>
                <a:cubicBezTo>
                  <a:pt x="323" y="518"/>
                  <a:pt x="315" y="516"/>
                  <a:pt x="306" y="514"/>
                </a:cubicBezTo>
                <a:cubicBezTo>
                  <a:pt x="297" y="554"/>
                  <a:pt x="293" y="558"/>
                  <a:pt x="255" y="559"/>
                </a:cubicBezTo>
                <a:close/>
                <a:moveTo>
                  <a:pt x="637" y="344"/>
                </a:moveTo>
                <a:cubicBezTo>
                  <a:pt x="650" y="342"/>
                  <a:pt x="660" y="341"/>
                  <a:pt x="669" y="340"/>
                </a:cubicBezTo>
                <a:cubicBezTo>
                  <a:pt x="713" y="333"/>
                  <a:pt x="713" y="333"/>
                  <a:pt x="735" y="373"/>
                </a:cubicBezTo>
                <a:cubicBezTo>
                  <a:pt x="736" y="376"/>
                  <a:pt x="738" y="380"/>
                  <a:pt x="740" y="381"/>
                </a:cubicBezTo>
                <a:cubicBezTo>
                  <a:pt x="748" y="381"/>
                  <a:pt x="756" y="380"/>
                  <a:pt x="764" y="380"/>
                </a:cubicBezTo>
                <a:cubicBezTo>
                  <a:pt x="763" y="374"/>
                  <a:pt x="765" y="366"/>
                  <a:pt x="762" y="362"/>
                </a:cubicBezTo>
                <a:cubicBezTo>
                  <a:pt x="729" y="318"/>
                  <a:pt x="684" y="311"/>
                  <a:pt x="637" y="344"/>
                </a:cubicBezTo>
                <a:close/>
                <a:moveTo>
                  <a:pt x="697" y="894"/>
                </a:moveTo>
                <a:cubicBezTo>
                  <a:pt x="696" y="867"/>
                  <a:pt x="683" y="849"/>
                  <a:pt x="663" y="848"/>
                </a:cubicBezTo>
                <a:cubicBezTo>
                  <a:pt x="621" y="846"/>
                  <a:pt x="586" y="867"/>
                  <a:pt x="550" y="886"/>
                </a:cubicBezTo>
                <a:cubicBezTo>
                  <a:pt x="600" y="879"/>
                  <a:pt x="650" y="840"/>
                  <a:pt x="697" y="894"/>
                </a:cubicBezTo>
                <a:close/>
                <a:moveTo>
                  <a:pt x="302" y="671"/>
                </a:moveTo>
                <a:cubicBezTo>
                  <a:pt x="285" y="663"/>
                  <a:pt x="267" y="658"/>
                  <a:pt x="251" y="669"/>
                </a:cubicBezTo>
                <a:cubicBezTo>
                  <a:pt x="237" y="679"/>
                  <a:pt x="233" y="694"/>
                  <a:pt x="235" y="710"/>
                </a:cubicBezTo>
                <a:cubicBezTo>
                  <a:pt x="247" y="707"/>
                  <a:pt x="258" y="702"/>
                  <a:pt x="268" y="703"/>
                </a:cubicBezTo>
                <a:cubicBezTo>
                  <a:pt x="291" y="706"/>
                  <a:pt x="300" y="694"/>
                  <a:pt x="302" y="671"/>
                </a:cubicBezTo>
                <a:close/>
                <a:moveTo>
                  <a:pt x="425" y="373"/>
                </a:moveTo>
                <a:cubicBezTo>
                  <a:pt x="461" y="436"/>
                  <a:pt x="555" y="419"/>
                  <a:pt x="603" y="375"/>
                </a:cubicBezTo>
                <a:cubicBezTo>
                  <a:pt x="545" y="403"/>
                  <a:pt x="488" y="410"/>
                  <a:pt x="425" y="373"/>
                </a:cubicBezTo>
                <a:close/>
                <a:moveTo>
                  <a:pt x="899" y="828"/>
                </a:moveTo>
                <a:cubicBezTo>
                  <a:pt x="902" y="828"/>
                  <a:pt x="904" y="828"/>
                  <a:pt x="907" y="828"/>
                </a:cubicBezTo>
                <a:cubicBezTo>
                  <a:pt x="903" y="821"/>
                  <a:pt x="896" y="814"/>
                  <a:pt x="897" y="808"/>
                </a:cubicBezTo>
                <a:cubicBezTo>
                  <a:pt x="901" y="782"/>
                  <a:pt x="895" y="776"/>
                  <a:pt x="865" y="782"/>
                </a:cubicBezTo>
                <a:cubicBezTo>
                  <a:pt x="868" y="791"/>
                  <a:pt x="871" y="800"/>
                  <a:pt x="875" y="812"/>
                </a:cubicBezTo>
                <a:cubicBezTo>
                  <a:pt x="869" y="817"/>
                  <a:pt x="859" y="822"/>
                  <a:pt x="854" y="830"/>
                </a:cubicBezTo>
                <a:cubicBezTo>
                  <a:pt x="851" y="834"/>
                  <a:pt x="854" y="843"/>
                  <a:pt x="855" y="850"/>
                </a:cubicBezTo>
                <a:cubicBezTo>
                  <a:pt x="864" y="848"/>
                  <a:pt x="873" y="847"/>
                  <a:pt x="881" y="843"/>
                </a:cubicBezTo>
                <a:cubicBezTo>
                  <a:pt x="888" y="840"/>
                  <a:pt x="893" y="833"/>
                  <a:pt x="899" y="828"/>
                </a:cubicBezTo>
                <a:close/>
                <a:moveTo>
                  <a:pt x="920" y="1426"/>
                </a:moveTo>
                <a:cubicBezTo>
                  <a:pt x="903" y="1416"/>
                  <a:pt x="891" y="1417"/>
                  <a:pt x="878" y="1426"/>
                </a:cubicBezTo>
                <a:cubicBezTo>
                  <a:pt x="863" y="1436"/>
                  <a:pt x="848" y="1446"/>
                  <a:pt x="831" y="1456"/>
                </a:cubicBezTo>
                <a:cubicBezTo>
                  <a:pt x="832" y="1458"/>
                  <a:pt x="834" y="1463"/>
                  <a:pt x="837" y="1467"/>
                </a:cubicBezTo>
                <a:cubicBezTo>
                  <a:pt x="842" y="1473"/>
                  <a:pt x="850" y="1484"/>
                  <a:pt x="854" y="1483"/>
                </a:cubicBezTo>
                <a:cubicBezTo>
                  <a:pt x="863" y="1480"/>
                  <a:pt x="870" y="1472"/>
                  <a:pt x="878" y="1466"/>
                </a:cubicBezTo>
                <a:cubicBezTo>
                  <a:pt x="880" y="1464"/>
                  <a:pt x="881" y="1461"/>
                  <a:pt x="881" y="1458"/>
                </a:cubicBezTo>
                <a:cubicBezTo>
                  <a:pt x="887" y="1440"/>
                  <a:pt x="896" y="1426"/>
                  <a:pt x="920" y="1426"/>
                </a:cubicBezTo>
                <a:close/>
                <a:moveTo>
                  <a:pt x="703" y="289"/>
                </a:moveTo>
                <a:cubicBezTo>
                  <a:pt x="735" y="291"/>
                  <a:pt x="761" y="313"/>
                  <a:pt x="794" y="311"/>
                </a:cubicBezTo>
                <a:cubicBezTo>
                  <a:pt x="782" y="299"/>
                  <a:pt x="771" y="291"/>
                  <a:pt x="763" y="281"/>
                </a:cubicBezTo>
                <a:cubicBezTo>
                  <a:pt x="736" y="249"/>
                  <a:pt x="728" y="249"/>
                  <a:pt x="703" y="289"/>
                </a:cubicBezTo>
                <a:close/>
                <a:moveTo>
                  <a:pt x="575" y="1154"/>
                </a:moveTo>
                <a:cubicBezTo>
                  <a:pt x="602" y="1133"/>
                  <a:pt x="619" y="1103"/>
                  <a:pt x="617" y="1077"/>
                </a:cubicBezTo>
                <a:cubicBezTo>
                  <a:pt x="593" y="1097"/>
                  <a:pt x="571" y="1116"/>
                  <a:pt x="549" y="1134"/>
                </a:cubicBezTo>
                <a:cubicBezTo>
                  <a:pt x="559" y="1142"/>
                  <a:pt x="567" y="1147"/>
                  <a:pt x="575" y="1154"/>
                </a:cubicBezTo>
                <a:close/>
                <a:moveTo>
                  <a:pt x="287" y="741"/>
                </a:moveTo>
                <a:cubicBezTo>
                  <a:pt x="287" y="732"/>
                  <a:pt x="287" y="722"/>
                  <a:pt x="287" y="710"/>
                </a:cubicBezTo>
                <a:cubicBezTo>
                  <a:pt x="266" y="711"/>
                  <a:pt x="244" y="705"/>
                  <a:pt x="232" y="724"/>
                </a:cubicBezTo>
                <a:cubicBezTo>
                  <a:pt x="226" y="732"/>
                  <a:pt x="231" y="746"/>
                  <a:pt x="231" y="756"/>
                </a:cubicBezTo>
                <a:cubicBezTo>
                  <a:pt x="251" y="751"/>
                  <a:pt x="268" y="746"/>
                  <a:pt x="287" y="741"/>
                </a:cubicBezTo>
                <a:close/>
                <a:moveTo>
                  <a:pt x="889" y="955"/>
                </a:moveTo>
                <a:cubicBezTo>
                  <a:pt x="922" y="914"/>
                  <a:pt x="926" y="901"/>
                  <a:pt x="910" y="876"/>
                </a:cubicBezTo>
                <a:cubicBezTo>
                  <a:pt x="896" y="898"/>
                  <a:pt x="881" y="921"/>
                  <a:pt x="866" y="944"/>
                </a:cubicBezTo>
                <a:cubicBezTo>
                  <a:pt x="873" y="947"/>
                  <a:pt x="881" y="951"/>
                  <a:pt x="889" y="955"/>
                </a:cubicBezTo>
                <a:close/>
                <a:moveTo>
                  <a:pt x="663" y="319"/>
                </a:moveTo>
                <a:cubicBezTo>
                  <a:pt x="636" y="319"/>
                  <a:pt x="608" y="321"/>
                  <a:pt x="582" y="319"/>
                </a:cubicBezTo>
                <a:cubicBezTo>
                  <a:pt x="565" y="317"/>
                  <a:pt x="561" y="323"/>
                  <a:pt x="558" y="337"/>
                </a:cubicBezTo>
                <a:cubicBezTo>
                  <a:pt x="605" y="343"/>
                  <a:pt x="645" y="336"/>
                  <a:pt x="663" y="319"/>
                </a:cubicBezTo>
                <a:close/>
                <a:moveTo>
                  <a:pt x="701" y="980"/>
                </a:moveTo>
                <a:cubicBezTo>
                  <a:pt x="700" y="978"/>
                  <a:pt x="700" y="975"/>
                  <a:pt x="699" y="972"/>
                </a:cubicBezTo>
                <a:cubicBezTo>
                  <a:pt x="690" y="972"/>
                  <a:pt x="680" y="971"/>
                  <a:pt x="671" y="973"/>
                </a:cubicBezTo>
                <a:cubicBezTo>
                  <a:pt x="662" y="974"/>
                  <a:pt x="654" y="978"/>
                  <a:pt x="646" y="983"/>
                </a:cubicBezTo>
                <a:cubicBezTo>
                  <a:pt x="640" y="986"/>
                  <a:pt x="635" y="992"/>
                  <a:pt x="630" y="997"/>
                </a:cubicBezTo>
                <a:cubicBezTo>
                  <a:pt x="636" y="1002"/>
                  <a:pt x="642" y="1009"/>
                  <a:pt x="648" y="1010"/>
                </a:cubicBezTo>
                <a:cubicBezTo>
                  <a:pt x="673" y="1013"/>
                  <a:pt x="684" y="992"/>
                  <a:pt x="701" y="980"/>
                </a:cubicBezTo>
                <a:close/>
                <a:moveTo>
                  <a:pt x="457" y="1251"/>
                </a:moveTo>
                <a:cubicBezTo>
                  <a:pt x="443" y="1220"/>
                  <a:pt x="435" y="1188"/>
                  <a:pt x="409" y="1165"/>
                </a:cubicBezTo>
                <a:cubicBezTo>
                  <a:pt x="395" y="1186"/>
                  <a:pt x="397" y="1192"/>
                  <a:pt x="429" y="1212"/>
                </a:cubicBezTo>
                <a:cubicBezTo>
                  <a:pt x="417" y="1225"/>
                  <a:pt x="427" y="1240"/>
                  <a:pt x="457" y="1251"/>
                </a:cubicBezTo>
                <a:close/>
                <a:moveTo>
                  <a:pt x="688" y="277"/>
                </a:moveTo>
                <a:cubicBezTo>
                  <a:pt x="656" y="280"/>
                  <a:pt x="626" y="283"/>
                  <a:pt x="596" y="285"/>
                </a:cubicBezTo>
                <a:cubicBezTo>
                  <a:pt x="580" y="286"/>
                  <a:pt x="580" y="285"/>
                  <a:pt x="573" y="305"/>
                </a:cubicBezTo>
                <a:cubicBezTo>
                  <a:pt x="613" y="301"/>
                  <a:pt x="654" y="303"/>
                  <a:pt x="688" y="277"/>
                </a:cubicBezTo>
                <a:close/>
                <a:moveTo>
                  <a:pt x="604" y="1208"/>
                </a:moveTo>
                <a:cubicBezTo>
                  <a:pt x="584" y="1207"/>
                  <a:pt x="564" y="1222"/>
                  <a:pt x="567" y="1234"/>
                </a:cubicBezTo>
                <a:cubicBezTo>
                  <a:pt x="568" y="1240"/>
                  <a:pt x="580" y="1246"/>
                  <a:pt x="588" y="1248"/>
                </a:cubicBezTo>
                <a:cubicBezTo>
                  <a:pt x="603" y="1250"/>
                  <a:pt x="617" y="1236"/>
                  <a:pt x="615" y="1221"/>
                </a:cubicBezTo>
                <a:cubicBezTo>
                  <a:pt x="614" y="1215"/>
                  <a:pt x="606" y="1210"/>
                  <a:pt x="604" y="1208"/>
                </a:cubicBezTo>
                <a:close/>
                <a:moveTo>
                  <a:pt x="478" y="128"/>
                </a:moveTo>
                <a:cubicBezTo>
                  <a:pt x="497" y="153"/>
                  <a:pt x="538" y="149"/>
                  <a:pt x="578" y="123"/>
                </a:cubicBezTo>
                <a:cubicBezTo>
                  <a:pt x="541" y="124"/>
                  <a:pt x="509" y="126"/>
                  <a:pt x="478" y="128"/>
                </a:cubicBezTo>
                <a:close/>
                <a:moveTo>
                  <a:pt x="279" y="614"/>
                </a:moveTo>
                <a:cubicBezTo>
                  <a:pt x="314" y="626"/>
                  <a:pt x="331" y="620"/>
                  <a:pt x="342" y="592"/>
                </a:cubicBezTo>
                <a:cubicBezTo>
                  <a:pt x="314" y="580"/>
                  <a:pt x="295" y="586"/>
                  <a:pt x="279" y="614"/>
                </a:cubicBezTo>
                <a:close/>
                <a:moveTo>
                  <a:pt x="661" y="1261"/>
                </a:moveTo>
                <a:cubicBezTo>
                  <a:pt x="681" y="1239"/>
                  <a:pt x="717" y="1226"/>
                  <a:pt x="706" y="1183"/>
                </a:cubicBezTo>
                <a:cubicBezTo>
                  <a:pt x="680" y="1205"/>
                  <a:pt x="667" y="1231"/>
                  <a:pt x="661" y="1261"/>
                </a:cubicBezTo>
                <a:close/>
                <a:moveTo>
                  <a:pt x="735" y="616"/>
                </a:moveTo>
                <a:cubicBezTo>
                  <a:pt x="726" y="603"/>
                  <a:pt x="720" y="595"/>
                  <a:pt x="713" y="585"/>
                </a:cubicBezTo>
                <a:cubicBezTo>
                  <a:pt x="709" y="592"/>
                  <a:pt x="707" y="601"/>
                  <a:pt x="702" y="602"/>
                </a:cubicBezTo>
                <a:cubicBezTo>
                  <a:pt x="681" y="610"/>
                  <a:pt x="689" y="626"/>
                  <a:pt x="690" y="645"/>
                </a:cubicBezTo>
                <a:cubicBezTo>
                  <a:pt x="707" y="634"/>
                  <a:pt x="720" y="625"/>
                  <a:pt x="735" y="616"/>
                </a:cubicBezTo>
                <a:close/>
                <a:moveTo>
                  <a:pt x="570" y="241"/>
                </a:moveTo>
                <a:cubicBezTo>
                  <a:pt x="607" y="248"/>
                  <a:pt x="656" y="225"/>
                  <a:pt x="661" y="208"/>
                </a:cubicBezTo>
                <a:cubicBezTo>
                  <a:pt x="639" y="213"/>
                  <a:pt x="615" y="218"/>
                  <a:pt x="592" y="225"/>
                </a:cubicBezTo>
                <a:cubicBezTo>
                  <a:pt x="584" y="227"/>
                  <a:pt x="577" y="236"/>
                  <a:pt x="570" y="241"/>
                </a:cubicBezTo>
                <a:close/>
                <a:moveTo>
                  <a:pt x="575" y="271"/>
                </a:moveTo>
                <a:cubicBezTo>
                  <a:pt x="613" y="273"/>
                  <a:pt x="646" y="268"/>
                  <a:pt x="673" y="245"/>
                </a:cubicBezTo>
                <a:cubicBezTo>
                  <a:pt x="644" y="248"/>
                  <a:pt x="616" y="251"/>
                  <a:pt x="588" y="256"/>
                </a:cubicBezTo>
                <a:cubicBezTo>
                  <a:pt x="583" y="257"/>
                  <a:pt x="579" y="266"/>
                  <a:pt x="575" y="271"/>
                </a:cubicBezTo>
                <a:close/>
                <a:moveTo>
                  <a:pt x="763" y="1388"/>
                </a:moveTo>
                <a:cubicBezTo>
                  <a:pt x="781" y="1413"/>
                  <a:pt x="802" y="1419"/>
                  <a:pt x="817" y="1404"/>
                </a:cubicBezTo>
                <a:cubicBezTo>
                  <a:pt x="821" y="1399"/>
                  <a:pt x="824" y="1391"/>
                  <a:pt x="823" y="1387"/>
                </a:cubicBezTo>
                <a:cubicBezTo>
                  <a:pt x="820" y="1382"/>
                  <a:pt x="812" y="1379"/>
                  <a:pt x="806" y="1380"/>
                </a:cubicBezTo>
                <a:cubicBezTo>
                  <a:pt x="792" y="1381"/>
                  <a:pt x="778" y="1385"/>
                  <a:pt x="763" y="1388"/>
                </a:cubicBezTo>
                <a:close/>
                <a:moveTo>
                  <a:pt x="361" y="1248"/>
                </a:moveTo>
                <a:cubicBezTo>
                  <a:pt x="351" y="1277"/>
                  <a:pt x="354" y="1282"/>
                  <a:pt x="379" y="1287"/>
                </a:cubicBezTo>
                <a:cubicBezTo>
                  <a:pt x="382" y="1288"/>
                  <a:pt x="385" y="1290"/>
                  <a:pt x="387" y="1291"/>
                </a:cubicBezTo>
                <a:cubicBezTo>
                  <a:pt x="398" y="1299"/>
                  <a:pt x="409" y="1306"/>
                  <a:pt x="419" y="1314"/>
                </a:cubicBezTo>
                <a:cubicBezTo>
                  <a:pt x="421" y="1312"/>
                  <a:pt x="422" y="1310"/>
                  <a:pt x="424" y="1308"/>
                </a:cubicBezTo>
                <a:cubicBezTo>
                  <a:pt x="403" y="1288"/>
                  <a:pt x="383" y="1268"/>
                  <a:pt x="361" y="1248"/>
                </a:cubicBezTo>
                <a:close/>
                <a:moveTo>
                  <a:pt x="529" y="1333"/>
                </a:moveTo>
                <a:cubicBezTo>
                  <a:pt x="534" y="1344"/>
                  <a:pt x="537" y="1355"/>
                  <a:pt x="544" y="1365"/>
                </a:cubicBezTo>
                <a:cubicBezTo>
                  <a:pt x="547" y="1370"/>
                  <a:pt x="555" y="1375"/>
                  <a:pt x="560" y="1374"/>
                </a:cubicBezTo>
                <a:cubicBezTo>
                  <a:pt x="566" y="1372"/>
                  <a:pt x="573" y="1366"/>
                  <a:pt x="576" y="1360"/>
                </a:cubicBezTo>
                <a:cubicBezTo>
                  <a:pt x="579" y="1354"/>
                  <a:pt x="577" y="1346"/>
                  <a:pt x="577" y="1342"/>
                </a:cubicBezTo>
                <a:cubicBezTo>
                  <a:pt x="560" y="1339"/>
                  <a:pt x="546" y="1336"/>
                  <a:pt x="529" y="1333"/>
                </a:cubicBezTo>
                <a:close/>
                <a:moveTo>
                  <a:pt x="774" y="530"/>
                </a:moveTo>
                <a:cubicBezTo>
                  <a:pt x="744" y="534"/>
                  <a:pt x="744" y="534"/>
                  <a:pt x="763" y="590"/>
                </a:cubicBezTo>
                <a:cubicBezTo>
                  <a:pt x="770" y="584"/>
                  <a:pt x="775" y="580"/>
                  <a:pt x="782" y="574"/>
                </a:cubicBezTo>
                <a:cubicBezTo>
                  <a:pt x="776" y="572"/>
                  <a:pt x="773" y="570"/>
                  <a:pt x="770" y="569"/>
                </a:cubicBezTo>
                <a:cubicBezTo>
                  <a:pt x="780" y="557"/>
                  <a:pt x="788" y="547"/>
                  <a:pt x="797" y="536"/>
                </a:cubicBezTo>
                <a:cubicBezTo>
                  <a:pt x="795" y="535"/>
                  <a:pt x="794" y="533"/>
                  <a:pt x="792" y="532"/>
                </a:cubicBezTo>
                <a:cubicBezTo>
                  <a:pt x="787" y="536"/>
                  <a:pt x="781" y="541"/>
                  <a:pt x="776" y="545"/>
                </a:cubicBezTo>
                <a:cubicBezTo>
                  <a:pt x="771" y="549"/>
                  <a:pt x="765" y="553"/>
                  <a:pt x="760" y="556"/>
                </a:cubicBezTo>
                <a:cubicBezTo>
                  <a:pt x="759" y="555"/>
                  <a:pt x="758" y="554"/>
                  <a:pt x="758" y="553"/>
                </a:cubicBezTo>
                <a:cubicBezTo>
                  <a:pt x="763" y="546"/>
                  <a:pt x="768" y="539"/>
                  <a:pt x="774" y="530"/>
                </a:cubicBezTo>
                <a:close/>
                <a:moveTo>
                  <a:pt x="800" y="1420"/>
                </a:moveTo>
                <a:cubicBezTo>
                  <a:pt x="802" y="1423"/>
                  <a:pt x="804" y="1425"/>
                  <a:pt x="806" y="1427"/>
                </a:cubicBezTo>
                <a:cubicBezTo>
                  <a:pt x="823" y="1417"/>
                  <a:pt x="842" y="1408"/>
                  <a:pt x="857" y="1396"/>
                </a:cubicBezTo>
                <a:cubicBezTo>
                  <a:pt x="863" y="1390"/>
                  <a:pt x="869" y="1374"/>
                  <a:pt x="865" y="1367"/>
                </a:cubicBezTo>
                <a:cubicBezTo>
                  <a:pt x="862" y="1359"/>
                  <a:pt x="847" y="1356"/>
                  <a:pt x="838" y="1351"/>
                </a:cubicBezTo>
                <a:cubicBezTo>
                  <a:pt x="836" y="1352"/>
                  <a:pt x="834" y="1353"/>
                  <a:pt x="832" y="1354"/>
                </a:cubicBezTo>
                <a:cubicBezTo>
                  <a:pt x="869" y="1400"/>
                  <a:pt x="827" y="1406"/>
                  <a:pt x="800" y="1420"/>
                </a:cubicBezTo>
                <a:close/>
                <a:moveTo>
                  <a:pt x="469" y="539"/>
                </a:moveTo>
                <a:cubicBezTo>
                  <a:pt x="449" y="517"/>
                  <a:pt x="425" y="513"/>
                  <a:pt x="405" y="529"/>
                </a:cubicBezTo>
                <a:cubicBezTo>
                  <a:pt x="441" y="557"/>
                  <a:pt x="447" y="558"/>
                  <a:pt x="469" y="539"/>
                </a:cubicBezTo>
                <a:close/>
                <a:moveTo>
                  <a:pt x="110" y="286"/>
                </a:moveTo>
                <a:cubicBezTo>
                  <a:pt x="116" y="275"/>
                  <a:pt x="124" y="267"/>
                  <a:pt x="122" y="262"/>
                </a:cubicBezTo>
                <a:cubicBezTo>
                  <a:pt x="120" y="254"/>
                  <a:pt x="111" y="247"/>
                  <a:pt x="105" y="240"/>
                </a:cubicBezTo>
                <a:cubicBezTo>
                  <a:pt x="97" y="247"/>
                  <a:pt x="88" y="254"/>
                  <a:pt x="80" y="261"/>
                </a:cubicBezTo>
                <a:cubicBezTo>
                  <a:pt x="89" y="268"/>
                  <a:pt x="97" y="276"/>
                  <a:pt x="110" y="286"/>
                </a:cubicBezTo>
                <a:close/>
                <a:moveTo>
                  <a:pt x="767" y="1320"/>
                </a:moveTo>
                <a:cubicBezTo>
                  <a:pt x="776" y="1295"/>
                  <a:pt x="777" y="1285"/>
                  <a:pt x="769" y="1275"/>
                </a:cubicBezTo>
                <a:cubicBezTo>
                  <a:pt x="756" y="1296"/>
                  <a:pt x="756" y="1296"/>
                  <a:pt x="726" y="1282"/>
                </a:cubicBezTo>
                <a:cubicBezTo>
                  <a:pt x="724" y="1288"/>
                  <a:pt x="722" y="1293"/>
                  <a:pt x="720" y="1296"/>
                </a:cubicBezTo>
                <a:cubicBezTo>
                  <a:pt x="731" y="1304"/>
                  <a:pt x="739" y="1310"/>
                  <a:pt x="747" y="1316"/>
                </a:cubicBezTo>
                <a:cubicBezTo>
                  <a:pt x="747" y="1315"/>
                  <a:pt x="747" y="1313"/>
                  <a:pt x="748" y="1312"/>
                </a:cubicBezTo>
                <a:cubicBezTo>
                  <a:pt x="754" y="1315"/>
                  <a:pt x="760" y="1317"/>
                  <a:pt x="767" y="1320"/>
                </a:cubicBezTo>
                <a:close/>
                <a:moveTo>
                  <a:pt x="616" y="1391"/>
                </a:moveTo>
                <a:cubicBezTo>
                  <a:pt x="596" y="1391"/>
                  <a:pt x="578" y="1391"/>
                  <a:pt x="560" y="1391"/>
                </a:cubicBezTo>
                <a:cubicBezTo>
                  <a:pt x="566" y="1399"/>
                  <a:pt x="572" y="1407"/>
                  <a:pt x="579" y="1415"/>
                </a:cubicBezTo>
                <a:cubicBezTo>
                  <a:pt x="587" y="1424"/>
                  <a:pt x="596" y="1428"/>
                  <a:pt x="607" y="1420"/>
                </a:cubicBezTo>
                <a:cubicBezTo>
                  <a:pt x="617" y="1412"/>
                  <a:pt x="624" y="1403"/>
                  <a:pt x="616" y="1391"/>
                </a:cubicBezTo>
                <a:close/>
                <a:moveTo>
                  <a:pt x="227" y="959"/>
                </a:moveTo>
                <a:cubicBezTo>
                  <a:pt x="226" y="961"/>
                  <a:pt x="225" y="963"/>
                  <a:pt x="225" y="966"/>
                </a:cubicBezTo>
                <a:cubicBezTo>
                  <a:pt x="232" y="971"/>
                  <a:pt x="238" y="978"/>
                  <a:pt x="246" y="983"/>
                </a:cubicBezTo>
                <a:cubicBezTo>
                  <a:pt x="248" y="984"/>
                  <a:pt x="256" y="979"/>
                  <a:pt x="257" y="976"/>
                </a:cubicBezTo>
                <a:cubicBezTo>
                  <a:pt x="261" y="958"/>
                  <a:pt x="274" y="951"/>
                  <a:pt x="290" y="946"/>
                </a:cubicBezTo>
                <a:cubicBezTo>
                  <a:pt x="292" y="945"/>
                  <a:pt x="294" y="941"/>
                  <a:pt x="296" y="938"/>
                </a:cubicBezTo>
                <a:cubicBezTo>
                  <a:pt x="295" y="937"/>
                  <a:pt x="295" y="935"/>
                  <a:pt x="294" y="933"/>
                </a:cubicBezTo>
                <a:cubicBezTo>
                  <a:pt x="271" y="942"/>
                  <a:pt x="249" y="950"/>
                  <a:pt x="227" y="959"/>
                </a:cubicBezTo>
                <a:close/>
                <a:moveTo>
                  <a:pt x="778" y="62"/>
                </a:moveTo>
                <a:cubicBezTo>
                  <a:pt x="776" y="61"/>
                  <a:pt x="774" y="59"/>
                  <a:pt x="771" y="58"/>
                </a:cubicBezTo>
                <a:cubicBezTo>
                  <a:pt x="754" y="95"/>
                  <a:pt x="717" y="98"/>
                  <a:pt x="684" y="109"/>
                </a:cubicBezTo>
                <a:cubicBezTo>
                  <a:pt x="689" y="123"/>
                  <a:pt x="696" y="126"/>
                  <a:pt x="708" y="120"/>
                </a:cubicBezTo>
                <a:cubicBezTo>
                  <a:pt x="722" y="112"/>
                  <a:pt x="738" y="106"/>
                  <a:pt x="751" y="96"/>
                </a:cubicBezTo>
                <a:cubicBezTo>
                  <a:pt x="762" y="87"/>
                  <a:pt x="769" y="74"/>
                  <a:pt x="778" y="62"/>
                </a:cubicBezTo>
                <a:close/>
                <a:moveTo>
                  <a:pt x="375" y="743"/>
                </a:moveTo>
                <a:cubicBezTo>
                  <a:pt x="375" y="739"/>
                  <a:pt x="376" y="735"/>
                  <a:pt x="376" y="732"/>
                </a:cubicBezTo>
                <a:cubicBezTo>
                  <a:pt x="361" y="724"/>
                  <a:pt x="345" y="716"/>
                  <a:pt x="329" y="708"/>
                </a:cubicBezTo>
                <a:cubicBezTo>
                  <a:pt x="322" y="725"/>
                  <a:pt x="325" y="741"/>
                  <a:pt x="337" y="747"/>
                </a:cubicBezTo>
                <a:cubicBezTo>
                  <a:pt x="347" y="751"/>
                  <a:pt x="362" y="744"/>
                  <a:pt x="375" y="743"/>
                </a:cubicBezTo>
                <a:close/>
                <a:moveTo>
                  <a:pt x="618" y="358"/>
                </a:moveTo>
                <a:cubicBezTo>
                  <a:pt x="590" y="364"/>
                  <a:pt x="562" y="331"/>
                  <a:pt x="527" y="354"/>
                </a:cubicBezTo>
                <a:cubicBezTo>
                  <a:pt x="561" y="371"/>
                  <a:pt x="589" y="369"/>
                  <a:pt x="618" y="358"/>
                </a:cubicBezTo>
                <a:close/>
                <a:moveTo>
                  <a:pt x="510" y="541"/>
                </a:moveTo>
                <a:cubicBezTo>
                  <a:pt x="515" y="540"/>
                  <a:pt x="520" y="540"/>
                  <a:pt x="524" y="538"/>
                </a:cubicBezTo>
                <a:cubicBezTo>
                  <a:pt x="535" y="533"/>
                  <a:pt x="552" y="528"/>
                  <a:pt x="553" y="522"/>
                </a:cubicBezTo>
                <a:cubicBezTo>
                  <a:pt x="554" y="505"/>
                  <a:pt x="537" y="503"/>
                  <a:pt x="523" y="500"/>
                </a:cubicBezTo>
                <a:cubicBezTo>
                  <a:pt x="521" y="499"/>
                  <a:pt x="518" y="499"/>
                  <a:pt x="516" y="499"/>
                </a:cubicBezTo>
                <a:cubicBezTo>
                  <a:pt x="514" y="513"/>
                  <a:pt x="512" y="526"/>
                  <a:pt x="510" y="541"/>
                </a:cubicBezTo>
                <a:close/>
                <a:moveTo>
                  <a:pt x="435" y="236"/>
                </a:moveTo>
                <a:cubicBezTo>
                  <a:pt x="408" y="225"/>
                  <a:pt x="392" y="237"/>
                  <a:pt x="376" y="255"/>
                </a:cubicBezTo>
                <a:cubicBezTo>
                  <a:pt x="384" y="260"/>
                  <a:pt x="392" y="265"/>
                  <a:pt x="401" y="269"/>
                </a:cubicBezTo>
                <a:cubicBezTo>
                  <a:pt x="412" y="259"/>
                  <a:pt x="422" y="249"/>
                  <a:pt x="435" y="236"/>
                </a:cubicBezTo>
                <a:close/>
                <a:moveTo>
                  <a:pt x="691" y="1470"/>
                </a:moveTo>
                <a:cubicBezTo>
                  <a:pt x="710" y="1469"/>
                  <a:pt x="715" y="1459"/>
                  <a:pt x="708" y="1442"/>
                </a:cubicBezTo>
                <a:cubicBezTo>
                  <a:pt x="715" y="1440"/>
                  <a:pt x="723" y="1439"/>
                  <a:pt x="726" y="1435"/>
                </a:cubicBezTo>
                <a:cubicBezTo>
                  <a:pt x="730" y="1430"/>
                  <a:pt x="730" y="1422"/>
                  <a:pt x="729" y="1415"/>
                </a:cubicBezTo>
                <a:cubicBezTo>
                  <a:pt x="729" y="1414"/>
                  <a:pt x="719" y="1411"/>
                  <a:pt x="715" y="1413"/>
                </a:cubicBezTo>
                <a:cubicBezTo>
                  <a:pt x="703" y="1418"/>
                  <a:pt x="688" y="1455"/>
                  <a:pt x="691" y="1470"/>
                </a:cubicBezTo>
                <a:close/>
                <a:moveTo>
                  <a:pt x="547" y="1275"/>
                </a:moveTo>
                <a:cubicBezTo>
                  <a:pt x="564" y="1290"/>
                  <a:pt x="581" y="1291"/>
                  <a:pt x="593" y="1277"/>
                </a:cubicBezTo>
                <a:cubicBezTo>
                  <a:pt x="601" y="1267"/>
                  <a:pt x="597" y="1260"/>
                  <a:pt x="585" y="1255"/>
                </a:cubicBezTo>
                <a:cubicBezTo>
                  <a:pt x="565" y="1247"/>
                  <a:pt x="559" y="1265"/>
                  <a:pt x="547" y="1275"/>
                </a:cubicBezTo>
                <a:close/>
                <a:moveTo>
                  <a:pt x="575" y="1381"/>
                </a:moveTo>
                <a:cubicBezTo>
                  <a:pt x="575" y="1383"/>
                  <a:pt x="576" y="1385"/>
                  <a:pt x="576" y="1387"/>
                </a:cubicBezTo>
                <a:cubicBezTo>
                  <a:pt x="588" y="1384"/>
                  <a:pt x="602" y="1383"/>
                  <a:pt x="611" y="1377"/>
                </a:cubicBezTo>
                <a:cubicBezTo>
                  <a:pt x="617" y="1372"/>
                  <a:pt x="615" y="1359"/>
                  <a:pt x="617" y="1347"/>
                </a:cubicBezTo>
                <a:cubicBezTo>
                  <a:pt x="604" y="1348"/>
                  <a:pt x="596" y="1348"/>
                  <a:pt x="591" y="1349"/>
                </a:cubicBezTo>
                <a:cubicBezTo>
                  <a:pt x="584" y="1362"/>
                  <a:pt x="579" y="1371"/>
                  <a:pt x="575" y="1381"/>
                </a:cubicBezTo>
                <a:close/>
                <a:moveTo>
                  <a:pt x="116" y="318"/>
                </a:moveTo>
                <a:cubicBezTo>
                  <a:pt x="106" y="322"/>
                  <a:pt x="97" y="321"/>
                  <a:pt x="93" y="326"/>
                </a:cubicBezTo>
                <a:cubicBezTo>
                  <a:pt x="85" y="334"/>
                  <a:pt x="96" y="376"/>
                  <a:pt x="108" y="386"/>
                </a:cubicBezTo>
                <a:cubicBezTo>
                  <a:pt x="111" y="365"/>
                  <a:pt x="113" y="344"/>
                  <a:pt x="116" y="318"/>
                </a:cubicBezTo>
                <a:close/>
                <a:moveTo>
                  <a:pt x="365" y="207"/>
                </a:moveTo>
                <a:cubicBezTo>
                  <a:pt x="366" y="210"/>
                  <a:pt x="367" y="214"/>
                  <a:pt x="367" y="217"/>
                </a:cubicBezTo>
                <a:cubicBezTo>
                  <a:pt x="379" y="218"/>
                  <a:pt x="393" y="223"/>
                  <a:pt x="402" y="218"/>
                </a:cubicBezTo>
                <a:cubicBezTo>
                  <a:pt x="412" y="214"/>
                  <a:pt x="418" y="200"/>
                  <a:pt x="425" y="190"/>
                </a:cubicBezTo>
                <a:cubicBezTo>
                  <a:pt x="424" y="189"/>
                  <a:pt x="422" y="188"/>
                  <a:pt x="420" y="186"/>
                </a:cubicBezTo>
                <a:cubicBezTo>
                  <a:pt x="402" y="193"/>
                  <a:pt x="384" y="200"/>
                  <a:pt x="365" y="207"/>
                </a:cubicBezTo>
                <a:close/>
                <a:moveTo>
                  <a:pt x="756" y="248"/>
                </a:moveTo>
                <a:cubicBezTo>
                  <a:pt x="790" y="292"/>
                  <a:pt x="791" y="292"/>
                  <a:pt x="811" y="284"/>
                </a:cubicBezTo>
                <a:cubicBezTo>
                  <a:pt x="805" y="258"/>
                  <a:pt x="783" y="243"/>
                  <a:pt x="756" y="248"/>
                </a:cubicBezTo>
                <a:close/>
                <a:moveTo>
                  <a:pt x="888" y="970"/>
                </a:moveTo>
                <a:cubicBezTo>
                  <a:pt x="879" y="965"/>
                  <a:pt x="871" y="961"/>
                  <a:pt x="864" y="957"/>
                </a:cubicBezTo>
                <a:cubicBezTo>
                  <a:pt x="859" y="969"/>
                  <a:pt x="854" y="980"/>
                  <a:pt x="848" y="994"/>
                </a:cubicBezTo>
                <a:cubicBezTo>
                  <a:pt x="880" y="996"/>
                  <a:pt x="890" y="989"/>
                  <a:pt x="896" y="965"/>
                </a:cubicBezTo>
                <a:cubicBezTo>
                  <a:pt x="891" y="968"/>
                  <a:pt x="888" y="970"/>
                  <a:pt x="888" y="970"/>
                </a:cubicBezTo>
                <a:close/>
                <a:moveTo>
                  <a:pt x="513" y="1229"/>
                </a:moveTo>
                <a:cubicBezTo>
                  <a:pt x="515" y="1241"/>
                  <a:pt x="515" y="1253"/>
                  <a:pt x="520" y="1259"/>
                </a:cubicBezTo>
                <a:cubicBezTo>
                  <a:pt x="525" y="1264"/>
                  <a:pt x="538" y="1263"/>
                  <a:pt x="546" y="1259"/>
                </a:cubicBezTo>
                <a:cubicBezTo>
                  <a:pt x="552" y="1257"/>
                  <a:pt x="555" y="1247"/>
                  <a:pt x="561" y="1240"/>
                </a:cubicBezTo>
                <a:cubicBezTo>
                  <a:pt x="543" y="1236"/>
                  <a:pt x="531" y="1233"/>
                  <a:pt x="513" y="1229"/>
                </a:cubicBezTo>
                <a:close/>
                <a:moveTo>
                  <a:pt x="381" y="268"/>
                </a:moveTo>
                <a:cubicBezTo>
                  <a:pt x="371" y="263"/>
                  <a:pt x="363" y="256"/>
                  <a:pt x="358" y="257"/>
                </a:cubicBezTo>
                <a:cubicBezTo>
                  <a:pt x="338" y="264"/>
                  <a:pt x="328" y="257"/>
                  <a:pt x="328" y="231"/>
                </a:cubicBezTo>
                <a:cubicBezTo>
                  <a:pt x="314" y="237"/>
                  <a:pt x="303" y="241"/>
                  <a:pt x="291" y="246"/>
                </a:cubicBezTo>
                <a:cubicBezTo>
                  <a:pt x="309" y="256"/>
                  <a:pt x="323" y="264"/>
                  <a:pt x="339" y="273"/>
                </a:cubicBezTo>
                <a:cubicBezTo>
                  <a:pt x="348" y="246"/>
                  <a:pt x="363" y="276"/>
                  <a:pt x="381" y="268"/>
                </a:cubicBezTo>
                <a:close/>
                <a:moveTo>
                  <a:pt x="566" y="1179"/>
                </a:moveTo>
                <a:cubicBezTo>
                  <a:pt x="570" y="1187"/>
                  <a:pt x="572" y="1198"/>
                  <a:pt x="576" y="1199"/>
                </a:cubicBezTo>
                <a:cubicBezTo>
                  <a:pt x="589" y="1201"/>
                  <a:pt x="603" y="1199"/>
                  <a:pt x="618" y="1199"/>
                </a:cubicBezTo>
                <a:cubicBezTo>
                  <a:pt x="608" y="1169"/>
                  <a:pt x="590" y="1174"/>
                  <a:pt x="566" y="1179"/>
                </a:cubicBezTo>
                <a:close/>
                <a:moveTo>
                  <a:pt x="684" y="1105"/>
                </a:moveTo>
                <a:cubicBezTo>
                  <a:pt x="668" y="1109"/>
                  <a:pt x="654" y="1113"/>
                  <a:pt x="641" y="1116"/>
                </a:cubicBezTo>
                <a:cubicBezTo>
                  <a:pt x="644" y="1135"/>
                  <a:pt x="652" y="1143"/>
                  <a:pt x="669" y="1140"/>
                </a:cubicBezTo>
                <a:cubicBezTo>
                  <a:pt x="692" y="1137"/>
                  <a:pt x="683" y="1120"/>
                  <a:pt x="684" y="1105"/>
                </a:cubicBezTo>
                <a:close/>
                <a:moveTo>
                  <a:pt x="670" y="116"/>
                </a:moveTo>
                <a:cubicBezTo>
                  <a:pt x="630" y="120"/>
                  <a:pt x="609" y="131"/>
                  <a:pt x="611" y="146"/>
                </a:cubicBezTo>
                <a:cubicBezTo>
                  <a:pt x="652" y="144"/>
                  <a:pt x="673" y="133"/>
                  <a:pt x="670" y="116"/>
                </a:cubicBezTo>
                <a:close/>
                <a:moveTo>
                  <a:pt x="943" y="828"/>
                </a:moveTo>
                <a:cubicBezTo>
                  <a:pt x="940" y="804"/>
                  <a:pt x="929" y="791"/>
                  <a:pt x="905" y="784"/>
                </a:cubicBezTo>
                <a:cubicBezTo>
                  <a:pt x="908" y="800"/>
                  <a:pt x="911" y="815"/>
                  <a:pt x="914" y="830"/>
                </a:cubicBezTo>
                <a:cubicBezTo>
                  <a:pt x="926" y="829"/>
                  <a:pt x="935" y="828"/>
                  <a:pt x="943" y="828"/>
                </a:cubicBezTo>
                <a:close/>
                <a:moveTo>
                  <a:pt x="324" y="223"/>
                </a:moveTo>
                <a:cubicBezTo>
                  <a:pt x="325" y="225"/>
                  <a:pt x="327" y="228"/>
                  <a:pt x="329" y="230"/>
                </a:cubicBezTo>
                <a:cubicBezTo>
                  <a:pt x="351" y="214"/>
                  <a:pt x="373" y="197"/>
                  <a:pt x="395" y="181"/>
                </a:cubicBezTo>
                <a:cubicBezTo>
                  <a:pt x="394" y="179"/>
                  <a:pt x="393" y="177"/>
                  <a:pt x="391" y="175"/>
                </a:cubicBezTo>
                <a:cubicBezTo>
                  <a:pt x="362" y="181"/>
                  <a:pt x="341" y="199"/>
                  <a:pt x="324" y="223"/>
                </a:cubicBezTo>
                <a:close/>
                <a:moveTo>
                  <a:pt x="617" y="1097"/>
                </a:moveTo>
                <a:cubicBezTo>
                  <a:pt x="642" y="1106"/>
                  <a:pt x="658" y="1108"/>
                  <a:pt x="664" y="1084"/>
                </a:cubicBezTo>
                <a:cubicBezTo>
                  <a:pt x="665" y="1080"/>
                  <a:pt x="665" y="1073"/>
                  <a:pt x="663" y="1070"/>
                </a:cubicBezTo>
                <a:cubicBezTo>
                  <a:pt x="660" y="1068"/>
                  <a:pt x="652" y="1067"/>
                  <a:pt x="649" y="1069"/>
                </a:cubicBezTo>
                <a:cubicBezTo>
                  <a:pt x="638" y="1077"/>
                  <a:pt x="629" y="1086"/>
                  <a:pt x="617" y="1097"/>
                </a:cubicBezTo>
                <a:close/>
                <a:moveTo>
                  <a:pt x="566" y="525"/>
                </a:moveTo>
                <a:cubicBezTo>
                  <a:pt x="575" y="522"/>
                  <a:pt x="585" y="519"/>
                  <a:pt x="595" y="516"/>
                </a:cubicBezTo>
                <a:cubicBezTo>
                  <a:pt x="581" y="492"/>
                  <a:pt x="564" y="484"/>
                  <a:pt x="544" y="493"/>
                </a:cubicBezTo>
                <a:cubicBezTo>
                  <a:pt x="551" y="503"/>
                  <a:pt x="558" y="513"/>
                  <a:pt x="566" y="525"/>
                </a:cubicBezTo>
                <a:close/>
                <a:moveTo>
                  <a:pt x="630" y="1103"/>
                </a:moveTo>
                <a:cubicBezTo>
                  <a:pt x="619" y="1116"/>
                  <a:pt x="611" y="1125"/>
                  <a:pt x="604" y="1136"/>
                </a:cubicBezTo>
                <a:cubicBezTo>
                  <a:pt x="603" y="1137"/>
                  <a:pt x="608" y="1145"/>
                  <a:pt x="611" y="1146"/>
                </a:cubicBezTo>
                <a:cubicBezTo>
                  <a:pt x="620" y="1147"/>
                  <a:pt x="631" y="1147"/>
                  <a:pt x="642" y="1148"/>
                </a:cubicBezTo>
                <a:cubicBezTo>
                  <a:pt x="638" y="1132"/>
                  <a:pt x="635" y="1120"/>
                  <a:pt x="630" y="1103"/>
                </a:cubicBezTo>
                <a:close/>
                <a:moveTo>
                  <a:pt x="562" y="1148"/>
                </a:moveTo>
                <a:cubicBezTo>
                  <a:pt x="553" y="1152"/>
                  <a:pt x="544" y="1153"/>
                  <a:pt x="540" y="1159"/>
                </a:cubicBezTo>
                <a:cubicBezTo>
                  <a:pt x="535" y="1167"/>
                  <a:pt x="534" y="1178"/>
                  <a:pt x="530" y="1188"/>
                </a:cubicBezTo>
                <a:cubicBezTo>
                  <a:pt x="537" y="1190"/>
                  <a:pt x="544" y="1194"/>
                  <a:pt x="551" y="1193"/>
                </a:cubicBezTo>
                <a:cubicBezTo>
                  <a:pt x="554" y="1193"/>
                  <a:pt x="557" y="1184"/>
                  <a:pt x="558" y="1179"/>
                </a:cubicBezTo>
                <a:cubicBezTo>
                  <a:pt x="559" y="1171"/>
                  <a:pt x="560" y="1163"/>
                  <a:pt x="562" y="1148"/>
                </a:cubicBezTo>
                <a:close/>
                <a:moveTo>
                  <a:pt x="520" y="1202"/>
                </a:moveTo>
                <a:cubicBezTo>
                  <a:pt x="524" y="1211"/>
                  <a:pt x="527" y="1224"/>
                  <a:pt x="533" y="1225"/>
                </a:cubicBezTo>
                <a:cubicBezTo>
                  <a:pt x="543" y="1227"/>
                  <a:pt x="555" y="1222"/>
                  <a:pt x="565" y="1219"/>
                </a:cubicBezTo>
                <a:cubicBezTo>
                  <a:pt x="568" y="1218"/>
                  <a:pt x="571" y="1209"/>
                  <a:pt x="569" y="1206"/>
                </a:cubicBezTo>
                <a:cubicBezTo>
                  <a:pt x="568" y="1203"/>
                  <a:pt x="561" y="1201"/>
                  <a:pt x="557" y="1201"/>
                </a:cubicBezTo>
                <a:cubicBezTo>
                  <a:pt x="547" y="1200"/>
                  <a:pt x="536" y="1202"/>
                  <a:pt x="520" y="1202"/>
                </a:cubicBezTo>
                <a:close/>
                <a:moveTo>
                  <a:pt x="77" y="269"/>
                </a:moveTo>
                <a:cubicBezTo>
                  <a:pt x="61" y="251"/>
                  <a:pt x="47" y="257"/>
                  <a:pt x="38" y="266"/>
                </a:cubicBezTo>
                <a:cubicBezTo>
                  <a:pt x="31" y="273"/>
                  <a:pt x="29" y="286"/>
                  <a:pt x="24" y="296"/>
                </a:cubicBezTo>
                <a:cubicBezTo>
                  <a:pt x="36" y="299"/>
                  <a:pt x="48" y="302"/>
                  <a:pt x="59" y="305"/>
                </a:cubicBezTo>
                <a:cubicBezTo>
                  <a:pt x="60" y="303"/>
                  <a:pt x="60" y="301"/>
                  <a:pt x="61" y="299"/>
                </a:cubicBezTo>
                <a:cubicBezTo>
                  <a:pt x="57" y="297"/>
                  <a:pt x="53" y="297"/>
                  <a:pt x="50" y="295"/>
                </a:cubicBezTo>
                <a:cubicBezTo>
                  <a:pt x="45" y="292"/>
                  <a:pt x="40" y="288"/>
                  <a:pt x="34" y="285"/>
                </a:cubicBezTo>
                <a:cubicBezTo>
                  <a:pt x="40" y="282"/>
                  <a:pt x="45" y="277"/>
                  <a:pt x="51" y="274"/>
                </a:cubicBezTo>
                <a:cubicBezTo>
                  <a:pt x="58" y="272"/>
                  <a:pt x="65" y="271"/>
                  <a:pt x="77" y="269"/>
                </a:cubicBezTo>
                <a:close/>
                <a:moveTo>
                  <a:pt x="436" y="178"/>
                </a:moveTo>
                <a:cubicBezTo>
                  <a:pt x="428" y="194"/>
                  <a:pt x="421" y="209"/>
                  <a:pt x="414" y="223"/>
                </a:cubicBezTo>
                <a:cubicBezTo>
                  <a:pt x="432" y="227"/>
                  <a:pt x="447" y="220"/>
                  <a:pt x="451" y="204"/>
                </a:cubicBezTo>
                <a:cubicBezTo>
                  <a:pt x="455" y="190"/>
                  <a:pt x="449" y="181"/>
                  <a:pt x="436" y="178"/>
                </a:cubicBezTo>
                <a:close/>
                <a:moveTo>
                  <a:pt x="668" y="1225"/>
                </a:moveTo>
                <a:cubicBezTo>
                  <a:pt x="658" y="1212"/>
                  <a:pt x="652" y="1204"/>
                  <a:pt x="645" y="1199"/>
                </a:cubicBezTo>
                <a:cubicBezTo>
                  <a:pt x="642" y="1196"/>
                  <a:pt x="635" y="1194"/>
                  <a:pt x="630" y="1195"/>
                </a:cubicBezTo>
                <a:cubicBezTo>
                  <a:pt x="626" y="1196"/>
                  <a:pt x="622" y="1202"/>
                  <a:pt x="621" y="1206"/>
                </a:cubicBezTo>
                <a:cubicBezTo>
                  <a:pt x="620" y="1224"/>
                  <a:pt x="635" y="1225"/>
                  <a:pt x="646" y="1229"/>
                </a:cubicBezTo>
                <a:cubicBezTo>
                  <a:pt x="651" y="1231"/>
                  <a:pt x="659" y="1227"/>
                  <a:pt x="668" y="1225"/>
                </a:cubicBezTo>
                <a:close/>
                <a:moveTo>
                  <a:pt x="450" y="789"/>
                </a:moveTo>
                <a:cubicBezTo>
                  <a:pt x="452" y="791"/>
                  <a:pt x="453" y="793"/>
                  <a:pt x="455" y="794"/>
                </a:cubicBezTo>
                <a:cubicBezTo>
                  <a:pt x="476" y="770"/>
                  <a:pt x="497" y="747"/>
                  <a:pt x="517" y="724"/>
                </a:cubicBezTo>
                <a:cubicBezTo>
                  <a:pt x="502" y="726"/>
                  <a:pt x="471" y="755"/>
                  <a:pt x="450" y="789"/>
                </a:cubicBezTo>
                <a:close/>
                <a:moveTo>
                  <a:pt x="642" y="1153"/>
                </a:moveTo>
                <a:cubicBezTo>
                  <a:pt x="632" y="1157"/>
                  <a:pt x="622" y="1160"/>
                  <a:pt x="613" y="1165"/>
                </a:cubicBezTo>
                <a:cubicBezTo>
                  <a:pt x="612" y="1165"/>
                  <a:pt x="615" y="1179"/>
                  <a:pt x="618" y="1180"/>
                </a:cubicBezTo>
                <a:cubicBezTo>
                  <a:pt x="629" y="1183"/>
                  <a:pt x="642" y="1183"/>
                  <a:pt x="659" y="1185"/>
                </a:cubicBezTo>
                <a:cubicBezTo>
                  <a:pt x="651" y="1171"/>
                  <a:pt x="647" y="1164"/>
                  <a:pt x="642" y="1153"/>
                </a:cubicBezTo>
                <a:close/>
                <a:moveTo>
                  <a:pt x="771" y="1375"/>
                </a:moveTo>
                <a:cubicBezTo>
                  <a:pt x="794" y="1377"/>
                  <a:pt x="822" y="1357"/>
                  <a:pt x="836" y="1395"/>
                </a:cubicBezTo>
                <a:cubicBezTo>
                  <a:pt x="841" y="1375"/>
                  <a:pt x="835" y="1366"/>
                  <a:pt x="815" y="1358"/>
                </a:cubicBezTo>
                <a:cubicBezTo>
                  <a:pt x="797" y="1350"/>
                  <a:pt x="784" y="1354"/>
                  <a:pt x="771" y="1375"/>
                </a:cubicBezTo>
                <a:close/>
                <a:moveTo>
                  <a:pt x="437" y="364"/>
                </a:moveTo>
                <a:cubicBezTo>
                  <a:pt x="456" y="387"/>
                  <a:pt x="489" y="395"/>
                  <a:pt x="514" y="385"/>
                </a:cubicBezTo>
                <a:cubicBezTo>
                  <a:pt x="488" y="376"/>
                  <a:pt x="466" y="364"/>
                  <a:pt x="437" y="364"/>
                </a:cubicBezTo>
                <a:close/>
                <a:moveTo>
                  <a:pt x="584" y="1336"/>
                </a:moveTo>
                <a:cubicBezTo>
                  <a:pt x="600" y="1343"/>
                  <a:pt x="614" y="1342"/>
                  <a:pt x="622" y="1326"/>
                </a:cubicBezTo>
                <a:cubicBezTo>
                  <a:pt x="624" y="1322"/>
                  <a:pt x="619" y="1309"/>
                  <a:pt x="616" y="1309"/>
                </a:cubicBezTo>
                <a:cubicBezTo>
                  <a:pt x="597" y="1305"/>
                  <a:pt x="587" y="1316"/>
                  <a:pt x="584" y="1336"/>
                </a:cubicBezTo>
                <a:close/>
                <a:moveTo>
                  <a:pt x="587" y="898"/>
                </a:moveTo>
                <a:cubicBezTo>
                  <a:pt x="543" y="896"/>
                  <a:pt x="524" y="929"/>
                  <a:pt x="495" y="945"/>
                </a:cubicBezTo>
                <a:cubicBezTo>
                  <a:pt x="496" y="946"/>
                  <a:pt x="497" y="948"/>
                  <a:pt x="498" y="950"/>
                </a:cubicBezTo>
                <a:cubicBezTo>
                  <a:pt x="526" y="934"/>
                  <a:pt x="554" y="918"/>
                  <a:pt x="587" y="898"/>
                </a:cubicBezTo>
                <a:close/>
                <a:moveTo>
                  <a:pt x="519" y="1339"/>
                </a:moveTo>
                <a:cubicBezTo>
                  <a:pt x="519" y="1363"/>
                  <a:pt x="519" y="1388"/>
                  <a:pt x="543" y="1403"/>
                </a:cubicBezTo>
                <a:cubicBezTo>
                  <a:pt x="550" y="1376"/>
                  <a:pt x="528" y="1360"/>
                  <a:pt x="519" y="1339"/>
                </a:cubicBezTo>
                <a:close/>
                <a:moveTo>
                  <a:pt x="293" y="784"/>
                </a:moveTo>
                <a:cubicBezTo>
                  <a:pt x="294" y="782"/>
                  <a:pt x="296" y="780"/>
                  <a:pt x="298" y="778"/>
                </a:cubicBezTo>
                <a:cubicBezTo>
                  <a:pt x="294" y="769"/>
                  <a:pt x="290" y="755"/>
                  <a:pt x="285" y="754"/>
                </a:cubicBezTo>
                <a:cubicBezTo>
                  <a:pt x="273" y="752"/>
                  <a:pt x="260" y="757"/>
                  <a:pt x="248" y="759"/>
                </a:cubicBezTo>
                <a:cubicBezTo>
                  <a:pt x="248" y="761"/>
                  <a:pt x="248" y="764"/>
                  <a:pt x="248" y="766"/>
                </a:cubicBezTo>
                <a:cubicBezTo>
                  <a:pt x="263" y="772"/>
                  <a:pt x="278" y="778"/>
                  <a:pt x="293" y="784"/>
                </a:cubicBezTo>
                <a:close/>
                <a:moveTo>
                  <a:pt x="769" y="1412"/>
                </a:moveTo>
                <a:cubicBezTo>
                  <a:pt x="771" y="1410"/>
                  <a:pt x="773" y="1409"/>
                  <a:pt x="774" y="1407"/>
                </a:cubicBezTo>
                <a:cubicBezTo>
                  <a:pt x="764" y="1404"/>
                  <a:pt x="752" y="1396"/>
                  <a:pt x="745" y="1400"/>
                </a:cubicBezTo>
                <a:cubicBezTo>
                  <a:pt x="726" y="1409"/>
                  <a:pt x="739" y="1426"/>
                  <a:pt x="738" y="1445"/>
                </a:cubicBezTo>
                <a:cubicBezTo>
                  <a:pt x="751" y="1431"/>
                  <a:pt x="760" y="1422"/>
                  <a:pt x="769" y="1412"/>
                </a:cubicBezTo>
                <a:close/>
                <a:moveTo>
                  <a:pt x="117" y="548"/>
                </a:moveTo>
                <a:cubicBezTo>
                  <a:pt x="122" y="535"/>
                  <a:pt x="127" y="524"/>
                  <a:pt x="131" y="513"/>
                </a:cubicBezTo>
                <a:cubicBezTo>
                  <a:pt x="126" y="514"/>
                  <a:pt x="119" y="516"/>
                  <a:pt x="114" y="517"/>
                </a:cubicBezTo>
                <a:cubicBezTo>
                  <a:pt x="108" y="508"/>
                  <a:pt x="103" y="500"/>
                  <a:pt x="97" y="490"/>
                </a:cubicBezTo>
                <a:cubicBezTo>
                  <a:pt x="93" y="517"/>
                  <a:pt x="107" y="549"/>
                  <a:pt x="117" y="548"/>
                </a:cubicBezTo>
                <a:close/>
                <a:moveTo>
                  <a:pt x="636" y="1455"/>
                </a:moveTo>
                <a:cubicBezTo>
                  <a:pt x="646" y="1449"/>
                  <a:pt x="658" y="1446"/>
                  <a:pt x="663" y="1438"/>
                </a:cubicBezTo>
                <a:cubicBezTo>
                  <a:pt x="667" y="1432"/>
                  <a:pt x="664" y="1421"/>
                  <a:pt x="664" y="1410"/>
                </a:cubicBezTo>
                <a:cubicBezTo>
                  <a:pt x="646" y="1421"/>
                  <a:pt x="627" y="1425"/>
                  <a:pt x="636" y="1455"/>
                </a:cubicBezTo>
                <a:close/>
                <a:moveTo>
                  <a:pt x="576" y="378"/>
                </a:moveTo>
                <a:cubicBezTo>
                  <a:pt x="554" y="372"/>
                  <a:pt x="536" y="365"/>
                  <a:pt x="518" y="361"/>
                </a:cubicBezTo>
                <a:cubicBezTo>
                  <a:pt x="514" y="360"/>
                  <a:pt x="509" y="363"/>
                  <a:pt x="504" y="365"/>
                </a:cubicBezTo>
                <a:cubicBezTo>
                  <a:pt x="507" y="369"/>
                  <a:pt x="508" y="375"/>
                  <a:pt x="511" y="377"/>
                </a:cubicBezTo>
                <a:cubicBezTo>
                  <a:pt x="531" y="389"/>
                  <a:pt x="552" y="385"/>
                  <a:pt x="576" y="378"/>
                </a:cubicBezTo>
                <a:close/>
                <a:moveTo>
                  <a:pt x="669" y="482"/>
                </a:moveTo>
                <a:cubicBezTo>
                  <a:pt x="654" y="466"/>
                  <a:pt x="635" y="465"/>
                  <a:pt x="619" y="479"/>
                </a:cubicBezTo>
                <a:cubicBezTo>
                  <a:pt x="642" y="502"/>
                  <a:pt x="642" y="502"/>
                  <a:pt x="669" y="482"/>
                </a:cubicBezTo>
                <a:close/>
                <a:moveTo>
                  <a:pt x="548" y="1326"/>
                </a:moveTo>
                <a:cubicBezTo>
                  <a:pt x="548" y="1328"/>
                  <a:pt x="548" y="1330"/>
                  <a:pt x="549" y="1332"/>
                </a:cubicBezTo>
                <a:cubicBezTo>
                  <a:pt x="558" y="1330"/>
                  <a:pt x="570" y="1330"/>
                  <a:pt x="577" y="1325"/>
                </a:cubicBezTo>
                <a:cubicBezTo>
                  <a:pt x="582" y="1321"/>
                  <a:pt x="583" y="1310"/>
                  <a:pt x="583" y="1302"/>
                </a:cubicBezTo>
                <a:cubicBezTo>
                  <a:pt x="584" y="1300"/>
                  <a:pt x="576" y="1295"/>
                  <a:pt x="574" y="1296"/>
                </a:cubicBezTo>
                <a:cubicBezTo>
                  <a:pt x="568" y="1298"/>
                  <a:pt x="563" y="1303"/>
                  <a:pt x="559" y="1307"/>
                </a:cubicBezTo>
                <a:cubicBezTo>
                  <a:pt x="554" y="1313"/>
                  <a:pt x="551" y="1319"/>
                  <a:pt x="548" y="1326"/>
                </a:cubicBezTo>
                <a:close/>
                <a:moveTo>
                  <a:pt x="615" y="122"/>
                </a:moveTo>
                <a:cubicBezTo>
                  <a:pt x="627" y="121"/>
                  <a:pt x="642" y="121"/>
                  <a:pt x="647" y="103"/>
                </a:cubicBezTo>
                <a:cubicBezTo>
                  <a:pt x="650" y="91"/>
                  <a:pt x="649" y="77"/>
                  <a:pt x="637" y="72"/>
                </a:cubicBezTo>
                <a:cubicBezTo>
                  <a:pt x="630" y="89"/>
                  <a:pt x="623" y="105"/>
                  <a:pt x="615" y="122"/>
                </a:cubicBezTo>
                <a:close/>
                <a:moveTo>
                  <a:pt x="693" y="1106"/>
                </a:moveTo>
                <a:cubicBezTo>
                  <a:pt x="685" y="1128"/>
                  <a:pt x="694" y="1142"/>
                  <a:pt x="718" y="1143"/>
                </a:cubicBezTo>
                <a:cubicBezTo>
                  <a:pt x="720" y="1134"/>
                  <a:pt x="721" y="1124"/>
                  <a:pt x="722" y="1115"/>
                </a:cubicBezTo>
                <a:cubicBezTo>
                  <a:pt x="712" y="1112"/>
                  <a:pt x="703" y="1109"/>
                  <a:pt x="693" y="1106"/>
                </a:cubicBezTo>
                <a:close/>
                <a:moveTo>
                  <a:pt x="208" y="421"/>
                </a:moveTo>
                <a:cubicBezTo>
                  <a:pt x="184" y="410"/>
                  <a:pt x="160" y="400"/>
                  <a:pt x="139" y="390"/>
                </a:cubicBezTo>
                <a:cubicBezTo>
                  <a:pt x="151" y="418"/>
                  <a:pt x="186" y="435"/>
                  <a:pt x="208" y="421"/>
                </a:cubicBezTo>
                <a:close/>
                <a:moveTo>
                  <a:pt x="509" y="793"/>
                </a:moveTo>
                <a:cubicBezTo>
                  <a:pt x="522" y="798"/>
                  <a:pt x="531" y="807"/>
                  <a:pt x="538" y="805"/>
                </a:cubicBezTo>
                <a:cubicBezTo>
                  <a:pt x="551" y="802"/>
                  <a:pt x="555" y="784"/>
                  <a:pt x="547" y="765"/>
                </a:cubicBezTo>
                <a:cubicBezTo>
                  <a:pt x="537" y="773"/>
                  <a:pt x="527" y="780"/>
                  <a:pt x="509" y="793"/>
                </a:cubicBezTo>
                <a:close/>
                <a:moveTo>
                  <a:pt x="779" y="671"/>
                </a:moveTo>
                <a:cubicBezTo>
                  <a:pt x="758" y="672"/>
                  <a:pt x="737" y="664"/>
                  <a:pt x="723" y="685"/>
                </a:cubicBezTo>
                <a:cubicBezTo>
                  <a:pt x="760" y="698"/>
                  <a:pt x="765" y="697"/>
                  <a:pt x="779" y="671"/>
                </a:cubicBezTo>
                <a:close/>
                <a:moveTo>
                  <a:pt x="653" y="1383"/>
                </a:moveTo>
                <a:cubicBezTo>
                  <a:pt x="624" y="1385"/>
                  <a:pt x="620" y="1389"/>
                  <a:pt x="627" y="1416"/>
                </a:cubicBezTo>
                <a:cubicBezTo>
                  <a:pt x="650" y="1416"/>
                  <a:pt x="658" y="1407"/>
                  <a:pt x="653" y="1383"/>
                </a:cubicBezTo>
                <a:close/>
                <a:moveTo>
                  <a:pt x="779" y="1462"/>
                </a:moveTo>
                <a:cubicBezTo>
                  <a:pt x="788" y="1449"/>
                  <a:pt x="801" y="1437"/>
                  <a:pt x="799" y="1433"/>
                </a:cubicBezTo>
                <a:cubicBezTo>
                  <a:pt x="791" y="1417"/>
                  <a:pt x="776" y="1421"/>
                  <a:pt x="761" y="1425"/>
                </a:cubicBezTo>
                <a:cubicBezTo>
                  <a:pt x="766" y="1436"/>
                  <a:pt x="771" y="1445"/>
                  <a:pt x="779" y="1462"/>
                </a:cubicBezTo>
                <a:close/>
                <a:moveTo>
                  <a:pt x="723" y="1369"/>
                </a:moveTo>
                <a:cubicBezTo>
                  <a:pt x="720" y="1368"/>
                  <a:pt x="717" y="1366"/>
                  <a:pt x="715" y="1365"/>
                </a:cubicBezTo>
                <a:cubicBezTo>
                  <a:pt x="707" y="1372"/>
                  <a:pt x="695" y="1377"/>
                  <a:pt x="693" y="1385"/>
                </a:cubicBezTo>
                <a:cubicBezTo>
                  <a:pt x="691" y="1392"/>
                  <a:pt x="699" y="1402"/>
                  <a:pt x="703" y="1411"/>
                </a:cubicBezTo>
                <a:cubicBezTo>
                  <a:pt x="706" y="1410"/>
                  <a:pt x="710" y="1410"/>
                  <a:pt x="713" y="1410"/>
                </a:cubicBezTo>
                <a:cubicBezTo>
                  <a:pt x="716" y="1396"/>
                  <a:pt x="719" y="1383"/>
                  <a:pt x="723" y="1369"/>
                </a:cubicBezTo>
                <a:close/>
                <a:moveTo>
                  <a:pt x="812" y="753"/>
                </a:moveTo>
                <a:cubicBezTo>
                  <a:pt x="816" y="753"/>
                  <a:pt x="819" y="753"/>
                  <a:pt x="823" y="752"/>
                </a:cubicBezTo>
                <a:cubicBezTo>
                  <a:pt x="824" y="743"/>
                  <a:pt x="829" y="731"/>
                  <a:pt x="825" y="724"/>
                </a:cubicBezTo>
                <a:cubicBezTo>
                  <a:pt x="821" y="717"/>
                  <a:pt x="808" y="714"/>
                  <a:pt x="799" y="710"/>
                </a:cubicBezTo>
                <a:cubicBezTo>
                  <a:pt x="798" y="712"/>
                  <a:pt x="796" y="713"/>
                  <a:pt x="794" y="715"/>
                </a:cubicBezTo>
                <a:cubicBezTo>
                  <a:pt x="800" y="728"/>
                  <a:pt x="806" y="740"/>
                  <a:pt x="812" y="753"/>
                </a:cubicBezTo>
                <a:close/>
                <a:moveTo>
                  <a:pt x="688" y="1147"/>
                </a:moveTo>
                <a:cubicBezTo>
                  <a:pt x="675" y="1149"/>
                  <a:pt x="665" y="1150"/>
                  <a:pt x="653" y="1152"/>
                </a:cubicBezTo>
                <a:cubicBezTo>
                  <a:pt x="657" y="1168"/>
                  <a:pt x="663" y="1181"/>
                  <a:pt x="681" y="1175"/>
                </a:cubicBezTo>
                <a:cubicBezTo>
                  <a:pt x="697" y="1170"/>
                  <a:pt x="691" y="1159"/>
                  <a:pt x="688" y="1147"/>
                </a:cubicBezTo>
                <a:close/>
                <a:moveTo>
                  <a:pt x="835" y="926"/>
                </a:moveTo>
                <a:cubicBezTo>
                  <a:pt x="862" y="935"/>
                  <a:pt x="870" y="931"/>
                  <a:pt x="878" y="904"/>
                </a:cubicBezTo>
                <a:cubicBezTo>
                  <a:pt x="861" y="905"/>
                  <a:pt x="841" y="900"/>
                  <a:pt x="835" y="926"/>
                </a:cubicBezTo>
                <a:close/>
                <a:moveTo>
                  <a:pt x="579" y="767"/>
                </a:moveTo>
                <a:cubicBezTo>
                  <a:pt x="574" y="776"/>
                  <a:pt x="568" y="784"/>
                  <a:pt x="567" y="792"/>
                </a:cubicBezTo>
                <a:cubicBezTo>
                  <a:pt x="566" y="799"/>
                  <a:pt x="571" y="807"/>
                  <a:pt x="573" y="815"/>
                </a:cubicBezTo>
                <a:cubicBezTo>
                  <a:pt x="578" y="811"/>
                  <a:pt x="585" y="808"/>
                  <a:pt x="588" y="803"/>
                </a:cubicBezTo>
                <a:cubicBezTo>
                  <a:pt x="596" y="789"/>
                  <a:pt x="591" y="777"/>
                  <a:pt x="579" y="767"/>
                </a:cubicBezTo>
                <a:close/>
                <a:moveTo>
                  <a:pt x="835" y="714"/>
                </a:moveTo>
                <a:cubicBezTo>
                  <a:pt x="841" y="706"/>
                  <a:pt x="847" y="700"/>
                  <a:pt x="854" y="691"/>
                </a:cubicBezTo>
                <a:cubicBezTo>
                  <a:pt x="834" y="683"/>
                  <a:pt x="818" y="691"/>
                  <a:pt x="798" y="700"/>
                </a:cubicBezTo>
                <a:cubicBezTo>
                  <a:pt x="813" y="706"/>
                  <a:pt x="824" y="710"/>
                  <a:pt x="835" y="714"/>
                </a:cubicBezTo>
                <a:close/>
                <a:moveTo>
                  <a:pt x="627" y="1273"/>
                </a:moveTo>
                <a:cubicBezTo>
                  <a:pt x="605" y="1270"/>
                  <a:pt x="593" y="1280"/>
                  <a:pt x="591" y="1301"/>
                </a:cubicBezTo>
                <a:cubicBezTo>
                  <a:pt x="615" y="1303"/>
                  <a:pt x="624" y="1296"/>
                  <a:pt x="627" y="1273"/>
                </a:cubicBezTo>
                <a:close/>
                <a:moveTo>
                  <a:pt x="762" y="887"/>
                </a:moveTo>
                <a:cubicBezTo>
                  <a:pt x="763" y="885"/>
                  <a:pt x="765" y="882"/>
                  <a:pt x="766" y="880"/>
                </a:cubicBezTo>
                <a:cubicBezTo>
                  <a:pt x="763" y="868"/>
                  <a:pt x="761" y="854"/>
                  <a:pt x="745" y="855"/>
                </a:cubicBezTo>
                <a:cubicBezTo>
                  <a:pt x="739" y="856"/>
                  <a:pt x="734" y="868"/>
                  <a:pt x="729" y="875"/>
                </a:cubicBezTo>
                <a:cubicBezTo>
                  <a:pt x="740" y="879"/>
                  <a:pt x="751" y="883"/>
                  <a:pt x="762" y="887"/>
                </a:cubicBezTo>
                <a:close/>
                <a:moveTo>
                  <a:pt x="418" y="552"/>
                </a:moveTo>
                <a:cubicBezTo>
                  <a:pt x="399" y="534"/>
                  <a:pt x="380" y="533"/>
                  <a:pt x="367" y="550"/>
                </a:cubicBezTo>
                <a:cubicBezTo>
                  <a:pt x="384" y="558"/>
                  <a:pt x="400" y="571"/>
                  <a:pt x="418" y="552"/>
                </a:cubicBezTo>
                <a:close/>
                <a:moveTo>
                  <a:pt x="513" y="236"/>
                </a:moveTo>
                <a:cubicBezTo>
                  <a:pt x="513" y="237"/>
                  <a:pt x="514" y="239"/>
                  <a:pt x="514" y="241"/>
                </a:cubicBezTo>
                <a:cubicBezTo>
                  <a:pt x="522" y="242"/>
                  <a:pt x="532" y="242"/>
                  <a:pt x="540" y="245"/>
                </a:cubicBezTo>
                <a:cubicBezTo>
                  <a:pt x="559" y="255"/>
                  <a:pt x="565" y="252"/>
                  <a:pt x="565" y="228"/>
                </a:cubicBezTo>
                <a:cubicBezTo>
                  <a:pt x="548" y="230"/>
                  <a:pt x="530" y="233"/>
                  <a:pt x="513" y="236"/>
                </a:cubicBezTo>
                <a:close/>
                <a:moveTo>
                  <a:pt x="735" y="1314"/>
                </a:moveTo>
                <a:cubicBezTo>
                  <a:pt x="733" y="1313"/>
                  <a:pt x="731" y="1312"/>
                  <a:pt x="729" y="1311"/>
                </a:cubicBezTo>
                <a:cubicBezTo>
                  <a:pt x="722" y="1323"/>
                  <a:pt x="714" y="1335"/>
                  <a:pt x="706" y="1349"/>
                </a:cubicBezTo>
                <a:cubicBezTo>
                  <a:pt x="714" y="1354"/>
                  <a:pt x="721" y="1358"/>
                  <a:pt x="730" y="1364"/>
                </a:cubicBezTo>
                <a:cubicBezTo>
                  <a:pt x="732" y="1345"/>
                  <a:pt x="733" y="1329"/>
                  <a:pt x="735" y="1314"/>
                </a:cubicBezTo>
                <a:close/>
                <a:moveTo>
                  <a:pt x="849" y="852"/>
                </a:moveTo>
                <a:cubicBezTo>
                  <a:pt x="842" y="863"/>
                  <a:pt x="836" y="871"/>
                  <a:pt x="833" y="879"/>
                </a:cubicBezTo>
                <a:cubicBezTo>
                  <a:pt x="833" y="880"/>
                  <a:pt x="844" y="889"/>
                  <a:pt x="846" y="888"/>
                </a:cubicBezTo>
                <a:cubicBezTo>
                  <a:pt x="854" y="884"/>
                  <a:pt x="861" y="877"/>
                  <a:pt x="868" y="871"/>
                </a:cubicBezTo>
                <a:cubicBezTo>
                  <a:pt x="863" y="866"/>
                  <a:pt x="858" y="861"/>
                  <a:pt x="849" y="852"/>
                </a:cubicBezTo>
                <a:close/>
                <a:moveTo>
                  <a:pt x="839" y="833"/>
                </a:moveTo>
                <a:cubicBezTo>
                  <a:pt x="821" y="832"/>
                  <a:pt x="807" y="841"/>
                  <a:pt x="808" y="854"/>
                </a:cubicBezTo>
                <a:cubicBezTo>
                  <a:pt x="809" y="857"/>
                  <a:pt x="815" y="863"/>
                  <a:pt x="819" y="863"/>
                </a:cubicBezTo>
                <a:cubicBezTo>
                  <a:pt x="834" y="864"/>
                  <a:pt x="841" y="852"/>
                  <a:pt x="839" y="833"/>
                </a:cubicBezTo>
                <a:close/>
                <a:moveTo>
                  <a:pt x="673" y="1444"/>
                </a:moveTo>
                <a:cubicBezTo>
                  <a:pt x="680" y="1441"/>
                  <a:pt x="688" y="1440"/>
                  <a:pt x="690" y="1436"/>
                </a:cubicBezTo>
                <a:cubicBezTo>
                  <a:pt x="694" y="1430"/>
                  <a:pt x="696" y="1422"/>
                  <a:pt x="694" y="1415"/>
                </a:cubicBezTo>
                <a:cubicBezTo>
                  <a:pt x="693" y="1411"/>
                  <a:pt x="685" y="1409"/>
                  <a:pt x="680" y="1405"/>
                </a:cubicBezTo>
                <a:cubicBezTo>
                  <a:pt x="677" y="1412"/>
                  <a:pt x="674" y="1418"/>
                  <a:pt x="672" y="1424"/>
                </a:cubicBezTo>
                <a:cubicBezTo>
                  <a:pt x="671" y="1429"/>
                  <a:pt x="673" y="1436"/>
                  <a:pt x="673" y="1444"/>
                </a:cubicBezTo>
                <a:close/>
                <a:moveTo>
                  <a:pt x="681" y="482"/>
                </a:moveTo>
                <a:cubicBezTo>
                  <a:pt x="689" y="475"/>
                  <a:pt x="697" y="468"/>
                  <a:pt x="704" y="461"/>
                </a:cubicBezTo>
                <a:cubicBezTo>
                  <a:pt x="704" y="460"/>
                  <a:pt x="704" y="458"/>
                  <a:pt x="703" y="457"/>
                </a:cubicBezTo>
                <a:cubicBezTo>
                  <a:pt x="690" y="457"/>
                  <a:pt x="676" y="457"/>
                  <a:pt x="660" y="457"/>
                </a:cubicBezTo>
                <a:cubicBezTo>
                  <a:pt x="669" y="467"/>
                  <a:pt x="675" y="474"/>
                  <a:pt x="681" y="482"/>
                </a:cubicBezTo>
                <a:close/>
                <a:moveTo>
                  <a:pt x="528" y="565"/>
                </a:moveTo>
                <a:cubicBezTo>
                  <a:pt x="529" y="567"/>
                  <a:pt x="530" y="569"/>
                  <a:pt x="531" y="572"/>
                </a:cubicBezTo>
                <a:cubicBezTo>
                  <a:pt x="549" y="560"/>
                  <a:pt x="567" y="548"/>
                  <a:pt x="587" y="535"/>
                </a:cubicBezTo>
                <a:cubicBezTo>
                  <a:pt x="552" y="521"/>
                  <a:pt x="548" y="557"/>
                  <a:pt x="528" y="565"/>
                </a:cubicBezTo>
                <a:close/>
                <a:moveTo>
                  <a:pt x="485" y="1394"/>
                </a:moveTo>
                <a:cubicBezTo>
                  <a:pt x="481" y="1373"/>
                  <a:pt x="479" y="1354"/>
                  <a:pt x="474" y="1337"/>
                </a:cubicBezTo>
                <a:cubicBezTo>
                  <a:pt x="474" y="1333"/>
                  <a:pt x="468" y="1330"/>
                  <a:pt x="464" y="1327"/>
                </a:cubicBezTo>
                <a:cubicBezTo>
                  <a:pt x="462" y="1328"/>
                  <a:pt x="460" y="1330"/>
                  <a:pt x="458" y="1332"/>
                </a:cubicBezTo>
                <a:cubicBezTo>
                  <a:pt x="477" y="1348"/>
                  <a:pt x="455" y="1380"/>
                  <a:pt x="485" y="1394"/>
                </a:cubicBezTo>
                <a:close/>
                <a:moveTo>
                  <a:pt x="647" y="1349"/>
                </a:moveTo>
                <a:cubicBezTo>
                  <a:pt x="617" y="1354"/>
                  <a:pt x="614" y="1357"/>
                  <a:pt x="624" y="1379"/>
                </a:cubicBezTo>
                <a:cubicBezTo>
                  <a:pt x="647" y="1377"/>
                  <a:pt x="651" y="1372"/>
                  <a:pt x="647" y="1349"/>
                </a:cubicBezTo>
                <a:close/>
                <a:moveTo>
                  <a:pt x="738" y="804"/>
                </a:moveTo>
                <a:cubicBezTo>
                  <a:pt x="736" y="803"/>
                  <a:pt x="734" y="803"/>
                  <a:pt x="732" y="802"/>
                </a:cubicBezTo>
                <a:cubicBezTo>
                  <a:pt x="723" y="811"/>
                  <a:pt x="715" y="820"/>
                  <a:pt x="707" y="829"/>
                </a:cubicBezTo>
                <a:cubicBezTo>
                  <a:pt x="708" y="831"/>
                  <a:pt x="710" y="834"/>
                  <a:pt x="712" y="837"/>
                </a:cubicBezTo>
                <a:cubicBezTo>
                  <a:pt x="721" y="833"/>
                  <a:pt x="732" y="831"/>
                  <a:pt x="739" y="825"/>
                </a:cubicBezTo>
                <a:cubicBezTo>
                  <a:pt x="743" y="822"/>
                  <a:pt x="739" y="811"/>
                  <a:pt x="738" y="804"/>
                </a:cubicBezTo>
                <a:close/>
                <a:moveTo>
                  <a:pt x="761" y="343"/>
                </a:moveTo>
                <a:cubicBezTo>
                  <a:pt x="759" y="336"/>
                  <a:pt x="760" y="327"/>
                  <a:pt x="756" y="325"/>
                </a:cubicBezTo>
                <a:cubicBezTo>
                  <a:pt x="738" y="316"/>
                  <a:pt x="720" y="307"/>
                  <a:pt x="695" y="309"/>
                </a:cubicBezTo>
                <a:cubicBezTo>
                  <a:pt x="718" y="321"/>
                  <a:pt x="738" y="331"/>
                  <a:pt x="761" y="343"/>
                </a:cubicBezTo>
                <a:close/>
                <a:moveTo>
                  <a:pt x="715" y="456"/>
                </a:moveTo>
                <a:cubicBezTo>
                  <a:pt x="721" y="447"/>
                  <a:pt x="727" y="440"/>
                  <a:pt x="732" y="432"/>
                </a:cubicBezTo>
                <a:cubicBezTo>
                  <a:pt x="731" y="431"/>
                  <a:pt x="730" y="429"/>
                  <a:pt x="729" y="427"/>
                </a:cubicBezTo>
                <a:cubicBezTo>
                  <a:pt x="715" y="430"/>
                  <a:pt x="702" y="433"/>
                  <a:pt x="688" y="436"/>
                </a:cubicBezTo>
                <a:cubicBezTo>
                  <a:pt x="689" y="438"/>
                  <a:pt x="689" y="440"/>
                  <a:pt x="689" y="442"/>
                </a:cubicBezTo>
                <a:cubicBezTo>
                  <a:pt x="697" y="446"/>
                  <a:pt x="705" y="450"/>
                  <a:pt x="715" y="456"/>
                </a:cubicBezTo>
                <a:close/>
                <a:moveTo>
                  <a:pt x="485" y="543"/>
                </a:moveTo>
                <a:cubicBezTo>
                  <a:pt x="490" y="532"/>
                  <a:pt x="498" y="519"/>
                  <a:pt x="495" y="517"/>
                </a:cubicBezTo>
                <a:cubicBezTo>
                  <a:pt x="485" y="505"/>
                  <a:pt x="472" y="507"/>
                  <a:pt x="459" y="515"/>
                </a:cubicBezTo>
                <a:cubicBezTo>
                  <a:pt x="466" y="523"/>
                  <a:pt x="473" y="530"/>
                  <a:pt x="485" y="543"/>
                </a:cubicBezTo>
                <a:close/>
                <a:moveTo>
                  <a:pt x="841" y="785"/>
                </a:moveTo>
                <a:cubicBezTo>
                  <a:pt x="861" y="780"/>
                  <a:pt x="865" y="773"/>
                  <a:pt x="860" y="748"/>
                </a:cubicBezTo>
                <a:cubicBezTo>
                  <a:pt x="854" y="750"/>
                  <a:pt x="847" y="752"/>
                  <a:pt x="841" y="754"/>
                </a:cubicBezTo>
                <a:cubicBezTo>
                  <a:pt x="841" y="765"/>
                  <a:pt x="841" y="775"/>
                  <a:pt x="841" y="785"/>
                </a:cubicBezTo>
                <a:close/>
                <a:moveTo>
                  <a:pt x="654" y="1311"/>
                </a:moveTo>
                <a:cubicBezTo>
                  <a:pt x="631" y="1310"/>
                  <a:pt x="625" y="1323"/>
                  <a:pt x="626" y="1342"/>
                </a:cubicBezTo>
                <a:cubicBezTo>
                  <a:pt x="653" y="1339"/>
                  <a:pt x="656" y="1335"/>
                  <a:pt x="654" y="1311"/>
                </a:cubicBezTo>
                <a:close/>
                <a:moveTo>
                  <a:pt x="733" y="849"/>
                </a:moveTo>
                <a:cubicBezTo>
                  <a:pt x="715" y="850"/>
                  <a:pt x="705" y="861"/>
                  <a:pt x="707" y="876"/>
                </a:cubicBezTo>
                <a:cubicBezTo>
                  <a:pt x="709" y="891"/>
                  <a:pt x="717" y="898"/>
                  <a:pt x="736" y="893"/>
                </a:cubicBezTo>
                <a:cubicBezTo>
                  <a:pt x="707" y="879"/>
                  <a:pt x="724" y="864"/>
                  <a:pt x="733" y="849"/>
                </a:cubicBezTo>
                <a:close/>
                <a:moveTo>
                  <a:pt x="927" y="903"/>
                </a:moveTo>
                <a:cubicBezTo>
                  <a:pt x="929" y="904"/>
                  <a:pt x="930" y="904"/>
                  <a:pt x="932" y="905"/>
                </a:cubicBezTo>
                <a:cubicBezTo>
                  <a:pt x="935" y="894"/>
                  <a:pt x="939" y="883"/>
                  <a:pt x="940" y="871"/>
                </a:cubicBezTo>
                <a:cubicBezTo>
                  <a:pt x="941" y="867"/>
                  <a:pt x="936" y="862"/>
                  <a:pt x="933" y="858"/>
                </a:cubicBezTo>
                <a:cubicBezTo>
                  <a:pt x="929" y="863"/>
                  <a:pt x="922" y="867"/>
                  <a:pt x="922" y="872"/>
                </a:cubicBezTo>
                <a:cubicBezTo>
                  <a:pt x="922" y="882"/>
                  <a:pt x="925" y="893"/>
                  <a:pt x="927" y="903"/>
                </a:cubicBezTo>
                <a:close/>
                <a:moveTo>
                  <a:pt x="555" y="1304"/>
                </a:moveTo>
                <a:cubicBezTo>
                  <a:pt x="557" y="1300"/>
                  <a:pt x="558" y="1297"/>
                  <a:pt x="559" y="1294"/>
                </a:cubicBezTo>
                <a:cubicBezTo>
                  <a:pt x="554" y="1292"/>
                  <a:pt x="547" y="1286"/>
                  <a:pt x="544" y="1288"/>
                </a:cubicBezTo>
                <a:cubicBezTo>
                  <a:pt x="536" y="1293"/>
                  <a:pt x="530" y="1300"/>
                  <a:pt x="524" y="1308"/>
                </a:cubicBezTo>
                <a:cubicBezTo>
                  <a:pt x="524" y="1309"/>
                  <a:pt x="532" y="1319"/>
                  <a:pt x="533" y="1319"/>
                </a:cubicBezTo>
                <a:cubicBezTo>
                  <a:pt x="541" y="1314"/>
                  <a:pt x="548" y="1309"/>
                  <a:pt x="555" y="1304"/>
                </a:cubicBezTo>
                <a:close/>
                <a:moveTo>
                  <a:pt x="588" y="483"/>
                </a:moveTo>
                <a:cubicBezTo>
                  <a:pt x="601" y="515"/>
                  <a:pt x="607" y="517"/>
                  <a:pt x="630" y="495"/>
                </a:cubicBezTo>
                <a:cubicBezTo>
                  <a:pt x="614" y="490"/>
                  <a:pt x="601" y="487"/>
                  <a:pt x="588" y="483"/>
                </a:cubicBezTo>
                <a:close/>
                <a:moveTo>
                  <a:pt x="655" y="1370"/>
                </a:moveTo>
                <a:cubicBezTo>
                  <a:pt x="679" y="1358"/>
                  <a:pt x="681" y="1339"/>
                  <a:pt x="663" y="1321"/>
                </a:cubicBezTo>
                <a:cubicBezTo>
                  <a:pt x="661" y="1337"/>
                  <a:pt x="658" y="1351"/>
                  <a:pt x="655" y="1370"/>
                </a:cubicBezTo>
                <a:close/>
                <a:moveTo>
                  <a:pt x="603" y="1258"/>
                </a:moveTo>
                <a:cubicBezTo>
                  <a:pt x="621" y="1264"/>
                  <a:pt x="631" y="1260"/>
                  <a:pt x="634" y="1248"/>
                </a:cubicBezTo>
                <a:cubicBezTo>
                  <a:pt x="635" y="1243"/>
                  <a:pt x="633" y="1238"/>
                  <a:pt x="632" y="1233"/>
                </a:cubicBezTo>
                <a:cubicBezTo>
                  <a:pt x="627" y="1235"/>
                  <a:pt x="620" y="1234"/>
                  <a:pt x="617" y="1238"/>
                </a:cubicBezTo>
                <a:cubicBezTo>
                  <a:pt x="611" y="1243"/>
                  <a:pt x="608" y="1250"/>
                  <a:pt x="603" y="1258"/>
                </a:cubicBezTo>
                <a:close/>
                <a:moveTo>
                  <a:pt x="424" y="395"/>
                </a:moveTo>
                <a:cubicBezTo>
                  <a:pt x="412" y="367"/>
                  <a:pt x="400" y="362"/>
                  <a:pt x="372" y="374"/>
                </a:cubicBezTo>
                <a:cubicBezTo>
                  <a:pt x="390" y="381"/>
                  <a:pt x="405" y="387"/>
                  <a:pt x="424" y="395"/>
                </a:cubicBezTo>
                <a:close/>
                <a:moveTo>
                  <a:pt x="476" y="705"/>
                </a:moveTo>
                <a:cubicBezTo>
                  <a:pt x="485" y="709"/>
                  <a:pt x="492" y="714"/>
                  <a:pt x="499" y="715"/>
                </a:cubicBezTo>
                <a:cubicBezTo>
                  <a:pt x="502" y="716"/>
                  <a:pt x="509" y="706"/>
                  <a:pt x="509" y="705"/>
                </a:cubicBezTo>
                <a:cubicBezTo>
                  <a:pt x="504" y="697"/>
                  <a:pt x="498" y="690"/>
                  <a:pt x="491" y="682"/>
                </a:cubicBezTo>
                <a:cubicBezTo>
                  <a:pt x="485" y="690"/>
                  <a:pt x="482" y="696"/>
                  <a:pt x="476" y="705"/>
                </a:cubicBezTo>
                <a:close/>
                <a:moveTo>
                  <a:pt x="269" y="515"/>
                </a:moveTo>
                <a:cubicBezTo>
                  <a:pt x="250" y="514"/>
                  <a:pt x="236" y="513"/>
                  <a:pt x="218" y="512"/>
                </a:cubicBezTo>
                <a:cubicBezTo>
                  <a:pt x="234" y="536"/>
                  <a:pt x="250" y="537"/>
                  <a:pt x="269" y="515"/>
                </a:cubicBezTo>
                <a:close/>
                <a:moveTo>
                  <a:pt x="870" y="725"/>
                </a:moveTo>
                <a:cubicBezTo>
                  <a:pt x="870" y="727"/>
                  <a:pt x="869" y="729"/>
                  <a:pt x="869" y="731"/>
                </a:cubicBezTo>
                <a:cubicBezTo>
                  <a:pt x="885" y="753"/>
                  <a:pt x="886" y="753"/>
                  <a:pt x="912" y="733"/>
                </a:cubicBezTo>
                <a:cubicBezTo>
                  <a:pt x="898" y="730"/>
                  <a:pt x="884" y="728"/>
                  <a:pt x="870" y="725"/>
                </a:cubicBezTo>
                <a:close/>
                <a:moveTo>
                  <a:pt x="74" y="341"/>
                </a:moveTo>
                <a:cubicBezTo>
                  <a:pt x="74" y="335"/>
                  <a:pt x="74" y="330"/>
                  <a:pt x="74" y="325"/>
                </a:cubicBezTo>
                <a:cubicBezTo>
                  <a:pt x="63" y="324"/>
                  <a:pt x="52" y="323"/>
                  <a:pt x="42" y="322"/>
                </a:cubicBezTo>
                <a:cubicBezTo>
                  <a:pt x="40" y="341"/>
                  <a:pt x="48" y="345"/>
                  <a:pt x="74" y="341"/>
                </a:cubicBezTo>
                <a:close/>
                <a:moveTo>
                  <a:pt x="393" y="318"/>
                </a:moveTo>
                <a:cubicBezTo>
                  <a:pt x="395" y="320"/>
                  <a:pt x="397" y="323"/>
                  <a:pt x="398" y="325"/>
                </a:cubicBezTo>
                <a:cubicBezTo>
                  <a:pt x="408" y="319"/>
                  <a:pt x="417" y="313"/>
                  <a:pt x="426" y="306"/>
                </a:cubicBezTo>
                <a:cubicBezTo>
                  <a:pt x="429" y="303"/>
                  <a:pt x="428" y="296"/>
                  <a:pt x="429" y="291"/>
                </a:cubicBezTo>
                <a:cubicBezTo>
                  <a:pt x="424" y="292"/>
                  <a:pt x="417" y="291"/>
                  <a:pt x="414" y="294"/>
                </a:cubicBezTo>
                <a:cubicBezTo>
                  <a:pt x="406" y="301"/>
                  <a:pt x="400" y="310"/>
                  <a:pt x="393" y="318"/>
                </a:cubicBezTo>
                <a:close/>
                <a:moveTo>
                  <a:pt x="713" y="717"/>
                </a:moveTo>
                <a:cubicBezTo>
                  <a:pt x="717" y="736"/>
                  <a:pt x="720" y="747"/>
                  <a:pt x="722" y="759"/>
                </a:cubicBezTo>
                <a:cubicBezTo>
                  <a:pt x="739" y="753"/>
                  <a:pt x="739" y="740"/>
                  <a:pt x="735" y="727"/>
                </a:cubicBezTo>
                <a:cubicBezTo>
                  <a:pt x="734" y="723"/>
                  <a:pt x="723" y="721"/>
                  <a:pt x="713" y="717"/>
                </a:cubicBezTo>
                <a:close/>
                <a:moveTo>
                  <a:pt x="563" y="1760"/>
                </a:moveTo>
                <a:cubicBezTo>
                  <a:pt x="561" y="1759"/>
                  <a:pt x="559" y="1758"/>
                  <a:pt x="556" y="1757"/>
                </a:cubicBezTo>
                <a:cubicBezTo>
                  <a:pt x="551" y="1764"/>
                  <a:pt x="541" y="1771"/>
                  <a:pt x="541" y="1778"/>
                </a:cubicBezTo>
                <a:cubicBezTo>
                  <a:pt x="541" y="1784"/>
                  <a:pt x="553" y="1790"/>
                  <a:pt x="563" y="1800"/>
                </a:cubicBezTo>
                <a:cubicBezTo>
                  <a:pt x="563" y="1782"/>
                  <a:pt x="563" y="1771"/>
                  <a:pt x="563" y="1760"/>
                </a:cubicBezTo>
                <a:close/>
                <a:moveTo>
                  <a:pt x="353" y="841"/>
                </a:moveTo>
                <a:cubicBezTo>
                  <a:pt x="367" y="827"/>
                  <a:pt x="368" y="813"/>
                  <a:pt x="356" y="800"/>
                </a:cubicBezTo>
                <a:cubicBezTo>
                  <a:pt x="350" y="810"/>
                  <a:pt x="345" y="819"/>
                  <a:pt x="339" y="829"/>
                </a:cubicBezTo>
                <a:cubicBezTo>
                  <a:pt x="344" y="833"/>
                  <a:pt x="348" y="837"/>
                  <a:pt x="353" y="841"/>
                </a:cubicBezTo>
                <a:close/>
                <a:moveTo>
                  <a:pt x="563" y="806"/>
                </a:moveTo>
                <a:cubicBezTo>
                  <a:pt x="560" y="805"/>
                  <a:pt x="558" y="804"/>
                  <a:pt x="556" y="803"/>
                </a:cubicBezTo>
                <a:cubicBezTo>
                  <a:pt x="550" y="807"/>
                  <a:pt x="543" y="810"/>
                  <a:pt x="539" y="816"/>
                </a:cubicBezTo>
                <a:cubicBezTo>
                  <a:pt x="535" y="820"/>
                  <a:pt x="535" y="827"/>
                  <a:pt x="533" y="832"/>
                </a:cubicBezTo>
                <a:cubicBezTo>
                  <a:pt x="539" y="833"/>
                  <a:pt x="548" y="835"/>
                  <a:pt x="550" y="832"/>
                </a:cubicBezTo>
                <a:cubicBezTo>
                  <a:pt x="556" y="825"/>
                  <a:pt x="559" y="815"/>
                  <a:pt x="563" y="806"/>
                </a:cubicBezTo>
                <a:close/>
                <a:moveTo>
                  <a:pt x="811" y="972"/>
                </a:moveTo>
                <a:cubicBezTo>
                  <a:pt x="792" y="961"/>
                  <a:pt x="780" y="968"/>
                  <a:pt x="765" y="978"/>
                </a:cubicBezTo>
                <a:cubicBezTo>
                  <a:pt x="783" y="991"/>
                  <a:pt x="796" y="987"/>
                  <a:pt x="811" y="972"/>
                </a:cubicBezTo>
                <a:close/>
                <a:moveTo>
                  <a:pt x="706" y="987"/>
                </a:moveTo>
                <a:cubicBezTo>
                  <a:pt x="714" y="997"/>
                  <a:pt x="717" y="1006"/>
                  <a:pt x="723" y="1008"/>
                </a:cubicBezTo>
                <a:cubicBezTo>
                  <a:pt x="733" y="1010"/>
                  <a:pt x="745" y="1008"/>
                  <a:pt x="756" y="1007"/>
                </a:cubicBezTo>
                <a:cubicBezTo>
                  <a:pt x="756" y="1005"/>
                  <a:pt x="756" y="1002"/>
                  <a:pt x="756" y="1000"/>
                </a:cubicBezTo>
                <a:cubicBezTo>
                  <a:pt x="741" y="996"/>
                  <a:pt x="727" y="993"/>
                  <a:pt x="706" y="987"/>
                </a:cubicBezTo>
                <a:close/>
                <a:moveTo>
                  <a:pt x="742" y="444"/>
                </a:moveTo>
                <a:cubicBezTo>
                  <a:pt x="723" y="456"/>
                  <a:pt x="723" y="458"/>
                  <a:pt x="741" y="481"/>
                </a:cubicBezTo>
                <a:cubicBezTo>
                  <a:pt x="754" y="470"/>
                  <a:pt x="755" y="458"/>
                  <a:pt x="742" y="444"/>
                </a:cubicBezTo>
                <a:close/>
                <a:moveTo>
                  <a:pt x="756" y="452"/>
                </a:moveTo>
                <a:cubicBezTo>
                  <a:pt x="757" y="460"/>
                  <a:pt x="756" y="471"/>
                  <a:pt x="760" y="473"/>
                </a:cubicBezTo>
                <a:cubicBezTo>
                  <a:pt x="766" y="477"/>
                  <a:pt x="776" y="476"/>
                  <a:pt x="787" y="476"/>
                </a:cubicBezTo>
                <a:cubicBezTo>
                  <a:pt x="783" y="457"/>
                  <a:pt x="777" y="447"/>
                  <a:pt x="756" y="452"/>
                </a:cubicBezTo>
                <a:close/>
                <a:moveTo>
                  <a:pt x="784" y="438"/>
                </a:moveTo>
                <a:cubicBezTo>
                  <a:pt x="791" y="432"/>
                  <a:pt x="798" y="428"/>
                  <a:pt x="802" y="423"/>
                </a:cubicBezTo>
                <a:cubicBezTo>
                  <a:pt x="803" y="422"/>
                  <a:pt x="798" y="412"/>
                  <a:pt x="794" y="411"/>
                </a:cubicBezTo>
                <a:cubicBezTo>
                  <a:pt x="787" y="409"/>
                  <a:pt x="779" y="410"/>
                  <a:pt x="768" y="409"/>
                </a:cubicBezTo>
                <a:cubicBezTo>
                  <a:pt x="775" y="421"/>
                  <a:pt x="779" y="428"/>
                  <a:pt x="784" y="438"/>
                </a:cubicBezTo>
                <a:close/>
                <a:moveTo>
                  <a:pt x="741" y="923"/>
                </a:moveTo>
                <a:cubicBezTo>
                  <a:pt x="752" y="918"/>
                  <a:pt x="759" y="916"/>
                  <a:pt x="764" y="911"/>
                </a:cubicBezTo>
                <a:cubicBezTo>
                  <a:pt x="766" y="908"/>
                  <a:pt x="767" y="897"/>
                  <a:pt x="764" y="896"/>
                </a:cubicBezTo>
                <a:cubicBezTo>
                  <a:pt x="759" y="892"/>
                  <a:pt x="751" y="893"/>
                  <a:pt x="744" y="892"/>
                </a:cubicBezTo>
                <a:cubicBezTo>
                  <a:pt x="743" y="902"/>
                  <a:pt x="742" y="909"/>
                  <a:pt x="741" y="923"/>
                </a:cubicBezTo>
                <a:close/>
                <a:moveTo>
                  <a:pt x="555" y="864"/>
                </a:moveTo>
                <a:cubicBezTo>
                  <a:pt x="574" y="855"/>
                  <a:pt x="578" y="843"/>
                  <a:pt x="572" y="823"/>
                </a:cubicBezTo>
                <a:cubicBezTo>
                  <a:pt x="561" y="836"/>
                  <a:pt x="544" y="843"/>
                  <a:pt x="555" y="864"/>
                </a:cubicBezTo>
                <a:close/>
                <a:moveTo>
                  <a:pt x="853" y="1510"/>
                </a:moveTo>
                <a:cubicBezTo>
                  <a:pt x="837" y="1519"/>
                  <a:pt x="815" y="1518"/>
                  <a:pt x="820" y="1544"/>
                </a:cubicBezTo>
                <a:cubicBezTo>
                  <a:pt x="832" y="1537"/>
                  <a:pt x="844" y="1532"/>
                  <a:pt x="855" y="1525"/>
                </a:cubicBezTo>
                <a:cubicBezTo>
                  <a:pt x="857" y="1524"/>
                  <a:pt x="854" y="1517"/>
                  <a:pt x="853" y="1510"/>
                </a:cubicBezTo>
                <a:close/>
                <a:moveTo>
                  <a:pt x="160" y="425"/>
                </a:moveTo>
                <a:cubicBezTo>
                  <a:pt x="152" y="418"/>
                  <a:pt x="144" y="412"/>
                  <a:pt x="134" y="404"/>
                </a:cubicBezTo>
                <a:cubicBezTo>
                  <a:pt x="132" y="415"/>
                  <a:pt x="122" y="424"/>
                  <a:pt x="137" y="432"/>
                </a:cubicBezTo>
                <a:cubicBezTo>
                  <a:pt x="147" y="438"/>
                  <a:pt x="156" y="439"/>
                  <a:pt x="160" y="425"/>
                </a:cubicBezTo>
                <a:close/>
                <a:moveTo>
                  <a:pt x="691" y="1189"/>
                </a:moveTo>
                <a:cubicBezTo>
                  <a:pt x="689" y="1186"/>
                  <a:pt x="687" y="1182"/>
                  <a:pt x="685" y="1179"/>
                </a:cubicBezTo>
                <a:cubicBezTo>
                  <a:pt x="675" y="1184"/>
                  <a:pt x="664" y="1189"/>
                  <a:pt x="654" y="1194"/>
                </a:cubicBezTo>
                <a:cubicBezTo>
                  <a:pt x="658" y="1198"/>
                  <a:pt x="663" y="1207"/>
                  <a:pt x="664" y="1207"/>
                </a:cubicBezTo>
                <a:cubicBezTo>
                  <a:pt x="673" y="1201"/>
                  <a:pt x="682" y="1195"/>
                  <a:pt x="691" y="1189"/>
                </a:cubicBezTo>
                <a:close/>
                <a:moveTo>
                  <a:pt x="774" y="1491"/>
                </a:moveTo>
                <a:cubicBezTo>
                  <a:pt x="793" y="1488"/>
                  <a:pt x="797" y="1478"/>
                  <a:pt x="791" y="1461"/>
                </a:cubicBezTo>
                <a:cubicBezTo>
                  <a:pt x="784" y="1463"/>
                  <a:pt x="777" y="1464"/>
                  <a:pt x="770" y="1465"/>
                </a:cubicBezTo>
                <a:cubicBezTo>
                  <a:pt x="772" y="1475"/>
                  <a:pt x="773" y="1482"/>
                  <a:pt x="774" y="1491"/>
                </a:cubicBezTo>
                <a:close/>
                <a:moveTo>
                  <a:pt x="799" y="1474"/>
                </a:moveTo>
                <a:cubicBezTo>
                  <a:pt x="802" y="1475"/>
                  <a:pt x="806" y="1477"/>
                  <a:pt x="810" y="1478"/>
                </a:cubicBezTo>
                <a:cubicBezTo>
                  <a:pt x="814" y="1471"/>
                  <a:pt x="820" y="1464"/>
                  <a:pt x="821" y="1457"/>
                </a:cubicBezTo>
                <a:cubicBezTo>
                  <a:pt x="822" y="1454"/>
                  <a:pt x="811" y="1450"/>
                  <a:pt x="805" y="1446"/>
                </a:cubicBezTo>
                <a:cubicBezTo>
                  <a:pt x="803" y="1455"/>
                  <a:pt x="801" y="1465"/>
                  <a:pt x="799" y="1474"/>
                </a:cubicBezTo>
                <a:close/>
                <a:moveTo>
                  <a:pt x="906" y="841"/>
                </a:moveTo>
                <a:cubicBezTo>
                  <a:pt x="903" y="840"/>
                  <a:pt x="901" y="838"/>
                  <a:pt x="899" y="837"/>
                </a:cubicBezTo>
                <a:cubicBezTo>
                  <a:pt x="890" y="844"/>
                  <a:pt x="882" y="852"/>
                  <a:pt x="874" y="859"/>
                </a:cubicBezTo>
                <a:cubicBezTo>
                  <a:pt x="874" y="861"/>
                  <a:pt x="875" y="863"/>
                  <a:pt x="876" y="865"/>
                </a:cubicBezTo>
                <a:cubicBezTo>
                  <a:pt x="883" y="865"/>
                  <a:pt x="893" y="867"/>
                  <a:pt x="898" y="863"/>
                </a:cubicBezTo>
                <a:cubicBezTo>
                  <a:pt x="903" y="859"/>
                  <a:pt x="903" y="849"/>
                  <a:pt x="906" y="841"/>
                </a:cubicBezTo>
                <a:close/>
                <a:moveTo>
                  <a:pt x="467" y="1686"/>
                </a:moveTo>
                <a:cubicBezTo>
                  <a:pt x="484" y="1684"/>
                  <a:pt x="497" y="1683"/>
                  <a:pt x="515" y="1681"/>
                </a:cubicBezTo>
                <a:cubicBezTo>
                  <a:pt x="494" y="1660"/>
                  <a:pt x="483" y="1662"/>
                  <a:pt x="467" y="1686"/>
                </a:cubicBezTo>
                <a:close/>
                <a:moveTo>
                  <a:pt x="580" y="753"/>
                </a:moveTo>
                <a:cubicBezTo>
                  <a:pt x="586" y="761"/>
                  <a:pt x="590" y="768"/>
                  <a:pt x="595" y="776"/>
                </a:cubicBezTo>
                <a:cubicBezTo>
                  <a:pt x="598" y="775"/>
                  <a:pt x="600" y="775"/>
                  <a:pt x="603" y="775"/>
                </a:cubicBezTo>
                <a:cubicBezTo>
                  <a:pt x="605" y="765"/>
                  <a:pt x="607" y="754"/>
                  <a:pt x="610" y="738"/>
                </a:cubicBezTo>
                <a:cubicBezTo>
                  <a:pt x="597" y="745"/>
                  <a:pt x="589" y="749"/>
                  <a:pt x="580" y="753"/>
                </a:cubicBezTo>
                <a:close/>
                <a:moveTo>
                  <a:pt x="862" y="1612"/>
                </a:moveTo>
                <a:cubicBezTo>
                  <a:pt x="864" y="1611"/>
                  <a:pt x="866" y="1609"/>
                  <a:pt x="868" y="1608"/>
                </a:cubicBezTo>
                <a:cubicBezTo>
                  <a:pt x="866" y="1600"/>
                  <a:pt x="864" y="1591"/>
                  <a:pt x="862" y="1582"/>
                </a:cubicBezTo>
                <a:cubicBezTo>
                  <a:pt x="855" y="1587"/>
                  <a:pt x="848" y="1591"/>
                  <a:pt x="837" y="1598"/>
                </a:cubicBezTo>
                <a:cubicBezTo>
                  <a:pt x="848" y="1605"/>
                  <a:pt x="855" y="1608"/>
                  <a:pt x="862" y="1612"/>
                </a:cubicBezTo>
                <a:close/>
                <a:moveTo>
                  <a:pt x="401" y="1117"/>
                </a:moveTo>
                <a:cubicBezTo>
                  <a:pt x="400" y="1119"/>
                  <a:pt x="400" y="1121"/>
                  <a:pt x="400" y="1123"/>
                </a:cubicBezTo>
                <a:cubicBezTo>
                  <a:pt x="406" y="1131"/>
                  <a:pt x="412" y="1140"/>
                  <a:pt x="419" y="1149"/>
                </a:cubicBezTo>
                <a:cubicBezTo>
                  <a:pt x="420" y="1149"/>
                  <a:pt x="422" y="1149"/>
                  <a:pt x="424" y="1150"/>
                </a:cubicBezTo>
                <a:cubicBezTo>
                  <a:pt x="425" y="1143"/>
                  <a:pt x="428" y="1133"/>
                  <a:pt x="425" y="1130"/>
                </a:cubicBezTo>
                <a:cubicBezTo>
                  <a:pt x="419" y="1123"/>
                  <a:pt x="409" y="1121"/>
                  <a:pt x="401" y="1117"/>
                </a:cubicBezTo>
                <a:close/>
                <a:moveTo>
                  <a:pt x="627" y="1301"/>
                </a:moveTo>
                <a:cubicBezTo>
                  <a:pt x="628" y="1303"/>
                  <a:pt x="629" y="1305"/>
                  <a:pt x="630" y="1308"/>
                </a:cubicBezTo>
                <a:cubicBezTo>
                  <a:pt x="639" y="1303"/>
                  <a:pt x="647" y="1299"/>
                  <a:pt x="655" y="1295"/>
                </a:cubicBezTo>
                <a:cubicBezTo>
                  <a:pt x="650" y="1288"/>
                  <a:pt x="645" y="1281"/>
                  <a:pt x="637" y="1271"/>
                </a:cubicBezTo>
                <a:cubicBezTo>
                  <a:pt x="632" y="1285"/>
                  <a:pt x="629" y="1293"/>
                  <a:pt x="627" y="1301"/>
                </a:cubicBezTo>
                <a:close/>
                <a:moveTo>
                  <a:pt x="335" y="850"/>
                </a:moveTo>
                <a:cubicBezTo>
                  <a:pt x="336" y="848"/>
                  <a:pt x="337" y="846"/>
                  <a:pt x="339" y="844"/>
                </a:cubicBezTo>
                <a:cubicBezTo>
                  <a:pt x="327" y="819"/>
                  <a:pt x="321" y="816"/>
                  <a:pt x="302" y="828"/>
                </a:cubicBezTo>
                <a:cubicBezTo>
                  <a:pt x="314" y="836"/>
                  <a:pt x="324" y="843"/>
                  <a:pt x="335" y="850"/>
                </a:cubicBezTo>
                <a:close/>
                <a:moveTo>
                  <a:pt x="418" y="909"/>
                </a:moveTo>
                <a:cubicBezTo>
                  <a:pt x="441" y="913"/>
                  <a:pt x="450" y="904"/>
                  <a:pt x="453" y="887"/>
                </a:cubicBezTo>
                <a:cubicBezTo>
                  <a:pt x="433" y="880"/>
                  <a:pt x="431" y="898"/>
                  <a:pt x="418" y="909"/>
                </a:cubicBezTo>
                <a:close/>
                <a:moveTo>
                  <a:pt x="839" y="795"/>
                </a:moveTo>
                <a:cubicBezTo>
                  <a:pt x="835" y="793"/>
                  <a:pt x="832" y="791"/>
                  <a:pt x="829" y="789"/>
                </a:cubicBezTo>
                <a:cubicBezTo>
                  <a:pt x="824" y="798"/>
                  <a:pt x="819" y="806"/>
                  <a:pt x="815" y="815"/>
                </a:cubicBezTo>
                <a:cubicBezTo>
                  <a:pt x="815" y="816"/>
                  <a:pt x="822" y="821"/>
                  <a:pt x="826" y="824"/>
                </a:cubicBezTo>
                <a:cubicBezTo>
                  <a:pt x="830" y="814"/>
                  <a:pt x="834" y="804"/>
                  <a:pt x="839" y="795"/>
                </a:cubicBezTo>
                <a:close/>
                <a:moveTo>
                  <a:pt x="835" y="820"/>
                </a:moveTo>
                <a:cubicBezTo>
                  <a:pt x="856" y="823"/>
                  <a:pt x="862" y="816"/>
                  <a:pt x="862" y="804"/>
                </a:cubicBezTo>
                <a:cubicBezTo>
                  <a:pt x="862" y="800"/>
                  <a:pt x="856" y="795"/>
                  <a:pt x="853" y="791"/>
                </a:cubicBezTo>
                <a:cubicBezTo>
                  <a:pt x="848" y="800"/>
                  <a:pt x="842" y="808"/>
                  <a:pt x="835" y="820"/>
                </a:cubicBezTo>
                <a:close/>
                <a:moveTo>
                  <a:pt x="622" y="762"/>
                </a:moveTo>
                <a:cubicBezTo>
                  <a:pt x="627" y="779"/>
                  <a:pt x="630" y="792"/>
                  <a:pt x="634" y="810"/>
                </a:cubicBezTo>
                <a:cubicBezTo>
                  <a:pt x="649" y="786"/>
                  <a:pt x="647" y="778"/>
                  <a:pt x="622" y="762"/>
                </a:cubicBezTo>
                <a:close/>
                <a:moveTo>
                  <a:pt x="410" y="357"/>
                </a:moveTo>
                <a:cubicBezTo>
                  <a:pt x="389" y="346"/>
                  <a:pt x="358" y="350"/>
                  <a:pt x="344" y="365"/>
                </a:cubicBezTo>
                <a:cubicBezTo>
                  <a:pt x="365" y="363"/>
                  <a:pt x="387" y="360"/>
                  <a:pt x="410" y="357"/>
                </a:cubicBezTo>
                <a:close/>
                <a:moveTo>
                  <a:pt x="562" y="1520"/>
                </a:moveTo>
                <a:cubicBezTo>
                  <a:pt x="559" y="1536"/>
                  <a:pt x="564" y="1545"/>
                  <a:pt x="577" y="1547"/>
                </a:cubicBezTo>
                <a:cubicBezTo>
                  <a:pt x="582" y="1548"/>
                  <a:pt x="588" y="1543"/>
                  <a:pt x="597" y="1539"/>
                </a:cubicBezTo>
                <a:cubicBezTo>
                  <a:pt x="582" y="1531"/>
                  <a:pt x="573" y="1526"/>
                  <a:pt x="562" y="1520"/>
                </a:cubicBezTo>
                <a:close/>
                <a:moveTo>
                  <a:pt x="638" y="724"/>
                </a:moveTo>
                <a:cubicBezTo>
                  <a:pt x="636" y="725"/>
                  <a:pt x="635" y="726"/>
                  <a:pt x="633" y="727"/>
                </a:cubicBezTo>
                <a:cubicBezTo>
                  <a:pt x="634" y="736"/>
                  <a:pt x="634" y="745"/>
                  <a:pt x="637" y="753"/>
                </a:cubicBezTo>
                <a:cubicBezTo>
                  <a:pt x="638" y="757"/>
                  <a:pt x="644" y="759"/>
                  <a:pt x="647" y="762"/>
                </a:cubicBezTo>
                <a:cubicBezTo>
                  <a:pt x="650" y="758"/>
                  <a:pt x="655" y="752"/>
                  <a:pt x="654" y="750"/>
                </a:cubicBezTo>
                <a:cubicBezTo>
                  <a:pt x="649" y="741"/>
                  <a:pt x="643" y="733"/>
                  <a:pt x="638" y="724"/>
                </a:cubicBezTo>
                <a:close/>
                <a:moveTo>
                  <a:pt x="787" y="821"/>
                </a:moveTo>
                <a:cubicBezTo>
                  <a:pt x="812" y="809"/>
                  <a:pt x="814" y="797"/>
                  <a:pt x="796" y="778"/>
                </a:cubicBezTo>
                <a:cubicBezTo>
                  <a:pt x="793" y="793"/>
                  <a:pt x="791" y="805"/>
                  <a:pt x="787" y="821"/>
                </a:cubicBezTo>
                <a:close/>
                <a:moveTo>
                  <a:pt x="370" y="698"/>
                </a:moveTo>
                <a:cubicBezTo>
                  <a:pt x="357" y="691"/>
                  <a:pt x="350" y="686"/>
                  <a:pt x="343" y="684"/>
                </a:cubicBezTo>
                <a:cubicBezTo>
                  <a:pt x="341" y="683"/>
                  <a:pt x="337" y="690"/>
                  <a:pt x="334" y="693"/>
                </a:cubicBezTo>
                <a:cubicBezTo>
                  <a:pt x="339" y="698"/>
                  <a:pt x="344" y="704"/>
                  <a:pt x="350" y="707"/>
                </a:cubicBezTo>
                <a:cubicBezTo>
                  <a:pt x="354" y="708"/>
                  <a:pt x="360" y="703"/>
                  <a:pt x="370" y="698"/>
                </a:cubicBezTo>
                <a:close/>
                <a:moveTo>
                  <a:pt x="796" y="1579"/>
                </a:moveTo>
                <a:cubicBezTo>
                  <a:pt x="806" y="1577"/>
                  <a:pt x="813" y="1578"/>
                  <a:pt x="818" y="1575"/>
                </a:cubicBezTo>
                <a:cubicBezTo>
                  <a:pt x="821" y="1572"/>
                  <a:pt x="824" y="1563"/>
                  <a:pt x="822" y="1559"/>
                </a:cubicBezTo>
                <a:cubicBezTo>
                  <a:pt x="820" y="1555"/>
                  <a:pt x="812" y="1553"/>
                  <a:pt x="806" y="1550"/>
                </a:cubicBezTo>
                <a:cubicBezTo>
                  <a:pt x="803" y="1560"/>
                  <a:pt x="801" y="1566"/>
                  <a:pt x="796" y="1579"/>
                </a:cubicBezTo>
                <a:close/>
                <a:moveTo>
                  <a:pt x="809" y="1598"/>
                </a:moveTo>
                <a:cubicBezTo>
                  <a:pt x="819" y="1596"/>
                  <a:pt x="828" y="1595"/>
                  <a:pt x="835" y="1592"/>
                </a:cubicBezTo>
                <a:cubicBezTo>
                  <a:pt x="839" y="1590"/>
                  <a:pt x="840" y="1582"/>
                  <a:pt x="842" y="1577"/>
                </a:cubicBezTo>
                <a:cubicBezTo>
                  <a:pt x="836" y="1578"/>
                  <a:pt x="829" y="1576"/>
                  <a:pt x="824" y="1579"/>
                </a:cubicBezTo>
                <a:cubicBezTo>
                  <a:pt x="819" y="1582"/>
                  <a:pt x="816" y="1589"/>
                  <a:pt x="809" y="1598"/>
                </a:cubicBezTo>
                <a:close/>
                <a:moveTo>
                  <a:pt x="376" y="787"/>
                </a:moveTo>
                <a:cubicBezTo>
                  <a:pt x="373" y="789"/>
                  <a:pt x="369" y="790"/>
                  <a:pt x="366" y="792"/>
                </a:cubicBezTo>
                <a:cubicBezTo>
                  <a:pt x="369" y="800"/>
                  <a:pt x="372" y="809"/>
                  <a:pt x="375" y="817"/>
                </a:cubicBezTo>
                <a:cubicBezTo>
                  <a:pt x="381" y="814"/>
                  <a:pt x="386" y="811"/>
                  <a:pt x="391" y="808"/>
                </a:cubicBezTo>
                <a:cubicBezTo>
                  <a:pt x="386" y="801"/>
                  <a:pt x="381" y="794"/>
                  <a:pt x="376" y="787"/>
                </a:cubicBezTo>
                <a:close/>
                <a:moveTo>
                  <a:pt x="367" y="722"/>
                </a:moveTo>
                <a:cubicBezTo>
                  <a:pt x="379" y="723"/>
                  <a:pt x="389" y="723"/>
                  <a:pt x="399" y="723"/>
                </a:cubicBezTo>
                <a:cubicBezTo>
                  <a:pt x="397" y="718"/>
                  <a:pt x="397" y="712"/>
                  <a:pt x="394" y="709"/>
                </a:cubicBezTo>
                <a:cubicBezTo>
                  <a:pt x="382" y="700"/>
                  <a:pt x="375" y="706"/>
                  <a:pt x="367" y="722"/>
                </a:cubicBezTo>
                <a:close/>
                <a:moveTo>
                  <a:pt x="662" y="765"/>
                </a:moveTo>
                <a:cubicBezTo>
                  <a:pt x="664" y="766"/>
                  <a:pt x="666" y="767"/>
                  <a:pt x="668" y="767"/>
                </a:cubicBezTo>
                <a:cubicBezTo>
                  <a:pt x="670" y="759"/>
                  <a:pt x="674" y="750"/>
                  <a:pt x="673" y="743"/>
                </a:cubicBezTo>
                <a:cubicBezTo>
                  <a:pt x="671" y="736"/>
                  <a:pt x="662" y="732"/>
                  <a:pt x="657" y="727"/>
                </a:cubicBezTo>
                <a:cubicBezTo>
                  <a:pt x="656" y="728"/>
                  <a:pt x="655" y="730"/>
                  <a:pt x="654" y="731"/>
                </a:cubicBezTo>
                <a:cubicBezTo>
                  <a:pt x="657" y="742"/>
                  <a:pt x="660" y="754"/>
                  <a:pt x="662" y="765"/>
                </a:cubicBezTo>
                <a:close/>
                <a:moveTo>
                  <a:pt x="788" y="706"/>
                </a:moveTo>
                <a:cubicBezTo>
                  <a:pt x="786" y="706"/>
                  <a:pt x="784" y="706"/>
                  <a:pt x="781" y="707"/>
                </a:cubicBezTo>
                <a:cubicBezTo>
                  <a:pt x="776" y="738"/>
                  <a:pt x="776" y="738"/>
                  <a:pt x="793" y="748"/>
                </a:cubicBezTo>
                <a:cubicBezTo>
                  <a:pt x="791" y="731"/>
                  <a:pt x="790" y="718"/>
                  <a:pt x="788" y="706"/>
                </a:cubicBezTo>
                <a:close/>
                <a:moveTo>
                  <a:pt x="272" y="839"/>
                </a:moveTo>
                <a:cubicBezTo>
                  <a:pt x="262" y="825"/>
                  <a:pt x="254" y="815"/>
                  <a:pt x="245" y="804"/>
                </a:cubicBezTo>
                <a:cubicBezTo>
                  <a:pt x="236" y="827"/>
                  <a:pt x="241" y="832"/>
                  <a:pt x="272" y="839"/>
                </a:cubicBezTo>
                <a:close/>
                <a:moveTo>
                  <a:pt x="629" y="669"/>
                </a:moveTo>
                <a:cubicBezTo>
                  <a:pt x="622" y="689"/>
                  <a:pt x="635" y="691"/>
                  <a:pt x="650" y="693"/>
                </a:cubicBezTo>
                <a:cubicBezTo>
                  <a:pt x="653" y="672"/>
                  <a:pt x="649" y="668"/>
                  <a:pt x="629" y="669"/>
                </a:cubicBezTo>
                <a:close/>
                <a:moveTo>
                  <a:pt x="513" y="652"/>
                </a:moveTo>
                <a:cubicBezTo>
                  <a:pt x="502" y="661"/>
                  <a:pt x="495" y="667"/>
                  <a:pt x="487" y="674"/>
                </a:cubicBezTo>
                <a:cubicBezTo>
                  <a:pt x="497" y="679"/>
                  <a:pt x="504" y="683"/>
                  <a:pt x="516" y="690"/>
                </a:cubicBezTo>
                <a:cubicBezTo>
                  <a:pt x="515" y="676"/>
                  <a:pt x="514" y="667"/>
                  <a:pt x="513" y="652"/>
                </a:cubicBezTo>
                <a:close/>
                <a:moveTo>
                  <a:pt x="242" y="882"/>
                </a:moveTo>
                <a:cubicBezTo>
                  <a:pt x="225" y="879"/>
                  <a:pt x="213" y="877"/>
                  <a:pt x="198" y="875"/>
                </a:cubicBezTo>
                <a:cubicBezTo>
                  <a:pt x="209" y="896"/>
                  <a:pt x="216" y="898"/>
                  <a:pt x="242" y="882"/>
                </a:cubicBezTo>
                <a:close/>
                <a:moveTo>
                  <a:pt x="787" y="442"/>
                </a:moveTo>
                <a:cubicBezTo>
                  <a:pt x="786" y="444"/>
                  <a:pt x="785" y="446"/>
                  <a:pt x="784" y="449"/>
                </a:cubicBezTo>
                <a:cubicBezTo>
                  <a:pt x="788" y="456"/>
                  <a:pt x="791" y="463"/>
                  <a:pt x="794" y="471"/>
                </a:cubicBezTo>
                <a:cubicBezTo>
                  <a:pt x="796" y="471"/>
                  <a:pt x="798" y="472"/>
                  <a:pt x="800" y="472"/>
                </a:cubicBezTo>
                <a:cubicBezTo>
                  <a:pt x="803" y="464"/>
                  <a:pt x="806" y="455"/>
                  <a:pt x="810" y="446"/>
                </a:cubicBezTo>
                <a:cubicBezTo>
                  <a:pt x="802" y="445"/>
                  <a:pt x="794" y="443"/>
                  <a:pt x="787" y="442"/>
                </a:cubicBezTo>
                <a:close/>
                <a:moveTo>
                  <a:pt x="561" y="683"/>
                </a:moveTo>
                <a:cubicBezTo>
                  <a:pt x="564" y="682"/>
                  <a:pt x="566" y="682"/>
                  <a:pt x="569" y="682"/>
                </a:cubicBezTo>
                <a:cubicBezTo>
                  <a:pt x="580" y="665"/>
                  <a:pt x="578" y="657"/>
                  <a:pt x="557" y="646"/>
                </a:cubicBezTo>
                <a:cubicBezTo>
                  <a:pt x="559" y="661"/>
                  <a:pt x="560" y="672"/>
                  <a:pt x="561" y="683"/>
                </a:cubicBezTo>
                <a:close/>
                <a:moveTo>
                  <a:pt x="748" y="756"/>
                </a:moveTo>
                <a:cubicBezTo>
                  <a:pt x="752" y="756"/>
                  <a:pt x="756" y="756"/>
                  <a:pt x="760" y="756"/>
                </a:cubicBezTo>
                <a:cubicBezTo>
                  <a:pt x="760" y="747"/>
                  <a:pt x="760" y="738"/>
                  <a:pt x="759" y="729"/>
                </a:cubicBezTo>
                <a:cubicBezTo>
                  <a:pt x="759" y="728"/>
                  <a:pt x="751" y="728"/>
                  <a:pt x="747" y="727"/>
                </a:cubicBezTo>
                <a:cubicBezTo>
                  <a:pt x="748" y="737"/>
                  <a:pt x="748" y="746"/>
                  <a:pt x="748" y="756"/>
                </a:cubicBezTo>
                <a:close/>
                <a:moveTo>
                  <a:pt x="730" y="1444"/>
                </a:moveTo>
                <a:cubicBezTo>
                  <a:pt x="728" y="1444"/>
                  <a:pt x="726" y="1445"/>
                  <a:pt x="724" y="1445"/>
                </a:cubicBezTo>
                <a:cubicBezTo>
                  <a:pt x="721" y="1455"/>
                  <a:pt x="718" y="1464"/>
                  <a:pt x="714" y="1473"/>
                </a:cubicBezTo>
                <a:cubicBezTo>
                  <a:pt x="716" y="1474"/>
                  <a:pt x="718" y="1476"/>
                  <a:pt x="720" y="1477"/>
                </a:cubicBezTo>
                <a:cubicBezTo>
                  <a:pt x="726" y="1471"/>
                  <a:pt x="733" y="1465"/>
                  <a:pt x="737" y="1458"/>
                </a:cubicBezTo>
                <a:cubicBezTo>
                  <a:pt x="738" y="1455"/>
                  <a:pt x="733" y="1449"/>
                  <a:pt x="730" y="1444"/>
                </a:cubicBezTo>
                <a:close/>
                <a:moveTo>
                  <a:pt x="709" y="692"/>
                </a:moveTo>
                <a:cubicBezTo>
                  <a:pt x="696" y="698"/>
                  <a:pt x="689" y="702"/>
                  <a:pt x="681" y="706"/>
                </a:cubicBezTo>
                <a:cubicBezTo>
                  <a:pt x="682" y="708"/>
                  <a:pt x="682" y="711"/>
                  <a:pt x="682" y="713"/>
                </a:cubicBezTo>
                <a:cubicBezTo>
                  <a:pt x="691" y="714"/>
                  <a:pt x="700" y="715"/>
                  <a:pt x="709" y="716"/>
                </a:cubicBezTo>
                <a:cubicBezTo>
                  <a:pt x="709" y="709"/>
                  <a:pt x="709" y="703"/>
                  <a:pt x="709" y="692"/>
                </a:cubicBezTo>
                <a:close/>
                <a:moveTo>
                  <a:pt x="306" y="702"/>
                </a:moveTo>
                <a:cubicBezTo>
                  <a:pt x="303" y="703"/>
                  <a:pt x="300" y="703"/>
                  <a:pt x="297" y="704"/>
                </a:cubicBezTo>
                <a:cubicBezTo>
                  <a:pt x="298" y="713"/>
                  <a:pt x="299" y="723"/>
                  <a:pt x="302" y="733"/>
                </a:cubicBezTo>
                <a:cubicBezTo>
                  <a:pt x="302" y="733"/>
                  <a:pt x="310" y="732"/>
                  <a:pt x="315" y="732"/>
                </a:cubicBezTo>
                <a:cubicBezTo>
                  <a:pt x="312" y="722"/>
                  <a:pt x="309" y="712"/>
                  <a:pt x="306" y="702"/>
                </a:cubicBezTo>
                <a:close/>
                <a:moveTo>
                  <a:pt x="434" y="1366"/>
                </a:moveTo>
                <a:cubicBezTo>
                  <a:pt x="428" y="1375"/>
                  <a:pt x="420" y="1382"/>
                  <a:pt x="422" y="1384"/>
                </a:cubicBezTo>
                <a:cubicBezTo>
                  <a:pt x="428" y="1393"/>
                  <a:pt x="436" y="1400"/>
                  <a:pt x="443" y="1408"/>
                </a:cubicBezTo>
                <a:cubicBezTo>
                  <a:pt x="444" y="1408"/>
                  <a:pt x="445" y="1407"/>
                  <a:pt x="446" y="1406"/>
                </a:cubicBezTo>
                <a:cubicBezTo>
                  <a:pt x="443" y="1394"/>
                  <a:pt x="439" y="1383"/>
                  <a:pt x="434" y="1366"/>
                </a:cubicBezTo>
                <a:close/>
                <a:moveTo>
                  <a:pt x="776" y="382"/>
                </a:moveTo>
                <a:cubicBezTo>
                  <a:pt x="788" y="384"/>
                  <a:pt x="796" y="386"/>
                  <a:pt x="803" y="387"/>
                </a:cubicBezTo>
                <a:cubicBezTo>
                  <a:pt x="804" y="387"/>
                  <a:pt x="808" y="375"/>
                  <a:pt x="806" y="373"/>
                </a:cubicBezTo>
                <a:cubicBezTo>
                  <a:pt x="797" y="363"/>
                  <a:pt x="789" y="365"/>
                  <a:pt x="776" y="382"/>
                </a:cubicBezTo>
                <a:close/>
                <a:moveTo>
                  <a:pt x="486" y="1633"/>
                </a:moveTo>
                <a:cubicBezTo>
                  <a:pt x="470" y="1637"/>
                  <a:pt x="460" y="1639"/>
                  <a:pt x="450" y="1641"/>
                </a:cubicBezTo>
                <a:cubicBezTo>
                  <a:pt x="451" y="1643"/>
                  <a:pt x="451" y="1645"/>
                  <a:pt x="451" y="1646"/>
                </a:cubicBezTo>
                <a:cubicBezTo>
                  <a:pt x="457" y="1650"/>
                  <a:pt x="464" y="1654"/>
                  <a:pt x="473" y="1658"/>
                </a:cubicBezTo>
                <a:cubicBezTo>
                  <a:pt x="476" y="1651"/>
                  <a:pt x="479" y="1645"/>
                  <a:pt x="486" y="1633"/>
                </a:cubicBezTo>
                <a:close/>
                <a:moveTo>
                  <a:pt x="754" y="1434"/>
                </a:moveTo>
                <a:cubicBezTo>
                  <a:pt x="748" y="1448"/>
                  <a:pt x="745" y="1458"/>
                  <a:pt x="740" y="1470"/>
                </a:cubicBezTo>
                <a:cubicBezTo>
                  <a:pt x="766" y="1467"/>
                  <a:pt x="769" y="1459"/>
                  <a:pt x="754" y="1434"/>
                </a:cubicBezTo>
                <a:close/>
                <a:moveTo>
                  <a:pt x="112" y="287"/>
                </a:moveTo>
                <a:cubicBezTo>
                  <a:pt x="104" y="296"/>
                  <a:pt x="99" y="303"/>
                  <a:pt x="90" y="314"/>
                </a:cubicBezTo>
                <a:cubicBezTo>
                  <a:pt x="104" y="312"/>
                  <a:pt x="115" y="310"/>
                  <a:pt x="130" y="308"/>
                </a:cubicBezTo>
                <a:cubicBezTo>
                  <a:pt x="121" y="298"/>
                  <a:pt x="117" y="293"/>
                  <a:pt x="112" y="287"/>
                </a:cubicBezTo>
                <a:close/>
                <a:moveTo>
                  <a:pt x="291" y="787"/>
                </a:moveTo>
                <a:cubicBezTo>
                  <a:pt x="289" y="789"/>
                  <a:pt x="287" y="792"/>
                  <a:pt x="285" y="794"/>
                </a:cubicBezTo>
                <a:cubicBezTo>
                  <a:pt x="289" y="802"/>
                  <a:pt x="293" y="810"/>
                  <a:pt x="297" y="817"/>
                </a:cubicBezTo>
                <a:cubicBezTo>
                  <a:pt x="300" y="818"/>
                  <a:pt x="302" y="818"/>
                  <a:pt x="304" y="818"/>
                </a:cubicBezTo>
                <a:cubicBezTo>
                  <a:pt x="306" y="812"/>
                  <a:pt x="310" y="805"/>
                  <a:pt x="308" y="802"/>
                </a:cubicBezTo>
                <a:cubicBezTo>
                  <a:pt x="304" y="795"/>
                  <a:pt x="297" y="792"/>
                  <a:pt x="291" y="787"/>
                </a:cubicBezTo>
                <a:close/>
                <a:moveTo>
                  <a:pt x="816" y="1533"/>
                </a:moveTo>
                <a:cubicBezTo>
                  <a:pt x="815" y="1531"/>
                  <a:pt x="813" y="1528"/>
                  <a:pt x="812" y="1525"/>
                </a:cubicBezTo>
                <a:cubicBezTo>
                  <a:pt x="797" y="1522"/>
                  <a:pt x="787" y="1524"/>
                  <a:pt x="789" y="1550"/>
                </a:cubicBezTo>
                <a:cubicBezTo>
                  <a:pt x="800" y="1543"/>
                  <a:pt x="808" y="1538"/>
                  <a:pt x="816" y="1533"/>
                </a:cubicBezTo>
                <a:close/>
                <a:moveTo>
                  <a:pt x="668" y="1785"/>
                </a:moveTo>
                <a:cubicBezTo>
                  <a:pt x="673" y="1774"/>
                  <a:pt x="675" y="1767"/>
                  <a:pt x="678" y="1761"/>
                </a:cubicBezTo>
                <a:cubicBezTo>
                  <a:pt x="670" y="1759"/>
                  <a:pt x="661" y="1757"/>
                  <a:pt x="652" y="1755"/>
                </a:cubicBezTo>
                <a:cubicBezTo>
                  <a:pt x="651" y="1757"/>
                  <a:pt x="650" y="1759"/>
                  <a:pt x="650" y="1760"/>
                </a:cubicBezTo>
                <a:cubicBezTo>
                  <a:pt x="654" y="1767"/>
                  <a:pt x="659" y="1773"/>
                  <a:pt x="668" y="1785"/>
                </a:cubicBezTo>
                <a:close/>
                <a:moveTo>
                  <a:pt x="604" y="629"/>
                </a:moveTo>
                <a:cubicBezTo>
                  <a:pt x="600" y="630"/>
                  <a:pt x="596" y="631"/>
                  <a:pt x="592" y="631"/>
                </a:cubicBezTo>
                <a:cubicBezTo>
                  <a:pt x="594" y="641"/>
                  <a:pt x="596" y="651"/>
                  <a:pt x="598" y="661"/>
                </a:cubicBezTo>
                <a:cubicBezTo>
                  <a:pt x="602" y="660"/>
                  <a:pt x="609" y="658"/>
                  <a:pt x="609" y="657"/>
                </a:cubicBezTo>
                <a:cubicBezTo>
                  <a:pt x="608" y="647"/>
                  <a:pt x="606" y="638"/>
                  <a:pt x="604" y="629"/>
                </a:cubicBezTo>
                <a:close/>
                <a:moveTo>
                  <a:pt x="747" y="1768"/>
                </a:moveTo>
                <a:cubicBezTo>
                  <a:pt x="746" y="1766"/>
                  <a:pt x="744" y="1765"/>
                  <a:pt x="743" y="1763"/>
                </a:cubicBezTo>
                <a:cubicBezTo>
                  <a:pt x="737" y="1765"/>
                  <a:pt x="729" y="1765"/>
                  <a:pt x="725" y="1769"/>
                </a:cubicBezTo>
                <a:cubicBezTo>
                  <a:pt x="723" y="1772"/>
                  <a:pt x="724" y="1780"/>
                  <a:pt x="727" y="1785"/>
                </a:cubicBezTo>
                <a:cubicBezTo>
                  <a:pt x="728" y="1787"/>
                  <a:pt x="737" y="1788"/>
                  <a:pt x="739" y="1786"/>
                </a:cubicBezTo>
                <a:cubicBezTo>
                  <a:pt x="743" y="1781"/>
                  <a:pt x="745" y="1774"/>
                  <a:pt x="747" y="1768"/>
                </a:cubicBezTo>
                <a:close/>
                <a:moveTo>
                  <a:pt x="524" y="1441"/>
                </a:moveTo>
                <a:cubicBezTo>
                  <a:pt x="524" y="1443"/>
                  <a:pt x="525" y="1444"/>
                  <a:pt x="526" y="1446"/>
                </a:cubicBezTo>
                <a:cubicBezTo>
                  <a:pt x="533" y="1443"/>
                  <a:pt x="543" y="1442"/>
                  <a:pt x="547" y="1437"/>
                </a:cubicBezTo>
                <a:cubicBezTo>
                  <a:pt x="550" y="1433"/>
                  <a:pt x="545" y="1423"/>
                  <a:pt x="541" y="1412"/>
                </a:cubicBezTo>
                <a:cubicBezTo>
                  <a:pt x="533" y="1425"/>
                  <a:pt x="529" y="1433"/>
                  <a:pt x="524" y="1441"/>
                </a:cubicBezTo>
                <a:close/>
                <a:moveTo>
                  <a:pt x="161" y="200"/>
                </a:moveTo>
                <a:cubicBezTo>
                  <a:pt x="162" y="209"/>
                  <a:pt x="162" y="217"/>
                  <a:pt x="164" y="224"/>
                </a:cubicBezTo>
                <a:cubicBezTo>
                  <a:pt x="165" y="227"/>
                  <a:pt x="169" y="229"/>
                  <a:pt x="172" y="232"/>
                </a:cubicBezTo>
                <a:cubicBezTo>
                  <a:pt x="174" y="227"/>
                  <a:pt x="178" y="223"/>
                  <a:pt x="179" y="218"/>
                </a:cubicBezTo>
                <a:cubicBezTo>
                  <a:pt x="180" y="206"/>
                  <a:pt x="176" y="199"/>
                  <a:pt x="161" y="200"/>
                </a:cubicBezTo>
                <a:close/>
                <a:moveTo>
                  <a:pt x="661" y="1395"/>
                </a:moveTo>
                <a:cubicBezTo>
                  <a:pt x="685" y="1394"/>
                  <a:pt x="686" y="1392"/>
                  <a:pt x="674" y="1370"/>
                </a:cubicBezTo>
                <a:cubicBezTo>
                  <a:pt x="670" y="1378"/>
                  <a:pt x="665" y="1386"/>
                  <a:pt x="661" y="1395"/>
                </a:cubicBezTo>
                <a:close/>
                <a:moveTo>
                  <a:pt x="775" y="818"/>
                </a:moveTo>
                <a:cubicBezTo>
                  <a:pt x="771" y="829"/>
                  <a:pt x="768" y="837"/>
                  <a:pt x="765" y="846"/>
                </a:cubicBezTo>
                <a:cubicBezTo>
                  <a:pt x="765" y="849"/>
                  <a:pt x="766" y="852"/>
                  <a:pt x="766" y="856"/>
                </a:cubicBezTo>
                <a:cubicBezTo>
                  <a:pt x="770" y="855"/>
                  <a:pt x="775" y="855"/>
                  <a:pt x="776" y="852"/>
                </a:cubicBezTo>
                <a:cubicBezTo>
                  <a:pt x="784" y="842"/>
                  <a:pt x="787" y="830"/>
                  <a:pt x="775" y="818"/>
                </a:cubicBezTo>
                <a:close/>
                <a:moveTo>
                  <a:pt x="775" y="1783"/>
                </a:moveTo>
                <a:cubicBezTo>
                  <a:pt x="776" y="1779"/>
                  <a:pt x="776" y="1775"/>
                  <a:pt x="777" y="1772"/>
                </a:cubicBezTo>
                <a:cubicBezTo>
                  <a:pt x="769" y="1768"/>
                  <a:pt x="761" y="1764"/>
                  <a:pt x="753" y="1760"/>
                </a:cubicBezTo>
                <a:cubicBezTo>
                  <a:pt x="753" y="1768"/>
                  <a:pt x="752" y="1777"/>
                  <a:pt x="756" y="1782"/>
                </a:cubicBezTo>
                <a:cubicBezTo>
                  <a:pt x="758" y="1785"/>
                  <a:pt x="768" y="1783"/>
                  <a:pt x="775" y="1783"/>
                </a:cubicBezTo>
                <a:close/>
                <a:moveTo>
                  <a:pt x="801" y="1514"/>
                </a:moveTo>
                <a:cubicBezTo>
                  <a:pt x="803" y="1515"/>
                  <a:pt x="804" y="1517"/>
                  <a:pt x="806" y="1518"/>
                </a:cubicBezTo>
                <a:cubicBezTo>
                  <a:pt x="811" y="1511"/>
                  <a:pt x="817" y="1505"/>
                  <a:pt x="818" y="1498"/>
                </a:cubicBezTo>
                <a:cubicBezTo>
                  <a:pt x="819" y="1494"/>
                  <a:pt x="810" y="1489"/>
                  <a:pt x="801" y="1481"/>
                </a:cubicBezTo>
                <a:cubicBezTo>
                  <a:pt x="801" y="1497"/>
                  <a:pt x="801" y="1506"/>
                  <a:pt x="801" y="1514"/>
                </a:cubicBezTo>
                <a:close/>
                <a:moveTo>
                  <a:pt x="675" y="673"/>
                </a:moveTo>
                <a:cubicBezTo>
                  <a:pt x="678" y="671"/>
                  <a:pt x="681" y="668"/>
                  <a:pt x="684" y="666"/>
                </a:cubicBezTo>
                <a:cubicBezTo>
                  <a:pt x="678" y="659"/>
                  <a:pt x="673" y="652"/>
                  <a:pt x="667" y="646"/>
                </a:cubicBezTo>
                <a:cubicBezTo>
                  <a:pt x="667" y="645"/>
                  <a:pt x="660" y="650"/>
                  <a:pt x="656" y="653"/>
                </a:cubicBezTo>
                <a:cubicBezTo>
                  <a:pt x="662" y="660"/>
                  <a:pt x="668" y="666"/>
                  <a:pt x="675" y="673"/>
                </a:cubicBezTo>
                <a:close/>
                <a:moveTo>
                  <a:pt x="767" y="873"/>
                </a:moveTo>
                <a:cubicBezTo>
                  <a:pt x="786" y="881"/>
                  <a:pt x="794" y="876"/>
                  <a:pt x="799" y="865"/>
                </a:cubicBezTo>
                <a:cubicBezTo>
                  <a:pt x="800" y="863"/>
                  <a:pt x="796" y="859"/>
                  <a:pt x="794" y="856"/>
                </a:cubicBezTo>
                <a:cubicBezTo>
                  <a:pt x="787" y="861"/>
                  <a:pt x="779" y="865"/>
                  <a:pt x="767" y="873"/>
                </a:cubicBezTo>
                <a:close/>
                <a:moveTo>
                  <a:pt x="687" y="768"/>
                </a:moveTo>
                <a:cubicBezTo>
                  <a:pt x="685" y="769"/>
                  <a:pt x="683" y="769"/>
                  <a:pt x="680" y="769"/>
                </a:cubicBezTo>
                <a:cubicBezTo>
                  <a:pt x="669" y="787"/>
                  <a:pt x="670" y="791"/>
                  <a:pt x="689" y="804"/>
                </a:cubicBezTo>
                <a:cubicBezTo>
                  <a:pt x="688" y="789"/>
                  <a:pt x="688" y="779"/>
                  <a:pt x="687" y="768"/>
                </a:cubicBezTo>
                <a:close/>
                <a:moveTo>
                  <a:pt x="836" y="759"/>
                </a:moveTo>
                <a:cubicBezTo>
                  <a:pt x="808" y="764"/>
                  <a:pt x="805" y="771"/>
                  <a:pt x="823" y="791"/>
                </a:cubicBezTo>
                <a:cubicBezTo>
                  <a:pt x="828" y="780"/>
                  <a:pt x="831" y="771"/>
                  <a:pt x="836" y="759"/>
                </a:cubicBezTo>
                <a:close/>
                <a:moveTo>
                  <a:pt x="761" y="1730"/>
                </a:moveTo>
                <a:cubicBezTo>
                  <a:pt x="760" y="1733"/>
                  <a:pt x="759" y="1736"/>
                  <a:pt x="758" y="1739"/>
                </a:cubicBezTo>
                <a:cubicBezTo>
                  <a:pt x="765" y="1742"/>
                  <a:pt x="771" y="1747"/>
                  <a:pt x="778" y="1747"/>
                </a:cubicBezTo>
                <a:cubicBezTo>
                  <a:pt x="781" y="1747"/>
                  <a:pt x="784" y="1738"/>
                  <a:pt x="787" y="1733"/>
                </a:cubicBezTo>
                <a:cubicBezTo>
                  <a:pt x="778" y="1732"/>
                  <a:pt x="770" y="1731"/>
                  <a:pt x="761" y="1730"/>
                </a:cubicBezTo>
                <a:close/>
                <a:moveTo>
                  <a:pt x="514" y="746"/>
                </a:moveTo>
                <a:cubicBezTo>
                  <a:pt x="517" y="748"/>
                  <a:pt x="518" y="749"/>
                  <a:pt x="518" y="748"/>
                </a:cubicBezTo>
                <a:cubicBezTo>
                  <a:pt x="530" y="736"/>
                  <a:pt x="542" y="723"/>
                  <a:pt x="553" y="710"/>
                </a:cubicBezTo>
                <a:cubicBezTo>
                  <a:pt x="551" y="708"/>
                  <a:pt x="549" y="707"/>
                  <a:pt x="547" y="705"/>
                </a:cubicBezTo>
                <a:cubicBezTo>
                  <a:pt x="536" y="719"/>
                  <a:pt x="525" y="732"/>
                  <a:pt x="514" y="746"/>
                </a:cubicBezTo>
                <a:close/>
                <a:moveTo>
                  <a:pt x="761" y="1475"/>
                </a:moveTo>
                <a:cubicBezTo>
                  <a:pt x="753" y="1480"/>
                  <a:pt x="745" y="1486"/>
                  <a:pt x="737" y="1491"/>
                </a:cubicBezTo>
                <a:cubicBezTo>
                  <a:pt x="738" y="1493"/>
                  <a:pt x="740" y="1496"/>
                  <a:pt x="742" y="1498"/>
                </a:cubicBezTo>
                <a:cubicBezTo>
                  <a:pt x="755" y="1500"/>
                  <a:pt x="766" y="1498"/>
                  <a:pt x="761" y="1475"/>
                </a:cubicBezTo>
                <a:close/>
                <a:moveTo>
                  <a:pt x="124" y="583"/>
                </a:moveTo>
                <a:cubicBezTo>
                  <a:pt x="125" y="585"/>
                  <a:pt x="127" y="586"/>
                  <a:pt x="128" y="587"/>
                </a:cubicBezTo>
                <a:cubicBezTo>
                  <a:pt x="134" y="582"/>
                  <a:pt x="142" y="578"/>
                  <a:pt x="144" y="572"/>
                </a:cubicBezTo>
                <a:cubicBezTo>
                  <a:pt x="146" y="567"/>
                  <a:pt x="141" y="559"/>
                  <a:pt x="139" y="553"/>
                </a:cubicBezTo>
                <a:cubicBezTo>
                  <a:pt x="137" y="553"/>
                  <a:pt x="135" y="554"/>
                  <a:pt x="134" y="554"/>
                </a:cubicBezTo>
                <a:cubicBezTo>
                  <a:pt x="130" y="564"/>
                  <a:pt x="127" y="574"/>
                  <a:pt x="124" y="583"/>
                </a:cubicBezTo>
                <a:close/>
                <a:moveTo>
                  <a:pt x="507" y="286"/>
                </a:moveTo>
                <a:cubicBezTo>
                  <a:pt x="523" y="289"/>
                  <a:pt x="532" y="291"/>
                  <a:pt x="542" y="293"/>
                </a:cubicBezTo>
                <a:cubicBezTo>
                  <a:pt x="545" y="279"/>
                  <a:pt x="537" y="273"/>
                  <a:pt x="525" y="272"/>
                </a:cubicBezTo>
                <a:cubicBezTo>
                  <a:pt x="521" y="272"/>
                  <a:pt x="516" y="279"/>
                  <a:pt x="507" y="286"/>
                </a:cubicBezTo>
                <a:close/>
                <a:moveTo>
                  <a:pt x="732" y="1808"/>
                </a:moveTo>
                <a:cubicBezTo>
                  <a:pt x="721" y="1798"/>
                  <a:pt x="712" y="1791"/>
                  <a:pt x="702" y="1782"/>
                </a:cubicBezTo>
                <a:cubicBezTo>
                  <a:pt x="702" y="1809"/>
                  <a:pt x="708" y="1813"/>
                  <a:pt x="732" y="1808"/>
                </a:cubicBezTo>
                <a:close/>
                <a:moveTo>
                  <a:pt x="270" y="913"/>
                </a:moveTo>
                <a:cubicBezTo>
                  <a:pt x="270" y="911"/>
                  <a:pt x="270" y="908"/>
                  <a:pt x="271" y="906"/>
                </a:cubicBezTo>
                <a:cubicBezTo>
                  <a:pt x="255" y="903"/>
                  <a:pt x="239" y="900"/>
                  <a:pt x="224" y="897"/>
                </a:cubicBezTo>
                <a:cubicBezTo>
                  <a:pt x="223" y="900"/>
                  <a:pt x="223" y="903"/>
                  <a:pt x="222" y="906"/>
                </a:cubicBezTo>
                <a:cubicBezTo>
                  <a:pt x="238" y="908"/>
                  <a:pt x="254" y="911"/>
                  <a:pt x="270" y="913"/>
                </a:cubicBezTo>
                <a:close/>
                <a:moveTo>
                  <a:pt x="820" y="1094"/>
                </a:moveTo>
                <a:cubicBezTo>
                  <a:pt x="793" y="1106"/>
                  <a:pt x="787" y="1114"/>
                  <a:pt x="791" y="1129"/>
                </a:cubicBezTo>
                <a:cubicBezTo>
                  <a:pt x="802" y="1116"/>
                  <a:pt x="811" y="1105"/>
                  <a:pt x="820" y="1094"/>
                </a:cubicBezTo>
                <a:close/>
                <a:moveTo>
                  <a:pt x="680" y="1326"/>
                </a:moveTo>
                <a:cubicBezTo>
                  <a:pt x="688" y="1332"/>
                  <a:pt x="696" y="1340"/>
                  <a:pt x="699" y="1338"/>
                </a:cubicBezTo>
                <a:cubicBezTo>
                  <a:pt x="706" y="1335"/>
                  <a:pt x="710" y="1327"/>
                  <a:pt x="716" y="1320"/>
                </a:cubicBezTo>
                <a:cubicBezTo>
                  <a:pt x="715" y="1319"/>
                  <a:pt x="713" y="1318"/>
                  <a:pt x="712" y="1317"/>
                </a:cubicBezTo>
                <a:cubicBezTo>
                  <a:pt x="703" y="1319"/>
                  <a:pt x="694" y="1322"/>
                  <a:pt x="680" y="1326"/>
                </a:cubicBezTo>
                <a:close/>
                <a:moveTo>
                  <a:pt x="792" y="775"/>
                </a:moveTo>
                <a:cubicBezTo>
                  <a:pt x="808" y="766"/>
                  <a:pt x="808" y="757"/>
                  <a:pt x="798" y="744"/>
                </a:cubicBezTo>
                <a:cubicBezTo>
                  <a:pt x="785" y="752"/>
                  <a:pt x="780" y="761"/>
                  <a:pt x="792" y="775"/>
                </a:cubicBezTo>
                <a:close/>
                <a:moveTo>
                  <a:pt x="739" y="717"/>
                </a:moveTo>
                <a:cubicBezTo>
                  <a:pt x="741" y="716"/>
                  <a:pt x="743" y="715"/>
                  <a:pt x="745" y="714"/>
                </a:cubicBezTo>
                <a:cubicBezTo>
                  <a:pt x="743" y="708"/>
                  <a:pt x="742" y="700"/>
                  <a:pt x="738" y="699"/>
                </a:cubicBezTo>
                <a:cubicBezTo>
                  <a:pt x="733" y="696"/>
                  <a:pt x="725" y="697"/>
                  <a:pt x="718" y="697"/>
                </a:cubicBezTo>
                <a:cubicBezTo>
                  <a:pt x="717" y="699"/>
                  <a:pt x="717" y="702"/>
                  <a:pt x="716" y="704"/>
                </a:cubicBezTo>
                <a:cubicBezTo>
                  <a:pt x="724" y="708"/>
                  <a:pt x="731" y="713"/>
                  <a:pt x="739" y="717"/>
                </a:cubicBezTo>
                <a:close/>
                <a:moveTo>
                  <a:pt x="783" y="777"/>
                </a:moveTo>
                <a:cubicBezTo>
                  <a:pt x="780" y="776"/>
                  <a:pt x="777" y="776"/>
                  <a:pt x="775" y="776"/>
                </a:cubicBezTo>
                <a:cubicBezTo>
                  <a:pt x="773" y="786"/>
                  <a:pt x="772" y="797"/>
                  <a:pt x="770" y="811"/>
                </a:cubicBezTo>
                <a:cubicBezTo>
                  <a:pt x="793" y="801"/>
                  <a:pt x="786" y="788"/>
                  <a:pt x="783" y="777"/>
                </a:cubicBezTo>
                <a:close/>
                <a:moveTo>
                  <a:pt x="492" y="1703"/>
                </a:moveTo>
                <a:cubicBezTo>
                  <a:pt x="506" y="1703"/>
                  <a:pt x="516" y="1703"/>
                  <a:pt x="531" y="1703"/>
                </a:cubicBezTo>
                <a:cubicBezTo>
                  <a:pt x="515" y="1685"/>
                  <a:pt x="504" y="1687"/>
                  <a:pt x="492" y="1703"/>
                </a:cubicBezTo>
                <a:close/>
                <a:moveTo>
                  <a:pt x="520" y="1464"/>
                </a:moveTo>
                <a:cubicBezTo>
                  <a:pt x="522" y="1463"/>
                  <a:pt x="524" y="1462"/>
                  <a:pt x="526" y="1461"/>
                </a:cubicBezTo>
                <a:cubicBezTo>
                  <a:pt x="517" y="1448"/>
                  <a:pt x="509" y="1435"/>
                  <a:pt x="501" y="1422"/>
                </a:cubicBezTo>
                <a:cubicBezTo>
                  <a:pt x="498" y="1424"/>
                  <a:pt x="496" y="1425"/>
                  <a:pt x="493" y="1427"/>
                </a:cubicBezTo>
                <a:cubicBezTo>
                  <a:pt x="502" y="1439"/>
                  <a:pt x="511" y="1452"/>
                  <a:pt x="520" y="1464"/>
                </a:cubicBezTo>
                <a:close/>
                <a:moveTo>
                  <a:pt x="336" y="768"/>
                </a:moveTo>
                <a:cubicBezTo>
                  <a:pt x="323" y="775"/>
                  <a:pt x="315" y="780"/>
                  <a:pt x="305" y="786"/>
                </a:cubicBezTo>
                <a:cubicBezTo>
                  <a:pt x="325" y="798"/>
                  <a:pt x="331" y="795"/>
                  <a:pt x="336" y="768"/>
                </a:cubicBezTo>
                <a:close/>
                <a:moveTo>
                  <a:pt x="656" y="1455"/>
                </a:moveTo>
                <a:cubicBezTo>
                  <a:pt x="655" y="1458"/>
                  <a:pt x="654" y="1461"/>
                  <a:pt x="654" y="1464"/>
                </a:cubicBezTo>
                <a:cubicBezTo>
                  <a:pt x="661" y="1467"/>
                  <a:pt x="669" y="1469"/>
                  <a:pt x="677" y="1471"/>
                </a:cubicBezTo>
                <a:cubicBezTo>
                  <a:pt x="678" y="1467"/>
                  <a:pt x="679" y="1462"/>
                  <a:pt x="680" y="1457"/>
                </a:cubicBezTo>
                <a:cubicBezTo>
                  <a:pt x="672" y="1456"/>
                  <a:pt x="664" y="1455"/>
                  <a:pt x="656" y="1455"/>
                </a:cubicBezTo>
                <a:close/>
                <a:moveTo>
                  <a:pt x="604" y="1509"/>
                </a:moveTo>
                <a:cubicBezTo>
                  <a:pt x="597" y="1505"/>
                  <a:pt x="592" y="1499"/>
                  <a:pt x="591" y="1500"/>
                </a:cubicBezTo>
                <a:cubicBezTo>
                  <a:pt x="586" y="1503"/>
                  <a:pt x="581" y="1508"/>
                  <a:pt x="579" y="1513"/>
                </a:cubicBezTo>
                <a:cubicBezTo>
                  <a:pt x="579" y="1516"/>
                  <a:pt x="585" y="1520"/>
                  <a:pt x="588" y="1524"/>
                </a:cubicBezTo>
                <a:cubicBezTo>
                  <a:pt x="592" y="1520"/>
                  <a:pt x="597" y="1516"/>
                  <a:pt x="604" y="1509"/>
                </a:cubicBezTo>
                <a:close/>
                <a:moveTo>
                  <a:pt x="727" y="1119"/>
                </a:moveTo>
                <a:cubicBezTo>
                  <a:pt x="728" y="1130"/>
                  <a:pt x="729" y="1137"/>
                  <a:pt x="731" y="1149"/>
                </a:cubicBezTo>
                <a:cubicBezTo>
                  <a:pt x="741" y="1140"/>
                  <a:pt x="747" y="1135"/>
                  <a:pt x="756" y="1127"/>
                </a:cubicBezTo>
                <a:cubicBezTo>
                  <a:pt x="745" y="1124"/>
                  <a:pt x="738" y="1122"/>
                  <a:pt x="727" y="1119"/>
                </a:cubicBezTo>
                <a:close/>
                <a:moveTo>
                  <a:pt x="508" y="254"/>
                </a:moveTo>
                <a:cubicBezTo>
                  <a:pt x="517" y="271"/>
                  <a:pt x="528" y="269"/>
                  <a:pt x="541" y="262"/>
                </a:cubicBezTo>
                <a:cubicBezTo>
                  <a:pt x="534" y="244"/>
                  <a:pt x="522" y="251"/>
                  <a:pt x="508" y="254"/>
                </a:cubicBezTo>
                <a:close/>
                <a:moveTo>
                  <a:pt x="603" y="800"/>
                </a:moveTo>
                <a:cubicBezTo>
                  <a:pt x="601" y="800"/>
                  <a:pt x="599" y="800"/>
                  <a:pt x="597" y="800"/>
                </a:cubicBezTo>
                <a:cubicBezTo>
                  <a:pt x="594" y="807"/>
                  <a:pt x="591" y="815"/>
                  <a:pt x="587" y="823"/>
                </a:cubicBezTo>
                <a:cubicBezTo>
                  <a:pt x="594" y="825"/>
                  <a:pt x="600" y="827"/>
                  <a:pt x="609" y="830"/>
                </a:cubicBezTo>
                <a:cubicBezTo>
                  <a:pt x="607" y="818"/>
                  <a:pt x="605" y="809"/>
                  <a:pt x="603" y="800"/>
                </a:cubicBezTo>
                <a:close/>
                <a:moveTo>
                  <a:pt x="665" y="1480"/>
                </a:moveTo>
                <a:cubicBezTo>
                  <a:pt x="656" y="1475"/>
                  <a:pt x="649" y="1471"/>
                  <a:pt x="642" y="1467"/>
                </a:cubicBezTo>
                <a:cubicBezTo>
                  <a:pt x="640" y="1468"/>
                  <a:pt x="639" y="1469"/>
                  <a:pt x="638" y="1470"/>
                </a:cubicBezTo>
                <a:cubicBezTo>
                  <a:pt x="642" y="1479"/>
                  <a:pt x="646" y="1487"/>
                  <a:pt x="652" y="1499"/>
                </a:cubicBezTo>
                <a:cubicBezTo>
                  <a:pt x="658" y="1491"/>
                  <a:pt x="661" y="1486"/>
                  <a:pt x="665" y="1480"/>
                </a:cubicBezTo>
                <a:close/>
                <a:moveTo>
                  <a:pt x="805" y="396"/>
                </a:moveTo>
                <a:cubicBezTo>
                  <a:pt x="803" y="399"/>
                  <a:pt x="801" y="401"/>
                  <a:pt x="800" y="403"/>
                </a:cubicBezTo>
                <a:cubicBezTo>
                  <a:pt x="806" y="409"/>
                  <a:pt x="812" y="415"/>
                  <a:pt x="819" y="421"/>
                </a:cubicBezTo>
                <a:cubicBezTo>
                  <a:pt x="821" y="417"/>
                  <a:pt x="826" y="409"/>
                  <a:pt x="825" y="409"/>
                </a:cubicBezTo>
                <a:cubicBezTo>
                  <a:pt x="819" y="404"/>
                  <a:pt x="812" y="400"/>
                  <a:pt x="805" y="396"/>
                </a:cubicBezTo>
                <a:close/>
                <a:moveTo>
                  <a:pt x="109" y="232"/>
                </a:moveTo>
                <a:cubicBezTo>
                  <a:pt x="110" y="232"/>
                  <a:pt x="112" y="231"/>
                  <a:pt x="114" y="231"/>
                </a:cubicBezTo>
                <a:cubicBezTo>
                  <a:pt x="112" y="224"/>
                  <a:pt x="111" y="215"/>
                  <a:pt x="107" y="212"/>
                </a:cubicBezTo>
                <a:cubicBezTo>
                  <a:pt x="103" y="209"/>
                  <a:pt x="94" y="211"/>
                  <a:pt x="84" y="211"/>
                </a:cubicBezTo>
                <a:cubicBezTo>
                  <a:pt x="95" y="221"/>
                  <a:pt x="102" y="227"/>
                  <a:pt x="109" y="232"/>
                </a:cubicBezTo>
                <a:close/>
                <a:moveTo>
                  <a:pt x="621" y="713"/>
                </a:moveTo>
                <a:cubicBezTo>
                  <a:pt x="624" y="697"/>
                  <a:pt x="618" y="691"/>
                  <a:pt x="602" y="691"/>
                </a:cubicBezTo>
                <a:cubicBezTo>
                  <a:pt x="598" y="708"/>
                  <a:pt x="605" y="713"/>
                  <a:pt x="621" y="713"/>
                </a:cubicBezTo>
                <a:close/>
                <a:moveTo>
                  <a:pt x="721" y="776"/>
                </a:moveTo>
                <a:cubicBezTo>
                  <a:pt x="719" y="776"/>
                  <a:pt x="716" y="777"/>
                  <a:pt x="714" y="777"/>
                </a:cubicBezTo>
                <a:cubicBezTo>
                  <a:pt x="712" y="783"/>
                  <a:pt x="709" y="788"/>
                  <a:pt x="708" y="794"/>
                </a:cubicBezTo>
                <a:cubicBezTo>
                  <a:pt x="707" y="797"/>
                  <a:pt x="709" y="802"/>
                  <a:pt x="710" y="806"/>
                </a:cubicBezTo>
                <a:cubicBezTo>
                  <a:pt x="714" y="803"/>
                  <a:pt x="721" y="802"/>
                  <a:pt x="722" y="799"/>
                </a:cubicBezTo>
                <a:cubicBezTo>
                  <a:pt x="723" y="792"/>
                  <a:pt x="721" y="784"/>
                  <a:pt x="721" y="776"/>
                </a:cubicBezTo>
                <a:close/>
                <a:moveTo>
                  <a:pt x="531" y="1745"/>
                </a:moveTo>
                <a:cubicBezTo>
                  <a:pt x="533" y="1749"/>
                  <a:pt x="535" y="1753"/>
                  <a:pt x="536" y="1756"/>
                </a:cubicBezTo>
                <a:cubicBezTo>
                  <a:pt x="543" y="1753"/>
                  <a:pt x="551" y="1750"/>
                  <a:pt x="557" y="1746"/>
                </a:cubicBezTo>
                <a:cubicBezTo>
                  <a:pt x="558" y="1745"/>
                  <a:pt x="555" y="1739"/>
                  <a:pt x="555" y="1735"/>
                </a:cubicBezTo>
                <a:cubicBezTo>
                  <a:pt x="547" y="1738"/>
                  <a:pt x="539" y="1742"/>
                  <a:pt x="531" y="1745"/>
                </a:cubicBezTo>
                <a:close/>
                <a:moveTo>
                  <a:pt x="337" y="1210"/>
                </a:moveTo>
                <a:cubicBezTo>
                  <a:pt x="338" y="1212"/>
                  <a:pt x="338" y="1214"/>
                  <a:pt x="339" y="1216"/>
                </a:cubicBezTo>
                <a:cubicBezTo>
                  <a:pt x="349" y="1219"/>
                  <a:pt x="358" y="1222"/>
                  <a:pt x="368" y="1225"/>
                </a:cubicBezTo>
                <a:cubicBezTo>
                  <a:pt x="369" y="1217"/>
                  <a:pt x="366" y="1209"/>
                  <a:pt x="362" y="1208"/>
                </a:cubicBezTo>
                <a:cubicBezTo>
                  <a:pt x="354" y="1207"/>
                  <a:pt x="345" y="1209"/>
                  <a:pt x="337" y="1210"/>
                </a:cubicBezTo>
                <a:close/>
                <a:moveTo>
                  <a:pt x="805" y="352"/>
                </a:moveTo>
                <a:cubicBezTo>
                  <a:pt x="810" y="367"/>
                  <a:pt x="816" y="380"/>
                  <a:pt x="835" y="361"/>
                </a:cubicBezTo>
                <a:cubicBezTo>
                  <a:pt x="823" y="358"/>
                  <a:pt x="814" y="355"/>
                  <a:pt x="805" y="352"/>
                </a:cubicBezTo>
                <a:close/>
                <a:moveTo>
                  <a:pt x="485" y="893"/>
                </a:moveTo>
                <a:cubicBezTo>
                  <a:pt x="483" y="891"/>
                  <a:pt x="482" y="889"/>
                  <a:pt x="481" y="886"/>
                </a:cubicBezTo>
                <a:cubicBezTo>
                  <a:pt x="464" y="881"/>
                  <a:pt x="460" y="893"/>
                  <a:pt x="456" y="904"/>
                </a:cubicBezTo>
                <a:cubicBezTo>
                  <a:pt x="457" y="906"/>
                  <a:pt x="458" y="908"/>
                  <a:pt x="459" y="910"/>
                </a:cubicBezTo>
                <a:cubicBezTo>
                  <a:pt x="468" y="904"/>
                  <a:pt x="476" y="899"/>
                  <a:pt x="485" y="893"/>
                </a:cubicBezTo>
                <a:close/>
                <a:moveTo>
                  <a:pt x="683" y="836"/>
                </a:moveTo>
                <a:cubicBezTo>
                  <a:pt x="705" y="829"/>
                  <a:pt x="707" y="820"/>
                  <a:pt x="691" y="802"/>
                </a:cubicBezTo>
                <a:cubicBezTo>
                  <a:pt x="688" y="815"/>
                  <a:pt x="686" y="824"/>
                  <a:pt x="683" y="836"/>
                </a:cubicBezTo>
                <a:close/>
                <a:moveTo>
                  <a:pt x="757" y="810"/>
                </a:moveTo>
                <a:cubicBezTo>
                  <a:pt x="751" y="822"/>
                  <a:pt x="747" y="829"/>
                  <a:pt x="746" y="836"/>
                </a:cubicBezTo>
                <a:cubicBezTo>
                  <a:pt x="745" y="838"/>
                  <a:pt x="751" y="841"/>
                  <a:pt x="754" y="844"/>
                </a:cubicBezTo>
                <a:cubicBezTo>
                  <a:pt x="758" y="839"/>
                  <a:pt x="762" y="834"/>
                  <a:pt x="764" y="827"/>
                </a:cubicBezTo>
                <a:cubicBezTo>
                  <a:pt x="765" y="824"/>
                  <a:pt x="761" y="819"/>
                  <a:pt x="757" y="810"/>
                </a:cubicBezTo>
                <a:close/>
                <a:moveTo>
                  <a:pt x="531" y="325"/>
                </a:moveTo>
                <a:cubicBezTo>
                  <a:pt x="532" y="328"/>
                  <a:pt x="534" y="330"/>
                  <a:pt x="536" y="333"/>
                </a:cubicBezTo>
                <a:cubicBezTo>
                  <a:pt x="543" y="329"/>
                  <a:pt x="551" y="325"/>
                  <a:pt x="558" y="321"/>
                </a:cubicBezTo>
                <a:cubicBezTo>
                  <a:pt x="556" y="318"/>
                  <a:pt x="554" y="314"/>
                  <a:pt x="552" y="311"/>
                </a:cubicBezTo>
                <a:cubicBezTo>
                  <a:pt x="545" y="316"/>
                  <a:pt x="538" y="320"/>
                  <a:pt x="531" y="325"/>
                </a:cubicBezTo>
                <a:close/>
                <a:moveTo>
                  <a:pt x="532" y="1453"/>
                </a:moveTo>
                <a:cubicBezTo>
                  <a:pt x="532" y="1455"/>
                  <a:pt x="533" y="1457"/>
                  <a:pt x="533" y="1460"/>
                </a:cubicBezTo>
                <a:cubicBezTo>
                  <a:pt x="545" y="1466"/>
                  <a:pt x="556" y="1466"/>
                  <a:pt x="564" y="1454"/>
                </a:cubicBezTo>
                <a:cubicBezTo>
                  <a:pt x="563" y="1451"/>
                  <a:pt x="563" y="1449"/>
                  <a:pt x="562" y="1446"/>
                </a:cubicBezTo>
                <a:cubicBezTo>
                  <a:pt x="552" y="1449"/>
                  <a:pt x="542" y="1451"/>
                  <a:pt x="532" y="1453"/>
                </a:cubicBezTo>
                <a:close/>
                <a:moveTo>
                  <a:pt x="827" y="939"/>
                </a:moveTo>
                <a:cubicBezTo>
                  <a:pt x="815" y="915"/>
                  <a:pt x="808" y="932"/>
                  <a:pt x="799" y="933"/>
                </a:cubicBezTo>
                <a:cubicBezTo>
                  <a:pt x="799" y="935"/>
                  <a:pt x="799" y="938"/>
                  <a:pt x="799" y="940"/>
                </a:cubicBezTo>
                <a:cubicBezTo>
                  <a:pt x="809" y="940"/>
                  <a:pt x="818" y="939"/>
                  <a:pt x="827" y="939"/>
                </a:cubicBezTo>
                <a:close/>
                <a:moveTo>
                  <a:pt x="523" y="703"/>
                </a:moveTo>
                <a:cubicBezTo>
                  <a:pt x="541" y="688"/>
                  <a:pt x="540" y="678"/>
                  <a:pt x="523" y="665"/>
                </a:cubicBezTo>
                <a:cubicBezTo>
                  <a:pt x="523" y="678"/>
                  <a:pt x="523" y="688"/>
                  <a:pt x="523" y="703"/>
                </a:cubicBezTo>
                <a:close/>
                <a:moveTo>
                  <a:pt x="814" y="1606"/>
                </a:moveTo>
                <a:cubicBezTo>
                  <a:pt x="804" y="1606"/>
                  <a:pt x="794" y="1606"/>
                  <a:pt x="780" y="1606"/>
                </a:cubicBezTo>
                <a:cubicBezTo>
                  <a:pt x="793" y="1621"/>
                  <a:pt x="803" y="1624"/>
                  <a:pt x="814" y="1606"/>
                </a:cubicBezTo>
                <a:close/>
                <a:moveTo>
                  <a:pt x="564" y="702"/>
                </a:moveTo>
                <a:cubicBezTo>
                  <a:pt x="578" y="704"/>
                  <a:pt x="586" y="704"/>
                  <a:pt x="600" y="706"/>
                </a:cubicBezTo>
                <a:cubicBezTo>
                  <a:pt x="593" y="696"/>
                  <a:pt x="589" y="691"/>
                  <a:pt x="585" y="685"/>
                </a:cubicBezTo>
                <a:cubicBezTo>
                  <a:pt x="579" y="690"/>
                  <a:pt x="574" y="694"/>
                  <a:pt x="564" y="702"/>
                </a:cubicBezTo>
                <a:close/>
                <a:moveTo>
                  <a:pt x="292" y="377"/>
                </a:moveTo>
                <a:cubicBezTo>
                  <a:pt x="294" y="379"/>
                  <a:pt x="295" y="380"/>
                  <a:pt x="296" y="382"/>
                </a:cubicBezTo>
                <a:cubicBezTo>
                  <a:pt x="311" y="372"/>
                  <a:pt x="326" y="363"/>
                  <a:pt x="340" y="354"/>
                </a:cubicBezTo>
                <a:cubicBezTo>
                  <a:pt x="339" y="351"/>
                  <a:pt x="337" y="349"/>
                  <a:pt x="336" y="347"/>
                </a:cubicBezTo>
                <a:cubicBezTo>
                  <a:pt x="321" y="357"/>
                  <a:pt x="307" y="367"/>
                  <a:pt x="292" y="377"/>
                </a:cubicBezTo>
                <a:close/>
                <a:moveTo>
                  <a:pt x="513" y="1718"/>
                </a:moveTo>
                <a:cubicBezTo>
                  <a:pt x="512" y="1716"/>
                  <a:pt x="511" y="1715"/>
                  <a:pt x="510" y="1713"/>
                </a:cubicBezTo>
                <a:cubicBezTo>
                  <a:pt x="502" y="1713"/>
                  <a:pt x="495" y="1714"/>
                  <a:pt x="488" y="1714"/>
                </a:cubicBezTo>
                <a:cubicBezTo>
                  <a:pt x="487" y="1716"/>
                  <a:pt x="487" y="1718"/>
                  <a:pt x="486" y="1720"/>
                </a:cubicBezTo>
                <a:cubicBezTo>
                  <a:pt x="490" y="1724"/>
                  <a:pt x="496" y="1732"/>
                  <a:pt x="500" y="1731"/>
                </a:cubicBezTo>
                <a:cubicBezTo>
                  <a:pt x="505" y="1731"/>
                  <a:pt x="509" y="1723"/>
                  <a:pt x="513" y="1718"/>
                </a:cubicBezTo>
                <a:close/>
                <a:moveTo>
                  <a:pt x="217" y="442"/>
                </a:moveTo>
                <a:cubicBezTo>
                  <a:pt x="232" y="454"/>
                  <a:pt x="241" y="449"/>
                  <a:pt x="252" y="421"/>
                </a:cubicBezTo>
                <a:cubicBezTo>
                  <a:pt x="240" y="428"/>
                  <a:pt x="228" y="435"/>
                  <a:pt x="217" y="442"/>
                </a:cubicBezTo>
                <a:close/>
                <a:moveTo>
                  <a:pt x="51" y="255"/>
                </a:moveTo>
                <a:cubicBezTo>
                  <a:pt x="53" y="254"/>
                  <a:pt x="55" y="253"/>
                  <a:pt x="58" y="252"/>
                </a:cubicBezTo>
                <a:cubicBezTo>
                  <a:pt x="55" y="246"/>
                  <a:pt x="55" y="237"/>
                  <a:pt x="50" y="233"/>
                </a:cubicBezTo>
                <a:cubicBezTo>
                  <a:pt x="47" y="230"/>
                  <a:pt x="38" y="233"/>
                  <a:pt x="28" y="233"/>
                </a:cubicBezTo>
                <a:cubicBezTo>
                  <a:pt x="38" y="242"/>
                  <a:pt x="44" y="248"/>
                  <a:pt x="51" y="255"/>
                </a:cubicBezTo>
                <a:close/>
                <a:moveTo>
                  <a:pt x="506" y="1738"/>
                </a:moveTo>
                <a:cubicBezTo>
                  <a:pt x="505" y="1740"/>
                  <a:pt x="503" y="1742"/>
                  <a:pt x="502" y="1744"/>
                </a:cubicBezTo>
                <a:cubicBezTo>
                  <a:pt x="508" y="1748"/>
                  <a:pt x="513" y="1754"/>
                  <a:pt x="519" y="1755"/>
                </a:cubicBezTo>
                <a:cubicBezTo>
                  <a:pt x="521" y="1756"/>
                  <a:pt x="526" y="1746"/>
                  <a:pt x="532" y="1738"/>
                </a:cubicBezTo>
                <a:cubicBezTo>
                  <a:pt x="519" y="1738"/>
                  <a:pt x="513" y="1738"/>
                  <a:pt x="506" y="1738"/>
                </a:cubicBezTo>
                <a:close/>
                <a:moveTo>
                  <a:pt x="358" y="250"/>
                </a:moveTo>
                <a:cubicBezTo>
                  <a:pt x="367" y="243"/>
                  <a:pt x="376" y="237"/>
                  <a:pt x="387" y="229"/>
                </a:cubicBezTo>
                <a:cubicBezTo>
                  <a:pt x="357" y="227"/>
                  <a:pt x="357" y="227"/>
                  <a:pt x="358" y="250"/>
                </a:cubicBezTo>
                <a:close/>
                <a:moveTo>
                  <a:pt x="496" y="589"/>
                </a:moveTo>
                <a:cubicBezTo>
                  <a:pt x="498" y="592"/>
                  <a:pt x="499" y="595"/>
                  <a:pt x="500" y="598"/>
                </a:cubicBezTo>
                <a:cubicBezTo>
                  <a:pt x="509" y="594"/>
                  <a:pt x="518" y="590"/>
                  <a:pt x="526" y="586"/>
                </a:cubicBezTo>
                <a:cubicBezTo>
                  <a:pt x="527" y="586"/>
                  <a:pt x="524" y="580"/>
                  <a:pt x="522" y="576"/>
                </a:cubicBezTo>
                <a:cubicBezTo>
                  <a:pt x="514" y="581"/>
                  <a:pt x="505" y="585"/>
                  <a:pt x="496" y="589"/>
                </a:cubicBezTo>
                <a:close/>
                <a:moveTo>
                  <a:pt x="616" y="645"/>
                </a:moveTo>
                <a:cubicBezTo>
                  <a:pt x="619" y="646"/>
                  <a:pt x="622" y="648"/>
                  <a:pt x="624" y="650"/>
                </a:cubicBezTo>
                <a:cubicBezTo>
                  <a:pt x="630" y="643"/>
                  <a:pt x="635" y="636"/>
                  <a:pt x="640" y="628"/>
                </a:cubicBezTo>
                <a:cubicBezTo>
                  <a:pt x="637" y="626"/>
                  <a:pt x="633" y="624"/>
                  <a:pt x="630" y="622"/>
                </a:cubicBezTo>
                <a:cubicBezTo>
                  <a:pt x="625" y="629"/>
                  <a:pt x="621" y="637"/>
                  <a:pt x="616" y="645"/>
                </a:cubicBezTo>
                <a:close/>
                <a:moveTo>
                  <a:pt x="585" y="1767"/>
                </a:moveTo>
                <a:cubicBezTo>
                  <a:pt x="580" y="1776"/>
                  <a:pt x="575" y="1786"/>
                  <a:pt x="570" y="1795"/>
                </a:cubicBezTo>
                <a:cubicBezTo>
                  <a:pt x="587" y="1793"/>
                  <a:pt x="598" y="1787"/>
                  <a:pt x="585" y="1767"/>
                </a:cubicBezTo>
                <a:close/>
                <a:moveTo>
                  <a:pt x="472" y="1076"/>
                </a:moveTo>
                <a:cubicBezTo>
                  <a:pt x="470" y="1078"/>
                  <a:pt x="469" y="1081"/>
                  <a:pt x="467" y="1083"/>
                </a:cubicBezTo>
                <a:cubicBezTo>
                  <a:pt x="476" y="1091"/>
                  <a:pt x="484" y="1098"/>
                  <a:pt x="493" y="1105"/>
                </a:cubicBezTo>
                <a:cubicBezTo>
                  <a:pt x="495" y="1102"/>
                  <a:pt x="497" y="1099"/>
                  <a:pt x="500" y="1096"/>
                </a:cubicBezTo>
                <a:cubicBezTo>
                  <a:pt x="490" y="1089"/>
                  <a:pt x="481" y="1082"/>
                  <a:pt x="472" y="1076"/>
                </a:cubicBezTo>
                <a:close/>
                <a:moveTo>
                  <a:pt x="440" y="1608"/>
                </a:moveTo>
                <a:cubicBezTo>
                  <a:pt x="441" y="1611"/>
                  <a:pt x="441" y="1614"/>
                  <a:pt x="441" y="1616"/>
                </a:cubicBezTo>
                <a:cubicBezTo>
                  <a:pt x="449" y="1616"/>
                  <a:pt x="457" y="1615"/>
                  <a:pt x="465" y="1614"/>
                </a:cubicBezTo>
                <a:cubicBezTo>
                  <a:pt x="465" y="1610"/>
                  <a:pt x="464" y="1606"/>
                  <a:pt x="463" y="1602"/>
                </a:cubicBezTo>
                <a:cubicBezTo>
                  <a:pt x="456" y="1604"/>
                  <a:pt x="448" y="1606"/>
                  <a:pt x="440" y="1608"/>
                </a:cubicBezTo>
                <a:close/>
                <a:moveTo>
                  <a:pt x="796" y="1066"/>
                </a:moveTo>
                <a:cubicBezTo>
                  <a:pt x="794" y="1067"/>
                  <a:pt x="793" y="1069"/>
                  <a:pt x="791" y="1071"/>
                </a:cubicBezTo>
                <a:cubicBezTo>
                  <a:pt x="795" y="1076"/>
                  <a:pt x="799" y="1084"/>
                  <a:pt x="805" y="1087"/>
                </a:cubicBezTo>
                <a:cubicBezTo>
                  <a:pt x="808" y="1088"/>
                  <a:pt x="815" y="1081"/>
                  <a:pt x="825" y="1076"/>
                </a:cubicBezTo>
                <a:cubicBezTo>
                  <a:pt x="811" y="1071"/>
                  <a:pt x="804" y="1068"/>
                  <a:pt x="796" y="1066"/>
                </a:cubicBezTo>
                <a:close/>
                <a:moveTo>
                  <a:pt x="336" y="799"/>
                </a:moveTo>
                <a:cubicBezTo>
                  <a:pt x="349" y="794"/>
                  <a:pt x="356" y="792"/>
                  <a:pt x="366" y="789"/>
                </a:cubicBezTo>
                <a:cubicBezTo>
                  <a:pt x="358" y="780"/>
                  <a:pt x="354" y="775"/>
                  <a:pt x="348" y="769"/>
                </a:cubicBezTo>
                <a:cubicBezTo>
                  <a:pt x="344" y="779"/>
                  <a:pt x="341" y="786"/>
                  <a:pt x="336" y="799"/>
                </a:cubicBezTo>
                <a:close/>
                <a:moveTo>
                  <a:pt x="718" y="925"/>
                </a:moveTo>
                <a:cubicBezTo>
                  <a:pt x="724" y="920"/>
                  <a:pt x="729" y="916"/>
                  <a:pt x="733" y="912"/>
                </a:cubicBezTo>
                <a:cubicBezTo>
                  <a:pt x="727" y="910"/>
                  <a:pt x="722" y="906"/>
                  <a:pt x="716" y="905"/>
                </a:cubicBezTo>
                <a:cubicBezTo>
                  <a:pt x="712" y="904"/>
                  <a:pt x="708" y="909"/>
                  <a:pt x="705" y="911"/>
                </a:cubicBezTo>
                <a:cubicBezTo>
                  <a:pt x="708" y="915"/>
                  <a:pt x="712" y="919"/>
                  <a:pt x="718" y="925"/>
                </a:cubicBezTo>
                <a:close/>
                <a:moveTo>
                  <a:pt x="787" y="841"/>
                </a:moveTo>
                <a:cubicBezTo>
                  <a:pt x="790" y="843"/>
                  <a:pt x="793" y="846"/>
                  <a:pt x="796" y="848"/>
                </a:cubicBezTo>
                <a:cubicBezTo>
                  <a:pt x="802" y="841"/>
                  <a:pt x="807" y="834"/>
                  <a:pt x="812" y="827"/>
                </a:cubicBezTo>
                <a:cubicBezTo>
                  <a:pt x="810" y="825"/>
                  <a:pt x="807" y="823"/>
                  <a:pt x="805" y="821"/>
                </a:cubicBezTo>
                <a:cubicBezTo>
                  <a:pt x="799" y="827"/>
                  <a:pt x="793" y="834"/>
                  <a:pt x="787" y="841"/>
                </a:cubicBezTo>
                <a:close/>
                <a:moveTo>
                  <a:pt x="827" y="1659"/>
                </a:moveTo>
                <a:cubicBezTo>
                  <a:pt x="827" y="1663"/>
                  <a:pt x="827" y="1667"/>
                  <a:pt x="827" y="1671"/>
                </a:cubicBezTo>
                <a:cubicBezTo>
                  <a:pt x="834" y="1671"/>
                  <a:pt x="841" y="1671"/>
                  <a:pt x="848" y="1670"/>
                </a:cubicBezTo>
                <a:cubicBezTo>
                  <a:pt x="849" y="1670"/>
                  <a:pt x="849" y="1663"/>
                  <a:pt x="849" y="1659"/>
                </a:cubicBezTo>
                <a:cubicBezTo>
                  <a:pt x="842" y="1659"/>
                  <a:pt x="834" y="1659"/>
                  <a:pt x="827" y="1659"/>
                </a:cubicBezTo>
                <a:close/>
                <a:moveTo>
                  <a:pt x="494" y="260"/>
                </a:moveTo>
                <a:cubicBezTo>
                  <a:pt x="494" y="258"/>
                  <a:pt x="494" y="255"/>
                  <a:pt x="495" y="253"/>
                </a:cubicBezTo>
                <a:cubicBezTo>
                  <a:pt x="488" y="251"/>
                  <a:pt x="481" y="249"/>
                  <a:pt x="475" y="248"/>
                </a:cubicBezTo>
                <a:cubicBezTo>
                  <a:pt x="474" y="255"/>
                  <a:pt x="474" y="261"/>
                  <a:pt x="473" y="272"/>
                </a:cubicBezTo>
                <a:cubicBezTo>
                  <a:pt x="484" y="266"/>
                  <a:pt x="489" y="263"/>
                  <a:pt x="494" y="260"/>
                </a:cubicBezTo>
                <a:close/>
                <a:moveTo>
                  <a:pt x="705" y="482"/>
                </a:moveTo>
                <a:cubicBezTo>
                  <a:pt x="708" y="485"/>
                  <a:pt x="710" y="487"/>
                  <a:pt x="713" y="490"/>
                </a:cubicBezTo>
                <a:cubicBezTo>
                  <a:pt x="718" y="485"/>
                  <a:pt x="723" y="480"/>
                  <a:pt x="728" y="475"/>
                </a:cubicBezTo>
                <a:cubicBezTo>
                  <a:pt x="725" y="472"/>
                  <a:pt x="721" y="468"/>
                  <a:pt x="718" y="465"/>
                </a:cubicBezTo>
                <a:cubicBezTo>
                  <a:pt x="713" y="471"/>
                  <a:pt x="709" y="476"/>
                  <a:pt x="705" y="482"/>
                </a:cubicBezTo>
                <a:close/>
                <a:moveTo>
                  <a:pt x="805" y="327"/>
                </a:moveTo>
                <a:cubicBezTo>
                  <a:pt x="812" y="333"/>
                  <a:pt x="819" y="339"/>
                  <a:pt x="830" y="349"/>
                </a:cubicBezTo>
                <a:cubicBezTo>
                  <a:pt x="827" y="333"/>
                  <a:pt x="825" y="324"/>
                  <a:pt x="824" y="313"/>
                </a:cubicBezTo>
                <a:cubicBezTo>
                  <a:pt x="816" y="319"/>
                  <a:pt x="811" y="322"/>
                  <a:pt x="805" y="327"/>
                </a:cubicBezTo>
                <a:close/>
                <a:moveTo>
                  <a:pt x="589" y="651"/>
                </a:moveTo>
                <a:cubicBezTo>
                  <a:pt x="587" y="638"/>
                  <a:pt x="585" y="630"/>
                  <a:pt x="583" y="617"/>
                </a:cubicBezTo>
                <a:cubicBezTo>
                  <a:pt x="568" y="632"/>
                  <a:pt x="566" y="641"/>
                  <a:pt x="589" y="651"/>
                </a:cubicBezTo>
                <a:close/>
                <a:moveTo>
                  <a:pt x="654" y="502"/>
                </a:moveTo>
                <a:cubicBezTo>
                  <a:pt x="654" y="504"/>
                  <a:pt x="655" y="506"/>
                  <a:pt x="656" y="509"/>
                </a:cubicBezTo>
                <a:cubicBezTo>
                  <a:pt x="668" y="515"/>
                  <a:pt x="677" y="510"/>
                  <a:pt x="683" y="494"/>
                </a:cubicBezTo>
                <a:cubicBezTo>
                  <a:pt x="673" y="496"/>
                  <a:pt x="664" y="499"/>
                  <a:pt x="654" y="502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325845" y="1385888"/>
            <a:ext cx="2298700" cy="4079875"/>
            <a:chOff x="439738" y="1385888"/>
            <a:chExt cx="2298700" cy="4079875"/>
          </a:xfrm>
          <a:solidFill>
            <a:srgbClr val="C80B23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2055813" y="2116138"/>
              <a:ext cx="157163" cy="92075"/>
            </a:xfrm>
            <a:custGeom>
              <a:avLst/>
              <a:gdLst>
                <a:gd name="T0" fmla="*/ 73 w 73"/>
                <a:gd name="T1" fmla="*/ 0 h 43"/>
                <a:gd name="T2" fmla="*/ 19 w 73"/>
                <a:gd name="T3" fmla="*/ 31 h 43"/>
                <a:gd name="T4" fmla="*/ 0 w 73"/>
                <a:gd name="T5" fmla="*/ 43 h 43"/>
                <a:gd name="T6" fmla="*/ 2 w 73"/>
                <a:gd name="T7" fmla="*/ 31 h 43"/>
                <a:gd name="T8" fmla="*/ 73 w 7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3">
                  <a:moveTo>
                    <a:pt x="73" y="0"/>
                  </a:moveTo>
                  <a:cubicBezTo>
                    <a:pt x="61" y="21"/>
                    <a:pt x="42" y="28"/>
                    <a:pt x="19" y="31"/>
                  </a:cubicBezTo>
                  <a:cubicBezTo>
                    <a:pt x="13" y="32"/>
                    <a:pt x="7" y="39"/>
                    <a:pt x="0" y="43"/>
                  </a:cubicBezTo>
                  <a:cubicBezTo>
                    <a:pt x="1" y="37"/>
                    <a:pt x="2" y="32"/>
                    <a:pt x="2" y="31"/>
                  </a:cubicBezTo>
                  <a:cubicBezTo>
                    <a:pt x="28" y="20"/>
                    <a:pt x="50" y="1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39738" y="1385888"/>
              <a:ext cx="2298700" cy="4079875"/>
            </a:xfrm>
            <a:custGeom>
              <a:avLst/>
              <a:gdLst>
                <a:gd name="T0" fmla="*/ 513 w 1069"/>
                <a:gd name="T1" fmla="*/ 964 h 1899"/>
                <a:gd name="T2" fmla="*/ 418 w 1069"/>
                <a:gd name="T3" fmla="*/ 900 h 1899"/>
                <a:gd name="T4" fmla="*/ 447 w 1069"/>
                <a:gd name="T5" fmla="*/ 1191 h 1899"/>
                <a:gd name="T6" fmla="*/ 693 w 1069"/>
                <a:gd name="T7" fmla="*/ 1277 h 1899"/>
                <a:gd name="T8" fmla="*/ 709 w 1069"/>
                <a:gd name="T9" fmla="*/ 1862 h 1899"/>
                <a:gd name="T10" fmla="*/ 132 w 1069"/>
                <a:gd name="T11" fmla="*/ 1622 h 1899"/>
                <a:gd name="T12" fmla="*/ 92 w 1069"/>
                <a:gd name="T13" fmla="*/ 1262 h 1899"/>
                <a:gd name="T14" fmla="*/ 78 w 1069"/>
                <a:gd name="T15" fmla="*/ 844 h 1899"/>
                <a:gd name="T16" fmla="*/ 158 w 1069"/>
                <a:gd name="T17" fmla="*/ 591 h 1899"/>
                <a:gd name="T18" fmla="*/ 205 w 1069"/>
                <a:gd name="T19" fmla="*/ 320 h 1899"/>
                <a:gd name="T20" fmla="*/ 494 w 1069"/>
                <a:gd name="T21" fmla="*/ 165 h 1899"/>
                <a:gd name="T22" fmla="*/ 626 w 1069"/>
                <a:gd name="T23" fmla="*/ 275 h 1899"/>
                <a:gd name="T24" fmla="*/ 905 w 1069"/>
                <a:gd name="T25" fmla="*/ 49 h 1899"/>
                <a:gd name="T26" fmla="*/ 906 w 1069"/>
                <a:gd name="T27" fmla="*/ 374 h 1899"/>
                <a:gd name="T28" fmla="*/ 1012 w 1069"/>
                <a:gd name="T29" fmla="*/ 638 h 1899"/>
                <a:gd name="T30" fmla="*/ 740 w 1069"/>
                <a:gd name="T31" fmla="*/ 1009 h 1899"/>
                <a:gd name="T32" fmla="*/ 305 w 1069"/>
                <a:gd name="T33" fmla="*/ 1079 h 1899"/>
                <a:gd name="T34" fmla="*/ 445 w 1069"/>
                <a:gd name="T35" fmla="*/ 391 h 1899"/>
                <a:gd name="T36" fmla="*/ 774 w 1069"/>
                <a:gd name="T37" fmla="*/ 743 h 1899"/>
                <a:gd name="T38" fmla="*/ 252 w 1069"/>
                <a:gd name="T39" fmla="*/ 773 h 1899"/>
                <a:gd name="T40" fmla="*/ 394 w 1069"/>
                <a:gd name="T41" fmla="*/ 246 h 1899"/>
                <a:gd name="T42" fmla="*/ 330 w 1069"/>
                <a:gd name="T43" fmla="*/ 908 h 1899"/>
                <a:gd name="T44" fmla="*/ 705 w 1069"/>
                <a:gd name="T45" fmla="*/ 629 h 1899"/>
                <a:gd name="T46" fmla="*/ 720 w 1069"/>
                <a:gd name="T47" fmla="*/ 966 h 1899"/>
                <a:gd name="T48" fmla="*/ 272 w 1069"/>
                <a:gd name="T49" fmla="*/ 1570 h 1899"/>
                <a:gd name="T50" fmla="*/ 256 w 1069"/>
                <a:gd name="T51" fmla="*/ 1525 h 1899"/>
                <a:gd name="T52" fmla="*/ 468 w 1069"/>
                <a:gd name="T53" fmla="*/ 280 h 1899"/>
                <a:gd name="T54" fmla="*/ 294 w 1069"/>
                <a:gd name="T55" fmla="*/ 868 h 1899"/>
                <a:gd name="T56" fmla="*/ 578 w 1069"/>
                <a:gd name="T57" fmla="*/ 635 h 1899"/>
                <a:gd name="T58" fmla="*/ 739 w 1069"/>
                <a:gd name="T59" fmla="*/ 421 h 1899"/>
                <a:gd name="T60" fmla="*/ 769 w 1069"/>
                <a:gd name="T61" fmla="*/ 206 h 1899"/>
                <a:gd name="T62" fmla="*/ 768 w 1069"/>
                <a:gd name="T63" fmla="*/ 306 h 1899"/>
                <a:gd name="T64" fmla="*/ 678 w 1069"/>
                <a:gd name="T65" fmla="*/ 364 h 1899"/>
                <a:gd name="T66" fmla="*/ 479 w 1069"/>
                <a:gd name="T67" fmla="*/ 591 h 1899"/>
                <a:gd name="T68" fmla="*/ 203 w 1069"/>
                <a:gd name="T69" fmla="*/ 829 h 1899"/>
                <a:gd name="T70" fmla="*/ 655 w 1069"/>
                <a:gd name="T71" fmla="*/ 1384 h 1899"/>
                <a:gd name="T72" fmla="*/ 511 w 1069"/>
                <a:gd name="T73" fmla="*/ 783 h 1899"/>
                <a:gd name="T74" fmla="*/ 594 w 1069"/>
                <a:gd name="T75" fmla="*/ 715 h 1899"/>
                <a:gd name="T76" fmla="*/ 871 w 1069"/>
                <a:gd name="T77" fmla="*/ 735 h 1899"/>
                <a:gd name="T78" fmla="*/ 956 w 1069"/>
                <a:gd name="T79" fmla="*/ 660 h 1899"/>
                <a:gd name="T80" fmla="*/ 679 w 1069"/>
                <a:gd name="T81" fmla="*/ 897 h 1899"/>
                <a:gd name="T82" fmla="*/ 337 w 1069"/>
                <a:gd name="T83" fmla="*/ 487 h 1899"/>
                <a:gd name="T84" fmla="*/ 450 w 1069"/>
                <a:gd name="T85" fmla="*/ 352 h 1899"/>
                <a:gd name="T86" fmla="*/ 369 w 1069"/>
                <a:gd name="T87" fmla="*/ 376 h 1899"/>
                <a:gd name="T88" fmla="*/ 709 w 1069"/>
                <a:gd name="T89" fmla="*/ 842 h 1899"/>
                <a:gd name="T90" fmla="*/ 609 w 1069"/>
                <a:gd name="T91" fmla="*/ 1540 h 1899"/>
                <a:gd name="T92" fmla="*/ 476 w 1069"/>
                <a:gd name="T93" fmla="*/ 866 h 1899"/>
                <a:gd name="T94" fmla="*/ 423 w 1069"/>
                <a:gd name="T95" fmla="*/ 1285 h 1899"/>
                <a:gd name="T96" fmla="*/ 144 w 1069"/>
                <a:gd name="T97" fmla="*/ 1272 h 1899"/>
                <a:gd name="T98" fmla="*/ 295 w 1069"/>
                <a:gd name="T99" fmla="*/ 1258 h 1899"/>
                <a:gd name="T100" fmla="*/ 623 w 1069"/>
                <a:gd name="T101" fmla="*/ 366 h 1899"/>
                <a:gd name="T102" fmla="*/ 119 w 1069"/>
                <a:gd name="T103" fmla="*/ 1010 h 1899"/>
                <a:gd name="T104" fmla="*/ 109 w 1069"/>
                <a:gd name="T105" fmla="*/ 1416 h 1899"/>
                <a:gd name="T106" fmla="*/ 329 w 1069"/>
                <a:gd name="T107" fmla="*/ 1270 h 1899"/>
                <a:gd name="T108" fmla="*/ 441 w 1069"/>
                <a:gd name="T109" fmla="*/ 322 h 1899"/>
                <a:gd name="T110" fmla="*/ 167 w 1069"/>
                <a:gd name="T111" fmla="*/ 1160 h 1899"/>
                <a:gd name="T112" fmla="*/ 408 w 1069"/>
                <a:gd name="T113" fmla="*/ 1745 h 1899"/>
                <a:gd name="T114" fmla="*/ 499 w 1069"/>
                <a:gd name="T115" fmla="*/ 1813 h 1899"/>
                <a:gd name="T116" fmla="*/ 755 w 1069"/>
                <a:gd name="T117" fmla="*/ 957 h 1899"/>
                <a:gd name="T118" fmla="*/ 405 w 1069"/>
                <a:gd name="T119" fmla="*/ 1490 h 1899"/>
                <a:gd name="T120" fmla="*/ 556 w 1069"/>
                <a:gd name="T121" fmla="*/ 1630 h 1899"/>
                <a:gd name="T122" fmla="*/ 453 w 1069"/>
                <a:gd name="T123" fmla="*/ 1734 h 1899"/>
                <a:gd name="T124" fmla="*/ 511 w 1069"/>
                <a:gd name="T125" fmla="*/ 1404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1899">
                  <a:moveTo>
                    <a:pt x="723" y="998"/>
                  </a:moveTo>
                  <a:cubicBezTo>
                    <a:pt x="715" y="1035"/>
                    <a:pt x="693" y="1059"/>
                    <a:pt x="664" y="1076"/>
                  </a:cubicBezTo>
                  <a:cubicBezTo>
                    <a:pt x="642" y="1089"/>
                    <a:pt x="630" y="1105"/>
                    <a:pt x="639" y="1132"/>
                  </a:cubicBezTo>
                  <a:cubicBezTo>
                    <a:pt x="640" y="1137"/>
                    <a:pt x="636" y="1145"/>
                    <a:pt x="634" y="1151"/>
                  </a:cubicBezTo>
                  <a:cubicBezTo>
                    <a:pt x="625" y="1148"/>
                    <a:pt x="615" y="1145"/>
                    <a:pt x="602" y="1141"/>
                  </a:cubicBezTo>
                  <a:cubicBezTo>
                    <a:pt x="585" y="1149"/>
                    <a:pt x="577" y="1140"/>
                    <a:pt x="570" y="1098"/>
                  </a:cubicBezTo>
                  <a:cubicBezTo>
                    <a:pt x="554" y="1105"/>
                    <a:pt x="556" y="1119"/>
                    <a:pt x="555" y="1132"/>
                  </a:cubicBezTo>
                  <a:cubicBezTo>
                    <a:pt x="554" y="1139"/>
                    <a:pt x="549" y="1146"/>
                    <a:pt x="546" y="1154"/>
                  </a:cubicBezTo>
                  <a:cubicBezTo>
                    <a:pt x="539" y="1148"/>
                    <a:pt x="530" y="1143"/>
                    <a:pt x="527" y="1136"/>
                  </a:cubicBezTo>
                  <a:cubicBezTo>
                    <a:pt x="522" y="1120"/>
                    <a:pt x="520" y="1103"/>
                    <a:pt x="517" y="1085"/>
                  </a:cubicBezTo>
                  <a:cubicBezTo>
                    <a:pt x="511" y="1085"/>
                    <a:pt x="505" y="1088"/>
                    <a:pt x="500" y="1086"/>
                  </a:cubicBezTo>
                  <a:cubicBezTo>
                    <a:pt x="493" y="1084"/>
                    <a:pt x="486" y="1079"/>
                    <a:pt x="480" y="1075"/>
                  </a:cubicBezTo>
                  <a:cubicBezTo>
                    <a:pt x="485" y="1070"/>
                    <a:pt x="489" y="1062"/>
                    <a:pt x="495" y="1060"/>
                  </a:cubicBezTo>
                  <a:cubicBezTo>
                    <a:pt x="528" y="1052"/>
                    <a:pt x="540" y="1028"/>
                    <a:pt x="544" y="998"/>
                  </a:cubicBezTo>
                  <a:cubicBezTo>
                    <a:pt x="545" y="995"/>
                    <a:pt x="544" y="992"/>
                    <a:pt x="543" y="987"/>
                  </a:cubicBezTo>
                  <a:cubicBezTo>
                    <a:pt x="536" y="989"/>
                    <a:pt x="529" y="991"/>
                    <a:pt x="522" y="991"/>
                  </a:cubicBezTo>
                  <a:cubicBezTo>
                    <a:pt x="515" y="990"/>
                    <a:pt x="509" y="987"/>
                    <a:pt x="502" y="985"/>
                  </a:cubicBezTo>
                  <a:cubicBezTo>
                    <a:pt x="505" y="978"/>
                    <a:pt x="507" y="968"/>
                    <a:pt x="513" y="964"/>
                  </a:cubicBezTo>
                  <a:cubicBezTo>
                    <a:pt x="524" y="956"/>
                    <a:pt x="538" y="950"/>
                    <a:pt x="548" y="946"/>
                  </a:cubicBezTo>
                  <a:cubicBezTo>
                    <a:pt x="539" y="936"/>
                    <a:pt x="530" y="928"/>
                    <a:pt x="524" y="919"/>
                  </a:cubicBezTo>
                  <a:cubicBezTo>
                    <a:pt x="523" y="917"/>
                    <a:pt x="535" y="908"/>
                    <a:pt x="539" y="903"/>
                  </a:cubicBezTo>
                  <a:cubicBezTo>
                    <a:pt x="536" y="897"/>
                    <a:pt x="525" y="884"/>
                    <a:pt x="528" y="879"/>
                  </a:cubicBezTo>
                  <a:cubicBezTo>
                    <a:pt x="533" y="871"/>
                    <a:pt x="546" y="868"/>
                    <a:pt x="556" y="863"/>
                  </a:cubicBezTo>
                  <a:cubicBezTo>
                    <a:pt x="554" y="861"/>
                    <a:pt x="553" y="860"/>
                    <a:pt x="551" y="859"/>
                  </a:cubicBezTo>
                  <a:cubicBezTo>
                    <a:pt x="543" y="857"/>
                    <a:pt x="534" y="855"/>
                    <a:pt x="526" y="853"/>
                  </a:cubicBezTo>
                  <a:cubicBezTo>
                    <a:pt x="531" y="846"/>
                    <a:pt x="537" y="840"/>
                    <a:pt x="542" y="834"/>
                  </a:cubicBezTo>
                  <a:cubicBezTo>
                    <a:pt x="552" y="822"/>
                    <a:pt x="550" y="811"/>
                    <a:pt x="537" y="801"/>
                  </a:cubicBezTo>
                  <a:cubicBezTo>
                    <a:pt x="535" y="811"/>
                    <a:pt x="533" y="820"/>
                    <a:pt x="530" y="831"/>
                  </a:cubicBezTo>
                  <a:cubicBezTo>
                    <a:pt x="516" y="824"/>
                    <a:pt x="505" y="816"/>
                    <a:pt x="493" y="814"/>
                  </a:cubicBezTo>
                  <a:cubicBezTo>
                    <a:pt x="483" y="812"/>
                    <a:pt x="473" y="819"/>
                    <a:pt x="463" y="822"/>
                  </a:cubicBezTo>
                  <a:cubicBezTo>
                    <a:pt x="470" y="831"/>
                    <a:pt x="476" y="841"/>
                    <a:pt x="483" y="849"/>
                  </a:cubicBezTo>
                  <a:cubicBezTo>
                    <a:pt x="485" y="851"/>
                    <a:pt x="489" y="850"/>
                    <a:pt x="491" y="851"/>
                  </a:cubicBezTo>
                  <a:cubicBezTo>
                    <a:pt x="497" y="855"/>
                    <a:pt x="504" y="859"/>
                    <a:pt x="510" y="863"/>
                  </a:cubicBezTo>
                  <a:cubicBezTo>
                    <a:pt x="503" y="868"/>
                    <a:pt x="498" y="875"/>
                    <a:pt x="490" y="876"/>
                  </a:cubicBezTo>
                  <a:cubicBezTo>
                    <a:pt x="479" y="879"/>
                    <a:pt x="467" y="879"/>
                    <a:pt x="455" y="880"/>
                  </a:cubicBezTo>
                  <a:cubicBezTo>
                    <a:pt x="442" y="906"/>
                    <a:pt x="442" y="906"/>
                    <a:pt x="418" y="900"/>
                  </a:cubicBezTo>
                  <a:cubicBezTo>
                    <a:pt x="403" y="909"/>
                    <a:pt x="393" y="914"/>
                    <a:pt x="383" y="920"/>
                  </a:cubicBezTo>
                  <a:cubicBezTo>
                    <a:pt x="373" y="927"/>
                    <a:pt x="362" y="934"/>
                    <a:pt x="352" y="940"/>
                  </a:cubicBezTo>
                  <a:cubicBezTo>
                    <a:pt x="363" y="950"/>
                    <a:pt x="372" y="956"/>
                    <a:pt x="378" y="964"/>
                  </a:cubicBezTo>
                  <a:cubicBezTo>
                    <a:pt x="385" y="974"/>
                    <a:pt x="381" y="983"/>
                    <a:pt x="372" y="992"/>
                  </a:cubicBezTo>
                  <a:cubicBezTo>
                    <a:pt x="363" y="1001"/>
                    <a:pt x="359" y="1015"/>
                    <a:pt x="352" y="1027"/>
                  </a:cubicBezTo>
                  <a:cubicBezTo>
                    <a:pt x="365" y="1027"/>
                    <a:pt x="373" y="1027"/>
                    <a:pt x="382" y="1027"/>
                  </a:cubicBezTo>
                  <a:cubicBezTo>
                    <a:pt x="380" y="1036"/>
                    <a:pt x="379" y="1046"/>
                    <a:pt x="377" y="1055"/>
                  </a:cubicBezTo>
                  <a:cubicBezTo>
                    <a:pt x="377" y="1061"/>
                    <a:pt x="376" y="1067"/>
                    <a:pt x="376" y="1072"/>
                  </a:cubicBezTo>
                  <a:cubicBezTo>
                    <a:pt x="376" y="1079"/>
                    <a:pt x="376" y="1085"/>
                    <a:pt x="377" y="1091"/>
                  </a:cubicBezTo>
                  <a:cubicBezTo>
                    <a:pt x="385" y="1093"/>
                    <a:pt x="397" y="1092"/>
                    <a:pt x="402" y="1097"/>
                  </a:cubicBezTo>
                  <a:cubicBezTo>
                    <a:pt x="405" y="1101"/>
                    <a:pt x="401" y="1113"/>
                    <a:pt x="400" y="1118"/>
                  </a:cubicBezTo>
                  <a:cubicBezTo>
                    <a:pt x="411" y="1122"/>
                    <a:pt x="421" y="1127"/>
                    <a:pt x="432" y="1132"/>
                  </a:cubicBezTo>
                  <a:cubicBezTo>
                    <a:pt x="425" y="1142"/>
                    <a:pt x="419" y="1153"/>
                    <a:pt x="412" y="1164"/>
                  </a:cubicBezTo>
                  <a:cubicBezTo>
                    <a:pt x="439" y="1171"/>
                    <a:pt x="439" y="1172"/>
                    <a:pt x="426" y="1197"/>
                  </a:cubicBezTo>
                  <a:cubicBezTo>
                    <a:pt x="421" y="1205"/>
                    <a:pt x="422" y="1215"/>
                    <a:pt x="420" y="1224"/>
                  </a:cubicBezTo>
                  <a:cubicBezTo>
                    <a:pt x="422" y="1224"/>
                    <a:pt x="424" y="1225"/>
                    <a:pt x="426" y="1225"/>
                  </a:cubicBezTo>
                  <a:cubicBezTo>
                    <a:pt x="430" y="1214"/>
                    <a:pt x="433" y="1202"/>
                    <a:pt x="437" y="1190"/>
                  </a:cubicBezTo>
                  <a:cubicBezTo>
                    <a:pt x="441" y="1190"/>
                    <a:pt x="444" y="1190"/>
                    <a:pt x="447" y="1191"/>
                  </a:cubicBezTo>
                  <a:cubicBezTo>
                    <a:pt x="448" y="1208"/>
                    <a:pt x="452" y="1225"/>
                    <a:pt x="450" y="1242"/>
                  </a:cubicBezTo>
                  <a:cubicBezTo>
                    <a:pt x="449" y="1261"/>
                    <a:pt x="456" y="1274"/>
                    <a:pt x="469" y="1287"/>
                  </a:cubicBezTo>
                  <a:cubicBezTo>
                    <a:pt x="489" y="1307"/>
                    <a:pt x="509" y="1329"/>
                    <a:pt x="524" y="1353"/>
                  </a:cubicBezTo>
                  <a:cubicBezTo>
                    <a:pt x="554" y="1399"/>
                    <a:pt x="554" y="1419"/>
                    <a:pt x="531" y="1474"/>
                  </a:cubicBezTo>
                  <a:cubicBezTo>
                    <a:pt x="547" y="1466"/>
                    <a:pt x="562" y="1458"/>
                    <a:pt x="577" y="1450"/>
                  </a:cubicBezTo>
                  <a:cubicBezTo>
                    <a:pt x="576" y="1448"/>
                    <a:pt x="575" y="1446"/>
                    <a:pt x="575" y="1444"/>
                  </a:cubicBezTo>
                  <a:cubicBezTo>
                    <a:pt x="568" y="1444"/>
                    <a:pt x="562" y="1445"/>
                    <a:pt x="553" y="1446"/>
                  </a:cubicBezTo>
                  <a:cubicBezTo>
                    <a:pt x="557" y="1437"/>
                    <a:pt x="559" y="1431"/>
                    <a:pt x="562" y="1425"/>
                  </a:cubicBezTo>
                  <a:cubicBezTo>
                    <a:pt x="566" y="1416"/>
                    <a:pt x="572" y="1409"/>
                    <a:pt x="575" y="1400"/>
                  </a:cubicBezTo>
                  <a:cubicBezTo>
                    <a:pt x="582" y="1377"/>
                    <a:pt x="578" y="1370"/>
                    <a:pt x="555" y="1365"/>
                  </a:cubicBezTo>
                  <a:cubicBezTo>
                    <a:pt x="536" y="1361"/>
                    <a:pt x="535" y="1347"/>
                    <a:pt x="533" y="1332"/>
                  </a:cubicBezTo>
                  <a:cubicBezTo>
                    <a:pt x="531" y="1318"/>
                    <a:pt x="542" y="1314"/>
                    <a:pt x="553" y="1309"/>
                  </a:cubicBezTo>
                  <a:cubicBezTo>
                    <a:pt x="567" y="1302"/>
                    <a:pt x="583" y="1297"/>
                    <a:pt x="595" y="1288"/>
                  </a:cubicBezTo>
                  <a:cubicBezTo>
                    <a:pt x="605" y="1281"/>
                    <a:pt x="610" y="1269"/>
                    <a:pt x="618" y="1259"/>
                  </a:cubicBezTo>
                  <a:cubicBezTo>
                    <a:pt x="628" y="1245"/>
                    <a:pt x="638" y="1229"/>
                    <a:pt x="651" y="1220"/>
                  </a:cubicBezTo>
                  <a:cubicBezTo>
                    <a:pt x="658" y="1215"/>
                    <a:pt x="675" y="1221"/>
                    <a:pt x="685" y="1226"/>
                  </a:cubicBezTo>
                  <a:cubicBezTo>
                    <a:pt x="695" y="1233"/>
                    <a:pt x="708" y="1242"/>
                    <a:pt x="698" y="1259"/>
                  </a:cubicBezTo>
                  <a:cubicBezTo>
                    <a:pt x="695" y="1264"/>
                    <a:pt x="695" y="1271"/>
                    <a:pt x="693" y="1277"/>
                  </a:cubicBezTo>
                  <a:cubicBezTo>
                    <a:pt x="708" y="1279"/>
                    <a:pt x="726" y="1272"/>
                    <a:pt x="729" y="1293"/>
                  </a:cubicBezTo>
                  <a:cubicBezTo>
                    <a:pt x="730" y="1298"/>
                    <a:pt x="721" y="1304"/>
                    <a:pt x="715" y="1312"/>
                  </a:cubicBezTo>
                  <a:cubicBezTo>
                    <a:pt x="720" y="1325"/>
                    <a:pt x="710" y="1331"/>
                    <a:pt x="696" y="1338"/>
                  </a:cubicBezTo>
                  <a:cubicBezTo>
                    <a:pt x="687" y="1342"/>
                    <a:pt x="679" y="1352"/>
                    <a:pt x="676" y="1361"/>
                  </a:cubicBezTo>
                  <a:cubicBezTo>
                    <a:pt x="674" y="1365"/>
                    <a:pt x="686" y="1375"/>
                    <a:pt x="693" y="1380"/>
                  </a:cubicBezTo>
                  <a:cubicBezTo>
                    <a:pt x="717" y="1397"/>
                    <a:pt x="718" y="1432"/>
                    <a:pt x="695" y="1448"/>
                  </a:cubicBezTo>
                  <a:cubicBezTo>
                    <a:pt x="691" y="1451"/>
                    <a:pt x="688" y="1459"/>
                    <a:pt x="689" y="1464"/>
                  </a:cubicBezTo>
                  <a:cubicBezTo>
                    <a:pt x="697" y="1488"/>
                    <a:pt x="698" y="1510"/>
                    <a:pt x="682" y="1532"/>
                  </a:cubicBezTo>
                  <a:cubicBezTo>
                    <a:pt x="677" y="1538"/>
                    <a:pt x="678" y="1547"/>
                    <a:pt x="677" y="1555"/>
                  </a:cubicBezTo>
                  <a:cubicBezTo>
                    <a:pt x="672" y="1584"/>
                    <a:pt x="659" y="1608"/>
                    <a:pt x="634" y="1625"/>
                  </a:cubicBezTo>
                  <a:cubicBezTo>
                    <a:pt x="630" y="1628"/>
                    <a:pt x="627" y="1633"/>
                    <a:pt x="623" y="1638"/>
                  </a:cubicBezTo>
                  <a:cubicBezTo>
                    <a:pt x="620" y="1642"/>
                    <a:pt x="616" y="1646"/>
                    <a:pt x="613" y="1651"/>
                  </a:cubicBezTo>
                  <a:cubicBezTo>
                    <a:pt x="609" y="1646"/>
                    <a:pt x="605" y="1642"/>
                    <a:pt x="603" y="1639"/>
                  </a:cubicBezTo>
                  <a:cubicBezTo>
                    <a:pt x="579" y="1650"/>
                    <a:pt x="555" y="1661"/>
                    <a:pt x="531" y="1673"/>
                  </a:cubicBezTo>
                  <a:cubicBezTo>
                    <a:pt x="527" y="1676"/>
                    <a:pt x="522" y="1684"/>
                    <a:pt x="523" y="1688"/>
                  </a:cubicBezTo>
                  <a:cubicBezTo>
                    <a:pt x="527" y="1702"/>
                    <a:pt x="532" y="1716"/>
                    <a:pt x="539" y="1729"/>
                  </a:cubicBezTo>
                  <a:cubicBezTo>
                    <a:pt x="572" y="1783"/>
                    <a:pt x="620" y="1820"/>
                    <a:pt x="677" y="1846"/>
                  </a:cubicBezTo>
                  <a:cubicBezTo>
                    <a:pt x="688" y="1851"/>
                    <a:pt x="699" y="1856"/>
                    <a:pt x="709" y="1862"/>
                  </a:cubicBezTo>
                  <a:cubicBezTo>
                    <a:pt x="714" y="1866"/>
                    <a:pt x="718" y="1875"/>
                    <a:pt x="718" y="1880"/>
                  </a:cubicBezTo>
                  <a:cubicBezTo>
                    <a:pt x="717" y="1885"/>
                    <a:pt x="708" y="1891"/>
                    <a:pt x="703" y="1891"/>
                  </a:cubicBezTo>
                  <a:cubicBezTo>
                    <a:pt x="685" y="1890"/>
                    <a:pt x="667" y="1889"/>
                    <a:pt x="650" y="1884"/>
                  </a:cubicBezTo>
                  <a:cubicBezTo>
                    <a:pt x="635" y="1879"/>
                    <a:pt x="621" y="1871"/>
                    <a:pt x="608" y="1861"/>
                  </a:cubicBezTo>
                  <a:cubicBezTo>
                    <a:pt x="593" y="1851"/>
                    <a:pt x="579" y="1847"/>
                    <a:pt x="557" y="1859"/>
                  </a:cubicBezTo>
                  <a:cubicBezTo>
                    <a:pt x="580" y="1866"/>
                    <a:pt x="598" y="1873"/>
                    <a:pt x="620" y="1880"/>
                  </a:cubicBezTo>
                  <a:cubicBezTo>
                    <a:pt x="598" y="1899"/>
                    <a:pt x="577" y="1898"/>
                    <a:pt x="558" y="1884"/>
                  </a:cubicBezTo>
                  <a:cubicBezTo>
                    <a:pt x="549" y="1878"/>
                    <a:pt x="537" y="1876"/>
                    <a:pt x="526" y="1872"/>
                  </a:cubicBezTo>
                  <a:cubicBezTo>
                    <a:pt x="502" y="1862"/>
                    <a:pt x="474" y="1860"/>
                    <a:pt x="455" y="1837"/>
                  </a:cubicBezTo>
                  <a:cubicBezTo>
                    <a:pt x="440" y="1819"/>
                    <a:pt x="420" y="1806"/>
                    <a:pt x="404" y="1790"/>
                  </a:cubicBezTo>
                  <a:cubicBezTo>
                    <a:pt x="390" y="1776"/>
                    <a:pt x="379" y="1760"/>
                    <a:pt x="365" y="1745"/>
                  </a:cubicBezTo>
                  <a:cubicBezTo>
                    <a:pt x="361" y="1740"/>
                    <a:pt x="354" y="1735"/>
                    <a:pt x="348" y="1735"/>
                  </a:cubicBezTo>
                  <a:cubicBezTo>
                    <a:pt x="332" y="1735"/>
                    <a:pt x="317" y="1737"/>
                    <a:pt x="302" y="1739"/>
                  </a:cubicBezTo>
                  <a:cubicBezTo>
                    <a:pt x="283" y="1741"/>
                    <a:pt x="257" y="1720"/>
                    <a:pt x="252" y="1695"/>
                  </a:cubicBezTo>
                  <a:cubicBezTo>
                    <a:pt x="249" y="1674"/>
                    <a:pt x="238" y="1671"/>
                    <a:pt x="220" y="1671"/>
                  </a:cubicBezTo>
                  <a:cubicBezTo>
                    <a:pt x="210" y="1672"/>
                    <a:pt x="199" y="1666"/>
                    <a:pt x="189" y="1663"/>
                  </a:cubicBezTo>
                  <a:cubicBezTo>
                    <a:pt x="183" y="1661"/>
                    <a:pt x="177" y="1657"/>
                    <a:pt x="171" y="1656"/>
                  </a:cubicBezTo>
                  <a:cubicBezTo>
                    <a:pt x="149" y="1654"/>
                    <a:pt x="138" y="1642"/>
                    <a:pt x="132" y="1622"/>
                  </a:cubicBezTo>
                  <a:cubicBezTo>
                    <a:pt x="128" y="1609"/>
                    <a:pt x="127" y="1594"/>
                    <a:pt x="120" y="1584"/>
                  </a:cubicBezTo>
                  <a:cubicBezTo>
                    <a:pt x="111" y="1572"/>
                    <a:pt x="96" y="1565"/>
                    <a:pt x="84" y="1555"/>
                  </a:cubicBezTo>
                  <a:cubicBezTo>
                    <a:pt x="77" y="1550"/>
                    <a:pt x="70" y="1546"/>
                    <a:pt x="63" y="1541"/>
                  </a:cubicBezTo>
                  <a:cubicBezTo>
                    <a:pt x="69" y="1536"/>
                    <a:pt x="75" y="1531"/>
                    <a:pt x="84" y="1523"/>
                  </a:cubicBezTo>
                  <a:cubicBezTo>
                    <a:pt x="74" y="1521"/>
                    <a:pt x="64" y="1520"/>
                    <a:pt x="54" y="1517"/>
                  </a:cubicBezTo>
                  <a:cubicBezTo>
                    <a:pt x="47" y="1515"/>
                    <a:pt x="34" y="1512"/>
                    <a:pt x="34" y="1508"/>
                  </a:cubicBezTo>
                  <a:cubicBezTo>
                    <a:pt x="33" y="1501"/>
                    <a:pt x="38" y="1492"/>
                    <a:pt x="43" y="1480"/>
                  </a:cubicBezTo>
                  <a:cubicBezTo>
                    <a:pt x="32" y="1460"/>
                    <a:pt x="32" y="1460"/>
                    <a:pt x="85" y="1453"/>
                  </a:cubicBezTo>
                  <a:cubicBezTo>
                    <a:pt x="82" y="1448"/>
                    <a:pt x="80" y="1443"/>
                    <a:pt x="76" y="1442"/>
                  </a:cubicBezTo>
                  <a:cubicBezTo>
                    <a:pt x="58" y="1437"/>
                    <a:pt x="51" y="1415"/>
                    <a:pt x="30" y="1412"/>
                  </a:cubicBezTo>
                  <a:cubicBezTo>
                    <a:pt x="19" y="1411"/>
                    <a:pt x="19" y="1399"/>
                    <a:pt x="28" y="1392"/>
                  </a:cubicBezTo>
                  <a:cubicBezTo>
                    <a:pt x="32" y="1389"/>
                    <a:pt x="39" y="1388"/>
                    <a:pt x="46" y="1386"/>
                  </a:cubicBezTo>
                  <a:cubicBezTo>
                    <a:pt x="43" y="1382"/>
                    <a:pt x="38" y="1378"/>
                    <a:pt x="38" y="1374"/>
                  </a:cubicBezTo>
                  <a:cubicBezTo>
                    <a:pt x="38" y="1368"/>
                    <a:pt x="40" y="1357"/>
                    <a:pt x="43" y="1356"/>
                  </a:cubicBezTo>
                  <a:cubicBezTo>
                    <a:pt x="64" y="1354"/>
                    <a:pt x="62" y="1344"/>
                    <a:pt x="55" y="1329"/>
                  </a:cubicBezTo>
                  <a:cubicBezTo>
                    <a:pt x="50" y="1319"/>
                    <a:pt x="52" y="1307"/>
                    <a:pt x="50" y="1295"/>
                  </a:cubicBezTo>
                  <a:cubicBezTo>
                    <a:pt x="50" y="1293"/>
                    <a:pt x="51" y="1291"/>
                    <a:pt x="52" y="1290"/>
                  </a:cubicBezTo>
                  <a:cubicBezTo>
                    <a:pt x="66" y="1280"/>
                    <a:pt x="80" y="1270"/>
                    <a:pt x="92" y="1262"/>
                  </a:cubicBezTo>
                  <a:cubicBezTo>
                    <a:pt x="90" y="1234"/>
                    <a:pt x="88" y="1204"/>
                    <a:pt x="86" y="1174"/>
                  </a:cubicBezTo>
                  <a:cubicBezTo>
                    <a:pt x="85" y="1169"/>
                    <a:pt x="83" y="1163"/>
                    <a:pt x="81" y="1158"/>
                  </a:cubicBezTo>
                  <a:cubicBezTo>
                    <a:pt x="72" y="1142"/>
                    <a:pt x="62" y="1126"/>
                    <a:pt x="54" y="1110"/>
                  </a:cubicBezTo>
                  <a:cubicBezTo>
                    <a:pt x="46" y="1094"/>
                    <a:pt x="32" y="1094"/>
                    <a:pt x="18" y="1091"/>
                  </a:cubicBezTo>
                  <a:cubicBezTo>
                    <a:pt x="12" y="1090"/>
                    <a:pt x="6" y="1085"/>
                    <a:pt x="0" y="1083"/>
                  </a:cubicBezTo>
                  <a:cubicBezTo>
                    <a:pt x="4" y="1075"/>
                    <a:pt x="6" y="1064"/>
                    <a:pt x="12" y="1060"/>
                  </a:cubicBezTo>
                  <a:cubicBezTo>
                    <a:pt x="21" y="1052"/>
                    <a:pt x="33" y="1049"/>
                    <a:pt x="40" y="1046"/>
                  </a:cubicBezTo>
                  <a:cubicBezTo>
                    <a:pt x="36" y="1035"/>
                    <a:pt x="32" y="1024"/>
                    <a:pt x="29" y="1014"/>
                  </a:cubicBezTo>
                  <a:cubicBezTo>
                    <a:pt x="43" y="1011"/>
                    <a:pt x="58" y="1008"/>
                    <a:pt x="74" y="1005"/>
                  </a:cubicBezTo>
                  <a:cubicBezTo>
                    <a:pt x="73" y="987"/>
                    <a:pt x="54" y="980"/>
                    <a:pt x="44" y="973"/>
                  </a:cubicBezTo>
                  <a:cubicBezTo>
                    <a:pt x="40" y="960"/>
                    <a:pt x="37" y="952"/>
                    <a:pt x="35" y="944"/>
                  </a:cubicBezTo>
                  <a:cubicBezTo>
                    <a:pt x="33" y="938"/>
                    <a:pt x="31" y="932"/>
                    <a:pt x="30" y="926"/>
                  </a:cubicBezTo>
                  <a:cubicBezTo>
                    <a:pt x="37" y="925"/>
                    <a:pt x="44" y="923"/>
                    <a:pt x="51" y="923"/>
                  </a:cubicBezTo>
                  <a:cubicBezTo>
                    <a:pt x="60" y="923"/>
                    <a:pt x="69" y="925"/>
                    <a:pt x="79" y="923"/>
                  </a:cubicBezTo>
                  <a:cubicBezTo>
                    <a:pt x="73" y="916"/>
                    <a:pt x="64" y="910"/>
                    <a:pt x="61" y="902"/>
                  </a:cubicBezTo>
                  <a:cubicBezTo>
                    <a:pt x="56" y="885"/>
                    <a:pt x="54" y="867"/>
                    <a:pt x="52" y="849"/>
                  </a:cubicBezTo>
                  <a:cubicBezTo>
                    <a:pt x="52" y="845"/>
                    <a:pt x="59" y="838"/>
                    <a:pt x="63" y="838"/>
                  </a:cubicBezTo>
                  <a:cubicBezTo>
                    <a:pt x="68" y="837"/>
                    <a:pt x="74" y="841"/>
                    <a:pt x="78" y="844"/>
                  </a:cubicBezTo>
                  <a:cubicBezTo>
                    <a:pt x="90" y="852"/>
                    <a:pt x="101" y="862"/>
                    <a:pt x="112" y="871"/>
                  </a:cubicBezTo>
                  <a:cubicBezTo>
                    <a:pt x="114" y="869"/>
                    <a:pt x="117" y="867"/>
                    <a:pt x="119" y="865"/>
                  </a:cubicBezTo>
                  <a:cubicBezTo>
                    <a:pt x="116" y="858"/>
                    <a:pt x="113" y="850"/>
                    <a:pt x="108" y="844"/>
                  </a:cubicBezTo>
                  <a:cubicBezTo>
                    <a:pt x="99" y="832"/>
                    <a:pt x="88" y="820"/>
                    <a:pt x="78" y="807"/>
                  </a:cubicBezTo>
                  <a:cubicBezTo>
                    <a:pt x="64" y="788"/>
                    <a:pt x="63" y="766"/>
                    <a:pt x="68" y="744"/>
                  </a:cubicBezTo>
                  <a:cubicBezTo>
                    <a:pt x="73" y="726"/>
                    <a:pt x="85" y="724"/>
                    <a:pt x="98" y="737"/>
                  </a:cubicBezTo>
                  <a:cubicBezTo>
                    <a:pt x="103" y="741"/>
                    <a:pt x="108" y="745"/>
                    <a:pt x="114" y="748"/>
                  </a:cubicBezTo>
                  <a:cubicBezTo>
                    <a:pt x="135" y="757"/>
                    <a:pt x="155" y="766"/>
                    <a:pt x="180" y="774"/>
                  </a:cubicBezTo>
                  <a:cubicBezTo>
                    <a:pt x="173" y="758"/>
                    <a:pt x="165" y="741"/>
                    <a:pt x="157" y="725"/>
                  </a:cubicBezTo>
                  <a:cubicBezTo>
                    <a:pt x="155" y="723"/>
                    <a:pt x="150" y="721"/>
                    <a:pt x="147" y="721"/>
                  </a:cubicBezTo>
                  <a:cubicBezTo>
                    <a:pt x="128" y="721"/>
                    <a:pt x="122" y="711"/>
                    <a:pt x="132" y="694"/>
                  </a:cubicBezTo>
                  <a:cubicBezTo>
                    <a:pt x="142" y="676"/>
                    <a:pt x="162" y="669"/>
                    <a:pt x="186" y="676"/>
                  </a:cubicBezTo>
                  <a:cubicBezTo>
                    <a:pt x="192" y="678"/>
                    <a:pt x="198" y="681"/>
                    <a:pt x="204" y="683"/>
                  </a:cubicBezTo>
                  <a:cubicBezTo>
                    <a:pt x="213" y="656"/>
                    <a:pt x="207" y="638"/>
                    <a:pt x="188" y="629"/>
                  </a:cubicBezTo>
                  <a:cubicBezTo>
                    <a:pt x="179" y="626"/>
                    <a:pt x="170" y="622"/>
                    <a:pt x="166" y="636"/>
                  </a:cubicBezTo>
                  <a:cubicBezTo>
                    <a:pt x="165" y="640"/>
                    <a:pt x="158" y="645"/>
                    <a:pt x="155" y="645"/>
                  </a:cubicBezTo>
                  <a:cubicBezTo>
                    <a:pt x="151" y="644"/>
                    <a:pt x="147" y="639"/>
                    <a:pt x="145" y="634"/>
                  </a:cubicBezTo>
                  <a:cubicBezTo>
                    <a:pt x="137" y="617"/>
                    <a:pt x="142" y="601"/>
                    <a:pt x="158" y="591"/>
                  </a:cubicBezTo>
                  <a:cubicBezTo>
                    <a:pt x="180" y="576"/>
                    <a:pt x="203" y="577"/>
                    <a:pt x="227" y="585"/>
                  </a:cubicBezTo>
                  <a:cubicBezTo>
                    <a:pt x="237" y="588"/>
                    <a:pt x="247" y="590"/>
                    <a:pt x="258" y="593"/>
                  </a:cubicBezTo>
                  <a:cubicBezTo>
                    <a:pt x="255" y="573"/>
                    <a:pt x="249" y="559"/>
                    <a:pt x="230" y="552"/>
                  </a:cubicBezTo>
                  <a:cubicBezTo>
                    <a:pt x="225" y="551"/>
                    <a:pt x="219" y="539"/>
                    <a:pt x="220" y="533"/>
                  </a:cubicBezTo>
                  <a:cubicBezTo>
                    <a:pt x="221" y="527"/>
                    <a:pt x="228" y="519"/>
                    <a:pt x="234" y="517"/>
                  </a:cubicBezTo>
                  <a:cubicBezTo>
                    <a:pt x="257" y="508"/>
                    <a:pt x="279" y="513"/>
                    <a:pt x="299" y="525"/>
                  </a:cubicBezTo>
                  <a:cubicBezTo>
                    <a:pt x="306" y="529"/>
                    <a:pt x="313" y="534"/>
                    <a:pt x="321" y="539"/>
                  </a:cubicBezTo>
                  <a:cubicBezTo>
                    <a:pt x="331" y="511"/>
                    <a:pt x="325" y="490"/>
                    <a:pt x="304" y="474"/>
                  </a:cubicBezTo>
                  <a:cubicBezTo>
                    <a:pt x="290" y="464"/>
                    <a:pt x="276" y="456"/>
                    <a:pt x="292" y="439"/>
                  </a:cubicBezTo>
                  <a:cubicBezTo>
                    <a:pt x="285" y="425"/>
                    <a:pt x="261" y="440"/>
                    <a:pt x="264" y="420"/>
                  </a:cubicBezTo>
                  <a:cubicBezTo>
                    <a:pt x="265" y="411"/>
                    <a:pt x="277" y="405"/>
                    <a:pt x="287" y="394"/>
                  </a:cubicBezTo>
                  <a:cubicBezTo>
                    <a:pt x="272" y="397"/>
                    <a:pt x="257" y="399"/>
                    <a:pt x="243" y="404"/>
                  </a:cubicBezTo>
                  <a:cubicBezTo>
                    <a:pt x="230" y="409"/>
                    <a:pt x="217" y="417"/>
                    <a:pt x="204" y="425"/>
                  </a:cubicBezTo>
                  <a:cubicBezTo>
                    <a:pt x="202" y="423"/>
                    <a:pt x="200" y="421"/>
                    <a:pt x="197" y="419"/>
                  </a:cubicBezTo>
                  <a:cubicBezTo>
                    <a:pt x="203" y="408"/>
                    <a:pt x="207" y="395"/>
                    <a:pt x="215" y="385"/>
                  </a:cubicBezTo>
                  <a:cubicBezTo>
                    <a:pt x="224" y="374"/>
                    <a:pt x="235" y="366"/>
                    <a:pt x="247" y="355"/>
                  </a:cubicBezTo>
                  <a:cubicBezTo>
                    <a:pt x="238" y="349"/>
                    <a:pt x="230" y="345"/>
                    <a:pt x="223" y="339"/>
                  </a:cubicBezTo>
                  <a:cubicBezTo>
                    <a:pt x="216" y="333"/>
                    <a:pt x="211" y="326"/>
                    <a:pt x="205" y="320"/>
                  </a:cubicBezTo>
                  <a:cubicBezTo>
                    <a:pt x="202" y="317"/>
                    <a:pt x="200" y="315"/>
                    <a:pt x="197" y="313"/>
                  </a:cubicBezTo>
                  <a:cubicBezTo>
                    <a:pt x="196" y="312"/>
                    <a:pt x="195" y="313"/>
                    <a:pt x="195" y="312"/>
                  </a:cubicBezTo>
                  <a:cubicBezTo>
                    <a:pt x="189" y="310"/>
                    <a:pt x="179" y="308"/>
                    <a:pt x="178" y="304"/>
                  </a:cubicBezTo>
                  <a:cubicBezTo>
                    <a:pt x="176" y="292"/>
                    <a:pt x="174" y="277"/>
                    <a:pt x="178" y="267"/>
                  </a:cubicBezTo>
                  <a:cubicBezTo>
                    <a:pt x="182" y="260"/>
                    <a:pt x="197" y="258"/>
                    <a:pt x="211" y="253"/>
                  </a:cubicBezTo>
                  <a:cubicBezTo>
                    <a:pt x="210" y="249"/>
                    <a:pt x="206" y="240"/>
                    <a:pt x="202" y="232"/>
                  </a:cubicBezTo>
                  <a:cubicBezTo>
                    <a:pt x="198" y="225"/>
                    <a:pt x="191" y="219"/>
                    <a:pt x="190" y="212"/>
                  </a:cubicBezTo>
                  <a:cubicBezTo>
                    <a:pt x="189" y="206"/>
                    <a:pt x="195" y="199"/>
                    <a:pt x="199" y="193"/>
                  </a:cubicBezTo>
                  <a:cubicBezTo>
                    <a:pt x="200" y="193"/>
                    <a:pt x="208" y="198"/>
                    <a:pt x="213" y="200"/>
                  </a:cubicBezTo>
                  <a:cubicBezTo>
                    <a:pt x="219" y="203"/>
                    <a:pt x="225" y="210"/>
                    <a:pt x="232" y="210"/>
                  </a:cubicBezTo>
                  <a:cubicBezTo>
                    <a:pt x="245" y="210"/>
                    <a:pt x="259" y="209"/>
                    <a:pt x="271" y="205"/>
                  </a:cubicBezTo>
                  <a:cubicBezTo>
                    <a:pt x="324" y="191"/>
                    <a:pt x="375" y="183"/>
                    <a:pt x="420" y="223"/>
                  </a:cubicBezTo>
                  <a:cubicBezTo>
                    <a:pt x="427" y="209"/>
                    <a:pt x="432" y="197"/>
                    <a:pt x="437" y="185"/>
                  </a:cubicBezTo>
                  <a:cubicBezTo>
                    <a:pt x="439" y="186"/>
                    <a:pt x="442" y="187"/>
                    <a:pt x="444" y="188"/>
                  </a:cubicBezTo>
                  <a:cubicBezTo>
                    <a:pt x="440" y="198"/>
                    <a:pt x="436" y="209"/>
                    <a:pt x="432" y="219"/>
                  </a:cubicBezTo>
                  <a:cubicBezTo>
                    <a:pt x="432" y="219"/>
                    <a:pt x="433" y="219"/>
                    <a:pt x="433" y="220"/>
                  </a:cubicBezTo>
                  <a:cubicBezTo>
                    <a:pt x="442" y="207"/>
                    <a:pt x="449" y="193"/>
                    <a:pt x="460" y="183"/>
                  </a:cubicBezTo>
                  <a:cubicBezTo>
                    <a:pt x="469" y="175"/>
                    <a:pt x="482" y="169"/>
                    <a:pt x="494" y="165"/>
                  </a:cubicBezTo>
                  <a:cubicBezTo>
                    <a:pt x="500" y="164"/>
                    <a:pt x="508" y="170"/>
                    <a:pt x="515" y="172"/>
                  </a:cubicBezTo>
                  <a:cubicBezTo>
                    <a:pt x="512" y="179"/>
                    <a:pt x="510" y="188"/>
                    <a:pt x="505" y="192"/>
                  </a:cubicBezTo>
                  <a:cubicBezTo>
                    <a:pt x="486" y="206"/>
                    <a:pt x="481" y="222"/>
                    <a:pt x="490" y="245"/>
                  </a:cubicBezTo>
                  <a:cubicBezTo>
                    <a:pt x="495" y="243"/>
                    <a:pt x="499" y="241"/>
                    <a:pt x="504" y="239"/>
                  </a:cubicBezTo>
                  <a:cubicBezTo>
                    <a:pt x="509" y="237"/>
                    <a:pt x="515" y="234"/>
                    <a:pt x="521" y="233"/>
                  </a:cubicBezTo>
                  <a:cubicBezTo>
                    <a:pt x="536" y="231"/>
                    <a:pt x="555" y="244"/>
                    <a:pt x="550" y="255"/>
                  </a:cubicBezTo>
                  <a:cubicBezTo>
                    <a:pt x="547" y="263"/>
                    <a:pt x="535" y="267"/>
                    <a:pt x="526" y="273"/>
                  </a:cubicBezTo>
                  <a:cubicBezTo>
                    <a:pt x="525" y="271"/>
                    <a:pt x="523" y="269"/>
                    <a:pt x="521" y="268"/>
                  </a:cubicBezTo>
                  <a:cubicBezTo>
                    <a:pt x="521" y="275"/>
                    <a:pt x="521" y="283"/>
                    <a:pt x="521" y="293"/>
                  </a:cubicBezTo>
                  <a:cubicBezTo>
                    <a:pt x="527" y="290"/>
                    <a:pt x="532" y="287"/>
                    <a:pt x="537" y="284"/>
                  </a:cubicBezTo>
                  <a:cubicBezTo>
                    <a:pt x="545" y="280"/>
                    <a:pt x="553" y="274"/>
                    <a:pt x="562" y="273"/>
                  </a:cubicBezTo>
                  <a:cubicBezTo>
                    <a:pt x="568" y="272"/>
                    <a:pt x="576" y="277"/>
                    <a:pt x="583" y="279"/>
                  </a:cubicBezTo>
                  <a:cubicBezTo>
                    <a:pt x="580" y="285"/>
                    <a:pt x="578" y="295"/>
                    <a:pt x="573" y="298"/>
                  </a:cubicBezTo>
                  <a:cubicBezTo>
                    <a:pt x="554" y="308"/>
                    <a:pt x="552" y="324"/>
                    <a:pt x="551" y="341"/>
                  </a:cubicBezTo>
                  <a:cubicBezTo>
                    <a:pt x="568" y="342"/>
                    <a:pt x="585" y="344"/>
                    <a:pt x="602" y="343"/>
                  </a:cubicBezTo>
                  <a:cubicBezTo>
                    <a:pt x="609" y="342"/>
                    <a:pt x="622" y="333"/>
                    <a:pt x="621" y="328"/>
                  </a:cubicBezTo>
                  <a:cubicBezTo>
                    <a:pt x="621" y="312"/>
                    <a:pt x="627" y="306"/>
                    <a:pt x="639" y="305"/>
                  </a:cubicBezTo>
                  <a:cubicBezTo>
                    <a:pt x="635" y="294"/>
                    <a:pt x="630" y="285"/>
                    <a:pt x="626" y="275"/>
                  </a:cubicBezTo>
                  <a:cubicBezTo>
                    <a:pt x="639" y="271"/>
                    <a:pt x="651" y="267"/>
                    <a:pt x="667" y="261"/>
                  </a:cubicBezTo>
                  <a:cubicBezTo>
                    <a:pt x="663" y="234"/>
                    <a:pt x="667" y="201"/>
                    <a:pt x="630" y="184"/>
                  </a:cubicBezTo>
                  <a:cubicBezTo>
                    <a:pt x="626" y="182"/>
                    <a:pt x="622" y="173"/>
                    <a:pt x="623" y="170"/>
                  </a:cubicBezTo>
                  <a:cubicBezTo>
                    <a:pt x="625" y="165"/>
                    <a:pt x="632" y="159"/>
                    <a:pt x="636" y="159"/>
                  </a:cubicBezTo>
                  <a:cubicBezTo>
                    <a:pt x="655" y="160"/>
                    <a:pt x="673" y="163"/>
                    <a:pt x="693" y="165"/>
                  </a:cubicBezTo>
                  <a:cubicBezTo>
                    <a:pt x="705" y="149"/>
                    <a:pt x="722" y="129"/>
                    <a:pt x="734" y="108"/>
                  </a:cubicBezTo>
                  <a:cubicBezTo>
                    <a:pt x="740" y="98"/>
                    <a:pt x="736" y="82"/>
                    <a:pt x="736" y="70"/>
                  </a:cubicBezTo>
                  <a:cubicBezTo>
                    <a:pt x="737" y="58"/>
                    <a:pt x="737" y="47"/>
                    <a:pt x="738" y="36"/>
                  </a:cubicBezTo>
                  <a:cubicBezTo>
                    <a:pt x="748" y="41"/>
                    <a:pt x="760" y="45"/>
                    <a:pt x="767" y="52"/>
                  </a:cubicBezTo>
                  <a:cubicBezTo>
                    <a:pt x="776" y="62"/>
                    <a:pt x="781" y="76"/>
                    <a:pt x="788" y="90"/>
                  </a:cubicBezTo>
                  <a:cubicBezTo>
                    <a:pt x="808" y="80"/>
                    <a:pt x="827" y="66"/>
                    <a:pt x="838" y="44"/>
                  </a:cubicBezTo>
                  <a:cubicBezTo>
                    <a:pt x="842" y="38"/>
                    <a:pt x="843" y="31"/>
                    <a:pt x="847" y="25"/>
                  </a:cubicBezTo>
                  <a:cubicBezTo>
                    <a:pt x="851" y="19"/>
                    <a:pt x="857" y="13"/>
                    <a:pt x="862" y="7"/>
                  </a:cubicBezTo>
                  <a:cubicBezTo>
                    <a:pt x="868" y="13"/>
                    <a:pt x="874" y="19"/>
                    <a:pt x="880" y="25"/>
                  </a:cubicBezTo>
                  <a:cubicBezTo>
                    <a:pt x="885" y="19"/>
                    <a:pt x="890" y="10"/>
                    <a:pt x="898" y="4"/>
                  </a:cubicBezTo>
                  <a:cubicBezTo>
                    <a:pt x="903" y="0"/>
                    <a:pt x="912" y="1"/>
                    <a:pt x="919" y="0"/>
                  </a:cubicBezTo>
                  <a:cubicBezTo>
                    <a:pt x="919" y="6"/>
                    <a:pt x="921" y="13"/>
                    <a:pt x="919" y="18"/>
                  </a:cubicBezTo>
                  <a:cubicBezTo>
                    <a:pt x="916" y="27"/>
                    <a:pt x="911" y="35"/>
                    <a:pt x="905" y="49"/>
                  </a:cubicBezTo>
                  <a:cubicBezTo>
                    <a:pt x="918" y="46"/>
                    <a:pt x="926" y="44"/>
                    <a:pt x="933" y="43"/>
                  </a:cubicBezTo>
                  <a:cubicBezTo>
                    <a:pt x="939" y="43"/>
                    <a:pt x="947" y="42"/>
                    <a:pt x="949" y="46"/>
                  </a:cubicBezTo>
                  <a:cubicBezTo>
                    <a:pt x="952" y="49"/>
                    <a:pt x="952" y="58"/>
                    <a:pt x="949" y="62"/>
                  </a:cubicBezTo>
                  <a:cubicBezTo>
                    <a:pt x="926" y="85"/>
                    <a:pt x="923" y="115"/>
                    <a:pt x="922" y="145"/>
                  </a:cubicBezTo>
                  <a:cubicBezTo>
                    <a:pt x="920" y="188"/>
                    <a:pt x="913" y="230"/>
                    <a:pt x="883" y="264"/>
                  </a:cubicBezTo>
                  <a:cubicBezTo>
                    <a:pt x="894" y="269"/>
                    <a:pt x="904" y="272"/>
                    <a:pt x="912" y="278"/>
                  </a:cubicBezTo>
                  <a:cubicBezTo>
                    <a:pt x="916" y="281"/>
                    <a:pt x="919" y="290"/>
                    <a:pt x="919" y="296"/>
                  </a:cubicBezTo>
                  <a:cubicBezTo>
                    <a:pt x="918" y="299"/>
                    <a:pt x="909" y="303"/>
                    <a:pt x="903" y="304"/>
                  </a:cubicBezTo>
                  <a:cubicBezTo>
                    <a:pt x="892" y="307"/>
                    <a:pt x="879" y="307"/>
                    <a:pt x="867" y="308"/>
                  </a:cubicBezTo>
                  <a:cubicBezTo>
                    <a:pt x="867" y="311"/>
                    <a:pt x="867" y="313"/>
                    <a:pt x="867" y="315"/>
                  </a:cubicBezTo>
                  <a:cubicBezTo>
                    <a:pt x="874" y="322"/>
                    <a:pt x="884" y="328"/>
                    <a:pt x="889" y="337"/>
                  </a:cubicBezTo>
                  <a:cubicBezTo>
                    <a:pt x="893" y="344"/>
                    <a:pt x="892" y="353"/>
                    <a:pt x="893" y="362"/>
                  </a:cubicBezTo>
                  <a:cubicBezTo>
                    <a:pt x="885" y="362"/>
                    <a:pt x="877" y="365"/>
                    <a:pt x="871" y="362"/>
                  </a:cubicBezTo>
                  <a:cubicBezTo>
                    <a:pt x="853" y="352"/>
                    <a:pt x="844" y="364"/>
                    <a:pt x="834" y="375"/>
                  </a:cubicBezTo>
                  <a:cubicBezTo>
                    <a:pt x="829" y="380"/>
                    <a:pt x="825" y="388"/>
                    <a:pt x="820" y="395"/>
                  </a:cubicBezTo>
                  <a:cubicBezTo>
                    <a:pt x="836" y="405"/>
                    <a:pt x="850" y="404"/>
                    <a:pt x="863" y="394"/>
                  </a:cubicBezTo>
                  <a:cubicBezTo>
                    <a:pt x="870" y="390"/>
                    <a:pt x="875" y="383"/>
                    <a:pt x="882" y="380"/>
                  </a:cubicBezTo>
                  <a:cubicBezTo>
                    <a:pt x="889" y="376"/>
                    <a:pt x="898" y="376"/>
                    <a:pt x="906" y="374"/>
                  </a:cubicBezTo>
                  <a:cubicBezTo>
                    <a:pt x="907" y="382"/>
                    <a:pt x="911" y="391"/>
                    <a:pt x="909" y="399"/>
                  </a:cubicBezTo>
                  <a:cubicBezTo>
                    <a:pt x="901" y="429"/>
                    <a:pt x="876" y="444"/>
                    <a:pt x="848" y="450"/>
                  </a:cubicBezTo>
                  <a:cubicBezTo>
                    <a:pt x="822" y="455"/>
                    <a:pt x="807" y="469"/>
                    <a:pt x="799" y="486"/>
                  </a:cubicBezTo>
                  <a:cubicBezTo>
                    <a:pt x="813" y="501"/>
                    <a:pt x="824" y="513"/>
                    <a:pt x="833" y="526"/>
                  </a:cubicBezTo>
                  <a:cubicBezTo>
                    <a:pt x="836" y="529"/>
                    <a:pt x="834" y="539"/>
                    <a:pt x="831" y="542"/>
                  </a:cubicBezTo>
                  <a:cubicBezTo>
                    <a:pt x="828" y="544"/>
                    <a:pt x="820" y="543"/>
                    <a:pt x="815" y="541"/>
                  </a:cubicBezTo>
                  <a:cubicBezTo>
                    <a:pt x="785" y="526"/>
                    <a:pt x="764" y="533"/>
                    <a:pt x="750" y="563"/>
                  </a:cubicBezTo>
                  <a:cubicBezTo>
                    <a:pt x="742" y="579"/>
                    <a:pt x="731" y="594"/>
                    <a:pt x="723" y="610"/>
                  </a:cubicBezTo>
                  <a:cubicBezTo>
                    <a:pt x="720" y="616"/>
                    <a:pt x="722" y="624"/>
                    <a:pt x="722" y="632"/>
                  </a:cubicBezTo>
                  <a:cubicBezTo>
                    <a:pt x="763" y="631"/>
                    <a:pt x="784" y="602"/>
                    <a:pt x="810" y="580"/>
                  </a:cubicBezTo>
                  <a:cubicBezTo>
                    <a:pt x="823" y="570"/>
                    <a:pt x="834" y="558"/>
                    <a:pt x="847" y="547"/>
                  </a:cubicBezTo>
                  <a:cubicBezTo>
                    <a:pt x="854" y="542"/>
                    <a:pt x="862" y="537"/>
                    <a:pt x="870" y="536"/>
                  </a:cubicBezTo>
                  <a:cubicBezTo>
                    <a:pt x="876" y="534"/>
                    <a:pt x="883" y="539"/>
                    <a:pt x="890" y="541"/>
                  </a:cubicBezTo>
                  <a:cubicBezTo>
                    <a:pt x="888" y="547"/>
                    <a:pt x="887" y="554"/>
                    <a:pt x="884" y="559"/>
                  </a:cubicBezTo>
                  <a:cubicBezTo>
                    <a:pt x="878" y="569"/>
                    <a:pt x="870" y="577"/>
                    <a:pt x="859" y="590"/>
                  </a:cubicBezTo>
                  <a:cubicBezTo>
                    <a:pt x="876" y="588"/>
                    <a:pt x="887" y="587"/>
                    <a:pt x="899" y="586"/>
                  </a:cubicBezTo>
                  <a:cubicBezTo>
                    <a:pt x="920" y="586"/>
                    <a:pt x="938" y="590"/>
                    <a:pt x="956" y="608"/>
                  </a:cubicBezTo>
                  <a:cubicBezTo>
                    <a:pt x="969" y="622"/>
                    <a:pt x="982" y="646"/>
                    <a:pt x="1012" y="638"/>
                  </a:cubicBezTo>
                  <a:cubicBezTo>
                    <a:pt x="1027" y="634"/>
                    <a:pt x="1031" y="645"/>
                    <a:pt x="1020" y="664"/>
                  </a:cubicBezTo>
                  <a:cubicBezTo>
                    <a:pt x="1027" y="665"/>
                    <a:pt x="1032" y="665"/>
                    <a:pt x="1038" y="666"/>
                  </a:cubicBezTo>
                  <a:cubicBezTo>
                    <a:pt x="1060" y="667"/>
                    <a:pt x="1069" y="686"/>
                    <a:pt x="1060" y="706"/>
                  </a:cubicBezTo>
                  <a:cubicBezTo>
                    <a:pt x="1053" y="722"/>
                    <a:pt x="1045" y="732"/>
                    <a:pt x="1028" y="735"/>
                  </a:cubicBezTo>
                  <a:cubicBezTo>
                    <a:pt x="1024" y="735"/>
                    <a:pt x="1021" y="743"/>
                    <a:pt x="1018" y="746"/>
                  </a:cubicBezTo>
                  <a:cubicBezTo>
                    <a:pt x="1009" y="755"/>
                    <a:pt x="1001" y="764"/>
                    <a:pt x="991" y="770"/>
                  </a:cubicBezTo>
                  <a:cubicBezTo>
                    <a:pt x="984" y="776"/>
                    <a:pt x="974" y="776"/>
                    <a:pt x="974" y="790"/>
                  </a:cubicBezTo>
                  <a:cubicBezTo>
                    <a:pt x="974" y="794"/>
                    <a:pt x="958" y="801"/>
                    <a:pt x="949" y="802"/>
                  </a:cubicBezTo>
                  <a:cubicBezTo>
                    <a:pt x="928" y="803"/>
                    <a:pt x="907" y="802"/>
                    <a:pt x="885" y="802"/>
                  </a:cubicBezTo>
                  <a:cubicBezTo>
                    <a:pt x="885" y="809"/>
                    <a:pt x="886" y="814"/>
                    <a:pt x="885" y="818"/>
                  </a:cubicBezTo>
                  <a:cubicBezTo>
                    <a:pt x="883" y="830"/>
                    <a:pt x="879" y="835"/>
                    <a:pt x="867" y="827"/>
                  </a:cubicBezTo>
                  <a:cubicBezTo>
                    <a:pt x="860" y="822"/>
                    <a:pt x="852" y="818"/>
                    <a:pt x="844" y="813"/>
                  </a:cubicBezTo>
                  <a:cubicBezTo>
                    <a:pt x="842" y="847"/>
                    <a:pt x="820" y="869"/>
                    <a:pt x="786" y="873"/>
                  </a:cubicBezTo>
                  <a:cubicBezTo>
                    <a:pt x="782" y="874"/>
                    <a:pt x="775" y="876"/>
                    <a:pt x="775" y="878"/>
                  </a:cubicBezTo>
                  <a:cubicBezTo>
                    <a:pt x="772" y="894"/>
                    <a:pt x="771" y="910"/>
                    <a:pt x="769" y="926"/>
                  </a:cubicBezTo>
                  <a:cubicBezTo>
                    <a:pt x="767" y="946"/>
                    <a:pt x="784" y="950"/>
                    <a:pt x="796" y="958"/>
                  </a:cubicBezTo>
                  <a:cubicBezTo>
                    <a:pt x="815" y="970"/>
                    <a:pt x="817" y="984"/>
                    <a:pt x="802" y="1001"/>
                  </a:cubicBezTo>
                  <a:cubicBezTo>
                    <a:pt x="782" y="1022"/>
                    <a:pt x="764" y="1024"/>
                    <a:pt x="740" y="1009"/>
                  </a:cubicBezTo>
                  <a:cubicBezTo>
                    <a:pt x="735" y="1005"/>
                    <a:pt x="730" y="1002"/>
                    <a:pt x="723" y="998"/>
                  </a:cubicBezTo>
                  <a:close/>
                  <a:moveTo>
                    <a:pt x="368" y="1405"/>
                  </a:moveTo>
                  <a:cubicBezTo>
                    <a:pt x="375" y="1410"/>
                    <a:pt x="382" y="1414"/>
                    <a:pt x="388" y="1419"/>
                  </a:cubicBezTo>
                  <a:cubicBezTo>
                    <a:pt x="390" y="1418"/>
                    <a:pt x="391" y="1416"/>
                    <a:pt x="392" y="1415"/>
                  </a:cubicBezTo>
                  <a:cubicBezTo>
                    <a:pt x="375" y="1392"/>
                    <a:pt x="357" y="1370"/>
                    <a:pt x="339" y="1348"/>
                  </a:cubicBezTo>
                  <a:cubicBezTo>
                    <a:pt x="337" y="1349"/>
                    <a:pt x="335" y="1350"/>
                    <a:pt x="333" y="1352"/>
                  </a:cubicBezTo>
                  <a:cubicBezTo>
                    <a:pt x="345" y="1370"/>
                    <a:pt x="357" y="1388"/>
                    <a:pt x="369" y="1406"/>
                  </a:cubicBezTo>
                  <a:cubicBezTo>
                    <a:pt x="362" y="1401"/>
                    <a:pt x="354" y="1396"/>
                    <a:pt x="341" y="1388"/>
                  </a:cubicBezTo>
                  <a:cubicBezTo>
                    <a:pt x="356" y="1412"/>
                    <a:pt x="368" y="1431"/>
                    <a:pt x="387" y="1442"/>
                  </a:cubicBezTo>
                  <a:cubicBezTo>
                    <a:pt x="389" y="1441"/>
                    <a:pt x="390" y="1439"/>
                    <a:pt x="392" y="1438"/>
                  </a:cubicBezTo>
                  <a:cubicBezTo>
                    <a:pt x="384" y="1427"/>
                    <a:pt x="376" y="1416"/>
                    <a:pt x="368" y="1405"/>
                  </a:cubicBezTo>
                  <a:close/>
                  <a:moveTo>
                    <a:pt x="267" y="1223"/>
                  </a:moveTo>
                  <a:cubicBezTo>
                    <a:pt x="281" y="1229"/>
                    <a:pt x="278" y="1217"/>
                    <a:pt x="277" y="1212"/>
                  </a:cubicBezTo>
                  <a:cubicBezTo>
                    <a:pt x="275" y="1206"/>
                    <a:pt x="271" y="1200"/>
                    <a:pt x="269" y="1194"/>
                  </a:cubicBezTo>
                  <a:cubicBezTo>
                    <a:pt x="259" y="1173"/>
                    <a:pt x="256" y="1151"/>
                    <a:pt x="270" y="1130"/>
                  </a:cubicBezTo>
                  <a:cubicBezTo>
                    <a:pt x="266" y="1151"/>
                    <a:pt x="283" y="1157"/>
                    <a:pt x="295" y="1172"/>
                  </a:cubicBezTo>
                  <a:cubicBezTo>
                    <a:pt x="301" y="1138"/>
                    <a:pt x="306" y="1110"/>
                    <a:pt x="311" y="1082"/>
                  </a:cubicBezTo>
                  <a:cubicBezTo>
                    <a:pt x="309" y="1081"/>
                    <a:pt x="307" y="1080"/>
                    <a:pt x="305" y="1079"/>
                  </a:cubicBezTo>
                  <a:cubicBezTo>
                    <a:pt x="294" y="1095"/>
                    <a:pt x="282" y="1111"/>
                    <a:pt x="271" y="1127"/>
                  </a:cubicBezTo>
                  <a:cubicBezTo>
                    <a:pt x="271" y="1114"/>
                    <a:pt x="271" y="1100"/>
                    <a:pt x="271" y="1087"/>
                  </a:cubicBezTo>
                  <a:cubicBezTo>
                    <a:pt x="255" y="1123"/>
                    <a:pt x="241" y="1159"/>
                    <a:pt x="259" y="1197"/>
                  </a:cubicBezTo>
                  <a:cubicBezTo>
                    <a:pt x="250" y="1186"/>
                    <a:pt x="240" y="1175"/>
                    <a:pt x="232" y="1166"/>
                  </a:cubicBezTo>
                  <a:cubicBezTo>
                    <a:pt x="241" y="1197"/>
                    <a:pt x="250" y="1229"/>
                    <a:pt x="259" y="1261"/>
                  </a:cubicBezTo>
                  <a:cubicBezTo>
                    <a:pt x="268" y="1255"/>
                    <a:pt x="268" y="1255"/>
                    <a:pt x="267" y="1223"/>
                  </a:cubicBezTo>
                  <a:close/>
                  <a:moveTo>
                    <a:pt x="446" y="392"/>
                  </a:moveTo>
                  <a:cubicBezTo>
                    <a:pt x="430" y="391"/>
                    <a:pt x="415" y="390"/>
                    <a:pt x="400" y="389"/>
                  </a:cubicBezTo>
                  <a:cubicBezTo>
                    <a:pt x="400" y="391"/>
                    <a:pt x="400" y="393"/>
                    <a:pt x="399" y="395"/>
                  </a:cubicBezTo>
                  <a:cubicBezTo>
                    <a:pt x="428" y="404"/>
                    <a:pt x="452" y="418"/>
                    <a:pt x="468" y="444"/>
                  </a:cubicBezTo>
                  <a:cubicBezTo>
                    <a:pt x="451" y="432"/>
                    <a:pt x="434" y="420"/>
                    <a:pt x="416" y="410"/>
                  </a:cubicBezTo>
                  <a:cubicBezTo>
                    <a:pt x="389" y="394"/>
                    <a:pt x="365" y="397"/>
                    <a:pt x="343" y="418"/>
                  </a:cubicBezTo>
                  <a:cubicBezTo>
                    <a:pt x="380" y="403"/>
                    <a:pt x="403" y="423"/>
                    <a:pt x="424" y="448"/>
                  </a:cubicBezTo>
                  <a:cubicBezTo>
                    <a:pt x="435" y="462"/>
                    <a:pt x="447" y="475"/>
                    <a:pt x="460" y="488"/>
                  </a:cubicBezTo>
                  <a:cubicBezTo>
                    <a:pt x="479" y="462"/>
                    <a:pt x="479" y="461"/>
                    <a:pt x="467" y="443"/>
                  </a:cubicBezTo>
                  <a:cubicBezTo>
                    <a:pt x="472" y="441"/>
                    <a:pt x="479" y="440"/>
                    <a:pt x="479" y="439"/>
                  </a:cubicBezTo>
                  <a:cubicBezTo>
                    <a:pt x="479" y="431"/>
                    <a:pt x="479" y="421"/>
                    <a:pt x="475" y="416"/>
                  </a:cubicBezTo>
                  <a:cubicBezTo>
                    <a:pt x="466" y="406"/>
                    <a:pt x="455" y="399"/>
                    <a:pt x="445" y="391"/>
                  </a:cubicBezTo>
                  <a:cubicBezTo>
                    <a:pt x="457" y="396"/>
                    <a:pt x="469" y="401"/>
                    <a:pt x="481" y="405"/>
                  </a:cubicBezTo>
                  <a:cubicBezTo>
                    <a:pt x="484" y="387"/>
                    <a:pt x="477" y="365"/>
                    <a:pt x="463" y="363"/>
                  </a:cubicBezTo>
                  <a:cubicBezTo>
                    <a:pt x="453" y="361"/>
                    <a:pt x="442" y="371"/>
                    <a:pt x="427" y="377"/>
                  </a:cubicBezTo>
                  <a:cubicBezTo>
                    <a:pt x="437" y="385"/>
                    <a:pt x="441" y="388"/>
                    <a:pt x="446" y="392"/>
                  </a:cubicBezTo>
                  <a:close/>
                  <a:moveTo>
                    <a:pt x="163" y="1282"/>
                  </a:moveTo>
                  <a:cubicBezTo>
                    <a:pt x="198" y="1298"/>
                    <a:pt x="217" y="1329"/>
                    <a:pt x="235" y="1361"/>
                  </a:cubicBezTo>
                  <a:cubicBezTo>
                    <a:pt x="242" y="1331"/>
                    <a:pt x="228" y="1305"/>
                    <a:pt x="201" y="1290"/>
                  </a:cubicBezTo>
                  <a:cubicBezTo>
                    <a:pt x="189" y="1283"/>
                    <a:pt x="178" y="1273"/>
                    <a:pt x="166" y="1265"/>
                  </a:cubicBezTo>
                  <a:cubicBezTo>
                    <a:pt x="163" y="1263"/>
                    <a:pt x="159" y="1261"/>
                    <a:pt x="156" y="1259"/>
                  </a:cubicBezTo>
                  <a:cubicBezTo>
                    <a:pt x="155" y="1259"/>
                    <a:pt x="154" y="1260"/>
                    <a:pt x="153" y="1261"/>
                  </a:cubicBezTo>
                  <a:cubicBezTo>
                    <a:pt x="157" y="1269"/>
                    <a:pt x="160" y="1276"/>
                    <a:pt x="164" y="1283"/>
                  </a:cubicBezTo>
                  <a:cubicBezTo>
                    <a:pt x="160" y="1282"/>
                    <a:pt x="155" y="1281"/>
                    <a:pt x="151" y="1280"/>
                  </a:cubicBezTo>
                  <a:cubicBezTo>
                    <a:pt x="151" y="1286"/>
                    <a:pt x="150" y="1294"/>
                    <a:pt x="153" y="1296"/>
                  </a:cubicBezTo>
                  <a:cubicBezTo>
                    <a:pt x="161" y="1302"/>
                    <a:pt x="171" y="1306"/>
                    <a:pt x="180" y="1310"/>
                  </a:cubicBezTo>
                  <a:cubicBezTo>
                    <a:pt x="181" y="1309"/>
                    <a:pt x="181" y="1307"/>
                    <a:pt x="182" y="1306"/>
                  </a:cubicBezTo>
                  <a:cubicBezTo>
                    <a:pt x="176" y="1298"/>
                    <a:pt x="170" y="1290"/>
                    <a:pt x="163" y="1282"/>
                  </a:cubicBezTo>
                  <a:close/>
                  <a:moveTo>
                    <a:pt x="719" y="730"/>
                  </a:moveTo>
                  <a:cubicBezTo>
                    <a:pt x="737" y="734"/>
                    <a:pt x="755" y="740"/>
                    <a:pt x="774" y="743"/>
                  </a:cubicBezTo>
                  <a:cubicBezTo>
                    <a:pt x="778" y="743"/>
                    <a:pt x="784" y="737"/>
                    <a:pt x="791" y="733"/>
                  </a:cubicBezTo>
                  <a:cubicBezTo>
                    <a:pt x="792" y="734"/>
                    <a:pt x="797" y="737"/>
                    <a:pt x="803" y="741"/>
                  </a:cubicBezTo>
                  <a:cubicBezTo>
                    <a:pt x="805" y="721"/>
                    <a:pt x="797" y="710"/>
                    <a:pt x="774" y="700"/>
                  </a:cubicBezTo>
                  <a:cubicBezTo>
                    <a:pt x="774" y="704"/>
                    <a:pt x="774" y="707"/>
                    <a:pt x="773" y="711"/>
                  </a:cubicBezTo>
                  <a:cubicBezTo>
                    <a:pt x="738" y="681"/>
                    <a:pt x="730" y="682"/>
                    <a:pt x="708" y="715"/>
                  </a:cubicBezTo>
                  <a:cubicBezTo>
                    <a:pt x="712" y="720"/>
                    <a:pt x="716" y="725"/>
                    <a:pt x="720" y="730"/>
                  </a:cubicBezTo>
                  <a:cubicBezTo>
                    <a:pt x="702" y="726"/>
                    <a:pt x="688" y="706"/>
                    <a:pt x="663" y="715"/>
                  </a:cubicBezTo>
                  <a:cubicBezTo>
                    <a:pt x="684" y="728"/>
                    <a:pt x="688" y="754"/>
                    <a:pt x="716" y="756"/>
                  </a:cubicBezTo>
                  <a:cubicBezTo>
                    <a:pt x="738" y="758"/>
                    <a:pt x="760" y="767"/>
                    <a:pt x="787" y="755"/>
                  </a:cubicBezTo>
                  <a:cubicBezTo>
                    <a:pt x="734" y="747"/>
                    <a:pt x="733" y="747"/>
                    <a:pt x="719" y="730"/>
                  </a:cubicBezTo>
                  <a:close/>
                  <a:moveTo>
                    <a:pt x="233" y="788"/>
                  </a:moveTo>
                  <a:cubicBezTo>
                    <a:pt x="215" y="780"/>
                    <a:pt x="207" y="767"/>
                    <a:pt x="214" y="744"/>
                  </a:cubicBezTo>
                  <a:cubicBezTo>
                    <a:pt x="233" y="744"/>
                    <a:pt x="253" y="744"/>
                    <a:pt x="274" y="744"/>
                  </a:cubicBezTo>
                  <a:cubicBezTo>
                    <a:pt x="264" y="724"/>
                    <a:pt x="242" y="715"/>
                    <a:pt x="220" y="719"/>
                  </a:cubicBezTo>
                  <a:cubicBezTo>
                    <a:pt x="208" y="697"/>
                    <a:pt x="192" y="690"/>
                    <a:pt x="166" y="696"/>
                  </a:cubicBezTo>
                  <a:cubicBezTo>
                    <a:pt x="209" y="724"/>
                    <a:pt x="205" y="768"/>
                    <a:pt x="207" y="810"/>
                  </a:cubicBezTo>
                  <a:cubicBezTo>
                    <a:pt x="231" y="813"/>
                    <a:pt x="235" y="809"/>
                    <a:pt x="232" y="788"/>
                  </a:cubicBezTo>
                  <a:cubicBezTo>
                    <a:pt x="238" y="783"/>
                    <a:pt x="243" y="779"/>
                    <a:pt x="252" y="773"/>
                  </a:cubicBezTo>
                  <a:cubicBezTo>
                    <a:pt x="240" y="767"/>
                    <a:pt x="232" y="762"/>
                    <a:pt x="223" y="757"/>
                  </a:cubicBezTo>
                  <a:cubicBezTo>
                    <a:pt x="222" y="759"/>
                    <a:pt x="220" y="760"/>
                    <a:pt x="218" y="762"/>
                  </a:cubicBezTo>
                  <a:cubicBezTo>
                    <a:pt x="223" y="771"/>
                    <a:pt x="228" y="779"/>
                    <a:pt x="233" y="788"/>
                  </a:cubicBezTo>
                  <a:close/>
                  <a:moveTo>
                    <a:pt x="104" y="1101"/>
                  </a:moveTo>
                  <a:cubicBezTo>
                    <a:pt x="115" y="1108"/>
                    <a:pt x="126" y="1114"/>
                    <a:pt x="137" y="1120"/>
                  </a:cubicBezTo>
                  <a:cubicBezTo>
                    <a:pt x="142" y="1096"/>
                    <a:pt x="128" y="1082"/>
                    <a:pt x="92" y="1073"/>
                  </a:cubicBezTo>
                  <a:cubicBezTo>
                    <a:pt x="97" y="1083"/>
                    <a:pt x="100" y="1093"/>
                    <a:pt x="104" y="1102"/>
                  </a:cubicBezTo>
                  <a:cubicBezTo>
                    <a:pt x="98" y="1094"/>
                    <a:pt x="92" y="1087"/>
                    <a:pt x="86" y="1078"/>
                  </a:cubicBezTo>
                  <a:cubicBezTo>
                    <a:pt x="72" y="1058"/>
                    <a:pt x="53" y="1055"/>
                    <a:pt x="30" y="1072"/>
                  </a:cubicBezTo>
                  <a:cubicBezTo>
                    <a:pt x="58" y="1081"/>
                    <a:pt x="67" y="1105"/>
                    <a:pt x="78" y="1128"/>
                  </a:cubicBezTo>
                  <a:cubicBezTo>
                    <a:pt x="86" y="1143"/>
                    <a:pt x="94" y="1159"/>
                    <a:pt x="117" y="1145"/>
                  </a:cubicBezTo>
                  <a:cubicBezTo>
                    <a:pt x="117" y="1151"/>
                    <a:pt x="117" y="1156"/>
                    <a:pt x="117" y="1163"/>
                  </a:cubicBezTo>
                  <a:cubicBezTo>
                    <a:pt x="127" y="1154"/>
                    <a:pt x="135" y="1146"/>
                    <a:pt x="138" y="1143"/>
                  </a:cubicBezTo>
                  <a:cubicBezTo>
                    <a:pt x="126" y="1128"/>
                    <a:pt x="115" y="1115"/>
                    <a:pt x="104" y="1101"/>
                  </a:cubicBezTo>
                  <a:close/>
                  <a:moveTo>
                    <a:pt x="380" y="315"/>
                  </a:moveTo>
                  <a:cubicBezTo>
                    <a:pt x="367" y="297"/>
                    <a:pt x="379" y="275"/>
                    <a:pt x="388" y="269"/>
                  </a:cubicBezTo>
                  <a:cubicBezTo>
                    <a:pt x="413" y="252"/>
                    <a:pt x="425" y="282"/>
                    <a:pt x="442" y="296"/>
                  </a:cubicBezTo>
                  <a:cubicBezTo>
                    <a:pt x="438" y="271"/>
                    <a:pt x="416" y="250"/>
                    <a:pt x="394" y="246"/>
                  </a:cubicBezTo>
                  <a:cubicBezTo>
                    <a:pt x="366" y="242"/>
                    <a:pt x="349" y="255"/>
                    <a:pt x="340" y="289"/>
                  </a:cubicBezTo>
                  <a:cubicBezTo>
                    <a:pt x="335" y="307"/>
                    <a:pt x="348" y="331"/>
                    <a:pt x="370" y="336"/>
                  </a:cubicBezTo>
                  <a:cubicBezTo>
                    <a:pt x="389" y="341"/>
                    <a:pt x="409" y="341"/>
                    <a:pt x="429" y="342"/>
                  </a:cubicBezTo>
                  <a:cubicBezTo>
                    <a:pt x="409" y="336"/>
                    <a:pt x="389" y="336"/>
                    <a:pt x="379" y="314"/>
                  </a:cubicBezTo>
                  <a:cubicBezTo>
                    <a:pt x="384" y="316"/>
                    <a:pt x="389" y="319"/>
                    <a:pt x="398" y="322"/>
                  </a:cubicBezTo>
                  <a:cubicBezTo>
                    <a:pt x="385" y="305"/>
                    <a:pt x="389" y="293"/>
                    <a:pt x="410" y="273"/>
                  </a:cubicBezTo>
                  <a:cubicBezTo>
                    <a:pt x="404" y="272"/>
                    <a:pt x="393" y="271"/>
                    <a:pt x="392" y="274"/>
                  </a:cubicBezTo>
                  <a:cubicBezTo>
                    <a:pt x="386" y="287"/>
                    <a:pt x="383" y="301"/>
                    <a:pt x="380" y="315"/>
                  </a:cubicBezTo>
                  <a:close/>
                  <a:moveTo>
                    <a:pt x="264" y="982"/>
                  </a:moveTo>
                  <a:cubicBezTo>
                    <a:pt x="265" y="973"/>
                    <a:pt x="265" y="964"/>
                    <a:pt x="266" y="955"/>
                  </a:cubicBezTo>
                  <a:cubicBezTo>
                    <a:pt x="264" y="955"/>
                    <a:pt x="263" y="955"/>
                    <a:pt x="261" y="954"/>
                  </a:cubicBezTo>
                  <a:cubicBezTo>
                    <a:pt x="252" y="993"/>
                    <a:pt x="243" y="1032"/>
                    <a:pt x="234" y="1070"/>
                  </a:cubicBezTo>
                  <a:cubicBezTo>
                    <a:pt x="236" y="1071"/>
                    <a:pt x="238" y="1071"/>
                    <a:pt x="240" y="1072"/>
                  </a:cubicBezTo>
                  <a:cubicBezTo>
                    <a:pt x="248" y="1042"/>
                    <a:pt x="256" y="1011"/>
                    <a:pt x="264" y="981"/>
                  </a:cubicBezTo>
                  <a:cubicBezTo>
                    <a:pt x="263" y="995"/>
                    <a:pt x="262" y="1009"/>
                    <a:pt x="261" y="1027"/>
                  </a:cubicBezTo>
                  <a:cubicBezTo>
                    <a:pt x="288" y="1015"/>
                    <a:pt x="309" y="1002"/>
                    <a:pt x="318" y="980"/>
                  </a:cubicBezTo>
                  <a:cubicBezTo>
                    <a:pt x="330" y="949"/>
                    <a:pt x="346" y="921"/>
                    <a:pt x="373" y="899"/>
                  </a:cubicBezTo>
                  <a:cubicBezTo>
                    <a:pt x="358" y="899"/>
                    <a:pt x="340" y="899"/>
                    <a:pt x="330" y="908"/>
                  </a:cubicBezTo>
                  <a:cubicBezTo>
                    <a:pt x="305" y="929"/>
                    <a:pt x="276" y="948"/>
                    <a:pt x="264" y="982"/>
                  </a:cubicBezTo>
                  <a:close/>
                  <a:moveTo>
                    <a:pt x="273" y="664"/>
                  </a:moveTo>
                  <a:cubicBezTo>
                    <a:pt x="267" y="652"/>
                    <a:pt x="260" y="639"/>
                    <a:pt x="253" y="626"/>
                  </a:cubicBezTo>
                  <a:cubicBezTo>
                    <a:pt x="236" y="598"/>
                    <a:pt x="198" y="589"/>
                    <a:pt x="175" y="607"/>
                  </a:cubicBezTo>
                  <a:cubicBezTo>
                    <a:pt x="227" y="622"/>
                    <a:pt x="222" y="666"/>
                    <a:pt x="226" y="708"/>
                  </a:cubicBezTo>
                  <a:cubicBezTo>
                    <a:pt x="242" y="707"/>
                    <a:pt x="257" y="706"/>
                    <a:pt x="268" y="706"/>
                  </a:cubicBezTo>
                  <a:cubicBezTo>
                    <a:pt x="270" y="689"/>
                    <a:pt x="272" y="676"/>
                    <a:pt x="273" y="664"/>
                  </a:cubicBezTo>
                  <a:cubicBezTo>
                    <a:pt x="283" y="659"/>
                    <a:pt x="293" y="655"/>
                    <a:pt x="309" y="647"/>
                  </a:cubicBezTo>
                  <a:cubicBezTo>
                    <a:pt x="289" y="632"/>
                    <a:pt x="274" y="621"/>
                    <a:pt x="258" y="609"/>
                  </a:cubicBezTo>
                  <a:cubicBezTo>
                    <a:pt x="257" y="610"/>
                    <a:pt x="256" y="612"/>
                    <a:pt x="256" y="613"/>
                  </a:cubicBezTo>
                  <a:cubicBezTo>
                    <a:pt x="262" y="630"/>
                    <a:pt x="267" y="647"/>
                    <a:pt x="273" y="664"/>
                  </a:cubicBezTo>
                  <a:close/>
                  <a:moveTo>
                    <a:pt x="705" y="629"/>
                  </a:moveTo>
                  <a:cubicBezTo>
                    <a:pt x="697" y="650"/>
                    <a:pt x="682" y="661"/>
                    <a:pt x="660" y="662"/>
                  </a:cubicBezTo>
                  <a:cubicBezTo>
                    <a:pt x="648" y="663"/>
                    <a:pt x="636" y="664"/>
                    <a:pt x="624" y="667"/>
                  </a:cubicBezTo>
                  <a:cubicBezTo>
                    <a:pt x="605" y="671"/>
                    <a:pt x="586" y="677"/>
                    <a:pt x="568" y="694"/>
                  </a:cubicBezTo>
                  <a:cubicBezTo>
                    <a:pt x="585" y="696"/>
                    <a:pt x="599" y="695"/>
                    <a:pt x="611" y="700"/>
                  </a:cubicBezTo>
                  <a:cubicBezTo>
                    <a:pt x="642" y="711"/>
                    <a:pt x="667" y="695"/>
                    <a:pt x="691" y="682"/>
                  </a:cubicBezTo>
                  <a:cubicBezTo>
                    <a:pt x="712" y="670"/>
                    <a:pt x="716" y="649"/>
                    <a:pt x="705" y="629"/>
                  </a:cubicBezTo>
                  <a:cubicBezTo>
                    <a:pt x="704" y="615"/>
                    <a:pt x="708" y="603"/>
                    <a:pt x="720" y="591"/>
                  </a:cubicBezTo>
                  <a:cubicBezTo>
                    <a:pt x="729" y="582"/>
                    <a:pt x="734" y="569"/>
                    <a:pt x="738" y="557"/>
                  </a:cubicBezTo>
                  <a:cubicBezTo>
                    <a:pt x="740" y="553"/>
                    <a:pt x="735" y="547"/>
                    <a:pt x="732" y="542"/>
                  </a:cubicBezTo>
                  <a:cubicBezTo>
                    <a:pt x="748" y="524"/>
                    <a:pt x="767" y="508"/>
                    <a:pt x="780" y="489"/>
                  </a:cubicBezTo>
                  <a:cubicBezTo>
                    <a:pt x="800" y="459"/>
                    <a:pt x="823" y="435"/>
                    <a:pt x="860" y="428"/>
                  </a:cubicBezTo>
                  <a:cubicBezTo>
                    <a:pt x="870" y="426"/>
                    <a:pt x="878" y="417"/>
                    <a:pt x="886" y="410"/>
                  </a:cubicBezTo>
                  <a:cubicBezTo>
                    <a:pt x="885" y="409"/>
                    <a:pt x="884" y="407"/>
                    <a:pt x="883" y="406"/>
                  </a:cubicBezTo>
                  <a:cubicBezTo>
                    <a:pt x="839" y="425"/>
                    <a:pt x="794" y="416"/>
                    <a:pt x="752" y="417"/>
                  </a:cubicBezTo>
                  <a:cubicBezTo>
                    <a:pt x="737" y="460"/>
                    <a:pt x="721" y="502"/>
                    <a:pt x="705" y="547"/>
                  </a:cubicBezTo>
                  <a:cubicBezTo>
                    <a:pt x="714" y="545"/>
                    <a:pt x="724" y="543"/>
                    <a:pt x="733" y="541"/>
                  </a:cubicBezTo>
                  <a:cubicBezTo>
                    <a:pt x="730" y="544"/>
                    <a:pt x="726" y="550"/>
                    <a:pt x="723" y="550"/>
                  </a:cubicBezTo>
                  <a:cubicBezTo>
                    <a:pt x="689" y="550"/>
                    <a:pt x="681" y="580"/>
                    <a:pt x="665" y="600"/>
                  </a:cubicBezTo>
                  <a:cubicBezTo>
                    <a:pt x="655" y="612"/>
                    <a:pt x="646" y="623"/>
                    <a:pt x="636" y="634"/>
                  </a:cubicBezTo>
                  <a:cubicBezTo>
                    <a:pt x="630" y="641"/>
                    <a:pt x="624" y="649"/>
                    <a:pt x="614" y="660"/>
                  </a:cubicBezTo>
                  <a:cubicBezTo>
                    <a:pt x="651" y="655"/>
                    <a:pt x="682" y="655"/>
                    <a:pt x="705" y="629"/>
                  </a:cubicBezTo>
                  <a:close/>
                  <a:moveTo>
                    <a:pt x="737" y="829"/>
                  </a:moveTo>
                  <a:cubicBezTo>
                    <a:pt x="733" y="831"/>
                    <a:pt x="725" y="832"/>
                    <a:pt x="725" y="833"/>
                  </a:cubicBezTo>
                  <a:cubicBezTo>
                    <a:pt x="720" y="877"/>
                    <a:pt x="705" y="921"/>
                    <a:pt x="720" y="966"/>
                  </a:cubicBezTo>
                  <a:cubicBezTo>
                    <a:pt x="728" y="994"/>
                    <a:pt x="758" y="1009"/>
                    <a:pt x="774" y="995"/>
                  </a:cubicBezTo>
                  <a:cubicBezTo>
                    <a:pt x="766" y="986"/>
                    <a:pt x="755" y="979"/>
                    <a:pt x="748" y="968"/>
                  </a:cubicBezTo>
                  <a:cubicBezTo>
                    <a:pt x="741" y="955"/>
                    <a:pt x="753" y="944"/>
                    <a:pt x="755" y="932"/>
                  </a:cubicBezTo>
                  <a:cubicBezTo>
                    <a:pt x="763" y="901"/>
                    <a:pt x="769" y="867"/>
                    <a:pt x="745" y="838"/>
                  </a:cubicBezTo>
                  <a:cubicBezTo>
                    <a:pt x="753" y="843"/>
                    <a:pt x="760" y="848"/>
                    <a:pt x="768" y="852"/>
                  </a:cubicBezTo>
                  <a:cubicBezTo>
                    <a:pt x="782" y="860"/>
                    <a:pt x="791" y="859"/>
                    <a:pt x="808" y="847"/>
                  </a:cubicBezTo>
                  <a:cubicBezTo>
                    <a:pt x="769" y="857"/>
                    <a:pt x="759" y="835"/>
                    <a:pt x="751" y="808"/>
                  </a:cubicBezTo>
                  <a:cubicBezTo>
                    <a:pt x="745" y="786"/>
                    <a:pt x="728" y="773"/>
                    <a:pt x="705" y="761"/>
                  </a:cubicBezTo>
                  <a:cubicBezTo>
                    <a:pt x="711" y="790"/>
                    <a:pt x="717" y="812"/>
                    <a:pt x="737" y="829"/>
                  </a:cubicBezTo>
                  <a:close/>
                  <a:moveTo>
                    <a:pt x="172" y="1552"/>
                  </a:moveTo>
                  <a:cubicBezTo>
                    <a:pt x="170" y="1552"/>
                    <a:pt x="165" y="1552"/>
                    <a:pt x="165" y="1553"/>
                  </a:cubicBezTo>
                  <a:cubicBezTo>
                    <a:pt x="156" y="1575"/>
                    <a:pt x="187" y="1625"/>
                    <a:pt x="211" y="1626"/>
                  </a:cubicBezTo>
                  <a:cubicBezTo>
                    <a:pt x="215" y="1627"/>
                    <a:pt x="219" y="1622"/>
                    <a:pt x="221" y="1622"/>
                  </a:cubicBezTo>
                  <a:cubicBezTo>
                    <a:pt x="236" y="1629"/>
                    <a:pt x="249" y="1635"/>
                    <a:pt x="262" y="1641"/>
                  </a:cubicBezTo>
                  <a:cubicBezTo>
                    <a:pt x="264" y="1639"/>
                    <a:pt x="266" y="1637"/>
                    <a:pt x="268" y="1636"/>
                  </a:cubicBezTo>
                  <a:cubicBezTo>
                    <a:pt x="265" y="1630"/>
                    <a:pt x="262" y="1620"/>
                    <a:pt x="258" y="1618"/>
                  </a:cubicBezTo>
                  <a:cubicBezTo>
                    <a:pt x="234" y="1612"/>
                    <a:pt x="229" y="1594"/>
                    <a:pt x="227" y="1574"/>
                  </a:cubicBezTo>
                  <a:cubicBezTo>
                    <a:pt x="243" y="1585"/>
                    <a:pt x="258" y="1583"/>
                    <a:pt x="272" y="1570"/>
                  </a:cubicBezTo>
                  <a:cubicBezTo>
                    <a:pt x="282" y="1595"/>
                    <a:pt x="263" y="1625"/>
                    <a:pt x="284" y="1653"/>
                  </a:cubicBezTo>
                  <a:cubicBezTo>
                    <a:pt x="320" y="1601"/>
                    <a:pt x="369" y="1594"/>
                    <a:pt x="424" y="1601"/>
                  </a:cubicBezTo>
                  <a:cubicBezTo>
                    <a:pt x="388" y="1578"/>
                    <a:pt x="352" y="1574"/>
                    <a:pt x="313" y="1595"/>
                  </a:cubicBezTo>
                  <a:cubicBezTo>
                    <a:pt x="313" y="1594"/>
                    <a:pt x="312" y="1592"/>
                    <a:pt x="312" y="1590"/>
                  </a:cubicBezTo>
                  <a:cubicBezTo>
                    <a:pt x="329" y="1582"/>
                    <a:pt x="345" y="1575"/>
                    <a:pt x="362" y="1567"/>
                  </a:cubicBezTo>
                  <a:cubicBezTo>
                    <a:pt x="361" y="1565"/>
                    <a:pt x="361" y="1564"/>
                    <a:pt x="361" y="1563"/>
                  </a:cubicBezTo>
                  <a:cubicBezTo>
                    <a:pt x="347" y="1565"/>
                    <a:pt x="333" y="1567"/>
                    <a:pt x="319" y="1569"/>
                  </a:cubicBezTo>
                  <a:cubicBezTo>
                    <a:pt x="318" y="1568"/>
                    <a:pt x="318" y="1567"/>
                    <a:pt x="318" y="1565"/>
                  </a:cubicBezTo>
                  <a:cubicBezTo>
                    <a:pt x="327" y="1560"/>
                    <a:pt x="336" y="1554"/>
                    <a:pt x="346" y="1548"/>
                  </a:cubicBezTo>
                  <a:cubicBezTo>
                    <a:pt x="338" y="1548"/>
                    <a:pt x="331" y="1548"/>
                    <a:pt x="324" y="1548"/>
                  </a:cubicBezTo>
                  <a:cubicBezTo>
                    <a:pt x="324" y="1546"/>
                    <a:pt x="323" y="1544"/>
                    <a:pt x="322" y="1542"/>
                  </a:cubicBezTo>
                  <a:cubicBezTo>
                    <a:pt x="333" y="1537"/>
                    <a:pt x="343" y="1532"/>
                    <a:pt x="353" y="1528"/>
                  </a:cubicBezTo>
                  <a:cubicBezTo>
                    <a:pt x="351" y="1519"/>
                    <a:pt x="348" y="1510"/>
                    <a:pt x="347" y="1506"/>
                  </a:cubicBezTo>
                  <a:cubicBezTo>
                    <a:pt x="333" y="1512"/>
                    <a:pt x="319" y="1517"/>
                    <a:pt x="307" y="1525"/>
                  </a:cubicBezTo>
                  <a:cubicBezTo>
                    <a:pt x="299" y="1529"/>
                    <a:pt x="288" y="1538"/>
                    <a:pt x="289" y="1545"/>
                  </a:cubicBezTo>
                  <a:cubicBezTo>
                    <a:pt x="289" y="1559"/>
                    <a:pt x="281" y="1565"/>
                    <a:pt x="271" y="1571"/>
                  </a:cubicBezTo>
                  <a:cubicBezTo>
                    <a:pt x="284" y="1542"/>
                    <a:pt x="269" y="1501"/>
                    <a:pt x="243" y="1499"/>
                  </a:cubicBezTo>
                  <a:cubicBezTo>
                    <a:pt x="248" y="1509"/>
                    <a:pt x="253" y="1518"/>
                    <a:pt x="256" y="1525"/>
                  </a:cubicBezTo>
                  <a:cubicBezTo>
                    <a:pt x="243" y="1515"/>
                    <a:pt x="228" y="1504"/>
                    <a:pt x="214" y="1493"/>
                  </a:cubicBezTo>
                  <a:cubicBezTo>
                    <a:pt x="199" y="1482"/>
                    <a:pt x="186" y="1470"/>
                    <a:pt x="169" y="1457"/>
                  </a:cubicBezTo>
                  <a:cubicBezTo>
                    <a:pt x="176" y="1482"/>
                    <a:pt x="182" y="1505"/>
                    <a:pt x="189" y="1529"/>
                  </a:cubicBezTo>
                  <a:cubicBezTo>
                    <a:pt x="181" y="1530"/>
                    <a:pt x="172" y="1531"/>
                    <a:pt x="162" y="1533"/>
                  </a:cubicBezTo>
                  <a:cubicBezTo>
                    <a:pt x="166" y="1541"/>
                    <a:pt x="169" y="1546"/>
                    <a:pt x="172" y="1552"/>
                  </a:cubicBezTo>
                  <a:close/>
                  <a:moveTo>
                    <a:pt x="534" y="401"/>
                  </a:moveTo>
                  <a:cubicBezTo>
                    <a:pt x="534" y="407"/>
                    <a:pt x="534" y="413"/>
                    <a:pt x="534" y="424"/>
                  </a:cubicBezTo>
                  <a:cubicBezTo>
                    <a:pt x="550" y="401"/>
                    <a:pt x="564" y="381"/>
                    <a:pt x="578" y="362"/>
                  </a:cubicBezTo>
                  <a:cubicBezTo>
                    <a:pt x="576" y="360"/>
                    <a:pt x="575" y="358"/>
                    <a:pt x="573" y="356"/>
                  </a:cubicBezTo>
                  <a:cubicBezTo>
                    <a:pt x="563" y="363"/>
                    <a:pt x="552" y="368"/>
                    <a:pt x="544" y="377"/>
                  </a:cubicBezTo>
                  <a:cubicBezTo>
                    <a:pt x="539" y="383"/>
                    <a:pt x="537" y="393"/>
                    <a:pt x="534" y="401"/>
                  </a:cubicBezTo>
                  <a:cubicBezTo>
                    <a:pt x="537" y="382"/>
                    <a:pt x="546" y="362"/>
                    <a:pt x="524" y="346"/>
                  </a:cubicBezTo>
                  <a:cubicBezTo>
                    <a:pt x="509" y="334"/>
                    <a:pt x="505" y="316"/>
                    <a:pt x="501" y="298"/>
                  </a:cubicBezTo>
                  <a:cubicBezTo>
                    <a:pt x="500" y="291"/>
                    <a:pt x="493" y="285"/>
                    <a:pt x="490" y="277"/>
                  </a:cubicBezTo>
                  <a:cubicBezTo>
                    <a:pt x="484" y="261"/>
                    <a:pt x="479" y="245"/>
                    <a:pt x="475" y="229"/>
                  </a:cubicBezTo>
                  <a:cubicBezTo>
                    <a:pt x="472" y="221"/>
                    <a:pt x="473" y="213"/>
                    <a:pt x="473" y="204"/>
                  </a:cubicBezTo>
                  <a:cubicBezTo>
                    <a:pt x="471" y="204"/>
                    <a:pt x="469" y="204"/>
                    <a:pt x="468" y="204"/>
                  </a:cubicBezTo>
                  <a:cubicBezTo>
                    <a:pt x="468" y="229"/>
                    <a:pt x="468" y="254"/>
                    <a:pt x="468" y="280"/>
                  </a:cubicBezTo>
                  <a:cubicBezTo>
                    <a:pt x="462" y="278"/>
                    <a:pt x="457" y="277"/>
                    <a:pt x="447" y="274"/>
                  </a:cubicBezTo>
                  <a:cubicBezTo>
                    <a:pt x="457" y="300"/>
                    <a:pt x="462" y="325"/>
                    <a:pt x="475" y="344"/>
                  </a:cubicBezTo>
                  <a:cubicBezTo>
                    <a:pt x="491" y="369"/>
                    <a:pt x="497" y="394"/>
                    <a:pt x="498" y="423"/>
                  </a:cubicBezTo>
                  <a:cubicBezTo>
                    <a:pt x="499" y="430"/>
                    <a:pt x="498" y="438"/>
                    <a:pt x="498" y="446"/>
                  </a:cubicBezTo>
                  <a:cubicBezTo>
                    <a:pt x="501" y="447"/>
                    <a:pt x="503" y="447"/>
                    <a:pt x="505" y="448"/>
                  </a:cubicBezTo>
                  <a:cubicBezTo>
                    <a:pt x="515" y="433"/>
                    <a:pt x="524" y="417"/>
                    <a:pt x="534" y="401"/>
                  </a:cubicBezTo>
                  <a:close/>
                  <a:moveTo>
                    <a:pt x="235" y="889"/>
                  </a:moveTo>
                  <a:cubicBezTo>
                    <a:pt x="229" y="885"/>
                    <a:pt x="222" y="881"/>
                    <a:pt x="216" y="877"/>
                  </a:cubicBezTo>
                  <a:cubicBezTo>
                    <a:pt x="194" y="863"/>
                    <a:pt x="169" y="864"/>
                    <a:pt x="145" y="882"/>
                  </a:cubicBezTo>
                  <a:cubicBezTo>
                    <a:pt x="183" y="892"/>
                    <a:pt x="195" y="918"/>
                    <a:pt x="196" y="952"/>
                  </a:cubicBezTo>
                  <a:cubicBezTo>
                    <a:pt x="196" y="962"/>
                    <a:pt x="197" y="972"/>
                    <a:pt x="199" y="982"/>
                  </a:cubicBezTo>
                  <a:cubicBezTo>
                    <a:pt x="204" y="1000"/>
                    <a:pt x="213" y="1016"/>
                    <a:pt x="232" y="1030"/>
                  </a:cubicBezTo>
                  <a:cubicBezTo>
                    <a:pt x="240" y="1005"/>
                    <a:pt x="246" y="983"/>
                    <a:pt x="254" y="961"/>
                  </a:cubicBezTo>
                  <a:cubicBezTo>
                    <a:pt x="259" y="948"/>
                    <a:pt x="259" y="939"/>
                    <a:pt x="249" y="928"/>
                  </a:cubicBezTo>
                  <a:cubicBezTo>
                    <a:pt x="241" y="919"/>
                    <a:pt x="240" y="906"/>
                    <a:pt x="235" y="894"/>
                  </a:cubicBezTo>
                  <a:cubicBezTo>
                    <a:pt x="242" y="906"/>
                    <a:pt x="249" y="918"/>
                    <a:pt x="256" y="930"/>
                  </a:cubicBezTo>
                  <a:cubicBezTo>
                    <a:pt x="258" y="930"/>
                    <a:pt x="261" y="930"/>
                    <a:pt x="263" y="929"/>
                  </a:cubicBezTo>
                  <a:cubicBezTo>
                    <a:pt x="273" y="909"/>
                    <a:pt x="283" y="889"/>
                    <a:pt x="294" y="868"/>
                  </a:cubicBezTo>
                  <a:cubicBezTo>
                    <a:pt x="276" y="861"/>
                    <a:pt x="265" y="852"/>
                    <a:pt x="267" y="833"/>
                  </a:cubicBezTo>
                  <a:cubicBezTo>
                    <a:pt x="276" y="842"/>
                    <a:pt x="285" y="851"/>
                    <a:pt x="295" y="861"/>
                  </a:cubicBezTo>
                  <a:cubicBezTo>
                    <a:pt x="305" y="849"/>
                    <a:pt x="313" y="839"/>
                    <a:pt x="320" y="831"/>
                  </a:cubicBezTo>
                  <a:cubicBezTo>
                    <a:pt x="312" y="821"/>
                    <a:pt x="306" y="814"/>
                    <a:pt x="300" y="806"/>
                  </a:cubicBezTo>
                  <a:cubicBezTo>
                    <a:pt x="320" y="821"/>
                    <a:pt x="324" y="821"/>
                    <a:pt x="341" y="804"/>
                  </a:cubicBezTo>
                  <a:cubicBezTo>
                    <a:pt x="357" y="789"/>
                    <a:pt x="374" y="775"/>
                    <a:pt x="389" y="758"/>
                  </a:cubicBezTo>
                  <a:cubicBezTo>
                    <a:pt x="395" y="752"/>
                    <a:pt x="401" y="741"/>
                    <a:pt x="400" y="733"/>
                  </a:cubicBezTo>
                  <a:cubicBezTo>
                    <a:pt x="398" y="717"/>
                    <a:pt x="405" y="709"/>
                    <a:pt x="417" y="701"/>
                  </a:cubicBezTo>
                  <a:cubicBezTo>
                    <a:pt x="422" y="697"/>
                    <a:pt x="428" y="693"/>
                    <a:pt x="433" y="690"/>
                  </a:cubicBezTo>
                  <a:cubicBezTo>
                    <a:pt x="419" y="704"/>
                    <a:pt x="405" y="718"/>
                    <a:pt x="410" y="745"/>
                  </a:cubicBezTo>
                  <a:cubicBezTo>
                    <a:pt x="425" y="736"/>
                    <a:pt x="438" y="729"/>
                    <a:pt x="451" y="722"/>
                  </a:cubicBezTo>
                  <a:cubicBezTo>
                    <a:pt x="463" y="716"/>
                    <a:pt x="477" y="712"/>
                    <a:pt x="479" y="695"/>
                  </a:cubicBezTo>
                  <a:cubicBezTo>
                    <a:pt x="479" y="707"/>
                    <a:pt x="486" y="707"/>
                    <a:pt x="495" y="705"/>
                  </a:cubicBezTo>
                  <a:cubicBezTo>
                    <a:pt x="511" y="702"/>
                    <a:pt x="527" y="700"/>
                    <a:pt x="542" y="697"/>
                  </a:cubicBezTo>
                  <a:cubicBezTo>
                    <a:pt x="547" y="696"/>
                    <a:pt x="553" y="696"/>
                    <a:pt x="555" y="693"/>
                  </a:cubicBezTo>
                  <a:cubicBezTo>
                    <a:pt x="571" y="668"/>
                    <a:pt x="587" y="642"/>
                    <a:pt x="603" y="617"/>
                  </a:cubicBezTo>
                  <a:cubicBezTo>
                    <a:pt x="601" y="616"/>
                    <a:pt x="599" y="615"/>
                    <a:pt x="598" y="613"/>
                  </a:cubicBezTo>
                  <a:cubicBezTo>
                    <a:pt x="591" y="621"/>
                    <a:pt x="585" y="628"/>
                    <a:pt x="578" y="635"/>
                  </a:cubicBezTo>
                  <a:cubicBezTo>
                    <a:pt x="577" y="634"/>
                    <a:pt x="576" y="633"/>
                    <a:pt x="575" y="632"/>
                  </a:cubicBezTo>
                  <a:cubicBezTo>
                    <a:pt x="578" y="626"/>
                    <a:pt x="581" y="621"/>
                    <a:pt x="585" y="612"/>
                  </a:cubicBezTo>
                  <a:cubicBezTo>
                    <a:pt x="544" y="634"/>
                    <a:pt x="493" y="674"/>
                    <a:pt x="479" y="696"/>
                  </a:cubicBezTo>
                  <a:cubicBezTo>
                    <a:pt x="483" y="663"/>
                    <a:pt x="509" y="649"/>
                    <a:pt x="534" y="634"/>
                  </a:cubicBezTo>
                  <a:cubicBezTo>
                    <a:pt x="578" y="608"/>
                    <a:pt x="584" y="574"/>
                    <a:pt x="554" y="532"/>
                  </a:cubicBezTo>
                  <a:cubicBezTo>
                    <a:pt x="546" y="522"/>
                    <a:pt x="547" y="516"/>
                    <a:pt x="561" y="514"/>
                  </a:cubicBezTo>
                  <a:cubicBezTo>
                    <a:pt x="583" y="511"/>
                    <a:pt x="597" y="522"/>
                    <a:pt x="607" y="541"/>
                  </a:cubicBezTo>
                  <a:cubicBezTo>
                    <a:pt x="612" y="533"/>
                    <a:pt x="615" y="527"/>
                    <a:pt x="617" y="522"/>
                  </a:cubicBezTo>
                  <a:cubicBezTo>
                    <a:pt x="619" y="530"/>
                    <a:pt x="616" y="536"/>
                    <a:pt x="614" y="543"/>
                  </a:cubicBezTo>
                  <a:cubicBezTo>
                    <a:pt x="612" y="552"/>
                    <a:pt x="607" y="564"/>
                    <a:pt x="610" y="571"/>
                  </a:cubicBezTo>
                  <a:cubicBezTo>
                    <a:pt x="621" y="594"/>
                    <a:pt x="610" y="611"/>
                    <a:pt x="600" y="629"/>
                  </a:cubicBezTo>
                  <a:cubicBezTo>
                    <a:pt x="597" y="635"/>
                    <a:pt x="594" y="641"/>
                    <a:pt x="591" y="648"/>
                  </a:cubicBezTo>
                  <a:cubicBezTo>
                    <a:pt x="592" y="649"/>
                    <a:pt x="594" y="650"/>
                    <a:pt x="595" y="651"/>
                  </a:cubicBezTo>
                  <a:cubicBezTo>
                    <a:pt x="600" y="647"/>
                    <a:pt x="605" y="643"/>
                    <a:pt x="609" y="638"/>
                  </a:cubicBezTo>
                  <a:cubicBezTo>
                    <a:pt x="634" y="607"/>
                    <a:pt x="658" y="576"/>
                    <a:pt x="682" y="544"/>
                  </a:cubicBezTo>
                  <a:cubicBezTo>
                    <a:pt x="692" y="531"/>
                    <a:pt x="697" y="517"/>
                    <a:pt x="680" y="504"/>
                  </a:cubicBezTo>
                  <a:cubicBezTo>
                    <a:pt x="701" y="513"/>
                    <a:pt x="709" y="499"/>
                    <a:pt x="715" y="484"/>
                  </a:cubicBezTo>
                  <a:cubicBezTo>
                    <a:pt x="724" y="464"/>
                    <a:pt x="731" y="443"/>
                    <a:pt x="739" y="421"/>
                  </a:cubicBezTo>
                  <a:cubicBezTo>
                    <a:pt x="743" y="409"/>
                    <a:pt x="747" y="395"/>
                    <a:pt x="752" y="383"/>
                  </a:cubicBezTo>
                  <a:cubicBezTo>
                    <a:pt x="752" y="407"/>
                    <a:pt x="761" y="414"/>
                    <a:pt x="783" y="401"/>
                  </a:cubicBezTo>
                  <a:cubicBezTo>
                    <a:pt x="798" y="392"/>
                    <a:pt x="810" y="379"/>
                    <a:pt x="824" y="367"/>
                  </a:cubicBezTo>
                  <a:cubicBezTo>
                    <a:pt x="836" y="356"/>
                    <a:pt x="848" y="345"/>
                    <a:pt x="862" y="331"/>
                  </a:cubicBezTo>
                  <a:cubicBezTo>
                    <a:pt x="849" y="334"/>
                    <a:pt x="837" y="336"/>
                    <a:pt x="826" y="339"/>
                  </a:cubicBezTo>
                  <a:cubicBezTo>
                    <a:pt x="841" y="322"/>
                    <a:pt x="856" y="305"/>
                    <a:pt x="875" y="284"/>
                  </a:cubicBezTo>
                  <a:cubicBezTo>
                    <a:pt x="859" y="287"/>
                    <a:pt x="847" y="288"/>
                    <a:pt x="836" y="291"/>
                  </a:cubicBezTo>
                  <a:cubicBezTo>
                    <a:pt x="812" y="296"/>
                    <a:pt x="812" y="297"/>
                    <a:pt x="808" y="281"/>
                  </a:cubicBezTo>
                  <a:cubicBezTo>
                    <a:pt x="855" y="275"/>
                    <a:pt x="877" y="245"/>
                    <a:pt x="888" y="203"/>
                  </a:cubicBezTo>
                  <a:cubicBezTo>
                    <a:pt x="894" y="179"/>
                    <a:pt x="898" y="153"/>
                    <a:pt x="904" y="129"/>
                  </a:cubicBezTo>
                  <a:cubicBezTo>
                    <a:pt x="909" y="114"/>
                    <a:pt x="908" y="103"/>
                    <a:pt x="892" y="99"/>
                  </a:cubicBezTo>
                  <a:cubicBezTo>
                    <a:pt x="893" y="90"/>
                    <a:pt x="894" y="82"/>
                    <a:pt x="894" y="73"/>
                  </a:cubicBezTo>
                  <a:cubicBezTo>
                    <a:pt x="869" y="107"/>
                    <a:pt x="869" y="107"/>
                    <a:pt x="828" y="89"/>
                  </a:cubicBezTo>
                  <a:cubicBezTo>
                    <a:pt x="825" y="87"/>
                    <a:pt x="819" y="88"/>
                    <a:pt x="817" y="90"/>
                  </a:cubicBezTo>
                  <a:cubicBezTo>
                    <a:pt x="792" y="111"/>
                    <a:pt x="764" y="131"/>
                    <a:pt x="743" y="156"/>
                  </a:cubicBezTo>
                  <a:cubicBezTo>
                    <a:pt x="722" y="180"/>
                    <a:pt x="736" y="232"/>
                    <a:pt x="764" y="247"/>
                  </a:cubicBezTo>
                  <a:cubicBezTo>
                    <a:pt x="764" y="231"/>
                    <a:pt x="764" y="216"/>
                    <a:pt x="764" y="202"/>
                  </a:cubicBezTo>
                  <a:cubicBezTo>
                    <a:pt x="766" y="203"/>
                    <a:pt x="767" y="204"/>
                    <a:pt x="769" y="206"/>
                  </a:cubicBezTo>
                  <a:cubicBezTo>
                    <a:pt x="773" y="202"/>
                    <a:pt x="779" y="199"/>
                    <a:pt x="782" y="195"/>
                  </a:cubicBezTo>
                  <a:cubicBezTo>
                    <a:pt x="799" y="171"/>
                    <a:pt x="825" y="173"/>
                    <a:pt x="840" y="198"/>
                  </a:cubicBezTo>
                  <a:cubicBezTo>
                    <a:pt x="834" y="196"/>
                    <a:pt x="827" y="195"/>
                    <a:pt x="821" y="192"/>
                  </a:cubicBezTo>
                  <a:cubicBezTo>
                    <a:pt x="798" y="181"/>
                    <a:pt x="791" y="184"/>
                    <a:pt x="784" y="208"/>
                  </a:cubicBezTo>
                  <a:cubicBezTo>
                    <a:pt x="794" y="209"/>
                    <a:pt x="808" y="208"/>
                    <a:pt x="813" y="214"/>
                  </a:cubicBezTo>
                  <a:cubicBezTo>
                    <a:pt x="818" y="220"/>
                    <a:pt x="814" y="234"/>
                    <a:pt x="814" y="245"/>
                  </a:cubicBezTo>
                  <a:cubicBezTo>
                    <a:pt x="832" y="234"/>
                    <a:pt x="844" y="220"/>
                    <a:pt x="839" y="198"/>
                  </a:cubicBezTo>
                  <a:cubicBezTo>
                    <a:pt x="842" y="206"/>
                    <a:pt x="844" y="214"/>
                    <a:pt x="847" y="223"/>
                  </a:cubicBezTo>
                  <a:cubicBezTo>
                    <a:pt x="867" y="203"/>
                    <a:pt x="872" y="187"/>
                    <a:pt x="864" y="172"/>
                  </a:cubicBezTo>
                  <a:cubicBezTo>
                    <a:pt x="856" y="156"/>
                    <a:pt x="842" y="159"/>
                    <a:pt x="831" y="163"/>
                  </a:cubicBezTo>
                  <a:cubicBezTo>
                    <a:pt x="823" y="157"/>
                    <a:pt x="817" y="151"/>
                    <a:pt x="810" y="148"/>
                  </a:cubicBezTo>
                  <a:cubicBezTo>
                    <a:pt x="803" y="146"/>
                    <a:pt x="794" y="148"/>
                    <a:pt x="786" y="148"/>
                  </a:cubicBezTo>
                  <a:cubicBezTo>
                    <a:pt x="802" y="136"/>
                    <a:pt x="811" y="137"/>
                    <a:pt x="825" y="148"/>
                  </a:cubicBezTo>
                  <a:cubicBezTo>
                    <a:pt x="829" y="152"/>
                    <a:pt x="835" y="155"/>
                    <a:pt x="841" y="154"/>
                  </a:cubicBezTo>
                  <a:cubicBezTo>
                    <a:pt x="864" y="152"/>
                    <a:pt x="875" y="160"/>
                    <a:pt x="872" y="183"/>
                  </a:cubicBezTo>
                  <a:cubicBezTo>
                    <a:pt x="868" y="217"/>
                    <a:pt x="854" y="247"/>
                    <a:pt x="819" y="261"/>
                  </a:cubicBezTo>
                  <a:cubicBezTo>
                    <a:pt x="797" y="269"/>
                    <a:pt x="779" y="281"/>
                    <a:pt x="772" y="305"/>
                  </a:cubicBezTo>
                  <a:cubicBezTo>
                    <a:pt x="772" y="305"/>
                    <a:pt x="770" y="306"/>
                    <a:pt x="768" y="306"/>
                  </a:cubicBezTo>
                  <a:cubicBezTo>
                    <a:pt x="769" y="300"/>
                    <a:pt x="770" y="294"/>
                    <a:pt x="770" y="292"/>
                  </a:cubicBezTo>
                  <a:cubicBezTo>
                    <a:pt x="763" y="286"/>
                    <a:pt x="757" y="280"/>
                    <a:pt x="751" y="279"/>
                  </a:cubicBezTo>
                  <a:cubicBezTo>
                    <a:pt x="732" y="274"/>
                    <a:pt x="721" y="261"/>
                    <a:pt x="714" y="245"/>
                  </a:cubicBezTo>
                  <a:cubicBezTo>
                    <a:pt x="710" y="234"/>
                    <a:pt x="708" y="223"/>
                    <a:pt x="704" y="212"/>
                  </a:cubicBezTo>
                  <a:cubicBezTo>
                    <a:pt x="696" y="188"/>
                    <a:pt x="680" y="177"/>
                    <a:pt x="662" y="180"/>
                  </a:cubicBezTo>
                  <a:cubicBezTo>
                    <a:pt x="667" y="200"/>
                    <a:pt x="674" y="220"/>
                    <a:pt x="677" y="241"/>
                  </a:cubicBezTo>
                  <a:cubicBezTo>
                    <a:pt x="684" y="285"/>
                    <a:pt x="707" y="305"/>
                    <a:pt x="754" y="306"/>
                  </a:cubicBezTo>
                  <a:cubicBezTo>
                    <a:pt x="752" y="315"/>
                    <a:pt x="749" y="325"/>
                    <a:pt x="746" y="334"/>
                  </a:cubicBezTo>
                  <a:cubicBezTo>
                    <a:pt x="746" y="334"/>
                    <a:pt x="745" y="333"/>
                    <a:pt x="744" y="333"/>
                  </a:cubicBezTo>
                  <a:cubicBezTo>
                    <a:pt x="744" y="327"/>
                    <a:pt x="744" y="320"/>
                    <a:pt x="744" y="319"/>
                  </a:cubicBezTo>
                  <a:cubicBezTo>
                    <a:pt x="713" y="305"/>
                    <a:pt x="686" y="293"/>
                    <a:pt x="654" y="279"/>
                  </a:cubicBezTo>
                  <a:cubicBezTo>
                    <a:pt x="666" y="303"/>
                    <a:pt x="678" y="319"/>
                    <a:pt x="683" y="338"/>
                  </a:cubicBezTo>
                  <a:cubicBezTo>
                    <a:pt x="692" y="365"/>
                    <a:pt x="704" y="388"/>
                    <a:pt x="733" y="398"/>
                  </a:cubicBezTo>
                  <a:cubicBezTo>
                    <a:pt x="730" y="417"/>
                    <a:pt x="727" y="434"/>
                    <a:pt x="724" y="453"/>
                  </a:cubicBezTo>
                  <a:cubicBezTo>
                    <a:pt x="703" y="444"/>
                    <a:pt x="688" y="433"/>
                    <a:pt x="687" y="410"/>
                  </a:cubicBezTo>
                  <a:cubicBezTo>
                    <a:pt x="695" y="423"/>
                    <a:pt x="701" y="436"/>
                    <a:pt x="722" y="436"/>
                  </a:cubicBezTo>
                  <a:cubicBezTo>
                    <a:pt x="722" y="427"/>
                    <a:pt x="727" y="414"/>
                    <a:pt x="723" y="408"/>
                  </a:cubicBezTo>
                  <a:cubicBezTo>
                    <a:pt x="711" y="394"/>
                    <a:pt x="696" y="381"/>
                    <a:pt x="678" y="364"/>
                  </a:cubicBezTo>
                  <a:cubicBezTo>
                    <a:pt x="682" y="380"/>
                    <a:pt x="684" y="390"/>
                    <a:pt x="687" y="401"/>
                  </a:cubicBezTo>
                  <a:cubicBezTo>
                    <a:pt x="675" y="389"/>
                    <a:pt x="664" y="376"/>
                    <a:pt x="652" y="363"/>
                  </a:cubicBezTo>
                  <a:cubicBezTo>
                    <a:pt x="652" y="385"/>
                    <a:pt x="651" y="403"/>
                    <a:pt x="652" y="421"/>
                  </a:cubicBezTo>
                  <a:cubicBezTo>
                    <a:pt x="653" y="438"/>
                    <a:pt x="655" y="456"/>
                    <a:pt x="657" y="474"/>
                  </a:cubicBezTo>
                  <a:cubicBezTo>
                    <a:pt x="641" y="440"/>
                    <a:pt x="620" y="412"/>
                    <a:pt x="577" y="405"/>
                  </a:cubicBezTo>
                  <a:cubicBezTo>
                    <a:pt x="633" y="462"/>
                    <a:pt x="633" y="462"/>
                    <a:pt x="630" y="483"/>
                  </a:cubicBezTo>
                  <a:cubicBezTo>
                    <a:pt x="614" y="470"/>
                    <a:pt x="599" y="458"/>
                    <a:pt x="584" y="445"/>
                  </a:cubicBezTo>
                  <a:cubicBezTo>
                    <a:pt x="583" y="446"/>
                    <a:pt x="582" y="447"/>
                    <a:pt x="581" y="448"/>
                  </a:cubicBezTo>
                  <a:cubicBezTo>
                    <a:pt x="594" y="462"/>
                    <a:pt x="608" y="476"/>
                    <a:pt x="621" y="491"/>
                  </a:cubicBezTo>
                  <a:cubicBezTo>
                    <a:pt x="602" y="479"/>
                    <a:pt x="586" y="467"/>
                    <a:pt x="570" y="454"/>
                  </a:cubicBezTo>
                  <a:cubicBezTo>
                    <a:pt x="556" y="443"/>
                    <a:pt x="546" y="447"/>
                    <a:pt x="537" y="461"/>
                  </a:cubicBezTo>
                  <a:cubicBezTo>
                    <a:pt x="520" y="487"/>
                    <a:pt x="503" y="513"/>
                    <a:pt x="485" y="539"/>
                  </a:cubicBezTo>
                  <a:cubicBezTo>
                    <a:pt x="483" y="542"/>
                    <a:pt x="482" y="546"/>
                    <a:pt x="480" y="550"/>
                  </a:cubicBezTo>
                  <a:cubicBezTo>
                    <a:pt x="501" y="548"/>
                    <a:pt x="520" y="547"/>
                    <a:pt x="542" y="545"/>
                  </a:cubicBezTo>
                  <a:cubicBezTo>
                    <a:pt x="532" y="576"/>
                    <a:pt x="506" y="577"/>
                    <a:pt x="490" y="586"/>
                  </a:cubicBezTo>
                  <a:cubicBezTo>
                    <a:pt x="498" y="599"/>
                    <a:pt x="506" y="611"/>
                    <a:pt x="514" y="622"/>
                  </a:cubicBezTo>
                  <a:cubicBezTo>
                    <a:pt x="513" y="623"/>
                    <a:pt x="512" y="623"/>
                    <a:pt x="511" y="623"/>
                  </a:cubicBezTo>
                  <a:cubicBezTo>
                    <a:pt x="501" y="612"/>
                    <a:pt x="490" y="602"/>
                    <a:pt x="479" y="591"/>
                  </a:cubicBezTo>
                  <a:cubicBezTo>
                    <a:pt x="489" y="643"/>
                    <a:pt x="486" y="652"/>
                    <a:pt x="456" y="671"/>
                  </a:cubicBezTo>
                  <a:cubicBezTo>
                    <a:pt x="460" y="666"/>
                    <a:pt x="463" y="661"/>
                    <a:pt x="468" y="656"/>
                  </a:cubicBezTo>
                  <a:cubicBezTo>
                    <a:pt x="485" y="636"/>
                    <a:pt x="485" y="624"/>
                    <a:pt x="465" y="606"/>
                  </a:cubicBezTo>
                  <a:cubicBezTo>
                    <a:pt x="454" y="622"/>
                    <a:pt x="444" y="639"/>
                    <a:pt x="431" y="652"/>
                  </a:cubicBezTo>
                  <a:cubicBezTo>
                    <a:pt x="418" y="665"/>
                    <a:pt x="402" y="674"/>
                    <a:pt x="386" y="685"/>
                  </a:cubicBezTo>
                  <a:cubicBezTo>
                    <a:pt x="368" y="659"/>
                    <a:pt x="340" y="657"/>
                    <a:pt x="309" y="662"/>
                  </a:cubicBezTo>
                  <a:cubicBezTo>
                    <a:pt x="333" y="677"/>
                    <a:pt x="356" y="693"/>
                    <a:pt x="355" y="727"/>
                  </a:cubicBezTo>
                  <a:cubicBezTo>
                    <a:pt x="308" y="682"/>
                    <a:pt x="293" y="681"/>
                    <a:pt x="279" y="715"/>
                  </a:cubicBezTo>
                  <a:cubicBezTo>
                    <a:pt x="289" y="713"/>
                    <a:pt x="296" y="712"/>
                    <a:pt x="305" y="710"/>
                  </a:cubicBezTo>
                  <a:cubicBezTo>
                    <a:pt x="308" y="718"/>
                    <a:pt x="311" y="726"/>
                    <a:pt x="315" y="736"/>
                  </a:cubicBezTo>
                  <a:cubicBezTo>
                    <a:pt x="297" y="728"/>
                    <a:pt x="282" y="721"/>
                    <a:pt x="264" y="713"/>
                  </a:cubicBezTo>
                  <a:cubicBezTo>
                    <a:pt x="278" y="736"/>
                    <a:pt x="288" y="755"/>
                    <a:pt x="299" y="774"/>
                  </a:cubicBezTo>
                  <a:cubicBezTo>
                    <a:pt x="297" y="775"/>
                    <a:pt x="295" y="777"/>
                    <a:pt x="293" y="778"/>
                  </a:cubicBezTo>
                  <a:cubicBezTo>
                    <a:pt x="279" y="760"/>
                    <a:pt x="263" y="749"/>
                    <a:pt x="236" y="753"/>
                  </a:cubicBezTo>
                  <a:cubicBezTo>
                    <a:pt x="256" y="768"/>
                    <a:pt x="264" y="786"/>
                    <a:pt x="264" y="809"/>
                  </a:cubicBezTo>
                  <a:cubicBezTo>
                    <a:pt x="264" y="817"/>
                    <a:pt x="266" y="826"/>
                    <a:pt x="267" y="834"/>
                  </a:cubicBezTo>
                  <a:cubicBezTo>
                    <a:pt x="261" y="831"/>
                    <a:pt x="255" y="827"/>
                    <a:pt x="248" y="825"/>
                  </a:cubicBezTo>
                  <a:cubicBezTo>
                    <a:pt x="233" y="818"/>
                    <a:pt x="217" y="814"/>
                    <a:pt x="203" y="829"/>
                  </a:cubicBezTo>
                  <a:cubicBezTo>
                    <a:pt x="222" y="846"/>
                    <a:pt x="222" y="846"/>
                    <a:pt x="235" y="889"/>
                  </a:cubicBezTo>
                  <a:close/>
                  <a:moveTo>
                    <a:pt x="608" y="1331"/>
                  </a:moveTo>
                  <a:cubicBezTo>
                    <a:pt x="623" y="1317"/>
                    <a:pt x="638" y="1303"/>
                    <a:pt x="656" y="1287"/>
                  </a:cubicBezTo>
                  <a:cubicBezTo>
                    <a:pt x="648" y="1287"/>
                    <a:pt x="635" y="1281"/>
                    <a:pt x="627" y="1285"/>
                  </a:cubicBezTo>
                  <a:cubicBezTo>
                    <a:pt x="603" y="1297"/>
                    <a:pt x="579" y="1312"/>
                    <a:pt x="583" y="1349"/>
                  </a:cubicBezTo>
                  <a:cubicBezTo>
                    <a:pt x="592" y="1342"/>
                    <a:pt x="600" y="1336"/>
                    <a:pt x="608" y="1330"/>
                  </a:cubicBezTo>
                  <a:cubicBezTo>
                    <a:pt x="604" y="1348"/>
                    <a:pt x="594" y="1367"/>
                    <a:pt x="596" y="1385"/>
                  </a:cubicBezTo>
                  <a:cubicBezTo>
                    <a:pt x="599" y="1418"/>
                    <a:pt x="597" y="1447"/>
                    <a:pt x="569" y="1468"/>
                  </a:cubicBezTo>
                  <a:cubicBezTo>
                    <a:pt x="590" y="1483"/>
                    <a:pt x="615" y="1479"/>
                    <a:pt x="635" y="1493"/>
                  </a:cubicBezTo>
                  <a:cubicBezTo>
                    <a:pt x="646" y="1500"/>
                    <a:pt x="664" y="1497"/>
                    <a:pt x="659" y="1522"/>
                  </a:cubicBezTo>
                  <a:cubicBezTo>
                    <a:pt x="670" y="1515"/>
                    <a:pt x="679" y="1512"/>
                    <a:pt x="684" y="1505"/>
                  </a:cubicBezTo>
                  <a:cubicBezTo>
                    <a:pt x="693" y="1490"/>
                    <a:pt x="677" y="1441"/>
                    <a:pt x="661" y="1433"/>
                  </a:cubicBezTo>
                  <a:cubicBezTo>
                    <a:pt x="645" y="1425"/>
                    <a:pt x="644" y="1416"/>
                    <a:pt x="655" y="1404"/>
                  </a:cubicBezTo>
                  <a:cubicBezTo>
                    <a:pt x="655" y="1411"/>
                    <a:pt x="656" y="1418"/>
                    <a:pt x="656" y="1425"/>
                  </a:cubicBezTo>
                  <a:cubicBezTo>
                    <a:pt x="658" y="1425"/>
                    <a:pt x="659" y="1425"/>
                    <a:pt x="661" y="1425"/>
                  </a:cubicBezTo>
                  <a:cubicBezTo>
                    <a:pt x="669" y="1396"/>
                    <a:pt x="671" y="1394"/>
                    <a:pt x="697" y="1400"/>
                  </a:cubicBezTo>
                  <a:cubicBezTo>
                    <a:pt x="682" y="1390"/>
                    <a:pt x="660" y="1385"/>
                    <a:pt x="658" y="1360"/>
                  </a:cubicBezTo>
                  <a:cubicBezTo>
                    <a:pt x="655" y="1369"/>
                    <a:pt x="655" y="1377"/>
                    <a:pt x="655" y="1384"/>
                  </a:cubicBezTo>
                  <a:cubicBezTo>
                    <a:pt x="655" y="1391"/>
                    <a:pt x="655" y="1398"/>
                    <a:pt x="655" y="1404"/>
                  </a:cubicBezTo>
                  <a:cubicBezTo>
                    <a:pt x="658" y="1390"/>
                    <a:pt x="649" y="1392"/>
                    <a:pt x="640" y="1391"/>
                  </a:cubicBezTo>
                  <a:cubicBezTo>
                    <a:pt x="631" y="1390"/>
                    <a:pt x="623" y="1386"/>
                    <a:pt x="615" y="1384"/>
                  </a:cubicBezTo>
                  <a:cubicBezTo>
                    <a:pt x="615" y="1382"/>
                    <a:pt x="616" y="1380"/>
                    <a:pt x="616" y="1378"/>
                  </a:cubicBezTo>
                  <a:cubicBezTo>
                    <a:pt x="620" y="1376"/>
                    <a:pt x="624" y="1374"/>
                    <a:pt x="631" y="1372"/>
                  </a:cubicBezTo>
                  <a:cubicBezTo>
                    <a:pt x="623" y="1366"/>
                    <a:pt x="618" y="1362"/>
                    <a:pt x="611" y="1356"/>
                  </a:cubicBezTo>
                  <a:cubicBezTo>
                    <a:pt x="655" y="1362"/>
                    <a:pt x="663" y="1359"/>
                    <a:pt x="660" y="1335"/>
                  </a:cubicBezTo>
                  <a:cubicBezTo>
                    <a:pt x="648" y="1336"/>
                    <a:pt x="636" y="1337"/>
                    <a:pt x="624" y="1339"/>
                  </a:cubicBezTo>
                  <a:cubicBezTo>
                    <a:pt x="624" y="1336"/>
                    <a:pt x="623" y="1334"/>
                    <a:pt x="623" y="1331"/>
                  </a:cubicBezTo>
                  <a:cubicBezTo>
                    <a:pt x="636" y="1326"/>
                    <a:pt x="649" y="1320"/>
                    <a:pt x="665" y="1313"/>
                  </a:cubicBezTo>
                  <a:cubicBezTo>
                    <a:pt x="665" y="1302"/>
                    <a:pt x="656" y="1300"/>
                    <a:pt x="647" y="1305"/>
                  </a:cubicBezTo>
                  <a:cubicBezTo>
                    <a:pt x="633" y="1312"/>
                    <a:pt x="621" y="1322"/>
                    <a:pt x="608" y="1331"/>
                  </a:cubicBezTo>
                  <a:close/>
                  <a:moveTo>
                    <a:pt x="486" y="748"/>
                  </a:moveTo>
                  <a:cubicBezTo>
                    <a:pt x="479" y="744"/>
                    <a:pt x="469" y="736"/>
                    <a:pt x="465" y="738"/>
                  </a:cubicBezTo>
                  <a:cubicBezTo>
                    <a:pt x="436" y="754"/>
                    <a:pt x="409" y="772"/>
                    <a:pt x="381" y="789"/>
                  </a:cubicBezTo>
                  <a:cubicBezTo>
                    <a:pt x="399" y="816"/>
                    <a:pt x="419" y="823"/>
                    <a:pt x="449" y="811"/>
                  </a:cubicBezTo>
                  <a:cubicBezTo>
                    <a:pt x="474" y="802"/>
                    <a:pt x="499" y="796"/>
                    <a:pt x="526" y="812"/>
                  </a:cubicBezTo>
                  <a:cubicBezTo>
                    <a:pt x="523" y="801"/>
                    <a:pt x="517" y="791"/>
                    <a:pt x="511" y="783"/>
                  </a:cubicBezTo>
                  <a:cubicBezTo>
                    <a:pt x="504" y="773"/>
                    <a:pt x="496" y="763"/>
                    <a:pt x="489" y="753"/>
                  </a:cubicBezTo>
                  <a:cubicBezTo>
                    <a:pt x="505" y="764"/>
                    <a:pt x="520" y="777"/>
                    <a:pt x="537" y="787"/>
                  </a:cubicBezTo>
                  <a:cubicBezTo>
                    <a:pt x="557" y="799"/>
                    <a:pt x="562" y="811"/>
                    <a:pt x="556" y="833"/>
                  </a:cubicBezTo>
                  <a:cubicBezTo>
                    <a:pt x="555" y="836"/>
                    <a:pt x="554" y="840"/>
                    <a:pt x="553" y="844"/>
                  </a:cubicBezTo>
                  <a:cubicBezTo>
                    <a:pt x="579" y="841"/>
                    <a:pt x="590" y="824"/>
                    <a:pt x="600" y="806"/>
                  </a:cubicBezTo>
                  <a:cubicBezTo>
                    <a:pt x="591" y="830"/>
                    <a:pt x="581" y="855"/>
                    <a:pt x="572" y="879"/>
                  </a:cubicBezTo>
                  <a:cubicBezTo>
                    <a:pt x="572" y="879"/>
                    <a:pt x="576" y="879"/>
                    <a:pt x="579" y="878"/>
                  </a:cubicBezTo>
                  <a:cubicBezTo>
                    <a:pt x="601" y="872"/>
                    <a:pt x="612" y="855"/>
                    <a:pt x="622" y="837"/>
                  </a:cubicBezTo>
                  <a:cubicBezTo>
                    <a:pt x="636" y="812"/>
                    <a:pt x="654" y="793"/>
                    <a:pt x="682" y="784"/>
                  </a:cubicBezTo>
                  <a:cubicBezTo>
                    <a:pt x="684" y="783"/>
                    <a:pt x="686" y="780"/>
                    <a:pt x="689" y="778"/>
                  </a:cubicBezTo>
                  <a:cubicBezTo>
                    <a:pt x="674" y="754"/>
                    <a:pt x="664" y="753"/>
                    <a:pt x="634" y="770"/>
                  </a:cubicBezTo>
                  <a:cubicBezTo>
                    <a:pt x="641" y="765"/>
                    <a:pt x="648" y="760"/>
                    <a:pt x="655" y="755"/>
                  </a:cubicBezTo>
                  <a:cubicBezTo>
                    <a:pt x="659" y="751"/>
                    <a:pt x="662" y="746"/>
                    <a:pt x="667" y="741"/>
                  </a:cubicBezTo>
                  <a:cubicBezTo>
                    <a:pt x="668" y="741"/>
                    <a:pt x="673" y="742"/>
                    <a:pt x="677" y="744"/>
                  </a:cubicBezTo>
                  <a:cubicBezTo>
                    <a:pt x="678" y="742"/>
                    <a:pt x="679" y="740"/>
                    <a:pt x="680" y="738"/>
                  </a:cubicBezTo>
                  <a:cubicBezTo>
                    <a:pt x="667" y="731"/>
                    <a:pt x="654" y="723"/>
                    <a:pt x="641" y="716"/>
                  </a:cubicBezTo>
                  <a:cubicBezTo>
                    <a:pt x="634" y="713"/>
                    <a:pt x="625" y="712"/>
                    <a:pt x="616" y="710"/>
                  </a:cubicBezTo>
                  <a:cubicBezTo>
                    <a:pt x="613" y="728"/>
                    <a:pt x="602" y="714"/>
                    <a:pt x="594" y="715"/>
                  </a:cubicBezTo>
                  <a:cubicBezTo>
                    <a:pt x="587" y="717"/>
                    <a:pt x="580" y="718"/>
                    <a:pt x="572" y="720"/>
                  </a:cubicBezTo>
                  <a:cubicBezTo>
                    <a:pt x="566" y="718"/>
                    <a:pt x="558" y="713"/>
                    <a:pt x="550" y="714"/>
                  </a:cubicBezTo>
                  <a:cubicBezTo>
                    <a:pt x="531" y="716"/>
                    <a:pt x="513" y="720"/>
                    <a:pt x="494" y="725"/>
                  </a:cubicBezTo>
                  <a:cubicBezTo>
                    <a:pt x="480" y="728"/>
                    <a:pt x="478" y="737"/>
                    <a:pt x="486" y="748"/>
                  </a:cubicBezTo>
                  <a:close/>
                  <a:moveTo>
                    <a:pt x="865" y="646"/>
                  </a:moveTo>
                  <a:cubicBezTo>
                    <a:pt x="877" y="642"/>
                    <a:pt x="889" y="638"/>
                    <a:pt x="901" y="634"/>
                  </a:cubicBezTo>
                  <a:cubicBezTo>
                    <a:pt x="901" y="632"/>
                    <a:pt x="900" y="630"/>
                    <a:pt x="900" y="628"/>
                  </a:cubicBezTo>
                  <a:cubicBezTo>
                    <a:pt x="848" y="619"/>
                    <a:pt x="804" y="639"/>
                    <a:pt x="765" y="673"/>
                  </a:cubicBezTo>
                  <a:cubicBezTo>
                    <a:pt x="772" y="674"/>
                    <a:pt x="779" y="672"/>
                    <a:pt x="785" y="670"/>
                  </a:cubicBezTo>
                  <a:cubicBezTo>
                    <a:pt x="797" y="665"/>
                    <a:pt x="808" y="659"/>
                    <a:pt x="820" y="654"/>
                  </a:cubicBezTo>
                  <a:cubicBezTo>
                    <a:pt x="811" y="661"/>
                    <a:pt x="802" y="668"/>
                    <a:pt x="793" y="675"/>
                  </a:cubicBezTo>
                  <a:cubicBezTo>
                    <a:pt x="795" y="677"/>
                    <a:pt x="796" y="679"/>
                    <a:pt x="798" y="681"/>
                  </a:cubicBezTo>
                  <a:cubicBezTo>
                    <a:pt x="819" y="673"/>
                    <a:pt x="840" y="663"/>
                    <a:pt x="861" y="656"/>
                  </a:cubicBezTo>
                  <a:cubicBezTo>
                    <a:pt x="885" y="649"/>
                    <a:pt x="915" y="658"/>
                    <a:pt x="925" y="675"/>
                  </a:cubicBezTo>
                  <a:cubicBezTo>
                    <a:pt x="904" y="662"/>
                    <a:pt x="884" y="657"/>
                    <a:pt x="861" y="668"/>
                  </a:cubicBezTo>
                  <a:cubicBezTo>
                    <a:pt x="872" y="673"/>
                    <a:pt x="882" y="677"/>
                    <a:pt x="890" y="682"/>
                  </a:cubicBezTo>
                  <a:cubicBezTo>
                    <a:pt x="905" y="693"/>
                    <a:pt x="902" y="709"/>
                    <a:pt x="899" y="723"/>
                  </a:cubicBezTo>
                  <a:cubicBezTo>
                    <a:pt x="896" y="737"/>
                    <a:pt x="882" y="736"/>
                    <a:pt x="871" y="735"/>
                  </a:cubicBezTo>
                  <a:cubicBezTo>
                    <a:pt x="862" y="735"/>
                    <a:pt x="853" y="733"/>
                    <a:pt x="845" y="732"/>
                  </a:cubicBezTo>
                  <a:cubicBezTo>
                    <a:pt x="871" y="750"/>
                    <a:pt x="897" y="752"/>
                    <a:pt x="925" y="738"/>
                  </a:cubicBezTo>
                  <a:cubicBezTo>
                    <a:pt x="912" y="756"/>
                    <a:pt x="892" y="756"/>
                    <a:pt x="874" y="753"/>
                  </a:cubicBezTo>
                  <a:cubicBezTo>
                    <a:pt x="855" y="751"/>
                    <a:pt x="838" y="743"/>
                    <a:pt x="816" y="736"/>
                  </a:cubicBezTo>
                  <a:cubicBezTo>
                    <a:pt x="823" y="745"/>
                    <a:pt x="827" y="751"/>
                    <a:pt x="832" y="758"/>
                  </a:cubicBezTo>
                  <a:cubicBezTo>
                    <a:pt x="825" y="757"/>
                    <a:pt x="819" y="756"/>
                    <a:pt x="808" y="754"/>
                  </a:cubicBezTo>
                  <a:cubicBezTo>
                    <a:pt x="830" y="775"/>
                    <a:pt x="850" y="785"/>
                    <a:pt x="879" y="788"/>
                  </a:cubicBezTo>
                  <a:cubicBezTo>
                    <a:pt x="874" y="782"/>
                    <a:pt x="871" y="779"/>
                    <a:pt x="868" y="775"/>
                  </a:cubicBezTo>
                  <a:cubicBezTo>
                    <a:pt x="915" y="780"/>
                    <a:pt x="955" y="768"/>
                    <a:pt x="997" y="749"/>
                  </a:cubicBezTo>
                  <a:cubicBezTo>
                    <a:pt x="984" y="746"/>
                    <a:pt x="974" y="744"/>
                    <a:pt x="964" y="742"/>
                  </a:cubicBezTo>
                  <a:cubicBezTo>
                    <a:pt x="963" y="739"/>
                    <a:pt x="963" y="737"/>
                    <a:pt x="963" y="735"/>
                  </a:cubicBezTo>
                  <a:cubicBezTo>
                    <a:pt x="971" y="731"/>
                    <a:pt x="979" y="727"/>
                    <a:pt x="988" y="723"/>
                  </a:cubicBezTo>
                  <a:cubicBezTo>
                    <a:pt x="982" y="720"/>
                    <a:pt x="977" y="717"/>
                    <a:pt x="968" y="711"/>
                  </a:cubicBezTo>
                  <a:cubicBezTo>
                    <a:pt x="979" y="708"/>
                    <a:pt x="985" y="706"/>
                    <a:pt x="993" y="704"/>
                  </a:cubicBezTo>
                  <a:cubicBezTo>
                    <a:pt x="980" y="701"/>
                    <a:pt x="969" y="698"/>
                    <a:pt x="957" y="695"/>
                  </a:cubicBezTo>
                  <a:cubicBezTo>
                    <a:pt x="957" y="693"/>
                    <a:pt x="957" y="692"/>
                    <a:pt x="958" y="690"/>
                  </a:cubicBezTo>
                  <a:cubicBezTo>
                    <a:pt x="963" y="688"/>
                    <a:pt x="967" y="687"/>
                    <a:pt x="970" y="686"/>
                  </a:cubicBezTo>
                  <a:cubicBezTo>
                    <a:pt x="965" y="676"/>
                    <a:pt x="961" y="668"/>
                    <a:pt x="956" y="660"/>
                  </a:cubicBezTo>
                  <a:cubicBezTo>
                    <a:pt x="943" y="657"/>
                    <a:pt x="929" y="652"/>
                    <a:pt x="914" y="649"/>
                  </a:cubicBezTo>
                  <a:cubicBezTo>
                    <a:pt x="898" y="647"/>
                    <a:pt x="881" y="647"/>
                    <a:pt x="865" y="646"/>
                  </a:cubicBezTo>
                  <a:close/>
                  <a:moveTo>
                    <a:pt x="599" y="997"/>
                  </a:moveTo>
                  <a:cubicBezTo>
                    <a:pt x="606" y="1002"/>
                    <a:pt x="617" y="1005"/>
                    <a:pt x="619" y="1011"/>
                  </a:cubicBezTo>
                  <a:cubicBezTo>
                    <a:pt x="625" y="1026"/>
                    <a:pt x="634" y="1028"/>
                    <a:pt x="648" y="1025"/>
                  </a:cubicBezTo>
                  <a:cubicBezTo>
                    <a:pt x="682" y="1015"/>
                    <a:pt x="697" y="978"/>
                    <a:pt x="681" y="935"/>
                  </a:cubicBezTo>
                  <a:cubicBezTo>
                    <a:pt x="670" y="941"/>
                    <a:pt x="659" y="946"/>
                    <a:pt x="649" y="953"/>
                  </a:cubicBezTo>
                  <a:cubicBezTo>
                    <a:pt x="644" y="957"/>
                    <a:pt x="637" y="970"/>
                    <a:pt x="638" y="971"/>
                  </a:cubicBezTo>
                  <a:cubicBezTo>
                    <a:pt x="644" y="978"/>
                    <a:pt x="653" y="983"/>
                    <a:pt x="662" y="987"/>
                  </a:cubicBezTo>
                  <a:cubicBezTo>
                    <a:pt x="665" y="989"/>
                    <a:pt x="670" y="986"/>
                    <a:pt x="675" y="985"/>
                  </a:cubicBezTo>
                  <a:cubicBezTo>
                    <a:pt x="675" y="987"/>
                    <a:pt x="675" y="989"/>
                    <a:pt x="676" y="991"/>
                  </a:cubicBezTo>
                  <a:cubicBezTo>
                    <a:pt x="667" y="992"/>
                    <a:pt x="658" y="995"/>
                    <a:pt x="650" y="993"/>
                  </a:cubicBezTo>
                  <a:cubicBezTo>
                    <a:pt x="629" y="987"/>
                    <a:pt x="632" y="969"/>
                    <a:pt x="633" y="952"/>
                  </a:cubicBezTo>
                  <a:cubicBezTo>
                    <a:pt x="604" y="956"/>
                    <a:pt x="592" y="970"/>
                    <a:pt x="598" y="992"/>
                  </a:cubicBezTo>
                  <a:cubicBezTo>
                    <a:pt x="588" y="972"/>
                    <a:pt x="590" y="960"/>
                    <a:pt x="609" y="949"/>
                  </a:cubicBezTo>
                  <a:cubicBezTo>
                    <a:pt x="626" y="940"/>
                    <a:pt x="645" y="935"/>
                    <a:pt x="663" y="930"/>
                  </a:cubicBezTo>
                  <a:cubicBezTo>
                    <a:pt x="679" y="925"/>
                    <a:pt x="693" y="921"/>
                    <a:pt x="699" y="900"/>
                  </a:cubicBezTo>
                  <a:cubicBezTo>
                    <a:pt x="691" y="898"/>
                    <a:pt x="685" y="897"/>
                    <a:pt x="679" y="897"/>
                  </a:cubicBezTo>
                  <a:cubicBezTo>
                    <a:pt x="634" y="894"/>
                    <a:pt x="585" y="928"/>
                    <a:pt x="570" y="971"/>
                  </a:cubicBezTo>
                  <a:cubicBezTo>
                    <a:pt x="561" y="997"/>
                    <a:pt x="554" y="1023"/>
                    <a:pt x="546" y="1050"/>
                  </a:cubicBezTo>
                  <a:cubicBezTo>
                    <a:pt x="551" y="1049"/>
                    <a:pt x="556" y="1048"/>
                    <a:pt x="564" y="1048"/>
                  </a:cubicBezTo>
                  <a:cubicBezTo>
                    <a:pt x="536" y="1088"/>
                    <a:pt x="536" y="1088"/>
                    <a:pt x="538" y="1102"/>
                  </a:cubicBezTo>
                  <a:cubicBezTo>
                    <a:pt x="556" y="1087"/>
                    <a:pt x="574" y="1072"/>
                    <a:pt x="593" y="1056"/>
                  </a:cubicBezTo>
                  <a:cubicBezTo>
                    <a:pt x="594" y="1057"/>
                    <a:pt x="595" y="1059"/>
                    <a:pt x="595" y="1060"/>
                  </a:cubicBezTo>
                  <a:cubicBezTo>
                    <a:pt x="592" y="1071"/>
                    <a:pt x="590" y="1082"/>
                    <a:pt x="586" y="1094"/>
                  </a:cubicBezTo>
                  <a:cubicBezTo>
                    <a:pt x="600" y="1083"/>
                    <a:pt x="611" y="1074"/>
                    <a:pt x="625" y="1063"/>
                  </a:cubicBezTo>
                  <a:cubicBezTo>
                    <a:pt x="628" y="1073"/>
                    <a:pt x="629" y="1077"/>
                    <a:pt x="630" y="1082"/>
                  </a:cubicBezTo>
                  <a:cubicBezTo>
                    <a:pt x="684" y="1050"/>
                    <a:pt x="715" y="996"/>
                    <a:pt x="713" y="942"/>
                  </a:cubicBezTo>
                  <a:cubicBezTo>
                    <a:pt x="712" y="935"/>
                    <a:pt x="709" y="928"/>
                    <a:pt x="707" y="922"/>
                  </a:cubicBezTo>
                  <a:cubicBezTo>
                    <a:pt x="704" y="922"/>
                    <a:pt x="701" y="923"/>
                    <a:pt x="698" y="923"/>
                  </a:cubicBezTo>
                  <a:cubicBezTo>
                    <a:pt x="698" y="932"/>
                    <a:pt x="697" y="942"/>
                    <a:pt x="699" y="951"/>
                  </a:cubicBezTo>
                  <a:cubicBezTo>
                    <a:pt x="704" y="998"/>
                    <a:pt x="674" y="1037"/>
                    <a:pt x="633" y="1034"/>
                  </a:cubicBezTo>
                  <a:cubicBezTo>
                    <a:pt x="626" y="1033"/>
                    <a:pt x="619" y="1029"/>
                    <a:pt x="615" y="1024"/>
                  </a:cubicBezTo>
                  <a:cubicBezTo>
                    <a:pt x="608" y="1016"/>
                    <a:pt x="604" y="1006"/>
                    <a:pt x="599" y="997"/>
                  </a:cubicBezTo>
                  <a:close/>
                  <a:moveTo>
                    <a:pt x="363" y="563"/>
                  </a:moveTo>
                  <a:cubicBezTo>
                    <a:pt x="364" y="534"/>
                    <a:pt x="372" y="503"/>
                    <a:pt x="337" y="487"/>
                  </a:cubicBezTo>
                  <a:cubicBezTo>
                    <a:pt x="337" y="520"/>
                    <a:pt x="337" y="553"/>
                    <a:pt x="337" y="586"/>
                  </a:cubicBezTo>
                  <a:cubicBezTo>
                    <a:pt x="327" y="552"/>
                    <a:pt x="296" y="546"/>
                    <a:pt x="272" y="533"/>
                  </a:cubicBezTo>
                  <a:cubicBezTo>
                    <a:pt x="261" y="526"/>
                    <a:pt x="248" y="524"/>
                    <a:pt x="236" y="538"/>
                  </a:cubicBezTo>
                  <a:cubicBezTo>
                    <a:pt x="242" y="541"/>
                    <a:pt x="247" y="544"/>
                    <a:pt x="253" y="546"/>
                  </a:cubicBezTo>
                  <a:cubicBezTo>
                    <a:pt x="285" y="561"/>
                    <a:pt x="304" y="585"/>
                    <a:pt x="308" y="621"/>
                  </a:cubicBezTo>
                  <a:cubicBezTo>
                    <a:pt x="311" y="648"/>
                    <a:pt x="324" y="656"/>
                    <a:pt x="352" y="647"/>
                  </a:cubicBezTo>
                  <a:cubicBezTo>
                    <a:pt x="346" y="635"/>
                    <a:pt x="340" y="623"/>
                    <a:pt x="335" y="610"/>
                  </a:cubicBezTo>
                  <a:cubicBezTo>
                    <a:pt x="336" y="610"/>
                    <a:pt x="337" y="610"/>
                    <a:pt x="338" y="609"/>
                  </a:cubicBezTo>
                  <a:cubicBezTo>
                    <a:pt x="344" y="619"/>
                    <a:pt x="350" y="629"/>
                    <a:pt x="358" y="641"/>
                  </a:cubicBezTo>
                  <a:cubicBezTo>
                    <a:pt x="368" y="631"/>
                    <a:pt x="374" y="624"/>
                    <a:pt x="380" y="618"/>
                  </a:cubicBezTo>
                  <a:cubicBezTo>
                    <a:pt x="374" y="604"/>
                    <a:pt x="368" y="593"/>
                    <a:pt x="362" y="579"/>
                  </a:cubicBezTo>
                  <a:cubicBezTo>
                    <a:pt x="375" y="592"/>
                    <a:pt x="385" y="602"/>
                    <a:pt x="396" y="614"/>
                  </a:cubicBezTo>
                  <a:cubicBezTo>
                    <a:pt x="433" y="572"/>
                    <a:pt x="465" y="529"/>
                    <a:pt x="479" y="475"/>
                  </a:cubicBezTo>
                  <a:cubicBezTo>
                    <a:pt x="474" y="482"/>
                    <a:pt x="468" y="489"/>
                    <a:pt x="461" y="498"/>
                  </a:cubicBezTo>
                  <a:cubicBezTo>
                    <a:pt x="449" y="484"/>
                    <a:pt x="438" y="471"/>
                    <a:pt x="426" y="458"/>
                  </a:cubicBezTo>
                  <a:cubicBezTo>
                    <a:pt x="400" y="431"/>
                    <a:pt x="374" y="425"/>
                    <a:pt x="337" y="440"/>
                  </a:cubicBezTo>
                  <a:cubicBezTo>
                    <a:pt x="379" y="474"/>
                    <a:pt x="371" y="519"/>
                    <a:pt x="363" y="563"/>
                  </a:cubicBezTo>
                  <a:close/>
                  <a:moveTo>
                    <a:pt x="450" y="352"/>
                  </a:moveTo>
                  <a:cubicBezTo>
                    <a:pt x="431" y="352"/>
                    <a:pt x="416" y="355"/>
                    <a:pt x="403" y="351"/>
                  </a:cubicBezTo>
                  <a:cubicBezTo>
                    <a:pt x="385" y="347"/>
                    <a:pt x="368" y="341"/>
                    <a:pt x="352" y="332"/>
                  </a:cubicBezTo>
                  <a:cubicBezTo>
                    <a:pt x="334" y="322"/>
                    <a:pt x="331" y="299"/>
                    <a:pt x="340" y="272"/>
                  </a:cubicBezTo>
                  <a:cubicBezTo>
                    <a:pt x="350" y="246"/>
                    <a:pt x="360" y="238"/>
                    <a:pt x="385" y="238"/>
                  </a:cubicBezTo>
                  <a:cubicBezTo>
                    <a:pt x="392" y="238"/>
                    <a:pt x="399" y="238"/>
                    <a:pt x="409" y="238"/>
                  </a:cubicBezTo>
                  <a:cubicBezTo>
                    <a:pt x="370" y="205"/>
                    <a:pt x="299" y="202"/>
                    <a:pt x="250" y="227"/>
                  </a:cubicBezTo>
                  <a:cubicBezTo>
                    <a:pt x="255" y="236"/>
                    <a:pt x="260" y="245"/>
                    <a:pt x="265" y="255"/>
                  </a:cubicBezTo>
                  <a:cubicBezTo>
                    <a:pt x="265" y="255"/>
                    <a:pt x="265" y="255"/>
                    <a:pt x="266" y="255"/>
                  </a:cubicBezTo>
                  <a:cubicBezTo>
                    <a:pt x="270" y="263"/>
                    <a:pt x="274" y="271"/>
                    <a:pt x="279" y="282"/>
                  </a:cubicBezTo>
                  <a:cubicBezTo>
                    <a:pt x="282" y="283"/>
                    <a:pt x="287" y="286"/>
                    <a:pt x="293" y="289"/>
                  </a:cubicBezTo>
                  <a:cubicBezTo>
                    <a:pt x="293" y="290"/>
                    <a:pt x="292" y="292"/>
                    <a:pt x="291" y="294"/>
                  </a:cubicBezTo>
                  <a:cubicBezTo>
                    <a:pt x="274" y="287"/>
                    <a:pt x="257" y="281"/>
                    <a:pt x="241" y="274"/>
                  </a:cubicBezTo>
                  <a:cubicBezTo>
                    <a:pt x="240" y="276"/>
                    <a:pt x="239" y="277"/>
                    <a:pt x="238" y="279"/>
                  </a:cubicBezTo>
                  <a:cubicBezTo>
                    <a:pt x="255" y="292"/>
                    <a:pt x="271" y="305"/>
                    <a:pt x="288" y="319"/>
                  </a:cubicBezTo>
                  <a:cubicBezTo>
                    <a:pt x="287" y="320"/>
                    <a:pt x="286" y="322"/>
                    <a:pt x="285" y="324"/>
                  </a:cubicBezTo>
                  <a:cubicBezTo>
                    <a:pt x="272" y="319"/>
                    <a:pt x="259" y="315"/>
                    <a:pt x="246" y="311"/>
                  </a:cubicBezTo>
                  <a:cubicBezTo>
                    <a:pt x="245" y="313"/>
                    <a:pt x="245" y="315"/>
                    <a:pt x="244" y="317"/>
                  </a:cubicBezTo>
                  <a:cubicBezTo>
                    <a:pt x="285" y="336"/>
                    <a:pt x="327" y="356"/>
                    <a:pt x="369" y="376"/>
                  </a:cubicBezTo>
                  <a:cubicBezTo>
                    <a:pt x="350" y="386"/>
                    <a:pt x="330" y="385"/>
                    <a:pt x="310" y="376"/>
                  </a:cubicBezTo>
                  <a:cubicBezTo>
                    <a:pt x="299" y="371"/>
                    <a:pt x="289" y="367"/>
                    <a:pt x="278" y="365"/>
                  </a:cubicBezTo>
                  <a:cubicBezTo>
                    <a:pt x="261" y="362"/>
                    <a:pt x="251" y="369"/>
                    <a:pt x="248" y="380"/>
                  </a:cubicBezTo>
                  <a:cubicBezTo>
                    <a:pt x="268" y="381"/>
                    <a:pt x="289" y="384"/>
                    <a:pt x="310" y="385"/>
                  </a:cubicBezTo>
                  <a:cubicBezTo>
                    <a:pt x="334" y="386"/>
                    <a:pt x="358" y="388"/>
                    <a:pt x="382" y="386"/>
                  </a:cubicBezTo>
                  <a:cubicBezTo>
                    <a:pt x="406" y="383"/>
                    <a:pt x="429" y="374"/>
                    <a:pt x="450" y="352"/>
                  </a:cubicBezTo>
                  <a:close/>
                  <a:moveTo>
                    <a:pt x="84" y="754"/>
                  </a:moveTo>
                  <a:cubicBezTo>
                    <a:pt x="76" y="770"/>
                    <a:pt x="78" y="784"/>
                    <a:pt x="91" y="801"/>
                  </a:cubicBezTo>
                  <a:cubicBezTo>
                    <a:pt x="109" y="823"/>
                    <a:pt x="128" y="845"/>
                    <a:pt x="147" y="869"/>
                  </a:cubicBezTo>
                  <a:cubicBezTo>
                    <a:pt x="159" y="867"/>
                    <a:pt x="176" y="865"/>
                    <a:pt x="192" y="862"/>
                  </a:cubicBezTo>
                  <a:cubicBezTo>
                    <a:pt x="197" y="861"/>
                    <a:pt x="204" y="857"/>
                    <a:pt x="206" y="853"/>
                  </a:cubicBezTo>
                  <a:cubicBezTo>
                    <a:pt x="207" y="850"/>
                    <a:pt x="203" y="843"/>
                    <a:pt x="200" y="839"/>
                  </a:cubicBezTo>
                  <a:cubicBezTo>
                    <a:pt x="194" y="830"/>
                    <a:pt x="189" y="822"/>
                    <a:pt x="182" y="815"/>
                  </a:cubicBezTo>
                  <a:cubicBezTo>
                    <a:pt x="171" y="801"/>
                    <a:pt x="160" y="786"/>
                    <a:pt x="145" y="777"/>
                  </a:cubicBezTo>
                  <a:cubicBezTo>
                    <a:pt x="127" y="767"/>
                    <a:pt x="105" y="762"/>
                    <a:pt x="84" y="754"/>
                  </a:cubicBezTo>
                  <a:close/>
                  <a:moveTo>
                    <a:pt x="603" y="886"/>
                  </a:moveTo>
                  <a:cubicBezTo>
                    <a:pt x="639" y="877"/>
                    <a:pt x="672" y="869"/>
                    <a:pt x="707" y="860"/>
                  </a:cubicBezTo>
                  <a:cubicBezTo>
                    <a:pt x="707" y="859"/>
                    <a:pt x="708" y="852"/>
                    <a:pt x="709" y="842"/>
                  </a:cubicBezTo>
                  <a:cubicBezTo>
                    <a:pt x="711" y="847"/>
                    <a:pt x="712" y="850"/>
                    <a:pt x="714" y="852"/>
                  </a:cubicBezTo>
                  <a:cubicBezTo>
                    <a:pt x="716" y="851"/>
                    <a:pt x="718" y="850"/>
                    <a:pt x="720" y="849"/>
                  </a:cubicBezTo>
                  <a:cubicBezTo>
                    <a:pt x="715" y="836"/>
                    <a:pt x="711" y="822"/>
                    <a:pt x="706" y="808"/>
                  </a:cubicBezTo>
                  <a:cubicBezTo>
                    <a:pt x="699" y="788"/>
                    <a:pt x="684" y="790"/>
                    <a:pt x="668" y="798"/>
                  </a:cubicBezTo>
                  <a:cubicBezTo>
                    <a:pt x="631" y="817"/>
                    <a:pt x="621" y="854"/>
                    <a:pt x="603" y="886"/>
                  </a:cubicBezTo>
                  <a:close/>
                  <a:moveTo>
                    <a:pt x="519" y="1574"/>
                  </a:moveTo>
                  <a:cubicBezTo>
                    <a:pt x="520" y="1577"/>
                    <a:pt x="521" y="1580"/>
                    <a:pt x="522" y="1583"/>
                  </a:cubicBezTo>
                  <a:cubicBezTo>
                    <a:pt x="544" y="1577"/>
                    <a:pt x="566" y="1571"/>
                    <a:pt x="590" y="1565"/>
                  </a:cubicBezTo>
                  <a:cubicBezTo>
                    <a:pt x="589" y="1569"/>
                    <a:pt x="588" y="1573"/>
                    <a:pt x="587" y="1577"/>
                  </a:cubicBezTo>
                  <a:cubicBezTo>
                    <a:pt x="593" y="1576"/>
                    <a:pt x="598" y="1575"/>
                    <a:pt x="605" y="1574"/>
                  </a:cubicBezTo>
                  <a:cubicBezTo>
                    <a:pt x="602" y="1581"/>
                    <a:pt x="600" y="1586"/>
                    <a:pt x="595" y="1595"/>
                  </a:cubicBezTo>
                  <a:cubicBezTo>
                    <a:pt x="606" y="1589"/>
                    <a:pt x="613" y="1586"/>
                    <a:pt x="620" y="1582"/>
                  </a:cubicBezTo>
                  <a:cubicBezTo>
                    <a:pt x="641" y="1597"/>
                    <a:pt x="654" y="1593"/>
                    <a:pt x="663" y="1568"/>
                  </a:cubicBezTo>
                  <a:cubicBezTo>
                    <a:pt x="658" y="1566"/>
                    <a:pt x="653" y="1564"/>
                    <a:pt x="647" y="1562"/>
                  </a:cubicBezTo>
                  <a:cubicBezTo>
                    <a:pt x="652" y="1553"/>
                    <a:pt x="656" y="1545"/>
                    <a:pt x="662" y="1533"/>
                  </a:cubicBezTo>
                  <a:cubicBezTo>
                    <a:pt x="649" y="1539"/>
                    <a:pt x="640" y="1543"/>
                    <a:pt x="626" y="1548"/>
                  </a:cubicBezTo>
                  <a:cubicBezTo>
                    <a:pt x="630" y="1538"/>
                    <a:pt x="632" y="1533"/>
                    <a:pt x="635" y="1527"/>
                  </a:cubicBezTo>
                  <a:cubicBezTo>
                    <a:pt x="626" y="1531"/>
                    <a:pt x="619" y="1535"/>
                    <a:pt x="609" y="1540"/>
                  </a:cubicBezTo>
                  <a:cubicBezTo>
                    <a:pt x="609" y="1534"/>
                    <a:pt x="608" y="1530"/>
                    <a:pt x="608" y="1527"/>
                  </a:cubicBezTo>
                  <a:cubicBezTo>
                    <a:pt x="595" y="1523"/>
                    <a:pt x="582" y="1522"/>
                    <a:pt x="571" y="1515"/>
                  </a:cubicBezTo>
                  <a:cubicBezTo>
                    <a:pt x="550" y="1504"/>
                    <a:pt x="551" y="1504"/>
                    <a:pt x="548" y="1529"/>
                  </a:cubicBezTo>
                  <a:cubicBezTo>
                    <a:pt x="555" y="1528"/>
                    <a:pt x="562" y="1526"/>
                    <a:pt x="569" y="1525"/>
                  </a:cubicBezTo>
                  <a:cubicBezTo>
                    <a:pt x="570" y="1527"/>
                    <a:pt x="571" y="1529"/>
                    <a:pt x="572" y="1531"/>
                  </a:cubicBezTo>
                  <a:cubicBezTo>
                    <a:pt x="565" y="1537"/>
                    <a:pt x="557" y="1544"/>
                    <a:pt x="549" y="1551"/>
                  </a:cubicBezTo>
                  <a:cubicBezTo>
                    <a:pt x="561" y="1549"/>
                    <a:pt x="572" y="1548"/>
                    <a:pt x="586" y="1546"/>
                  </a:cubicBezTo>
                  <a:cubicBezTo>
                    <a:pt x="569" y="1575"/>
                    <a:pt x="540" y="1565"/>
                    <a:pt x="519" y="1574"/>
                  </a:cubicBezTo>
                  <a:close/>
                  <a:moveTo>
                    <a:pt x="526" y="561"/>
                  </a:moveTo>
                  <a:cubicBezTo>
                    <a:pt x="525" y="559"/>
                    <a:pt x="524" y="557"/>
                    <a:pt x="523" y="555"/>
                  </a:cubicBezTo>
                  <a:cubicBezTo>
                    <a:pt x="500" y="558"/>
                    <a:pt x="477" y="560"/>
                    <a:pt x="455" y="564"/>
                  </a:cubicBezTo>
                  <a:cubicBezTo>
                    <a:pt x="450" y="565"/>
                    <a:pt x="445" y="570"/>
                    <a:pt x="441" y="575"/>
                  </a:cubicBezTo>
                  <a:cubicBezTo>
                    <a:pt x="421" y="598"/>
                    <a:pt x="401" y="621"/>
                    <a:pt x="382" y="644"/>
                  </a:cubicBezTo>
                  <a:cubicBezTo>
                    <a:pt x="378" y="649"/>
                    <a:pt x="377" y="655"/>
                    <a:pt x="375" y="660"/>
                  </a:cubicBezTo>
                  <a:cubicBezTo>
                    <a:pt x="381" y="662"/>
                    <a:pt x="388" y="667"/>
                    <a:pt x="394" y="666"/>
                  </a:cubicBezTo>
                  <a:cubicBezTo>
                    <a:pt x="423" y="665"/>
                    <a:pt x="463" y="613"/>
                    <a:pt x="458" y="587"/>
                  </a:cubicBezTo>
                  <a:cubicBezTo>
                    <a:pt x="481" y="578"/>
                    <a:pt x="503" y="569"/>
                    <a:pt x="526" y="561"/>
                  </a:cubicBezTo>
                  <a:close/>
                  <a:moveTo>
                    <a:pt x="476" y="866"/>
                  </a:moveTo>
                  <a:cubicBezTo>
                    <a:pt x="469" y="839"/>
                    <a:pt x="451" y="825"/>
                    <a:pt x="427" y="821"/>
                  </a:cubicBezTo>
                  <a:cubicBezTo>
                    <a:pt x="411" y="819"/>
                    <a:pt x="397" y="811"/>
                    <a:pt x="382" y="807"/>
                  </a:cubicBezTo>
                  <a:cubicBezTo>
                    <a:pt x="378" y="805"/>
                    <a:pt x="372" y="803"/>
                    <a:pt x="370" y="804"/>
                  </a:cubicBezTo>
                  <a:cubicBezTo>
                    <a:pt x="360" y="814"/>
                    <a:pt x="350" y="825"/>
                    <a:pt x="341" y="836"/>
                  </a:cubicBezTo>
                  <a:cubicBezTo>
                    <a:pt x="352" y="843"/>
                    <a:pt x="362" y="849"/>
                    <a:pt x="373" y="855"/>
                  </a:cubicBezTo>
                  <a:cubicBezTo>
                    <a:pt x="374" y="856"/>
                    <a:pt x="376" y="856"/>
                    <a:pt x="377" y="856"/>
                  </a:cubicBezTo>
                  <a:cubicBezTo>
                    <a:pt x="408" y="857"/>
                    <a:pt x="439" y="851"/>
                    <a:pt x="468" y="867"/>
                  </a:cubicBezTo>
                  <a:cubicBezTo>
                    <a:pt x="470" y="868"/>
                    <a:pt x="473" y="867"/>
                    <a:pt x="476" y="866"/>
                  </a:cubicBezTo>
                  <a:close/>
                  <a:moveTo>
                    <a:pt x="68" y="863"/>
                  </a:moveTo>
                  <a:cubicBezTo>
                    <a:pt x="67" y="899"/>
                    <a:pt x="105" y="935"/>
                    <a:pt x="139" y="929"/>
                  </a:cubicBezTo>
                  <a:cubicBezTo>
                    <a:pt x="144" y="929"/>
                    <a:pt x="149" y="923"/>
                    <a:pt x="153" y="924"/>
                  </a:cubicBezTo>
                  <a:cubicBezTo>
                    <a:pt x="170" y="932"/>
                    <a:pt x="175" y="918"/>
                    <a:pt x="174" y="909"/>
                  </a:cubicBezTo>
                  <a:cubicBezTo>
                    <a:pt x="173" y="902"/>
                    <a:pt x="157" y="892"/>
                    <a:pt x="151" y="893"/>
                  </a:cubicBezTo>
                  <a:cubicBezTo>
                    <a:pt x="134" y="897"/>
                    <a:pt x="121" y="890"/>
                    <a:pt x="108" y="885"/>
                  </a:cubicBezTo>
                  <a:cubicBezTo>
                    <a:pt x="94" y="879"/>
                    <a:pt x="82" y="870"/>
                    <a:pt x="68" y="863"/>
                  </a:cubicBezTo>
                  <a:close/>
                  <a:moveTo>
                    <a:pt x="423" y="1285"/>
                  </a:moveTo>
                  <a:cubicBezTo>
                    <a:pt x="379" y="1213"/>
                    <a:pt x="345" y="1138"/>
                    <a:pt x="330" y="1054"/>
                  </a:cubicBezTo>
                  <a:cubicBezTo>
                    <a:pt x="322" y="1147"/>
                    <a:pt x="362" y="1221"/>
                    <a:pt x="423" y="1285"/>
                  </a:cubicBezTo>
                  <a:close/>
                  <a:moveTo>
                    <a:pt x="268" y="1650"/>
                  </a:moveTo>
                  <a:cubicBezTo>
                    <a:pt x="276" y="1686"/>
                    <a:pt x="321" y="1703"/>
                    <a:pt x="347" y="1682"/>
                  </a:cubicBezTo>
                  <a:cubicBezTo>
                    <a:pt x="351" y="1680"/>
                    <a:pt x="353" y="1670"/>
                    <a:pt x="351" y="1667"/>
                  </a:cubicBezTo>
                  <a:cubicBezTo>
                    <a:pt x="342" y="1653"/>
                    <a:pt x="330" y="1641"/>
                    <a:pt x="318" y="1625"/>
                  </a:cubicBezTo>
                  <a:cubicBezTo>
                    <a:pt x="307" y="1637"/>
                    <a:pt x="297" y="1650"/>
                    <a:pt x="286" y="1664"/>
                  </a:cubicBezTo>
                  <a:cubicBezTo>
                    <a:pt x="280" y="1659"/>
                    <a:pt x="275" y="1655"/>
                    <a:pt x="268" y="1650"/>
                  </a:cubicBezTo>
                  <a:close/>
                  <a:moveTo>
                    <a:pt x="232" y="1065"/>
                  </a:moveTo>
                  <a:cubicBezTo>
                    <a:pt x="231" y="1053"/>
                    <a:pt x="233" y="1040"/>
                    <a:pt x="228" y="1037"/>
                  </a:cubicBezTo>
                  <a:cubicBezTo>
                    <a:pt x="206" y="1020"/>
                    <a:pt x="199" y="997"/>
                    <a:pt x="190" y="973"/>
                  </a:cubicBezTo>
                  <a:cubicBezTo>
                    <a:pt x="181" y="947"/>
                    <a:pt x="156" y="935"/>
                    <a:pt x="134" y="943"/>
                  </a:cubicBezTo>
                  <a:cubicBezTo>
                    <a:pt x="162" y="963"/>
                    <a:pt x="182" y="989"/>
                    <a:pt x="190" y="1022"/>
                  </a:cubicBezTo>
                  <a:cubicBezTo>
                    <a:pt x="195" y="1043"/>
                    <a:pt x="208" y="1054"/>
                    <a:pt x="232" y="1065"/>
                  </a:cubicBezTo>
                  <a:close/>
                  <a:moveTo>
                    <a:pt x="228" y="1483"/>
                  </a:moveTo>
                  <a:cubicBezTo>
                    <a:pt x="231" y="1482"/>
                    <a:pt x="233" y="1481"/>
                    <a:pt x="235" y="1480"/>
                  </a:cubicBezTo>
                  <a:cubicBezTo>
                    <a:pt x="233" y="1473"/>
                    <a:pt x="232" y="1466"/>
                    <a:pt x="228" y="1459"/>
                  </a:cubicBezTo>
                  <a:cubicBezTo>
                    <a:pt x="221" y="1443"/>
                    <a:pt x="211" y="1428"/>
                    <a:pt x="204" y="1411"/>
                  </a:cubicBezTo>
                  <a:cubicBezTo>
                    <a:pt x="189" y="1380"/>
                    <a:pt x="178" y="1345"/>
                    <a:pt x="159" y="1317"/>
                  </a:cubicBezTo>
                  <a:cubicBezTo>
                    <a:pt x="149" y="1302"/>
                    <a:pt x="142" y="1289"/>
                    <a:pt x="144" y="1272"/>
                  </a:cubicBezTo>
                  <a:cubicBezTo>
                    <a:pt x="136" y="1271"/>
                    <a:pt x="129" y="1270"/>
                    <a:pt x="119" y="1269"/>
                  </a:cubicBezTo>
                  <a:cubicBezTo>
                    <a:pt x="157" y="1342"/>
                    <a:pt x="193" y="1412"/>
                    <a:pt x="228" y="1483"/>
                  </a:cubicBezTo>
                  <a:close/>
                  <a:moveTo>
                    <a:pt x="263" y="1678"/>
                  </a:moveTo>
                  <a:cubicBezTo>
                    <a:pt x="266" y="1688"/>
                    <a:pt x="269" y="1699"/>
                    <a:pt x="274" y="1709"/>
                  </a:cubicBezTo>
                  <a:cubicBezTo>
                    <a:pt x="281" y="1723"/>
                    <a:pt x="294" y="1725"/>
                    <a:pt x="309" y="1721"/>
                  </a:cubicBezTo>
                  <a:cubicBezTo>
                    <a:pt x="317" y="1719"/>
                    <a:pt x="326" y="1720"/>
                    <a:pt x="334" y="1718"/>
                  </a:cubicBezTo>
                  <a:cubicBezTo>
                    <a:pt x="343" y="1717"/>
                    <a:pt x="353" y="1716"/>
                    <a:pt x="359" y="1711"/>
                  </a:cubicBezTo>
                  <a:cubicBezTo>
                    <a:pt x="363" y="1707"/>
                    <a:pt x="361" y="1696"/>
                    <a:pt x="362" y="1685"/>
                  </a:cubicBezTo>
                  <a:cubicBezTo>
                    <a:pt x="327" y="1705"/>
                    <a:pt x="302" y="1702"/>
                    <a:pt x="263" y="1678"/>
                  </a:cubicBezTo>
                  <a:close/>
                  <a:moveTo>
                    <a:pt x="298" y="1224"/>
                  </a:moveTo>
                  <a:cubicBezTo>
                    <a:pt x="296" y="1209"/>
                    <a:pt x="293" y="1192"/>
                    <a:pt x="289" y="1171"/>
                  </a:cubicBezTo>
                  <a:cubicBezTo>
                    <a:pt x="283" y="1203"/>
                    <a:pt x="277" y="1231"/>
                    <a:pt x="272" y="1258"/>
                  </a:cubicBezTo>
                  <a:cubicBezTo>
                    <a:pt x="269" y="1268"/>
                    <a:pt x="266" y="1279"/>
                    <a:pt x="266" y="1289"/>
                  </a:cubicBezTo>
                  <a:cubicBezTo>
                    <a:pt x="265" y="1298"/>
                    <a:pt x="268" y="1306"/>
                    <a:pt x="270" y="1314"/>
                  </a:cubicBezTo>
                  <a:cubicBezTo>
                    <a:pt x="271" y="1314"/>
                    <a:pt x="273" y="1314"/>
                    <a:pt x="275" y="1314"/>
                  </a:cubicBezTo>
                  <a:cubicBezTo>
                    <a:pt x="280" y="1291"/>
                    <a:pt x="286" y="1268"/>
                    <a:pt x="291" y="1245"/>
                  </a:cubicBezTo>
                  <a:cubicBezTo>
                    <a:pt x="292" y="1245"/>
                    <a:pt x="293" y="1245"/>
                    <a:pt x="294" y="1245"/>
                  </a:cubicBezTo>
                  <a:cubicBezTo>
                    <a:pt x="295" y="1249"/>
                    <a:pt x="295" y="1253"/>
                    <a:pt x="295" y="1258"/>
                  </a:cubicBezTo>
                  <a:cubicBezTo>
                    <a:pt x="311" y="1245"/>
                    <a:pt x="315" y="1227"/>
                    <a:pt x="307" y="1212"/>
                  </a:cubicBezTo>
                  <a:cubicBezTo>
                    <a:pt x="306" y="1212"/>
                    <a:pt x="305" y="1212"/>
                    <a:pt x="305" y="1212"/>
                  </a:cubicBezTo>
                  <a:cubicBezTo>
                    <a:pt x="302" y="1217"/>
                    <a:pt x="300" y="1222"/>
                    <a:pt x="298" y="1224"/>
                  </a:cubicBezTo>
                  <a:close/>
                  <a:moveTo>
                    <a:pt x="135" y="1018"/>
                  </a:moveTo>
                  <a:cubicBezTo>
                    <a:pt x="167" y="1040"/>
                    <a:pt x="178" y="1088"/>
                    <a:pt x="226" y="1090"/>
                  </a:cubicBezTo>
                  <a:cubicBezTo>
                    <a:pt x="226" y="1065"/>
                    <a:pt x="158" y="1013"/>
                    <a:pt x="135" y="1018"/>
                  </a:cubicBezTo>
                  <a:close/>
                  <a:moveTo>
                    <a:pt x="293" y="928"/>
                  </a:moveTo>
                  <a:cubicBezTo>
                    <a:pt x="327" y="899"/>
                    <a:pt x="365" y="879"/>
                    <a:pt x="416" y="875"/>
                  </a:cubicBezTo>
                  <a:cubicBezTo>
                    <a:pt x="407" y="872"/>
                    <a:pt x="404" y="870"/>
                    <a:pt x="401" y="870"/>
                  </a:cubicBezTo>
                  <a:cubicBezTo>
                    <a:pt x="379" y="873"/>
                    <a:pt x="356" y="878"/>
                    <a:pt x="334" y="880"/>
                  </a:cubicBezTo>
                  <a:cubicBezTo>
                    <a:pt x="304" y="883"/>
                    <a:pt x="298" y="905"/>
                    <a:pt x="293" y="928"/>
                  </a:cubicBezTo>
                  <a:close/>
                  <a:moveTo>
                    <a:pt x="853" y="565"/>
                  </a:moveTo>
                  <a:cubicBezTo>
                    <a:pt x="851" y="567"/>
                    <a:pt x="848" y="568"/>
                    <a:pt x="847" y="569"/>
                  </a:cubicBezTo>
                  <a:cubicBezTo>
                    <a:pt x="817" y="597"/>
                    <a:pt x="790" y="629"/>
                    <a:pt x="752" y="647"/>
                  </a:cubicBezTo>
                  <a:cubicBezTo>
                    <a:pt x="747" y="650"/>
                    <a:pt x="745" y="658"/>
                    <a:pt x="742" y="663"/>
                  </a:cubicBezTo>
                  <a:cubicBezTo>
                    <a:pt x="797" y="649"/>
                    <a:pt x="830" y="613"/>
                    <a:pt x="853" y="565"/>
                  </a:cubicBezTo>
                  <a:close/>
                  <a:moveTo>
                    <a:pt x="635" y="410"/>
                  </a:moveTo>
                  <a:cubicBezTo>
                    <a:pt x="643" y="391"/>
                    <a:pt x="637" y="365"/>
                    <a:pt x="623" y="366"/>
                  </a:cubicBezTo>
                  <a:cubicBezTo>
                    <a:pt x="607" y="368"/>
                    <a:pt x="591" y="376"/>
                    <a:pt x="571" y="383"/>
                  </a:cubicBezTo>
                  <a:cubicBezTo>
                    <a:pt x="596" y="393"/>
                    <a:pt x="615" y="401"/>
                    <a:pt x="635" y="410"/>
                  </a:cubicBezTo>
                  <a:close/>
                  <a:moveTo>
                    <a:pt x="350" y="1417"/>
                  </a:moveTo>
                  <a:cubicBezTo>
                    <a:pt x="348" y="1448"/>
                    <a:pt x="364" y="1476"/>
                    <a:pt x="385" y="1483"/>
                  </a:cubicBezTo>
                  <a:cubicBezTo>
                    <a:pt x="388" y="1485"/>
                    <a:pt x="396" y="1484"/>
                    <a:pt x="397" y="1481"/>
                  </a:cubicBezTo>
                  <a:cubicBezTo>
                    <a:pt x="399" y="1478"/>
                    <a:pt x="399" y="1470"/>
                    <a:pt x="397" y="1468"/>
                  </a:cubicBezTo>
                  <a:cubicBezTo>
                    <a:pt x="383" y="1452"/>
                    <a:pt x="368" y="1437"/>
                    <a:pt x="350" y="1417"/>
                  </a:cubicBezTo>
                  <a:close/>
                  <a:moveTo>
                    <a:pt x="800" y="697"/>
                  </a:moveTo>
                  <a:cubicBezTo>
                    <a:pt x="815" y="713"/>
                    <a:pt x="831" y="717"/>
                    <a:pt x="850" y="716"/>
                  </a:cubicBezTo>
                  <a:cubicBezTo>
                    <a:pt x="854" y="716"/>
                    <a:pt x="862" y="711"/>
                    <a:pt x="862" y="708"/>
                  </a:cubicBezTo>
                  <a:cubicBezTo>
                    <a:pt x="862" y="703"/>
                    <a:pt x="859" y="697"/>
                    <a:pt x="855" y="693"/>
                  </a:cubicBezTo>
                  <a:cubicBezTo>
                    <a:pt x="842" y="683"/>
                    <a:pt x="819" y="685"/>
                    <a:pt x="800" y="697"/>
                  </a:cubicBezTo>
                  <a:close/>
                  <a:moveTo>
                    <a:pt x="141" y="1074"/>
                  </a:moveTo>
                  <a:cubicBezTo>
                    <a:pt x="164" y="1083"/>
                    <a:pt x="174" y="1120"/>
                    <a:pt x="208" y="1106"/>
                  </a:cubicBezTo>
                  <a:cubicBezTo>
                    <a:pt x="195" y="1080"/>
                    <a:pt x="169" y="1068"/>
                    <a:pt x="141" y="1074"/>
                  </a:cubicBezTo>
                  <a:close/>
                  <a:moveTo>
                    <a:pt x="99" y="955"/>
                  </a:moveTo>
                  <a:cubicBezTo>
                    <a:pt x="101" y="968"/>
                    <a:pt x="103" y="984"/>
                    <a:pt x="107" y="999"/>
                  </a:cubicBezTo>
                  <a:cubicBezTo>
                    <a:pt x="108" y="1004"/>
                    <a:pt x="115" y="1011"/>
                    <a:pt x="119" y="1010"/>
                  </a:cubicBezTo>
                  <a:cubicBezTo>
                    <a:pt x="128" y="1010"/>
                    <a:pt x="136" y="1005"/>
                    <a:pt x="144" y="1001"/>
                  </a:cubicBezTo>
                  <a:cubicBezTo>
                    <a:pt x="145" y="1001"/>
                    <a:pt x="143" y="993"/>
                    <a:pt x="141" y="991"/>
                  </a:cubicBezTo>
                  <a:cubicBezTo>
                    <a:pt x="127" y="978"/>
                    <a:pt x="112" y="965"/>
                    <a:pt x="99" y="955"/>
                  </a:cubicBezTo>
                  <a:close/>
                  <a:moveTo>
                    <a:pt x="473" y="1409"/>
                  </a:moveTo>
                  <a:cubicBezTo>
                    <a:pt x="467" y="1423"/>
                    <a:pt x="468" y="1424"/>
                    <a:pt x="483" y="1423"/>
                  </a:cubicBezTo>
                  <a:cubicBezTo>
                    <a:pt x="486" y="1422"/>
                    <a:pt x="488" y="1426"/>
                    <a:pt x="491" y="1427"/>
                  </a:cubicBezTo>
                  <a:cubicBezTo>
                    <a:pt x="495" y="1429"/>
                    <a:pt x="500" y="1431"/>
                    <a:pt x="505" y="1431"/>
                  </a:cubicBezTo>
                  <a:cubicBezTo>
                    <a:pt x="513" y="1431"/>
                    <a:pt x="521" y="1430"/>
                    <a:pt x="529" y="1429"/>
                  </a:cubicBezTo>
                  <a:cubicBezTo>
                    <a:pt x="530" y="1431"/>
                    <a:pt x="532" y="1432"/>
                    <a:pt x="533" y="1434"/>
                  </a:cubicBezTo>
                  <a:cubicBezTo>
                    <a:pt x="536" y="1426"/>
                    <a:pt x="538" y="1418"/>
                    <a:pt x="541" y="1409"/>
                  </a:cubicBezTo>
                  <a:cubicBezTo>
                    <a:pt x="517" y="1409"/>
                    <a:pt x="497" y="1409"/>
                    <a:pt x="473" y="1409"/>
                  </a:cubicBezTo>
                  <a:close/>
                  <a:moveTo>
                    <a:pt x="408" y="1385"/>
                  </a:moveTo>
                  <a:cubicBezTo>
                    <a:pt x="405" y="1388"/>
                    <a:pt x="403" y="1390"/>
                    <a:pt x="401" y="1392"/>
                  </a:cubicBezTo>
                  <a:cubicBezTo>
                    <a:pt x="415" y="1411"/>
                    <a:pt x="430" y="1430"/>
                    <a:pt x="445" y="1448"/>
                  </a:cubicBezTo>
                  <a:cubicBezTo>
                    <a:pt x="447" y="1448"/>
                    <a:pt x="449" y="1447"/>
                    <a:pt x="452" y="1446"/>
                  </a:cubicBezTo>
                  <a:cubicBezTo>
                    <a:pt x="453" y="1440"/>
                    <a:pt x="456" y="1432"/>
                    <a:pt x="454" y="1429"/>
                  </a:cubicBezTo>
                  <a:cubicBezTo>
                    <a:pt x="441" y="1412"/>
                    <a:pt x="429" y="1393"/>
                    <a:pt x="408" y="1385"/>
                  </a:cubicBezTo>
                  <a:close/>
                  <a:moveTo>
                    <a:pt x="109" y="1416"/>
                  </a:moveTo>
                  <a:cubicBezTo>
                    <a:pt x="110" y="1448"/>
                    <a:pt x="132" y="1472"/>
                    <a:pt x="165" y="1472"/>
                  </a:cubicBezTo>
                  <a:cubicBezTo>
                    <a:pt x="163" y="1466"/>
                    <a:pt x="162" y="1458"/>
                    <a:pt x="158" y="1455"/>
                  </a:cubicBezTo>
                  <a:cubicBezTo>
                    <a:pt x="142" y="1441"/>
                    <a:pt x="125" y="1429"/>
                    <a:pt x="109" y="1416"/>
                  </a:cubicBezTo>
                  <a:close/>
                  <a:moveTo>
                    <a:pt x="707" y="885"/>
                  </a:moveTo>
                  <a:cubicBezTo>
                    <a:pt x="706" y="883"/>
                    <a:pt x="706" y="881"/>
                    <a:pt x="705" y="879"/>
                  </a:cubicBezTo>
                  <a:cubicBezTo>
                    <a:pt x="680" y="866"/>
                    <a:pt x="628" y="878"/>
                    <a:pt x="614" y="899"/>
                  </a:cubicBezTo>
                  <a:cubicBezTo>
                    <a:pt x="644" y="895"/>
                    <a:pt x="675" y="890"/>
                    <a:pt x="707" y="885"/>
                  </a:cubicBezTo>
                  <a:close/>
                  <a:moveTo>
                    <a:pt x="696" y="1875"/>
                  </a:moveTo>
                  <a:cubicBezTo>
                    <a:pt x="677" y="1864"/>
                    <a:pt x="658" y="1853"/>
                    <a:pt x="639" y="1844"/>
                  </a:cubicBezTo>
                  <a:cubicBezTo>
                    <a:pt x="635" y="1841"/>
                    <a:pt x="627" y="1845"/>
                    <a:pt x="621" y="1846"/>
                  </a:cubicBezTo>
                  <a:cubicBezTo>
                    <a:pt x="643" y="1869"/>
                    <a:pt x="666" y="1880"/>
                    <a:pt x="696" y="1875"/>
                  </a:cubicBezTo>
                  <a:close/>
                  <a:moveTo>
                    <a:pt x="250" y="1658"/>
                  </a:moveTo>
                  <a:cubicBezTo>
                    <a:pt x="241" y="1637"/>
                    <a:pt x="238" y="1635"/>
                    <a:pt x="224" y="1636"/>
                  </a:cubicBezTo>
                  <a:cubicBezTo>
                    <a:pt x="219" y="1637"/>
                    <a:pt x="214" y="1635"/>
                    <a:pt x="209" y="1635"/>
                  </a:cubicBezTo>
                  <a:cubicBezTo>
                    <a:pt x="203" y="1636"/>
                    <a:pt x="198" y="1637"/>
                    <a:pt x="192" y="1638"/>
                  </a:cubicBezTo>
                  <a:cubicBezTo>
                    <a:pt x="196" y="1644"/>
                    <a:pt x="198" y="1653"/>
                    <a:pt x="203" y="1654"/>
                  </a:cubicBezTo>
                  <a:cubicBezTo>
                    <a:pt x="217" y="1657"/>
                    <a:pt x="232" y="1657"/>
                    <a:pt x="250" y="1658"/>
                  </a:cubicBezTo>
                  <a:close/>
                  <a:moveTo>
                    <a:pt x="329" y="1270"/>
                  </a:moveTo>
                  <a:cubicBezTo>
                    <a:pt x="327" y="1272"/>
                    <a:pt x="325" y="1273"/>
                    <a:pt x="323" y="1275"/>
                  </a:cubicBezTo>
                  <a:cubicBezTo>
                    <a:pt x="346" y="1306"/>
                    <a:pt x="370" y="1337"/>
                    <a:pt x="394" y="1368"/>
                  </a:cubicBezTo>
                  <a:cubicBezTo>
                    <a:pt x="396" y="1367"/>
                    <a:pt x="398" y="1365"/>
                    <a:pt x="400" y="1363"/>
                  </a:cubicBezTo>
                  <a:cubicBezTo>
                    <a:pt x="376" y="1332"/>
                    <a:pt x="353" y="1301"/>
                    <a:pt x="329" y="1270"/>
                  </a:cubicBezTo>
                  <a:close/>
                  <a:moveTo>
                    <a:pt x="113" y="1461"/>
                  </a:moveTo>
                  <a:cubicBezTo>
                    <a:pt x="116" y="1494"/>
                    <a:pt x="139" y="1515"/>
                    <a:pt x="164" y="1515"/>
                  </a:cubicBezTo>
                  <a:cubicBezTo>
                    <a:pt x="168" y="1515"/>
                    <a:pt x="171" y="1511"/>
                    <a:pt x="175" y="1510"/>
                  </a:cubicBezTo>
                  <a:cubicBezTo>
                    <a:pt x="173" y="1506"/>
                    <a:pt x="171" y="1499"/>
                    <a:pt x="169" y="1499"/>
                  </a:cubicBezTo>
                  <a:cubicBezTo>
                    <a:pt x="144" y="1500"/>
                    <a:pt x="127" y="1486"/>
                    <a:pt x="113" y="1461"/>
                  </a:cubicBezTo>
                  <a:close/>
                  <a:moveTo>
                    <a:pt x="133" y="1059"/>
                  </a:moveTo>
                  <a:cubicBezTo>
                    <a:pt x="141" y="1041"/>
                    <a:pt x="132" y="1034"/>
                    <a:pt x="120" y="1027"/>
                  </a:cubicBezTo>
                  <a:cubicBezTo>
                    <a:pt x="111" y="1021"/>
                    <a:pt x="104" y="1011"/>
                    <a:pt x="93" y="999"/>
                  </a:cubicBezTo>
                  <a:cubicBezTo>
                    <a:pt x="97" y="1029"/>
                    <a:pt x="108" y="1047"/>
                    <a:pt x="133" y="1059"/>
                  </a:cubicBezTo>
                  <a:close/>
                  <a:moveTo>
                    <a:pt x="121" y="1200"/>
                  </a:moveTo>
                  <a:cubicBezTo>
                    <a:pt x="109" y="1226"/>
                    <a:pt x="112" y="1240"/>
                    <a:pt x="133" y="1258"/>
                  </a:cubicBezTo>
                  <a:cubicBezTo>
                    <a:pt x="133" y="1236"/>
                    <a:pt x="140" y="1216"/>
                    <a:pt x="121" y="1200"/>
                  </a:cubicBezTo>
                  <a:close/>
                  <a:moveTo>
                    <a:pt x="435" y="329"/>
                  </a:moveTo>
                  <a:cubicBezTo>
                    <a:pt x="437" y="327"/>
                    <a:pt x="439" y="324"/>
                    <a:pt x="441" y="322"/>
                  </a:cubicBezTo>
                  <a:cubicBezTo>
                    <a:pt x="431" y="310"/>
                    <a:pt x="420" y="297"/>
                    <a:pt x="408" y="283"/>
                  </a:cubicBezTo>
                  <a:cubicBezTo>
                    <a:pt x="403" y="294"/>
                    <a:pt x="400" y="299"/>
                    <a:pt x="396" y="308"/>
                  </a:cubicBezTo>
                  <a:cubicBezTo>
                    <a:pt x="410" y="315"/>
                    <a:pt x="422" y="322"/>
                    <a:pt x="435" y="329"/>
                  </a:cubicBezTo>
                  <a:close/>
                  <a:moveTo>
                    <a:pt x="417" y="1771"/>
                  </a:moveTo>
                  <a:cubicBezTo>
                    <a:pt x="411" y="1761"/>
                    <a:pt x="405" y="1754"/>
                    <a:pt x="403" y="1747"/>
                  </a:cubicBezTo>
                  <a:cubicBezTo>
                    <a:pt x="400" y="1740"/>
                    <a:pt x="401" y="1731"/>
                    <a:pt x="397" y="1725"/>
                  </a:cubicBezTo>
                  <a:cubicBezTo>
                    <a:pt x="395" y="1721"/>
                    <a:pt x="387" y="1721"/>
                    <a:pt x="380" y="1718"/>
                  </a:cubicBezTo>
                  <a:cubicBezTo>
                    <a:pt x="383" y="1752"/>
                    <a:pt x="392" y="1765"/>
                    <a:pt x="417" y="1771"/>
                  </a:cubicBezTo>
                  <a:close/>
                  <a:moveTo>
                    <a:pt x="306" y="1041"/>
                  </a:moveTo>
                  <a:cubicBezTo>
                    <a:pt x="277" y="1060"/>
                    <a:pt x="275" y="1066"/>
                    <a:pt x="286" y="1093"/>
                  </a:cubicBezTo>
                  <a:cubicBezTo>
                    <a:pt x="296" y="1076"/>
                    <a:pt x="317" y="1065"/>
                    <a:pt x="306" y="1041"/>
                  </a:cubicBezTo>
                  <a:close/>
                  <a:moveTo>
                    <a:pt x="161" y="1211"/>
                  </a:moveTo>
                  <a:cubicBezTo>
                    <a:pt x="157" y="1191"/>
                    <a:pt x="153" y="1171"/>
                    <a:pt x="148" y="1147"/>
                  </a:cubicBezTo>
                  <a:cubicBezTo>
                    <a:pt x="132" y="1170"/>
                    <a:pt x="142" y="1205"/>
                    <a:pt x="161" y="1211"/>
                  </a:cubicBezTo>
                  <a:close/>
                  <a:moveTo>
                    <a:pt x="167" y="1160"/>
                  </a:moveTo>
                  <a:cubicBezTo>
                    <a:pt x="162" y="1137"/>
                    <a:pt x="158" y="1114"/>
                    <a:pt x="153" y="1090"/>
                  </a:cubicBezTo>
                  <a:cubicBezTo>
                    <a:pt x="150" y="1091"/>
                    <a:pt x="147" y="1092"/>
                    <a:pt x="144" y="1093"/>
                  </a:cubicBezTo>
                  <a:cubicBezTo>
                    <a:pt x="144" y="1117"/>
                    <a:pt x="149" y="1140"/>
                    <a:pt x="167" y="1160"/>
                  </a:cubicBezTo>
                  <a:close/>
                  <a:moveTo>
                    <a:pt x="281" y="1053"/>
                  </a:moveTo>
                  <a:cubicBezTo>
                    <a:pt x="296" y="1033"/>
                    <a:pt x="309" y="1016"/>
                    <a:pt x="322" y="1000"/>
                  </a:cubicBezTo>
                  <a:cubicBezTo>
                    <a:pt x="320" y="999"/>
                    <a:pt x="319" y="997"/>
                    <a:pt x="317" y="996"/>
                  </a:cubicBezTo>
                  <a:cubicBezTo>
                    <a:pt x="272" y="1034"/>
                    <a:pt x="272" y="1034"/>
                    <a:pt x="281" y="1053"/>
                  </a:cubicBezTo>
                  <a:close/>
                  <a:moveTo>
                    <a:pt x="159" y="1439"/>
                  </a:moveTo>
                  <a:cubicBezTo>
                    <a:pt x="142" y="1421"/>
                    <a:pt x="126" y="1402"/>
                    <a:pt x="108" y="1381"/>
                  </a:cubicBezTo>
                  <a:cubicBezTo>
                    <a:pt x="119" y="1421"/>
                    <a:pt x="142" y="1445"/>
                    <a:pt x="159" y="1439"/>
                  </a:cubicBezTo>
                  <a:close/>
                  <a:moveTo>
                    <a:pt x="391" y="1498"/>
                  </a:moveTo>
                  <a:cubicBezTo>
                    <a:pt x="381" y="1489"/>
                    <a:pt x="371" y="1481"/>
                    <a:pt x="361" y="1472"/>
                  </a:cubicBezTo>
                  <a:cubicBezTo>
                    <a:pt x="359" y="1474"/>
                    <a:pt x="356" y="1475"/>
                    <a:pt x="354" y="1477"/>
                  </a:cubicBezTo>
                  <a:cubicBezTo>
                    <a:pt x="361" y="1490"/>
                    <a:pt x="369" y="1503"/>
                    <a:pt x="378" y="1519"/>
                  </a:cubicBezTo>
                  <a:cubicBezTo>
                    <a:pt x="384" y="1510"/>
                    <a:pt x="387" y="1505"/>
                    <a:pt x="391" y="1498"/>
                  </a:cubicBezTo>
                  <a:close/>
                  <a:moveTo>
                    <a:pt x="180" y="1619"/>
                  </a:moveTo>
                  <a:cubicBezTo>
                    <a:pt x="174" y="1610"/>
                    <a:pt x="167" y="1602"/>
                    <a:pt x="165" y="1593"/>
                  </a:cubicBezTo>
                  <a:cubicBezTo>
                    <a:pt x="162" y="1581"/>
                    <a:pt x="157" y="1577"/>
                    <a:pt x="145" y="1580"/>
                  </a:cubicBezTo>
                  <a:cubicBezTo>
                    <a:pt x="151" y="1610"/>
                    <a:pt x="160" y="1621"/>
                    <a:pt x="180" y="1619"/>
                  </a:cubicBezTo>
                  <a:close/>
                  <a:moveTo>
                    <a:pt x="406" y="1720"/>
                  </a:moveTo>
                  <a:cubicBezTo>
                    <a:pt x="407" y="1726"/>
                    <a:pt x="408" y="1736"/>
                    <a:pt x="408" y="1745"/>
                  </a:cubicBezTo>
                  <a:cubicBezTo>
                    <a:pt x="410" y="1744"/>
                    <a:pt x="412" y="1743"/>
                    <a:pt x="413" y="1741"/>
                  </a:cubicBezTo>
                  <a:cubicBezTo>
                    <a:pt x="418" y="1744"/>
                    <a:pt x="423" y="1746"/>
                    <a:pt x="430" y="1749"/>
                  </a:cubicBezTo>
                  <a:cubicBezTo>
                    <a:pt x="430" y="1736"/>
                    <a:pt x="430" y="1724"/>
                    <a:pt x="430" y="1711"/>
                  </a:cubicBezTo>
                  <a:cubicBezTo>
                    <a:pt x="422" y="1714"/>
                    <a:pt x="416" y="1716"/>
                    <a:pt x="406" y="1720"/>
                  </a:cubicBezTo>
                  <a:close/>
                  <a:moveTo>
                    <a:pt x="140" y="987"/>
                  </a:moveTo>
                  <a:cubicBezTo>
                    <a:pt x="154" y="967"/>
                    <a:pt x="145" y="955"/>
                    <a:pt x="113" y="952"/>
                  </a:cubicBezTo>
                  <a:cubicBezTo>
                    <a:pt x="121" y="963"/>
                    <a:pt x="130" y="974"/>
                    <a:pt x="140" y="987"/>
                  </a:cubicBezTo>
                  <a:close/>
                  <a:moveTo>
                    <a:pt x="404" y="1438"/>
                  </a:moveTo>
                  <a:cubicBezTo>
                    <a:pt x="402" y="1441"/>
                    <a:pt x="399" y="1443"/>
                    <a:pt x="397" y="1446"/>
                  </a:cubicBezTo>
                  <a:cubicBezTo>
                    <a:pt x="413" y="1459"/>
                    <a:pt x="430" y="1473"/>
                    <a:pt x="446" y="1486"/>
                  </a:cubicBezTo>
                  <a:cubicBezTo>
                    <a:pt x="447" y="1484"/>
                    <a:pt x="449" y="1482"/>
                    <a:pt x="451" y="1480"/>
                  </a:cubicBezTo>
                  <a:cubicBezTo>
                    <a:pt x="435" y="1466"/>
                    <a:pt x="420" y="1452"/>
                    <a:pt x="404" y="1438"/>
                  </a:cubicBezTo>
                  <a:close/>
                  <a:moveTo>
                    <a:pt x="287" y="1312"/>
                  </a:moveTo>
                  <a:cubicBezTo>
                    <a:pt x="290" y="1313"/>
                    <a:pt x="293" y="1314"/>
                    <a:pt x="297" y="1315"/>
                  </a:cubicBezTo>
                  <a:cubicBezTo>
                    <a:pt x="302" y="1299"/>
                    <a:pt x="308" y="1284"/>
                    <a:pt x="313" y="1268"/>
                  </a:cubicBezTo>
                  <a:cubicBezTo>
                    <a:pt x="313" y="1267"/>
                    <a:pt x="309" y="1264"/>
                    <a:pt x="303" y="1260"/>
                  </a:cubicBezTo>
                  <a:cubicBezTo>
                    <a:pt x="297" y="1279"/>
                    <a:pt x="292" y="1296"/>
                    <a:pt x="287" y="1312"/>
                  </a:cubicBezTo>
                  <a:close/>
                  <a:moveTo>
                    <a:pt x="499" y="1813"/>
                  </a:moveTo>
                  <a:cubicBezTo>
                    <a:pt x="491" y="1839"/>
                    <a:pt x="502" y="1853"/>
                    <a:pt x="529" y="1852"/>
                  </a:cubicBezTo>
                  <a:cubicBezTo>
                    <a:pt x="518" y="1838"/>
                    <a:pt x="509" y="1827"/>
                    <a:pt x="499" y="1813"/>
                  </a:cubicBezTo>
                  <a:close/>
                  <a:moveTo>
                    <a:pt x="399" y="1537"/>
                  </a:moveTo>
                  <a:cubicBezTo>
                    <a:pt x="398" y="1540"/>
                    <a:pt x="396" y="1542"/>
                    <a:pt x="395" y="1544"/>
                  </a:cubicBezTo>
                  <a:cubicBezTo>
                    <a:pt x="408" y="1557"/>
                    <a:pt x="422" y="1570"/>
                    <a:pt x="441" y="1575"/>
                  </a:cubicBezTo>
                  <a:cubicBezTo>
                    <a:pt x="442" y="1572"/>
                    <a:pt x="444" y="1570"/>
                    <a:pt x="445" y="1568"/>
                  </a:cubicBezTo>
                  <a:cubicBezTo>
                    <a:pt x="430" y="1558"/>
                    <a:pt x="414" y="1548"/>
                    <a:pt x="399" y="1537"/>
                  </a:cubicBezTo>
                  <a:close/>
                  <a:moveTo>
                    <a:pt x="236" y="1589"/>
                  </a:moveTo>
                  <a:cubicBezTo>
                    <a:pt x="243" y="1607"/>
                    <a:pt x="253" y="1613"/>
                    <a:pt x="271" y="1606"/>
                  </a:cubicBezTo>
                  <a:cubicBezTo>
                    <a:pt x="267" y="1585"/>
                    <a:pt x="253" y="1586"/>
                    <a:pt x="236" y="1589"/>
                  </a:cubicBezTo>
                  <a:close/>
                  <a:moveTo>
                    <a:pt x="355" y="866"/>
                  </a:moveTo>
                  <a:cubicBezTo>
                    <a:pt x="355" y="864"/>
                    <a:pt x="356" y="862"/>
                    <a:pt x="356" y="860"/>
                  </a:cubicBezTo>
                  <a:cubicBezTo>
                    <a:pt x="348" y="856"/>
                    <a:pt x="339" y="847"/>
                    <a:pt x="333" y="849"/>
                  </a:cubicBezTo>
                  <a:cubicBezTo>
                    <a:pt x="326" y="852"/>
                    <a:pt x="322" y="863"/>
                    <a:pt x="317" y="870"/>
                  </a:cubicBezTo>
                  <a:cubicBezTo>
                    <a:pt x="318" y="872"/>
                    <a:pt x="319" y="873"/>
                    <a:pt x="321" y="874"/>
                  </a:cubicBezTo>
                  <a:cubicBezTo>
                    <a:pt x="332" y="871"/>
                    <a:pt x="343" y="869"/>
                    <a:pt x="355" y="866"/>
                  </a:cubicBezTo>
                  <a:close/>
                  <a:moveTo>
                    <a:pt x="794" y="976"/>
                  </a:moveTo>
                  <a:cubicBezTo>
                    <a:pt x="780" y="969"/>
                    <a:pt x="768" y="963"/>
                    <a:pt x="755" y="957"/>
                  </a:cubicBezTo>
                  <a:cubicBezTo>
                    <a:pt x="758" y="983"/>
                    <a:pt x="769" y="988"/>
                    <a:pt x="794" y="976"/>
                  </a:cubicBezTo>
                  <a:close/>
                  <a:moveTo>
                    <a:pt x="783" y="252"/>
                  </a:moveTo>
                  <a:cubicBezTo>
                    <a:pt x="786" y="254"/>
                    <a:pt x="788" y="255"/>
                    <a:pt x="791" y="256"/>
                  </a:cubicBezTo>
                  <a:cubicBezTo>
                    <a:pt x="795" y="250"/>
                    <a:pt x="801" y="245"/>
                    <a:pt x="804" y="238"/>
                  </a:cubicBezTo>
                  <a:cubicBezTo>
                    <a:pt x="806" y="232"/>
                    <a:pt x="804" y="226"/>
                    <a:pt x="803" y="220"/>
                  </a:cubicBezTo>
                  <a:cubicBezTo>
                    <a:pt x="798" y="222"/>
                    <a:pt x="791" y="224"/>
                    <a:pt x="789" y="228"/>
                  </a:cubicBezTo>
                  <a:cubicBezTo>
                    <a:pt x="785" y="236"/>
                    <a:pt x="785" y="244"/>
                    <a:pt x="783" y="252"/>
                  </a:cubicBezTo>
                  <a:close/>
                  <a:moveTo>
                    <a:pt x="548" y="428"/>
                  </a:moveTo>
                  <a:cubicBezTo>
                    <a:pt x="565" y="433"/>
                    <a:pt x="578" y="437"/>
                    <a:pt x="591" y="441"/>
                  </a:cubicBezTo>
                  <a:cubicBezTo>
                    <a:pt x="586" y="418"/>
                    <a:pt x="576" y="414"/>
                    <a:pt x="548" y="428"/>
                  </a:cubicBezTo>
                  <a:close/>
                  <a:moveTo>
                    <a:pt x="443" y="1504"/>
                  </a:moveTo>
                  <a:cubicBezTo>
                    <a:pt x="440" y="1486"/>
                    <a:pt x="424" y="1482"/>
                    <a:pt x="408" y="1471"/>
                  </a:cubicBezTo>
                  <a:cubicBezTo>
                    <a:pt x="411" y="1496"/>
                    <a:pt x="428" y="1500"/>
                    <a:pt x="443" y="1504"/>
                  </a:cubicBezTo>
                  <a:close/>
                  <a:moveTo>
                    <a:pt x="405" y="1490"/>
                  </a:moveTo>
                  <a:cubicBezTo>
                    <a:pt x="403" y="1493"/>
                    <a:pt x="401" y="1495"/>
                    <a:pt x="399" y="1497"/>
                  </a:cubicBezTo>
                  <a:cubicBezTo>
                    <a:pt x="412" y="1509"/>
                    <a:pt x="425" y="1520"/>
                    <a:pt x="438" y="1531"/>
                  </a:cubicBezTo>
                  <a:cubicBezTo>
                    <a:pt x="440" y="1529"/>
                    <a:pt x="442" y="1527"/>
                    <a:pt x="444" y="1524"/>
                  </a:cubicBezTo>
                  <a:cubicBezTo>
                    <a:pt x="431" y="1513"/>
                    <a:pt x="418" y="1502"/>
                    <a:pt x="405" y="1490"/>
                  </a:cubicBezTo>
                  <a:close/>
                  <a:moveTo>
                    <a:pt x="397" y="1510"/>
                  </a:moveTo>
                  <a:cubicBezTo>
                    <a:pt x="401" y="1531"/>
                    <a:pt x="419" y="1545"/>
                    <a:pt x="442" y="1545"/>
                  </a:cubicBezTo>
                  <a:cubicBezTo>
                    <a:pt x="426" y="1533"/>
                    <a:pt x="412" y="1522"/>
                    <a:pt x="397" y="1510"/>
                  </a:cubicBezTo>
                  <a:close/>
                  <a:moveTo>
                    <a:pt x="200" y="1233"/>
                  </a:moveTo>
                  <a:cubicBezTo>
                    <a:pt x="207" y="1241"/>
                    <a:pt x="217" y="1255"/>
                    <a:pt x="230" y="1270"/>
                  </a:cubicBezTo>
                  <a:cubicBezTo>
                    <a:pt x="231" y="1249"/>
                    <a:pt x="219" y="1237"/>
                    <a:pt x="200" y="1233"/>
                  </a:cubicBezTo>
                  <a:close/>
                  <a:moveTo>
                    <a:pt x="445" y="1726"/>
                  </a:moveTo>
                  <a:cubicBezTo>
                    <a:pt x="431" y="1739"/>
                    <a:pt x="436" y="1763"/>
                    <a:pt x="456" y="1776"/>
                  </a:cubicBezTo>
                  <a:cubicBezTo>
                    <a:pt x="452" y="1760"/>
                    <a:pt x="448" y="1744"/>
                    <a:pt x="445" y="1726"/>
                  </a:cubicBezTo>
                  <a:close/>
                  <a:moveTo>
                    <a:pt x="118" y="1071"/>
                  </a:moveTo>
                  <a:cubicBezTo>
                    <a:pt x="119" y="1069"/>
                    <a:pt x="120" y="1067"/>
                    <a:pt x="122" y="1065"/>
                  </a:cubicBezTo>
                  <a:cubicBezTo>
                    <a:pt x="109" y="1056"/>
                    <a:pt x="96" y="1047"/>
                    <a:pt x="83" y="1037"/>
                  </a:cubicBezTo>
                  <a:cubicBezTo>
                    <a:pt x="82" y="1039"/>
                    <a:pt x="81" y="1040"/>
                    <a:pt x="80" y="1042"/>
                  </a:cubicBezTo>
                  <a:cubicBezTo>
                    <a:pt x="91" y="1054"/>
                    <a:pt x="98" y="1072"/>
                    <a:pt x="118" y="1071"/>
                  </a:cubicBezTo>
                  <a:close/>
                  <a:moveTo>
                    <a:pt x="556" y="1630"/>
                  </a:moveTo>
                  <a:cubicBezTo>
                    <a:pt x="553" y="1624"/>
                    <a:pt x="550" y="1620"/>
                    <a:pt x="548" y="1616"/>
                  </a:cubicBezTo>
                  <a:cubicBezTo>
                    <a:pt x="538" y="1624"/>
                    <a:pt x="520" y="1602"/>
                    <a:pt x="511" y="1625"/>
                  </a:cubicBezTo>
                  <a:cubicBezTo>
                    <a:pt x="525" y="1626"/>
                    <a:pt x="538" y="1628"/>
                    <a:pt x="556" y="1630"/>
                  </a:cubicBezTo>
                  <a:close/>
                  <a:moveTo>
                    <a:pt x="781" y="798"/>
                  </a:moveTo>
                  <a:cubicBezTo>
                    <a:pt x="783" y="796"/>
                    <a:pt x="785" y="793"/>
                    <a:pt x="787" y="790"/>
                  </a:cubicBezTo>
                  <a:cubicBezTo>
                    <a:pt x="772" y="790"/>
                    <a:pt x="772" y="764"/>
                    <a:pt x="754" y="770"/>
                  </a:cubicBezTo>
                  <a:cubicBezTo>
                    <a:pt x="752" y="772"/>
                    <a:pt x="751" y="774"/>
                    <a:pt x="749" y="776"/>
                  </a:cubicBezTo>
                  <a:cubicBezTo>
                    <a:pt x="760" y="784"/>
                    <a:pt x="771" y="791"/>
                    <a:pt x="781" y="798"/>
                  </a:cubicBezTo>
                  <a:close/>
                  <a:moveTo>
                    <a:pt x="169" y="1110"/>
                  </a:moveTo>
                  <a:cubicBezTo>
                    <a:pt x="167" y="1111"/>
                    <a:pt x="166" y="1113"/>
                    <a:pt x="164" y="1114"/>
                  </a:cubicBezTo>
                  <a:cubicBezTo>
                    <a:pt x="172" y="1122"/>
                    <a:pt x="179" y="1130"/>
                    <a:pt x="188" y="1139"/>
                  </a:cubicBezTo>
                  <a:cubicBezTo>
                    <a:pt x="198" y="1112"/>
                    <a:pt x="183" y="1112"/>
                    <a:pt x="169" y="1110"/>
                  </a:cubicBezTo>
                  <a:close/>
                  <a:moveTo>
                    <a:pt x="385" y="1706"/>
                  </a:moveTo>
                  <a:cubicBezTo>
                    <a:pt x="388" y="1707"/>
                    <a:pt x="391" y="1708"/>
                    <a:pt x="393" y="1708"/>
                  </a:cubicBezTo>
                  <a:cubicBezTo>
                    <a:pt x="401" y="1697"/>
                    <a:pt x="403" y="1685"/>
                    <a:pt x="392" y="1672"/>
                  </a:cubicBezTo>
                  <a:cubicBezTo>
                    <a:pt x="390" y="1683"/>
                    <a:pt x="387" y="1695"/>
                    <a:pt x="385" y="1706"/>
                  </a:cubicBezTo>
                  <a:close/>
                  <a:moveTo>
                    <a:pt x="148" y="1615"/>
                  </a:moveTo>
                  <a:cubicBezTo>
                    <a:pt x="151" y="1636"/>
                    <a:pt x="166" y="1645"/>
                    <a:pt x="181" y="1635"/>
                  </a:cubicBezTo>
                  <a:cubicBezTo>
                    <a:pt x="170" y="1628"/>
                    <a:pt x="159" y="1621"/>
                    <a:pt x="148" y="1615"/>
                  </a:cubicBezTo>
                  <a:close/>
                  <a:moveTo>
                    <a:pt x="462" y="1731"/>
                  </a:moveTo>
                  <a:cubicBezTo>
                    <a:pt x="459" y="1732"/>
                    <a:pt x="456" y="1733"/>
                    <a:pt x="453" y="1734"/>
                  </a:cubicBezTo>
                  <a:cubicBezTo>
                    <a:pt x="456" y="1748"/>
                    <a:pt x="460" y="1763"/>
                    <a:pt x="464" y="1778"/>
                  </a:cubicBezTo>
                  <a:cubicBezTo>
                    <a:pt x="466" y="1777"/>
                    <a:pt x="468" y="1777"/>
                    <a:pt x="470" y="1776"/>
                  </a:cubicBezTo>
                  <a:cubicBezTo>
                    <a:pt x="467" y="1761"/>
                    <a:pt x="465" y="1746"/>
                    <a:pt x="462" y="1731"/>
                  </a:cubicBezTo>
                  <a:close/>
                  <a:moveTo>
                    <a:pt x="194" y="1362"/>
                  </a:moveTo>
                  <a:cubicBezTo>
                    <a:pt x="192" y="1364"/>
                    <a:pt x="190" y="1365"/>
                    <a:pt x="188" y="1367"/>
                  </a:cubicBezTo>
                  <a:cubicBezTo>
                    <a:pt x="197" y="1377"/>
                    <a:pt x="205" y="1387"/>
                    <a:pt x="214" y="1397"/>
                  </a:cubicBezTo>
                  <a:cubicBezTo>
                    <a:pt x="216" y="1396"/>
                    <a:pt x="218" y="1394"/>
                    <a:pt x="220" y="1392"/>
                  </a:cubicBezTo>
                  <a:cubicBezTo>
                    <a:pt x="211" y="1382"/>
                    <a:pt x="203" y="1372"/>
                    <a:pt x="194" y="1362"/>
                  </a:cubicBezTo>
                  <a:close/>
                  <a:moveTo>
                    <a:pt x="395" y="1298"/>
                  </a:moveTo>
                  <a:cubicBezTo>
                    <a:pt x="397" y="1297"/>
                    <a:pt x="399" y="1296"/>
                    <a:pt x="400" y="1295"/>
                  </a:cubicBezTo>
                  <a:cubicBezTo>
                    <a:pt x="388" y="1278"/>
                    <a:pt x="376" y="1262"/>
                    <a:pt x="364" y="1245"/>
                  </a:cubicBezTo>
                  <a:cubicBezTo>
                    <a:pt x="363" y="1246"/>
                    <a:pt x="362" y="1247"/>
                    <a:pt x="360" y="1248"/>
                  </a:cubicBezTo>
                  <a:cubicBezTo>
                    <a:pt x="372" y="1265"/>
                    <a:pt x="384" y="1281"/>
                    <a:pt x="395" y="1298"/>
                  </a:cubicBezTo>
                  <a:close/>
                  <a:moveTo>
                    <a:pt x="511" y="1404"/>
                  </a:moveTo>
                  <a:cubicBezTo>
                    <a:pt x="513" y="1402"/>
                    <a:pt x="516" y="1400"/>
                    <a:pt x="518" y="1398"/>
                  </a:cubicBezTo>
                  <a:cubicBezTo>
                    <a:pt x="514" y="1392"/>
                    <a:pt x="509" y="1386"/>
                    <a:pt x="505" y="1380"/>
                  </a:cubicBezTo>
                  <a:cubicBezTo>
                    <a:pt x="502" y="1383"/>
                    <a:pt x="495" y="1389"/>
                    <a:pt x="496" y="1390"/>
                  </a:cubicBezTo>
                  <a:cubicBezTo>
                    <a:pt x="500" y="1395"/>
                    <a:pt x="506" y="1400"/>
                    <a:pt x="511" y="1404"/>
                  </a:cubicBezTo>
                  <a:close/>
                  <a:moveTo>
                    <a:pt x="446" y="1326"/>
                  </a:moveTo>
                  <a:cubicBezTo>
                    <a:pt x="444" y="1327"/>
                    <a:pt x="442" y="1329"/>
                    <a:pt x="440" y="1330"/>
                  </a:cubicBezTo>
                  <a:cubicBezTo>
                    <a:pt x="448" y="1342"/>
                    <a:pt x="457" y="1354"/>
                    <a:pt x="465" y="1367"/>
                  </a:cubicBezTo>
                  <a:cubicBezTo>
                    <a:pt x="467" y="1365"/>
                    <a:pt x="469" y="1364"/>
                    <a:pt x="471" y="1363"/>
                  </a:cubicBezTo>
                  <a:cubicBezTo>
                    <a:pt x="463" y="1350"/>
                    <a:pt x="454" y="1338"/>
                    <a:pt x="446" y="1326"/>
                  </a:cubicBezTo>
                  <a:close/>
                  <a:moveTo>
                    <a:pt x="105" y="1243"/>
                  </a:moveTo>
                  <a:cubicBezTo>
                    <a:pt x="108" y="1242"/>
                    <a:pt x="111" y="1242"/>
                    <a:pt x="113" y="1242"/>
                  </a:cubicBezTo>
                  <a:cubicBezTo>
                    <a:pt x="112" y="1225"/>
                    <a:pt x="110" y="1208"/>
                    <a:pt x="109" y="1192"/>
                  </a:cubicBezTo>
                  <a:cubicBezTo>
                    <a:pt x="107" y="1192"/>
                    <a:pt x="104" y="1192"/>
                    <a:pt x="102" y="1192"/>
                  </a:cubicBezTo>
                  <a:cubicBezTo>
                    <a:pt x="103" y="1209"/>
                    <a:pt x="104" y="1226"/>
                    <a:pt x="105" y="1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12913" y="3027363"/>
              <a:ext cx="90488" cy="92075"/>
            </a:xfrm>
            <a:custGeom>
              <a:avLst/>
              <a:gdLst>
                <a:gd name="T0" fmla="*/ 42 w 42"/>
                <a:gd name="T1" fmla="*/ 6 h 43"/>
                <a:gd name="T2" fmla="*/ 7 w 42"/>
                <a:gd name="T3" fmla="*/ 43 h 43"/>
                <a:gd name="T4" fmla="*/ 0 w 42"/>
                <a:gd name="T5" fmla="*/ 0 h 43"/>
                <a:gd name="T6" fmla="*/ 14 w 42"/>
                <a:gd name="T7" fmla="*/ 21 h 43"/>
                <a:gd name="T8" fmla="*/ 42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6"/>
                  </a:moveTo>
                  <a:cubicBezTo>
                    <a:pt x="30" y="19"/>
                    <a:pt x="19" y="31"/>
                    <a:pt x="7" y="43"/>
                  </a:cubicBezTo>
                  <a:cubicBezTo>
                    <a:pt x="5" y="29"/>
                    <a:pt x="3" y="14"/>
                    <a:pt x="0" y="0"/>
                  </a:cubicBezTo>
                  <a:cubicBezTo>
                    <a:pt x="5" y="7"/>
                    <a:pt x="9" y="14"/>
                    <a:pt x="14" y="21"/>
                  </a:cubicBezTo>
                  <a:cubicBezTo>
                    <a:pt x="24" y="16"/>
                    <a:pt x="33" y="11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811213" y="4713288"/>
              <a:ext cx="119063" cy="65088"/>
            </a:xfrm>
            <a:custGeom>
              <a:avLst/>
              <a:gdLst>
                <a:gd name="T0" fmla="*/ 55 w 55"/>
                <a:gd name="T1" fmla="*/ 26 h 30"/>
                <a:gd name="T2" fmla="*/ 40 w 55"/>
                <a:gd name="T3" fmla="*/ 30 h 30"/>
                <a:gd name="T4" fmla="*/ 6 w 55"/>
                <a:gd name="T5" fmla="*/ 28 h 30"/>
                <a:gd name="T6" fmla="*/ 0 w 55"/>
                <a:gd name="T7" fmla="*/ 9 h 30"/>
                <a:gd name="T8" fmla="*/ 14 w 55"/>
                <a:gd name="T9" fmla="*/ 15 h 30"/>
                <a:gd name="T10" fmla="*/ 20 w 55"/>
                <a:gd name="T11" fmla="*/ 0 h 30"/>
                <a:gd name="T12" fmla="*/ 55 w 5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0">
                  <a:moveTo>
                    <a:pt x="55" y="26"/>
                  </a:moveTo>
                  <a:cubicBezTo>
                    <a:pt x="50" y="27"/>
                    <a:pt x="45" y="29"/>
                    <a:pt x="40" y="30"/>
                  </a:cubicBezTo>
                  <a:cubicBezTo>
                    <a:pt x="36" y="9"/>
                    <a:pt x="21" y="20"/>
                    <a:pt x="6" y="28"/>
                  </a:cubicBezTo>
                  <a:cubicBezTo>
                    <a:pt x="4" y="20"/>
                    <a:pt x="2" y="15"/>
                    <a:pt x="0" y="9"/>
                  </a:cubicBezTo>
                  <a:cubicBezTo>
                    <a:pt x="4" y="11"/>
                    <a:pt x="9" y="12"/>
                    <a:pt x="14" y="15"/>
                  </a:cubicBezTo>
                  <a:cubicBezTo>
                    <a:pt x="16" y="9"/>
                    <a:pt x="18" y="4"/>
                    <a:pt x="20" y="0"/>
                  </a:cubicBezTo>
                  <a:cubicBezTo>
                    <a:pt x="31" y="8"/>
                    <a:pt x="43" y="17"/>
                    <a:pt x="5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874713" y="4630738"/>
              <a:ext cx="100013" cy="79375"/>
            </a:xfrm>
            <a:custGeom>
              <a:avLst/>
              <a:gdLst>
                <a:gd name="T0" fmla="*/ 39 w 47"/>
                <a:gd name="T1" fmla="*/ 37 h 37"/>
                <a:gd name="T2" fmla="*/ 0 w 47"/>
                <a:gd name="T3" fmla="*/ 7 h 37"/>
                <a:gd name="T4" fmla="*/ 3 w 47"/>
                <a:gd name="T5" fmla="*/ 0 h 37"/>
                <a:gd name="T6" fmla="*/ 30 w 47"/>
                <a:gd name="T7" fmla="*/ 7 h 37"/>
                <a:gd name="T8" fmla="*/ 47 w 47"/>
                <a:gd name="T9" fmla="*/ 34 h 37"/>
                <a:gd name="T10" fmla="*/ 39 w 47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7">
                  <a:moveTo>
                    <a:pt x="39" y="37"/>
                  </a:moveTo>
                  <a:cubicBezTo>
                    <a:pt x="37" y="14"/>
                    <a:pt x="19" y="10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12" y="2"/>
                    <a:pt x="23" y="1"/>
                    <a:pt x="30" y="7"/>
                  </a:cubicBezTo>
                  <a:cubicBezTo>
                    <a:pt x="38" y="13"/>
                    <a:pt x="41" y="24"/>
                    <a:pt x="47" y="34"/>
                  </a:cubicBezTo>
                  <a:cubicBezTo>
                    <a:pt x="44" y="35"/>
                    <a:pt x="42" y="36"/>
                    <a:pt x="3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891125" y="2018058"/>
            <a:ext cx="428807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使用手册</a:t>
            </a: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891125" y="1696108"/>
            <a:ext cx="275287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47871" y="4445977"/>
            <a:ext cx="428807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使用手册</a:t>
            </a: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783068" y="4124027"/>
            <a:ext cx="275287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6" name="Shape 15009"/>
          <p:cNvSpPr/>
          <p:nvPr/>
        </p:nvSpPr>
        <p:spPr>
          <a:xfrm>
            <a:off x="5270358" y="4064897"/>
            <a:ext cx="1651287" cy="669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78" extrusionOk="0">
                <a:moveTo>
                  <a:pt x="10802" y="0"/>
                </a:moveTo>
                <a:lnTo>
                  <a:pt x="0" y="12311"/>
                </a:lnTo>
                <a:cubicBezTo>
                  <a:pt x="6560" y="21600"/>
                  <a:pt x="15040" y="21600"/>
                  <a:pt x="21600" y="12311"/>
                </a:cubicBezTo>
                <a:lnTo>
                  <a:pt x="10802" y="0"/>
                </a:lnTo>
                <a:close/>
              </a:path>
            </a:pathLst>
          </a:custGeom>
          <a:solidFill>
            <a:srgbClr val="C80B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7" name="Shape 15010"/>
          <p:cNvSpPr/>
          <p:nvPr/>
        </p:nvSpPr>
        <p:spPr>
          <a:xfrm>
            <a:off x="5943525" y="4277248"/>
            <a:ext cx="304953" cy="30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657"/>
                </a:moveTo>
                <a:cubicBezTo>
                  <a:pt x="8670" y="14657"/>
                  <a:pt x="6943" y="12930"/>
                  <a:pt x="6943" y="10800"/>
                </a:cubicBezTo>
                <a:cubicBezTo>
                  <a:pt x="6943" y="8670"/>
                  <a:pt x="8670" y="6943"/>
                  <a:pt x="10800" y="6943"/>
                </a:cubicBezTo>
                <a:cubicBezTo>
                  <a:pt x="12930" y="6943"/>
                  <a:pt x="14657" y="8670"/>
                  <a:pt x="14657" y="10800"/>
                </a:cubicBezTo>
                <a:cubicBezTo>
                  <a:pt x="14657" y="12930"/>
                  <a:pt x="12930" y="14657"/>
                  <a:pt x="10800" y="14657"/>
                </a:cubicBezTo>
                <a:close/>
                <a:moveTo>
                  <a:pt x="20016" y="9930"/>
                </a:moveTo>
                <a:cubicBezTo>
                  <a:pt x="21001" y="9522"/>
                  <a:pt x="21600" y="9257"/>
                  <a:pt x="21600" y="9257"/>
                </a:cubicBezTo>
                <a:lnTo>
                  <a:pt x="20829" y="6171"/>
                </a:lnTo>
                <a:cubicBezTo>
                  <a:pt x="20829" y="6171"/>
                  <a:pt x="20119" y="6283"/>
                  <a:pt x="18990" y="6492"/>
                </a:cubicBezTo>
                <a:cubicBezTo>
                  <a:pt x="18430" y="5424"/>
                  <a:pt x="17677" y="4501"/>
                  <a:pt x="16789" y="3749"/>
                </a:cubicBezTo>
                <a:cubicBezTo>
                  <a:pt x="17377" y="2418"/>
                  <a:pt x="17743" y="1543"/>
                  <a:pt x="17743" y="1543"/>
                </a:cubicBezTo>
                <a:lnTo>
                  <a:pt x="14657" y="0"/>
                </a:lnTo>
                <a:cubicBezTo>
                  <a:pt x="14657" y="0"/>
                  <a:pt x="14156" y="750"/>
                  <a:pt x="13405" y="1922"/>
                </a:cubicBezTo>
                <a:cubicBezTo>
                  <a:pt x="12297" y="1595"/>
                  <a:pt x="11120" y="1470"/>
                  <a:pt x="9929" y="1584"/>
                </a:cubicBezTo>
                <a:cubicBezTo>
                  <a:pt x="9522" y="599"/>
                  <a:pt x="9257" y="0"/>
                  <a:pt x="9257" y="0"/>
                </a:cubicBezTo>
                <a:lnTo>
                  <a:pt x="6171" y="771"/>
                </a:lnTo>
                <a:cubicBezTo>
                  <a:pt x="6171" y="771"/>
                  <a:pt x="6283" y="1481"/>
                  <a:pt x="6492" y="2610"/>
                </a:cubicBezTo>
                <a:cubicBezTo>
                  <a:pt x="5420" y="3172"/>
                  <a:pt x="4494" y="3929"/>
                  <a:pt x="3740" y="4821"/>
                </a:cubicBezTo>
                <a:cubicBezTo>
                  <a:pt x="2414" y="4227"/>
                  <a:pt x="1543" y="3857"/>
                  <a:pt x="1543" y="3857"/>
                </a:cubicBezTo>
                <a:lnTo>
                  <a:pt x="0" y="6943"/>
                </a:lnTo>
                <a:cubicBezTo>
                  <a:pt x="0" y="6943"/>
                  <a:pt x="748" y="7450"/>
                  <a:pt x="1919" y="8207"/>
                </a:cubicBezTo>
                <a:cubicBezTo>
                  <a:pt x="1595" y="9313"/>
                  <a:pt x="1471" y="10485"/>
                  <a:pt x="1584" y="11672"/>
                </a:cubicBezTo>
                <a:cubicBezTo>
                  <a:pt x="599" y="12078"/>
                  <a:pt x="0" y="12343"/>
                  <a:pt x="0" y="12343"/>
                </a:cubicBezTo>
                <a:lnTo>
                  <a:pt x="771" y="15429"/>
                </a:lnTo>
                <a:cubicBezTo>
                  <a:pt x="771" y="15429"/>
                  <a:pt x="1480" y="15317"/>
                  <a:pt x="2609" y="15107"/>
                </a:cubicBezTo>
                <a:cubicBezTo>
                  <a:pt x="3172" y="16179"/>
                  <a:pt x="3928" y="17106"/>
                  <a:pt x="4820" y="17860"/>
                </a:cubicBezTo>
                <a:cubicBezTo>
                  <a:pt x="4227" y="19186"/>
                  <a:pt x="3857" y="20057"/>
                  <a:pt x="3857" y="20057"/>
                </a:cubicBezTo>
                <a:lnTo>
                  <a:pt x="6943" y="21600"/>
                </a:lnTo>
                <a:cubicBezTo>
                  <a:pt x="6943" y="21600"/>
                  <a:pt x="7449" y="20852"/>
                  <a:pt x="8206" y="19681"/>
                </a:cubicBezTo>
                <a:cubicBezTo>
                  <a:pt x="9312" y="20005"/>
                  <a:pt x="10485" y="20129"/>
                  <a:pt x="11672" y="20016"/>
                </a:cubicBezTo>
                <a:cubicBezTo>
                  <a:pt x="12078" y="21001"/>
                  <a:pt x="12343" y="21600"/>
                  <a:pt x="12343" y="21600"/>
                </a:cubicBezTo>
                <a:lnTo>
                  <a:pt x="15429" y="20829"/>
                </a:lnTo>
                <a:cubicBezTo>
                  <a:pt x="15429" y="20829"/>
                  <a:pt x="15317" y="20120"/>
                  <a:pt x="15107" y="18991"/>
                </a:cubicBezTo>
                <a:cubicBezTo>
                  <a:pt x="16176" y="18431"/>
                  <a:pt x="17099" y="17676"/>
                  <a:pt x="17852" y="16788"/>
                </a:cubicBezTo>
                <a:cubicBezTo>
                  <a:pt x="19183" y="17377"/>
                  <a:pt x="20057" y="17743"/>
                  <a:pt x="20057" y="17743"/>
                </a:cubicBezTo>
                <a:lnTo>
                  <a:pt x="21600" y="14657"/>
                </a:lnTo>
                <a:cubicBezTo>
                  <a:pt x="21600" y="14657"/>
                  <a:pt x="20851" y="14156"/>
                  <a:pt x="19678" y="13405"/>
                </a:cubicBezTo>
                <a:cubicBezTo>
                  <a:pt x="20005" y="12296"/>
                  <a:pt x="20130" y="11120"/>
                  <a:pt x="20016" y="99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endParaRPr/>
          </a:p>
        </p:txBody>
      </p:sp>
      <p:sp>
        <p:nvSpPr>
          <p:cNvPr id="8" name="Shape 15012"/>
          <p:cNvSpPr/>
          <p:nvPr/>
        </p:nvSpPr>
        <p:spPr>
          <a:xfrm>
            <a:off x="6928974" y="2823164"/>
            <a:ext cx="694101" cy="1551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17" h="21600" extrusionOk="0">
                <a:moveTo>
                  <a:pt x="17953" y="0"/>
                </a:moveTo>
                <a:lnTo>
                  <a:pt x="0" y="8859"/>
                </a:lnTo>
                <a:lnTo>
                  <a:pt x="4204" y="21600"/>
                </a:lnTo>
                <a:cubicBezTo>
                  <a:pt x="5122" y="21213"/>
                  <a:pt x="6028" y="20817"/>
                  <a:pt x="6892" y="20384"/>
                </a:cubicBezTo>
                <a:cubicBezTo>
                  <a:pt x="17939" y="14859"/>
                  <a:pt x="21600" y="7055"/>
                  <a:pt x="17953" y="0"/>
                </a:cubicBezTo>
                <a:close/>
              </a:path>
            </a:pathLst>
          </a:custGeom>
          <a:solidFill>
            <a:srgbClr val="C80B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9" name="Shape 15013"/>
          <p:cNvSpPr/>
          <p:nvPr/>
        </p:nvSpPr>
        <p:spPr>
          <a:xfrm>
            <a:off x="7132628" y="3418831"/>
            <a:ext cx="266462" cy="351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extrusionOk="0">
                <a:moveTo>
                  <a:pt x="16784" y="1264"/>
                </a:moveTo>
                <a:cubicBezTo>
                  <a:pt x="16363" y="1078"/>
                  <a:pt x="15824" y="1189"/>
                  <a:pt x="15581" y="1511"/>
                </a:cubicBezTo>
                <a:lnTo>
                  <a:pt x="14280" y="3236"/>
                </a:lnTo>
                <a:cubicBezTo>
                  <a:pt x="14867" y="3417"/>
                  <a:pt x="15381" y="3636"/>
                  <a:pt x="15831" y="3874"/>
                </a:cubicBezTo>
                <a:lnTo>
                  <a:pt x="17106" y="2185"/>
                </a:lnTo>
                <a:cubicBezTo>
                  <a:pt x="17349" y="1863"/>
                  <a:pt x="17205" y="1451"/>
                  <a:pt x="16784" y="1264"/>
                </a:cubicBezTo>
                <a:close/>
                <a:moveTo>
                  <a:pt x="21233" y="4689"/>
                </a:moveTo>
                <a:cubicBezTo>
                  <a:pt x="20988" y="4366"/>
                  <a:pt x="20450" y="4256"/>
                  <a:pt x="20028" y="4442"/>
                </a:cubicBezTo>
                <a:lnTo>
                  <a:pt x="17841" y="5408"/>
                </a:lnTo>
                <a:cubicBezTo>
                  <a:pt x="18203" y="5799"/>
                  <a:pt x="18487" y="6197"/>
                  <a:pt x="18711" y="6581"/>
                </a:cubicBezTo>
                <a:lnTo>
                  <a:pt x="20909" y="5610"/>
                </a:lnTo>
                <a:cubicBezTo>
                  <a:pt x="21331" y="5423"/>
                  <a:pt x="21475" y="5012"/>
                  <a:pt x="21233" y="4689"/>
                </a:cubicBezTo>
                <a:close/>
                <a:moveTo>
                  <a:pt x="1322" y="4393"/>
                </a:moveTo>
                <a:cubicBezTo>
                  <a:pt x="900" y="4207"/>
                  <a:pt x="362" y="4317"/>
                  <a:pt x="118" y="4640"/>
                </a:cubicBezTo>
                <a:cubicBezTo>
                  <a:pt x="-125" y="4963"/>
                  <a:pt x="19" y="5375"/>
                  <a:pt x="441" y="5561"/>
                </a:cubicBezTo>
                <a:lnTo>
                  <a:pt x="2633" y="6530"/>
                </a:lnTo>
                <a:cubicBezTo>
                  <a:pt x="2861" y="6146"/>
                  <a:pt x="3149" y="5751"/>
                  <a:pt x="3514" y="5362"/>
                </a:cubicBezTo>
                <a:cubicBezTo>
                  <a:pt x="3514" y="5362"/>
                  <a:pt x="1322" y="4393"/>
                  <a:pt x="1322" y="4393"/>
                </a:cubicBezTo>
                <a:close/>
                <a:moveTo>
                  <a:pt x="5797" y="1483"/>
                </a:moveTo>
                <a:cubicBezTo>
                  <a:pt x="5553" y="1160"/>
                  <a:pt x="5015" y="1050"/>
                  <a:pt x="4593" y="1236"/>
                </a:cubicBezTo>
                <a:cubicBezTo>
                  <a:pt x="4173" y="1422"/>
                  <a:pt x="4029" y="1834"/>
                  <a:pt x="4272" y="2157"/>
                </a:cubicBezTo>
                <a:lnTo>
                  <a:pt x="5544" y="3843"/>
                </a:lnTo>
                <a:cubicBezTo>
                  <a:pt x="5997" y="3607"/>
                  <a:pt x="6514" y="3392"/>
                  <a:pt x="7103" y="3215"/>
                </a:cubicBezTo>
                <a:cubicBezTo>
                  <a:pt x="7103" y="3215"/>
                  <a:pt x="5797" y="1483"/>
                  <a:pt x="5797" y="1483"/>
                </a:cubicBezTo>
                <a:close/>
                <a:moveTo>
                  <a:pt x="10693" y="0"/>
                </a:moveTo>
                <a:cubicBezTo>
                  <a:pt x="10208" y="0"/>
                  <a:pt x="9813" y="302"/>
                  <a:pt x="9813" y="674"/>
                </a:cubicBezTo>
                <a:lnTo>
                  <a:pt x="9813" y="2753"/>
                </a:lnTo>
                <a:cubicBezTo>
                  <a:pt x="10026" y="2740"/>
                  <a:pt x="11348" y="2744"/>
                  <a:pt x="11574" y="2758"/>
                </a:cubicBezTo>
                <a:lnTo>
                  <a:pt x="11574" y="674"/>
                </a:lnTo>
                <a:cubicBezTo>
                  <a:pt x="11574" y="302"/>
                  <a:pt x="11180" y="0"/>
                  <a:pt x="10693" y="0"/>
                </a:cubicBezTo>
                <a:close/>
                <a:moveTo>
                  <a:pt x="18428" y="9068"/>
                </a:moveTo>
                <a:cubicBezTo>
                  <a:pt x="18228" y="7091"/>
                  <a:pt x="16423" y="3572"/>
                  <a:pt x="10662" y="3572"/>
                </a:cubicBezTo>
                <a:cubicBezTo>
                  <a:pt x="10661" y="3572"/>
                  <a:pt x="10660" y="3572"/>
                  <a:pt x="10659" y="3572"/>
                </a:cubicBezTo>
                <a:cubicBezTo>
                  <a:pt x="10658" y="3572"/>
                  <a:pt x="10658" y="3572"/>
                  <a:pt x="10657" y="3572"/>
                </a:cubicBezTo>
                <a:cubicBezTo>
                  <a:pt x="10656" y="3572"/>
                  <a:pt x="10655" y="3572"/>
                  <a:pt x="10655" y="3572"/>
                </a:cubicBezTo>
                <a:cubicBezTo>
                  <a:pt x="10654" y="3572"/>
                  <a:pt x="10653" y="3572"/>
                  <a:pt x="10652" y="3572"/>
                </a:cubicBezTo>
                <a:cubicBezTo>
                  <a:pt x="4890" y="3572"/>
                  <a:pt x="3086" y="7091"/>
                  <a:pt x="2886" y="9068"/>
                </a:cubicBezTo>
                <a:cubicBezTo>
                  <a:pt x="2715" y="10852"/>
                  <a:pt x="4327" y="12514"/>
                  <a:pt x="4510" y="12775"/>
                </a:cubicBezTo>
                <a:cubicBezTo>
                  <a:pt x="4810" y="13201"/>
                  <a:pt x="6695" y="14825"/>
                  <a:pt x="6762" y="15807"/>
                </a:cubicBezTo>
                <a:cubicBezTo>
                  <a:pt x="6855" y="17159"/>
                  <a:pt x="7070" y="17195"/>
                  <a:pt x="7930" y="17355"/>
                </a:cubicBezTo>
                <a:cubicBezTo>
                  <a:pt x="8807" y="17519"/>
                  <a:pt x="12507" y="17519"/>
                  <a:pt x="13383" y="17355"/>
                </a:cubicBezTo>
                <a:cubicBezTo>
                  <a:pt x="14243" y="17195"/>
                  <a:pt x="14459" y="17159"/>
                  <a:pt x="14552" y="15807"/>
                </a:cubicBezTo>
                <a:cubicBezTo>
                  <a:pt x="14619" y="14825"/>
                  <a:pt x="16504" y="13201"/>
                  <a:pt x="16803" y="12775"/>
                </a:cubicBezTo>
                <a:cubicBezTo>
                  <a:pt x="16987" y="12514"/>
                  <a:pt x="18599" y="10852"/>
                  <a:pt x="18428" y="9068"/>
                </a:cubicBezTo>
                <a:close/>
                <a:moveTo>
                  <a:pt x="13756" y="19204"/>
                </a:moveTo>
                <a:cubicBezTo>
                  <a:pt x="13756" y="18991"/>
                  <a:pt x="13530" y="18817"/>
                  <a:pt x="13251" y="18817"/>
                </a:cubicBezTo>
                <a:lnTo>
                  <a:pt x="8063" y="18817"/>
                </a:lnTo>
                <a:cubicBezTo>
                  <a:pt x="7783" y="18817"/>
                  <a:pt x="7557" y="18991"/>
                  <a:pt x="7557" y="19204"/>
                </a:cubicBezTo>
                <a:lnTo>
                  <a:pt x="7557" y="19204"/>
                </a:lnTo>
                <a:cubicBezTo>
                  <a:pt x="7557" y="19418"/>
                  <a:pt x="7783" y="19591"/>
                  <a:pt x="8063" y="19591"/>
                </a:cubicBezTo>
                <a:lnTo>
                  <a:pt x="13251" y="19591"/>
                </a:lnTo>
                <a:cubicBezTo>
                  <a:pt x="13530" y="19591"/>
                  <a:pt x="13756" y="19418"/>
                  <a:pt x="13756" y="19204"/>
                </a:cubicBezTo>
                <a:cubicBezTo>
                  <a:pt x="13756" y="19204"/>
                  <a:pt x="13756" y="19204"/>
                  <a:pt x="13756" y="19204"/>
                </a:cubicBezTo>
                <a:close/>
                <a:moveTo>
                  <a:pt x="13756" y="18147"/>
                </a:moveTo>
                <a:cubicBezTo>
                  <a:pt x="13756" y="17934"/>
                  <a:pt x="13530" y="17761"/>
                  <a:pt x="13251" y="17761"/>
                </a:cubicBezTo>
                <a:lnTo>
                  <a:pt x="8063" y="17761"/>
                </a:lnTo>
                <a:cubicBezTo>
                  <a:pt x="7783" y="17761"/>
                  <a:pt x="7557" y="17934"/>
                  <a:pt x="7557" y="18147"/>
                </a:cubicBezTo>
                <a:lnTo>
                  <a:pt x="7557" y="18147"/>
                </a:lnTo>
                <a:cubicBezTo>
                  <a:pt x="7557" y="18361"/>
                  <a:pt x="7783" y="18535"/>
                  <a:pt x="8063" y="18535"/>
                </a:cubicBezTo>
                <a:lnTo>
                  <a:pt x="13251" y="18535"/>
                </a:lnTo>
                <a:cubicBezTo>
                  <a:pt x="13530" y="18535"/>
                  <a:pt x="13756" y="18361"/>
                  <a:pt x="13756" y="18147"/>
                </a:cubicBezTo>
                <a:cubicBezTo>
                  <a:pt x="13756" y="18147"/>
                  <a:pt x="13756" y="18147"/>
                  <a:pt x="13756" y="18147"/>
                </a:cubicBezTo>
                <a:close/>
                <a:moveTo>
                  <a:pt x="8400" y="19874"/>
                </a:moveTo>
                <a:lnTo>
                  <a:pt x="12913" y="19874"/>
                </a:lnTo>
                <a:cubicBezTo>
                  <a:pt x="12913" y="20827"/>
                  <a:pt x="11903" y="21600"/>
                  <a:pt x="10657" y="21600"/>
                </a:cubicBezTo>
                <a:cubicBezTo>
                  <a:pt x="9411" y="21600"/>
                  <a:pt x="8400" y="20827"/>
                  <a:pt x="8400" y="1987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endParaRPr/>
          </a:p>
        </p:txBody>
      </p:sp>
      <p:sp>
        <p:nvSpPr>
          <p:cNvPr id="10" name="Shape 15015"/>
          <p:cNvSpPr/>
          <p:nvPr/>
        </p:nvSpPr>
        <p:spPr>
          <a:xfrm>
            <a:off x="6211855" y="1684059"/>
            <a:ext cx="1293366" cy="932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664" y="18454"/>
                </a:lnTo>
                <a:lnTo>
                  <a:pt x="21600" y="21600"/>
                </a:lnTo>
                <a:cubicBezTo>
                  <a:pt x="20355" y="17475"/>
                  <a:pt x="18532" y="13608"/>
                  <a:pt x="16112" y="10250"/>
                </a:cubicBezTo>
                <a:cubicBezTo>
                  <a:pt x="11621" y="4019"/>
                  <a:pt x="5873" y="616"/>
                  <a:pt x="0" y="0"/>
                </a:cubicBezTo>
                <a:close/>
              </a:path>
            </a:pathLst>
          </a:custGeom>
          <a:solidFill>
            <a:srgbClr val="C80B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11" name="Shape 15016"/>
          <p:cNvSpPr/>
          <p:nvPr/>
        </p:nvSpPr>
        <p:spPr>
          <a:xfrm>
            <a:off x="6702382" y="2041950"/>
            <a:ext cx="301700" cy="301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9" y="3102"/>
                </a:moveTo>
                <a:cubicBezTo>
                  <a:pt x="10181" y="3102"/>
                  <a:pt x="11584" y="3680"/>
                  <a:pt x="12638" y="4729"/>
                </a:cubicBezTo>
                <a:cubicBezTo>
                  <a:pt x="13691" y="5775"/>
                  <a:pt x="14270" y="7167"/>
                  <a:pt x="14270" y="8646"/>
                </a:cubicBezTo>
                <a:cubicBezTo>
                  <a:pt x="14270" y="10126"/>
                  <a:pt x="13691" y="11517"/>
                  <a:pt x="12638" y="12563"/>
                </a:cubicBezTo>
                <a:cubicBezTo>
                  <a:pt x="11584" y="13612"/>
                  <a:pt x="10181" y="14190"/>
                  <a:pt x="8689" y="14190"/>
                </a:cubicBezTo>
                <a:cubicBezTo>
                  <a:pt x="7197" y="14190"/>
                  <a:pt x="5795" y="13612"/>
                  <a:pt x="4741" y="12563"/>
                </a:cubicBezTo>
                <a:cubicBezTo>
                  <a:pt x="3688" y="11517"/>
                  <a:pt x="3108" y="10125"/>
                  <a:pt x="3108" y="8646"/>
                </a:cubicBezTo>
                <a:cubicBezTo>
                  <a:pt x="3108" y="7166"/>
                  <a:pt x="3688" y="5775"/>
                  <a:pt x="4741" y="4729"/>
                </a:cubicBezTo>
                <a:cubicBezTo>
                  <a:pt x="5795" y="3680"/>
                  <a:pt x="7197" y="3102"/>
                  <a:pt x="8689" y="3102"/>
                </a:cubicBezTo>
                <a:close/>
                <a:moveTo>
                  <a:pt x="16149" y="13086"/>
                </a:moveTo>
                <a:cubicBezTo>
                  <a:pt x="16951" y="11758"/>
                  <a:pt x="17378" y="10235"/>
                  <a:pt x="17378" y="8646"/>
                </a:cubicBezTo>
                <a:cubicBezTo>
                  <a:pt x="17378" y="6336"/>
                  <a:pt x="16474" y="4164"/>
                  <a:pt x="14832" y="2531"/>
                </a:cubicBezTo>
                <a:cubicBezTo>
                  <a:pt x="13191" y="899"/>
                  <a:pt x="11009" y="0"/>
                  <a:pt x="8689" y="0"/>
                </a:cubicBezTo>
                <a:cubicBezTo>
                  <a:pt x="6370" y="0"/>
                  <a:pt x="4188" y="899"/>
                  <a:pt x="2547" y="2531"/>
                </a:cubicBezTo>
                <a:cubicBezTo>
                  <a:pt x="905" y="4164"/>
                  <a:pt x="0" y="6336"/>
                  <a:pt x="0" y="8646"/>
                </a:cubicBezTo>
                <a:cubicBezTo>
                  <a:pt x="0" y="10957"/>
                  <a:pt x="905" y="13128"/>
                  <a:pt x="2547" y="14762"/>
                </a:cubicBezTo>
                <a:cubicBezTo>
                  <a:pt x="4188" y="16393"/>
                  <a:pt x="6369" y="17292"/>
                  <a:pt x="8689" y="17292"/>
                </a:cubicBezTo>
                <a:cubicBezTo>
                  <a:pt x="8689" y="17292"/>
                  <a:pt x="8689" y="17292"/>
                  <a:pt x="8690" y="17292"/>
                </a:cubicBezTo>
                <a:cubicBezTo>
                  <a:pt x="10229" y="17292"/>
                  <a:pt x="11708" y="16896"/>
                  <a:pt x="13008" y="16152"/>
                </a:cubicBezTo>
                <a:lnTo>
                  <a:pt x="18487" y="21600"/>
                </a:lnTo>
                <a:lnTo>
                  <a:pt x="21600" y="18505"/>
                </a:lnTo>
                <a:cubicBezTo>
                  <a:pt x="21600" y="18505"/>
                  <a:pt x="16149" y="13086"/>
                  <a:pt x="16149" y="1308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endParaRPr/>
          </a:p>
        </p:txBody>
      </p:sp>
      <p:sp>
        <p:nvSpPr>
          <p:cNvPr id="12" name="Shape 15018"/>
          <p:cNvSpPr/>
          <p:nvPr/>
        </p:nvSpPr>
        <p:spPr>
          <a:xfrm>
            <a:off x="4686782" y="1684059"/>
            <a:ext cx="1293684" cy="932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5727" y="615"/>
                  <a:pt x="9978" y="4017"/>
                  <a:pt x="5486" y="10250"/>
                </a:cubicBezTo>
                <a:cubicBezTo>
                  <a:pt x="3067" y="13608"/>
                  <a:pt x="1245" y="17475"/>
                  <a:pt x="0" y="21600"/>
                </a:cubicBezTo>
                <a:lnTo>
                  <a:pt x="14932" y="18454"/>
                </a:lnTo>
                <a:lnTo>
                  <a:pt x="21600" y="0"/>
                </a:lnTo>
                <a:close/>
              </a:path>
            </a:pathLst>
          </a:custGeom>
          <a:solidFill>
            <a:srgbClr val="C80B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13" name="Shape 15019"/>
          <p:cNvSpPr/>
          <p:nvPr/>
        </p:nvSpPr>
        <p:spPr>
          <a:xfrm>
            <a:off x="5150648" y="2113948"/>
            <a:ext cx="305635" cy="22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85" y="8532"/>
                </a:moveTo>
                <a:lnTo>
                  <a:pt x="17798" y="8532"/>
                </a:lnTo>
                <a:lnTo>
                  <a:pt x="17798" y="12676"/>
                </a:lnTo>
                <a:cubicBezTo>
                  <a:pt x="17798" y="14711"/>
                  <a:pt x="16603" y="16373"/>
                  <a:pt x="15079" y="16373"/>
                </a:cubicBezTo>
                <a:lnTo>
                  <a:pt x="9158" y="16373"/>
                </a:lnTo>
                <a:lnTo>
                  <a:pt x="9158" y="17810"/>
                </a:lnTo>
                <a:cubicBezTo>
                  <a:pt x="9158" y="18927"/>
                  <a:pt x="9837" y="19832"/>
                  <a:pt x="10673" y="19832"/>
                </a:cubicBezTo>
                <a:lnTo>
                  <a:pt x="16728" y="19832"/>
                </a:lnTo>
                <a:lnTo>
                  <a:pt x="19181" y="21600"/>
                </a:lnTo>
                <a:lnTo>
                  <a:pt x="19181" y="19832"/>
                </a:lnTo>
                <a:lnTo>
                  <a:pt x="20085" y="19832"/>
                </a:lnTo>
                <a:cubicBezTo>
                  <a:pt x="20922" y="19832"/>
                  <a:pt x="21600" y="18927"/>
                  <a:pt x="21600" y="17810"/>
                </a:cubicBezTo>
                <a:lnTo>
                  <a:pt x="21600" y="10554"/>
                </a:lnTo>
                <a:cubicBezTo>
                  <a:pt x="21600" y="9438"/>
                  <a:pt x="20922" y="8532"/>
                  <a:pt x="20085" y="8532"/>
                </a:cubicBezTo>
                <a:close/>
                <a:moveTo>
                  <a:pt x="6912" y="15450"/>
                </a:moveTo>
                <a:lnTo>
                  <a:pt x="6689" y="15450"/>
                </a:lnTo>
                <a:lnTo>
                  <a:pt x="2592" y="18372"/>
                </a:lnTo>
                <a:lnTo>
                  <a:pt x="2592" y="15450"/>
                </a:lnTo>
                <a:lnTo>
                  <a:pt x="2074" y="15450"/>
                </a:lnTo>
                <a:cubicBezTo>
                  <a:pt x="928" y="15450"/>
                  <a:pt x="0" y="14211"/>
                  <a:pt x="0" y="12683"/>
                </a:cubicBezTo>
                <a:lnTo>
                  <a:pt x="0" y="2767"/>
                </a:lnTo>
                <a:cubicBezTo>
                  <a:pt x="0" y="1239"/>
                  <a:pt x="928" y="0"/>
                  <a:pt x="2074" y="0"/>
                </a:cubicBezTo>
                <a:lnTo>
                  <a:pt x="15034" y="0"/>
                </a:lnTo>
                <a:cubicBezTo>
                  <a:pt x="16179" y="0"/>
                  <a:pt x="17107" y="1239"/>
                  <a:pt x="17107" y="2767"/>
                </a:cubicBezTo>
                <a:lnTo>
                  <a:pt x="17107" y="4381"/>
                </a:lnTo>
                <a:lnTo>
                  <a:pt x="17107" y="8532"/>
                </a:lnTo>
                <a:lnTo>
                  <a:pt x="17107" y="12676"/>
                </a:lnTo>
                <a:cubicBezTo>
                  <a:pt x="17107" y="14205"/>
                  <a:pt x="16224" y="15450"/>
                  <a:pt x="15079" y="15450"/>
                </a:cubicBezTo>
                <a:lnTo>
                  <a:pt x="9158" y="15450"/>
                </a:lnTo>
                <a:cubicBezTo>
                  <a:pt x="9158" y="15450"/>
                  <a:pt x="6912" y="15450"/>
                  <a:pt x="6912" y="1545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endParaRPr/>
          </a:p>
        </p:txBody>
      </p:sp>
      <p:sp>
        <p:nvSpPr>
          <p:cNvPr id="14" name="Shape 15021"/>
          <p:cNvSpPr/>
          <p:nvPr/>
        </p:nvSpPr>
        <p:spPr>
          <a:xfrm>
            <a:off x="4568927" y="2823164"/>
            <a:ext cx="694102" cy="1551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17" h="21600" extrusionOk="0">
                <a:moveTo>
                  <a:pt x="1364" y="0"/>
                </a:moveTo>
                <a:cubicBezTo>
                  <a:pt x="-2283" y="7055"/>
                  <a:pt x="1378" y="14859"/>
                  <a:pt x="12425" y="20384"/>
                </a:cubicBezTo>
                <a:cubicBezTo>
                  <a:pt x="13289" y="20817"/>
                  <a:pt x="14195" y="21213"/>
                  <a:pt x="15113" y="21600"/>
                </a:cubicBezTo>
                <a:lnTo>
                  <a:pt x="19317" y="8859"/>
                </a:lnTo>
                <a:lnTo>
                  <a:pt x="1364" y="0"/>
                </a:lnTo>
                <a:close/>
              </a:path>
            </a:pathLst>
          </a:custGeom>
          <a:solidFill>
            <a:srgbClr val="C80B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15" name="Shape 15022"/>
          <p:cNvSpPr/>
          <p:nvPr/>
        </p:nvSpPr>
        <p:spPr>
          <a:xfrm>
            <a:off x="4782883" y="3415917"/>
            <a:ext cx="257305" cy="31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0"/>
                </a:moveTo>
                <a:cubicBezTo>
                  <a:pt x="372" y="0"/>
                  <a:pt x="0" y="302"/>
                  <a:pt x="0" y="675"/>
                </a:cubicBezTo>
                <a:cubicBezTo>
                  <a:pt x="0" y="1048"/>
                  <a:pt x="372" y="1350"/>
                  <a:pt x="831" y="1350"/>
                </a:cubicBezTo>
                <a:lnTo>
                  <a:pt x="20769" y="1350"/>
                </a:lnTo>
                <a:cubicBezTo>
                  <a:pt x="21228" y="1350"/>
                  <a:pt x="21600" y="1048"/>
                  <a:pt x="21600" y="675"/>
                </a:cubicBezTo>
                <a:cubicBezTo>
                  <a:pt x="21600" y="302"/>
                  <a:pt x="21228" y="0"/>
                  <a:pt x="20769" y="0"/>
                </a:cubicBezTo>
                <a:lnTo>
                  <a:pt x="831" y="0"/>
                </a:lnTo>
                <a:close/>
                <a:moveTo>
                  <a:pt x="831" y="2025"/>
                </a:moveTo>
                <a:lnTo>
                  <a:pt x="831" y="15525"/>
                </a:lnTo>
                <a:cubicBezTo>
                  <a:pt x="831" y="15525"/>
                  <a:pt x="20769" y="15525"/>
                  <a:pt x="20769" y="15525"/>
                </a:cubicBezTo>
                <a:lnTo>
                  <a:pt x="20769" y="2025"/>
                </a:lnTo>
                <a:lnTo>
                  <a:pt x="831" y="2025"/>
                </a:lnTo>
                <a:close/>
                <a:moveTo>
                  <a:pt x="15785" y="4050"/>
                </a:moveTo>
                <a:lnTo>
                  <a:pt x="18277" y="4050"/>
                </a:lnTo>
                <a:cubicBezTo>
                  <a:pt x="18277" y="4050"/>
                  <a:pt x="18277" y="13500"/>
                  <a:pt x="18277" y="13500"/>
                </a:cubicBezTo>
                <a:lnTo>
                  <a:pt x="15785" y="13500"/>
                </a:lnTo>
                <a:lnTo>
                  <a:pt x="15785" y="4050"/>
                </a:lnTo>
                <a:close/>
                <a:moveTo>
                  <a:pt x="7477" y="6750"/>
                </a:moveTo>
                <a:lnTo>
                  <a:pt x="9969" y="6750"/>
                </a:lnTo>
                <a:cubicBezTo>
                  <a:pt x="9969" y="6750"/>
                  <a:pt x="9969" y="13500"/>
                  <a:pt x="9969" y="13500"/>
                </a:cubicBezTo>
                <a:lnTo>
                  <a:pt x="7477" y="13500"/>
                </a:lnTo>
                <a:lnTo>
                  <a:pt x="7477" y="6750"/>
                </a:lnTo>
                <a:close/>
                <a:moveTo>
                  <a:pt x="11631" y="8775"/>
                </a:moveTo>
                <a:lnTo>
                  <a:pt x="14123" y="8775"/>
                </a:lnTo>
                <a:cubicBezTo>
                  <a:pt x="14123" y="8775"/>
                  <a:pt x="14123" y="13500"/>
                  <a:pt x="14123" y="13500"/>
                </a:cubicBezTo>
                <a:lnTo>
                  <a:pt x="11631" y="13500"/>
                </a:lnTo>
                <a:lnTo>
                  <a:pt x="11631" y="8775"/>
                </a:lnTo>
                <a:close/>
                <a:moveTo>
                  <a:pt x="3323" y="10800"/>
                </a:moveTo>
                <a:lnTo>
                  <a:pt x="5815" y="10800"/>
                </a:lnTo>
                <a:cubicBezTo>
                  <a:pt x="5815" y="10800"/>
                  <a:pt x="5815" y="13500"/>
                  <a:pt x="5815" y="13500"/>
                </a:cubicBezTo>
                <a:lnTo>
                  <a:pt x="3323" y="13500"/>
                </a:lnTo>
                <a:lnTo>
                  <a:pt x="3323" y="10800"/>
                </a:lnTo>
                <a:close/>
                <a:moveTo>
                  <a:pt x="3323" y="16200"/>
                </a:moveTo>
                <a:lnTo>
                  <a:pt x="1662" y="21600"/>
                </a:lnTo>
                <a:lnTo>
                  <a:pt x="3323" y="21600"/>
                </a:lnTo>
                <a:lnTo>
                  <a:pt x="4985" y="16200"/>
                </a:lnTo>
                <a:cubicBezTo>
                  <a:pt x="4985" y="16200"/>
                  <a:pt x="3323" y="16200"/>
                  <a:pt x="3323" y="16200"/>
                </a:cubicBezTo>
                <a:close/>
                <a:moveTo>
                  <a:pt x="9969" y="16200"/>
                </a:moveTo>
                <a:lnTo>
                  <a:pt x="9969" y="21600"/>
                </a:lnTo>
                <a:lnTo>
                  <a:pt x="11615" y="21600"/>
                </a:lnTo>
                <a:cubicBezTo>
                  <a:pt x="11615" y="21600"/>
                  <a:pt x="11631" y="16200"/>
                  <a:pt x="11631" y="16200"/>
                </a:cubicBezTo>
                <a:lnTo>
                  <a:pt x="9969" y="16200"/>
                </a:lnTo>
                <a:close/>
                <a:moveTo>
                  <a:pt x="16615" y="16200"/>
                </a:moveTo>
                <a:lnTo>
                  <a:pt x="18277" y="21600"/>
                </a:lnTo>
                <a:lnTo>
                  <a:pt x="19938" y="21600"/>
                </a:lnTo>
                <a:cubicBezTo>
                  <a:pt x="19938" y="21600"/>
                  <a:pt x="18277" y="16200"/>
                  <a:pt x="18277" y="16200"/>
                </a:cubicBezTo>
                <a:lnTo>
                  <a:pt x="16615" y="162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/>
          </a:p>
        </p:txBody>
      </p:sp>
      <p:sp>
        <p:nvSpPr>
          <p:cNvPr id="5" name="Shape 15025"/>
          <p:cNvSpPr/>
          <p:nvPr/>
        </p:nvSpPr>
        <p:spPr>
          <a:xfrm>
            <a:off x="5489621" y="2850095"/>
            <a:ext cx="1212762" cy="718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3484C9"/>
                </a:solidFill>
              </a:defRPr>
            </a:lvl1pPr>
          </a:lstStyle>
          <a:p>
            <a:pPr algn="ctr"/>
            <a:r>
              <a:rPr lang="zh-CN" altLang="en-US" sz="2400" b="1" dirty="0">
                <a:solidFill>
                  <a:srgbClr val="C80B23"/>
                </a:solidFill>
              </a:rPr>
              <a:t>关键词</a:t>
            </a:r>
            <a:endParaRPr sz="2400" b="1" dirty="0">
              <a:solidFill>
                <a:srgbClr val="C80B23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45351" y="1892604"/>
            <a:ext cx="2333999" cy="709995"/>
            <a:chOff x="762114" y="4716932"/>
            <a:chExt cx="2333999" cy="709995"/>
          </a:xfrm>
        </p:grpSpPr>
        <p:sp>
          <p:nvSpPr>
            <p:cNvPr id="17" name="TextBox 13"/>
            <p:cNvSpPr txBox="1"/>
            <p:nvPr/>
          </p:nvSpPr>
          <p:spPr>
            <a:xfrm>
              <a:off x="762114" y="4716932"/>
              <a:ext cx="1400062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C80B2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762114" y="5002837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C80B2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12650" y="1902158"/>
            <a:ext cx="2333999" cy="709995"/>
            <a:chOff x="762114" y="2261672"/>
            <a:chExt cx="2333999" cy="709995"/>
          </a:xfrm>
        </p:grpSpPr>
        <p:sp>
          <p:nvSpPr>
            <p:cNvPr id="20" name="TextBox 13"/>
            <p:cNvSpPr txBox="1"/>
            <p:nvPr/>
          </p:nvSpPr>
          <p:spPr>
            <a:xfrm>
              <a:off x="1696051" y="2261672"/>
              <a:ext cx="1400062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C80B2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762114" y="2547577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C80B2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8145351" y="368232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145351" y="3968227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646587" y="369187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712650" y="397778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395969" y="514254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C80B2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929001" y="542844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335129" y="4007453"/>
            <a:ext cx="1419225" cy="1565275"/>
          </a:xfrm>
          <a:custGeom>
            <a:avLst/>
            <a:gdLst>
              <a:gd name="T0" fmla="*/ 108 w 659"/>
              <a:gd name="T1" fmla="*/ 478 h 729"/>
              <a:gd name="T2" fmla="*/ 73 w 659"/>
              <a:gd name="T3" fmla="*/ 518 h 729"/>
              <a:gd name="T4" fmla="*/ 85 w 659"/>
              <a:gd name="T5" fmla="*/ 415 h 729"/>
              <a:gd name="T6" fmla="*/ 20 w 659"/>
              <a:gd name="T7" fmla="*/ 433 h 729"/>
              <a:gd name="T8" fmla="*/ 0 w 659"/>
              <a:gd name="T9" fmla="*/ 383 h 729"/>
              <a:gd name="T10" fmla="*/ 76 w 659"/>
              <a:gd name="T11" fmla="*/ 285 h 729"/>
              <a:gd name="T12" fmla="*/ 192 w 659"/>
              <a:gd name="T13" fmla="*/ 183 h 729"/>
              <a:gd name="T14" fmla="*/ 425 w 659"/>
              <a:gd name="T15" fmla="*/ 303 h 729"/>
              <a:gd name="T16" fmla="*/ 447 w 659"/>
              <a:gd name="T17" fmla="*/ 81 h 729"/>
              <a:gd name="T18" fmla="*/ 460 w 659"/>
              <a:gd name="T19" fmla="*/ 28 h 729"/>
              <a:gd name="T20" fmla="*/ 497 w 659"/>
              <a:gd name="T21" fmla="*/ 31 h 729"/>
              <a:gd name="T22" fmla="*/ 522 w 659"/>
              <a:gd name="T23" fmla="*/ 28 h 729"/>
              <a:gd name="T24" fmla="*/ 541 w 659"/>
              <a:gd name="T25" fmla="*/ 56 h 729"/>
              <a:gd name="T26" fmla="*/ 580 w 659"/>
              <a:gd name="T27" fmla="*/ 145 h 729"/>
              <a:gd name="T28" fmla="*/ 572 w 659"/>
              <a:gd name="T29" fmla="*/ 197 h 729"/>
              <a:gd name="T30" fmla="*/ 585 w 659"/>
              <a:gd name="T31" fmla="*/ 511 h 729"/>
              <a:gd name="T32" fmla="*/ 555 w 659"/>
              <a:gd name="T33" fmla="*/ 654 h 729"/>
              <a:gd name="T34" fmla="*/ 567 w 659"/>
              <a:gd name="T35" fmla="*/ 687 h 729"/>
              <a:gd name="T36" fmla="*/ 501 w 659"/>
              <a:gd name="T37" fmla="*/ 649 h 729"/>
              <a:gd name="T38" fmla="*/ 438 w 659"/>
              <a:gd name="T39" fmla="*/ 589 h 729"/>
              <a:gd name="T40" fmla="*/ 403 w 659"/>
              <a:gd name="T41" fmla="*/ 699 h 729"/>
              <a:gd name="T42" fmla="*/ 366 w 659"/>
              <a:gd name="T43" fmla="*/ 729 h 729"/>
              <a:gd name="T44" fmla="*/ 309 w 659"/>
              <a:gd name="T45" fmla="*/ 695 h 729"/>
              <a:gd name="T46" fmla="*/ 365 w 659"/>
              <a:gd name="T47" fmla="*/ 646 h 729"/>
              <a:gd name="T48" fmla="*/ 391 w 659"/>
              <a:gd name="T49" fmla="*/ 558 h 729"/>
              <a:gd name="T50" fmla="*/ 263 w 659"/>
              <a:gd name="T51" fmla="*/ 589 h 729"/>
              <a:gd name="T52" fmla="*/ 309 w 659"/>
              <a:gd name="T53" fmla="*/ 528 h 729"/>
              <a:gd name="T54" fmla="*/ 316 w 659"/>
              <a:gd name="T55" fmla="*/ 499 h 729"/>
              <a:gd name="T56" fmla="*/ 261 w 659"/>
              <a:gd name="T57" fmla="*/ 506 h 729"/>
              <a:gd name="T58" fmla="*/ 247 w 659"/>
              <a:gd name="T59" fmla="*/ 549 h 729"/>
              <a:gd name="T60" fmla="*/ 168 w 659"/>
              <a:gd name="T61" fmla="*/ 583 h 729"/>
              <a:gd name="T62" fmla="*/ 125 w 659"/>
              <a:gd name="T63" fmla="*/ 605 h 729"/>
              <a:gd name="T64" fmla="*/ 338 w 659"/>
              <a:gd name="T65" fmla="*/ 299 h 729"/>
              <a:gd name="T66" fmla="*/ 300 w 659"/>
              <a:gd name="T67" fmla="*/ 252 h 729"/>
              <a:gd name="T68" fmla="*/ 322 w 659"/>
              <a:gd name="T69" fmla="*/ 311 h 729"/>
              <a:gd name="T70" fmla="*/ 310 w 659"/>
              <a:gd name="T71" fmla="*/ 349 h 729"/>
              <a:gd name="T72" fmla="*/ 310 w 659"/>
              <a:gd name="T73" fmla="*/ 349 h 729"/>
              <a:gd name="T74" fmla="*/ 323 w 659"/>
              <a:gd name="T75" fmla="*/ 333 h 729"/>
              <a:gd name="T76" fmla="*/ 491 w 659"/>
              <a:gd name="T77" fmla="*/ 374 h 729"/>
              <a:gd name="T78" fmla="*/ 315 w 659"/>
              <a:gd name="T79" fmla="*/ 369 h 729"/>
              <a:gd name="T80" fmla="*/ 354 w 659"/>
              <a:gd name="T81" fmla="*/ 484 h 729"/>
              <a:gd name="T82" fmla="*/ 329 w 659"/>
              <a:gd name="T83" fmla="*/ 480 h 729"/>
              <a:gd name="T84" fmla="*/ 322 w 659"/>
              <a:gd name="T85" fmla="*/ 452 h 729"/>
              <a:gd name="T86" fmla="*/ 623 w 659"/>
              <a:gd name="T87" fmla="*/ 401 h 729"/>
              <a:gd name="T88" fmla="*/ 543 w 659"/>
              <a:gd name="T89" fmla="*/ 228 h 729"/>
              <a:gd name="T90" fmla="*/ 574 w 659"/>
              <a:gd name="T91" fmla="*/ 240 h 729"/>
              <a:gd name="T92" fmla="*/ 136 w 659"/>
              <a:gd name="T93" fmla="*/ 439 h 729"/>
              <a:gd name="T94" fmla="*/ 129 w 659"/>
              <a:gd name="T95" fmla="*/ 43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9" h="729">
                <a:moveTo>
                  <a:pt x="116" y="604"/>
                </a:moveTo>
                <a:cubicBezTo>
                  <a:pt x="116" y="563"/>
                  <a:pt x="116" y="521"/>
                  <a:pt x="116" y="480"/>
                </a:cubicBezTo>
                <a:cubicBezTo>
                  <a:pt x="113" y="479"/>
                  <a:pt x="111" y="479"/>
                  <a:pt x="108" y="478"/>
                </a:cubicBezTo>
                <a:cubicBezTo>
                  <a:pt x="97" y="505"/>
                  <a:pt x="86" y="532"/>
                  <a:pt x="75" y="559"/>
                </a:cubicBezTo>
                <a:cubicBezTo>
                  <a:pt x="74" y="559"/>
                  <a:pt x="72" y="559"/>
                  <a:pt x="71" y="559"/>
                </a:cubicBezTo>
                <a:cubicBezTo>
                  <a:pt x="71" y="545"/>
                  <a:pt x="71" y="531"/>
                  <a:pt x="73" y="518"/>
                </a:cubicBezTo>
                <a:cubicBezTo>
                  <a:pt x="74" y="504"/>
                  <a:pt x="77" y="490"/>
                  <a:pt x="80" y="473"/>
                </a:cubicBezTo>
                <a:cubicBezTo>
                  <a:pt x="60" y="487"/>
                  <a:pt x="43" y="500"/>
                  <a:pt x="23" y="515"/>
                </a:cubicBezTo>
                <a:cubicBezTo>
                  <a:pt x="45" y="479"/>
                  <a:pt x="65" y="447"/>
                  <a:pt x="85" y="415"/>
                </a:cubicBezTo>
                <a:cubicBezTo>
                  <a:pt x="84" y="414"/>
                  <a:pt x="82" y="413"/>
                  <a:pt x="81" y="411"/>
                </a:cubicBezTo>
                <a:cubicBezTo>
                  <a:pt x="62" y="420"/>
                  <a:pt x="43" y="429"/>
                  <a:pt x="25" y="438"/>
                </a:cubicBezTo>
                <a:cubicBezTo>
                  <a:pt x="23" y="436"/>
                  <a:pt x="22" y="434"/>
                  <a:pt x="20" y="433"/>
                </a:cubicBezTo>
                <a:cubicBezTo>
                  <a:pt x="61" y="407"/>
                  <a:pt x="87" y="370"/>
                  <a:pt x="104" y="325"/>
                </a:cubicBezTo>
                <a:cubicBezTo>
                  <a:pt x="90" y="338"/>
                  <a:pt x="76" y="353"/>
                  <a:pt x="61" y="366"/>
                </a:cubicBezTo>
                <a:cubicBezTo>
                  <a:pt x="45" y="379"/>
                  <a:pt x="27" y="388"/>
                  <a:pt x="0" y="383"/>
                </a:cubicBezTo>
                <a:cubicBezTo>
                  <a:pt x="59" y="363"/>
                  <a:pt x="75" y="308"/>
                  <a:pt x="112" y="272"/>
                </a:cubicBezTo>
                <a:cubicBezTo>
                  <a:pt x="111" y="270"/>
                  <a:pt x="110" y="269"/>
                  <a:pt x="108" y="267"/>
                </a:cubicBezTo>
                <a:cubicBezTo>
                  <a:pt x="98" y="273"/>
                  <a:pt x="86" y="278"/>
                  <a:pt x="76" y="285"/>
                </a:cubicBezTo>
                <a:cubicBezTo>
                  <a:pt x="65" y="292"/>
                  <a:pt x="54" y="300"/>
                  <a:pt x="42" y="308"/>
                </a:cubicBezTo>
                <a:cubicBezTo>
                  <a:pt x="42" y="306"/>
                  <a:pt x="41" y="304"/>
                  <a:pt x="41" y="303"/>
                </a:cubicBezTo>
                <a:cubicBezTo>
                  <a:pt x="82" y="250"/>
                  <a:pt x="127" y="204"/>
                  <a:pt x="192" y="183"/>
                </a:cubicBezTo>
                <a:cubicBezTo>
                  <a:pt x="266" y="159"/>
                  <a:pt x="347" y="199"/>
                  <a:pt x="368" y="267"/>
                </a:cubicBezTo>
                <a:cubicBezTo>
                  <a:pt x="371" y="278"/>
                  <a:pt x="376" y="289"/>
                  <a:pt x="381" y="300"/>
                </a:cubicBezTo>
                <a:cubicBezTo>
                  <a:pt x="392" y="323"/>
                  <a:pt x="411" y="325"/>
                  <a:pt x="425" y="303"/>
                </a:cubicBezTo>
                <a:cubicBezTo>
                  <a:pt x="442" y="275"/>
                  <a:pt x="441" y="246"/>
                  <a:pt x="426" y="217"/>
                </a:cubicBezTo>
                <a:cubicBezTo>
                  <a:pt x="413" y="193"/>
                  <a:pt x="409" y="168"/>
                  <a:pt x="412" y="142"/>
                </a:cubicBezTo>
                <a:cubicBezTo>
                  <a:pt x="415" y="117"/>
                  <a:pt x="426" y="96"/>
                  <a:pt x="447" y="81"/>
                </a:cubicBezTo>
                <a:cubicBezTo>
                  <a:pt x="451" y="78"/>
                  <a:pt x="455" y="74"/>
                  <a:pt x="460" y="70"/>
                </a:cubicBezTo>
                <a:cubicBezTo>
                  <a:pt x="450" y="60"/>
                  <a:pt x="426" y="71"/>
                  <a:pt x="431" y="50"/>
                </a:cubicBezTo>
                <a:cubicBezTo>
                  <a:pt x="433" y="40"/>
                  <a:pt x="450" y="35"/>
                  <a:pt x="460" y="28"/>
                </a:cubicBezTo>
                <a:cubicBezTo>
                  <a:pt x="462" y="29"/>
                  <a:pt x="464" y="30"/>
                  <a:pt x="466" y="31"/>
                </a:cubicBezTo>
                <a:cubicBezTo>
                  <a:pt x="463" y="26"/>
                  <a:pt x="460" y="20"/>
                  <a:pt x="454" y="9"/>
                </a:cubicBezTo>
                <a:cubicBezTo>
                  <a:pt x="470" y="17"/>
                  <a:pt x="481" y="23"/>
                  <a:pt x="497" y="31"/>
                </a:cubicBezTo>
                <a:cubicBezTo>
                  <a:pt x="490" y="19"/>
                  <a:pt x="486" y="11"/>
                  <a:pt x="482" y="4"/>
                </a:cubicBezTo>
                <a:cubicBezTo>
                  <a:pt x="482" y="3"/>
                  <a:pt x="483" y="2"/>
                  <a:pt x="484" y="1"/>
                </a:cubicBezTo>
                <a:cubicBezTo>
                  <a:pt x="496" y="10"/>
                  <a:pt x="509" y="19"/>
                  <a:pt x="522" y="28"/>
                </a:cubicBezTo>
                <a:cubicBezTo>
                  <a:pt x="523" y="27"/>
                  <a:pt x="525" y="26"/>
                  <a:pt x="526" y="25"/>
                </a:cubicBezTo>
                <a:cubicBezTo>
                  <a:pt x="525" y="17"/>
                  <a:pt x="523" y="9"/>
                  <a:pt x="521" y="0"/>
                </a:cubicBezTo>
                <a:cubicBezTo>
                  <a:pt x="550" y="17"/>
                  <a:pt x="554" y="30"/>
                  <a:pt x="541" y="56"/>
                </a:cubicBezTo>
                <a:cubicBezTo>
                  <a:pt x="561" y="59"/>
                  <a:pt x="581" y="63"/>
                  <a:pt x="607" y="67"/>
                </a:cubicBezTo>
                <a:cubicBezTo>
                  <a:pt x="591" y="80"/>
                  <a:pt x="580" y="88"/>
                  <a:pt x="571" y="97"/>
                </a:cubicBezTo>
                <a:cubicBezTo>
                  <a:pt x="549" y="118"/>
                  <a:pt x="553" y="134"/>
                  <a:pt x="580" y="145"/>
                </a:cubicBezTo>
                <a:cubicBezTo>
                  <a:pt x="585" y="147"/>
                  <a:pt x="591" y="147"/>
                  <a:pt x="595" y="150"/>
                </a:cubicBezTo>
                <a:cubicBezTo>
                  <a:pt x="599" y="152"/>
                  <a:pt x="604" y="159"/>
                  <a:pt x="603" y="160"/>
                </a:cubicBezTo>
                <a:cubicBezTo>
                  <a:pt x="592" y="172"/>
                  <a:pt x="598" y="196"/>
                  <a:pt x="572" y="197"/>
                </a:cubicBezTo>
                <a:cubicBezTo>
                  <a:pt x="587" y="215"/>
                  <a:pt x="601" y="231"/>
                  <a:pt x="614" y="249"/>
                </a:cubicBezTo>
                <a:cubicBezTo>
                  <a:pt x="641" y="286"/>
                  <a:pt x="656" y="327"/>
                  <a:pt x="657" y="373"/>
                </a:cubicBezTo>
                <a:cubicBezTo>
                  <a:pt x="659" y="433"/>
                  <a:pt x="636" y="479"/>
                  <a:pt x="585" y="511"/>
                </a:cubicBezTo>
                <a:cubicBezTo>
                  <a:pt x="564" y="524"/>
                  <a:pt x="542" y="536"/>
                  <a:pt x="522" y="550"/>
                </a:cubicBezTo>
                <a:cubicBezTo>
                  <a:pt x="491" y="573"/>
                  <a:pt x="486" y="616"/>
                  <a:pt x="514" y="639"/>
                </a:cubicBezTo>
                <a:cubicBezTo>
                  <a:pt x="525" y="648"/>
                  <a:pt x="541" y="649"/>
                  <a:pt x="555" y="654"/>
                </a:cubicBezTo>
                <a:cubicBezTo>
                  <a:pt x="563" y="656"/>
                  <a:pt x="571" y="658"/>
                  <a:pt x="578" y="664"/>
                </a:cubicBezTo>
                <a:cubicBezTo>
                  <a:pt x="569" y="665"/>
                  <a:pt x="560" y="666"/>
                  <a:pt x="546" y="668"/>
                </a:cubicBezTo>
                <a:cubicBezTo>
                  <a:pt x="555" y="676"/>
                  <a:pt x="561" y="681"/>
                  <a:pt x="567" y="687"/>
                </a:cubicBezTo>
                <a:cubicBezTo>
                  <a:pt x="545" y="678"/>
                  <a:pt x="526" y="674"/>
                  <a:pt x="511" y="704"/>
                </a:cubicBezTo>
                <a:cubicBezTo>
                  <a:pt x="514" y="670"/>
                  <a:pt x="514" y="670"/>
                  <a:pt x="469" y="660"/>
                </a:cubicBezTo>
                <a:cubicBezTo>
                  <a:pt x="479" y="656"/>
                  <a:pt x="487" y="654"/>
                  <a:pt x="501" y="649"/>
                </a:cubicBezTo>
                <a:cubicBezTo>
                  <a:pt x="488" y="641"/>
                  <a:pt x="480" y="635"/>
                  <a:pt x="472" y="630"/>
                </a:cubicBezTo>
                <a:cubicBezTo>
                  <a:pt x="473" y="630"/>
                  <a:pt x="473" y="629"/>
                  <a:pt x="474" y="629"/>
                </a:cubicBezTo>
                <a:cubicBezTo>
                  <a:pt x="462" y="617"/>
                  <a:pt x="451" y="604"/>
                  <a:pt x="438" y="589"/>
                </a:cubicBezTo>
                <a:cubicBezTo>
                  <a:pt x="416" y="616"/>
                  <a:pt x="397" y="643"/>
                  <a:pt x="375" y="671"/>
                </a:cubicBezTo>
                <a:cubicBezTo>
                  <a:pt x="386" y="680"/>
                  <a:pt x="395" y="688"/>
                  <a:pt x="405" y="696"/>
                </a:cubicBezTo>
                <a:cubicBezTo>
                  <a:pt x="404" y="697"/>
                  <a:pt x="403" y="698"/>
                  <a:pt x="403" y="699"/>
                </a:cubicBezTo>
                <a:cubicBezTo>
                  <a:pt x="392" y="696"/>
                  <a:pt x="381" y="692"/>
                  <a:pt x="367" y="688"/>
                </a:cubicBezTo>
                <a:cubicBezTo>
                  <a:pt x="369" y="703"/>
                  <a:pt x="370" y="715"/>
                  <a:pt x="371" y="727"/>
                </a:cubicBezTo>
                <a:cubicBezTo>
                  <a:pt x="369" y="728"/>
                  <a:pt x="367" y="728"/>
                  <a:pt x="366" y="729"/>
                </a:cubicBezTo>
                <a:cubicBezTo>
                  <a:pt x="361" y="715"/>
                  <a:pt x="356" y="700"/>
                  <a:pt x="350" y="684"/>
                </a:cubicBezTo>
                <a:cubicBezTo>
                  <a:pt x="337" y="689"/>
                  <a:pt x="324" y="694"/>
                  <a:pt x="312" y="699"/>
                </a:cubicBezTo>
                <a:cubicBezTo>
                  <a:pt x="311" y="697"/>
                  <a:pt x="310" y="696"/>
                  <a:pt x="309" y="695"/>
                </a:cubicBezTo>
                <a:cubicBezTo>
                  <a:pt x="322" y="687"/>
                  <a:pt x="334" y="679"/>
                  <a:pt x="350" y="669"/>
                </a:cubicBezTo>
                <a:cubicBezTo>
                  <a:pt x="340" y="663"/>
                  <a:pt x="332" y="657"/>
                  <a:pt x="322" y="651"/>
                </a:cubicBezTo>
                <a:cubicBezTo>
                  <a:pt x="337" y="645"/>
                  <a:pt x="353" y="669"/>
                  <a:pt x="365" y="646"/>
                </a:cubicBezTo>
                <a:cubicBezTo>
                  <a:pt x="359" y="641"/>
                  <a:pt x="353" y="635"/>
                  <a:pt x="349" y="631"/>
                </a:cubicBezTo>
                <a:cubicBezTo>
                  <a:pt x="361" y="628"/>
                  <a:pt x="380" y="628"/>
                  <a:pt x="382" y="622"/>
                </a:cubicBezTo>
                <a:cubicBezTo>
                  <a:pt x="389" y="602"/>
                  <a:pt x="390" y="580"/>
                  <a:pt x="391" y="558"/>
                </a:cubicBezTo>
                <a:cubicBezTo>
                  <a:pt x="392" y="556"/>
                  <a:pt x="376" y="550"/>
                  <a:pt x="369" y="552"/>
                </a:cubicBezTo>
                <a:cubicBezTo>
                  <a:pt x="352" y="558"/>
                  <a:pt x="337" y="568"/>
                  <a:pt x="320" y="574"/>
                </a:cubicBezTo>
                <a:cubicBezTo>
                  <a:pt x="301" y="580"/>
                  <a:pt x="282" y="584"/>
                  <a:pt x="263" y="589"/>
                </a:cubicBezTo>
                <a:cubicBezTo>
                  <a:pt x="261" y="586"/>
                  <a:pt x="260" y="584"/>
                  <a:pt x="258" y="581"/>
                </a:cubicBezTo>
                <a:cubicBezTo>
                  <a:pt x="276" y="565"/>
                  <a:pt x="294" y="549"/>
                  <a:pt x="312" y="533"/>
                </a:cubicBezTo>
                <a:cubicBezTo>
                  <a:pt x="311" y="531"/>
                  <a:pt x="310" y="529"/>
                  <a:pt x="309" y="528"/>
                </a:cubicBezTo>
                <a:cubicBezTo>
                  <a:pt x="296" y="531"/>
                  <a:pt x="282" y="535"/>
                  <a:pt x="268" y="538"/>
                </a:cubicBezTo>
                <a:cubicBezTo>
                  <a:pt x="268" y="537"/>
                  <a:pt x="267" y="537"/>
                  <a:pt x="267" y="536"/>
                </a:cubicBezTo>
                <a:cubicBezTo>
                  <a:pt x="283" y="523"/>
                  <a:pt x="299" y="511"/>
                  <a:pt x="316" y="499"/>
                </a:cubicBezTo>
                <a:cubicBezTo>
                  <a:pt x="315" y="497"/>
                  <a:pt x="314" y="495"/>
                  <a:pt x="313" y="493"/>
                </a:cubicBezTo>
                <a:cubicBezTo>
                  <a:pt x="296" y="499"/>
                  <a:pt x="280" y="504"/>
                  <a:pt x="264" y="510"/>
                </a:cubicBezTo>
                <a:cubicBezTo>
                  <a:pt x="263" y="508"/>
                  <a:pt x="262" y="507"/>
                  <a:pt x="261" y="506"/>
                </a:cubicBezTo>
                <a:cubicBezTo>
                  <a:pt x="276" y="495"/>
                  <a:pt x="291" y="484"/>
                  <a:pt x="304" y="474"/>
                </a:cubicBezTo>
                <a:cubicBezTo>
                  <a:pt x="291" y="463"/>
                  <a:pt x="279" y="452"/>
                  <a:pt x="267" y="442"/>
                </a:cubicBezTo>
                <a:cubicBezTo>
                  <a:pt x="234" y="472"/>
                  <a:pt x="242" y="508"/>
                  <a:pt x="247" y="549"/>
                </a:cubicBezTo>
                <a:cubicBezTo>
                  <a:pt x="218" y="526"/>
                  <a:pt x="223" y="494"/>
                  <a:pt x="211" y="469"/>
                </a:cubicBezTo>
                <a:cubicBezTo>
                  <a:pt x="185" y="503"/>
                  <a:pt x="183" y="544"/>
                  <a:pt x="176" y="583"/>
                </a:cubicBezTo>
                <a:cubicBezTo>
                  <a:pt x="174" y="583"/>
                  <a:pt x="171" y="583"/>
                  <a:pt x="168" y="583"/>
                </a:cubicBezTo>
                <a:cubicBezTo>
                  <a:pt x="165" y="552"/>
                  <a:pt x="162" y="521"/>
                  <a:pt x="159" y="490"/>
                </a:cubicBezTo>
                <a:cubicBezTo>
                  <a:pt x="158" y="490"/>
                  <a:pt x="156" y="490"/>
                  <a:pt x="155" y="489"/>
                </a:cubicBezTo>
                <a:cubicBezTo>
                  <a:pt x="145" y="528"/>
                  <a:pt x="135" y="567"/>
                  <a:pt x="125" y="605"/>
                </a:cubicBezTo>
                <a:cubicBezTo>
                  <a:pt x="122" y="605"/>
                  <a:pt x="119" y="605"/>
                  <a:pt x="116" y="604"/>
                </a:cubicBezTo>
                <a:close/>
                <a:moveTo>
                  <a:pt x="149" y="281"/>
                </a:moveTo>
                <a:cubicBezTo>
                  <a:pt x="216" y="245"/>
                  <a:pt x="281" y="233"/>
                  <a:pt x="338" y="299"/>
                </a:cubicBezTo>
                <a:cubicBezTo>
                  <a:pt x="317" y="255"/>
                  <a:pt x="293" y="217"/>
                  <a:pt x="241" y="207"/>
                </a:cubicBezTo>
                <a:cubicBezTo>
                  <a:pt x="213" y="202"/>
                  <a:pt x="176" y="214"/>
                  <a:pt x="159" y="237"/>
                </a:cubicBezTo>
                <a:cubicBezTo>
                  <a:pt x="211" y="207"/>
                  <a:pt x="257" y="209"/>
                  <a:pt x="300" y="252"/>
                </a:cubicBezTo>
                <a:cubicBezTo>
                  <a:pt x="235" y="231"/>
                  <a:pt x="176" y="243"/>
                  <a:pt x="149" y="281"/>
                </a:cubicBezTo>
                <a:close/>
                <a:moveTo>
                  <a:pt x="122" y="357"/>
                </a:moveTo>
                <a:cubicBezTo>
                  <a:pt x="179" y="296"/>
                  <a:pt x="243" y="271"/>
                  <a:pt x="322" y="311"/>
                </a:cubicBezTo>
                <a:cubicBezTo>
                  <a:pt x="290" y="280"/>
                  <a:pt x="253" y="274"/>
                  <a:pt x="213" y="284"/>
                </a:cubicBezTo>
                <a:cubicBezTo>
                  <a:pt x="172" y="294"/>
                  <a:pt x="139" y="315"/>
                  <a:pt x="122" y="357"/>
                </a:cubicBezTo>
                <a:close/>
                <a:moveTo>
                  <a:pt x="310" y="349"/>
                </a:moveTo>
                <a:cubicBezTo>
                  <a:pt x="259" y="334"/>
                  <a:pt x="216" y="347"/>
                  <a:pt x="182" y="385"/>
                </a:cubicBezTo>
                <a:cubicBezTo>
                  <a:pt x="163" y="406"/>
                  <a:pt x="159" y="429"/>
                  <a:pt x="168" y="447"/>
                </a:cubicBezTo>
                <a:cubicBezTo>
                  <a:pt x="186" y="371"/>
                  <a:pt x="237" y="344"/>
                  <a:pt x="310" y="349"/>
                </a:cubicBezTo>
                <a:close/>
                <a:moveTo>
                  <a:pt x="323" y="333"/>
                </a:moveTo>
                <a:cubicBezTo>
                  <a:pt x="265" y="293"/>
                  <a:pt x="157" y="325"/>
                  <a:pt x="136" y="386"/>
                </a:cubicBezTo>
                <a:cubicBezTo>
                  <a:pt x="198" y="332"/>
                  <a:pt x="202" y="316"/>
                  <a:pt x="323" y="333"/>
                </a:cubicBezTo>
                <a:close/>
                <a:moveTo>
                  <a:pt x="491" y="374"/>
                </a:moveTo>
                <a:cubicBezTo>
                  <a:pt x="490" y="434"/>
                  <a:pt x="454" y="470"/>
                  <a:pt x="418" y="507"/>
                </a:cubicBezTo>
                <a:cubicBezTo>
                  <a:pt x="476" y="475"/>
                  <a:pt x="511" y="414"/>
                  <a:pt x="491" y="374"/>
                </a:cubicBezTo>
                <a:close/>
                <a:moveTo>
                  <a:pt x="315" y="369"/>
                </a:moveTo>
                <a:cubicBezTo>
                  <a:pt x="267" y="361"/>
                  <a:pt x="221" y="394"/>
                  <a:pt x="219" y="439"/>
                </a:cubicBezTo>
                <a:cubicBezTo>
                  <a:pt x="243" y="401"/>
                  <a:pt x="273" y="377"/>
                  <a:pt x="315" y="369"/>
                </a:cubicBezTo>
                <a:close/>
                <a:moveTo>
                  <a:pt x="321" y="464"/>
                </a:moveTo>
                <a:cubicBezTo>
                  <a:pt x="322" y="473"/>
                  <a:pt x="323" y="481"/>
                  <a:pt x="324" y="490"/>
                </a:cubicBezTo>
                <a:cubicBezTo>
                  <a:pt x="334" y="488"/>
                  <a:pt x="344" y="486"/>
                  <a:pt x="354" y="484"/>
                </a:cubicBezTo>
                <a:cubicBezTo>
                  <a:pt x="353" y="482"/>
                  <a:pt x="353" y="480"/>
                  <a:pt x="352" y="479"/>
                </a:cubicBezTo>
                <a:cubicBezTo>
                  <a:pt x="350" y="480"/>
                  <a:pt x="347" y="481"/>
                  <a:pt x="345" y="481"/>
                </a:cubicBezTo>
                <a:cubicBezTo>
                  <a:pt x="339" y="481"/>
                  <a:pt x="334" y="480"/>
                  <a:pt x="329" y="480"/>
                </a:cubicBezTo>
                <a:cubicBezTo>
                  <a:pt x="330" y="475"/>
                  <a:pt x="330" y="470"/>
                  <a:pt x="333" y="465"/>
                </a:cubicBezTo>
                <a:cubicBezTo>
                  <a:pt x="336" y="459"/>
                  <a:pt x="341" y="454"/>
                  <a:pt x="347" y="446"/>
                </a:cubicBezTo>
                <a:cubicBezTo>
                  <a:pt x="337" y="449"/>
                  <a:pt x="330" y="450"/>
                  <a:pt x="322" y="452"/>
                </a:cubicBezTo>
                <a:cubicBezTo>
                  <a:pt x="322" y="446"/>
                  <a:pt x="322" y="443"/>
                  <a:pt x="323" y="438"/>
                </a:cubicBezTo>
                <a:cubicBezTo>
                  <a:pt x="311" y="451"/>
                  <a:pt x="311" y="451"/>
                  <a:pt x="321" y="464"/>
                </a:cubicBezTo>
                <a:close/>
                <a:moveTo>
                  <a:pt x="623" y="401"/>
                </a:moveTo>
                <a:cubicBezTo>
                  <a:pt x="642" y="377"/>
                  <a:pt x="636" y="334"/>
                  <a:pt x="611" y="303"/>
                </a:cubicBezTo>
                <a:cubicBezTo>
                  <a:pt x="627" y="333"/>
                  <a:pt x="633" y="365"/>
                  <a:pt x="623" y="401"/>
                </a:cubicBezTo>
                <a:close/>
                <a:moveTo>
                  <a:pt x="543" y="228"/>
                </a:moveTo>
                <a:cubicBezTo>
                  <a:pt x="552" y="254"/>
                  <a:pt x="548" y="260"/>
                  <a:pt x="524" y="257"/>
                </a:cubicBezTo>
                <a:cubicBezTo>
                  <a:pt x="538" y="273"/>
                  <a:pt x="546" y="270"/>
                  <a:pt x="556" y="247"/>
                </a:cubicBezTo>
                <a:cubicBezTo>
                  <a:pt x="565" y="244"/>
                  <a:pt x="570" y="242"/>
                  <a:pt x="574" y="240"/>
                </a:cubicBezTo>
                <a:cubicBezTo>
                  <a:pt x="563" y="236"/>
                  <a:pt x="554" y="232"/>
                  <a:pt x="543" y="228"/>
                </a:cubicBezTo>
                <a:close/>
                <a:moveTo>
                  <a:pt x="129" y="436"/>
                </a:moveTo>
                <a:cubicBezTo>
                  <a:pt x="131" y="437"/>
                  <a:pt x="134" y="438"/>
                  <a:pt x="136" y="439"/>
                </a:cubicBezTo>
                <a:cubicBezTo>
                  <a:pt x="147" y="421"/>
                  <a:pt x="158" y="403"/>
                  <a:pt x="169" y="385"/>
                </a:cubicBezTo>
                <a:cubicBezTo>
                  <a:pt x="167" y="384"/>
                  <a:pt x="165" y="383"/>
                  <a:pt x="162" y="381"/>
                </a:cubicBezTo>
                <a:cubicBezTo>
                  <a:pt x="151" y="400"/>
                  <a:pt x="140" y="418"/>
                  <a:pt x="129" y="43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356560" y="1713998"/>
            <a:ext cx="1376363" cy="1538288"/>
          </a:xfrm>
          <a:custGeom>
            <a:avLst/>
            <a:gdLst>
              <a:gd name="T0" fmla="*/ 536 w 639"/>
              <a:gd name="T1" fmla="*/ 451 h 716"/>
              <a:gd name="T2" fmla="*/ 517 w 639"/>
              <a:gd name="T3" fmla="*/ 503 h 716"/>
              <a:gd name="T4" fmla="*/ 495 w 639"/>
              <a:gd name="T5" fmla="*/ 507 h 716"/>
              <a:gd name="T6" fmla="*/ 476 w 639"/>
              <a:gd name="T7" fmla="*/ 520 h 716"/>
              <a:gd name="T8" fmla="*/ 463 w 639"/>
              <a:gd name="T9" fmla="*/ 545 h 716"/>
              <a:gd name="T10" fmla="*/ 396 w 639"/>
              <a:gd name="T11" fmla="*/ 523 h 716"/>
              <a:gd name="T12" fmla="*/ 383 w 639"/>
              <a:gd name="T13" fmla="*/ 667 h 716"/>
              <a:gd name="T14" fmla="*/ 327 w 639"/>
              <a:gd name="T15" fmla="*/ 716 h 716"/>
              <a:gd name="T16" fmla="*/ 299 w 639"/>
              <a:gd name="T17" fmla="*/ 706 h 716"/>
              <a:gd name="T18" fmla="*/ 340 w 639"/>
              <a:gd name="T19" fmla="*/ 669 h 716"/>
              <a:gd name="T20" fmla="*/ 259 w 639"/>
              <a:gd name="T21" fmla="*/ 703 h 716"/>
              <a:gd name="T22" fmla="*/ 347 w 639"/>
              <a:gd name="T23" fmla="*/ 641 h 716"/>
              <a:gd name="T24" fmla="*/ 237 w 639"/>
              <a:gd name="T25" fmla="*/ 600 h 716"/>
              <a:gd name="T26" fmla="*/ 249 w 639"/>
              <a:gd name="T27" fmla="*/ 699 h 716"/>
              <a:gd name="T28" fmla="*/ 115 w 639"/>
              <a:gd name="T29" fmla="*/ 674 h 716"/>
              <a:gd name="T30" fmla="*/ 106 w 639"/>
              <a:gd name="T31" fmla="*/ 662 h 716"/>
              <a:gd name="T32" fmla="*/ 197 w 639"/>
              <a:gd name="T33" fmla="*/ 594 h 716"/>
              <a:gd name="T34" fmla="*/ 10 w 639"/>
              <a:gd name="T35" fmla="*/ 398 h 716"/>
              <a:gd name="T36" fmla="*/ 69 w 639"/>
              <a:gd name="T37" fmla="*/ 216 h 716"/>
              <a:gd name="T38" fmla="*/ 43 w 639"/>
              <a:gd name="T39" fmla="*/ 179 h 716"/>
              <a:gd name="T40" fmla="*/ 95 w 639"/>
              <a:gd name="T41" fmla="*/ 78 h 716"/>
              <a:gd name="T42" fmla="*/ 103 w 639"/>
              <a:gd name="T43" fmla="*/ 3 h 716"/>
              <a:gd name="T44" fmla="*/ 213 w 639"/>
              <a:gd name="T45" fmla="*/ 32 h 716"/>
              <a:gd name="T46" fmla="*/ 265 w 639"/>
              <a:gd name="T47" fmla="*/ 58 h 716"/>
              <a:gd name="T48" fmla="*/ 321 w 639"/>
              <a:gd name="T49" fmla="*/ 97 h 716"/>
              <a:gd name="T50" fmla="*/ 265 w 639"/>
              <a:gd name="T51" fmla="*/ 296 h 716"/>
              <a:gd name="T52" fmla="*/ 632 w 639"/>
              <a:gd name="T53" fmla="*/ 240 h 716"/>
              <a:gd name="T54" fmla="*/ 380 w 639"/>
              <a:gd name="T55" fmla="*/ 225 h 716"/>
              <a:gd name="T56" fmla="*/ 392 w 639"/>
              <a:gd name="T57" fmla="*/ 233 h 716"/>
              <a:gd name="T58" fmla="*/ 613 w 639"/>
              <a:gd name="T59" fmla="*/ 307 h 716"/>
              <a:gd name="T60" fmla="*/ 389 w 639"/>
              <a:gd name="T61" fmla="*/ 277 h 716"/>
              <a:gd name="T62" fmla="*/ 585 w 639"/>
              <a:gd name="T63" fmla="*/ 360 h 716"/>
              <a:gd name="T64" fmla="*/ 407 w 639"/>
              <a:gd name="T65" fmla="*/ 329 h 716"/>
              <a:gd name="T66" fmla="*/ 472 w 639"/>
              <a:gd name="T67" fmla="*/ 343 h 716"/>
              <a:gd name="T68" fmla="*/ 420 w 639"/>
              <a:gd name="T69" fmla="*/ 357 h 716"/>
              <a:gd name="T70" fmla="*/ 229 w 639"/>
              <a:gd name="T71" fmla="*/ 316 h 716"/>
              <a:gd name="T72" fmla="*/ 197 w 639"/>
              <a:gd name="T73" fmla="*/ 320 h 716"/>
              <a:gd name="T74" fmla="*/ 260 w 639"/>
              <a:gd name="T75" fmla="*/ 484 h 716"/>
              <a:gd name="T76" fmla="*/ 136 w 639"/>
              <a:gd name="T77" fmla="*/ 354 h 716"/>
              <a:gd name="T78" fmla="*/ 260 w 639"/>
              <a:gd name="T79" fmla="*/ 484 h 716"/>
              <a:gd name="T80" fmla="*/ 290 w 639"/>
              <a:gd name="T81" fmla="*/ 399 h 716"/>
              <a:gd name="T82" fmla="*/ 286 w 639"/>
              <a:gd name="T83" fmla="*/ 442 h 716"/>
              <a:gd name="T84" fmla="*/ 406 w 639"/>
              <a:gd name="T85" fmla="*/ 460 h 716"/>
              <a:gd name="T86" fmla="*/ 291 w 639"/>
              <a:gd name="T87" fmla="*/ 420 h 716"/>
              <a:gd name="T88" fmla="*/ 402 w 639"/>
              <a:gd name="T89" fmla="*/ 373 h 716"/>
              <a:gd name="T90" fmla="*/ 240 w 639"/>
              <a:gd name="T91" fmla="*/ 462 h 716"/>
              <a:gd name="T92" fmla="*/ 330 w 639"/>
              <a:gd name="T93" fmla="*/ 474 h 716"/>
              <a:gd name="T94" fmla="*/ 141 w 639"/>
              <a:gd name="T95" fmla="*/ 125 h 716"/>
              <a:gd name="T96" fmla="*/ 130 w 639"/>
              <a:gd name="T97" fmla="*/ 108 h 716"/>
              <a:gd name="T98" fmla="*/ 112 w 639"/>
              <a:gd name="T99" fmla="*/ 89 h 716"/>
              <a:gd name="T100" fmla="*/ 129 w 639"/>
              <a:gd name="T101" fmla="*/ 74 h 716"/>
              <a:gd name="T102" fmla="*/ 153 w 639"/>
              <a:gd name="T103" fmla="*/ 240 h 716"/>
              <a:gd name="T104" fmla="*/ 91 w 639"/>
              <a:gd name="T105" fmla="*/ 231 h 716"/>
              <a:gd name="T106" fmla="*/ 184 w 639"/>
              <a:gd name="T107" fmla="*/ 192 h 716"/>
              <a:gd name="T108" fmla="*/ 194 w 639"/>
              <a:gd name="T109" fmla="*/ 193 h 716"/>
              <a:gd name="T110" fmla="*/ 114 w 639"/>
              <a:gd name="T111" fmla="*/ 229 h 716"/>
              <a:gd name="T112" fmla="*/ 138 w 639"/>
              <a:gd name="T113" fmla="*/ 75 h 716"/>
              <a:gd name="T114" fmla="*/ 127 w 639"/>
              <a:gd name="T115" fmla="*/ 38 h 716"/>
              <a:gd name="T116" fmla="*/ 213 w 639"/>
              <a:gd name="T117" fmla="*/ 228 h 716"/>
              <a:gd name="T118" fmla="*/ 210 w 639"/>
              <a:gd name="T119" fmla="*/ 189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9" h="716">
                <a:moveTo>
                  <a:pt x="502" y="388"/>
                </a:moveTo>
                <a:cubicBezTo>
                  <a:pt x="516" y="411"/>
                  <a:pt x="527" y="430"/>
                  <a:pt x="539" y="449"/>
                </a:cubicBezTo>
                <a:cubicBezTo>
                  <a:pt x="538" y="450"/>
                  <a:pt x="537" y="450"/>
                  <a:pt x="536" y="451"/>
                </a:cubicBezTo>
                <a:cubicBezTo>
                  <a:pt x="522" y="442"/>
                  <a:pt x="509" y="433"/>
                  <a:pt x="495" y="424"/>
                </a:cubicBezTo>
                <a:cubicBezTo>
                  <a:pt x="493" y="426"/>
                  <a:pt x="492" y="428"/>
                  <a:pt x="491" y="429"/>
                </a:cubicBezTo>
                <a:cubicBezTo>
                  <a:pt x="499" y="453"/>
                  <a:pt x="531" y="469"/>
                  <a:pt x="517" y="503"/>
                </a:cubicBezTo>
                <a:cubicBezTo>
                  <a:pt x="503" y="488"/>
                  <a:pt x="490" y="473"/>
                  <a:pt x="476" y="459"/>
                </a:cubicBezTo>
                <a:cubicBezTo>
                  <a:pt x="474" y="462"/>
                  <a:pt x="471" y="464"/>
                  <a:pt x="468" y="466"/>
                </a:cubicBezTo>
                <a:cubicBezTo>
                  <a:pt x="477" y="480"/>
                  <a:pt x="486" y="493"/>
                  <a:pt x="495" y="507"/>
                </a:cubicBezTo>
                <a:cubicBezTo>
                  <a:pt x="494" y="508"/>
                  <a:pt x="494" y="510"/>
                  <a:pt x="493" y="512"/>
                </a:cubicBezTo>
                <a:cubicBezTo>
                  <a:pt x="479" y="506"/>
                  <a:pt x="465" y="500"/>
                  <a:pt x="446" y="492"/>
                </a:cubicBezTo>
                <a:cubicBezTo>
                  <a:pt x="458" y="503"/>
                  <a:pt x="467" y="512"/>
                  <a:pt x="476" y="520"/>
                </a:cubicBezTo>
                <a:cubicBezTo>
                  <a:pt x="475" y="521"/>
                  <a:pt x="474" y="523"/>
                  <a:pt x="474" y="524"/>
                </a:cubicBezTo>
                <a:cubicBezTo>
                  <a:pt x="458" y="520"/>
                  <a:pt x="443" y="515"/>
                  <a:pt x="421" y="509"/>
                </a:cubicBezTo>
                <a:cubicBezTo>
                  <a:pt x="438" y="523"/>
                  <a:pt x="450" y="534"/>
                  <a:pt x="463" y="545"/>
                </a:cubicBezTo>
                <a:cubicBezTo>
                  <a:pt x="463" y="546"/>
                  <a:pt x="462" y="548"/>
                  <a:pt x="462" y="549"/>
                </a:cubicBezTo>
                <a:cubicBezTo>
                  <a:pt x="450" y="547"/>
                  <a:pt x="438" y="547"/>
                  <a:pt x="427" y="542"/>
                </a:cubicBezTo>
                <a:cubicBezTo>
                  <a:pt x="415" y="538"/>
                  <a:pt x="406" y="529"/>
                  <a:pt x="396" y="523"/>
                </a:cubicBezTo>
                <a:cubicBezTo>
                  <a:pt x="384" y="546"/>
                  <a:pt x="373" y="569"/>
                  <a:pt x="359" y="598"/>
                </a:cubicBezTo>
                <a:cubicBezTo>
                  <a:pt x="367" y="610"/>
                  <a:pt x="379" y="629"/>
                  <a:pt x="392" y="649"/>
                </a:cubicBezTo>
                <a:cubicBezTo>
                  <a:pt x="391" y="652"/>
                  <a:pt x="388" y="657"/>
                  <a:pt x="383" y="667"/>
                </a:cubicBezTo>
                <a:cubicBezTo>
                  <a:pt x="405" y="662"/>
                  <a:pt x="423" y="657"/>
                  <a:pt x="441" y="653"/>
                </a:cubicBezTo>
                <a:cubicBezTo>
                  <a:pt x="442" y="655"/>
                  <a:pt x="443" y="658"/>
                  <a:pt x="444" y="660"/>
                </a:cubicBezTo>
                <a:cubicBezTo>
                  <a:pt x="405" y="679"/>
                  <a:pt x="366" y="697"/>
                  <a:pt x="327" y="716"/>
                </a:cubicBezTo>
                <a:cubicBezTo>
                  <a:pt x="326" y="715"/>
                  <a:pt x="325" y="714"/>
                  <a:pt x="324" y="712"/>
                </a:cubicBezTo>
                <a:cubicBezTo>
                  <a:pt x="338" y="703"/>
                  <a:pt x="352" y="694"/>
                  <a:pt x="367" y="684"/>
                </a:cubicBezTo>
                <a:cubicBezTo>
                  <a:pt x="339" y="675"/>
                  <a:pt x="323" y="705"/>
                  <a:pt x="299" y="706"/>
                </a:cubicBezTo>
                <a:cubicBezTo>
                  <a:pt x="298" y="704"/>
                  <a:pt x="297" y="702"/>
                  <a:pt x="296" y="701"/>
                </a:cubicBezTo>
                <a:cubicBezTo>
                  <a:pt x="312" y="691"/>
                  <a:pt x="327" y="682"/>
                  <a:pt x="342" y="673"/>
                </a:cubicBezTo>
                <a:cubicBezTo>
                  <a:pt x="341" y="672"/>
                  <a:pt x="341" y="670"/>
                  <a:pt x="340" y="669"/>
                </a:cubicBezTo>
                <a:cubicBezTo>
                  <a:pt x="327" y="674"/>
                  <a:pt x="314" y="678"/>
                  <a:pt x="302" y="684"/>
                </a:cubicBezTo>
                <a:cubicBezTo>
                  <a:pt x="288" y="691"/>
                  <a:pt x="276" y="700"/>
                  <a:pt x="263" y="708"/>
                </a:cubicBezTo>
                <a:cubicBezTo>
                  <a:pt x="261" y="706"/>
                  <a:pt x="260" y="705"/>
                  <a:pt x="259" y="703"/>
                </a:cubicBezTo>
                <a:cubicBezTo>
                  <a:pt x="267" y="696"/>
                  <a:pt x="274" y="687"/>
                  <a:pt x="283" y="682"/>
                </a:cubicBezTo>
                <a:cubicBezTo>
                  <a:pt x="301" y="673"/>
                  <a:pt x="320" y="667"/>
                  <a:pt x="339" y="661"/>
                </a:cubicBezTo>
                <a:cubicBezTo>
                  <a:pt x="351" y="657"/>
                  <a:pt x="356" y="651"/>
                  <a:pt x="347" y="641"/>
                </a:cubicBezTo>
                <a:cubicBezTo>
                  <a:pt x="335" y="627"/>
                  <a:pt x="321" y="614"/>
                  <a:pt x="309" y="599"/>
                </a:cubicBezTo>
                <a:cubicBezTo>
                  <a:pt x="299" y="587"/>
                  <a:pt x="290" y="574"/>
                  <a:pt x="279" y="560"/>
                </a:cubicBezTo>
                <a:cubicBezTo>
                  <a:pt x="265" y="572"/>
                  <a:pt x="246" y="578"/>
                  <a:pt x="237" y="600"/>
                </a:cubicBezTo>
                <a:cubicBezTo>
                  <a:pt x="229" y="622"/>
                  <a:pt x="213" y="641"/>
                  <a:pt x="201" y="661"/>
                </a:cubicBezTo>
                <a:cubicBezTo>
                  <a:pt x="219" y="671"/>
                  <a:pt x="235" y="680"/>
                  <a:pt x="251" y="689"/>
                </a:cubicBezTo>
                <a:cubicBezTo>
                  <a:pt x="250" y="692"/>
                  <a:pt x="249" y="696"/>
                  <a:pt x="249" y="699"/>
                </a:cubicBezTo>
                <a:cubicBezTo>
                  <a:pt x="194" y="669"/>
                  <a:pt x="139" y="665"/>
                  <a:pt x="84" y="692"/>
                </a:cubicBezTo>
                <a:cubicBezTo>
                  <a:pt x="83" y="690"/>
                  <a:pt x="83" y="688"/>
                  <a:pt x="82" y="686"/>
                </a:cubicBezTo>
                <a:cubicBezTo>
                  <a:pt x="93" y="682"/>
                  <a:pt x="104" y="678"/>
                  <a:pt x="115" y="674"/>
                </a:cubicBezTo>
                <a:cubicBezTo>
                  <a:pt x="126" y="671"/>
                  <a:pt x="138" y="669"/>
                  <a:pt x="149" y="662"/>
                </a:cubicBezTo>
                <a:cubicBezTo>
                  <a:pt x="135" y="663"/>
                  <a:pt x="121" y="664"/>
                  <a:pt x="107" y="666"/>
                </a:cubicBezTo>
                <a:cubicBezTo>
                  <a:pt x="107" y="664"/>
                  <a:pt x="106" y="663"/>
                  <a:pt x="106" y="662"/>
                </a:cubicBezTo>
                <a:cubicBezTo>
                  <a:pt x="121" y="660"/>
                  <a:pt x="136" y="657"/>
                  <a:pt x="150" y="656"/>
                </a:cubicBezTo>
                <a:cubicBezTo>
                  <a:pt x="172" y="654"/>
                  <a:pt x="201" y="621"/>
                  <a:pt x="199" y="599"/>
                </a:cubicBezTo>
                <a:cubicBezTo>
                  <a:pt x="199" y="597"/>
                  <a:pt x="199" y="595"/>
                  <a:pt x="197" y="594"/>
                </a:cubicBezTo>
                <a:cubicBezTo>
                  <a:pt x="176" y="576"/>
                  <a:pt x="156" y="557"/>
                  <a:pt x="133" y="542"/>
                </a:cubicBezTo>
                <a:cubicBezTo>
                  <a:pt x="107" y="526"/>
                  <a:pt x="76" y="517"/>
                  <a:pt x="50" y="500"/>
                </a:cubicBezTo>
                <a:cubicBezTo>
                  <a:pt x="12" y="476"/>
                  <a:pt x="0" y="442"/>
                  <a:pt x="10" y="398"/>
                </a:cubicBezTo>
                <a:cubicBezTo>
                  <a:pt x="11" y="392"/>
                  <a:pt x="14" y="385"/>
                  <a:pt x="15" y="379"/>
                </a:cubicBezTo>
                <a:cubicBezTo>
                  <a:pt x="20" y="351"/>
                  <a:pt x="42" y="330"/>
                  <a:pt x="40" y="298"/>
                </a:cubicBezTo>
                <a:cubicBezTo>
                  <a:pt x="39" y="271"/>
                  <a:pt x="58" y="243"/>
                  <a:pt x="69" y="216"/>
                </a:cubicBezTo>
                <a:cubicBezTo>
                  <a:pt x="75" y="200"/>
                  <a:pt x="83" y="186"/>
                  <a:pt x="93" y="167"/>
                </a:cubicBezTo>
                <a:cubicBezTo>
                  <a:pt x="80" y="173"/>
                  <a:pt x="72" y="179"/>
                  <a:pt x="63" y="182"/>
                </a:cubicBezTo>
                <a:cubicBezTo>
                  <a:pt x="56" y="183"/>
                  <a:pt x="45" y="182"/>
                  <a:pt x="43" y="179"/>
                </a:cubicBezTo>
                <a:cubicBezTo>
                  <a:pt x="40" y="173"/>
                  <a:pt x="40" y="162"/>
                  <a:pt x="43" y="157"/>
                </a:cubicBezTo>
                <a:cubicBezTo>
                  <a:pt x="57" y="141"/>
                  <a:pt x="73" y="125"/>
                  <a:pt x="89" y="110"/>
                </a:cubicBezTo>
                <a:cubicBezTo>
                  <a:pt x="100" y="100"/>
                  <a:pt x="104" y="92"/>
                  <a:pt x="95" y="78"/>
                </a:cubicBezTo>
                <a:cubicBezTo>
                  <a:pt x="87" y="64"/>
                  <a:pt x="82" y="48"/>
                  <a:pt x="74" y="28"/>
                </a:cubicBezTo>
                <a:cubicBezTo>
                  <a:pt x="87" y="35"/>
                  <a:pt x="95" y="40"/>
                  <a:pt x="107" y="46"/>
                </a:cubicBezTo>
                <a:cubicBezTo>
                  <a:pt x="106" y="31"/>
                  <a:pt x="105" y="19"/>
                  <a:pt x="103" y="3"/>
                </a:cubicBezTo>
                <a:cubicBezTo>
                  <a:pt x="118" y="17"/>
                  <a:pt x="130" y="27"/>
                  <a:pt x="143" y="39"/>
                </a:cubicBezTo>
                <a:cubicBezTo>
                  <a:pt x="160" y="15"/>
                  <a:pt x="184" y="3"/>
                  <a:pt x="214" y="0"/>
                </a:cubicBezTo>
                <a:cubicBezTo>
                  <a:pt x="210" y="12"/>
                  <a:pt x="194" y="24"/>
                  <a:pt x="213" y="32"/>
                </a:cubicBezTo>
                <a:cubicBezTo>
                  <a:pt x="224" y="36"/>
                  <a:pt x="236" y="35"/>
                  <a:pt x="250" y="37"/>
                </a:cubicBezTo>
                <a:cubicBezTo>
                  <a:pt x="246" y="43"/>
                  <a:pt x="243" y="49"/>
                  <a:pt x="238" y="58"/>
                </a:cubicBezTo>
                <a:cubicBezTo>
                  <a:pt x="250" y="58"/>
                  <a:pt x="260" y="58"/>
                  <a:pt x="265" y="58"/>
                </a:cubicBezTo>
                <a:cubicBezTo>
                  <a:pt x="272" y="66"/>
                  <a:pt x="277" y="71"/>
                  <a:pt x="282" y="77"/>
                </a:cubicBezTo>
                <a:cubicBezTo>
                  <a:pt x="285" y="82"/>
                  <a:pt x="287" y="87"/>
                  <a:pt x="292" y="95"/>
                </a:cubicBezTo>
                <a:cubicBezTo>
                  <a:pt x="298" y="96"/>
                  <a:pt x="309" y="96"/>
                  <a:pt x="321" y="97"/>
                </a:cubicBezTo>
                <a:cubicBezTo>
                  <a:pt x="293" y="123"/>
                  <a:pt x="262" y="112"/>
                  <a:pt x="230" y="110"/>
                </a:cubicBezTo>
                <a:cubicBezTo>
                  <a:pt x="256" y="162"/>
                  <a:pt x="249" y="216"/>
                  <a:pt x="251" y="269"/>
                </a:cubicBezTo>
                <a:cubicBezTo>
                  <a:pt x="251" y="280"/>
                  <a:pt x="248" y="293"/>
                  <a:pt x="265" y="296"/>
                </a:cubicBezTo>
                <a:cubicBezTo>
                  <a:pt x="290" y="300"/>
                  <a:pt x="302" y="294"/>
                  <a:pt x="308" y="276"/>
                </a:cubicBezTo>
                <a:cubicBezTo>
                  <a:pt x="345" y="172"/>
                  <a:pt x="444" y="115"/>
                  <a:pt x="550" y="136"/>
                </a:cubicBezTo>
                <a:cubicBezTo>
                  <a:pt x="604" y="147"/>
                  <a:pt x="639" y="191"/>
                  <a:pt x="632" y="240"/>
                </a:cubicBezTo>
                <a:cubicBezTo>
                  <a:pt x="622" y="228"/>
                  <a:pt x="613" y="215"/>
                  <a:pt x="604" y="204"/>
                </a:cubicBezTo>
                <a:cubicBezTo>
                  <a:pt x="583" y="176"/>
                  <a:pt x="554" y="163"/>
                  <a:pt x="519" y="164"/>
                </a:cubicBezTo>
                <a:cubicBezTo>
                  <a:pt x="465" y="166"/>
                  <a:pt x="416" y="183"/>
                  <a:pt x="380" y="225"/>
                </a:cubicBezTo>
                <a:cubicBezTo>
                  <a:pt x="364" y="243"/>
                  <a:pt x="350" y="263"/>
                  <a:pt x="335" y="282"/>
                </a:cubicBezTo>
                <a:cubicBezTo>
                  <a:pt x="336" y="283"/>
                  <a:pt x="337" y="284"/>
                  <a:pt x="339" y="285"/>
                </a:cubicBezTo>
                <a:cubicBezTo>
                  <a:pt x="356" y="268"/>
                  <a:pt x="374" y="250"/>
                  <a:pt x="392" y="233"/>
                </a:cubicBezTo>
                <a:cubicBezTo>
                  <a:pt x="425" y="201"/>
                  <a:pt x="464" y="183"/>
                  <a:pt x="511" y="184"/>
                </a:cubicBezTo>
                <a:cubicBezTo>
                  <a:pt x="573" y="185"/>
                  <a:pt x="610" y="239"/>
                  <a:pt x="618" y="285"/>
                </a:cubicBezTo>
                <a:cubicBezTo>
                  <a:pt x="619" y="292"/>
                  <a:pt x="616" y="299"/>
                  <a:pt x="613" y="307"/>
                </a:cubicBezTo>
                <a:cubicBezTo>
                  <a:pt x="592" y="256"/>
                  <a:pt x="564" y="215"/>
                  <a:pt x="502" y="215"/>
                </a:cubicBezTo>
                <a:cubicBezTo>
                  <a:pt x="448" y="215"/>
                  <a:pt x="410" y="244"/>
                  <a:pt x="379" y="285"/>
                </a:cubicBezTo>
                <a:cubicBezTo>
                  <a:pt x="383" y="283"/>
                  <a:pt x="386" y="280"/>
                  <a:pt x="389" y="277"/>
                </a:cubicBezTo>
                <a:cubicBezTo>
                  <a:pt x="394" y="274"/>
                  <a:pt x="398" y="271"/>
                  <a:pt x="402" y="267"/>
                </a:cubicBezTo>
                <a:cubicBezTo>
                  <a:pt x="470" y="213"/>
                  <a:pt x="565" y="242"/>
                  <a:pt x="590" y="325"/>
                </a:cubicBezTo>
                <a:cubicBezTo>
                  <a:pt x="593" y="335"/>
                  <a:pt x="590" y="347"/>
                  <a:pt x="585" y="360"/>
                </a:cubicBezTo>
                <a:cubicBezTo>
                  <a:pt x="578" y="350"/>
                  <a:pt x="571" y="339"/>
                  <a:pt x="564" y="330"/>
                </a:cubicBezTo>
                <a:cubicBezTo>
                  <a:pt x="537" y="298"/>
                  <a:pt x="506" y="276"/>
                  <a:pt x="462" y="280"/>
                </a:cubicBezTo>
                <a:cubicBezTo>
                  <a:pt x="432" y="282"/>
                  <a:pt x="410" y="301"/>
                  <a:pt x="407" y="329"/>
                </a:cubicBezTo>
                <a:cubicBezTo>
                  <a:pt x="444" y="304"/>
                  <a:pt x="481" y="290"/>
                  <a:pt x="521" y="313"/>
                </a:cubicBezTo>
                <a:cubicBezTo>
                  <a:pt x="552" y="329"/>
                  <a:pt x="569" y="358"/>
                  <a:pt x="586" y="393"/>
                </a:cubicBezTo>
                <a:cubicBezTo>
                  <a:pt x="551" y="363"/>
                  <a:pt x="522" y="328"/>
                  <a:pt x="472" y="343"/>
                </a:cubicBezTo>
                <a:cubicBezTo>
                  <a:pt x="522" y="357"/>
                  <a:pt x="562" y="384"/>
                  <a:pt x="587" y="437"/>
                </a:cubicBezTo>
                <a:cubicBezTo>
                  <a:pt x="558" y="418"/>
                  <a:pt x="537" y="395"/>
                  <a:pt x="502" y="388"/>
                </a:cubicBezTo>
                <a:close/>
                <a:moveTo>
                  <a:pt x="420" y="357"/>
                </a:moveTo>
                <a:cubicBezTo>
                  <a:pt x="417" y="356"/>
                  <a:pt x="414" y="354"/>
                  <a:pt x="411" y="354"/>
                </a:cubicBezTo>
                <a:cubicBezTo>
                  <a:pt x="357" y="355"/>
                  <a:pt x="306" y="344"/>
                  <a:pt x="256" y="322"/>
                </a:cubicBezTo>
                <a:cubicBezTo>
                  <a:pt x="248" y="319"/>
                  <a:pt x="238" y="319"/>
                  <a:pt x="229" y="316"/>
                </a:cubicBezTo>
                <a:cubicBezTo>
                  <a:pt x="217" y="312"/>
                  <a:pt x="205" y="306"/>
                  <a:pt x="193" y="302"/>
                </a:cubicBezTo>
                <a:cubicBezTo>
                  <a:pt x="191" y="303"/>
                  <a:pt x="186" y="307"/>
                  <a:pt x="178" y="313"/>
                </a:cubicBezTo>
                <a:cubicBezTo>
                  <a:pt x="185" y="315"/>
                  <a:pt x="191" y="319"/>
                  <a:pt x="197" y="320"/>
                </a:cubicBezTo>
                <a:cubicBezTo>
                  <a:pt x="234" y="323"/>
                  <a:pt x="269" y="331"/>
                  <a:pt x="301" y="351"/>
                </a:cubicBezTo>
                <a:cubicBezTo>
                  <a:pt x="339" y="376"/>
                  <a:pt x="380" y="362"/>
                  <a:pt x="420" y="357"/>
                </a:cubicBezTo>
                <a:close/>
                <a:moveTo>
                  <a:pt x="260" y="484"/>
                </a:moveTo>
                <a:cubicBezTo>
                  <a:pt x="250" y="482"/>
                  <a:pt x="240" y="478"/>
                  <a:pt x="229" y="478"/>
                </a:cubicBezTo>
                <a:cubicBezTo>
                  <a:pt x="188" y="476"/>
                  <a:pt x="164" y="450"/>
                  <a:pt x="141" y="420"/>
                </a:cubicBezTo>
                <a:cubicBezTo>
                  <a:pt x="126" y="399"/>
                  <a:pt x="127" y="377"/>
                  <a:pt x="136" y="354"/>
                </a:cubicBezTo>
                <a:cubicBezTo>
                  <a:pt x="138" y="350"/>
                  <a:pt x="140" y="346"/>
                  <a:pt x="143" y="340"/>
                </a:cubicBezTo>
                <a:cubicBezTo>
                  <a:pt x="120" y="355"/>
                  <a:pt x="114" y="392"/>
                  <a:pt x="127" y="421"/>
                </a:cubicBezTo>
                <a:cubicBezTo>
                  <a:pt x="146" y="465"/>
                  <a:pt x="211" y="498"/>
                  <a:pt x="260" y="484"/>
                </a:cubicBezTo>
                <a:close/>
                <a:moveTo>
                  <a:pt x="290" y="399"/>
                </a:moveTo>
                <a:cubicBezTo>
                  <a:pt x="322" y="417"/>
                  <a:pt x="401" y="409"/>
                  <a:pt x="428" y="386"/>
                </a:cubicBezTo>
                <a:cubicBezTo>
                  <a:pt x="382" y="391"/>
                  <a:pt x="339" y="394"/>
                  <a:pt x="290" y="399"/>
                </a:cubicBezTo>
                <a:close/>
                <a:moveTo>
                  <a:pt x="421" y="435"/>
                </a:moveTo>
                <a:cubicBezTo>
                  <a:pt x="376" y="435"/>
                  <a:pt x="331" y="435"/>
                  <a:pt x="286" y="435"/>
                </a:cubicBezTo>
                <a:cubicBezTo>
                  <a:pt x="286" y="437"/>
                  <a:pt x="286" y="440"/>
                  <a:pt x="286" y="442"/>
                </a:cubicBezTo>
                <a:cubicBezTo>
                  <a:pt x="332" y="454"/>
                  <a:pt x="377" y="445"/>
                  <a:pt x="421" y="435"/>
                </a:cubicBezTo>
                <a:close/>
                <a:moveTo>
                  <a:pt x="280" y="455"/>
                </a:moveTo>
                <a:cubicBezTo>
                  <a:pt x="322" y="468"/>
                  <a:pt x="363" y="474"/>
                  <a:pt x="406" y="460"/>
                </a:cubicBezTo>
                <a:cubicBezTo>
                  <a:pt x="406" y="458"/>
                  <a:pt x="406" y="457"/>
                  <a:pt x="406" y="455"/>
                </a:cubicBezTo>
                <a:cubicBezTo>
                  <a:pt x="364" y="455"/>
                  <a:pt x="322" y="455"/>
                  <a:pt x="280" y="455"/>
                </a:cubicBezTo>
                <a:close/>
                <a:moveTo>
                  <a:pt x="291" y="420"/>
                </a:moveTo>
                <a:cubicBezTo>
                  <a:pt x="338" y="431"/>
                  <a:pt x="385" y="426"/>
                  <a:pt x="430" y="408"/>
                </a:cubicBezTo>
                <a:cubicBezTo>
                  <a:pt x="383" y="412"/>
                  <a:pt x="337" y="416"/>
                  <a:pt x="291" y="420"/>
                </a:cubicBezTo>
                <a:close/>
                <a:moveTo>
                  <a:pt x="402" y="373"/>
                </a:moveTo>
                <a:cubicBezTo>
                  <a:pt x="372" y="377"/>
                  <a:pt x="340" y="368"/>
                  <a:pt x="310" y="382"/>
                </a:cubicBezTo>
                <a:cubicBezTo>
                  <a:pt x="342" y="395"/>
                  <a:pt x="372" y="386"/>
                  <a:pt x="402" y="373"/>
                </a:cubicBezTo>
                <a:close/>
                <a:moveTo>
                  <a:pt x="240" y="462"/>
                </a:moveTo>
                <a:cubicBezTo>
                  <a:pt x="240" y="465"/>
                  <a:pt x="239" y="468"/>
                  <a:pt x="239" y="472"/>
                </a:cubicBezTo>
                <a:cubicBezTo>
                  <a:pt x="269" y="476"/>
                  <a:pt x="299" y="479"/>
                  <a:pt x="329" y="483"/>
                </a:cubicBezTo>
                <a:cubicBezTo>
                  <a:pt x="329" y="480"/>
                  <a:pt x="330" y="477"/>
                  <a:pt x="330" y="474"/>
                </a:cubicBezTo>
                <a:cubicBezTo>
                  <a:pt x="300" y="470"/>
                  <a:pt x="270" y="466"/>
                  <a:pt x="240" y="462"/>
                </a:cubicBezTo>
                <a:close/>
                <a:moveTo>
                  <a:pt x="130" y="108"/>
                </a:moveTo>
                <a:cubicBezTo>
                  <a:pt x="133" y="112"/>
                  <a:pt x="135" y="123"/>
                  <a:pt x="141" y="125"/>
                </a:cubicBezTo>
                <a:cubicBezTo>
                  <a:pt x="148" y="128"/>
                  <a:pt x="159" y="124"/>
                  <a:pt x="166" y="119"/>
                </a:cubicBezTo>
                <a:cubicBezTo>
                  <a:pt x="171" y="115"/>
                  <a:pt x="172" y="106"/>
                  <a:pt x="174" y="100"/>
                </a:cubicBezTo>
                <a:cubicBezTo>
                  <a:pt x="158" y="103"/>
                  <a:pt x="146" y="105"/>
                  <a:pt x="130" y="108"/>
                </a:cubicBezTo>
                <a:close/>
                <a:moveTo>
                  <a:pt x="107" y="58"/>
                </a:moveTo>
                <a:cubicBezTo>
                  <a:pt x="105" y="60"/>
                  <a:pt x="103" y="61"/>
                  <a:pt x="101" y="62"/>
                </a:cubicBezTo>
                <a:cubicBezTo>
                  <a:pt x="105" y="71"/>
                  <a:pt x="107" y="81"/>
                  <a:pt x="112" y="89"/>
                </a:cubicBezTo>
                <a:cubicBezTo>
                  <a:pt x="113" y="92"/>
                  <a:pt x="120" y="95"/>
                  <a:pt x="124" y="94"/>
                </a:cubicBezTo>
                <a:cubicBezTo>
                  <a:pt x="129" y="93"/>
                  <a:pt x="133" y="89"/>
                  <a:pt x="135" y="84"/>
                </a:cubicBezTo>
                <a:cubicBezTo>
                  <a:pt x="136" y="82"/>
                  <a:pt x="132" y="76"/>
                  <a:pt x="129" y="74"/>
                </a:cubicBezTo>
                <a:cubicBezTo>
                  <a:pt x="122" y="68"/>
                  <a:pt x="115" y="63"/>
                  <a:pt x="107" y="58"/>
                </a:cubicBezTo>
                <a:close/>
                <a:moveTo>
                  <a:pt x="161" y="192"/>
                </a:moveTo>
                <a:cubicBezTo>
                  <a:pt x="142" y="204"/>
                  <a:pt x="139" y="220"/>
                  <a:pt x="153" y="240"/>
                </a:cubicBezTo>
                <a:cubicBezTo>
                  <a:pt x="156" y="224"/>
                  <a:pt x="159" y="208"/>
                  <a:pt x="161" y="192"/>
                </a:cubicBezTo>
                <a:close/>
                <a:moveTo>
                  <a:pt x="110" y="190"/>
                </a:moveTo>
                <a:cubicBezTo>
                  <a:pt x="85" y="200"/>
                  <a:pt x="79" y="214"/>
                  <a:pt x="91" y="231"/>
                </a:cubicBezTo>
                <a:cubicBezTo>
                  <a:pt x="98" y="217"/>
                  <a:pt x="104" y="203"/>
                  <a:pt x="110" y="190"/>
                </a:cubicBezTo>
                <a:close/>
                <a:moveTo>
                  <a:pt x="194" y="193"/>
                </a:moveTo>
                <a:cubicBezTo>
                  <a:pt x="191" y="193"/>
                  <a:pt x="187" y="193"/>
                  <a:pt x="184" y="192"/>
                </a:cubicBezTo>
                <a:cubicBezTo>
                  <a:pt x="182" y="207"/>
                  <a:pt x="181" y="222"/>
                  <a:pt x="180" y="237"/>
                </a:cubicBezTo>
                <a:cubicBezTo>
                  <a:pt x="183" y="237"/>
                  <a:pt x="186" y="237"/>
                  <a:pt x="190" y="238"/>
                </a:cubicBezTo>
                <a:cubicBezTo>
                  <a:pt x="191" y="223"/>
                  <a:pt x="193" y="208"/>
                  <a:pt x="194" y="193"/>
                </a:cubicBezTo>
                <a:close/>
                <a:moveTo>
                  <a:pt x="137" y="193"/>
                </a:moveTo>
                <a:cubicBezTo>
                  <a:pt x="135" y="192"/>
                  <a:pt x="132" y="191"/>
                  <a:pt x="129" y="190"/>
                </a:cubicBezTo>
                <a:cubicBezTo>
                  <a:pt x="124" y="203"/>
                  <a:pt x="119" y="216"/>
                  <a:pt x="114" y="229"/>
                </a:cubicBezTo>
                <a:cubicBezTo>
                  <a:pt x="117" y="230"/>
                  <a:pt x="120" y="231"/>
                  <a:pt x="123" y="233"/>
                </a:cubicBezTo>
                <a:cubicBezTo>
                  <a:pt x="128" y="219"/>
                  <a:pt x="133" y="206"/>
                  <a:pt x="137" y="193"/>
                </a:cubicBezTo>
                <a:close/>
                <a:moveTo>
                  <a:pt x="138" y="75"/>
                </a:moveTo>
                <a:cubicBezTo>
                  <a:pt x="140" y="74"/>
                  <a:pt x="142" y="74"/>
                  <a:pt x="144" y="74"/>
                </a:cubicBezTo>
                <a:cubicBezTo>
                  <a:pt x="144" y="68"/>
                  <a:pt x="147" y="61"/>
                  <a:pt x="145" y="58"/>
                </a:cubicBezTo>
                <a:cubicBezTo>
                  <a:pt x="140" y="50"/>
                  <a:pt x="133" y="44"/>
                  <a:pt x="127" y="38"/>
                </a:cubicBezTo>
                <a:cubicBezTo>
                  <a:pt x="125" y="40"/>
                  <a:pt x="124" y="41"/>
                  <a:pt x="122" y="43"/>
                </a:cubicBezTo>
                <a:cubicBezTo>
                  <a:pt x="128" y="53"/>
                  <a:pt x="133" y="64"/>
                  <a:pt x="138" y="75"/>
                </a:cubicBezTo>
                <a:close/>
                <a:moveTo>
                  <a:pt x="213" y="228"/>
                </a:moveTo>
                <a:cubicBezTo>
                  <a:pt x="216" y="228"/>
                  <a:pt x="219" y="227"/>
                  <a:pt x="222" y="227"/>
                </a:cubicBezTo>
                <a:cubicBezTo>
                  <a:pt x="220" y="214"/>
                  <a:pt x="219" y="201"/>
                  <a:pt x="217" y="188"/>
                </a:cubicBezTo>
                <a:cubicBezTo>
                  <a:pt x="215" y="188"/>
                  <a:pt x="212" y="188"/>
                  <a:pt x="210" y="189"/>
                </a:cubicBezTo>
                <a:cubicBezTo>
                  <a:pt x="211" y="202"/>
                  <a:pt x="212" y="215"/>
                  <a:pt x="213" y="22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532103" y="3996340"/>
            <a:ext cx="1341438" cy="1587500"/>
          </a:xfrm>
          <a:custGeom>
            <a:avLst/>
            <a:gdLst>
              <a:gd name="T0" fmla="*/ 421 w 623"/>
              <a:gd name="T1" fmla="*/ 737 h 739"/>
              <a:gd name="T2" fmla="*/ 297 w 623"/>
              <a:gd name="T3" fmla="*/ 710 h 739"/>
              <a:gd name="T4" fmla="*/ 243 w 623"/>
              <a:gd name="T5" fmla="*/ 689 h 739"/>
              <a:gd name="T6" fmla="*/ 323 w 623"/>
              <a:gd name="T7" fmla="*/ 617 h 739"/>
              <a:gd name="T8" fmla="*/ 258 w 623"/>
              <a:gd name="T9" fmla="*/ 530 h 739"/>
              <a:gd name="T10" fmla="*/ 226 w 623"/>
              <a:gd name="T11" fmla="*/ 532 h 739"/>
              <a:gd name="T12" fmla="*/ 225 w 623"/>
              <a:gd name="T13" fmla="*/ 601 h 739"/>
              <a:gd name="T14" fmla="*/ 162 w 623"/>
              <a:gd name="T15" fmla="*/ 648 h 739"/>
              <a:gd name="T16" fmla="*/ 8 w 623"/>
              <a:gd name="T17" fmla="*/ 576 h 739"/>
              <a:gd name="T18" fmla="*/ 84 w 623"/>
              <a:gd name="T19" fmla="*/ 574 h 739"/>
              <a:gd name="T20" fmla="*/ 38 w 623"/>
              <a:gd name="T21" fmla="*/ 374 h 739"/>
              <a:gd name="T22" fmla="*/ 111 w 623"/>
              <a:gd name="T23" fmla="*/ 279 h 739"/>
              <a:gd name="T24" fmla="*/ 192 w 623"/>
              <a:gd name="T25" fmla="*/ 235 h 739"/>
              <a:gd name="T26" fmla="*/ 368 w 623"/>
              <a:gd name="T27" fmla="*/ 244 h 739"/>
              <a:gd name="T28" fmla="*/ 211 w 623"/>
              <a:gd name="T29" fmla="*/ 103 h 739"/>
              <a:gd name="T30" fmla="*/ 252 w 623"/>
              <a:gd name="T31" fmla="*/ 32 h 739"/>
              <a:gd name="T32" fmla="*/ 376 w 623"/>
              <a:gd name="T33" fmla="*/ 17 h 739"/>
              <a:gd name="T34" fmla="*/ 397 w 623"/>
              <a:gd name="T35" fmla="*/ 43 h 739"/>
              <a:gd name="T36" fmla="*/ 483 w 623"/>
              <a:gd name="T37" fmla="*/ 113 h 739"/>
              <a:gd name="T38" fmla="*/ 577 w 623"/>
              <a:gd name="T39" fmla="*/ 412 h 739"/>
              <a:gd name="T40" fmla="*/ 555 w 623"/>
              <a:gd name="T41" fmla="*/ 529 h 739"/>
              <a:gd name="T42" fmla="*/ 517 w 623"/>
              <a:gd name="T43" fmla="*/ 507 h 739"/>
              <a:gd name="T44" fmla="*/ 406 w 623"/>
              <a:gd name="T45" fmla="*/ 679 h 739"/>
              <a:gd name="T46" fmla="*/ 147 w 623"/>
              <a:gd name="T47" fmla="*/ 587 h 739"/>
              <a:gd name="T48" fmla="*/ 132 w 623"/>
              <a:gd name="T49" fmla="*/ 632 h 739"/>
              <a:gd name="T50" fmla="*/ 56 w 623"/>
              <a:gd name="T51" fmla="*/ 424 h 739"/>
              <a:gd name="T52" fmla="*/ 180 w 623"/>
              <a:gd name="T53" fmla="*/ 294 h 739"/>
              <a:gd name="T54" fmla="*/ 182 w 623"/>
              <a:gd name="T55" fmla="*/ 300 h 739"/>
              <a:gd name="T56" fmla="*/ 431 w 623"/>
              <a:gd name="T57" fmla="*/ 479 h 739"/>
              <a:gd name="T58" fmla="*/ 379 w 623"/>
              <a:gd name="T59" fmla="*/ 532 h 739"/>
              <a:gd name="T60" fmla="*/ 385 w 623"/>
              <a:gd name="T61" fmla="*/ 497 h 739"/>
              <a:gd name="T62" fmla="*/ 414 w 623"/>
              <a:gd name="T63" fmla="*/ 170 h 739"/>
              <a:gd name="T64" fmla="*/ 334 w 623"/>
              <a:gd name="T65" fmla="*/ 444 h 739"/>
              <a:gd name="T66" fmla="*/ 122 w 623"/>
              <a:gd name="T67" fmla="*/ 480 h 739"/>
              <a:gd name="T68" fmla="*/ 420 w 623"/>
              <a:gd name="T69" fmla="*/ 241 h 739"/>
              <a:gd name="T70" fmla="*/ 423 w 623"/>
              <a:gd name="T71" fmla="*/ 239 h 739"/>
              <a:gd name="T72" fmla="*/ 365 w 623"/>
              <a:gd name="T73" fmla="*/ 531 h 739"/>
              <a:gd name="T74" fmla="*/ 365 w 623"/>
              <a:gd name="T75" fmla="*/ 531 h 739"/>
              <a:gd name="T76" fmla="*/ 311 w 623"/>
              <a:gd name="T77" fmla="*/ 111 h 739"/>
              <a:gd name="T78" fmla="*/ 372 w 623"/>
              <a:gd name="T79" fmla="*/ 109 h 739"/>
              <a:gd name="T80" fmla="*/ 127 w 623"/>
              <a:gd name="T81" fmla="*/ 265 h 739"/>
              <a:gd name="T82" fmla="*/ 379 w 623"/>
              <a:gd name="T83" fmla="*/ 166 h 739"/>
              <a:gd name="T84" fmla="*/ 249 w 623"/>
              <a:gd name="T85" fmla="*/ 464 h 739"/>
              <a:gd name="T86" fmla="*/ 256 w 623"/>
              <a:gd name="T87" fmla="*/ 418 h 739"/>
              <a:gd name="T88" fmla="*/ 183 w 623"/>
              <a:gd name="T89" fmla="*/ 396 h 739"/>
              <a:gd name="T90" fmla="*/ 163 w 623"/>
              <a:gd name="T91" fmla="*/ 403 h 739"/>
              <a:gd name="T92" fmla="*/ 162 w 623"/>
              <a:gd name="T93" fmla="*/ 508 h 739"/>
              <a:gd name="T94" fmla="*/ 498 w 623"/>
              <a:gd name="T95" fmla="*/ 384 h 739"/>
              <a:gd name="T96" fmla="*/ 172 w 623"/>
              <a:gd name="T97" fmla="*/ 331 h 739"/>
              <a:gd name="T98" fmla="*/ 404 w 623"/>
              <a:gd name="T99" fmla="*/ 119 h 739"/>
              <a:gd name="T100" fmla="*/ 225 w 623"/>
              <a:gd name="T101" fmla="*/ 291 h 739"/>
              <a:gd name="T102" fmla="*/ 416 w 623"/>
              <a:gd name="T103" fmla="*/ 159 h 739"/>
              <a:gd name="T104" fmla="*/ 599 w 623"/>
              <a:gd name="T105" fmla="*/ 297 h 739"/>
              <a:gd name="T106" fmla="*/ 460 w 623"/>
              <a:gd name="T107" fmla="*/ 253 h 739"/>
              <a:gd name="T108" fmla="*/ 465 w 623"/>
              <a:gd name="T109" fmla="*/ 226 h 739"/>
              <a:gd name="T110" fmla="*/ 514 w 623"/>
              <a:gd name="T111" fmla="*/ 246 h 739"/>
              <a:gd name="T112" fmla="*/ 213 w 623"/>
              <a:gd name="T113" fmla="*/ 434 h 739"/>
              <a:gd name="T114" fmla="*/ 527 w 623"/>
              <a:gd name="T115" fmla="*/ 185 h 739"/>
              <a:gd name="T116" fmla="*/ 527 w 623"/>
              <a:gd name="T117" fmla="*/ 185 h 739"/>
              <a:gd name="T118" fmla="*/ 199 w 623"/>
              <a:gd name="T119" fmla="*/ 610 h 739"/>
              <a:gd name="T120" fmla="*/ 119 w 623"/>
              <a:gd name="T121" fmla="*/ 555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3" h="739">
                <a:moveTo>
                  <a:pt x="422" y="689"/>
                </a:moveTo>
                <a:cubicBezTo>
                  <a:pt x="414" y="694"/>
                  <a:pt x="407" y="698"/>
                  <a:pt x="400" y="702"/>
                </a:cubicBezTo>
                <a:cubicBezTo>
                  <a:pt x="426" y="714"/>
                  <a:pt x="464" y="696"/>
                  <a:pt x="465" y="737"/>
                </a:cubicBezTo>
                <a:cubicBezTo>
                  <a:pt x="450" y="737"/>
                  <a:pt x="435" y="737"/>
                  <a:pt x="421" y="737"/>
                </a:cubicBezTo>
                <a:cubicBezTo>
                  <a:pt x="418" y="737"/>
                  <a:pt x="414" y="738"/>
                  <a:pt x="411" y="737"/>
                </a:cubicBezTo>
                <a:cubicBezTo>
                  <a:pt x="382" y="724"/>
                  <a:pt x="354" y="733"/>
                  <a:pt x="325" y="737"/>
                </a:cubicBezTo>
                <a:cubicBezTo>
                  <a:pt x="308" y="739"/>
                  <a:pt x="289" y="734"/>
                  <a:pt x="270" y="732"/>
                </a:cubicBezTo>
                <a:cubicBezTo>
                  <a:pt x="273" y="717"/>
                  <a:pt x="283" y="711"/>
                  <a:pt x="297" y="710"/>
                </a:cubicBezTo>
                <a:cubicBezTo>
                  <a:pt x="306" y="709"/>
                  <a:pt x="316" y="709"/>
                  <a:pt x="324" y="706"/>
                </a:cubicBezTo>
                <a:cubicBezTo>
                  <a:pt x="331" y="704"/>
                  <a:pt x="336" y="698"/>
                  <a:pt x="342" y="694"/>
                </a:cubicBezTo>
                <a:cubicBezTo>
                  <a:pt x="336" y="692"/>
                  <a:pt x="329" y="689"/>
                  <a:pt x="323" y="689"/>
                </a:cubicBezTo>
                <a:cubicBezTo>
                  <a:pt x="296" y="688"/>
                  <a:pt x="270" y="689"/>
                  <a:pt x="243" y="689"/>
                </a:cubicBezTo>
                <a:cubicBezTo>
                  <a:pt x="250" y="661"/>
                  <a:pt x="255" y="659"/>
                  <a:pt x="278" y="664"/>
                </a:cubicBezTo>
                <a:cubicBezTo>
                  <a:pt x="287" y="666"/>
                  <a:pt x="296" y="666"/>
                  <a:pt x="305" y="664"/>
                </a:cubicBezTo>
                <a:cubicBezTo>
                  <a:pt x="309" y="663"/>
                  <a:pt x="316" y="653"/>
                  <a:pt x="315" y="652"/>
                </a:cubicBezTo>
                <a:cubicBezTo>
                  <a:pt x="304" y="637"/>
                  <a:pt x="318" y="628"/>
                  <a:pt x="323" y="617"/>
                </a:cubicBezTo>
                <a:cubicBezTo>
                  <a:pt x="336" y="590"/>
                  <a:pt x="328" y="573"/>
                  <a:pt x="302" y="561"/>
                </a:cubicBezTo>
                <a:cubicBezTo>
                  <a:pt x="293" y="557"/>
                  <a:pt x="289" y="545"/>
                  <a:pt x="285" y="535"/>
                </a:cubicBezTo>
                <a:cubicBezTo>
                  <a:pt x="279" y="530"/>
                  <a:pt x="273" y="526"/>
                  <a:pt x="266" y="521"/>
                </a:cubicBezTo>
                <a:cubicBezTo>
                  <a:pt x="265" y="523"/>
                  <a:pt x="262" y="526"/>
                  <a:pt x="258" y="530"/>
                </a:cubicBezTo>
                <a:cubicBezTo>
                  <a:pt x="257" y="528"/>
                  <a:pt x="255" y="526"/>
                  <a:pt x="255" y="525"/>
                </a:cubicBezTo>
                <a:cubicBezTo>
                  <a:pt x="255" y="513"/>
                  <a:pt x="260" y="498"/>
                  <a:pt x="244" y="493"/>
                </a:cubicBezTo>
                <a:cubicBezTo>
                  <a:pt x="242" y="493"/>
                  <a:pt x="234" y="513"/>
                  <a:pt x="229" y="524"/>
                </a:cubicBezTo>
                <a:cubicBezTo>
                  <a:pt x="229" y="525"/>
                  <a:pt x="228" y="526"/>
                  <a:pt x="226" y="532"/>
                </a:cubicBezTo>
                <a:cubicBezTo>
                  <a:pt x="218" y="520"/>
                  <a:pt x="212" y="510"/>
                  <a:pt x="205" y="501"/>
                </a:cubicBezTo>
                <a:cubicBezTo>
                  <a:pt x="204" y="501"/>
                  <a:pt x="203" y="501"/>
                  <a:pt x="201" y="501"/>
                </a:cubicBezTo>
                <a:cubicBezTo>
                  <a:pt x="203" y="513"/>
                  <a:pt x="205" y="526"/>
                  <a:pt x="208" y="538"/>
                </a:cubicBezTo>
                <a:cubicBezTo>
                  <a:pt x="213" y="559"/>
                  <a:pt x="222" y="580"/>
                  <a:pt x="225" y="601"/>
                </a:cubicBezTo>
                <a:cubicBezTo>
                  <a:pt x="230" y="637"/>
                  <a:pt x="212" y="670"/>
                  <a:pt x="184" y="682"/>
                </a:cubicBezTo>
                <a:cubicBezTo>
                  <a:pt x="189" y="667"/>
                  <a:pt x="195" y="651"/>
                  <a:pt x="200" y="636"/>
                </a:cubicBezTo>
                <a:cubicBezTo>
                  <a:pt x="199" y="635"/>
                  <a:pt x="197" y="634"/>
                  <a:pt x="196" y="633"/>
                </a:cubicBezTo>
                <a:cubicBezTo>
                  <a:pt x="185" y="638"/>
                  <a:pt x="174" y="643"/>
                  <a:pt x="162" y="648"/>
                </a:cubicBezTo>
                <a:cubicBezTo>
                  <a:pt x="119" y="665"/>
                  <a:pt x="100" y="653"/>
                  <a:pt x="96" y="606"/>
                </a:cubicBezTo>
                <a:cubicBezTo>
                  <a:pt x="95" y="605"/>
                  <a:pt x="95" y="603"/>
                  <a:pt x="96" y="606"/>
                </a:cubicBezTo>
                <a:cubicBezTo>
                  <a:pt x="70" y="603"/>
                  <a:pt x="47" y="602"/>
                  <a:pt x="24" y="597"/>
                </a:cubicBezTo>
                <a:cubicBezTo>
                  <a:pt x="18" y="595"/>
                  <a:pt x="11" y="584"/>
                  <a:pt x="8" y="576"/>
                </a:cubicBezTo>
                <a:cubicBezTo>
                  <a:pt x="0" y="554"/>
                  <a:pt x="15" y="525"/>
                  <a:pt x="42" y="511"/>
                </a:cubicBezTo>
                <a:cubicBezTo>
                  <a:pt x="39" y="522"/>
                  <a:pt x="33" y="533"/>
                  <a:pt x="34" y="543"/>
                </a:cubicBezTo>
                <a:cubicBezTo>
                  <a:pt x="35" y="554"/>
                  <a:pt x="40" y="570"/>
                  <a:pt x="48" y="574"/>
                </a:cubicBezTo>
                <a:cubicBezTo>
                  <a:pt x="57" y="580"/>
                  <a:pt x="76" y="580"/>
                  <a:pt x="84" y="574"/>
                </a:cubicBezTo>
                <a:cubicBezTo>
                  <a:pt x="98" y="563"/>
                  <a:pt x="109" y="546"/>
                  <a:pt x="116" y="530"/>
                </a:cubicBezTo>
                <a:cubicBezTo>
                  <a:pt x="123" y="512"/>
                  <a:pt x="112" y="498"/>
                  <a:pt x="97" y="488"/>
                </a:cubicBezTo>
                <a:cubicBezTo>
                  <a:pt x="85" y="481"/>
                  <a:pt x="71" y="476"/>
                  <a:pt x="60" y="468"/>
                </a:cubicBezTo>
                <a:cubicBezTo>
                  <a:pt x="25" y="445"/>
                  <a:pt x="17" y="410"/>
                  <a:pt x="38" y="374"/>
                </a:cubicBezTo>
                <a:cubicBezTo>
                  <a:pt x="63" y="333"/>
                  <a:pt x="102" y="310"/>
                  <a:pt x="144" y="292"/>
                </a:cubicBezTo>
                <a:cubicBezTo>
                  <a:pt x="157" y="286"/>
                  <a:pt x="171" y="281"/>
                  <a:pt x="186" y="275"/>
                </a:cubicBezTo>
                <a:cubicBezTo>
                  <a:pt x="171" y="262"/>
                  <a:pt x="156" y="265"/>
                  <a:pt x="141" y="270"/>
                </a:cubicBezTo>
                <a:cubicBezTo>
                  <a:pt x="131" y="273"/>
                  <a:pt x="121" y="278"/>
                  <a:pt x="111" y="279"/>
                </a:cubicBezTo>
                <a:cubicBezTo>
                  <a:pt x="87" y="284"/>
                  <a:pt x="68" y="271"/>
                  <a:pt x="62" y="248"/>
                </a:cubicBezTo>
                <a:cubicBezTo>
                  <a:pt x="56" y="229"/>
                  <a:pt x="65" y="214"/>
                  <a:pt x="87" y="203"/>
                </a:cubicBezTo>
                <a:cubicBezTo>
                  <a:pt x="75" y="236"/>
                  <a:pt x="85" y="248"/>
                  <a:pt x="121" y="244"/>
                </a:cubicBezTo>
                <a:cubicBezTo>
                  <a:pt x="144" y="242"/>
                  <a:pt x="168" y="237"/>
                  <a:pt x="192" y="235"/>
                </a:cubicBezTo>
                <a:cubicBezTo>
                  <a:pt x="253" y="230"/>
                  <a:pt x="287" y="255"/>
                  <a:pt x="309" y="313"/>
                </a:cubicBezTo>
                <a:cubicBezTo>
                  <a:pt x="330" y="314"/>
                  <a:pt x="349" y="315"/>
                  <a:pt x="369" y="317"/>
                </a:cubicBezTo>
                <a:cubicBezTo>
                  <a:pt x="383" y="318"/>
                  <a:pt x="390" y="309"/>
                  <a:pt x="391" y="297"/>
                </a:cubicBezTo>
                <a:cubicBezTo>
                  <a:pt x="394" y="275"/>
                  <a:pt x="385" y="256"/>
                  <a:pt x="368" y="244"/>
                </a:cubicBezTo>
                <a:cubicBezTo>
                  <a:pt x="318" y="207"/>
                  <a:pt x="300" y="156"/>
                  <a:pt x="302" y="95"/>
                </a:cubicBezTo>
                <a:cubicBezTo>
                  <a:pt x="302" y="91"/>
                  <a:pt x="302" y="86"/>
                  <a:pt x="301" y="81"/>
                </a:cubicBezTo>
                <a:cubicBezTo>
                  <a:pt x="301" y="80"/>
                  <a:pt x="299" y="78"/>
                  <a:pt x="297" y="74"/>
                </a:cubicBezTo>
                <a:cubicBezTo>
                  <a:pt x="272" y="95"/>
                  <a:pt x="248" y="126"/>
                  <a:pt x="211" y="103"/>
                </a:cubicBezTo>
                <a:cubicBezTo>
                  <a:pt x="189" y="90"/>
                  <a:pt x="186" y="66"/>
                  <a:pt x="186" y="39"/>
                </a:cubicBezTo>
                <a:cubicBezTo>
                  <a:pt x="191" y="42"/>
                  <a:pt x="194" y="44"/>
                  <a:pt x="196" y="47"/>
                </a:cubicBezTo>
                <a:cubicBezTo>
                  <a:pt x="209" y="58"/>
                  <a:pt x="219" y="56"/>
                  <a:pt x="227" y="41"/>
                </a:cubicBezTo>
                <a:cubicBezTo>
                  <a:pt x="232" y="31"/>
                  <a:pt x="239" y="23"/>
                  <a:pt x="252" y="32"/>
                </a:cubicBezTo>
                <a:cubicBezTo>
                  <a:pt x="253" y="33"/>
                  <a:pt x="257" y="33"/>
                  <a:pt x="257" y="33"/>
                </a:cubicBezTo>
                <a:cubicBezTo>
                  <a:pt x="265" y="17"/>
                  <a:pt x="281" y="23"/>
                  <a:pt x="292" y="18"/>
                </a:cubicBezTo>
                <a:cubicBezTo>
                  <a:pt x="328" y="1"/>
                  <a:pt x="330" y="0"/>
                  <a:pt x="343" y="39"/>
                </a:cubicBezTo>
                <a:cubicBezTo>
                  <a:pt x="353" y="32"/>
                  <a:pt x="363" y="25"/>
                  <a:pt x="376" y="17"/>
                </a:cubicBezTo>
                <a:cubicBezTo>
                  <a:pt x="376" y="32"/>
                  <a:pt x="376" y="45"/>
                  <a:pt x="376" y="58"/>
                </a:cubicBezTo>
                <a:cubicBezTo>
                  <a:pt x="378" y="59"/>
                  <a:pt x="380" y="60"/>
                  <a:pt x="382" y="61"/>
                </a:cubicBezTo>
                <a:cubicBezTo>
                  <a:pt x="386" y="55"/>
                  <a:pt x="390" y="48"/>
                  <a:pt x="395" y="41"/>
                </a:cubicBezTo>
                <a:cubicBezTo>
                  <a:pt x="396" y="42"/>
                  <a:pt x="396" y="42"/>
                  <a:pt x="397" y="43"/>
                </a:cubicBezTo>
                <a:cubicBezTo>
                  <a:pt x="397" y="47"/>
                  <a:pt x="396" y="50"/>
                  <a:pt x="395" y="54"/>
                </a:cubicBezTo>
                <a:cubicBezTo>
                  <a:pt x="389" y="83"/>
                  <a:pt x="405" y="96"/>
                  <a:pt x="434" y="88"/>
                </a:cubicBezTo>
                <a:cubicBezTo>
                  <a:pt x="444" y="85"/>
                  <a:pt x="455" y="83"/>
                  <a:pt x="465" y="84"/>
                </a:cubicBezTo>
                <a:cubicBezTo>
                  <a:pt x="482" y="86"/>
                  <a:pt x="488" y="97"/>
                  <a:pt x="483" y="113"/>
                </a:cubicBezTo>
                <a:cubicBezTo>
                  <a:pt x="478" y="130"/>
                  <a:pt x="492" y="158"/>
                  <a:pt x="508" y="164"/>
                </a:cubicBezTo>
                <a:cubicBezTo>
                  <a:pt x="585" y="191"/>
                  <a:pt x="623" y="267"/>
                  <a:pt x="600" y="346"/>
                </a:cubicBezTo>
                <a:cubicBezTo>
                  <a:pt x="599" y="351"/>
                  <a:pt x="596" y="358"/>
                  <a:pt x="598" y="363"/>
                </a:cubicBezTo>
                <a:cubicBezTo>
                  <a:pt x="601" y="384"/>
                  <a:pt x="593" y="400"/>
                  <a:pt x="577" y="412"/>
                </a:cubicBezTo>
                <a:cubicBezTo>
                  <a:pt x="567" y="419"/>
                  <a:pt x="565" y="425"/>
                  <a:pt x="569" y="436"/>
                </a:cubicBezTo>
                <a:cubicBezTo>
                  <a:pt x="575" y="455"/>
                  <a:pt x="580" y="474"/>
                  <a:pt x="583" y="493"/>
                </a:cubicBezTo>
                <a:cubicBezTo>
                  <a:pt x="589" y="536"/>
                  <a:pt x="573" y="572"/>
                  <a:pt x="545" y="607"/>
                </a:cubicBezTo>
                <a:cubicBezTo>
                  <a:pt x="548" y="579"/>
                  <a:pt x="551" y="554"/>
                  <a:pt x="555" y="529"/>
                </a:cubicBezTo>
                <a:cubicBezTo>
                  <a:pt x="553" y="529"/>
                  <a:pt x="551" y="528"/>
                  <a:pt x="550" y="527"/>
                </a:cubicBezTo>
                <a:cubicBezTo>
                  <a:pt x="538" y="543"/>
                  <a:pt x="528" y="562"/>
                  <a:pt x="505" y="564"/>
                </a:cubicBezTo>
                <a:cubicBezTo>
                  <a:pt x="511" y="545"/>
                  <a:pt x="517" y="527"/>
                  <a:pt x="522" y="509"/>
                </a:cubicBezTo>
                <a:cubicBezTo>
                  <a:pt x="520" y="508"/>
                  <a:pt x="519" y="508"/>
                  <a:pt x="517" y="507"/>
                </a:cubicBezTo>
                <a:cubicBezTo>
                  <a:pt x="507" y="520"/>
                  <a:pt x="496" y="533"/>
                  <a:pt x="484" y="548"/>
                </a:cubicBezTo>
                <a:cubicBezTo>
                  <a:pt x="482" y="526"/>
                  <a:pt x="476" y="523"/>
                  <a:pt x="464" y="533"/>
                </a:cubicBezTo>
                <a:cubicBezTo>
                  <a:pt x="423" y="568"/>
                  <a:pt x="391" y="607"/>
                  <a:pt x="397" y="666"/>
                </a:cubicBezTo>
                <a:cubicBezTo>
                  <a:pt x="397" y="671"/>
                  <a:pt x="402" y="676"/>
                  <a:pt x="406" y="679"/>
                </a:cubicBezTo>
                <a:cubicBezTo>
                  <a:pt x="410" y="683"/>
                  <a:pt x="416" y="686"/>
                  <a:pt x="422" y="689"/>
                </a:cubicBezTo>
                <a:close/>
                <a:moveTo>
                  <a:pt x="165" y="551"/>
                </a:moveTo>
                <a:cubicBezTo>
                  <a:pt x="160" y="564"/>
                  <a:pt x="156" y="576"/>
                  <a:pt x="151" y="588"/>
                </a:cubicBezTo>
                <a:cubicBezTo>
                  <a:pt x="150" y="588"/>
                  <a:pt x="148" y="588"/>
                  <a:pt x="147" y="587"/>
                </a:cubicBezTo>
                <a:cubicBezTo>
                  <a:pt x="145" y="580"/>
                  <a:pt x="144" y="574"/>
                  <a:pt x="142" y="565"/>
                </a:cubicBezTo>
                <a:cubicBezTo>
                  <a:pt x="133" y="573"/>
                  <a:pt x="126" y="581"/>
                  <a:pt x="117" y="586"/>
                </a:cubicBezTo>
                <a:cubicBezTo>
                  <a:pt x="106" y="593"/>
                  <a:pt x="103" y="602"/>
                  <a:pt x="109" y="611"/>
                </a:cubicBezTo>
                <a:cubicBezTo>
                  <a:pt x="115" y="620"/>
                  <a:pt x="123" y="630"/>
                  <a:pt x="132" y="632"/>
                </a:cubicBezTo>
                <a:cubicBezTo>
                  <a:pt x="150" y="637"/>
                  <a:pt x="172" y="624"/>
                  <a:pt x="179" y="609"/>
                </a:cubicBezTo>
                <a:cubicBezTo>
                  <a:pt x="187" y="589"/>
                  <a:pt x="182" y="565"/>
                  <a:pt x="165" y="551"/>
                </a:cubicBezTo>
                <a:close/>
                <a:moveTo>
                  <a:pt x="108" y="359"/>
                </a:moveTo>
                <a:cubicBezTo>
                  <a:pt x="83" y="375"/>
                  <a:pt x="60" y="392"/>
                  <a:pt x="56" y="424"/>
                </a:cubicBezTo>
                <a:cubicBezTo>
                  <a:pt x="53" y="443"/>
                  <a:pt x="66" y="461"/>
                  <a:pt x="91" y="473"/>
                </a:cubicBezTo>
                <a:cubicBezTo>
                  <a:pt x="64" y="428"/>
                  <a:pt x="89" y="395"/>
                  <a:pt x="108" y="359"/>
                </a:cubicBezTo>
                <a:close/>
                <a:moveTo>
                  <a:pt x="182" y="300"/>
                </a:moveTo>
                <a:cubicBezTo>
                  <a:pt x="182" y="298"/>
                  <a:pt x="181" y="296"/>
                  <a:pt x="180" y="294"/>
                </a:cubicBezTo>
                <a:cubicBezTo>
                  <a:pt x="164" y="301"/>
                  <a:pt x="147" y="307"/>
                  <a:pt x="131" y="315"/>
                </a:cubicBezTo>
                <a:cubicBezTo>
                  <a:pt x="99" y="331"/>
                  <a:pt x="69" y="349"/>
                  <a:pt x="48" y="379"/>
                </a:cubicBezTo>
                <a:cubicBezTo>
                  <a:pt x="35" y="397"/>
                  <a:pt x="34" y="412"/>
                  <a:pt x="40" y="425"/>
                </a:cubicBezTo>
                <a:cubicBezTo>
                  <a:pt x="56" y="349"/>
                  <a:pt x="126" y="332"/>
                  <a:pt x="182" y="300"/>
                </a:cubicBezTo>
                <a:close/>
                <a:moveTo>
                  <a:pt x="374" y="426"/>
                </a:moveTo>
                <a:cubicBezTo>
                  <a:pt x="358" y="447"/>
                  <a:pt x="366" y="472"/>
                  <a:pt x="392" y="477"/>
                </a:cubicBezTo>
                <a:cubicBezTo>
                  <a:pt x="395" y="478"/>
                  <a:pt x="399" y="482"/>
                  <a:pt x="402" y="482"/>
                </a:cubicBezTo>
                <a:cubicBezTo>
                  <a:pt x="412" y="482"/>
                  <a:pt x="424" y="484"/>
                  <a:pt x="431" y="479"/>
                </a:cubicBezTo>
                <a:cubicBezTo>
                  <a:pt x="437" y="475"/>
                  <a:pt x="436" y="462"/>
                  <a:pt x="439" y="448"/>
                </a:cubicBezTo>
                <a:cubicBezTo>
                  <a:pt x="401" y="469"/>
                  <a:pt x="384" y="463"/>
                  <a:pt x="374" y="426"/>
                </a:cubicBezTo>
                <a:close/>
                <a:moveTo>
                  <a:pt x="385" y="497"/>
                </a:moveTo>
                <a:cubicBezTo>
                  <a:pt x="383" y="509"/>
                  <a:pt x="376" y="521"/>
                  <a:pt x="379" y="532"/>
                </a:cubicBezTo>
                <a:cubicBezTo>
                  <a:pt x="381" y="543"/>
                  <a:pt x="391" y="558"/>
                  <a:pt x="400" y="560"/>
                </a:cubicBezTo>
                <a:cubicBezTo>
                  <a:pt x="421" y="565"/>
                  <a:pt x="441" y="536"/>
                  <a:pt x="432" y="512"/>
                </a:cubicBezTo>
                <a:cubicBezTo>
                  <a:pt x="426" y="527"/>
                  <a:pt x="417" y="539"/>
                  <a:pt x="402" y="528"/>
                </a:cubicBezTo>
                <a:cubicBezTo>
                  <a:pt x="394" y="521"/>
                  <a:pt x="391" y="507"/>
                  <a:pt x="385" y="497"/>
                </a:cubicBezTo>
                <a:close/>
                <a:moveTo>
                  <a:pt x="332" y="193"/>
                </a:moveTo>
                <a:cubicBezTo>
                  <a:pt x="346" y="213"/>
                  <a:pt x="364" y="221"/>
                  <a:pt x="387" y="219"/>
                </a:cubicBezTo>
                <a:cubicBezTo>
                  <a:pt x="402" y="218"/>
                  <a:pt x="413" y="209"/>
                  <a:pt x="416" y="194"/>
                </a:cubicBezTo>
                <a:cubicBezTo>
                  <a:pt x="418" y="186"/>
                  <a:pt x="415" y="178"/>
                  <a:pt x="414" y="170"/>
                </a:cubicBezTo>
                <a:cubicBezTo>
                  <a:pt x="401" y="184"/>
                  <a:pt x="392" y="200"/>
                  <a:pt x="380" y="203"/>
                </a:cubicBezTo>
                <a:cubicBezTo>
                  <a:pt x="366" y="206"/>
                  <a:pt x="349" y="197"/>
                  <a:pt x="332" y="193"/>
                </a:cubicBezTo>
                <a:close/>
                <a:moveTo>
                  <a:pt x="334" y="502"/>
                </a:moveTo>
                <a:cubicBezTo>
                  <a:pt x="334" y="482"/>
                  <a:pt x="334" y="464"/>
                  <a:pt x="334" y="444"/>
                </a:cubicBezTo>
                <a:cubicBezTo>
                  <a:pt x="328" y="451"/>
                  <a:pt x="323" y="457"/>
                  <a:pt x="316" y="465"/>
                </a:cubicBezTo>
                <a:cubicBezTo>
                  <a:pt x="313" y="452"/>
                  <a:pt x="311" y="443"/>
                  <a:pt x="308" y="432"/>
                </a:cubicBezTo>
                <a:cubicBezTo>
                  <a:pt x="296" y="463"/>
                  <a:pt x="305" y="488"/>
                  <a:pt x="334" y="502"/>
                </a:cubicBezTo>
                <a:close/>
                <a:moveTo>
                  <a:pt x="122" y="480"/>
                </a:moveTo>
                <a:cubicBezTo>
                  <a:pt x="121" y="435"/>
                  <a:pt x="140" y="397"/>
                  <a:pt x="167" y="362"/>
                </a:cubicBezTo>
                <a:cubicBezTo>
                  <a:pt x="132" y="374"/>
                  <a:pt x="108" y="437"/>
                  <a:pt x="122" y="480"/>
                </a:cubicBezTo>
                <a:close/>
                <a:moveTo>
                  <a:pt x="423" y="239"/>
                </a:moveTo>
                <a:cubicBezTo>
                  <a:pt x="422" y="240"/>
                  <a:pt x="421" y="240"/>
                  <a:pt x="420" y="241"/>
                </a:cubicBezTo>
                <a:cubicBezTo>
                  <a:pt x="423" y="259"/>
                  <a:pt x="426" y="277"/>
                  <a:pt x="430" y="297"/>
                </a:cubicBezTo>
                <a:cubicBezTo>
                  <a:pt x="452" y="274"/>
                  <a:pt x="456" y="252"/>
                  <a:pt x="444" y="233"/>
                </a:cubicBezTo>
                <a:cubicBezTo>
                  <a:pt x="442" y="244"/>
                  <a:pt x="441" y="254"/>
                  <a:pt x="439" y="268"/>
                </a:cubicBezTo>
                <a:cubicBezTo>
                  <a:pt x="433" y="256"/>
                  <a:pt x="428" y="247"/>
                  <a:pt x="423" y="239"/>
                </a:cubicBezTo>
                <a:close/>
                <a:moveTo>
                  <a:pt x="100" y="456"/>
                </a:moveTo>
                <a:cubicBezTo>
                  <a:pt x="109" y="427"/>
                  <a:pt x="119" y="396"/>
                  <a:pt x="127" y="367"/>
                </a:cubicBezTo>
                <a:cubicBezTo>
                  <a:pt x="103" y="381"/>
                  <a:pt x="91" y="419"/>
                  <a:pt x="100" y="456"/>
                </a:cubicBezTo>
                <a:close/>
                <a:moveTo>
                  <a:pt x="365" y="531"/>
                </a:moveTo>
                <a:cubicBezTo>
                  <a:pt x="377" y="520"/>
                  <a:pt x="373" y="503"/>
                  <a:pt x="365" y="488"/>
                </a:cubicBezTo>
                <a:cubicBezTo>
                  <a:pt x="355" y="467"/>
                  <a:pt x="348" y="447"/>
                  <a:pt x="357" y="425"/>
                </a:cubicBezTo>
                <a:cubicBezTo>
                  <a:pt x="342" y="439"/>
                  <a:pt x="345" y="456"/>
                  <a:pt x="350" y="473"/>
                </a:cubicBezTo>
                <a:cubicBezTo>
                  <a:pt x="355" y="492"/>
                  <a:pt x="360" y="512"/>
                  <a:pt x="365" y="531"/>
                </a:cubicBezTo>
                <a:close/>
                <a:moveTo>
                  <a:pt x="372" y="109"/>
                </a:moveTo>
                <a:cubicBezTo>
                  <a:pt x="370" y="108"/>
                  <a:pt x="368" y="108"/>
                  <a:pt x="366" y="108"/>
                </a:cubicBezTo>
                <a:cubicBezTo>
                  <a:pt x="358" y="115"/>
                  <a:pt x="349" y="126"/>
                  <a:pt x="340" y="127"/>
                </a:cubicBezTo>
                <a:cubicBezTo>
                  <a:pt x="331" y="127"/>
                  <a:pt x="321" y="117"/>
                  <a:pt x="311" y="111"/>
                </a:cubicBezTo>
                <a:cubicBezTo>
                  <a:pt x="310" y="112"/>
                  <a:pt x="308" y="113"/>
                  <a:pt x="307" y="114"/>
                </a:cubicBezTo>
                <a:cubicBezTo>
                  <a:pt x="313" y="122"/>
                  <a:pt x="318" y="133"/>
                  <a:pt x="326" y="137"/>
                </a:cubicBezTo>
                <a:cubicBezTo>
                  <a:pt x="335" y="140"/>
                  <a:pt x="349" y="140"/>
                  <a:pt x="357" y="135"/>
                </a:cubicBezTo>
                <a:cubicBezTo>
                  <a:pt x="365" y="130"/>
                  <a:pt x="367" y="118"/>
                  <a:pt x="372" y="109"/>
                </a:cubicBezTo>
                <a:close/>
                <a:moveTo>
                  <a:pt x="190" y="251"/>
                </a:moveTo>
                <a:cubicBezTo>
                  <a:pt x="191" y="250"/>
                  <a:pt x="192" y="249"/>
                  <a:pt x="192" y="248"/>
                </a:cubicBezTo>
                <a:cubicBezTo>
                  <a:pt x="155" y="251"/>
                  <a:pt x="117" y="254"/>
                  <a:pt x="82" y="257"/>
                </a:cubicBezTo>
                <a:cubicBezTo>
                  <a:pt x="89" y="270"/>
                  <a:pt x="102" y="272"/>
                  <a:pt x="127" y="265"/>
                </a:cubicBezTo>
                <a:cubicBezTo>
                  <a:pt x="148" y="259"/>
                  <a:pt x="169" y="256"/>
                  <a:pt x="190" y="251"/>
                </a:cubicBezTo>
                <a:close/>
                <a:moveTo>
                  <a:pt x="322" y="154"/>
                </a:moveTo>
                <a:cubicBezTo>
                  <a:pt x="323" y="171"/>
                  <a:pt x="336" y="176"/>
                  <a:pt x="347" y="177"/>
                </a:cubicBezTo>
                <a:cubicBezTo>
                  <a:pt x="358" y="177"/>
                  <a:pt x="370" y="172"/>
                  <a:pt x="379" y="166"/>
                </a:cubicBezTo>
                <a:cubicBezTo>
                  <a:pt x="383" y="164"/>
                  <a:pt x="381" y="153"/>
                  <a:pt x="382" y="146"/>
                </a:cubicBezTo>
                <a:cubicBezTo>
                  <a:pt x="363" y="170"/>
                  <a:pt x="359" y="171"/>
                  <a:pt x="322" y="154"/>
                </a:cubicBezTo>
                <a:close/>
                <a:moveTo>
                  <a:pt x="245" y="463"/>
                </a:moveTo>
                <a:cubicBezTo>
                  <a:pt x="246" y="464"/>
                  <a:pt x="247" y="464"/>
                  <a:pt x="249" y="464"/>
                </a:cubicBezTo>
                <a:cubicBezTo>
                  <a:pt x="260" y="453"/>
                  <a:pt x="272" y="443"/>
                  <a:pt x="287" y="429"/>
                </a:cubicBezTo>
                <a:cubicBezTo>
                  <a:pt x="276" y="431"/>
                  <a:pt x="270" y="432"/>
                  <a:pt x="264" y="433"/>
                </a:cubicBezTo>
                <a:cubicBezTo>
                  <a:pt x="263" y="427"/>
                  <a:pt x="263" y="423"/>
                  <a:pt x="262" y="419"/>
                </a:cubicBezTo>
                <a:cubicBezTo>
                  <a:pt x="260" y="419"/>
                  <a:pt x="258" y="418"/>
                  <a:pt x="256" y="418"/>
                </a:cubicBezTo>
                <a:cubicBezTo>
                  <a:pt x="252" y="433"/>
                  <a:pt x="248" y="448"/>
                  <a:pt x="245" y="463"/>
                </a:cubicBezTo>
                <a:close/>
                <a:moveTo>
                  <a:pt x="209" y="355"/>
                </a:moveTo>
                <a:cubicBezTo>
                  <a:pt x="199" y="367"/>
                  <a:pt x="189" y="379"/>
                  <a:pt x="178" y="392"/>
                </a:cubicBezTo>
                <a:cubicBezTo>
                  <a:pt x="180" y="393"/>
                  <a:pt x="182" y="394"/>
                  <a:pt x="183" y="396"/>
                </a:cubicBezTo>
                <a:cubicBezTo>
                  <a:pt x="198" y="389"/>
                  <a:pt x="212" y="383"/>
                  <a:pt x="225" y="377"/>
                </a:cubicBezTo>
                <a:cubicBezTo>
                  <a:pt x="220" y="371"/>
                  <a:pt x="216" y="365"/>
                  <a:pt x="209" y="355"/>
                </a:cubicBezTo>
                <a:close/>
                <a:moveTo>
                  <a:pt x="137" y="484"/>
                </a:moveTo>
                <a:cubicBezTo>
                  <a:pt x="146" y="458"/>
                  <a:pt x="155" y="429"/>
                  <a:pt x="163" y="403"/>
                </a:cubicBezTo>
                <a:cubicBezTo>
                  <a:pt x="142" y="411"/>
                  <a:pt x="128" y="456"/>
                  <a:pt x="137" y="484"/>
                </a:cubicBezTo>
                <a:close/>
                <a:moveTo>
                  <a:pt x="162" y="508"/>
                </a:moveTo>
                <a:cubicBezTo>
                  <a:pt x="166" y="482"/>
                  <a:pt x="170" y="451"/>
                  <a:pt x="175" y="422"/>
                </a:cubicBezTo>
                <a:cubicBezTo>
                  <a:pt x="153" y="443"/>
                  <a:pt x="148" y="485"/>
                  <a:pt x="162" y="508"/>
                </a:cubicBezTo>
                <a:close/>
                <a:moveTo>
                  <a:pt x="551" y="392"/>
                </a:moveTo>
                <a:cubicBezTo>
                  <a:pt x="544" y="379"/>
                  <a:pt x="529" y="374"/>
                  <a:pt x="510" y="374"/>
                </a:cubicBezTo>
                <a:cubicBezTo>
                  <a:pt x="494" y="373"/>
                  <a:pt x="478" y="372"/>
                  <a:pt x="461" y="371"/>
                </a:cubicBezTo>
                <a:cubicBezTo>
                  <a:pt x="473" y="377"/>
                  <a:pt x="485" y="381"/>
                  <a:pt x="498" y="384"/>
                </a:cubicBezTo>
                <a:cubicBezTo>
                  <a:pt x="516" y="388"/>
                  <a:pt x="534" y="390"/>
                  <a:pt x="551" y="392"/>
                </a:cubicBezTo>
                <a:close/>
                <a:moveTo>
                  <a:pt x="213" y="339"/>
                </a:moveTo>
                <a:cubicBezTo>
                  <a:pt x="212" y="330"/>
                  <a:pt x="212" y="322"/>
                  <a:pt x="211" y="310"/>
                </a:cubicBezTo>
                <a:cubicBezTo>
                  <a:pt x="198" y="317"/>
                  <a:pt x="185" y="324"/>
                  <a:pt x="172" y="331"/>
                </a:cubicBezTo>
                <a:cubicBezTo>
                  <a:pt x="173" y="333"/>
                  <a:pt x="174" y="335"/>
                  <a:pt x="175" y="337"/>
                </a:cubicBezTo>
                <a:cubicBezTo>
                  <a:pt x="188" y="337"/>
                  <a:pt x="201" y="338"/>
                  <a:pt x="213" y="339"/>
                </a:cubicBezTo>
                <a:close/>
                <a:moveTo>
                  <a:pt x="460" y="135"/>
                </a:moveTo>
                <a:cubicBezTo>
                  <a:pt x="441" y="130"/>
                  <a:pt x="422" y="124"/>
                  <a:pt x="404" y="119"/>
                </a:cubicBezTo>
                <a:cubicBezTo>
                  <a:pt x="414" y="144"/>
                  <a:pt x="439" y="152"/>
                  <a:pt x="460" y="135"/>
                </a:cubicBezTo>
                <a:close/>
                <a:moveTo>
                  <a:pt x="199" y="265"/>
                </a:moveTo>
                <a:cubicBezTo>
                  <a:pt x="198" y="267"/>
                  <a:pt x="198" y="270"/>
                  <a:pt x="198" y="272"/>
                </a:cubicBezTo>
                <a:cubicBezTo>
                  <a:pt x="208" y="279"/>
                  <a:pt x="218" y="286"/>
                  <a:pt x="225" y="291"/>
                </a:cubicBezTo>
                <a:cubicBezTo>
                  <a:pt x="230" y="284"/>
                  <a:pt x="235" y="278"/>
                  <a:pt x="241" y="270"/>
                </a:cubicBezTo>
                <a:cubicBezTo>
                  <a:pt x="227" y="268"/>
                  <a:pt x="213" y="266"/>
                  <a:pt x="199" y="265"/>
                </a:cubicBezTo>
                <a:close/>
                <a:moveTo>
                  <a:pt x="391" y="120"/>
                </a:moveTo>
                <a:cubicBezTo>
                  <a:pt x="391" y="139"/>
                  <a:pt x="399" y="152"/>
                  <a:pt x="416" y="159"/>
                </a:cubicBezTo>
                <a:cubicBezTo>
                  <a:pt x="427" y="163"/>
                  <a:pt x="438" y="167"/>
                  <a:pt x="451" y="152"/>
                </a:cubicBezTo>
                <a:cubicBezTo>
                  <a:pt x="420" y="157"/>
                  <a:pt x="403" y="143"/>
                  <a:pt x="391" y="120"/>
                </a:cubicBezTo>
                <a:close/>
                <a:moveTo>
                  <a:pt x="604" y="299"/>
                </a:moveTo>
                <a:cubicBezTo>
                  <a:pt x="602" y="299"/>
                  <a:pt x="601" y="298"/>
                  <a:pt x="599" y="297"/>
                </a:cubicBezTo>
                <a:cubicBezTo>
                  <a:pt x="586" y="297"/>
                  <a:pt x="572" y="297"/>
                  <a:pt x="559" y="297"/>
                </a:cubicBezTo>
                <a:cubicBezTo>
                  <a:pt x="558" y="308"/>
                  <a:pt x="568" y="315"/>
                  <a:pt x="579" y="313"/>
                </a:cubicBezTo>
                <a:cubicBezTo>
                  <a:pt x="587" y="312"/>
                  <a:pt x="595" y="304"/>
                  <a:pt x="604" y="299"/>
                </a:cubicBezTo>
                <a:close/>
                <a:moveTo>
                  <a:pt x="460" y="253"/>
                </a:moveTo>
                <a:cubicBezTo>
                  <a:pt x="462" y="253"/>
                  <a:pt x="464" y="253"/>
                  <a:pt x="467" y="253"/>
                </a:cubicBezTo>
                <a:cubicBezTo>
                  <a:pt x="470" y="239"/>
                  <a:pt x="473" y="224"/>
                  <a:pt x="477" y="209"/>
                </a:cubicBezTo>
                <a:cubicBezTo>
                  <a:pt x="475" y="209"/>
                  <a:pt x="473" y="208"/>
                  <a:pt x="471" y="208"/>
                </a:cubicBezTo>
                <a:cubicBezTo>
                  <a:pt x="469" y="214"/>
                  <a:pt x="467" y="219"/>
                  <a:pt x="465" y="226"/>
                </a:cubicBezTo>
                <a:cubicBezTo>
                  <a:pt x="462" y="221"/>
                  <a:pt x="459" y="217"/>
                  <a:pt x="453" y="210"/>
                </a:cubicBezTo>
                <a:cubicBezTo>
                  <a:pt x="456" y="227"/>
                  <a:pt x="458" y="240"/>
                  <a:pt x="460" y="253"/>
                </a:cubicBezTo>
                <a:close/>
                <a:moveTo>
                  <a:pt x="533" y="282"/>
                </a:moveTo>
                <a:cubicBezTo>
                  <a:pt x="526" y="269"/>
                  <a:pt x="520" y="258"/>
                  <a:pt x="514" y="246"/>
                </a:cubicBezTo>
                <a:cubicBezTo>
                  <a:pt x="503" y="250"/>
                  <a:pt x="504" y="261"/>
                  <a:pt x="508" y="271"/>
                </a:cubicBezTo>
                <a:cubicBezTo>
                  <a:pt x="513" y="282"/>
                  <a:pt x="523" y="286"/>
                  <a:pt x="533" y="282"/>
                </a:cubicBezTo>
                <a:close/>
                <a:moveTo>
                  <a:pt x="209" y="431"/>
                </a:moveTo>
                <a:cubicBezTo>
                  <a:pt x="210" y="432"/>
                  <a:pt x="212" y="433"/>
                  <a:pt x="213" y="434"/>
                </a:cubicBezTo>
                <a:cubicBezTo>
                  <a:pt x="222" y="428"/>
                  <a:pt x="231" y="421"/>
                  <a:pt x="239" y="415"/>
                </a:cubicBezTo>
                <a:cubicBezTo>
                  <a:pt x="234" y="409"/>
                  <a:pt x="231" y="403"/>
                  <a:pt x="224" y="395"/>
                </a:cubicBezTo>
                <a:cubicBezTo>
                  <a:pt x="219" y="409"/>
                  <a:pt x="214" y="420"/>
                  <a:pt x="209" y="431"/>
                </a:cubicBezTo>
                <a:close/>
                <a:moveTo>
                  <a:pt x="527" y="185"/>
                </a:moveTo>
                <a:cubicBezTo>
                  <a:pt x="526" y="184"/>
                  <a:pt x="525" y="182"/>
                  <a:pt x="524" y="181"/>
                </a:cubicBezTo>
                <a:cubicBezTo>
                  <a:pt x="519" y="187"/>
                  <a:pt x="511" y="194"/>
                  <a:pt x="510" y="201"/>
                </a:cubicBezTo>
                <a:cubicBezTo>
                  <a:pt x="509" y="207"/>
                  <a:pt x="516" y="215"/>
                  <a:pt x="520" y="224"/>
                </a:cubicBezTo>
                <a:cubicBezTo>
                  <a:pt x="523" y="207"/>
                  <a:pt x="525" y="196"/>
                  <a:pt x="527" y="185"/>
                </a:cubicBezTo>
                <a:close/>
                <a:moveTo>
                  <a:pt x="193" y="442"/>
                </a:moveTo>
                <a:cubicBezTo>
                  <a:pt x="177" y="461"/>
                  <a:pt x="174" y="477"/>
                  <a:pt x="185" y="494"/>
                </a:cubicBezTo>
                <a:cubicBezTo>
                  <a:pt x="187" y="477"/>
                  <a:pt x="190" y="461"/>
                  <a:pt x="193" y="442"/>
                </a:cubicBezTo>
                <a:close/>
                <a:moveTo>
                  <a:pt x="199" y="610"/>
                </a:moveTo>
                <a:cubicBezTo>
                  <a:pt x="210" y="579"/>
                  <a:pt x="209" y="568"/>
                  <a:pt x="194" y="561"/>
                </a:cubicBezTo>
                <a:cubicBezTo>
                  <a:pt x="195" y="577"/>
                  <a:pt x="197" y="592"/>
                  <a:pt x="199" y="610"/>
                </a:cubicBezTo>
                <a:close/>
                <a:moveTo>
                  <a:pt x="133" y="533"/>
                </a:moveTo>
                <a:cubicBezTo>
                  <a:pt x="127" y="543"/>
                  <a:pt x="123" y="549"/>
                  <a:pt x="119" y="555"/>
                </a:cubicBezTo>
                <a:cubicBezTo>
                  <a:pt x="115" y="562"/>
                  <a:pt x="111" y="568"/>
                  <a:pt x="105" y="576"/>
                </a:cubicBezTo>
                <a:cubicBezTo>
                  <a:pt x="129" y="562"/>
                  <a:pt x="134" y="555"/>
                  <a:pt x="133" y="53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437647" y="1745748"/>
            <a:ext cx="1530350" cy="1474788"/>
            <a:chOff x="1437647" y="1745748"/>
            <a:chExt cx="1530350" cy="14747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437647" y="1745748"/>
              <a:ext cx="1530350" cy="1474788"/>
            </a:xfrm>
            <a:custGeom>
              <a:avLst/>
              <a:gdLst>
                <a:gd name="T0" fmla="*/ 145 w 711"/>
                <a:gd name="T1" fmla="*/ 583 h 686"/>
                <a:gd name="T2" fmla="*/ 172 w 711"/>
                <a:gd name="T3" fmla="*/ 574 h 686"/>
                <a:gd name="T4" fmla="*/ 147 w 711"/>
                <a:gd name="T5" fmla="*/ 515 h 686"/>
                <a:gd name="T6" fmla="*/ 42 w 711"/>
                <a:gd name="T7" fmla="*/ 526 h 686"/>
                <a:gd name="T8" fmla="*/ 35 w 711"/>
                <a:gd name="T9" fmla="*/ 289 h 686"/>
                <a:gd name="T10" fmla="*/ 181 w 711"/>
                <a:gd name="T11" fmla="*/ 26 h 686"/>
                <a:gd name="T12" fmla="*/ 389 w 711"/>
                <a:gd name="T13" fmla="*/ 11 h 686"/>
                <a:gd name="T14" fmla="*/ 429 w 711"/>
                <a:gd name="T15" fmla="*/ 59 h 686"/>
                <a:gd name="T16" fmla="*/ 486 w 711"/>
                <a:gd name="T17" fmla="*/ 56 h 686"/>
                <a:gd name="T18" fmla="*/ 700 w 711"/>
                <a:gd name="T19" fmla="*/ 347 h 686"/>
                <a:gd name="T20" fmla="*/ 602 w 711"/>
                <a:gd name="T21" fmla="*/ 445 h 686"/>
                <a:gd name="T22" fmla="*/ 546 w 711"/>
                <a:gd name="T23" fmla="*/ 481 h 686"/>
                <a:gd name="T24" fmla="*/ 517 w 711"/>
                <a:gd name="T25" fmla="*/ 620 h 686"/>
                <a:gd name="T26" fmla="*/ 258 w 711"/>
                <a:gd name="T27" fmla="*/ 653 h 686"/>
                <a:gd name="T28" fmla="*/ 280 w 711"/>
                <a:gd name="T29" fmla="*/ 588 h 686"/>
                <a:gd name="T30" fmla="*/ 238 w 711"/>
                <a:gd name="T31" fmla="*/ 635 h 686"/>
                <a:gd name="T32" fmla="*/ 433 w 711"/>
                <a:gd name="T33" fmla="*/ 191 h 686"/>
                <a:gd name="T34" fmla="*/ 496 w 711"/>
                <a:gd name="T35" fmla="*/ 296 h 686"/>
                <a:gd name="T36" fmla="*/ 632 w 711"/>
                <a:gd name="T37" fmla="*/ 192 h 686"/>
                <a:gd name="T38" fmla="*/ 534 w 711"/>
                <a:gd name="T39" fmla="*/ 230 h 686"/>
                <a:gd name="T40" fmla="*/ 454 w 711"/>
                <a:gd name="T41" fmla="*/ 173 h 686"/>
                <a:gd name="T42" fmla="*/ 241 w 711"/>
                <a:gd name="T43" fmla="*/ 415 h 686"/>
                <a:gd name="T44" fmla="*/ 245 w 711"/>
                <a:gd name="T45" fmla="*/ 507 h 686"/>
                <a:gd name="T46" fmla="*/ 301 w 711"/>
                <a:gd name="T47" fmla="*/ 355 h 686"/>
                <a:gd name="T48" fmla="*/ 566 w 711"/>
                <a:gd name="T49" fmla="*/ 459 h 686"/>
                <a:gd name="T50" fmla="*/ 107 w 711"/>
                <a:gd name="T51" fmla="*/ 135 h 686"/>
                <a:gd name="T52" fmla="*/ 69 w 711"/>
                <a:gd name="T53" fmla="*/ 158 h 686"/>
                <a:gd name="T54" fmla="*/ 93 w 711"/>
                <a:gd name="T55" fmla="*/ 150 h 686"/>
                <a:gd name="T56" fmla="*/ 238 w 711"/>
                <a:gd name="T57" fmla="*/ 550 h 686"/>
                <a:gd name="T58" fmla="*/ 476 w 711"/>
                <a:gd name="T59" fmla="*/ 597 h 686"/>
                <a:gd name="T60" fmla="*/ 471 w 711"/>
                <a:gd name="T61" fmla="*/ 501 h 686"/>
                <a:gd name="T62" fmla="*/ 391 w 711"/>
                <a:gd name="T63" fmla="*/ 490 h 686"/>
                <a:gd name="T64" fmla="*/ 317 w 711"/>
                <a:gd name="T65" fmla="*/ 548 h 686"/>
                <a:gd name="T66" fmla="*/ 374 w 711"/>
                <a:gd name="T67" fmla="*/ 647 h 686"/>
                <a:gd name="T68" fmla="*/ 469 w 711"/>
                <a:gd name="T69" fmla="*/ 581 h 686"/>
                <a:gd name="T70" fmla="*/ 285 w 711"/>
                <a:gd name="T71" fmla="*/ 58 h 686"/>
                <a:gd name="T72" fmla="*/ 357 w 711"/>
                <a:gd name="T73" fmla="*/ 62 h 686"/>
                <a:gd name="T74" fmla="*/ 334 w 711"/>
                <a:gd name="T75" fmla="*/ 121 h 686"/>
                <a:gd name="T76" fmla="*/ 275 w 711"/>
                <a:gd name="T77" fmla="*/ 209 h 686"/>
                <a:gd name="T78" fmla="*/ 377 w 711"/>
                <a:gd name="T79" fmla="*/ 308 h 686"/>
                <a:gd name="T80" fmla="*/ 346 w 711"/>
                <a:gd name="T81" fmla="*/ 162 h 686"/>
                <a:gd name="T82" fmla="*/ 114 w 711"/>
                <a:gd name="T83" fmla="*/ 499 h 686"/>
                <a:gd name="T84" fmla="*/ 241 w 711"/>
                <a:gd name="T85" fmla="*/ 125 h 686"/>
                <a:gd name="T86" fmla="*/ 166 w 711"/>
                <a:gd name="T87" fmla="*/ 43 h 686"/>
                <a:gd name="T88" fmla="*/ 529 w 711"/>
                <a:gd name="T89" fmla="*/ 146 h 686"/>
                <a:gd name="T90" fmla="*/ 229 w 711"/>
                <a:gd name="T91" fmla="*/ 272 h 686"/>
                <a:gd name="T92" fmla="*/ 415 w 711"/>
                <a:gd name="T93" fmla="*/ 454 h 686"/>
                <a:gd name="T94" fmla="*/ 51 w 711"/>
                <a:gd name="T95" fmla="*/ 337 h 686"/>
                <a:gd name="T96" fmla="*/ 371 w 711"/>
                <a:gd name="T97" fmla="*/ 485 h 686"/>
                <a:gd name="T98" fmla="*/ 610 w 711"/>
                <a:gd name="T99" fmla="*/ 355 h 686"/>
                <a:gd name="T100" fmla="*/ 533 w 711"/>
                <a:gd name="T101" fmla="*/ 204 h 686"/>
                <a:gd name="T102" fmla="*/ 572 w 711"/>
                <a:gd name="T103" fmla="*/ 194 h 686"/>
                <a:gd name="T104" fmla="*/ 40 w 711"/>
                <a:gd name="T105" fmla="*/ 147 h 686"/>
                <a:gd name="T106" fmla="*/ 499 w 711"/>
                <a:gd name="T107" fmla="*/ 98 h 686"/>
                <a:gd name="T108" fmla="*/ 470 w 711"/>
                <a:gd name="T109" fmla="*/ 605 h 686"/>
                <a:gd name="T110" fmla="*/ 435 w 711"/>
                <a:gd name="T111" fmla="*/ 113 h 686"/>
                <a:gd name="T112" fmla="*/ 313 w 711"/>
                <a:gd name="T113" fmla="*/ 373 h 686"/>
                <a:gd name="T114" fmla="*/ 461 w 711"/>
                <a:gd name="T115" fmla="*/ 32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1" h="686">
                  <a:moveTo>
                    <a:pt x="194" y="643"/>
                  </a:moveTo>
                  <a:cubicBezTo>
                    <a:pt x="178" y="639"/>
                    <a:pt x="162" y="635"/>
                    <a:pt x="147" y="631"/>
                  </a:cubicBezTo>
                  <a:cubicBezTo>
                    <a:pt x="154" y="633"/>
                    <a:pt x="161" y="635"/>
                    <a:pt x="169" y="637"/>
                  </a:cubicBezTo>
                  <a:cubicBezTo>
                    <a:pt x="170" y="626"/>
                    <a:pt x="171" y="617"/>
                    <a:pt x="171" y="606"/>
                  </a:cubicBezTo>
                  <a:cubicBezTo>
                    <a:pt x="164" y="607"/>
                    <a:pt x="155" y="599"/>
                    <a:pt x="156" y="615"/>
                  </a:cubicBezTo>
                  <a:cubicBezTo>
                    <a:pt x="156" y="620"/>
                    <a:pt x="150" y="626"/>
                    <a:pt x="146" y="631"/>
                  </a:cubicBezTo>
                  <a:cubicBezTo>
                    <a:pt x="143" y="620"/>
                    <a:pt x="138" y="609"/>
                    <a:pt x="136" y="597"/>
                  </a:cubicBezTo>
                  <a:cubicBezTo>
                    <a:pt x="135" y="593"/>
                    <a:pt x="141" y="588"/>
                    <a:pt x="145" y="583"/>
                  </a:cubicBezTo>
                  <a:cubicBezTo>
                    <a:pt x="148" y="586"/>
                    <a:pt x="153" y="589"/>
                    <a:pt x="156" y="593"/>
                  </a:cubicBezTo>
                  <a:cubicBezTo>
                    <a:pt x="160" y="597"/>
                    <a:pt x="164" y="602"/>
                    <a:pt x="168" y="606"/>
                  </a:cubicBezTo>
                  <a:cubicBezTo>
                    <a:pt x="169" y="605"/>
                    <a:pt x="171" y="603"/>
                    <a:pt x="172" y="602"/>
                  </a:cubicBezTo>
                  <a:cubicBezTo>
                    <a:pt x="172" y="595"/>
                    <a:pt x="172" y="587"/>
                    <a:pt x="172" y="579"/>
                  </a:cubicBezTo>
                  <a:cubicBezTo>
                    <a:pt x="181" y="582"/>
                    <a:pt x="190" y="586"/>
                    <a:pt x="199" y="587"/>
                  </a:cubicBezTo>
                  <a:cubicBezTo>
                    <a:pt x="204" y="587"/>
                    <a:pt x="208" y="580"/>
                    <a:pt x="213" y="576"/>
                  </a:cubicBezTo>
                  <a:cubicBezTo>
                    <a:pt x="209" y="572"/>
                    <a:pt x="204" y="565"/>
                    <a:pt x="200" y="565"/>
                  </a:cubicBezTo>
                  <a:cubicBezTo>
                    <a:pt x="190" y="566"/>
                    <a:pt x="181" y="571"/>
                    <a:pt x="172" y="574"/>
                  </a:cubicBezTo>
                  <a:cubicBezTo>
                    <a:pt x="163" y="565"/>
                    <a:pt x="151" y="556"/>
                    <a:pt x="160" y="540"/>
                  </a:cubicBezTo>
                  <a:cubicBezTo>
                    <a:pt x="158" y="540"/>
                    <a:pt x="156" y="539"/>
                    <a:pt x="154" y="538"/>
                  </a:cubicBezTo>
                  <a:cubicBezTo>
                    <a:pt x="158" y="533"/>
                    <a:pt x="162" y="528"/>
                    <a:pt x="167" y="520"/>
                  </a:cubicBezTo>
                  <a:cubicBezTo>
                    <a:pt x="158" y="518"/>
                    <a:pt x="152" y="517"/>
                    <a:pt x="146" y="516"/>
                  </a:cubicBezTo>
                  <a:cubicBezTo>
                    <a:pt x="153" y="514"/>
                    <a:pt x="160" y="511"/>
                    <a:pt x="162" y="511"/>
                  </a:cubicBezTo>
                  <a:cubicBezTo>
                    <a:pt x="171" y="485"/>
                    <a:pt x="178" y="462"/>
                    <a:pt x="186" y="440"/>
                  </a:cubicBezTo>
                  <a:cubicBezTo>
                    <a:pt x="166" y="448"/>
                    <a:pt x="137" y="487"/>
                    <a:pt x="137" y="508"/>
                  </a:cubicBezTo>
                  <a:cubicBezTo>
                    <a:pt x="137" y="510"/>
                    <a:pt x="143" y="513"/>
                    <a:pt x="147" y="515"/>
                  </a:cubicBezTo>
                  <a:cubicBezTo>
                    <a:pt x="131" y="521"/>
                    <a:pt x="134" y="531"/>
                    <a:pt x="141" y="541"/>
                  </a:cubicBezTo>
                  <a:cubicBezTo>
                    <a:pt x="136" y="541"/>
                    <a:pt x="130" y="540"/>
                    <a:pt x="124" y="539"/>
                  </a:cubicBezTo>
                  <a:cubicBezTo>
                    <a:pt x="124" y="536"/>
                    <a:pt x="124" y="534"/>
                    <a:pt x="124" y="531"/>
                  </a:cubicBezTo>
                  <a:cubicBezTo>
                    <a:pt x="111" y="531"/>
                    <a:pt x="97" y="531"/>
                    <a:pt x="78" y="531"/>
                  </a:cubicBezTo>
                  <a:cubicBezTo>
                    <a:pt x="89" y="538"/>
                    <a:pt x="95" y="543"/>
                    <a:pt x="102" y="547"/>
                  </a:cubicBezTo>
                  <a:cubicBezTo>
                    <a:pt x="91" y="545"/>
                    <a:pt x="80" y="543"/>
                    <a:pt x="69" y="540"/>
                  </a:cubicBezTo>
                  <a:cubicBezTo>
                    <a:pt x="70" y="535"/>
                    <a:pt x="71" y="530"/>
                    <a:pt x="72" y="525"/>
                  </a:cubicBezTo>
                  <a:cubicBezTo>
                    <a:pt x="62" y="526"/>
                    <a:pt x="52" y="526"/>
                    <a:pt x="42" y="526"/>
                  </a:cubicBezTo>
                  <a:cubicBezTo>
                    <a:pt x="43" y="530"/>
                    <a:pt x="44" y="534"/>
                    <a:pt x="45" y="538"/>
                  </a:cubicBezTo>
                  <a:cubicBezTo>
                    <a:pt x="42" y="534"/>
                    <a:pt x="40" y="530"/>
                    <a:pt x="37" y="526"/>
                  </a:cubicBezTo>
                  <a:cubicBezTo>
                    <a:pt x="47" y="523"/>
                    <a:pt x="57" y="519"/>
                    <a:pt x="68" y="515"/>
                  </a:cubicBezTo>
                  <a:cubicBezTo>
                    <a:pt x="64" y="498"/>
                    <a:pt x="59" y="479"/>
                    <a:pt x="54" y="460"/>
                  </a:cubicBezTo>
                  <a:cubicBezTo>
                    <a:pt x="44" y="467"/>
                    <a:pt x="44" y="467"/>
                    <a:pt x="43" y="509"/>
                  </a:cubicBezTo>
                  <a:cubicBezTo>
                    <a:pt x="15" y="465"/>
                    <a:pt x="26" y="418"/>
                    <a:pt x="79" y="338"/>
                  </a:cubicBezTo>
                  <a:cubicBezTo>
                    <a:pt x="59" y="345"/>
                    <a:pt x="59" y="345"/>
                    <a:pt x="13" y="408"/>
                  </a:cubicBezTo>
                  <a:cubicBezTo>
                    <a:pt x="20" y="368"/>
                    <a:pt x="27" y="329"/>
                    <a:pt x="35" y="289"/>
                  </a:cubicBezTo>
                  <a:cubicBezTo>
                    <a:pt x="33" y="289"/>
                    <a:pt x="32" y="288"/>
                    <a:pt x="30" y="287"/>
                  </a:cubicBezTo>
                  <a:cubicBezTo>
                    <a:pt x="21" y="311"/>
                    <a:pt x="12" y="335"/>
                    <a:pt x="2" y="359"/>
                  </a:cubicBezTo>
                  <a:cubicBezTo>
                    <a:pt x="2" y="359"/>
                    <a:pt x="1" y="359"/>
                    <a:pt x="0" y="359"/>
                  </a:cubicBezTo>
                  <a:cubicBezTo>
                    <a:pt x="2" y="343"/>
                    <a:pt x="3" y="326"/>
                    <a:pt x="5" y="310"/>
                  </a:cubicBezTo>
                  <a:cubicBezTo>
                    <a:pt x="7" y="291"/>
                    <a:pt x="10" y="272"/>
                    <a:pt x="9" y="253"/>
                  </a:cubicBezTo>
                  <a:cubicBezTo>
                    <a:pt x="9" y="207"/>
                    <a:pt x="14" y="165"/>
                    <a:pt x="47" y="128"/>
                  </a:cubicBezTo>
                  <a:cubicBezTo>
                    <a:pt x="69" y="101"/>
                    <a:pt x="92" y="78"/>
                    <a:pt x="124" y="62"/>
                  </a:cubicBezTo>
                  <a:cubicBezTo>
                    <a:pt x="144" y="52"/>
                    <a:pt x="161" y="36"/>
                    <a:pt x="181" y="26"/>
                  </a:cubicBezTo>
                  <a:cubicBezTo>
                    <a:pt x="200" y="16"/>
                    <a:pt x="222" y="8"/>
                    <a:pt x="244" y="4"/>
                  </a:cubicBezTo>
                  <a:cubicBezTo>
                    <a:pt x="260" y="0"/>
                    <a:pt x="277" y="4"/>
                    <a:pt x="294" y="5"/>
                  </a:cubicBezTo>
                  <a:cubicBezTo>
                    <a:pt x="301" y="6"/>
                    <a:pt x="308" y="11"/>
                    <a:pt x="315" y="10"/>
                  </a:cubicBezTo>
                  <a:cubicBezTo>
                    <a:pt x="347" y="9"/>
                    <a:pt x="378" y="7"/>
                    <a:pt x="411" y="6"/>
                  </a:cubicBezTo>
                  <a:cubicBezTo>
                    <a:pt x="410" y="11"/>
                    <a:pt x="409" y="15"/>
                    <a:pt x="408" y="19"/>
                  </a:cubicBezTo>
                  <a:cubicBezTo>
                    <a:pt x="408" y="19"/>
                    <a:pt x="409" y="18"/>
                    <a:pt x="409" y="18"/>
                  </a:cubicBezTo>
                  <a:cubicBezTo>
                    <a:pt x="393" y="30"/>
                    <a:pt x="401" y="46"/>
                    <a:pt x="403" y="60"/>
                  </a:cubicBezTo>
                  <a:cubicBezTo>
                    <a:pt x="399" y="45"/>
                    <a:pt x="395" y="31"/>
                    <a:pt x="389" y="11"/>
                  </a:cubicBezTo>
                  <a:cubicBezTo>
                    <a:pt x="384" y="20"/>
                    <a:pt x="376" y="27"/>
                    <a:pt x="377" y="33"/>
                  </a:cubicBezTo>
                  <a:cubicBezTo>
                    <a:pt x="379" y="48"/>
                    <a:pt x="385" y="62"/>
                    <a:pt x="390" y="77"/>
                  </a:cubicBezTo>
                  <a:cubicBezTo>
                    <a:pt x="383" y="74"/>
                    <a:pt x="375" y="71"/>
                    <a:pt x="369" y="68"/>
                  </a:cubicBezTo>
                  <a:cubicBezTo>
                    <a:pt x="371" y="86"/>
                    <a:pt x="374" y="103"/>
                    <a:pt x="376" y="119"/>
                  </a:cubicBezTo>
                  <a:cubicBezTo>
                    <a:pt x="389" y="116"/>
                    <a:pt x="401" y="115"/>
                    <a:pt x="411" y="111"/>
                  </a:cubicBezTo>
                  <a:cubicBezTo>
                    <a:pt x="418" y="107"/>
                    <a:pt x="437" y="106"/>
                    <a:pt x="424" y="89"/>
                  </a:cubicBezTo>
                  <a:cubicBezTo>
                    <a:pt x="426" y="86"/>
                    <a:pt x="431" y="83"/>
                    <a:pt x="431" y="80"/>
                  </a:cubicBezTo>
                  <a:cubicBezTo>
                    <a:pt x="432" y="73"/>
                    <a:pt x="430" y="66"/>
                    <a:pt x="429" y="59"/>
                  </a:cubicBezTo>
                  <a:cubicBezTo>
                    <a:pt x="428" y="59"/>
                    <a:pt x="428" y="59"/>
                    <a:pt x="428" y="59"/>
                  </a:cubicBezTo>
                  <a:cubicBezTo>
                    <a:pt x="433" y="76"/>
                    <a:pt x="440" y="88"/>
                    <a:pt x="461" y="80"/>
                  </a:cubicBezTo>
                  <a:cubicBezTo>
                    <a:pt x="459" y="73"/>
                    <a:pt x="456" y="66"/>
                    <a:pt x="454" y="58"/>
                  </a:cubicBezTo>
                  <a:cubicBezTo>
                    <a:pt x="455" y="58"/>
                    <a:pt x="457" y="57"/>
                    <a:pt x="459" y="57"/>
                  </a:cubicBezTo>
                  <a:cubicBezTo>
                    <a:pt x="464" y="57"/>
                    <a:pt x="468" y="56"/>
                    <a:pt x="479" y="56"/>
                  </a:cubicBezTo>
                  <a:cubicBezTo>
                    <a:pt x="470" y="45"/>
                    <a:pt x="463" y="37"/>
                    <a:pt x="457" y="30"/>
                  </a:cubicBezTo>
                  <a:cubicBezTo>
                    <a:pt x="458" y="28"/>
                    <a:pt x="459" y="25"/>
                    <a:pt x="460" y="23"/>
                  </a:cubicBezTo>
                  <a:cubicBezTo>
                    <a:pt x="468" y="33"/>
                    <a:pt x="476" y="43"/>
                    <a:pt x="486" y="56"/>
                  </a:cubicBezTo>
                  <a:cubicBezTo>
                    <a:pt x="493" y="57"/>
                    <a:pt x="510" y="55"/>
                    <a:pt x="518" y="62"/>
                  </a:cubicBezTo>
                  <a:cubicBezTo>
                    <a:pt x="532" y="77"/>
                    <a:pt x="551" y="79"/>
                    <a:pt x="567" y="89"/>
                  </a:cubicBezTo>
                  <a:cubicBezTo>
                    <a:pt x="574" y="94"/>
                    <a:pt x="581" y="104"/>
                    <a:pt x="584" y="112"/>
                  </a:cubicBezTo>
                  <a:cubicBezTo>
                    <a:pt x="589" y="128"/>
                    <a:pt x="590" y="144"/>
                    <a:pt x="594" y="160"/>
                  </a:cubicBezTo>
                  <a:cubicBezTo>
                    <a:pt x="635" y="170"/>
                    <a:pt x="640" y="177"/>
                    <a:pt x="646" y="219"/>
                  </a:cubicBezTo>
                  <a:cubicBezTo>
                    <a:pt x="651" y="254"/>
                    <a:pt x="641" y="286"/>
                    <a:pt x="627" y="314"/>
                  </a:cubicBezTo>
                  <a:cubicBezTo>
                    <a:pt x="645" y="314"/>
                    <a:pt x="662" y="313"/>
                    <a:pt x="680" y="314"/>
                  </a:cubicBezTo>
                  <a:cubicBezTo>
                    <a:pt x="701" y="314"/>
                    <a:pt x="711" y="330"/>
                    <a:pt x="700" y="347"/>
                  </a:cubicBezTo>
                  <a:cubicBezTo>
                    <a:pt x="690" y="363"/>
                    <a:pt x="678" y="377"/>
                    <a:pt x="665" y="394"/>
                  </a:cubicBezTo>
                  <a:cubicBezTo>
                    <a:pt x="686" y="416"/>
                    <a:pt x="670" y="444"/>
                    <a:pt x="667" y="470"/>
                  </a:cubicBezTo>
                  <a:cubicBezTo>
                    <a:pt x="667" y="472"/>
                    <a:pt x="662" y="474"/>
                    <a:pt x="659" y="475"/>
                  </a:cubicBezTo>
                  <a:cubicBezTo>
                    <a:pt x="668" y="465"/>
                    <a:pt x="668" y="458"/>
                    <a:pt x="652" y="458"/>
                  </a:cubicBezTo>
                  <a:cubicBezTo>
                    <a:pt x="648" y="458"/>
                    <a:pt x="643" y="459"/>
                    <a:pt x="639" y="460"/>
                  </a:cubicBezTo>
                  <a:cubicBezTo>
                    <a:pt x="646" y="454"/>
                    <a:pt x="662" y="454"/>
                    <a:pt x="658" y="439"/>
                  </a:cubicBezTo>
                  <a:cubicBezTo>
                    <a:pt x="656" y="433"/>
                    <a:pt x="651" y="425"/>
                    <a:pt x="646" y="423"/>
                  </a:cubicBezTo>
                  <a:cubicBezTo>
                    <a:pt x="627" y="418"/>
                    <a:pt x="614" y="431"/>
                    <a:pt x="602" y="445"/>
                  </a:cubicBezTo>
                  <a:cubicBezTo>
                    <a:pt x="615" y="450"/>
                    <a:pt x="627" y="454"/>
                    <a:pt x="639" y="459"/>
                  </a:cubicBezTo>
                  <a:cubicBezTo>
                    <a:pt x="640" y="465"/>
                    <a:pt x="640" y="472"/>
                    <a:pt x="640" y="478"/>
                  </a:cubicBezTo>
                  <a:cubicBezTo>
                    <a:pt x="646" y="477"/>
                    <a:pt x="652" y="477"/>
                    <a:pt x="658" y="476"/>
                  </a:cubicBezTo>
                  <a:cubicBezTo>
                    <a:pt x="651" y="486"/>
                    <a:pt x="643" y="497"/>
                    <a:pt x="636" y="507"/>
                  </a:cubicBezTo>
                  <a:cubicBezTo>
                    <a:pt x="637" y="499"/>
                    <a:pt x="635" y="494"/>
                    <a:pt x="625" y="495"/>
                  </a:cubicBezTo>
                  <a:cubicBezTo>
                    <a:pt x="610" y="497"/>
                    <a:pt x="595" y="497"/>
                    <a:pt x="579" y="497"/>
                  </a:cubicBezTo>
                  <a:cubicBezTo>
                    <a:pt x="581" y="502"/>
                    <a:pt x="583" y="507"/>
                    <a:pt x="586" y="512"/>
                  </a:cubicBezTo>
                  <a:cubicBezTo>
                    <a:pt x="574" y="502"/>
                    <a:pt x="561" y="493"/>
                    <a:pt x="546" y="481"/>
                  </a:cubicBezTo>
                  <a:cubicBezTo>
                    <a:pt x="544" y="493"/>
                    <a:pt x="543" y="499"/>
                    <a:pt x="543" y="504"/>
                  </a:cubicBezTo>
                  <a:cubicBezTo>
                    <a:pt x="553" y="509"/>
                    <a:pt x="562" y="514"/>
                    <a:pt x="572" y="517"/>
                  </a:cubicBezTo>
                  <a:cubicBezTo>
                    <a:pt x="575" y="518"/>
                    <a:pt x="581" y="513"/>
                    <a:pt x="585" y="511"/>
                  </a:cubicBezTo>
                  <a:cubicBezTo>
                    <a:pt x="597" y="515"/>
                    <a:pt x="609" y="519"/>
                    <a:pt x="621" y="522"/>
                  </a:cubicBezTo>
                  <a:cubicBezTo>
                    <a:pt x="615" y="524"/>
                    <a:pt x="609" y="526"/>
                    <a:pt x="600" y="529"/>
                  </a:cubicBezTo>
                  <a:cubicBezTo>
                    <a:pt x="609" y="562"/>
                    <a:pt x="588" y="581"/>
                    <a:pt x="565" y="600"/>
                  </a:cubicBezTo>
                  <a:cubicBezTo>
                    <a:pt x="556" y="607"/>
                    <a:pt x="552" y="618"/>
                    <a:pt x="544" y="629"/>
                  </a:cubicBezTo>
                  <a:cubicBezTo>
                    <a:pt x="536" y="626"/>
                    <a:pt x="527" y="623"/>
                    <a:pt x="517" y="620"/>
                  </a:cubicBezTo>
                  <a:cubicBezTo>
                    <a:pt x="516" y="651"/>
                    <a:pt x="509" y="657"/>
                    <a:pt x="478" y="657"/>
                  </a:cubicBezTo>
                  <a:cubicBezTo>
                    <a:pt x="470" y="657"/>
                    <a:pt x="463" y="664"/>
                    <a:pt x="456" y="667"/>
                  </a:cubicBezTo>
                  <a:cubicBezTo>
                    <a:pt x="444" y="656"/>
                    <a:pt x="431" y="649"/>
                    <a:pt x="415" y="656"/>
                  </a:cubicBezTo>
                  <a:cubicBezTo>
                    <a:pt x="421" y="678"/>
                    <a:pt x="423" y="679"/>
                    <a:pt x="450" y="670"/>
                  </a:cubicBezTo>
                  <a:cubicBezTo>
                    <a:pt x="419" y="675"/>
                    <a:pt x="389" y="682"/>
                    <a:pt x="359" y="685"/>
                  </a:cubicBezTo>
                  <a:cubicBezTo>
                    <a:pt x="353" y="686"/>
                    <a:pt x="340" y="678"/>
                    <a:pt x="339" y="672"/>
                  </a:cubicBezTo>
                  <a:cubicBezTo>
                    <a:pt x="335" y="654"/>
                    <a:pt x="323" y="659"/>
                    <a:pt x="312" y="660"/>
                  </a:cubicBezTo>
                  <a:cubicBezTo>
                    <a:pt x="294" y="663"/>
                    <a:pt x="276" y="672"/>
                    <a:pt x="258" y="653"/>
                  </a:cubicBezTo>
                  <a:cubicBezTo>
                    <a:pt x="267" y="653"/>
                    <a:pt x="275" y="654"/>
                    <a:pt x="284" y="653"/>
                  </a:cubicBezTo>
                  <a:cubicBezTo>
                    <a:pt x="297" y="653"/>
                    <a:pt x="304" y="649"/>
                    <a:pt x="299" y="634"/>
                  </a:cubicBezTo>
                  <a:cubicBezTo>
                    <a:pt x="296" y="623"/>
                    <a:pt x="293" y="611"/>
                    <a:pt x="288" y="595"/>
                  </a:cubicBezTo>
                  <a:cubicBezTo>
                    <a:pt x="281" y="610"/>
                    <a:pt x="276" y="621"/>
                    <a:pt x="271" y="631"/>
                  </a:cubicBezTo>
                  <a:cubicBezTo>
                    <a:pt x="272" y="622"/>
                    <a:pt x="274" y="613"/>
                    <a:pt x="277" y="603"/>
                  </a:cubicBezTo>
                  <a:cubicBezTo>
                    <a:pt x="269" y="603"/>
                    <a:pt x="264" y="604"/>
                    <a:pt x="258" y="604"/>
                  </a:cubicBezTo>
                  <a:cubicBezTo>
                    <a:pt x="259" y="603"/>
                    <a:pt x="260" y="603"/>
                    <a:pt x="261" y="602"/>
                  </a:cubicBezTo>
                  <a:cubicBezTo>
                    <a:pt x="267" y="597"/>
                    <a:pt x="274" y="593"/>
                    <a:pt x="280" y="588"/>
                  </a:cubicBezTo>
                  <a:cubicBezTo>
                    <a:pt x="272" y="589"/>
                    <a:pt x="265" y="590"/>
                    <a:pt x="258" y="590"/>
                  </a:cubicBezTo>
                  <a:cubicBezTo>
                    <a:pt x="262" y="586"/>
                    <a:pt x="266" y="582"/>
                    <a:pt x="272" y="577"/>
                  </a:cubicBezTo>
                  <a:cubicBezTo>
                    <a:pt x="252" y="577"/>
                    <a:pt x="235" y="577"/>
                    <a:pt x="216" y="577"/>
                  </a:cubicBezTo>
                  <a:cubicBezTo>
                    <a:pt x="230" y="592"/>
                    <a:pt x="244" y="592"/>
                    <a:pt x="258" y="590"/>
                  </a:cubicBezTo>
                  <a:cubicBezTo>
                    <a:pt x="249" y="592"/>
                    <a:pt x="241" y="594"/>
                    <a:pt x="232" y="596"/>
                  </a:cubicBezTo>
                  <a:cubicBezTo>
                    <a:pt x="232" y="598"/>
                    <a:pt x="232" y="599"/>
                    <a:pt x="232" y="600"/>
                  </a:cubicBezTo>
                  <a:cubicBezTo>
                    <a:pt x="240" y="601"/>
                    <a:pt x="249" y="603"/>
                    <a:pt x="258" y="604"/>
                  </a:cubicBezTo>
                  <a:cubicBezTo>
                    <a:pt x="232" y="609"/>
                    <a:pt x="232" y="609"/>
                    <a:pt x="238" y="635"/>
                  </a:cubicBezTo>
                  <a:cubicBezTo>
                    <a:pt x="238" y="636"/>
                    <a:pt x="239" y="637"/>
                    <a:pt x="240" y="638"/>
                  </a:cubicBezTo>
                  <a:cubicBezTo>
                    <a:pt x="247" y="638"/>
                    <a:pt x="255" y="638"/>
                    <a:pt x="262" y="638"/>
                  </a:cubicBezTo>
                  <a:cubicBezTo>
                    <a:pt x="239" y="640"/>
                    <a:pt x="216" y="641"/>
                    <a:pt x="193" y="643"/>
                  </a:cubicBezTo>
                  <a:cubicBezTo>
                    <a:pt x="200" y="643"/>
                    <a:pt x="208" y="643"/>
                    <a:pt x="214" y="643"/>
                  </a:cubicBezTo>
                  <a:cubicBezTo>
                    <a:pt x="213" y="628"/>
                    <a:pt x="221" y="609"/>
                    <a:pt x="194" y="610"/>
                  </a:cubicBezTo>
                  <a:cubicBezTo>
                    <a:pt x="194" y="622"/>
                    <a:pt x="194" y="633"/>
                    <a:pt x="194" y="643"/>
                  </a:cubicBezTo>
                  <a:close/>
                  <a:moveTo>
                    <a:pt x="447" y="199"/>
                  </a:moveTo>
                  <a:cubicBezTo>
                    <a:pt x="442" y="196"/>
                    <a:pt x="437" y="193"/>
                    <a:pt x="433" y="191"/>
                  </a:cubicBezTo>
                  <a:cubicBezTo>
                    <a:pt x="431" y="196"/>
                    <a:pt x="429" y="201"/>
                    <a:pt x="427" y="206"/>
                  </a:cubicBezTo>
                  <a:cubicBezTo>
                    <a:pt x="427" y="209"/>
                    <a:pt x="427" y="212"/>
                    <a:pt x="427" y="215"/>
                  </a:cubicBezTo>
                  <a:cubicBezTo>
                    <a:pt x="424" y="229"/>
                    <a:pt x="420" y="244"/>
                    <a:pt x="417" y="259"/>
                  </a:cubicBezTo>
                  <a:cubicBezTo>
                    <a:pt x="399" y="270"/>
                    <a:pt x="398" y="284"/>
                    <a:pt x="413" y="300"/>
                  </a:cubicBezTo>
                  <a:cubicBezTo>
                    <a:pt x="420" y="299"/>
                    <a:pt x="428" y="299"/>
                    <a:pt x="435" y="298"/>
                  </a:cubicBezTo>
                  <a:cubicBezTo>
                    <a:pt x="442" y="297"/>
                    <a:pt x="449" y="297"/>
                    <a:pt x="456" y="295"/>
                  </a:cubicBezTo>
                  <a:cubicBezTo>
                    <a:pt x="463" y="293"/>
                    <a:pt x="468" y="290"/>
                    <a:pt x="475" y="287"/>
                  </a:cubicBezTo>
                  <a:cubicBezTo>
                    <a:pt x="482" y="290"/>
                    <a:pt x="489" y="293"/>
                    <a:pt x="496" y="296"/>
                  </a:cubicBezTo>
                  <a:cubicBezTo>
                    <a:pt x="497" y="289"/>
                    <a:pt x="497" y="282"/>
                    <a:pt x="498" y="276"/>
                  </a:cubicBezTo>
                  <a:cubicBezTo>
                    <a:pt x="504" y="277"/>
                    <a:pt x="510" y="279"/>
                    <a:pt x="516" y="280"/>
                  </a:cubicBezTo>
                  <a:cubicBezTo>
                    <a:pt x="556" y="287"/>
                    <a:pt x="561" y="274"/>
                    <a:pt x="573" y="324"/>
                  </a:cubicBezTo>
                  <a:cubicBezTo>
                    <a:pt x="574" y="326"/>
                    <a:pt x="576" y="327"/>
                    <a:pt x="578" y="330"/>
                  </a:cubicBezTo>
                  <a:cubicBezTo>
                    <a:pt x="584" y="325"/>
                    <a:pt x="591" y="322"/>
                    <a:pt x="595" y="316"/>
                  </a:cubicBezTo>
                  <a:cubicBezTo>
                    <a:pt x="602" y="306"/>
                    <a:pt x="608" y="294"/>
                    <a:pt x="615" y="282"/>
                  </a:cubicBezTo>
                  <a:cubicBezTo>
                    <a:pt x="617" y="297"/>
                    <a:pt x="595" y="309"/>
                    <a:pt x="611" y="329"/>
                  </a:cubicBezTo>
                  <a:cubicBezTo>
                    <a:pt x="636" y="283"/>
                    <a:pt x="645" y="239"/>
                    <a:pt x="632" y="192"/>
                  </a:cubicBezTo>
                  <a:cubicBezTo>
                    <a:pt x="630" y="188"/>
                    <a:pt x="624" y="185"/>
                    <a:pt x="620" y="181"/>
                  </a:cubicBezTo>
                  <a:cubicBezTo>
                    <a:pt x="619" y="183"/>
                    <a:pt x="617" y="184"/>
                    <a:pt x="616" y="186"/>
                  </a:cubicBezTo>
                  <a:cubicBezTo>
                    <a:pt x="619" y="191"/>
                    <a:pt x="625" y="195"/>
                    <a:pt x="625" y="200"/>
                  </a:cubicBezTo>
                  <a:cubicBezTo>
                    <a:pt x="626" y="208"/>
                    <a:pt x="628" y="221"/>
                    <a:pt x="624" y="225"/>
                  </a:cubicBezTo>
                  <a:cubicBezTo>
                    <a:pt x="612" y="235"/>
                    <a:pt x="616" y="243"/>
                    <a:pt x="620" y="253"/>
                  </a:cubicBezTo>
                  <a:cubicBezTo>
                    <a:pt x="615" y="246"/>
                    <a:pt x="610" y="238"/>
                    <a:pt x="604" y="231"/>
                  </a:cubicBezTo>
                  <a:cubicBezTo>
                    <a:pt x="596" y="241"/>
                    <a:pt x="589" y="250"/>
                    <a:pt x="582" y="259"/>
                  </a:cubicBezTo>
                  <a:cubicBezTo>
                    <a:pt x="565" y="249"/>
                    <a:pt x="549" y="241"/>
                    <a:pt x="534" y="230"/>
                  </a:cubicBezTo>
                  <a:cubicBezTo>
                    <a:pt x="521" y="221"/>
                    <a:pt x="522" y="208"/>
                    <a:pt x="530" y="195"/>
                  </a:cubicBezTo>
                  <a:cubicBezTo>
                    <a:pt x="533" y="191"/>
                    <a:pt x="535" y="187"/>
                    <a:pt x="538" y="183"/>
                  </a:cubicBezTo>
                  <a:cubicBezTo>
                    <a:pt x="536" y="182"/>
                    <a:pt x="535" y="181"/>
                    <a:pt x="534" y="180"/>
                  </a:cubicBezTo>
                  <a:cubicBezTo>
                    <a:pt x="530" y="185"/>
                    <a:pt x="527" y="189"/>
                    <a:pt x="521" y="195"/>
                  </a:cubicBezTo>
                  <a:cubicBezTo>
                    <a:pt x="524" y="186"/>
                    <a:pt x="526" y="180"/>
                    <a:pt x="526" y="179"/>
                  </a:cubicBezTo>
                  <a:cubicBezTo>
                    <a:pt x="509" y="182"/>
                    <a:pt x="492" y="186"/>
                    <a:pt x="474" y="190"/>
                  </a:cubicBezTo>
                  <a:cubicBezTo>
                    <a:pt x="472" y="190"/>
                    <a:pt x="471" y="193"/>
                    <a:pt x="469" y="195"/>
                  </a:cubicBezTo>
                  <a:cubicBezTo>
                    <a:pt x="464" y="188"/>
                    <a:pt x="459" y="181"/>
                    <a:pt x="454" y="173"/>
                  </a:cubicBezTo>
                  <a:cubicBezTo>
                    <a:pt x="488" y="192"/>
                    <a:pt x="502" y="189"/>
                    <a:pt x="520" y="169"/>
                  </a:cubicBezTo>
                  <a:cubicBezTo>
                    <a:pt x="524" y="164"/>
                    <a:pt x="526" y="152"/>
                    <a:pt x="523" y="148"/>
                  </a:cubicBezTo>
                  <a:cubicBezTo>
                    <a:pt x="519" y="141"/>
                    <a:pt x="512" y="133"/>
                    <a:pt x="499" y="140"/>
                  </a:cubicBezTo>
                  <a:cubicBezTo>
                    <a:pt x="489" y="145"/>
                    <a:pt x="475" y="143"/>
                    <a:pt x="464" y="144"/>
                  </a:cubicBezTo>
                  <a:cubicBezTo>
                    <a:pt x="455" y="145"/>
                    <a:pt x="447" y="147"/>
                    <a:pt x="436" y="149"/>
                  </a:cubicBezTo>
                  <a:cubicBezTo>
                    <a:pt x="444" y="159"/>
                    <a:pt x="449" y="166"/>
                    <a:pt x="454" y="173"/>
                  </a:cubicBezTo>
                  <a:cubicBezTo>
                    <a:pt x="436" y="177"/>
                    <a:pt x="444" y="189"/>
                    <a:pt x="447" y="199"/>
                  </a:cubicBezTo>
                  <a:close/>
                  <a:moveTo>
                    <a:pt x="241" y="415"/>
                  </a:moveTo>
                  <a:cubicBezTo>
                    <a:pt x="237" y="419"/>
                    <a:pt x="233" y="424"/>
                    <a:pt x="225" y="433"/>
                  </a:cubicBezTo>
                  <a:cubicBezTo>
                    <a:pt x="236" y="431"/>
                    <a:pt x="241" y="430"/>
                    <a:pt x="246" y="429"/>
                  </a:cubicBezTo>
                  <a:cubicBezTo>
                    <a:pt x="240" y="433"/>
                    <a:pt x="234" y="437"/>
                    <a:pt x="231" y="440"/>
                  </a:cubicBezTo>
                  <a:cubicBezTo>
                    <a:pt x="232" y="449"/>
                    <a:pt x="233" y="457"/>
                    <a:pt x="235" y="466"/>
                  </a:cubicBezTo>
                  <a:cubicBezTo>
                    <a:pt x="239" y="466"/>
                    <a:pt x="244" y="466"/>
                    <a:pt x="250" y="465"/>
                  </a:cubicBezTo>
                  <a:cubicBezTo>
                    <a:pt x="244" y="468"/>
                    <a:pt x="239" y="472"/>
                    <a:pt x="237" y="473"/>
                  </a:cubicBezTo>
                  <a:cubicBezTo>
                    <a:pt x="237" y="484"/>
                    <a:pt x="236" y="491"/>
                    <a:pt x="237" y="498"/>
                  </a:cubicBezTo>
                  <a:cubicBezTo>
                    <a:pt x="238" y="502"/>
                    <a:pt x="242" y="507"/>
                    <a:pt x="245" y="507"/>
                  </a:cubicBezTo>
                  <a:cubicBezTo>
                    <a:pt x="261" y="510"/>
                    <a:pt x="286" y="482"/>
                    <a:pt x="284" y="465"/>
                  </a:cubicBezTo>
                  <a:cubicBezTo>
                    <a:pt x="301" y="484"/>
                    <a:pt x="305" y="461"/>
                    <a:pt x="313" y="457"/>
                  </a:cubicBezTo>
                  <a:cubicBezTo>
                    <a:pt x="308" y="446"/>
                    <a:pt x="305" y="436"/>
                    <a:pt x="300" y="427"/>
                  </a:cubicBezTo>
                  <a:cubicBezTo>
                    <a:pt x="298" y="424"/>
                    <a:pt x="293" y="423"/>
                    <a:pt x="290" y="421"/>
                  </a:cubicBezTo>
                  <a:cubicBezTo>
                    <a:pt x="302" y="404"/>
                    <a:pt x="301" y="402"/>
                    <a:pt x="284" y="399"/>
                  </a:cubicBezTo>
                  <a:cubicBezTo>
                    <a:pt x="287" y="395"/>
                    <a:pt x="289" y="391"/>
                    <a:pt x="291" y="388"/>
                  </a:cubicBezTo>
                  <a:cubicBezTo>
                    <a:pt x="287" y="387"/>
                    <a:pt x="283" y="386"/>
                    <a:pt x="279" y="385"/>
                  </a:cubicBezTo>
                  <a:cubicBezTo>
                    <a:pt x="286" y="376"/>
                    <a:pt x="292" y="368"/>
                    <a:pt x="301" y="355"/>
                  </a:cubicBezTo>
                  <a:cubicBezTo>
                    <a:pt x="269" y="360"/>
                    <a:pt x="262" y="367"/>
                    <a:pt x="262" y="386"/>
                  </a:cubicBezTo>
                  <a:cubicBezTo>
                    <a:pt x="250" y="385"/>
                    <a:pt x="231" y="399"/>
                    <a:pt x="231" y="409"/>
                  </a:cubicBezTo>
                  <a:cubicBezTo>
                    <a:pt x="231" y="411"/>
                    <a:pt x="237" y="413"/>
                    <a:pt x="241" y="415"/>
                  </a:cubicBezTo>
                  <a:close/>
                  <a:moveTo>
                    <a:pt x="567" y="484"/>
                  </a:moveTo>
                  <a:cubicBezTo>
                    <a:pt x="589" y="498"/>
                    <a:pt x="626" y="497"/>
                    <a:pt x="637" y="482"/>
                  </a:cubicBezTo>
                  <a:cubicBezTo>
                    <a:pt x="619" y="482"/>
                    <a:pt x="601" y="482"/>
                    <a:pt x="582" y="483"/>
                  </a:cubicBezTo>
                  <a:cubicBezTo>
                    <a:pt x="577" y="483"/>
                    <a:pt x="572" y="484"/>
                    <a:pt x="566" y="484"/>
                  </a:cubicBezTo>
                  <a:cubicBezTo>
                    <a:pt x="581" y="476"/>
                    <a:pt x="576" y="468"/>
                    <a:pt x="566" y="459"/>
                  </a:cubicBezTo>
                  <a:cubicBezTo>
                    <a:pt x="573" y="459"/>
                    <a:pt x="579" y="458"/>
                    <a:pt x="590" y="457"/>
                  </a:cubicBezTo>
                  <a:cubicBezTo>
                    <a:pt x="571" y="440"/>
                    <a:pt x="556" y="441"/>
                    <a:pt x="539" y="445"/>
                  </a:cubicBezTo>
                  <a:cubicBezTo>
                    <a:pt x="527" y="447"/>
                    <a:pt x="525" y="454"/>
                    <a:pt x="527" y="463"/>
                  </a:cubicBezTo>
                  <a:cubicBezTo>
                    <a:pt x="530" y="475"/>
                    <a:pt x="538" y="470"/>
                    <a:pt x="545" y="466"/>
                  </a:cubicBezTo>
                  <a:cubicBezTo>
                    <a:pt x="545" y="470"/>
                    <a:pt x="544" y="478"/>
                    <a:pt x="546" y="479"/>
                  </a:cubicBezTo>
                  <a:cubicBezTo>
                    <a:pt x="552" y="483"/>
                    <a:pt x="560" y="483"/>
                    <a:pt x="567" y="484"/>
                  </a:cubicBezTo>
                  <a:close/>
                  <a:moveTo>
                    <a:pt x="101" y="130"/>
                  </a:moveTo>
                  <a:cubicBezTo>
                    <a:pt x="103" y="132"/>
                    <a:pt x="105" y="134"/>
                    <a:pt x="107" y="135"/>
                  </a:cubicBezTo>
                  <a:cubicBezTo>
                    <a:pt x="109" y="135"/>
                    <a:pt x="111" y="134"/>
                    <a:pt x="112" y="133"/>
                  </a:cubicBezTo>
                  <a:cubicBezTo>
                    <a:pt x="109" y="119"/>
                    <a:pt x="105" y="105"/>
                    <a:pt x="101" y="90"/>
                  </a:cubicBezTo>
                  <a:cubicBezTo>
                    <a:pt x="99" y="91"/>
                    <a:pt x="97" y="91"/>
                    <a:pt x="94" y="92"/>
                  </a:cubicBezTo>
                  <a:cubicBezTo>
                    <a:pt x="94" y="100"/>
                    <a:pt x="94" y="108"/>
                    <a:pt x="94" y="116"/>
                  </a:cubicBezTo>
                  <a:cubicBezTo>
                    <a:pt x="92" y="113"/>
                    <a:pt x="89" y="110"/>
                    <a:pt x="86" y="107"/>
                  </a:cubicBezTo>
                  <a:cubicBezTo>
                    <a:pt x="85" y="108"/>
                    <a:pt x="83" y="108"/>
                    <a:pt x="82" y="108"/>
                  </a:cubicBezTo>
                  <a:cubicBezTo>
                    <a:pt x="82" y="116"/>
                    <a:pt x="82" y="124"/>
                    <a:pt x="82" y="132"/>
                  </a:cubicBezTo>
                  <a:cubicBezTo>
                    <a:pt x="57" y="131"/>
                    <a:pt x="68" y="147"/>
                    <a:pt x="69" y="158"/>
                  </a:cubicBezTo>
                  <a:cubicBezTo>
                    <a:pt x="57" y="181"/>
                    <a:pt x="45" y="203"/>
                    <a:pt x="33" y="225"/>
                  </a:cubicBezTo>
                  <a:cubicBezTo>
                    <a:pt x="34" y="226"/>
                    <a:pt x="36" y="228"/>
                    <a:pt x="37" y="229"/>
                  </a:cubicBezTo>
                  <a:cubicBezTo>
                    <a:pt x="51" y="217"/>
                    <a:pt x="66" y="205"/>
                    <a:pt x="79" y="192"/>
                  </a:cubicBezTo>
                  <a:cubicBezTo>
                    <a:pt x="82" y="189"/>
                    <a:pt x="80" y="182"/>
                    <a:pt x="78" y="177"/>
                  </a:cubicBezTo>
                  <a:cubicBezTo>
                    <a:pt x="75" y="170"/>
                    <a:pt x="71" y="164"/>
                    <a:pt x="68" y="158"/>
                  </a:cubicBezTo>
                  <a:cubicBezTo>
                    <a:pt x="76" y="168"/>
                    <a:pt x="83" y="179"/>
                    <a:pt x="91" y="190"/>
                  </a:cubicBezTo>
                  <a:cubicBezTo>
                    <a:pt x="93" y="189"/>
                    <a:pt x="95" y="189"/>
                    <a:pt x="97" y="189"/>
                  </a:cubicBezTo>
                  <a:cubicBezTo>
                    <a:pt x="95" y="176"/>
                    <a:pt x="94" y="163"/>
                    <a:pt x="93" y="150"/>
                  </a:cubicBezTo>
                  <a:cubicBezTo>
                    <a:pt x="95" y="153"/>
                    <a:pt x="97" y="155"/>
                    <a:pt x="100" y="158"/>
                  </a:cubicBezTo>
                  <a:cubicBezTo>
                    <a:pt x="101" y="158"/>
                    <a:pt x="102" y="157"/>
                    <a:pt x="103" y="157"/>
                  </a:cubicBezTo>
                  <a:cubicBezTo>
                    <a:pt x="102" y="148"/>
                    <a:pt x="102" y="139"/>
                    <a:pt x="101" y="130"/>
                  </a:cubicBezTo>
                  <a:close/>
                  <a:moveTo>
                    <a:pt x="229" y="552"/>
                  </a:moveTo>
                  <a:cubicBezTo>
                    <a:pt x="227" y="555"/>
                    <a:pt x="226" y="558"/>
                    <a:pt x="223" y="563"/>
                  </a:cubicBezTo>
                  <a:cubicBezTo>
                    <a:pt x="238" y="563"/>
                    <a:pt x="251" y="563"/>
                    <a:pt x="264" y="563"/>
                  </a:cubicBezTo>
                  <a:cubicBezTo>
                    <a:pt x="265" y="562"/>
                    <a:pt x="265" y="560"/>
                    <a:pt x="266" y="558"/>
                  </a:cubicBezTo>
                  <a:cubicBezTo>
                    <a:pt x="257" y="555"/>
                    <a:pt x="247" y="553"/>
                    <a:pt x="238" y="550"/>
                  </a:cubicBezTo>
                  <a:cubicBezTo>
                    <a:pt x="240" y="547"/>
                    <a:pt x="242" y="544"/>
                    <a:pt x="243" y="541"/>
                  </a:cubicBezTo>
                  <a:cubicBezTo>
                    <a:pt x="244" y="535"/>
                    <a:pt x="245" y="529"/>
                    <a:pt x="247" y="524"/>
                  </a:cubicBezTo>
                  <a:cubicBezTo>
                    <a:pt x="241" y="525"/>
                    <a:pt x="234" y="524"/>
                    <a:pt x="229" y="527"/>
                  </a:cubicBezTo>
                  <a:cubicBezTo>
                    <a:pt x="216" y="536"/>
                    <a:pt x="204" y="546"/>
                    <a:pt x="191" y="557"/>
                  </a:cubicBezTo>
                  <a:cubicBezTo>
                    <a:pt x="206" y="564"/>
                    <a:pt x="219" y="565"/>
                    <a:pt x="229" y="552"/>
                  </a:cubicBezTo>
                  <a:close/>
                  <a:moveTo>
                    <a:pt x="469" y="581"/>
                  </a:moveTo>
                  <a:cubicBezTo>
                    <a:pt x="477" y="579"/>
                    <a:pt x="486" y="578"/>
                    <a:pt x="494" y="577"/>
                  </a:cubicBezTo>
                  <a:cubicBezTo>
                    <a:pt x="489" y="582"/>
                    <a:pt x="485" y="587"/>
                    <a:pt x="476" y="597"/>
                  </a:cubicBezTo>
                  <a:cubicBezTo>
                    <a:pt x="489" y="595"/>
                    <a:pt x="498" y="595"/>
                    <a:pt x="504" y="592"/>
                  </a:cubicBezTo>
                  <a:cubicBezTo>
                    <a:pt x="520" y="583"/>
                    <a:pt x="535" y="574"/>
                    <a:pt x="550" y="564"/>
                  </a:cubicBezTo>
                  <a:cubicBezTo>
                    <a:pt x="558" y="559"/>
                    <a:pt x="564" y="552"/>
                    <a:pt x="570" y="546"/>
                  </a:cubicBezTo>
                  <a:cubicBezTo>
                    <a:pt x="573" y="543"/>
                    <a:pt x="574" y="535"/>
                    <a:pt x="572" y="533"/>
                  </a:cubicBezTo>
                  <a:cubicBezTo>
                    <a:pt x="570" y="530"/>
                    <a:pt x="564" y="530"/>
                    <a:pt x="559" y="530"/>
                  </a:cubicBezTo>
                  <a:cubicBezTo>
                    <a:pt x="534" y="526"/>
                    <a:pt x="509" y="522"/>
                    <a:pt x="491" y="500"/>
                  </a:cubicBezTo>
                  <a:cubicBezTo>
                    <a:pt x="491" y="499"/>
                    <a:pt x="489" y="499"/>
                    <a:pt x="488" y="498"/>
                  </a:cubicBezTo>
                  <a:cubicBezTo>
                    <a:pt x="482" y="499"/>
                    <a:pt x="476" y="500"/>
                    <a:pt x="471" y="501"/>
                  </a:cubicBezTo>
                  <a:cubicBezTo>
                    <a:pt x="481" y="485"/>
                    <a:pt x="491" y="470"/>
                    <a:pt x="501" y="454"/>
                  </a:cubicBezTo>
                  <a:cubicBezTo>
                    <a:pt x="500" y="459"/>
                    <a:pt x="497" y="464"/>
                    <a:pt x="497" y="469"/>
                  </a:cubicBezTo>
                  <a:cubicBezTo>
                    <a:pt x="497" y="475"/>
                    <a:pt x="500" y="481"/>
                    <a:pt x="501" y="486"/>
                  </a:cubicBezTo>
                  <a:cubicBezTo>
                    <a:pt x="506" y="482"/>
                    <a:pt x="514" y="479"/>
                    <a:pt x="515" y="473"/>
                  </a:cubicBezTo>
                  <a:cubicBezTo>
                    <a:pt x="519" y="462"/>
                    <a:pt x="517" y="452"/>
                    <a:pt x="501" y="455"/>
                  </a:cubicBezTo>
                  <a:cubicBezTo>
                    <a:pt x="504" y="445"/>
                    <a:pt x="508" y="435"/>
                    <a:pt x="512" y="424"/>
                  </a:cubicBezTo>
                  <a:cubicBezTo>
                    <a:pt x="509" y="420"/>
                    <a:pt x="504" y="415"/>
                    <a:pt x="500" y="410"/>
                  </a:cubicBezTo>
                  <a:cubicBezTo>
                    <a:pt x="469" y="446"/>
                    <a:pt x="439" y="481"/>
                    <a:pt x="391" y="490"/>
                  </a:cubicBezTo>
                  <a:cubicBezTo>
                    <a:pt x="397" y="507"/>
                    <a:pt x="401" y="521"/>
                    <a:pt x="405" y="532"/>
                  </a:cubicBezTo>
                  <a:cubicBezTo>
                    <a:pt x="420" y="538"/>
                    <a:pt x="433" y="542"/>
                    <a:pt x="446" y="547"/>
                  </a:cubicBezTo>
                  <a:cubicBezTo>
                    <a:pt x="425" y="536"/>
                    <a:pt x="404" y="540"/>
                    <a:pt x="384" y="551"/>
                  </a:cubicBezTo>
                  <a:cubicBezTo>
                    <a:pt x="382" y="546"/>
                    <a:pt x="380" y="542"/>
                    <a:pt x="380" y="542"/>
                  </a:cubicBezTo>
                  <a:cubicBezTo>
                    <a:pt x="385" y="533"/>
                    <a:pt x="390" y="526"/>
                    <a:pt x="389" y="522"/>
                  </a:cubicBezTo>
                  <a:cubicBezTo>
                    <a:pt x="387" y="515"/>
                    <a:pt x="384" y="503"/>
                    <a:pt x="371" y="513"/>
                  </a:cubicBezTo>
                  <a:cubicBezTo>
                    <a:pt x="370" y="514"/>
                    <a:pt x="364" y="508"/>
                    <a:pt x="361" y="507"/>
                  </a:cubicBezTo>
                  <a:cubicBezTo>
                    <a:pt x="346" y="521"/>
                    <a:pt x="331" y="534"/>
                    <a:pt x="317" y="548"/>
                  </a:cubicBezTo>
                  <a:cubicBezTo>
                    <a:pt x="315" y="550"/>
                    <a:pt x="314" y="555"/>
                    <a:pt x="313" y="559"/>
                  </a:cubicBezTo>
                  <a:cubicBezTo>
                    <a:pt x="316" y="560"/>
                    <a:pt x="320" y="560"/>
                    <a:pt x="323" y="560"/>
                  </a:cubicBezTo>
                  <a:cubicBezTo>
                    <a:pt x="321" y="566"/>
                    <a:pt x="319" y="573"/>
                    <a:pt x="317" y="579"/>
                  </a:cubicBezTo>
                  <a:cubicBezTo>
                    <a:pt x="314" y="581"/>
                    <a:pt x="309" y="584"/>
                    <a:pt x="309" y="585"/>
                  </a:cubicBezTo>
                  <a:cubicBezTo>
                    <a:pt x="312" y="596"/>
                    <a:pt x="316" y="608"/>
                    <a:pt x="320" y="619"/>
                  </a:cubicBezTo>
                  <a:cubicBezTo>
                    <a:pt x="324" y="631"/>
                    <a:pt x="332" y="634"/>
                    <a:pt x="343" y="628"/>
                  </a:cubicBezTo>
                  <a:cubicBezTo>
                    <a:pt x="358" y="621"/>
                    <a:pt x="371" y="623"/>
                    <a:pt x="380" y="636"/>
                  </a:cubicBezTo>
                  <a:cubicBezTo>
                    <a:pt x="378" y="640"/>
                    <a:pt x="376" y="643"/>
                    <a:pt x="374" y="647"/>
                  </a:cubicBezTo>
                  <a:cubicBezTo>
                    <a:pt x="375" y="648"/>
                    <a:pt x="376" y="650"/>
                    <a:pt x="377" y="652"/>
                  </a:cubicBezTo>
                  <a:cubicBezTo>
                    <a:pt x="386" y="649"/>
                    <a:pt x="395" y="647"/>
                    <a:pt x="404" y="644"/>
                  </a:cubicBezTo>
                  <a:cubicBezTo>
                    <a:pt x="392" y="630"/>
                    <a:pt x="383" y="619"/>
                    <a:pt x="373" y="607"/>
                  </a:cubicBezTo>
                  <a:cubicBezTo>
                    <a:pt x="379" y="613"/>
                    <a:pt x="386" y="619"/>
                    <a:pt x="391" y="625"/>
                  </a:cubicBezTo>
                  <a:cubicBezTo>
                    <a:pt x="406" y="642"/>
                    <a:pt x="426" y="642"/>
                    <a:pt x="442" y="633"/>
                  </a:cubicBezTo>
                  <a:cubicBezTo>
                    <a:pt x="453" y="627"/>
                    <a:pt x="459" y="610"/>
                    <a:pt x="467" y="598"/>
                  </a:cubicBezTo>
                  <a:cubicBezTo>
                    <a:pt x="465" y="597"/>
                    <a:pt x="463" y="596"/>
                    <a:pt x="460" y="595"/>
                  </a:cubicBezTo>
                  <a:cubicBezTo>
                    <a:pt x="463" y="590"/>
                    <a:pt x="466" y="586"/>
                    <a:pt x="469" y="581"/>
                  </a:cubicBezTo>
                  <a:close/>
                  <a:moveTo>
                    <a:pt x="332" y="41"/>
                  </a:moveTo>
                  <a:cubicBezTo>
                    <a:pt x="328" y="42"/>
                    <a:pt x="323" y="44"/>
                    <a:pt x="321" y="43"/>
                  </a:cubicBezTo>
                  <a:cubicBezTo>
                    <a:pt x="311" y="32"/>
                    <a:pt x="302" y="22"/>
                    <a:pt x="293" y="10"/>
                  </a:cubicBezTo>
                  <a:cubicBezTo>
                    <a:pt x="279" y="24"/>
                    <a:pt x="277" y="38"/>
                    <a:pt x="284" y="53"/>
                  </a:cubicBezTo>
                  <a:cubicBezTo>
                    <a:pt x="280" y="39"/>
                    <a:pt x="275" y="25"/>
                    <a:pt x="269" y="6"/>
                  </a:cubicBezTo>
                  <a:cubicBezTo>
                    <a:pt x="264" y="17"/>
                    <a:pt x="261" y="23"/>
                    <a:pt x="258" y="29"/>
                  </a:cubicBezTo>
                  <a:cubicBezTo>
                    <a:pt x="254" y="27"/>
                    <a:pt x="250" y="24"/>
                    <a:pt x="244" y="20"/>
                  </a:cubicBezTo>
                  <a:cubicBezTo>
                    <a:pt x="246" y="38"/>
                    <a:pt x="268" y="57"/>
                    <a:pt x="285" y="58"/>
                  </a:cubicBezTo>
                  <a:cubicBezTo>
                    <a:pt x="289" y="63"/>
                    <a:pt x="294" y="68"/>
                    <a:pt x="299" y="74"/>
                  </a:cubicBezTo>
                  <a:cubicBezTo>
                    <a:pt x="300" y="69"/>
                    <a:pt x="301" y="65"/>
                    <a:pt x="303" y="58"/>
                  </a:cubicBezTo>
                  <a:cubicBezTo>
                    <a:pt x="307" y="66"/>
                    <a:pt x="310" y="71"/>
                    <a:pt x="316" y="81"/>
                  </a:cubicBezTo>
                  <a:cubicBezTo>
                    <a:pt x="317" y="69"/>
                    <a:pt x="318" y="64"/>
                    <a:pt x="318" y="64"/>
                  </a:cubicBezTo>
                  <a:cubicBezTo>
                    <a:pt x="321" y="69"/>
                    <a:pt x="327" y="78"/>
                    <a:pt x="332" y="86"/>
                  </a:cubicBezTo>
                  <a:cubicBezTo>
                    <a:pt x="335" y="85"/>
                    <a:pt x="337" y="84"/>
                    <a:pt x="339" y="83"/>
                  </a:cubicBezTo>
                  <a:cubicBezTo>
                    <a:pt x="337" y="69"/>
                    <a:pt x="334" y="55"/>
                    <a:pt x="332" y="41"/>
                  </a:cubicBezTo>
                  <a:cubicBezTo>
                    <a:pt x="340" y="48"/>
                    <a:pt x="348" y="55"/>
                    <a:pt x="357" y="62"/>
                  </a:cubicBezTo>
                  <a:cubicBezTo>
                    <a:pt x="341" y="20"/>
                    <a:pt x="341" y="20"/>
                    <a:pt x="320" y="20"/>
                  </a:cubicBezTo>
                  <a:cubicBezTo>
                    <a:pt x="324" y="27"/>
                    <a:pt x="328" y="34"/>
                    <a:pt x="332" y="41"/>
                  </a:cubicBezTo>
                  <a:close/>
                  <a:moveTo>
                    <a:pt x="346" y="162"/>
                  </a:moveTo>
                  <a:cubicBezTo>
                    <a:pt x="343" y="164"/>
                    <a:pt x="340" y="167"/>
                    <a:pt x="335" y="171"/>
                  </a:cubicBezTo>
                  <a:cubicBezTo>
                    <a:pt x="349" y="175"/>
                    <a:pt x="359" y="178"/>
                    <a:pt x="371" y="182"/>
                  </a:cubicBezTo>
                  <a:cubicBezTo>
                    <a:pt x="374" y="157"/>
                    <a:pt x="358" y="162"/>
                    <a:pt x="346" y="162"/>
                  </a:cubicBezTo>
                  <a:cubicBezTo>
                    <a:pt x="366" y="154"/>
                    <a:pt x="350" y="139"/>
                    <a:pt x="354" y="128"/>
                  </a:cubicBezTo>
                  <a:cubicBezTo>
                    <a:pt x="346" y="125"/>
                    <a:pt x="340" y="122"/>
                    <a:pt x="334" y="121"/>
                  </a:cubicBezTo>
                  <a:cubicBezTo>
                    <a:pt x="309" y="120"/>
                    <a:pt x="296" y="107"/>
                    <a:pt x="293" y="83"/>
                  </a:cubicBezTo>
                  <a:cubicBezTo>
                    <a:pt x="292" y="78"/>
                    <a:pt x="285" y="74"/>
                    <a:pt x="280" y="70"/>
                  </a:cubicBezTo>
                  <a:cubicBezTo>
                    <a:pt x="280" y="93"/>
                    <a:pt x="276" y="110"/>
                    <a:pt x="254" y="120"/>
                  </a:cubicBezTo>
                  <a:cubicBezTo>
                    <a:pt x="278" y="138"/>
                    <a:pt x="285" y="148"/>
                    <a:pt x="283" y="170"/>
                  </a:cubicBezTo>
                  <a:cubicBezTo>
                    <a:pt x="282" y="186"/>
                    <a:pt x="287" y="194"/>
                    <a:pt x="300" y="200"/>
                  </a:cubicBezTo>
                  <a:cubicBezTo>
                    <a:pt x="296" y="200"/>
                    <a:pt x="292" y="199"/>
                    <a:pt x="290" y="199"/>
                  </a:cubicBezTo>
                  <a:cubicBezTo>
                    <a:pt x="290" y="218"/>
                    <a:pt x="320" y="223"/>
                    <a:pt x="308" y="251"/>
                  </a:cubicBezTo>
                  <a:cubicBezTo>
                    <a:pt x="296" y="235"/>
                    <a:pt x="285" y="222"/>
                    <a:pt x="275" y="209"/>
                  </a:cubicBezTo>
                  <a:cubicBezTo>
                    <a:pt x="269" y="216"/>
                    <a:pt x="265" y="220"/>
                    <a:pt x="259" y="227"/>
                  </a:cubicBezTo>
                  <a:cubicBezTo>
                    <a:pt x="265" y="228"/>
                    <a:pt x="268" y="229"/>
                    <a:pt x="271" y="229"/>
                  </a:cubicBezTo>
                  <a:cubicBezTo>
                    <a:pt x="272" y="237"/>
                    <a:pt x="274" y="244"/>
                    <a:pt x="274" y="252"/>
                  </a:cubicBezTo>
                  <a:cubicBezTo>
                    <a:pt x="276" y="277"/>
                    <a:pt x="276" y="301"/>
                    <a:pt x="279" y="325"/>
                  </a:cubicBezTo>
                  <a:cubicBezTo>
                    <a:pt x="279" y="332"/>
                    <a:pt x="282" y="342"/>
                    <a:pt x="288" y="346"/>
                  </a:cubicBezTo>
                  <a:cubicBezTo>
                    <a:pt x="293" y="349"/>
                    <a:pt x="303" y="348"/>
                    <a:pt x="310" y="346"/>
                  </a:cubicBezTo>
                  <a:cubicBezTo>
                    <a:pt x="324" y="342"/>
                    <a:pt x="337" y="332"/>
                    <a:pt x="351" y="331"/>
                  </a:cubicBezTo>
                  <a:cubicBezTo>
                    <a:pt x="373" y="328"/>
                    <a:pt x="374" y="330"/>
                    <a:pt x="377" y="308"/>
                  </a:cubicBezTo>
                  <a:cubicBezTo>
                    <a:pt x="369" y="305"/>
                    <a:pt x="361" y="301"/>
                    <a:pt x="353" y="299"/>
                  </a:cubicBezTo>
                  <a:cubicBezTo>
                    <a:pt x="337" y="294"/>
                    <a:pt x="329" y="283"/>
                    <a:pt x="333" y="268"/>
                  </a:cubicBezTo>
                  <a:cubicBezTo>
                    <a:pt x="338" y="254"/>
                    <a:pt x="331" y="246"/>
                    <a:pt x="325" y="236"/>
                  </a:cubicBezTo>
                  <a:cubicBezTo>
                    <a:pt x="322" y="229"/>
                    <a:pt x="320" y="222"/>
                    <a:pt x="317" y="216"/>
                  </a:cubicBezTo>
                  <a:cubicBezTo>
                    <a:pt x="326" y="226"/>
                    <a:pt x="335" y="235"/>
                    <a:pt x="344" y="245"/>
                  </a:cubicBezTo>
                  <a:cubicBezTo>
                    <a:pt x="352" y="232"/>
                    <a:pt x="359" y="220"/>
                    <a:pt x="368" y="205"/>
                  </a:cubicBezTo>
                  <a:cubicBezTo>
                    <a:pt x="355" y="195"/>
                    <a:pt x="341" y="183"/>
                    <a:pt x="325" y="170"/>
                  </a:cubicBezTo>
                  <a:cubicBezTo>
                    <a:pt x="333" y="167"/>
                    <a:pt x="340" y="164"/>
                    <a:pt x="346" y="162"/>
                  </a:cubicBezTo>
                  <a:close/>
                  <a:moveTo>
                    <a:pt x="105" y="415"/>
                  </a:moveTo>
                  <a:cubicBezTo>
                    <a:pt x="69" y="424"/>
                    <a:pt x="59" y="466"/>
                    <a:pt x="78" y="516"/>
                  </a:cubicBezTo>
                  <a:cubicBezTo>
                    <a:pt x="91" y="516"/>
                    <a:pt x="105" y="516"/>
                    <a:pt x="118" y="515"/>
                  </a:cubicBezTo>
                  <a:cubicBezTo>
                    <a:pt x="122" y="515"/>
                    <a:pt x="129" y="510"/>
                    <a:pt x="130" y="506"/>
                  </a:cubicBezTo>
                  <a:cubicBezTo>
                    <a:pt x="134" y="490"/>
                    <a:pt x="137" y="474"/>
                    <a:pt x="140" y="459"/>
                  </a:cubicBezTo>
                  <a:cubicBezTo>
                    <a:pt x="139" y="458"/>
                    <a:pt x="138" y="458"/>
                    <a:pt x="136" y="457"/>
                  </a:cubicBezTo>
                  <a:cubicBezTo>
                    <a:pt x="131" y="472"/>
                    <a:pt x="125" y="486"/>
                    <a:pt x="119" y="500"/>
                  </a:cubicBezTo>
                  <a:cubicBezTo>
                    <a:pt x="117" y="500"/>
                    <a:pt x="116" y="499"/>
                    <a:pt x="114" y="499"/>
                  </a:cubicBezTo>
                  <a:cubicBezTo>
                    <a:pt x="116" y="480"/>
                    <a:pt x="117" y="460"/>
                    <a:pt x="119" y="441"/>
                  </a:cubicBezTo>
                  <a:cubicBezTo>
                    <a:pt x="118" y="440"/>
                    <a:pt x="116" y="440"/>
                    <a:pt x="114" y="439"/>
                  </a:cubicBezTo>
                  <a:cubicBezTo>
                    <a:pt x="106" y="459"/>
                    <a:pt x="98" y="479"/>
                    <a:pt x="90" y="500"/>
                  </a:cubicBezTo>
                  <a:cubicBezTo>
                    <a:pt x="78" y="469"/>
                    <a:pt x="92" y="443"/>
                    <a:pt x="105" y="415"/>
                  </a:cubicBezTo>
                  <a:close/>
                  <a:moveTo>
                    <a:pt x="195" y="188"/>
                  </a:moveTo>
                  <a:cubicBezTo>
                    <a:pt x="213" y="188"/>
                    <a:pt x="230" y="190"/>
                    <a:pt x="247" y="188"/>
                  </a:cubicBezTo>
                  <a:cubicBezTo>
                    <a:pt x="264" y="185"/>
                    <a:pt x="276" y="174"/>
                    <a:pt x="273" y="154"/>
                  </a:cubicBezTo>
                  <a:cubicBezTo>
                    <a:pt x="269" y="135"/>
                    <a:pt x="254" y="125"/>
                    <a:pt x="241" y="125"/>
                  </a:cubicBezTo>
                  <a:cubicBezTo>
                    <a:pt x="225" y="147"/>
                    <a:pt x="211" y="165"/>
                    <a:pt x="195" y="188"/>
                  </a:cubicBezTo>
                  <a:close/>
                  <a:moveTo>
                    <a:pt x="183" y="85"/>
                  </a:moveTo>
                  <a:cubicBezTo>
                    <a:pt x="135" y="85"/>
                    <a:pt x="101" y="139"/>
                    <a:pt x="116" y="185"/>
                  </a:cubicBezTo>
                  <a:cubicBezTo>
                    <a:pt x="130" y="183"/>
                    <a:pt x="143" y="181"/>
                    <a:pt x="160" y="178"/>
                  </a:cubicBezTo>
                  <a:cubicBezTo>
                    <a:pt x="117" y="134"/>
                    <a:pt x="159" y="112"/>
                    <a:pt x="183" y="85"/>
                  </a:cubicBezTo>
                  <a:close/>
                  <a:moveTo>
                    <a:pt x="133" y="92"/>
                  </a:moveTo>
                  <a:cubicBezTo>
                    <a:pt x="160" y="77"/>
                    <a:pt x="186" y="63"/>
                    <a:pt x="213" y="48"/>
                  </a:cubicBezTo>
                  <a:cubicBezTo>
                    <a:pt x="196" y="31"/>
                    <a:pt x="181" y="35"/>
                    <a:pt x="166" y="43"/>
                  </a:cubicBezTo>
                  <a:cubicBezTo>
                    <a:pt x="148" y="53"/>
                    <a:pt x="133" y="66"/>
                    <a:pt x="133" y="92"/>
                  </a:cubicBezTo>
                  <a:close/>
                  <a:moveTo>
                    <a:pt x="631" y="389"/>
                  </a:moveTo>
                  <a:cubicBezTo>
                    <a:pt x="614" y="389"/>
                    <a:pt x="600" y="359"/>
                    <a:pt x="582" y="386"/>
                  </a:cubicBezTo>
                  <a:cubicBezTo>
                    <a:pt x="573" y="400"/>
                    <a:pt x="584" y="422"/>
                    <a:pt x="604" y="431"/>
                  </a:cubicBezTo>
                  <a:cubicBezTo>
                    <a:pt x="612" y="418"/>
                    <a:pt x="621" y="404"/>
                    <a:pt x="631" y="389"/>
                  </a:cubicBezTo>
                  <a:close/>
                  <a:moveTo>
                    <a:pt x="583" y="146"/>
                  </a:moveTo>
                  <a:cubicBezTo>
                    <a:pt x="582" y="144"/>
                    <a:pt x="580" y="141"/>
                    <a:pt x="579" y="139"/>
                  </a:cubicBezTo>
                  <a:cubicBezTo>
                    <a:pt x="564" y="141"/>
                    <a:pt x="549" y="143"/>
                    <a:pt x="529" y="146"/>
                  </a:cubicBezTo>
                  <a:cubicBezTo>
                    <a:pt x="538" y="163"/>
                    <a:pt x="544" y="175"/>
                    <a:pt x="550" y="187"/>
                  </a:cubicBezTo>
                  <a:cubicBezTo>
                    <a:pt x="559" y="182"/>
                    <a:pt x="569" y="177"/>
                    <a:pt x="579" y="172"/>
                  </a:cubicBezTo>
                  <a:cubicBezTo>
                    <a:pt x="573" y="165"/>
                    <a:pt x="570" y="162"/>
                    <a:pt x="568" y="158"/>
                  </a:cubicBezTo>
                  <a:cubicBezTo>
                    <a:pt x="573" y="154"/>
                    <a:pt x="578" y="150"/>
                    <a:pt x="583" y="146"/>
                  </a:cubicBezTo>
                  <a:close/>
                  <a:moveTo>
                    <a:pt x="229" y="272"/>
                  </a:moveTo>
                  <a:cubicBezTo>
                    <a:pt x="214" y="246"/>
                    <a:pt x="192" y="238"/>
                    <a:pt x="166" y="238"/>
                  </a:cubicBezTo>
                  <a:cubicBezTo>
                    <a:pt x="122" y="239"/>
                    <a:pt x="85" y="257"/>
                    <a:pt x="59" y="293"/>
                  </a:cubicBezTo>
                  <a:cubicBezTo>
                    <a:pt x="131" y="237"/>
                    <a:pt x="173" y="231"/>
                    <a:pt x="229" y="272"/>
                  </a:cubicBezTo>
                  <a:close/>
                  <a:moveTo>
                    <a:pt x="83" y="227"/>
                  </a:moveTo>
                  <a:cubicBezTo>
                    <a:pt x="110" y="224"/>
                    <a:pt x="141" y="217"/>
                    <a:pt x="172" y="216"/>
                  </a:cubicBezTo>
                  <a:cubicBezTo>
                    <a:pt x="206" y="215"/>
                    <a:pt x="234" y="231"/>
                    <a:pt x="252" y="266"/>
                  </a:cubicBezTo>
                  <a:cubicBezTo>
                    <a:pt x="244" y="204"/>
                    <a:pt x="123" y="189"/>
                    <a:pt x="83" y="227"/>
                  </a:cubicBezTo>
                  <a:close/>
                  <a:moveTo>
                    <a:pt x="177" y="337"/>
                  </a:moveTo>
                  <a:cubicBezTo>
                    <a:pt x="121" y="317"/>
                    <a:pt x="53" y="373"/>
                    <a:pt x="47" y="429"/>
                  </a:cubicBezTo>
                  <a:cubicBezTo>
                    <a:pt x="96" y="352"/>
                    <a:pt x="112" y="341"/>
                    <a:pt x="177" y="337"/>
                  </a:cubicBezTo>
                  <a:close/>
                  <a:moveTo>
                    <a:pt x="415" y="454"/>
                  </a:moveTo>
                  <a:cubicBezTo>
                    <a:pt x="400" y="442"/>
                    <a:pt x="386" y="431"/>
                    <a:pt x="372" y="420"/>
                  </a:cubicBezTo>
                  <a:cubicBezTo>
                    <a:pt x="364" y="430"/>
                    <a:pt x="361" y="442"/>
                    <a:pt x="372" y="452"/>
                  </a:cubicBezTo>
                  <a:cubicBezTo>
                    <a:pt x="385" y="465"/>
                    <a:pt x="400" y="464"/>
                    <a:pt x="415" y="454"/>
                  </a:cubicBezTo>
                  <a:close/>
                  <a:moveTo>
                    <a:pt x="525" y="421"/>
                  </a:moveTo>
                  <a:cubicBezTo>
                    <a:pt x="551" y="411"/>
                    <a:pt x="563" y="387"/>
                    <a:pt x="578" y="366"/>
                  </a:cubicBezTo>
                  <a:cubicBezTo>
                    <a:pt x="547" y="370"/>
                    <a:pt x="541" y="400"/>
                    <a:pt x="525" y="421"/>
                  </a:cubicBezTo>
                  <a:close/>
                  <a:moveTo>
                    <a:pt x="197" y="305"/>
                  </a:moveTo>
                  <a:cubicBezTo>
                    <a:pt x="158" y="265"/>
                    <a:pt x="66" y="286"/>
                    <a:pt x="51" y="337"/>
                  </a:cubicBezTo>
                  <a:cubicBezTo>
                    <a:pt x="94" y="299"/>
                    <a:pt x="138" y="267"/>
                    <a:pt x="197" y="305"/>
                  </a:cubicBezTo>
                  <a:close/>
                  <a:moveTo>
                    <a:pt x="305" y="481"/>
                  </a:moveTo>
                  <a:cubicBezTo>
                    <a:pt x="297" y="492"/>
                    <a:pt x="294" y="504"/>
                    <a:pt x="308" y="513"/>
                  </a:cubicBezTo>
                  <a:cubicBezTo>
                    <a:pt x="319" y="522"/>
                    <a:pt x="331" y="521"/>
                    <a:pt x="342" y="513"/>
                  </a:cubicBezTo>
                  <a:cubicBezTo>
                    <a:pt x="329" y="502"/>
                    <a:pt x="318" y="492"/>
                    <a:pt x="305" y="481"/>
                  </a:cubicBezTo>
                  <a:close/>
                  <a:moveTo>
                    <a:pt x="334" y="453"/>
                  </a:moveTo>
                  <a:cubicBezTo>
                    <a:pt x="326" y="464"/>
                    <a:pt x="324" y="475"/>
                    <a:pt x="335" y="484"/>
                  </a:cubicBezTo>
                  <a:cubicBezTo>
                    <a:pt x="347" y="494"/>
                    <a:pt x="359" y="493"/>
                    <a:pt x="371" y="485"/>
                  </a:cubicBezTo>
                  <a:cubicBezTo>
                    <a:pt x="358" y="474"/>
                    <a:pt x="347" y="464"/>
                    <a:pt x="334" y="453"/>
                  </a:cubicBezTo>
                  <a:close/>
                  <a:moveTo>
                    <a:pt x="554" y="353"/>
                  </a:moveTo>
                  <a:cubicBezTo>
                    <a:pt x="556" y="352"/>
                    <a:pt x="557" y="352"/>
                    <a:pt x="559" y="351"/>
                  </a:cubicBezTo>
                  <a:cubicBezTo>
                    <a:pt x="556" y="343"/>
                    <a:pt x="556" y="332"/>
                    <a:pt x="551" y="327"/>
                  </a:cubicBezTo>
                  <a:cubicBezTo>
                    <a:pt x="546" y="322"/>
                    <a:pt x="536" y="323"/>
                    <a:pt x="528" y="322"/>
                  </a:cubicBezTo>
                  <a:cubicBezTo>
                    <a:pt x="530" y="329"/>
                    <a:pt x="530" y="338"/>
                    <a:pt x="534" y="343"/>
                  </a:cubicBezTo>
                  <a:cubicBezTo>
                    <a:pt x="538" y="349"/>
                    <a:pt x="547" y="350"/>
                    <a:pt x="554" y="353"/>
                  </a:cubicBezTo>
                  <a:close/>
                  <a:moveTo>
                    <a:pt x="610" y="355"/>
                  </a:moveTo>
                  <a:cubicBezTo>
                    <a:pt x="618" y="358"/>
                    <a:pt x="623" y="362"/>
                    <a:pt x="627" y="361"/>
                  </a:cubicBezTo>
                  <a:cubicBezTo>
                    <a:pt x="635" y="359"/>
                    <a:pt x="642" y="356"/>
                    <a:pt x="649" y="352"/>
                  </a:cubicBezTo>
                  <a:cubicBezTo>
                    <a:pt x="650" y="351"/>
                    <a:pt x="648" y="342"/>
                    <a:pt x="648" y="342"/>
                  </a:cubicBezTo>
                  <a:cubicBezTo>
                    <a:pt x="640" y="342"/>
                    <a:pt x="631" y="341"/>
                    <a:pt x="624" y="343"/>
                  </a:cubicBezTo>
                  <a:cubicBezTo>
                    <a:pt x="620" y="344"/>
                    <a:pt x="616" y="349"/>
                    <a:pt x="610" y="355"/>
                  </a:cubicBezTo>
                  <a:close/>
                  <a:moveTo>
                    <a:pt x="555" y="196"/>
                  </a:moveTo>
                  <a:cubicBezTo>
                    <a:pt x="553" y="195"/>
                    <a:pt x="552" y="193"/>
                    <a:pt x="550" y="192"/>
                  </a:cubicBezTo>
                  <a:cubicBezTo>
                    <a:pt x="544" y="196"/>
                    <a:pt x="535" y="199"/>
                    <a:pt x="533" y="204"/>
                  </a:cubicBezTo>
                  <a:cubicBezTo>
                    <a:pt x="530" y="209"/>
                    <a:pt x="532" y="219"/>
                    <a:pt x="536" y="223"/>
                  </a:cubicBezTo>
                  <a:cubicBezTo>
                    <a:pt x="539" y="228"/>
                    <a:pt x="548" y="228"/>
                    <a:pt x="554" y="230"/>
                  </a:cubicBezTo>
                  <a:cubicBezTo>
                    <a:pt x="556" y="228"/>
                    <a:pt x="557" y="227"/>
                    <a:pt x="558" y="225"/>
                  </a:cubicBezTo>
                  <a:cubicBezTo>
                    <a:pt x="541" y="217"/>
                    <a:pt x="546" y="207"/>
                    <a:pt x="555" y="196"/>
                  </a:cubicBezTo>
                  <a:close/>
                  <a:moveTo>
                    <a:pt x="611" y="174"/>
                  </a:moveTo>
                  <a:cubicBezTo>
                    <a:pt x="610" y="172"/>
                    <a:pt x="609" y="170"/>
                    <a:pt x="608" y="167"/>
                  </a:cubicBezTo>
                  <a:cubicBezTo>
                    <a:pt x="590" y="165"/>
                    <a:pt x="576" y="170"/>
                    <a:pt x="569" y="188"/>
                  </a:cubicBezTo>
                  <a:cubicBezTo>
                    <a:pt x="570" y="190"/>
                    <a:pt x="571" y="192"/>
                    <a:pt x="572" y="194"/>
                  </a:cubicBezTo>
                  <a:cubicBezTo>
                    <a:pt x="585" y="187"/>
                    <a:pt x="598" y="181"/>
                    <a:pt x="611" y="174"/>
                  </a:cubicBezTo>
                  <a:close/>
                  <a:moveTo>
                    <a:pt x="257" y="220"/>
                  </a:moveTo>
                  <a:cubicBezTo>
                    <a:pt x="263" y="208"/>
                    <a:pt x="267" y="198"/>
                    <a:pt x="273" y="184"/>
                  </a:cubicBezTo>
                  <a:cubicBezTo>
                    <a:pt x="257" y="191"/>
                    <a:pt x="247" y="195"/>
                    <a:pt x="236" y="200"/>
                  </a:cubicBezTo>
                  <a:cubicBezTo>
                    <a:pt x="243" y="207"/>
                    <a:pt x="248" y="212"/>
                    <a:pt x="257" y="220"/>
                  </a:cubicBezTo>
                  <a:close/>
                  <a:moveTo>
                    <a:pt x="46" y="163"/>
                  </a:moveTo>
                  <a:cubicBezTo>
                    <a:pt x="45" y="156"/>
                    <a:pt x="45" y="152"/>
                    <a:pt x="44" y="147"/>
                  </a:cubicBezTo>
                  <a:cubicBezTo>
                    <a:pt x="43" y="147"/>
                    <a:pt x="42" y="147"/>
                    <a:pt x="40" y="147"/>
                  </a:cubicBezTo>
                  <a:cubicBezTo>
                    <a:pt x="37" y="157"/>
                    <a:pt x="33" y="167"/>
                    <a:pt x="28" y="181"/>
                  </a:cubicBezTo>
                  <a:cubicBezTo>
                    <a:pt x="46" y="174"/>
                    <a:pt x="58" y="168"/>
                    <a:pt x="59" y="152"/>
                  </a:cubicBezTo>
                  <a:cubicBezTo>
                    <a:pt x="59" y="151"/>
                    <a:pt x="57" y="151"/>
                    <a:pt x="55" y="149"/>
                  </a:cubicBezTo>
                  <a:cubicBezTo>
                    <a:pt x="52" y="154"/>
                    <a:pt x="50" y="158"/>
                    <a:pt x="46" y="163"/>
                  </a:cubicBezTo>
                  <a:close/>
                  <a:moveTo>
                    <a:pt x="481" y="69"/>
                  </a:moveTo>
                  <a:cubicBezTo>
                    <a:pt x="479" y="69"/>
                    <a:pt x="477" y="69"/>
                    <a:pt x="475" y="69"/>
                  </a:cubicBezTo>
                  <a:cubicBezTo>
                    <a:pt x="475" y="76"/>
                    <a:pt x="471" y="87"/>
                    <a:pt x="475" y="90"/>
                  </a:cubicBezTo>
                  <a:cubicBezTo>
                    <a:pt x="480" y="95"/>
                    <a:pt x="491" y="95"/>
                    <a:pt x="499" y="98"/>
                  </a:cubicBezTo>
                  <a:cubicBezTo>
                    <a:pt x="499" y="96"/>
                    <a:pt x="500" y="94"/>
                    <a:pt x="501" y="92"/>
                  </a:cubicBezTo>
                  <a:cubicBezTo>
                    <a:pt x="494" y="84"/>
                    <a:pt x="487" y="76"/>
                    <a:pt x="481" y="69"/>
                  </a:cubicBezTo>
                  <a:close/>
                  <a:moveTo>
                    <a:pt x="553" y="102"/>
                  </a:moveTo>
                  <a:cubicBezTo>
                    <a:pt x="554" y="101"/>
                    <a:pt x="555" y="99"/>
                    <a:pt x="556" y="98"/>
                  </a:cubicBezTo>
                  <a:cubicBezTo>
                    <a:pt x="542" y="90"/>
                    <a:pt x="528" y="82"/>
                    <a:pt x="509" y="71"/>
                  </a:cubicBezTo>
                  <a:cubicBezTo>
                    <a:pt x="512" y="81"/>
                    <a:pt x="512" y="88"/>
                    <a:pt x="515" y="89"/>
                  </a:cubicBezTo>
                  <a:cubicBezTo>
                    <a:pt x="527" y="94"/>
                    <a:pt x="540" y="98"/>
                    <a:pt x="553" y="102"/>
                  </a:cubicBezTo>
                  <a:close/>
                  <a:moveTo>
                    <a:pt x="470" y="605"/>
                  </a:moveTo>
                  <a:cubicBezTo>
                    <a:pt x="469" y="608"/>
                    <a:pt x="468" y="610"/>
                    <a:pt x="467" y="613"/>
                  </a:cubicBezTo>
                  <a:cubicBezTo>
                    <a:pt x="480" y="616"/>
                    <a:pt x="494" y="619"/>
                    <a:pt x="509" y="623"/>
                  </a:cubicBezTo>
                  <a:cubicBezTo>
                    <a:pt x="503" y="590"/>
                    <a:pt x="480" y="617"/>
                    <a:pt x="470" y="605"/>
                  </a:cubicBezTo>
                  <a:close/>
                  <a:moveTo>
                    <a:pt x="613" y="228"/>
                  </a:moveTo>
                  <a:cubicBezTo>
                    <a:pt x="616" y="217"/>
                    <a:pt x="621" y="208"/>
                    <a:pt x="619" y="203"/>
                  </a:cubicBezTo>
                  <a:cubicBezTo>
                    <a:pt x="614" y="193"/>
                    <a:pt x="605" y="188"/>
                    <a:pt x="595" y="196"/>
                  </a:cubicBezTo>
                  <a:cubicBezTo>
                    <a:pt x="600" y="205"/>
                    <a:pt x="605" y="212"/>
                    <a:pt x="613" y="228"/>
                  </a:cubicBezTo>
                  <a:close/>
                  <a:moveTo>
                    <a:pt x="435" y="113"/>
                  </a:moveTo>
                  <a:cubicBezTo>
                    <a:pt x="446" y="107"/>
                    <a:pt x="455" y="102"/>
                    <a:pt x="467" y="95"/>
                  </a:cubicBezTo>
                  <a:cubicBezTo>
                    <a:pt x="442" y="85"/>
                    <a:pt x="437" y="88"/>
                    <a:pt x="435" y="113"/>
                  </a:cubicBezTo>
                  <a:close/>
                  <a:moveTo>
                    <a:pt x="317" y="396"/>
                  </a:moveTo>
                  <a:cubicBezTo>
                    <a:pt x="319" y="397"/>
                    <a:pt x="321" y="397"/>
                    <a:pt x="323" y="397"/>
                  </a:cubicBezTo>
                  <a:cubicBezTo>
                    <a:pt x="325" y="390"/>
                    <a:pt x="326" y="383"/>
                    <a:pt x="327" y="376"/>
                  </a:cubicBezTo>
                  <a:cubicBezTo>
                    <a:pt x="328" y="373"/>
                    <a:pt x="329" y="369"/>
                    <a:pt x="328" y="367"/>
                  </a:cubicBezTo>
                  <a:cubicBezTo>
                    <a:pt x="327" y="365"/>
                    <a:pt x="322" y="363"/>
                    <a:pt x="320" y="364"/>
                  </a:cubicBezTo>
                  <a:cubicBezTo>
                    <a:pt x="317" y="366"/>
                    <a:pt x="313" y="370"/>
                    <a:pt x="313" y="373"/>
                  </a:cubicBezTo>
                  <a:cubicBezTo>
                    <a:pt x="313" y="381"/>
                    <a:pt x="315" y="388"/>
                    <a:pt x="317" y="396"/>
                  </a:cubicBezTo>
                  <a:close/>
                  <a:moveTo>
                    <a:pt x="168" y="367"/>
                  </a:moveTo>
                  <a:cubicBezTo>
                    <a:pt x="168" y="365"/>
                    <a:pt x="168" y="364"/>
                    <a:pt x="167" y="362"/>
                  </a:cubicBezTo>
                  <a:cubicBezTo>
                    <a:pt x="152" y="371"/>
                    <a:pt x="137" y="380"/>
                    <a:pt x="121" y="389"/>
                  </a:cubicBezTo>
                  <a:cubicBezTo>
                    <a:pt x="122" y="391"/>
                    <a:pt x="123" y="392"/>
                    <a:pt x="124" y="394"/>
                  </a:cubicBezTo>
                  <a:cubicBezTo>
                    <a:pt x="139" y="385"/>
                    <a:pt x="154" y="376"/>
                    <a:pt x="168" y="367"/>
                  </a:cubicBezTo>
                  <a:close/>
                  <a:moveTo>
                    <a:pt x="433" y="335"/>
                  </a:moveTo>
                  <a:cubicBezTo>
                    <a:pt x="445" y="332"/>
                    <a:pt x="452" y="331"/>
                    <a:pt x="461" y="329"/>
                  </a:cubicBezTo>
                  <a:cubicBezTo>
                    <a:pt x="449" y="318"/>
                    <a:pt x="449" y="318"/>
                    <a:pt x="433" y="335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315535" y="1785435"/>
              <a:ext cx="111125" cy="93663"/>
            </a:xfrm>
            <a:custGeom>
              <a:avLst/>
              <a:gdLst>
                <a:gd name="T0" fmla="*/ 13 w 51"/>
                <a:gd name="T1" fmla="*/ 0 h 44"/>
                <a:gd name="T2" fmla="*/ 51 w 51"/>
                <a:gd name="T3" fmla="*/ 39 h 44"/>
                <a:gd name="T4" fmla="*/ 46 w 51"/>
                <a:gd name="T5" fmla="*/ 40 h 44"/>
                <a:gd name="T6" fmla="*/ 38 w 51"/>
                <a:gd name="T7" fmla="*/ 44 h 44"/>
                <a:gd name="T8" fmla="*/ 26 w 51"/>
                <a:gd name="T9" fmla="*/ 23 h 44"/>
                <a:gd name="T10" fmla="*/ 22 w 51"/>
                <a:gd name="T11" fmla="*/ 24 h 44"/>
                <a:gd name="T12" fmla="*/ 20 w 51"/>
                <a:gd name="T13" fmla="*/ 41 h 44"/>
                <a:gd name="T14" fmla="*/ 21 w 51"/>
                <a:gd name="T15" fmla="*/ 41 h 44"/>
                <a:gd name="T16" fmla="*/ 1 w 51"/>
                <a:gd name="T17" fmla="*/ 0 h 44"/>
                <a:gd name="T18" fmla="*/ 0 w 51"/>
                <a:gd name="T19" fmla="*/ 1 h 44"/>
                <a:gd name="T20" fmla="*/ 13 w 51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44">
                  <a:moveTo>
                    <a:pt x="13" y="0"/>
                  </a:moveTo>
                  <a:cubicBezTo>
                    <a:pt x="26" y="13"/>
                    <a:pt x="39" y="26"/>
                    <a:pt x="51" y="39"/>
                  </a:cubicBezTo>
                  <a:cubicBezTo>
                    <a:pt x="49" y="39"/>
                    <a:pt x="47" y="40"/>
                    <a:pt x="46" y="40"/>
                  </a:cubicBezTo>
                  <a:cubicBezTo>
                    <a:pt x="42" y="42"/>
                    <a:pt x="39" y="44"/>
                    <a:pt x="38" y="44"/>
                  </a:cubicBezTo>
                  <a:cubicBezTo>
                    <a:pt x="35" y="40"/>
                    <a:pt x="31" y="31"/>
                    <a:pt x="26" y="23"/>
                  </a:cubicBezTo>
                  <a:cubicBezTo>
                    <a:pt x="25" y="23"/>
                    <a:pt x="23" y="24"/>
                    <a:pt x="22" y="24"/>
                  </a:cubicBezTo>
                  <a:cubicBezTo>
                    <a:pt x="21" y="30"/>
                    <a:pt x="21" y="35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6" y="26"/>
                    <a:pt x="18" y="9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5" y="1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326647" y="2207710"/>
              <a:ext cx="103188" cy="182563"/>
            </a:xfrm>
            <a:custGeom>
              <a:avLst/>
              <a:gdLst>
                <a:gd name="T0" fmla="*/ 4 w 48"/>
                <a:gd name="T1" fmla="*/ 44 h 85"/>
                <a:gd name="T2" fmla="*/ 14 w 48"/>
                <a:gd name="T3" fmla="*/ 0 h 85"/>
                <a:gd name="T4" fmla="*/ 47 w 48"/>
                <a:gd name="T5" fmla="*/ 0 h 85"/>
                <a:gd name="T6" fmla="*/ 48 w 48"/>
                <a:gd name="T7" fmla="*/ 15 h 85"/>
                <a:gd name="T8" fmla="*/ 27 w 48"/>
                <a:gd name="T9" fmla="*/ 9 h 85"/>
                <a:gd name="T10" fmla="*/ 31 w 48"/>
                <a:gd name="T11" fmla="*/ 36 h 85"/>
                <a:gd name="T12" fmla="*/ 22 w 48"/>
                <a:gd name="T13" fmla="*/ 83 h 85"/>
                <a:gd name="T14" fmla="*/ 0 w 48"/>
                <a:gd name="T15" fmla="*/ 85 h 85"/>
                <a:gd name="T16" fmla="*/ 4 w 48"/>
                <a:gd name="T17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5">
                  <a:moveTo>
                    <a:pt x="4" y="44"/>
                  </a:moveTo>
                  <a:cubicBezTo>
                    <a:pt x="7" y="29"/>
                    <a:pt x="11" y="14"/>
                    <a:pt x="14" y="0"/>
                  </a:cubicBezTo>
                  <a:cubicBezTo>
                    <a:pt x="25" y="0"/>
                    <a:pt x="36" y="0"/>
                    <a:pt x="47" y="0"/>
                  </a:cubicBezTo>
                  <a:cubicBezTo>
                    <a:pt x="47" y="5"/>
                    <a:pt x="48" y="10"/>
                    <a:pt x="48" y="15"/>
                  </a:cubicBezTo>
                  <a:cubicBezTo>
                    <a:pt x="42" y="13"/>
                    <a:pt x="35" y="11"/>
                    <a:pt x="27" y="9"/>
                  </a:cubicBezTo>
                  <a:cubicBezTo>
                    <a:pt x="29" y="21"/>
                    <a:pt x="30" y="28"/>
                    <a:pt x="31" y="36"/>
                  </a:cubicBezTo>
                  <a:cubicBezTo>
                    <a:pt x="25" y="51"/>
                    <a:pt x="11" y="65"/>
                    <a:pt x="22" y="83"/>
                  </a:cubicBezTo>
                  <a:cubicBezTo>
                    <a:pt x="15" y="84"/>
                    <a:pt x="7" y="84"/>
                    <a:pt x="0" y="85"/>
                  </a:cubicBezTo>
                  <a:cubicBezTo>
                    <a:pt x="14" y="72"/>
                    <a:pt x="1" y="57"/>
                    <a:pt x="4" y="44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350460" y="2285498"/>
              <a:ext cx="119063" cy="101600"/>
            </a:xfrm>
            <a:custGeom>
              <a:avLst/>
              <a:gdLst>
                <a:gd name="T0" fmla="*/ 11 w 55"/>
                <a:gd name="T1" fmla="*/ 47 h 47"/>
                <a:gd name="T2" fmla="*/ 20 w 55"/>
                <a:gd name="T3" fmla="*/ 0 h 47"/>
                <a:gd name="T4" fmla="*/ 37 w 55"/>
                <a:gd name="T5" fmla="*/ 4 h 47"/>
                <a:gd name="T6" fmla="*/ 36 w 55"/>
                <a:gd name="T7" fmla="*/ 4 h 47"/>
                <a:gd name="T8" fmla="*/ 55 w 55"/>
                <a:gd name="T9" fmla="*/ 30 h 47"/>
                <a:gd name="T10" fmla="*/ 51 w 55"/>
                <a:gd name="T11" fmla="*/ 36 h 47"/>
                <a:gd name="T12" fmla="*/ 32 w 55"/>
                <a:gd name="T13" fmla="*/ 44 h 47"/>
                <a:gd name="T14" fmla="*/ 11 w 5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47">
                  <a:moveTo>
                    <a:pt x="11" y="47"/>
                  </a:moveTo>
                  <a:cubicBezTo>
                    <a:pt x="0" y="29"/>
                    <a:pt x="14" y="15"/>
                    <a:pt x="20" y="0"/>
                  </a:cubicBezTo>
                  <a:cubicBezTo>
                    <a:pt x="26" y="1"/>
                    <a:pt x="31" y="3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3" y="12"/>
                    <a:pt x="49" y="21"/>
                    <a:pt x="55" y="30"/>
                  </a:cubicBezTo>
                  <a:cubicBezTo>
                    <a:pt x="54" y="32"/>
                    <a:pt x="52" y="34"/>
                    <a:pt x="51" y="36"/>
                  </a:cubicBezTo>
                  <a:cubicBezTo>
                    <a:pt x="44" y="39"/>
                    <a:pt x="39" y="42"/>
                    <a:pt x="32" y="44"/>
                  </a:cubicBezTo>
                  <a:cubicBezTo>
                    <a:pt x="25" y="46"/>
                    <a:pt x="18" y="46"/>
                    <a:pt x="11" y="47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221872" y="2928435"/>
              <a:ext cx="236538" cy="74613"/>
            </a:xfrm>
            <a:custGeom>
              <a:avLst/>
              <a:gdLst>
                <a:gd name="T0" fmla="*/ 21 w 110"/>
                <a:gd name="T1" fmla="*/ 0 h 35"/>
                <a:gd name="T2" fmla="*/ 49 w 110"/>
                <a:gd name="T3" fmla="*/ 8 h 35"/>
                <a:gd name="T4" fmla="*/ 89 w 110"/>
                <a:gd name="T5" fmla="*/ 3 h 35"/>
                <a:gd name="T6" fmla="*/ 110 w 110"/>
                <a:gd name="T7" fmla="*/ 0 h 35"/>
                <a:gd name="T8" fmla="*/ 105 w 110"/>
                <a:gd name="T9" fmla="*/ 31 h 35"/>
                <a:gd name="T10" fmla="*/ 88 w 110"/>
                <a:gd name="T11" fmla="*/ 29 h 35"/>
                <a:gd name="T12" fmla="*/ 95 w 110"/>
                <a:gd name="T13" fmla="*/ 19 h 35"/>
                <a:gd name="T14" fmla="*/ 17 w 110"/>
                <a:gd name="T15" fmla="*/ 19 h 35"/>
                <a:gd name="T16" fmla="*/ 15 w 110"/>
                <a:gd name="T17" fmla="*/ 24 h 35"/>
                <a:gd name="T18" fmla="*/ 29 w 110"/>
                <a:gd name="T19" fmla="*/ 35 h 35"/>
                <a:gd name="T20" fmla="*/ 0 w 110"/>
                <a:gd name="T21" fmla="*/ 33 h 35"/>
                <a:gd name="T22" fmla="*/ 4 w 110"/>
                <a:gd name="T23" fmla="*/ 6 h 35"/>
                <a:gd name="T24" fmla="*/ 21 w 110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35">
                  <a:moveTo>
                    <a:pt x="21" y="0"/>
                  </a:moveTo>
                  <a:cubicBezTo>
                    <a:pt x="30" y="3"/>
                    <a:pt x="40" y="8"/>
                    <a:pt x="49" y="8"/>
                  </a:cubicBezTo>
                  <a:cubicBezTo>
                    <a:pt x="62" y="8"/>
                    <a:pt x="75" y="5"/>
                    <a:pt x="89" y="3"/>
                  </a:cubicBezTo>
                  <a:cubicBezTo>
                    <a:pt x="96" y="2"/>
                    <a:pt x="103" y="1"/>
                    <a:pt x="110" y="0"/>
                  </a:cubicBezTo>
                  <a:cubicBezTo>
                    <a:pt x="92" y="8"/>
                    <a:pt x="96" y="19"/>
                    <a:pt x="105" y="31"/>
                  </a:cubicBezTo>
                  <a:cubicBezTo>
                    <a:pt x="99" y="30"/>
                    <a:pt x="93" y="30"/>
                    <a:pt x="88" y="29"/>
                  </a:cubicBezTo>
                  <a:cubicBezTo>
                    <a:pt x="90" y="27"/>
                    <a:pt x="91" y="24"/>
                    <a:pt x="95" y="19"/>
                  </a:cubicBezTo>
                  <a:cubicBezTo>
                    <a:pt x="67" y="19"/>
                    <a:pt x="42" y="19"/>
                    <a:pt x="17" y="19"/>
                  </a:cubicBezTo>
                  <a:cubicBezTo>
                    <a:pt x="16" y="21"/>
                    <a:pt x="16" y="22"/>
                    <a:pt x="15" y="24"/>
                  </a:cubicBezTo>
                  <a:cubicBezTo>
                    <a:pt x="20" y="27"/>
                    <a:pt x="25" y="31"/>
                    <a:pt x="29" y="35"/>
                  </a:cubicBezTo>
                  <a:cubicBezTo>
                    <a:pt x="20" y="34"/>
                    <a:pt x="10" y="34"/>
                    <a:pt x="0" y="33"/>
                  </a:cubicBezTo>
                  <a:cubicBezTo>
                    <a:pt x="12" y="26"/>
                    <a:pt x="14" y="17"/>
                    <a:pt x="4" y="6"/>
                  </a:cubicBezTo>
                  <a:cubicBezTo>
                    <a:pt x="10" y="4"/>
                    <a:pt x="15" y="2"/>
                    <a:pt x="21" y="0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398085" y="2163260"/>
              <a:ext cx="90488" cy="130175"/>
            </a:xfrm>
            <a:custGeom>
              <a:avLst/>
              <a:gdLst>
                <a:gd name="T0" fmla="*/ 0 w 42"/>
                <a:gd name="T1" fmla="*/ 4 h 61"/>
                <a:gd name="T2" fmla="*/ 23 w 42"/>
                <a:gd name="T3" fmla="*/ 0 h 61"/>
                <a:gd name="T4" fmla="*/ 38 w 42"/>
                <a:gd name="T5" fmla="*/ 60 h 61"/>
                <a:gd name="T6" fmla="*/ 14 w 42"/>
                <a:gd name="T7" fmla="*/ 61 h 61"/>
                <a:gd name="T8" fmla="*/ 15 w 42"/>
                <a:gd name="T9" fmla="*/ 61 h 61"/>
                <a:gd name="T10" fmla="*/ 15 w 42"/>
                <a:gd name="T11" fmla="*/ 36 h 61"/>
                <a:gd name="T12" fmla="*/ 14 w 42"/>
                <a:gd name="T13" fmla="*/ 21 h 61"/>
                <a:gd name="T14" fmla="*/ 0 w 42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0" y="4"/>
                  </a:moveTo>
                  <a:cubicBezTo>
                    <a:pt x="8" y="3"/>
                    <a:pt x="18" y="18"/>
                    <a:pt x="23" y="0"/>
                  </a:cubicBezTo>
                  <a:cubicBezTo>
                    <a:pt x="33" y="19"/>
                    <a:pt x="42" y="38"/>
                    <a:pt x="38" y="60"/>
                  </a:cubicBezTo>
                  <a:cubicBezTo>
                    <a:pt x="30" y="60"/>
                    <a:pt x="22" y="60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2"/>
                    <a:pt x="15" y="44"/>
                    <a:pt x="15" y="36"/>
                  </a:cubicBezTo>
                  <a:cubicBezTo>
                    <a:pt x="15" y="31"/>
                    <a:pt x="14" y="26"/>
                    <a:pt x="14" y="21"/>
                  </a:cubicBezTo>
                  <a:cubicBezTo>
                    <a:pt x="9" y="15"/>
                    <a:pt x="5" y="10"/>
                    <a:pt x="0" y="4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118685" y="2988760"/>
              <a:ext cx="311150" cy="52388"/>
            </a:xfrm>
            <a:custGeom>
              <a:avLst/>
              <a:gdLst>
                <a:gd name="T0" fmla="*/ 49 w 145"/>
                <a:gd name="T1" fmla="*/ 4 h 25"/>
                <a:gd name="T2" fmla="*/ 59 w 145"/>
                <a:gd name="T3" fmla="*/ 16 h 25"/>
                <a:gd name="T4" fmla="*/ 145 w 145"/>
                <a:gd name="T5" fmla="*/ 16 h 25"/>
                <a:gd name="T6" fmla="*/ 72 w 145"/>
                <a:gd name="T7" fmla="*/ 22 h 25"/>
                <a:gd name="T8" fmla="*/ 55 w 145"/>
                <a:gd name="T9" fmla="*/ 25 h 25"/>
                <a:gd name="T10" fmla="*/ 0 w 145"/>
                <a:gd name="T11" fmla="*/ 0 h 25"/>
                <a:gd name="T12" fmla="*/ 49 w 145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49" y="4"/>
                  </a:moveTo>
                  <a:cubicBezTo>
                    <a:pt x="43" y="17"/>
                    <a:pt x="54" y="16"/>
                    <a:pt x="59" y="16"/>
                  </a:cubicBezTo>
                  <a:cubicBezTo>
                    <a:pt x="88" y="17"/>
                    <a:pt x="117" y="16"/>
                    <a:pt x="145" y="16"/>
                  </a:cubicBezTo>
                  <a:cubicBezTo>
                    <a:pt x="121" y="18"/>
                    <a:pt x="96" y="20"/>
                    <a:pt x="72" y="22"/>
                  </a:cubicBezTo>
                  <a:cubicBezTo>
                    <a:pt x="66" y="23"/>
                    <a:pt x="61" y="24"/>
                    <a:pt x="55" y="25"/>
                  </a:cubicBezTo>
                  <a:cubicBezTo>
                    <a:pt x="37" y="17"/>
                    <a:pt x="18" y="9"/>
                    <a:pt x="0" y="0"/>
                  </a:cubicBezTo>
                  <a:cubicBezTo>
                    <a:pt x="16" y="2"/>
                    <a:pt x="32" y="15"/>
                    <a:pt x="49" y="4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64549" y="3026781"/>
            <a:ext cx="1462904" cy="1244278"/>
            <a:chOff x="5095303" y="2817572"/>
            <a:chExt cx="1720851" cy="1463675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25516" y="2817572"/>
              <a:ext cx="1290638" cy="1463675"/>
            </a:xfrm>
            <a:custGeom>
              <a:avLst/>
              <a:gdLst>
                <a:gd name="T0" fmla="*/ 17 w 599"/>
                <a:gd name="T1" fmla="*/ 218 h 681"/>
                <a:gd name="T2" fmla="*/ 0 w 599"/>
                <a:gd name="T3" fmla="*/ 97 h 681"/>
                <a:gd name="T4" fmla="*/ 53 w 599"/>
                <a:gd name="T5" fmla="*/ 70 h 681"/>
                <a:gd name="T6" fmla="*/ 84 w 599"/>
                <a:gd name="T7" fmla="*/ 12 h 681"/>
                <a:gd name="T8" fmla="*/ 167 w 599"/>
                <a:gd name="T9" fmla="*/ 2 h 681"/>
                <a:gd name="T10" fmla="*/ 229 w 599"/>
                <a:gd name="T11" fmla="*/ 45 h 681"/>
                <a:gd name="T12" fmla="*/ 124 w 599"/>
                <a:gd name="T13" fmla="*/ 63 h 681"/>
                <a:gd name="T14" fmla="*/ 74 w 599"/>
                <a:gd name="T15" fmla="*/ 84 h 681"/>
                <a:gd name="T16" fmla="*/ 177 w 599"/>
                <a:gd name="T17" fmla="*/ 125 h 681"/>
                <a:gd name="T18" fmla="*/ 178 w 599"/>
                <a:gd name="T19" fmla="*/ 169 h 681"/>
                <a:gd name="T20" fmla="*/ 217 w 599"/>
                <a:gd name="T21" fmla="*/ 292 h 681"/>
                <a:gd name="T22" fmla="*/ 172 w 599"/>
                <a:gd name="T23" fmla="*/ 266 h 681"/>
                <a:gd name="T24" fmla="*/ 72 w 599"/>
                <a:gd name="T25" fmla="*/ 219 h 681"/>
                <a:gd name="T26" fmla="*/ 101 w 599"/>
                <a:gd name="T27" fmla="*/ 305 h 681"/>
                <a:gd name="T28" fmla="*/ 258 w 599"/>
                <a:gd name="T29" fmla="*/ 292 h 681"/>
                <a:gd name="T30" fmla="*/ 283 w 599"/>
                <a:gd name="T31" fmla="*/ 311 h 681"/>
                <a:gd name="T32" fmla="*/ 68 w 599"/>
                <a:gd name="T33" fmla="*/ 321 h 681"/>
                <a:gd name="T34" fmla="*/ 92 w 599"/>
                <a:gd name="T35" fmla="*/ 402 h 681"/>
                <a:gd name="T36" fmla="*/ 327 w 599"/>
                <a:gd name="T37" fmla="*/ 294 h 681"/>
                <a:gd name="T38" fmla="*/ 522 w 599"/>
                <a:gd name="T39" fmla="*/ 309 h 681"/>
                <a:gd name="T40" fmla="*/ 588 w 599"/>
                <a:gd name="T41" fmla="*/ 407 h 681"/>
                <a:gd name="T42" fmla="*/ 576 w 599"/>
                <a:gd name="T43" fmla="*/ 431 h 681"/>
                <a:gd name="T44" fmla="*/ 502 w 599"/>
                <a:gd name="T45" fmla="*/ 332 h 681"/>
                <a:gd name="T46" fmla="*/ 356 w 599"/>
                <a:gd name="T47" fmla="*/ 309 h 681"/>
                <a:gd name="T48" fmla="*/ 451 w 599"/>
                <a:gd name="T49" fmla="*/ 355 h 681"/>
                <a:gd name="T50" fmla="*/ 485 w 599"/>
                <a:gd name="T51" fmla="*/ 478 h 681"/>
                <a:gd name="T52" fmla="*/ 440 w 599"/>
                <a:gd name="T53" fmla="*/ 393 h 681"/>
                <a:gd name="T54" fmla="*/ 312 w 599"/>
                <a:gd name="T55" fmla="*/ 375 h 681"/>
                <a:gd name="T56" fmla="*/ 423 w 599"/>
                <a:gd name="T57" fmla="*/ 486 h 681"/>
                <a:gd name="T58" fmla="*/ 398 w 599"/>
                <a:gd name="T59" fmla="*/ 493 h 681"/>
                <a:gd name="T60" fmla="*/ 290 w 599"/>
                <a:gd name="T61" fmla="*/ 410 h 681"/>
                <a:gd name="T62" fmla="*/ 212 w 599"/>
                <a:gd name="T63" fmla="*/ 459 h 681"/>
                <a:gd name="T64" fmla="*/ 214 w 599"/>
                <a:gd name="T65" fmla="*/ 483 h 681"/>
                <a:gd name="T66" fmla="*/ 199 w 599"/>
                <a:gd name="T67" fmla="*/ 673 h 681"/>
                <a:gd name="T68" fmla="*/ 174 w 599"/>
                <a:gd name="T69" fmla="*/ 662 h 681"/>
                <a:gd name="T70" fmla="*/ 183 w 599"/>
                <a:gd name="T71" fmla="*/ 470 h 681"/>
                <a:gd name="T72" fmla="*/ 105 w 599"/>
                <a:gd name="T73" fmla="*/ 489 h 681"/>
                <a:gd name="T74" fmla="*/ 151 w 599"/>
                <a:gd name="T75" fmla="*/ 562 h 681"/>
                <a:gd name="T76" fmla="*/ 77 w 599"/>
                <a:gd name="T77" fmla="*/ 499 h 681"/>
                <a:gd name="T78" fmla="*/ 100 w 599"/>
                <a:gd name="T79" fmla="*/ 576 h 681"/>
                <a:gd name="T80" fmla="*/ 83 w 599"/>
                <a:gd name="T81" fmla="*/ 598 h 681"/>
                <a:gd name="T82" fmla="*/ 78 w 599"/>
                <a:gd name="T83" fmla="*/ 473 h 681"/>
                <a:gd name="T84" fmla="*/ 66 w 599"/>
                <a:gd name="T85" fmla="*/ 442 h 681"/>
                <a:gd name="T86" fmla="*/ 31 w 599"/>
                <a:gd name="T87" fmla="*/ 256 h 681"/>
                <a:gd name="T88" fmla="*/ 74 w 599"/>
                <a:gd name="T89" fmla="*/ 116 h 681"/>
                <a:gd name="T90" fmla="*/ 86 w 599"/>
                <a:gd name="T91" fmla="*/ 18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9" h="681">
                  <a:moveTo>
                    <a:pt x="31" y="256"/>
                  </a:moveTo>
                  <a:cubicBezTo>
                    <a:pt x="10" y="245"/>
                    <a:pt x="8" y="238"/>
                    <a:pt x="17" y="218"/>
                  </a:cubicBezTo>
                  <a:cubicBezTo>
                    <a:pt x="22" y="206"/>
                    <a:pt x="28" y="195"/>
                    <a:pt x="34" y="183"/>
                  </a:cubicBezTo>
                  <a:cubicBezTo>
                    <a:pt x="54" y="138"/>
                    <a:pt x="49" y="123"/>
                    <a:pt x="0" y="97"/>
                  </a:cubicBezTo>
                  <a:cubicBezTo>
                    <a:pt x="13" y="94"/>
                    <a:pt x="22" y="91"/>
                    <a:pt x="31" y="89"/>
                  </a:cubicBezTo>
                  <a:cubicBezTo>
                    <a:pt x="43" y="88"/>
                    <a:pt x="49" y="83"/>
                    <a:pt x="53" y="70"/>
                  </a:cubicBezTo>
                  <a:cubicBezTo>
                    <a:pt x="57" y="55"/>
                    <a:pt x="64" y="40"/>
                    <a:pt x="71" y="26"/>
                  </a:cubicBezTo>
                  <a:cubicBezTo>
                    <a:pt x="74" y="21"/>
                    <a:pt x="79" y="13"/>
                    <a:pt x="84" y="12"/>
                  </a:cubicBezTo>
                  <a:cubicBezTo>
                    <a:pt x="103" y="8"/>
                    <a:pt x="122" y="3"/>
                    <a:pt x="140" y="4"/>
                  </a:cubicBezTo>
                  <a:cubicBezTo>
                    <a:pt x="150" y="5"/>
                    <a:pt x="158" y="3"/>
                    <a:pt x="167" y="2"/>
                  </a:cubicBezTo>
                  <a:cubicBezTo>
                    <a:pt x="189" y="0"/>
                    <a:pt x="212" y="1"/>
                    <a:pt x="233" y="6"/>
                  </a:cubicBezTo>
                  <a:cubicBezTo>
                    <a:pt x="250" y="9"/>
                    <a:pt x="248" y="35"/>
                    <a:pt x="229" y="45"/>
                  </a:cubicBezTo>
                  <a:cubicBezTo>
                    <a:pt x="204" y="58"/>
                    <a:pt x="178" y="71"/>
                    <a:pt x="148" y="65"/>
                  </a:cubicBezTo>
                  <a:cubicBezTo>
                    <a:pt x="140" y="64"/>
                    <a:pt x="132" y="64"/>
                    <a:pt x="124" y="63"/>
                  </a:cubicBezTo>
                  <a:cubicBezTo>
                    <a:pt x="101" y="59"/>
                    <a:pt x="80" y="65"/>
                    <a:pt x="61" y="82"/>
                  </a:cubicBezTo>
                  <a:cubicBezTo>
                    <a:pt x="66" y="83"/>
                    <a:pt x="70" y="84"/>
                    <a:pt x="74" y="84"/>
                  </a:cubicBezTo>
                  <a:cubicBezTo>
                    <a:pt x="106" y="82"/>
                    <a:pt x="133" y="92"/>
                    <a:pt x="157" y="113"/>
                  </a:cubicBezTo>
                  <a:cubicBezTo>
                    <a:pt x="163" y="118"/>
                    <a:pt x="170" y="122"/>
                    <a:pt x="177" y="125"/>
                  </a:cubicBezTo>
                  <a:cubicBezTo>
                    <a:pt x="191" y="131"/>
                    <a:pt x="197" y="138"/>
                    <a:pt x="184" y="152"/>
                  </a:cubicBezTo>
                  <a:cubicBezTo>
                    <a:pt x="180" y="156"/>
                    <a:pt x="178" y="163"/>
                    <a:pt x="178" y="169"/>
                  </a:cubicBezTo>
                  <a:cubicBezTo>
                    <a:pt x="182" y="206"/>
                    <a:pt x="187" y="242"/>
                    <a:pt x="214" y="271"/>
                  </a:cubicBezTo>
                  <a:cubicBezTo>
                    <a:pt x="218" y="275"/>
                    <a:pt x="216" y="285"/>
                    <a:pt x="217" y="292"/>
                  </a:cubicBezTo>
                  <a:cubicBezTo>
                    <a:pt x="210" y="291"/>
                    <a:pt x="200" y="293"/>
                    <a:pt x="194" y="289"/>
                  </a:cubicBezTo>
                  <a:cubicBezTo>
                    <a:pt x="186" y="284"/>
                    <a:pt x="177" y="276"/>
                    <a:pt x="172" y="266"/>
                  </a:cubicBezTo>
                  <a:cubicBezTo>
                    <a:pt x="162" y="243"/>
                    <a:pt x="142" y="235"/>
                    <a:pt x="119" y="230"/>
                  </a:cubicBezTo>
                  <a:cubicBezTo>
                    <a:pt x="103" y="227"/>
                    <a:pt x="88" y="223"/>
                    <a:pt x="72" y="219"/>
                  </a:cubicBezTo>
                  <a:cubicBezTo>
                    <a:pt x="70" y="242"/>
                    <a:pt x="68" y="263"/>
                    <a:pt x="67" y="286"/>
                  </a:cubicBezTo>
                  <a:cubicBezTo>
                    <a:pt x="88" y="276"/>
                    <a:pt x="95" y="290"/>
                    <a:pt x="101" y="305"/>
                  </a:cubicBezTo>
                  <a:cubicBezTo>
                    <a:pt x="118" y="350"/>
                    <a:pt x="150" y="365"/>
                    <a:pt x="193" y="341"/>
                  </a:cubicBezTo>
                  <a:cubicBezTo>
                    <a:pt x="217" y="328"/>
                    <a:pt x="236" y="308"/>
                    <a:pt x="258" y="292"/>
                  </a:cubicBezTo>
                  <a:cubicBezTo>
                    <a:pt x="265" y="287"/>
                    <a:pt x="275" y="284"/>
                    <a:pt x="283" y="281"/>
                  </a:cubicBezTo>
                  <a:cubicBezTo>
                    <a:pt x="283" y="291"/>
                    <a:pt x="288" y="306"/>
                    <a:pt x="283" y="311"/>
                  </a:cubicBezTo>
                  <a:cubicBezTo>
                    <a:pt x="249" y="348"/>
                    <a:pt x="215" y="387"/>
                    <a:pt x="157" y="386"/>
                  </a:cubicBezTo>
                  <a:cubicBezTo>
                    <a:pt x="108" y="386"/>
                    <a:pt x="82" y="367"/>
                    <a:pt x="68" y="321"/>
                  </a:cubicBezTo>
                  <a:cubicBezTo>
                    <a:pt x="67" y="318"/>
                    <a:pt x="66" y="314"/>
                    <a:pt x="65" y="310"/>
                  </a:cubicBezTo>
                  <a:cubicBezTo>
                    <a:pt x="48" y="349"/>
                    <a:pt x="58" y="383"/>
                    <a:pt x="92" y="402"/>
                  </a:cubicBezTo>
                  <a:cubicBezTo>
                    <a:pt x="146" y="432"/>
                    <a:pt x="212" y="425"/>
                    <a:pt x="254" y="382"/>
                  </a:cubicBezTo>
                  <a:cubicBezTo>
                    <a:pt x="281" y="355"/>
                    <a:pt x="303" y="324"/>
                    <a:pt x="327" y="294"/>
                  </a:cubicBezTo>
                  <a:cubicBezTo>
                    <a:pt x="362" y="249"/>
                    <a:pt x="420" y="231"/>
                    <a:pt x="467" y="257"/>
                  </a:cubicBezTo>
                  <a:cubicBezTo>
                    <a:pt x="488" y="269"/>
                    <a:pt x="506" y="290"/>
                    <a:pt x="522" y="309"/>
                  </a:cubicBezTo>
                  <a:cubicBezTo>
                    <a:pt x="534" y="324"/>
                    <a:pt x="539" y="344"/>
                    <a:pt x="550" y="360"/>
                  </a:cubicBezTo>
                  <a:cubicBezTo>
                    <a:pt x="561" y="377"/>
                    <a:pt x="575" y="391"/>
                    <a:pt x="588" y="407"/>
                  </a:cubicBezTo>
                  <a:cubicBezTo>
                    <a:pt x="592" y="413"/>
                    <a:pt x="595" y="420"/>
                    <a:pt x="599" y="427"/>
                  </a:cubicBezTo>
                  <a:cubicBezTo>
                    <a:pt x="591" y="428"/>
                    <a:pt x="582" y="433"/>
                    <a:pt x="576" y="431"/>
                  </a:cubicBezTo>
                  <a:cubicBezTo>
                    <a:pt x="564" y="426"/>
                    <a:pt x="551" y="419"/>
                    <a:pt x="544" y="408"/>
                  </a:cubicBezTo>
                  <a:cubicBezTo>
                    <a:pt x="528" y="384"/>
                    <a:pt x="515" y="358"/>
                    <a:pt x="502" y="332"/>
                  </a:cubicBezTo>
                  <a:cubicBezTo>
                    <a:pt x="481" y="293"/>
                    <a:pt x="449" y="274"/>
                    <a:pt x="409" y="278"/>
                  </a:cubicBezTo>
                  <a:cubicBezTo>
                    <a:pt x="388" y="281"/>
                    <a:pt x="370" y="289"/>
                    <a:pt x="356" y="309"/>
                  </a:cubicBezTo>
                  <a:cubicBezTo>
                    <a:pt x="361" y="310"/>
                    <a:pt x="364" y="311"/>
                    <a:pt x="367" y="311"/>
                  </a:cubicBezTo>
                  <a:cubicBezTo>
                    <a:pt x="404" y="309"/>
                    <a:pt x="434" y="324"/>
                    <a:pt x="451" y="355"/>
                  </a:cubicBezTo>
                  <a:cubicBezTo>
                    <a:pt x="468" y="387"/>
                    <a:pt x="480" y="421"/>
                    <a:pt x="493" y="454"/>
                  </a:cubicBezTo>
                  <a:cubicBezTo>
                    <a:pt x="495" y="460"/>
                    <a:pt x="488" y="470"/>
                    <a:pt x="485" y="478"/>
                  </a:cubicBezTo>
                  <a:cubicBezTo>
                    <a:pt x="478" y="472"/>
                    <a:pt x="468" y="468"/>
                    <a:pt x="465" y="461"/>
                  </a:cubicBezTo>
                  <a:cubicBezTo>
                    <a:pt x="456" y="439"/>
                    <a:pt x="450" y="415"/>
                    <a:pt x="440" y="393"/>
                  </a:cubicBezTo>
                  <a:cubicBezTo>
                    <a:pt x="426" y="360"/>
                    <a:pt x="400" y="342"/>
                    <a:pt x="363" y="339"/>
                  </a:cubicBezTo>
                  <a:cubicBezTo>
                    <a:pt x="334" y="337"/>
                    <a:pt x="327" y="358"/>
                    <a:pt x="312" y="375"/>
                  </a:cubicBezTo>
                  <a:cubicBezTo>
                    <a:pt x="317" y="376"/>
                    <a:pt x="319" y="377"/>
                    <a:pt x="322" y="377"/>
                  </a:cubicBezTo>
                  <a:cubicBezTo>
                    <a:pt x="378" y="384"/>
                    <a:pt x="420" y="428"/>
                    <a:pt x="423" y="486"/>
                  </a:cubicBezTo>
                  <a:cubicBezTo>
                    <a:pt x="423" y="493"/>
                    <a:pt x="418" y="500"/>
                    <a:pt x="416" y="506"/>
                  </a:cubicBezTo>
                  <a:cubicBezTo>
                    <a:pt x="410" y="502"/>
                    <a:pt x="402" y="499"/>
                    <a:pt x="398" y="493"/>
                  </a:cubicBezTo>
                  <a:cubicBezTo>
                    <a:pt x="394" y="487"/>
                    <a:pt x="392" y="479"/>
                    <a:pt x="390" y="471"/>
                  </a:cubicBezTo>
                  <a:cubicBezTo>
                    <a:pt x="377" y="425"/>
                    <a:pt x="337" y="400"/>
                    <a:pt x="290" y="410"/>
                  </a:cubicBezTo>
                  <a:cubicBezTo>
                    <a:pt x="286" y="411"/>
                    <a:pt x="283" y="412"/>
                    <a:pt x="279" y="414"/>
                  </a:cubicBezTo>
                  <a:cubicBezTo>
                    <a:pt x="257" y="429"/>
                    <a:pt x="235" y="444"/>
                    <a:pt x="212" y="459"/>
                  </a:cubicBezTo>
                  <a:cubicBezTo>
                    <a:pt x="211" y="458"/>
                    <a:pt x="209" y="456"/>
                    <a:pt x="207" y="455"/>
                  </a:cubicBezTo>
                  <a:cubicBezTo>
                    <a:pt x="210" y="464"/>
                    <a:pt x="212" y="474"/>
                    <a:pt x="214" y="483"/>
                  </a:cubicBezTo>
                  <a:cubicBezTo>
                    <a:pt x="226" y="538"/>
                    <a:pt x="217" y="592"/>
                    <a:pt x="210" y="646"/>
                  </a:cubicBezTo>
                  <a:cubicBezTo>
                    <a:pt x="209" y="656"/>
                    <a:pt x="205" y="666"/>
                    <a:pt x="199" y="673"/>
                  </a:cubicBezTo>
                  <a:cubicBezTo>
                    <a:pt x="195" y="678"/>
                    <a:pt x="186" y="679"/>
                    <a:pt x="179" y="681"/>
                  </a:cubicBezTo>
                  <a:cubicBezTo>
                    <a:pt x="177" y="675"/>
                    <a:pt x="172" y="666"/>
                    <a:pt x="174" y="662"/>
                  </a:cubicBezTo>
                  <a:cubicBezTo>
                    <a:pt x="195" y="623"/>
                    <a:pt x="196" y="581"/>
                    <a:pt x="195" y="539"/>
                  </a:cubicBezTo>
                  <a:cubicBezTo>
                    <a:pt x="194" y="516"/>
                    <a:pt x="188" y="493"/>
                    <a:pt x="183" y="470"/>
                  </a:cubicBezTo>
                  <a:cubicBezTo>
                    <a:pt x="181" y="459"/>
                    <a:pt x="158" y="452"/>
                    <a:pt x="154" y="461"/>
                  </a:cubicBezTo>
                  <a:cubicBezTo>
                    <a:pt x="144" y="483"/>
                    <a:pt x="123" y="482"/>
                    <a:pt x="105" y="489"/>
                  </a:cubicBezTo>
                  <a:cubicBezTo>
                    <a:pt x="107" y="511"/>
                    <a:pt x="120" y="524"/>
                    <a:pt x="136" y="536"/>
                  </a:cubicBezTo>
                  <a:cubicBezTo>
                    <a:pt x="144" y="543"/>
                    <a:pt x="161" y="548"/>
                    <a:pt x="151" y="562"/>
                  </a:cubicBezTo>
                  <a:cubicBezTo>
                    <a:pt x="148" y="566"/>
                    <a:pt x="126" y="562"/>
                    <a:pt x="120" y="556"/>
                  </a:cubicBezTo>
                  <a:cubicBezTo>
                    <a:pt x="104" y="539"/>
                    <a:pt x="92" y="519"/>
                    <a:pt x="77" y="499"/>
                  </a:cubicBezTo>
                  <a:cubicBezTo>
                    <a:pt x="62" y="506"/>
                    <a:pt x="60" y="540"/>
                    <a:pt x="80" y="558"/>
                  </a:cubicBezTo>
                  <a:cubicBezTo>
                    <a:pt x="87" y="564"/>
                    <a:pt x="96" y="569"/>
                    <a:pt x="100" y="576"/>
                  </a:cubicBezTo>
                  <a:cubicBezTo>
                    <a:pt x="104" y="582"/>
                    <a:pt x="102" y="591"/>
                    <a:pt x="103" y="598"/>
                  </a:cubicBezTo>
                  <a:cubicBezTo>
                    <a:pt x="96" y="599"/>
                    <a:pt x="88" y="601"/>
                    <a:pt x="83" y="598"/>
                  </a:cubicBezTo>
                  <a:cubicBezTo>
                    <a:pt x="55" y="584"/>
                    <a:pt x="42" y="559"/>
                    <a:pt x="40" y="529"/>
                  </a:cubicBezTo>
                  <a:cubicBezTo>
                    <a:pt x="38" y="501"/>
                    <a:pt x="55" y="485"/>
                    <a:pt x="78" y="473"/>
                  </a:cubicBezTo>
                  <a:cubicBezTo>
                    <a:pt x="87" y="469"/>
                    <a:pt x="96" y="465"/>
                    <a:pt x="108" y="459"/>
                  </a:cubicBezTo>
                  <a:cubicBezTo>
                    <a:pt x="92" y="453"/>
                    <a:pt x="79" y="448"/>
                    <a:pt x="66" y="442"/>
                  </a:cubicBezTo>
                  <a:cubicBezTo>
                    <a:pt x="27" y="424"/>
                    <a:pt x="5" y="388"/>
                    <a:pt x="11" y="345"/>
                  </a:cubicBezTo>
                  <a:cubicBezTo>
                    <a:pt x="15" y="316"/>
                    <a:pt x="24" y="287"/>
                    <a:pt x="31" y="256"/>
                  </a:cubicBezTo>
                  <a:close/>
                  <a:moveTo>
                    <a:pt x="145" y="201"/>
                  </a:moveTo>
                  <a:cubicBezTo>
                    <a:pt x="150" y="140"/>
                    <a:pt x="122" y="109"/>
                    <a:pt x="74" y="116"/>
                  </a:cubicBezTo>
                  <a:cubicBezTo>
                    <a:pt x="74" y="136"/>
                    <a:pt x="74" y="156"/>
                    <a:pt x="75" y="175"/>
                  </a:cubicBezTo>
                  <a:cubicBezTo>
                    <a:pt x="75" y="180"/>
                    <a:pt x="81" y="188"/>
                    <a:pt x="86" y="189"/>
                  </a:cubicBezTo>
                  <a:cubicBezTo>
                    <a:pt x="105" y="194"/>
                    <a:pt x="125" y="197"/>
                    <a:pt x="145" y="201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095303" y="2869959"/>
              <a:ext cx="460375" cy="1376363"/>
            </a:xfrm>
            <a:custGeom>
              <a:avLst/>
              <a:gdLst>
                <a:gd name="T0" fmla="*/ 40 w 214"/>
                <a:gd name="T1" fmla="*/ 189 h 641"/>
                <a:gd name="T2" fmla="*/ 107 w 214"/>
                <a:gd name="T3" fmla="*/ 119 h 641"/>
                <a:gd name="T4" fmla="*/ 45 w 214"/>
                <a:gd name="T5" fmla="*/ 84 h 641"/>
                <a:gd name="T6" fmla="*/ 65 w 214"/>
                <a:gd name="T7" fmla="*/ 139 h 641"/>
                <a:gd name="T8" fmla="*/ 12 w 214"/>
                <a:gd name="T9" fmla="*/ 63 h 641"/>
                <a:gd name="T10" fmla="*/ 171 w 214"/>
                <a:gd name="T11" fmla="*/ 0 h 641"/>
                <a:gd name="T12" fmla="*/ 180 w 214"/>
                <a:gd name="T13" fmla="*/ 29 h 641"/>
                <a:gd name="T14" fmla="*/ 189 w 214"/>
                <a:gd name="T15" fmla="*/ 90 h 641"/>
                <a:gd name="T16" fmla="*/ 164 w 214"/>
                <a:gd name="T17" fmla="*/ 111 h 641"/>
                <a:gd name="T18" fmla="*/ 143 w 214"/>
                <a:gd name="T19" fmla="*/ 27 h 641"/>
                <a:gd name="T20" fmla="*/ 114 w 214"/>
                <a:gd name="T21" fmla="*/ 64 h 641"/>
                <a:gd name="T22" fmla="*/ 129 w 214"/>
                <a:gd name="T23" fmla="*/ 131 h 641"/>
                <a:gd name="T24" fmla="*/ 175 w 214"/>
                <a:gd name="T25" fmla="*/ 197 h 641"/>
                <a:gd name="T26" fmla="*/ 116 w 214"/>
                <a:gd name="T27" fmla="*/ 266 h 641"/>
                <a:gd name="T28" fmla="*/ 179 w 214"/>
                <a:gd name="T29" fmla="*/ 335 h 641"/>
                <a:gd name="T30" fmla="*/ 127 w 214"/>
                <a:gd name="T31" fmla="*/ 390 h 641"/>
                <a:gd name="T32" fmla="*/ 208 w 214"/>
                <a:gd name="T33" fmla="*/ 469 h 641"/>
                <a:gd name="T34" fmla="*/ 206 w 214"/>
                <a:gd name="T35" fmla="*/ 501 h 641"/>
                <a:gd name="T36" fmla="*/ 140 w 214"/>
                <a:gd name="T37" fmla="*/ 441 h 641"/>
                <a:gd name="T38" fmla="*/ 156 w 214"/>
                <a:gd name="T39" fmla="*/ 528 h 641"/>
                <a:gd name="T40" fmla="*/ 190 w 214"/>
                <a:gd name="T41" fmla="*/ 624 h 641"/>
                <a:gd name="T42" fmla="*/ 123 w 214"/>
                <a:gd name="T43" fmla="*/ 535 h 641"/>
                <a:gd name="T44" fmla="*/ 24 w 214"/>
                <a:gd name="T45" fmla="*/ 641 h 641"/>
                <a:gd name="T46" fmla="*/ 29 w 214"/>
                <a:gd name="T47" fmla="*/ 609 h 641"/>
                <a:gd name="T48" fmla="*/ 94 w 214"/>
                <a:gd name="T49" fmla="*/ 439 h 641"/>
                <a:gd name="T50" fmla="*/ 29 w 214"/>
                <a:gd name="T51" fmla="*/ 444 h 641"/>
                <a:gd name="T52" fmla="*/ 92 w 214"/>
                <a:gd name="T53" fmla="*/ 381 h 641"/>
                <a:gd name="T54" fmla="*/ 71 w 214"/>
                <a:gd name="T55" fmla="*/ 281 h 641"/>
                <a:gd name="T56" fmla="*/ 102 w 214"/>
                <a:gd name="T57" fmla="*/ 260 h 641"/>
                <a:gd name="T58" fmla="*/ 109 w 214"/>
                <a:gd name="T59" fmla="*/ 296 h 641"/>
                <a:gd name="T60" fmla="*/ 64 w 214"/>
                <a:gd name="T61" fmla="*/ 323 h 641"/>
                <a:gd name="T62" fmla="*/ 119 w 214"/>
                <a:gd name="T63" fmla="*/ 353 h 641"/>
                <a:gd name="T64" fmla="*/ 101 w 214"/>
                <a:gd name="T65" fmla="*/ 236 h 641"/>
                <a:gd name="T66" fmla="*/ 150 w 214"/>
                <a:gd name="T67" fmla="*/ 192 h 641"/>
                <a:gd name="T68" fmla="*/ 68 w 214"/>
                <a:gd name="T69" fmla="*/ 214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641">
                  <a:moveTo>
                    <a:pt x="102" y="260"/>
                  </a:moveTo>
                  <a:cubicBezTo>
                    <a:pt x="53" y="258"/>
                    <a:pt x="41" y="228"/>
                    <a:pt x="40" y="189"/>
                  </a:cubicBezTo>
                  <a:cubicBezTo>
                    <a:pt x="40" y="170"/>
                    <a:pt x="51" y="163"/>
                    <a:pt x="93" y="152"/>
                  </a:cubicBezTo>
                  <a:cubicBezTo>
                    <a:pt x="97" y="141"/>
                    <a:pt x="102" y="131"/>
                    <a:pt x="107" y="119"/>
                  </a:cubicBezTo>
                  <a:cubicBezTo>
                    <a:pt x="84" y="101"/>
                    <a:pt x="77" y="73"/>
                    <a:pt x="83" y="42"/>
                  </a:cubicBezTo>
                  <a:cubicBezTo>
                    <a:pt x="49" y="39"/>
                    <a:pt x="35" y="55"/>
                    <a:pt x="45" y="84"/>
                  </a:cubicBezTo>
                  <a:cubicBezTo>
                    <a:pt x="50" y="97"/>
                    <a:pt x="59" y="109"/>
                    <a:pt x="64" y="121"/>
                  </a:cubicBezTo>
                  <a:cubicBezTo>
                    <a:pt x="67" y="126"/>
                    <a:pt x="65" y="133"/>
                    <a:pt x="65" y="139"/>
                  </a:cubicBezTo>
                  <a:cubicBezTo>
                    <a:pt x="58" y="138"/>
                    <a:pt x="50" y="141"/>
                    <a:pt x="46" y="137"/>
                  </a:cubicBezTo>
                  <a:cubicBezTo>
                    <a:pt x="21" y="119"/>
                    <a:pt x="8" y="95"/>
                    <a:pt x="12" y="63"/>
                  </a:cubicBezTo>
                  <a:cubicBezTo>
                    <a:pt x="17" y="33"/>
                    <a:pt x="37" y="14"/>
                    <a:pt x="64" y="9"/>
                  </a:cubicBezTo>
                  <a:cubicBezTo>
                    <a:pt x="99" y="2"/>
                    <a:pt x="135" y="1"/>
                    <a:pt x="171" y="0"/>
                  </a:cubicBezTo>
                  <a:cubicBezTo>
                    <a:pt x="180" y="0"/>
                    <a:pt x="188" y="9"/>
                    <a:pt x="202" y="16"/>
                  </a:cubicBezTo>
                  <a:cubicBezTo>
                    <a:pt x="192" y="22"/>
                    <a:pt x="186" y="28"/>
                    <a:pt x="180" y="29"/>
                  </a:cubicBezTo>
                  <a:cubicBezTo>
                    <a:pt x="166" y="31"/>
                    <a:pt x="162" y="40"/>
                    <a:pt x="166" y="50"/>
                  </a:cubicBezTo>
                  <a:cubicBezTo>
                    <a:pt x="172" y="64"/>
                    <a:pt x="180" y="78"/>
                    <a:pt x="189" y="90"/>
                  </a:cubicBezTo>
                  <a:cubicBezTo>
                    <a:pt x="196" y="100"/>
                    <a:pt x="211" y="110"/>
                    <a:pt x="199" y="121"/>
                  </a:cubicBezTo>
                  <a:cubicBezTo>
                    <a:pt x="195" y="126"/>
                    <a:pt x="170" y="119"/>
                    <a:pt x="164" y="111"/>
                  </a:cubicBezTo>
                  <a:cubicBezTo>
                    <a:pt x="154" y="95"/>
                    <a:pt x="149" y="75"/>
                    <a:pt x="144" y="57"/>
                  </a:cubicBezTo>
                  <a:cubicBezTo>
                    <a:pt x="142" y="49"/>
                    <a:pt x="143" y="40"/>
                    <a:pt x="143" y="27"/>
                  </a:cubicBezTo>
                  <a:cubicBezTo>
                    <a:pt x="131" y="30"/>
                    <a:pt x="117" y="29"/>
                    <a:pt x="113" y="35"/>
                  </a:cubicBezTo>
                  <a:cubicBezTo>
                    <a:pt x="108" y="41"/>
                    <a:pt x="111" y="55"/>
                    <a:pt x="114" y="64"/>
                  </a:cubicBezTo>
                  <a:cubicBezTo>
                    <a:pt x="122" y="86"/>
                    <a:pt x="133" y="106"/>
                    <a:pt x="142" y="128"/>
                  </a:cubicBezTo>
                  <a:cubicBezTo>
                    <a:pt x="140" y="128"/>
                    <a:pt x="135" y="130"/>
                    <a:pt x="129" y="131"/>
                  </a:cubicBezTo>
                  <a:cubicBezTo>
                    <a:pt x="123" y="146"/>
                    <a:pt x="128" y="153"/>
                    <a:pt x="142" y="159"/>
                  </a:cubicBezTo>
                  <a:cubicBezTo>
                    <a:pt x="160" y="165"/>
                    <a:pt x="175" y="175"/>
                    <a:pt x="175" y="197"/>
                  </a:cubicBezTo>
                  <a:cubicBezTo>
                    <a:pt x="175" y="219"/>
                    <a:pt x="163" y="236"/>
                    <a:pt x="144" y="247"/>
                  </a:cubicBezTo>
                  <a:cubicBezTo>
                    <a:pt x="136" y="252"/>
                    <a:pt x="128" y="258"/>
                    <a:pt x="116" y="266"/>
                  </a:cubicBezTo>
                  <a:cubicBezTo>
                    <a:pt x="132" y="274"/>
                    <a:pt x="143" y="278"/>
                    <a:pt x="152" y="284"/>
                  </a:cubicBezTo>
                  <a:cubicBezTo>
                    <a:pt x="172" y="295"/>
                    <a:pt x="182" y="311"/>
                    <a:pt x="179" y="335"/>
                  </a:cubicBezTo>
                  <a:cubicBezTo>
                    <a:pt x="176" y="357"/>
                    <a:pt x="163" y="369"/>
                    <a:pt x="143" y="375"/>
                  </a:cubicBezTo>
                  <a:cubicBezTo>
                    <a:pt x="135" y="377"/>
                    <a:pt x="123" y="378"/>
                    <a:pt x="127" y="390"/>
                  </a:cubicBezTo>
                  <a:cubicBezTo>
                    <a:pt x="130" y="398"/>
                    <a:pt x="136" y="410"/>
                    <a:pt x="142" y="411"/>
                  </a:cubicBezTo>
                  <a:cubicBezTo>
                    <a:pt x="175" y="420"/>
                    <a:pt x="191" y="444"/>
                    <a:pt x="208" y="469"/>
                  </a:cubicBezTo>
                  <a:cubicBezTo>
                    <a:pt x="210" y="473"/>
                    <a:pt x="214" y="478"/>
                    <a:pt x="213" y="482"/>
                  </a:cubicBezTo>
                  <a:cubicBezTo>
                    <a:pt x="212" y="489"/>
                    <a:pt x="209" y="495"/>
                    <a:pt x="206" y="501"/>
                  </a:cubicBezTo>
                  <a:cubicBezTo>
                    <a:pt x="200" y="498"/>
                    <a:pt x="192" y="497"/>
                    <a:pt x="189" y="492"/>
                  </a:cubicBezTo>
                  <a:cubicBezTo>
                    <a:pt x="179" y="469"/>
                    <a:pt x="162" y="452"/>
                    <a:pt x="140" y="441"/>
                  </a:cubicBezTo>
                  <a:cubicBezTo>
                    <a:pt x="137" y="440"/>
                    <a:pt x="133" y="439"/>
                    <a:pt x="127" y="437"/>
                  </a:cubicBezTo>
                  <a:cubicBezTo>
                    <a:pt x="131" y="470"/>
                    <a:pt x="129" y="501"/>
                    <a:pt x="156" y="528"/>
                  </a:cubicBezTo>
                  <a:cubicBezTo>
                    <a:pt x="175" y="547"/>
                    <a:pt x="184" y="575"/>
                    <a:pt x="195" y="599"/>
                  </a:cubicBezTo>
                  <a:cubicBezTo>
                    <a:pt x="198" y="605"/>
                    <a:pt x="192" y="616"/>
                    <a:pt x="190" y="624"/>
                  </a:cubicBezTo>
                  <a:cubicBezTo>
                    <a:pt x="183" y="621"/>
                    <a:pt x="173" y="620"/>
                    <a:pt x="169" y="615"/>
                  </a:cubicBezTo>
                  <a:cubicBezTo>
                    <a:pt x="153" y="589"/>
                    <a:pt x="138" y="562"/>
                    <a:pt x="123" y="535"/>
                  </a:cubicBezTo>
                  <a:cubicBezTo>
                    <a:pt x="119" y="528"/>
                    <a:pt x="116" y="520"/>
                    <a:pt x="111" y="510"/>
                  </a:cubicBezTo>
                  <a:cubicBezTo>
                    <a:pt x="77" y="552"/>
                    <a:pt x="73" y="612"/>
                    <a:pt x="24" y="641"/>
                  </a:cubicBezTo>
                  <a:cubicBezTo>
                    <a:pt x="22" y="640"/>
                    <a:pt x="20" y="639"/>
                    <a:pt x="18" y="638"/>
                  </a:cubicBezTo>
                  <a:cubicBezTo>
                    <a:pt x="21" y="628"/>
                    <a:pt x="24" y="618"/>
                    <a:pt x="29" y="609"/>
                  </a:cubicBezTo>
                  <a:cubicBezTo>
                    <a:pt x="43" y="581"/>
                    <a:pt x="61" y="553"/>
                    <a:pt x="73" y="524"/>
                  </a:cubicBezTo>
                  <a:cubicBezTo>
                    <a:pt x="84" y="498"/>
                    <a:pt x="89" y="469"/>
                    <a:pt x="94" y="439"/>
                  </a:cubicBezTo>
                  <a:cubicBezTo>
                    <a:pt x="56" y="457"/>
                    <a:pt x="37" y="492"/>
                    <a:pt x="6" y="520"/>
                  </a:cubicBezTo>
                  <a:cubicBezTo>
                    <a:pt x="0" y="487"/>
                    <a:pt x="3" y="462"/>
                    <a:pt x="29" y="444"/>
                  </a:cubicBezTo>
                  <a:cubicBezTo>
                    <a:pt x="46" y="432"/>
                    <a:pt x="63" y="421"/>
                    <a:pt x="81" y="410"/>
                  </a:cubicBezTo>
                  <a:cubicBezTo>
                    <a:pt x="93" y="403"/>
                    <a:pt x="97" y="394"/>
                    <a:pt x="92" y="381"/>
                  </a:cubicBezTo>
                  <a:cubicBezTo>
                    <a:pt x="59" y="382"/>
                    <a:pt x="41" y="372"/>
                    <a:pt x="36" y="348"/>
                  </a:cubicBezTo>
                  <a:cubicBezTo>
                    <a:pt x="28" y="315"/>
                    <a:pt x="38" y="296"/>
                    <a:pt x="71" y="281"/>
                  </a:cubicBezTo>
                  <a:cubicBezTo>
                    <a:pt x="80" y="277"/>
                    <a:pt x="90" y="273"/>
                    <a:pt x="100" y="268"/>
                  </a:cubicBezTo>
                  <a:cubicBezTo>
                    <a:pt x="101" y="266"/>
                    <a:pt x="101" y="263"/>
                    <a:pt x="102" y="260"/>
                  </a:cubicBezTo>
                  <a:close/>
                  <a:moveTo>
                    <a:pt x="153" y="327"/>
                  </a:moveTo>
                  <a:cubicBezTo>
                    <a:pt x="154" y="307"/>
                    <a:pt x="129" y="290"/>
                    <a:pt x="109" y="296"/>
                  </a:cubicBezTo>
                  <a:cubicBezTo>
                    <a:pt x="101" y="298"/>
                    <a:pt x="94" y="301"/>
                    <a:pt x="86" y="300"/>
                  </a:cubicBezTo>
                  <a:cubicBezTo>
                    <a:pt x="66" y="298"/>
                    <a:pt x="62" y="302"/>
                    <a:pt x="64" y="323"/>
                  </a:cubicBezTo>
                  <a:cubicBezTo>
                    <a:pt x="67" y="345"/>
                    <a:pt x="73" y="350"/>
                    <a:pt x="95" y="351"/>
                  </a:cubicBezTo>
                  <a:cubicBezTo>
                    <a:pt x="103" y="351"/>
                    <a:pt x="111" y="352"/>
                    <a:pt x="119" y="353"/>
                  </a:cubicBezTo>
                  <a:cubicBezTo>
                    <a:pt x="135" y="355"/>
                    <a:pt x="152" y="341"/>
                    <a:pt x="153" y="327"/>
                  </a:cubicBezTo>
                  <a:close/>
                  <a:moveTo>
                    <a:pt x="101" y="236"/>
                  </a:moveTo>
                  <a:cubicBezTo>
                    <a:pt x="128" y="234"/>
                    <a:pt x="141" y="222"/>
                    <a:pt x="152" y="206"/>
                  </a:cubicBezTo>
                  <a:cubicBezTo>
                    <a:pt x="154" y="203"/>
                    <a:pt x="152" y="196"/>
                    <a:pt x="150" y="192"/>
                  </a:cubicBezTo>
                  <a:cubicBezTo>
                    <a:pt x="134" y="170"/>
                    <a:pt x="82" y="175"/>
                    <a:pt x="69" y="199"/>
                  </a:cubicBezTo>
                  <a:cubicBezTo>
                    <a:pt x="67" y="203"/>
                    <a:pt x="66" y="212"/>
                    <a:pt x="68" y="214"/>
                  </a:cubicBezTo>
                  <a:cubicBezTo>
                    <a:pt x="80" y="223"/>
                    <a:pt x="93" y="231"/>
                    <a:pt x="101" y="236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03316" y="3116022"/>
              <a:ext cx="111125" cy="76200"/>
            </a:xfrm>
            <a:custGeom>
              <a:avLst/>
              <a:gdLst>
                <a:gd name="T0" fmla="*/ 52 w 52"/>
                <a:gd name="T1" fmla="*/ 28 h 35"/>
                <a:gd name="T2" fmla="*/ 0 w 52"/>
                <a:gd name="T3" fmla="*/ 7 h 35"/>
                <a:gd name="T4" fmla="*/ 52 w 52"/>
                <a:gd name="T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5">
                  <a:moveTo>
                    <a:pt x="52" y="28"/>
                  </a:moveTo>
                  <a:cubicBezTo>
                    <a:pt x="29" y="35"/>
                    <a:pt x="12" y="28"/>
                    <a:pt x="0" y="7"/>
                  </a:cubicBezTo>
                  <a:cubicBezTo>
                    <a:pt x="23" y="0"/>
                    <a:pt x="40" y="7"/>
                    <a:pt x="52" y="28"/>
                  </a:cubicBezTo>
                  <a:close/>
                </a:path>
              </a:pathLst>
            </a:custGeom>
            <a:solidFill>
              <a:srgbClr val="C80B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54278" y="2118591"/>
            <a:ext cx="2333999" cy="729103"/>
            <a:chOff x="7511264" y="4412184"/>
            <a:chExt cx="2333999" cy="729103"/>
          </a:xfrm>
        </p:grpSpPr>
        <p:sp>
          <p:nvSpPr>
            <p:cNvPr id="24" name="TextBox 13"/>
            <p:cNvSpPr txBox="1"/>
            <p:nvPr/>
          </p:nvSpPr>
          <p:spPr>
            <a:xfrm>
              <a:off x="7511264" y="4412184"/>
              <a:ext cx="1400062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C80B2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7511264" y="469808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03724" y="2128145"/>
            <a:ext cx="2333999" cy="709995"/>
            <a:chOff x="2346738" y="4421738"/>
            <a:chExt cx="2333999" cy="709995"/>
          </a:xfrm>
        </p:grpSpPr>
        <p:sp>
          <p:nvSpPr>
            <p:cNvPr id="26" name="TextBox 13"/>
            <p:cNvSpPr txBox="1"/>
            <p:nvPr/>
          </p:nvSpPr>
          <p:spPr>
            <a:xfrm>
              <a:off x="3280675" y="4421738"/>
              <a:ext cx="1400062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C80B2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C80B2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2346738" y="4707643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154278" y="4425539"/>
            <a:ext cx="5883445" cy="729103"/>
            <a:chOff x="3662968" y="2180031"/>
            <a:chExt cx="5883445" cy="729103"/>
          </a:xfrm>
        </p:grpSpPr>
        <p:grpSp>
          <p:nvGrpSpPr>
            <p:cNvPr id="33" name="组合 32"/>
            <p:cNvGrpSpPr/>
            <p:nvPr/>
          </p:nvGrpSpPr>
          <p:grpSpPr>
            <a:xfrm>
              <a:off x="3662968" y="2180031"/>
              <a:ext cx="2333999" cy="729103"/>
              <a:chOff x="7511264" y="4412184"/>
              <a:chExt cx="2333999" cy="729103"/>
            </a:xfrm>
          </p:grpSpPr>
          <p:sp>
            <p:nvSpPr>
              <p:cNvPr id="37" name="TextBox 13"/>
              <p:cNvSpPr txBox="1"/>
              <p:nvPr/>
            </p:nvSpPr>
            <p:spPr>
              <a:xfrm>
                <a:off x="7511264" y="4412184"/>
                <a:ext cx="1400062" cy="270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 dirty="0">
                    <a:solidFill>
                      <a:srgbClr val="C80B23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C80B2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TextBox 13"/>
              <p:cNvSpPr txBox="1"/>
              <p:nvPr/>
            </p:nvSpPr>
            <p:spPr>
              <a:xfrm>
                <a:off x="7511264" y="4698089"/>
                <a:ext cx="2333999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7212414" y="2189585"/>
              <a:ext cx="2333999" cy="709995"/>
              <a:chOff x="2346738" y="4421738"/>
              <a:chExt cx="2333999" cy="709995"/>
            </a:xfrm>
          </p:grpSpPr>
          <p:sp>
            <p:nvSpPr>
              <p:cNvPr id="35" name="TextBox 13"/>
              <p:cNvSpPr txBox="1"/>
              <p:nvPr/>
            </p:nvSpPr>
            <p:spPr>
              <a:xfrm>
                <a:off x="3280675" y="4421738"/>
                <a:ext cx="1400062" cy="270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 dirty="0">
                    <a:solidFill>
                      <a:srgbClr val="C80B23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C80B2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13"/>
              <p:cNvSpPr txBox="1"/>
              <p:nvPr/>
            </p:nvSpPr>
            <p:spPr>
              <a:xfrm>
                <a:off x="2346738" y="4707643"/>
                <a:ext cx="2333999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email"/>
          <a:stretch>
            <a:fillRect/>
          </a:stretch>
        </p:blipFill>
        <p:spPr>
          <a:xfrm>
            <a:off x="420196" y="142240"/>
            <a:ext cx="2317820" cy="4420032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email"/>
          <a:stretch>
            <a:fillRect/>
          </a:stretch>
        </p:blipFill>
        <p:spPr>
          <a:xfrm flipH="1">
            <a:off x="9453985" y="142240"/>
            <a:ext cx="2317820" cy="4420032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email"/>
          <a:stretch>
            <a:fillRect/>
          </a:stretch>
        </p:blipFill>
        <p:spPr>
          <a:xfrm>
            <a:off x="0" y="4856480"/>
            <a:ext cx="1666317" cy="1849120"/>
          </a:xfrm>
          <a:prstGeom prst="rect">
            <a:avLst/>
          </a:prstGeom>
        </p:spPr>
      </p:pic>
      <p:pic>
        <p:nvPicPr>
          <p:cNvPr id="9" name="PA_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email"/>
          <a:stretch>
            <a:fillRect/>
          </a:stretch>
        </p:blipFill>
        <p:spPr>
          <a:xfrm flipH="1">
            <a:off x="10525683" y="4856480"/>
            <a:ext cx="1666317" cy="1849120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email"/>
          <a:stretch>
            <a:fillRect/>
          </a:stretch>
        </p:blipFill>
        <p:spPr>
          <a:xfrm>
            <a:off x="6173057" y="5412547"/>
            <a:ext cx="4769263" cy="1305946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email"/>
          <a:stretch>
            <a:fillRect/>
          </a:stretch>
        </p:blipFill>
        <p:spPr>
          <a:xfrm flipH="1">
            <a:off x="1249680" y="5412547"/>
            <a:ext cx="4769263" cy="1305946"/>
          </a:xfrm>
          <a:prstGeom prst="rect">
            <a:avLst/>
          </a:prstGeom>
        </p:spPr>
      </p:pic>
      <p:pic>
        <p:nvPicPr>
          <p:cNvPr id="2" name="PA_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email"/>
          <a:stretch>
            <a:fillRect/>
          </a:stretch>
        </p:blipFill>
        <p:spPr>
          <a:xfrm>
            <a:off x="6482820" y="5291796"/>
            <a:ext cx="1029400" cy="1022759"/>
          </a:xfrm>
          <a:prstGeom prst="rect">
            <a:avLst/>
          </a:prstGeom>
        </p:spPr>
      </p:pic>
      <p:pic>
        <p:nvPicPr>
          <p:cNvPr id="10" name="PA_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email"/>
          <a:stretch>
            <a:fillRect/>
          </a:stretch>
        </p:blipFill>
        <p:spPr>
          <a:xfrm flipH="1">
            <a:off x="4679780" y="5291796"/>
            <a:ext cx="1029400" cy="1022759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email"/>
          <a:stretch>
            <a:fillRect/>
          </a:stretch>
        </p:blipFill>
        <p:spPr>
          <a:xfrm>
            <a:off x="7435608" y="3622876"/>
            <a:ext cx="2029366" cy="189457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email"/>
          <a:stretch>
            <a:fillRect/>
          </a:stretch>
        </p:blipFill>
        <p:spPr>
          <a:xfrm flipH="1">
            <a:off x="2727027" y="3622876"/>
            <a:ext cx="2029366" cy="1894574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7158954" y="142240"/>
            <a:ext cx="2558561" cy="918820"/>
          </a:xfrm>
          <a:prstGeom prst="rect">
            <a:avLst/>
          </a:prstGeom>
        </p:spPr>
      </p:pic>
      <p:pic>
        <p:nvPicPr>
          <p:cNvPr id="17" name="PA_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2474486" y="142240"/>
            <a:ext cx="2558561" cy="918820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email"/>
          <a:stretch>
            <a:fillRect/>
          </a:stretch>
        </p:blipFill>
        <p:spPr>
          <a:xfrm>
            <a:off x="4944241" y="510048"/>
            <a:ext cx="2303518" cy="2310762"/>
          </a:xfrm>
          <a:prstGeom prst="rect">
            <a:avLst/>
          </a:prstGeom>
        </p:spPr>
      </p:pic>
      <p:pic>
        <p:nvPicPr>
          <p:cNvPr id="20" name="PA_图片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email"/>
          <a:stretch>
            <a:fillRect/>
          </a:stretch>
        </p:blipFill>
        <p:spPr>
          <a:xfrm>
            <a:off x="4944241" y="2841527"/>
            <a:ext cx="2303518" cy="2310762"/>
          </a:xfrm>
          <a:prstGeom prst="rect">
            <a:avLst/>
          </a:prstGeom>
        </p:spPr>
      </p:pic>
      <p:pic>
        <p:nvPicPr>
          <p:cNvPr id="25" name="PA_图片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email"/>
          <a:stretch>
            <a:fillRect/>
          </a:stretch>
        </p:blipFill>
        <p:spPr>
          <a:xfrm rot="10800000" flipV="1">
            <a:off x="6109981" y="1675788"/>
            <a:ext cx="2303518" cy="2310762"/>
          </a:xfrm>
          <a:prstGeom prst="rect">
            <a:avLst/>
          </a:prstGeom>
        </p:spPr>
      </p:pic>
      <p:pic>
        <p:nvPicPr>
          <p:cNvPr id="26" name="PA_图片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email"/>
          <a:stretch>
            <a:fillRect/>
          </a:stretch>
        </p:blipFill>
        <p:spPr>
          <a:xfrm>
            <a:off x="3778502" y="1675788"/>
            <a:ext cx="2303518" cy="2310762"/>
          </a:xfrm>
          <a:prstGeom prst="rect">
            <a:avLst/>
          </a:prstGeom>
        </p:spPr>
      </p:pic>
      <p:sp>
        <p:nvSpPr>
          <p:cNvPr id="28" name="PA_文本框 27"/>
          <p:cNvSpPr txBox="1"/>
          <p:nvPr>
            <p:custDataLst>
              <p:tags r:id="rId18"/>
            </p:custDataLst>
          </p:nvPr>
        </p:nvSpPr>
        <p:spPr>
          <a:xfrm>
            <a:off x="5366795" y="1065265"/>
            <a:ext cx="14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DA251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</a:t>
            </a:r>
          </a:p>
        </p:txBody>
      </p:sp>
      <p:sp>
        <p:nvSpPr>
          <p:cNvPr id="29" name="PA_文本框 28"/>
          <p:cNvSpPr txBox="1"/>
          <p:nvPr>
            <p:custDataLst>
              <p:tags r:id="rId19"/>
            </p:custDataLst>
          </p:nvPr>
        </p:nvSpPr>
        <p:spPr>
          <a:xfrm>
            <a:off x="5366795" y="3396744"/>
            <a:ext cx="14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DA251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</a:t>
            </a:r>
          </a:p>
        </p:txBody>
      </p:sp>
      <p:sp>
        <p:nvSpPr>
          <p:cNvPr id="30" name="PA_文本框 29"/>
          <p:cNvSpPr txBox="1"/>
          <p:nvPr>
            <p:custDataLst>
              <p:tags r:id="rId20"/>
            </p:custDataLst>
          </p:nvPr>
        </p:nvSpPr>
        <p:spPr>
          <a:xfrm>
            <a:off x="4201056" y="2231005"/>
            <a:ext cx="14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DA251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欣</a:t>
            </a:r>
          </a:p>
        </p:txBody>
      </p:sp>
      <p:sp>
        <p:nvSpPr>
          <p:cNvPr id="31" name="PA_文本框 30"/>
          <p:cNvSpPr txBox="1"/>
          <p:nvPr>
            <p:custDataLst>
              <p:tags r:id="rId21"/>
            </p:custDataLst>
          </p:nvPr>
        </p:nvSpPr>
        <p:spPr>
          <a:xfrm>
            <a:off x="6532535" y="2231005"/>
            <a:ext cx="14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DA251D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5469" y="445960"/>
            <a:ext cx="11667524" cy="1835106"/>
            <a:chOff x="852709" y="5009914"/>
            <a:chExt cx="11667524" cy="1835106"/>
          </a:xfrm>
        </p:grpSpPr>
        <p:sp>
          <p:nvSpPr>
            <p:cNvPr id="3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290" cy="1835106"/>
            </a:xfrm>
            <a:prstGeom prst="rect">
              <a:avLst/>
            </a:prstGeom>
            <a:solidFill>
              <a:srgbClr val="C80B23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12626" y="5216411"/>
              <a:ext cx="108076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赠可编辑商务图标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5126" y="2322620"/>
            <a:ext cx="8918574" cy="4323126"/>
            <a:chOff x="271463" y="604838"/>
            <a:chExt cx="11645900" cy="5645151"/>
          </a:xfrm>
          <a:solidFill>
            <a:srgbClr val="C80B23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38138" y="2979738"/>
              <a:ext cx="269875" cy="277813"/>
            </a:xfrm>
            <a:custGeom>
              <a:avLst/>
              <a:gdLst>
                <a:gd name="T0" fmla="*/ 2 w 72"/>
                <a:gd name="T1" fmla="*/ 0 h 74"/>
                <a:gd name="T2" fmla="*/ 36 w 72"/>
                <a:gd name="T3" fmla="*/ 72 h 74"/>
                <a:gd name="T4" fmla="*/ 70 w 72"/>
                <a:gd name="T5" fmla="*/ 0 h 74"/>
                <a:gd name="T6" fmla="*/ 4 w 72"/>
                <a:gd name="T7" fmla="*/ 55 h 74"/>
                <a:gd name="T8" fmla="*/ 31 w 72"/>
                <a:gd name="T9" fmla="*/ 64 h 74"/>
                <a:gd name="T10" fmla="*/ 32 w 72"/>
                <a:gd name="T11" fmla="*/ 64 h 74"/>
                <a:gd name="T12" fmla="*/ 3 w 72"/>
                <a:gd name="T13" fmla="*/ 49 h 74"/>
                <a:gd name="T14" fmla="*/ 31 w 72"/>
                <a:gd name="T15" fmla="*/ 58 h 74"/>
                <a:gd name="T16" fmla="*/ 32 w 72"/>
                <a:gd name="T17" fmla="*/ 56 h 74"/>
                <a:gd name="T18" fmla="*/ 4 w 72"/>
                <a:gd name="T19" fmla="*/ 43 h 74"/>
                <a:gd name="T20" fmla="*/ 31 w 72"/>
                <a:gd name="T21" fmla="*/ 54 h 74"/>
                <a:gd name="T22" fmla="*/ 4 w 72"/>
                <a:gd name="T23" fmla="*/ 38 h 74"/>
                <a:gd name="T24" fmla="*/ 31 w 72"/>
                <a:gd name="T25" fmla="*/ 48 h 74"/>
                <a:gd name="T26" fmla="*/ 32 w 72"/>
                <a:gd name="T27" fmla="*/ 47 h 74"/>
                <a:gd name="T28" fmla="*/ 3 w 72"/>
                <a:gd name="T29" fmla="*/ 32 h 74"/>
                <a:gd name="T30" fmla="*/ 31 w 72"/>
                <a:gd name="T31" fmla="*/ 41 h 74"/>
                <a:gd name="T32" fmla="*/ 32 w 72"/>
                <a:gd name="T33" fmla="*/ 40 h 74"/>
                <a:gd name="T34" fmla="*/ 4 w 72"/>
                <a:gd name="T35" fmla="*/ 26 h 74"/>
                <a:gd name="T36" fmla="*/ 31 w 72"/>
                <a:gd name="T37" fmla="*/ 38 h 74"/>
                <a:gd name="T38" fmla="*/ 4 w 72"/>
                <a:gd name="T39" fmla="*/ 22 h 74"/>
                <a:gd name="T40" fmla="*/ 31 w 72"/>
                <a:gd name="T41" fmla="*/ 31 h 74"/>
                <a:gd name="T42" fmla="*/ 32 w 72"/>
                <a:gd name="T43" fmla="*/ 31 h 74"/>
                <a:gd name="T44" fmla="*/ 3 w 72"/>
                <a:gd name="T45" fmla="*/ 16 h 74"/>
                <a:gd name="T46" fmla="*/ 31 w 72"/>
                <a:gd name="T47" fmla="*/ 25 h 74"/>
                <a:gd name="T48" fmla="*/ 32 w 72"/>
                <a:gd name="T49" fmla="*/ 23 h 74"/>
                <a:gd name="T50" fmla="*/ 4 w 72"/>
                <a:gd name="T51" fmla="*/ 10 h 74"/>
                <a:gd name="T52" fmla="*/ 31 w 72"/>
                <a:gd name="T53" fmla="*/ 21 h 74"/>
                <a:gd name="T54" fmla="*/ 4 w 72"/>
                <a:gd name="T55" fmla="*/ 5 h 74"/>
                <a:gd name="T56" fmla="*/ 40 w 72"/>
                <a:gd name="T57" fmla="*/ 67 h 74"/>
                <a:gd name="T58" fmla="*/ 68 w 72"/>
                <a:gd name="T59" fmla="*/ 55 h 74"/>
                <a:gd name="T60" fmla="*/ 39 w 72"/>
                <a:gd name="T61" fmla="*/ 64 h 74"/>
                <a:gd name="T62" fmla="*/ 68 w 72"/>
                <a:gd name="T63" fmla="*/ 49 h 74"/>
                <a:gd name="T64" fmla="*/ 67 w 72"/>
                <a:gd name="T65" fmla="*/ 48 h 74"/>
                <a:gd name="T66" fmla="*/ 40 w 72"/>
                <a:gd name="T67" fmla="*/ 58 h 74"/>
                <a:gd name="T68" fmla="*/ 68 w 72"/>
                <a:gd name="T69" fmla="*/ 46 h 74"/>
                <a:gd name="T70" fmla="*/ 40 w 72"/>
                <a:gd name="T71" fmla="*/ 53 h 74"/>
                <a:gd name="T72" fmla="*/ 40 w 72"/>
                <a:gd name="T73" fmla="*/ 51 h 74"/>
                <a:gd name="T74" fmla="*/ 68 w 72"/>
                <a:gd name="T75" fmla="*/ 39 h 74"/>
                <a:gd name="T76" fmla="*/ 39 w 72"/>
                <a:gd name="T77" fmla="*/ 47 h 74"/>
                <a:gd name="T78" fmla="*/ 68 w 72"/>
                <a:gd name="T79" fmla="*/ 33 h 74"/>
                <a:gd name="T80" fmla="*/ 67 w 72"/>
                <a:gd name="T81" fmla="*/ 31 h 74"/>
                <a:gd name="T82" fmla="*/ 40 w 72"/>
                <a:gd name="T83" fmla="*/ 41 h 74"/>
                <a:gd name="T84" fmla="*/ 68 w 72"/>
                <a:gd name="T85" fmla="*/ 30 h 74"/>
                <a:gd name="T86" fmla="*/ 40 w 72"/>
                <a:gd name="T87" fmla="*/ 36 h 74"/>
                <a:gd name="T88" fmla="*/ 40 w 72"/>
                <a:gd name="T89" fmla="*/ 34 h 74"/>
                <a:gd name="T90" fmla="*/ 68 w 72"/>
                <a:gd name="T91" fmla="*/ 22 h 74"/>
                <a:gd name="T92" fmla="*/ 39 w 72"/>
                <a:gd name="T93" fmla="*/ 31 h 74"/>
                <a:gd name="T94" fmla="*/ 68 w 72"/>
                <a:gd name="T95" fmla="*/ 16 h 74"/>
                <a:gd name="T96" fmla="*/ 67 w 72"/>
                <a:gd name="T97" fmla="*/ 15 h 74"/>
                <a:gd name="T98" fmla="*/ 40 w 72"/>
                <a:gd name="T99" fmla="*/ 25 h 74"/>
                <a:gd name="T100" fmla="*/ 68 w 72"/>
                <a:gd name="T101" fmla="*/ 13 h 74"/>
                <a:gd name="T102" fmla="*/ 40 w 72"/>
                <a:gd name="T103" fmla="*/ 20 h 74"/>
                <a:gd name="T104" fmla="*/ 40 w 72"/>
                <a:gd name="T105" fmla="*/ 18 h 74"/>
                <a:gd name="T106" fmla="*/ 68 w 72"/>
                <a:gd name="T107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" h="74">
                  <a:moveTo>
                    <a:pt x="70" y="0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6" y="13"/>
                    <a:pt x="36" y="14"/>
                  </a:cubicBezTo>
                  <a:cubicBezTo>
                    <a:pt x="36" y="13"/>
                    <a:pt x="35" y="12"/>
                    <a:pt x="34" y="1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4"/>
                    <a:pt x="36" y="73"/>
                    <a:pt x="36" y="72"/>
                  </a:cubicBezTo>
                  <a:cubicBezTo>
                    <a:pt x="36" y="73"/>
                    <a:pt x="37" y="74"/>
                    <a:pt x="38" y="74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1" y="60"/>
                    <a:pt x="72" y="59"/>
                    <a:pt x="72" y="5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3" y="56"/>
                    <a:pt x="3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7"/>
                  </a:cubicBezTo>
                  <a:cubicBezTo>
                    <a:pt x="32" y="67"/>
                    <a:pt x="32" y="67"/>
                    <a:pt x="31" y="67"/>
                  </a:cubicBezTo>
                  <a:close/>
                  <a:moveTo>
                    <a:pt x="31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2"/>
                    <a:pt x="3" y="5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4"/>
                  </a:cubicBezTo>
                  <a:cubicBezTo>
                    <a:pt x="32" y="64"/>
                    <a:pt x="32" y="64"/>
                    <a:pt x="31" y="64"/>
                  </a:cubicBezTo>
                  <a:close/>
                  <a:moveTo>
                    <a:pt x="31" y="6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3" y="49"/>
                    <a:pt x="3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60"/>
                    <a:pt x="32" y="60"/>
                  </a:cubicBezTo>
                  <a:cubicBezTo>
                    <a:pt x="32" y="61"/>
                    <a:pt x="32" y="61"/>
                    <a:pt x="31" y="61"/>
                  </a:cubicBezTo>
                  <a:close/>
                  <a:moveTo>
                    <a:pt x="31" y="58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6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7"/>
                    <a:pt x="32" y="57"/>
                  </a:cubicBezTo>
                  <a:cubicBezTo>
                    <a:pt x="32" y="57"/>
                    <a:pt x="32" y="58"/>
                    <a:pt x="31" y="58"/>
                  </a:cubicBezTo>
                  <a:close/>
                  <a:moveTo>
                    <a:pt x="31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4"/>
                  </a:cubicBezTo>
                  <a:cubicBezTo>
                    <a:pt x="32" y="54"/>
                    <a:pt x="32" y="54"/>
                    <a:pt x="31" y="54"/>
                  </a:cubicBezTo>
                  <a:close/>
                  <a:moveTo>
                    <a:pt x="31" y="51"/>
                  </a:moveTo>
                  <a:cubicBezTo>
                    <a:pt x="31" y="51"/>
                    <a:pt x="31" y="51"/>
                    <a:pt x="31" y="5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3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1" y="51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3" y="36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7"/>
                    <a:pt x="32" y="47"/>
                  </a:cubicBezTo>
                  <a:cubicBezTo>
                    <a:pt x="32" y="47"/>
                    <a:pt x="32" y="48"/>
                    <a:pt x="31" y="48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4"/>
                  </a:cubicBezTo>
                  <a:cubicBezTo>
                    <a:pt x="32" y="44"/>
                    <a:pt x="32" y="44"/>
                    <a:pt x="31" y="44"/>
                  </a:cubicBezTo>
                  <a:close/>
                  <a:moveTo>
                    <a:pt x="31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1" y="41"/>
                  </a:cubicBezTo>
                  <a:close/>
                  <a:moveTo>
                    <a:pt x="31" y="38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2" y="37"/>
                    <a:pt x="32" y="38"/>
                    <a:pt x="31" y="38"/>
                  </a:cubicBezTo>
                  <a:close/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3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4"/>
                  </a:cubicBezTo>
                  <a:cubicBezTo>
                    <a:pt x="32" y="34"/>
                    <a:pt x="32" y="34"/>
                    <a:pt x="31" y="34"/>
                  </a:cubicBezTo>
                  <a:close/>
                  <a:moveTo>
                    <a:pt x="31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1" y="31"/>
                  </a:cubicBezTo>
                  <a:close/>
                  <a:moveTo>
                    <a:pt x="31" y="28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2" y="27"/>
                  </a:cubicBezTo>
                  <a:cubicBezTo>
                    <a:pt x="32" y="28"/>
                    <a:pt x="32" y="28"/>
                    <a:pt x="31" y="28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4"/>
                    <a:pt x="32" y="24"/>
                  </a:cubicBezTo>
                  <a:cubicBezTo>
                    <a:pt x="32" y="24"/>
                    <a:pt x="32" y="25"/>
                    <a:pt x="31" y="25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2" y="21"/>
                    <a:pt x="32" y="21"/>
                    <a:pt x="31" y="21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1" y="18"/>
                  </a:cubicBezTo>
                  <a:close/>
                  <a:moveTo>
                    <a:pt x="68" y="56"/>
                  </a:move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39" y="67"/>
                    <a:pt x="39" y="67"/>
                  </a:cubicBezTo>
                  <a:cubicBezTo>
                    <a:pt x="39" y="66"/>
                    <a:pt x="40" y="66"/>
                    <a:pt x="40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lose/>
                  <a:moveTo>
                    <a:pt x="68" y="53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39" y="64"/>
                    <a:pt x="39" y="64"/>
                  </a:cubicBezTo>
                  <a:cubicBezTo>
                    <a:pt x="39" y="63"/>
                    <a:pt x="40" y="63"/>
                    <a:pt x="40" y="63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8" y="51"/>
                    <a:pt x="68" y="51"/>
                    <a:pt x="68" y="52"/>
                  </a:cubicBezTo>
                  <a:cubicBezTo>
                    <a:pt x="68" y="52"/>
                    <a:pt x="68" y="53"/>
                    <a:pt x="68" y="53"/>
                  </a:cubicBezTo>
                  <a:close/>
                  <a:moveTo>
                    <a:pt x="68" y="49"/>
                  </a:move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39" y="61"/>
                    <a:pt x="39" y="60"/>
                  </a:cubicBezTo>
                  <a:cubicBezTo>
                    <a:pt x="39" y="60"/>
                    <a:pt x="40" y="59"/>
                    <a:pt x="40" y="5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lose/>
                  <a:moveTo>
                    <a:pt x="68" y="46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40" y="56"/>
                    <a:pt x="40" y="56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6"/>
                    <a:pt x="68" y="46"/>
                    <a:pt x="68" y="46"/>
                  </a:cubicBezTo>
                  <a:close/>
                  <a:moveTo>
                    <a:pt x="68" y="43"/>
                  </a:move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39" y="54"/>
                    <a:pt x="39" y="54"/>
                  </a:cubicBezTo>
                  <a:cubicBezTo>
                    <a:pt x="39" y="53"/>
                    <a:pt x="40" y="53"/>
                    <a:pt x="40" y="5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68" y="42"/>
                    <a:pt x="68" y="42"/>
                  </a:cubicBezTo>
                  <a:cubicBezTo>
                    <a:pt x="68" y="42"/>
                    <a:pt x="68" y="43"/>
                    <a:pt x="68" y="43"/>
                  </a:cubicBezTo>
                  <a:close/>
                  <a:moveTo>
                    <a:pt x="68" y="40"/>
                  </a:move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0"/>
                  </a:cubicBezTo>
                  <a:cubicBezTo>
                    <a:pt x="39" y="50"/>
                    <a:pt x="40" y="50"/>
                    <a:pt x="40" y="4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9"/>
                  </a:cubicBezTo>
                  <a:cubicBezTo>
                    <a:pt x="68" y="39"/>
                    <a:pt x="68" y="39"/>
                    <a:pt x="68" y="40"/>
                  </a:cubicBezTo>
                  <a:close/>
                  <a:moveTo>
                    <a:pt x="68" y="36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39" y="47"/>
                    <a:pt x="39" y="47"/>
                  </a:cubicBezTo>
                  <a:cubicBezTo>
                    <a:pt x="39" y="47"/>
                    <a:pt x="40" y="46"/>
                    <a:pt x="40" y="46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6"/>
                    <a:pt x="68" y="36"/>
                    <a:pt x="68" y="36"/>
                  </a:cubicBezTo>
                  <a:close/>
                  <a:moveTo>
                    <a:pt x="68" y="33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8" y="31"/>
                    <a:pt x="68" y="32"/>
                    <a:pt x="68" y="32"/>
                  </a:cubicBezTo>
                  <a:cubicBezTo>
                    <a:pt x="68" y="32"/>
                    <a:pt x="68" y="33"/>
                    <a:pt x="68" y="33"/>
                  </a:cubicBezTo>
                  <a:close/>
                  <a:moveTo>
                    <a:pt x="68" y="30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0"/>
                  </a:cubicBezTo>
                  <a:cubicBezTo>
                    <a:pt x="39" y="40"/>
                    <a:pt x="40" y="40"/>
                    <a:pt x="40" y="4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8" y="28"/>
                    <a:pt x="68" y="28"/>
                    <a:pt x="68" y="29"/>
                  </a:cubicBezTo>
                  <a:cubicBezTo>
                    <a:pt x="68" y="29"/>
                    <a:pt x="68" y="30"/>
                    <a:pt x="68" y="30"/>
                  </a:cubicBezTo>
                  <a:close/>
                  <a:moveTo>
                    <a:pt x="68" y="26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68" y="23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39" y="34"/>
                    <a:pt x="39" y="34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3"/>
                    <a:pt x="68" y="23"/>
                    <a:pt x="68" y="23"/>
                  </a:cubicBezTo>
                  <a:close/>
                  <a:moveTo>
                    <a:pt x="68" y="20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9" y="31"/>
                    <a:pt x="39" y="31"/>
                  </a:cubicBezTo>
                  <a:cubicBezTo>
                    <a:pt x="39" y="30"/>
                    <a:pt x="40" y="30"/>
                    <a:pt x="40" y="3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8" y="18"/>
                    <a:pt x="68" y="18"/>
                    <a:pt x="68" y="19"/>
                  </a:cubicBezTo>
                  <a:cubicBezTo>
                    <a:pt x="68" y="19"/>
                    <a:pt x="68" y="20"/>
                    <a:pt x="68" y="20"/>
                  </a:cubicBezTo>
                  <a:close/>
                  <a:moveTo>
                    <a:pt x="68" y="16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40" y="26"/>
                    <a:pt x="40" y="2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15"/>
                    <a:pt x="68" y="15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lose/>
                  <a:moveTo>
                    <a:pt x="68" y="13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39" y="24"/>
                    <a:pt x="39" y="24"/>
                  </a:cubicBezTo>
                  <a:cubicBezTo>
                    <a:pt x="39" y="24"/>
                    <a:pt x="40" y="23"/>
                    <a:pt x="40" y="2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3"/>
                    <a:pt x="68" y="13"/>
                    <a:pt x="68" y="13"/>
                  </a:cubicBezTo>
                  <a:close/>
                  <a:moveTo>
                    <a:pt x="68" y="1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39" y="21"/>
                    <a:pt x="39" y="21"/>
                  </a:cubicBezTo>
                  <a:cubicBezTo>
                    <a:pt x="39" y="20"/>
                    <a:pt x="40" y="20"/>
                    <a:pt x="40" y="2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8" y="8"/>
                    <a:pt x="68" y="9"/>
                    <a:pt x="68" y="9"/>
                  </a:cubicBezTo>
                  <a:cubicBezTo>
                    <a:pt x="68" y="9"/>
                    <a:pt x="68" y="10"/>
                    <a:pt x="68" y="10"/>
                  </a:cubicBezTo>
                  <a:close/>
                  <a:moveTo>
                    <a:pt x="68" y="7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39" y="18"/>
                    <a:pt x="39" y="17"/>
                  </a:cubicBezTo>
                  <a:cubicBezTo>
                    <a:pt x="39" y="17"/>
                    <a:pt x="40" y="17"/>
                    <a:pt x="40" y="1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5"/>
                    <a:pt x="68" y="5"/>
                    <a:pt x="68" y="6"/>
                  </a:cubicBezTo>
                  <a:cubicBezTo>
                    <a:pt x="68" y="6"/>
                    <a:pt x="68" y="6"/>
                    <a:pt x="6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8775701" y="2908301"/>
              <a:ext cx="280988" cy="349250"/>
            </a:xfrm>
            <a:custGeom>
              <a:avLst/>
              <a:gdLst>
                <a:gd name="T0" fmla="*/ 144 w 177"/>
                <a:gd name="T1" fmla="*/ 0 h 220"/>
                <a:gd name="T2" fmla="*/ 144 w 177"/>
                <a:gd name="T3" fmla="*/ 220 h 220"/>
                <a:gd name="T4" fmla="*/ 177 w 177"/>
                <a:gd name="T5" fmla="*/ 220 h 220"/>
                <a:gd name="T6" fmla="*/ 177 w 177"/>
                <a:gd name="T7" fmla="*/ 0 h 220"/>
                <a:gd name="T8" fmla="*/ 144 w 177"/>
                <a:gd name="T9" fmla="*/ 0 h 220"/>
                <a:gd name="T10" fmla="*/ 97 w 177"/>
                <a:gd name="T11" fmla="*/ 220 h 220"/>
                <a:gd name="T12" fmla="*/ 130 w 177"/>
                <a:gd name="T13" fmla="*/ 220 h 220"/>
                <a:gd name="T14" fmla="*/ 130 w 177"/>
                <a:gd name="T15" fmla="*/ 36 h 220"/>
                <a:gd name="T16" fmla="*/ 97 w 177"/>
                <a:gd name="T17" fmla="*/ 36 h 220"/>
                <a:gd name="T18" fmla="*/ 97 w 177"/>
                <a:gd name="T19" fmla="*/ 220 h 220"/>
                <a:gd name="T20" fmla="*/ 47 w 177"/>
                <a:gd name="T21" fmla="*/ 220 h 220"/>
                <a:gd name="T22" fmla="*/ 80 w 177"/>
                <a:gd name="T23" fmla="*/ 220 h 220"/>
                <a:gd name="T24" fmla="*/ 80 w 177"/>
                <a:gd name="T25" fmla="*/ 71 h 220"/>
                <a:gd name="T26" fmla="*/ 47 w 177"/>
                <a:gd name="T27" fmla="*/ 71 h 220"/>
                <a:gd name="T28" fmla="*/ 47 w 177"/>
                <a:gd name="T29" fmla="*/ 220 h 220"/>
                <a:gd name="T30" fmla="*/ 0 w 177"/>
                <a:gd name="T31" fmla="*/ 220 h 220"/>
                <a:gd name="T32" fmla="*/ 33 w 177"/>
                <a:gd name="T33" fmla="*/ 220 h 220"/>
                <a:gd name="T34" fmla="*/ 33 w 177"/>
                <a:gd name="T35" fmla="*/ 109 h 220"/>
                <a:gd name="T36" fmla="*/ 0 w 177"/>
                <a:gd name="T37" fmla="*/ 109 h 220"/>
                <a:gd name="T38" fmla="*/ 0 w 177"/>
                <a:gd name="T3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0">
                  <a:moveTo>
                    <a:pt x="144" y="0"/>
                  </a:moveTo>
                  <a:lnTo>
                    <a:pt x="144" y="220"/>
                  </a:lnTo>
                  <a:lnTo>
                    <a:pt x="177" y="220"/>
                  </a:lnTo>
                  <a:lnTo>
                    <a:pt x="177" y="0"/>
                  </a:lnTo>
                  <a:lnTo>
                    <a:pt x="144" y="0"/>
                  </a:lnTo>
                  <a:close/>
                  <a:moveTo>
                    <a:pt x="97" y="220"/>
                  </a:moveTo>
                  <a:lnTo>
                    <a:pt x="130" y="220"/>
                  </a:lnTo>
                  <a:lnTo>
                    <a:pt x="130" y="36"/>
                  </a:lnTo>
                  <a:lnTo>
                    <a:pt x="97" y="36"/>
                  </a:lnTo>
                  <a:lnTo>
                    <a:pt x="97" y="220"/>
                  </a:lnTo>
                  <a:close/>
                  <a:moveTo>
                    <a:pt x="47" y="220"/>
                  </a:moveTo>
                  <a:lnTo>
                    <a:pt x="80" y="220"/>
                  </a:lnTo>
                  <a:lnTo>
                    <a:pt x="80" y="71"/>
                  </a:lnTo>
                  <a:lnTo>
                    <a:pt x="47" y="71"/>
                  </a:lnTo>
                  <a:lnTo>
                    <a:pt x="47" y="220"/>
                  </a:lnTo>
                  <a:close/>
                  <a:moveTo>
                    <a:pt x="0" y="220"/>
                  </a:moveTo>
                  <a:lnTo>
                    <a:pt x="33" y="220"/>
                  </a:lnTo>
                  <a:lnTo>
                    <a:pt x="33" y="109"/>
                  </a:lnTo>
                  <a:lnTo>
                    <a:pt x="0" y="10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934076" y="2855913"/>
              <a:ext cx="334963" cy="401638"/>
            </a:xfrm>
            <a:custGeom>
              <a:avLst/>
              <a:gdLst>
                <a:gd name="T0" fmla="*/ 45 w 89"/>
                <a:gd name="T1" fmla="*/ 0 h 107"/>
                <a:gd name="T2" fmla="*/ 0 w 89"/>
                <a:gd name="T3" fmla="*/ 45 h 107"/>
                <a:gd name="T4" fmla="*/ 43 w 89"/>
                <a:gd name="T5" fmla="*/ 43 h 107"/>
                <a:gd name="T6" fmla="*/ 43 w 89"/>
                <a:gd name="T7" fmla="*/ 92 h 107"/>
                <a:gd name="T8" fmla="*/ 31 w 89"/>
                <a:gd name="T9" fmla="*/ 104 h 107"/>
                <a:gd name="T10" fmla="*/ 23 w 89"/>
                <a:gd name="T11" fmla="*/ 101 h 107"/>
                <a:gd name="T12" fmla="*/ 20 w 89"/>
                <a:gd name="T13" fmla="*/ 97 h 107"/>
                <a:gd name="T14" fmla="*/ 20 w 89"/>
                <a:gd name="T15" fmla="*/ 94 h 107"/>
                <a:gd name="T16" fmla="*/ 19 w 89"/>
                <a:gd name="T17" fmla="*/ 92 h 107"/>
                <a:gd name="T18" fmla="*/ 17 w 89"/>
                <a:gd name="T19" fmla="*/ 92 h 107"/>
                <a:gd name="T20" fmla="*/ 17 w 89"/>
                <a:gd name="T21" fmla="*/ 97 h 107"/>
                <a:gd name="T22" fmla="*/ 19 w 89"/>
                <a:gd name="T23" fmla="*/ 101 h 107"/>
                <a:gd name="T24" fmla="*/ 26 w 89"/>
                <a:gd name="T25" fmla="*/ 106 h 107"/>
                <a:gd name="T26" fmla="*/ 31 w 89"/>
                <a:gd name="T27" fmla="*/ 107 h 107"/>
                <a:gd name="T28" fmla="*/ 46 w 89"/>
                <a:gd name="T29" fmla="*/ 93 h 107"/>
                <a:gd name="T30" fmla="*/ 46 w 89"/>
                <a:gd name="T31" fmla="*/ 93 h 107"/>
                <a:gd name="T32" fmla="*/ 46 w 89"/>
                <a:gd name="T33" fmla="*/ 43 h 107"/>
                <a:gd name="T34" fmla="*/ 89 w 89"/>
                <a:gd name="T35" fmla="*/ 45 h 107"/>
                <a:gd name="T36" fmla="*/ 45 w 89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107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14" y="30"/>
                    <a:pt x="28" y="28"/>
                    <a:pt x="43" y="43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9"/>
                    <a:pt x="38" y="104"/>
                    <a:pt x="31" y="104"/>
                  </a:cubicBezTo>
                  <a:cubicBezTo>
                    <a:pt x="28" y="104"/>
                    <a:pt x="25" y="103"/>
                    <a:pt x="23" y="101"/>
                  </a:cubicBezTo>
                  <a:cubicBezTo>
                    <a:pt x="22" y="100"/>
                    <a:pt x="21" y="98"/>
                    <a:pt x="20" y="97"/>
                  </a:cubicBezTo>
                  <a:cubicBezTo>
                    <a:pt x="20" y="96"/>
                    <a:pt x="20" y="95"/>
                    <a:pt x="20" y="94"/>
                  </a:cubicBezTo>
                  <a:cubicBezTo>
                    <a:pt x="20" y="94"/>
                    <a:pt x="20" y="93"/>
                    <a:pt x="19" y="92"/>
                  </a:cubicBezTo>
                  <a:cubicBezTo>
                    <a:pt x="19" y="92"/>
                    <a:pt x="17" y="92"/>
                    <a:pt x="17" y="92"/>
                  </a:cubicBezTo>
                  <a:cubicBezTo>
                    <a:pt x="16" y="93"/>
                    <a:pt x="17" y="95"/>
                    <a:pt x="17" y="97"/>
                  </a:cubicBezTo>
                  <a:cubicBezTo>
                    <a:pt x="18" y="98"/>
                    <a:pt x="18" y="99"/>
                    <a:pt x="19" y="101"/>
                  </a:cubicBezTo>
                  <a:cubicBezTo>
                    <a:pt x="21" y="103"/>
                    <a:pt x="23" y="105"/>
                    <a:pt x="26" y="106"/>
                  </a:cubicBezTo>
                  <a:cubicBezTo>
                    <a:pt x="28" y="107"/>
                    <a:pt x="30" y="107"/>
                    <a:pt x="31" y="107"/>
                  </a:cubicBezTo>
                  <a:cubicBezTo>
                    <a:pt x="39" y="107"/>
                    <a:pt x="45" y="101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61" y="28"/>
                    <a:pt x="75" y="30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243513" y="2870201"/>
              <a:ext cx="323850" cy="387350"/>
            </a:xfrm>
            <a:custGeom>
              <a:avLst/>
              <a:gdLst>
                <a:gd name="T0" fmla="*/ 17 w 86"/>
                <a:gd name="T1" fmla="*/ 103 h 103"/>
                <a:gd name="T2" fmla="*/ 2 w 86"/>
                <a:gd name="T3" fmla="*/ 75 h 103"/>
                <a:gd name="T4" fmla="*/ 15 w 86"/>
                <a:gd name="T5" fmla="*/ 45 h 103"/>
                <a:gd name="T6" fmla="*/ 19 w 86"/>
                <a:gd name="T7" fmla="*/ 49 h 103"/>
                <a:gd name="T8" fmla="*/ 22 w 86"/>
                <a:gd name="T9" fmla="*/ 53 h 103"/>
                <a:gd name="T10" fmla="*/ 27 w 86"/>
                <a:gd name="T11" fmla="*/ 45 h 103"/>
                <a:gd name="T12" fmla="*/ 27 w 86"/>
                <a:gd name="T13" fmla="*/ 31 h 103"/>
                <a:gd name="T14" fmla="*/ 29 w 86"/>
                <a:gd name="T15" fmla="*/ 34 h 103"/>
                <a:gd name="T16" fmla="*/ 33 w 86"/>
                <a:gd name="T17" fmla="*/ 21 h 103"/>
                <a:gd name="T18" fmla="*/ 48 w 86"/>
                <a:gd name="T19" fmla="*/ 0 h 103"/>
                <a:gd name="T20" fmla="*/ 51 w 86"/>
                <a:gd name="T21" fmla="*/ 14 h 103"/>
                <a:gd name="T22" fmla="*/ 54 w 86"/>
                <a:gd name="T23" fmla="*/ 19 h 103"/>
                <a:gd name="T24" fmla="*/ 63 w 86"/>
                <a:gd name="T25" fmla="*/ 44 h 103"/>
                <a:gd name="T26" fmla="*/ 68 w 86"/>
                <a:gd name="T27" fmla="*/ 33 h 103"/>
                <a:gd name="T28" fmla="*/ 76 w 86"/>
                <a:gd name="T29" fmla="*/ 76 h 103"/>
                <a:gd name="T30" fmla="*/ 81 w 86"/>
                <a:gd name="T31" fmla="*/ 73 h 103"/>
                <a:gd name="T32" fmla="*/ 65 w 86"/>
                <a:gd name="T33" fmla="*/ 103 h 103"/>
                <a:gd name="T34" fmla="*/ 17 w 86"/>
                <a:gd name="T3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03">
                  <a:moveTo>
                    <a:pt x="17" y="103"/>
                  </a:moveTo>
                  <a:cubicBezTo>
                    <a:pt x="8" y="97"/>
                    <a:pt x="0" y="86"/>
                    <a:pt x="2" y="75"/>
                  </a:cubicBezTo>
                  <a:cubicBezTo>
                    <a:pt x="3" y="64"/>
                    <a:pt x="19" y="56"/>
                    <a:pt x="15" y="45"/>
                  </a:cubicBezTo>
                  <a:cubicBezTo>
                    <a:pt x="17" y="46"/>
                    <a:pt x="18" y="47"/>
                    <a:pt x="19" y="49"/>
                  </a:cubicBezTo>
                  <a:cubicBezTo>
                    <a:pt x="20" y="50"/>
                    <a:pt x="20" y="53"/>
                    <a:pt x="22" y="53"/>
                  </a:cubicBezTo>
                  <a:cubicBezTo>
                    <a:pt x="25" y="54"/>
                    <a:pt x="27" y="48"/>
                    <a:pt x="27" y="45"/>
                  </a:cubicBezTo>
                  <a:cubicBezTo>
                    <a:pt x="28" y="41"/>
                    <a:pt x="26" y="36"/>
                    <a:pt x="27" y="31"/>
                  </a:cubicBezTo>
                  <a:cubicBezTo>
                    <a:pt x="27" y="31"/>
                    <a:pt x="28" y="36"/>
                    <a:pt x="29" y="34"/>
                  </a:cubicBezTo>
                  <a:cubicBezTo>
                    <a:pt x="32" y="30"/>
                    <a:pt x="31" y="25"/>
                    <a:pt x="33" y="21"/>
                  </a:cubicBezTo>
                  <a:cubicBezTo>
                    <a:pt x="37" y="13"/>
                    <a:pt x="45" y="3"/>
                    <a:pt x="48" y="0"/>
                  </a:cubicBezTo>
                  <a:cubicBezTo>
                    <a:pt x="46" y="5"/>
                    <a:pt x="48" y="10"/>
                    <a:pt x="51" y="14"/>
                  </a:cubicBezTo>
                  <a:cubicBezTo>
                    <a:pt x="53" y="18"/>
                    <a:pt x="50" y="24"/>
                    <a:pt x="54" y="19"/>
                  </a:cubicBezTo>
                  <a:cubicBezTo>
                    <a:pt x="55" y="32"/>
                    <a:pt x="64" y="30"/>
                    <a:pt x="63" y="44"/>
                  </a:cubicBezTo>
                  <a:cubicBezTo>
                    <a:pt x="64" y="32"/>
                    <a:pt x="68" y="33"/>
                    <a:pt x="68" y="33"/>
                  </a:cubicBezTo>
                  <a:cubicBezTo>
                    <a:pt x="68" y="54"/>
                    <a:pt x="86" y="53"/>
                    <a:pt x="76" y="76"/>
                  </a:cubicBezTo>
                  <a:cubicBezTo>
                    <a:pt x="78" y="76"/>
                    <a:pt x="79" y="75"/>
                    <a:pt x="81" y="73"/>
                  </a:cubicBezTo>
                  <a:cubicBezTo>
                    <a:pt x="82" y="86"/>
                    <a:pt x="76" y="97"/>
                    <a:pt x="65" y="103"/>
                  </a:cubicBezTo>
                  <a:lnTo>
                    <a:pt x="17" y="1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511676" y="2941638"/>
              <a:ext cx="365125" cy="315913"/>
            </a:xfrm>
            <a:custGeom>
              <a:avLst/>
              <a:gdLst>
                <a:gd name="T0" fmla="*/ 0 w 97"/>
                <a:gd name="T1" fmla="*/ 84 h 84"/>
                <a:gd name="T2" fmla="*/ 48 w 97"/>
                <a:gd name="T3" fmla="*/ 41 h 84"/>
                <a:gd name="T4" fmla="*/ 48 w 97"/>
                <a:gd name="T5" fmla="*/ 39 h 84"/>
                <a:gd name="T6" fmla="*/ 49 w 97"/>
                <a:gd name="T7" fmla="*/ 41 h 84"/>
                <a:gd name="T8" fmla="*/ 72 w 97"/>
                <a:gd name="T9" fmla="*/ 84 h 84"/>
                <a:gd name="T10" fmla="*/ 49 w 97"/>
                <a:gd name="T11" fmla="*/ 0 h 84"/>
                <a:gd name="T12" fmla="*/ 48 w 97"/>
                <a:gd name="T13" fmla="*/ 38 h 84"/>
                <a:gd name="T14" fmla="*/ 49 w 97"/>
                <a:gd name="T15" fmla="*/ 36 h 84"/>
                <a:gd name="T16" fmla="*/ 49 w 97"/>
                <a:gd name="T17" fmla="*/ 36 h 84"/>
                <a:gd name="T18" fmla="*/ 48 w 97"/>
                <a:gd name="T19" fmla="*/ 34 h 84"/>
                <a:gd name="T20" fmla="*/ 49 w 97"/>
                <a:gd name="T21" fmla="*/ 36 h 84"/>
                <a:gd name="T22" fmla="*/ 48 w 97"/>
                <a:gd name="T23" fmla="*/ 33 h 84"/>
                <a:gd name="T24" fmla="*/ 49 w 97"/>
                <a:gd name="T25" fmla="*/ 31 h 84"/>
                <a:gd name="T26" fmla="*/ 49 w 97"/>
                <a:gd name="T27" fmla="*/ 31 h 84"/>
                <a:gd name="T28" fmla="*/ 48 w 97"/>
                <a:gd name="T29" fmla="*/ 29 h 84"/>
                <a:gd name="T30" fmla="*/ 49 w 97"/>
                <a:gd name="T31" fmla="*/ 31 h 84"/>
                <a:gd name="T32" fmla="*/ 48 w 97"/>
                <a:gd name="T33" fmla="*/ 28 h 84"/>
                <a:gd name="T34" fmla="*/ 49 w 97"/>
                <a:gd name="T35" fmla="*/ 26 h 84"/>
                <a:gd name="T36" fmla="*/ 49 w 97"/>
                <a:gd name="T37" fmla="*/ 25 h 84"/>
                <a:gd name="T38" fmla="*/ 48 w 97"/>
                <a:gd name="T39" fmla="*/ 24 h 84"/>
                <a:gd name="T40" fmla="*/ 49 w 97"/>
                <a:gd name="T41" fmla="*/ 25 h 84"/>
                <a:gd name="T42" fmla="*/ 48 w 97"/>
                <a:gd name="T43" fmla="*/ 23 h 84"/>
                <a:gd name="T44" fmla="*/ 49 w 97"/>
                <a:gd name="T45" fmla="*/ 21 h 84"/>
                <a:gd name="T46" fmla="*/ 49 w 97"/>
                <a:gd name="T47" fmla="*/ 20 h 84"/>
                <a:gd name="T48" fmla="*/ 48 w 97"/>
                <a:gd name="T49" fmla="*/ 19 h 84"/>
                <a:gd name="T50" fmla="*/ 49 w 97"/>
                <a:gd name="T51" fmla="*/ 20 h 84"/>
                <a:gd name="T52" fmla="*/ 48 w 97"/>
                <a:gd name="T53" fmla="*/ 18 h 84"/>
                <a:gd name="T54" fmla="*/ 49 w 97"/>
                <a:gd name="T55" fmla="*/ 16 h 84"/>
                <a:gd name="T56" fmla="*/ 49 w 97"/>
                <a:gd name="T57" fmla="*/ 15 h 84"/>
                <a:gd name="T58" fmla="*/ 48 w 97"/>
                <a:gd name="T59" fmla="*/ 14 h 84"/>
                <a:gd name="T60" fmla="*/ 49 w 97"/>
                <a:gd name="T61" fmla="*/ 15 h 84"/>
                <a:gd name="T62" fmla="*/ 48 w 97"/>
                <a:gd name="T63" fmla="*/ 13 h 84"/>
                <a:gd name="T64" fmla="*/ 49 w 97"/>
                <a:gd name="T6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84">
                  <a:moveTo>
                    <a:pt x="49" y="0"/>
                  </a:moveTo>
                  <a:cubicBezTo>
                    <a:pt x="43" y="34"/>
                    <a:pt x="27" y="62"/>
                    <a:pt x="0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44" y="70"/>
                    <a:pt x="43" y="73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4" y="73"/>
                    <a:pt x="53" y="70"/>
                    <a:pt x="72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70" y="62"/>
                    <a:pt x="54" y="34"/>
                    <a:pt x="49" y="0"/>
                  </a:cubicBezTo>
                  <a:close/>
                  <a:moveTo>
                    <a:pt x="49" y="38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38"/>
                  </a:lnTo>
                  <a:close/>
                  <a:moveTo>
                    <a:pt x="49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36"/>
                  </a:lnTo>
                  <a:close/>
                  <a:moveTo>
                    <a:pt x="49" y="33"/>
                  </a:moveTo>
                  <a:cubicBezTo>
                    <a:pt x="48" y="33"/>
                    <a:pt x="48" y="33"/>
                    <a:pt x="48" y="3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lnTo>
                    <a:pt x="49" y="33"/>
                  </a:lnTo>
                  <a:close/>
                  <a:moveTo>
                    <a:pt x="4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49" y="31"/>
                  </a:lnTo>
                  <a:close/>
                  <a:moveTo>
                    <a:pt x="49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49" y="26"/>
                    <a:pt x="49" y="26"/>
                  </a:cubicBezTo>
                  <a:lnTo>
                    <a:pt x="49" y="28"/>
                  </a:lnTo>
                  <a:close/>
                  <a:moveTo>
                    <a:pt x="49" y="25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4"/>
                    <a:pt x="49" y="24"/>
                    <a:pt x="49" y="24"/>
                  </a:cubicBezTo>
                  <a:lnTo>
                    <a:pt x="49" y="25"/>
                  </a:lnTo>
                  <a:close/>
                  <a:moveTo>
                    <a:pt x="49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1"/>
                    <a:pt x="49" y="21"/>
                    <a:pt x="49" y="21"/>
                  </a:cubicBezTo>
                  <a:lnTo>
                    <a:pt x="49" y="23"/>
                  </a:lnTo>
                  <a:close/>
                  <a:moveTo>
                    <a:pt x="49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9"/>
                  </a:cubicBezTo>
                  <a:lnTo>
                    <a:pt x="49" y="20"/>
                  </a:lnTo>
                  <a:close/>
                  <a:moveTo>
                    <a:pt x="49" y="18"/>
                  </a:moveTo>
                  <a:cubicBezTo>
                    <a:pt x="48" y="18"/>
                    <a:pt x="48" y="18"/>
                    <a:pt x="48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9" y="18"/>
                  </a:lnTo>
                  <a:close/>
                  <a:moveTo>
                    <a:pt x="49" y="15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lnTo>
                    <a:pt x="49" y="15"/>
                  </a:lnTo>
                  <a:close/>
                  <a:moveTo>
                    <a:pt x="49" y="13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lnTo>
                    <a:pt x="4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46863" y="2946401"/>
              <a:ext cx="315913" cy="311150"/>
            </a:xfrm>
            <a:custGeom>
              <a:avLst/>
              <a:gdLst>
                <a:gd name="T0" fmla="*/ 83 w 84"/>
                <a:gd name="T1" fmla="*/ 6 h 83"/>
                <a:gd name="T2" fmla="*/ 82 w 84"/>
                <a:gd name="T3" fmla="*/ 5 h 83"/>
                <a:gd name="T4" fmla="*/ 79 w 84"/>
                <a:gd name="T5" fmla="*/ 3 h 83"/>
                <a:gd name="T6" fmla="*/ 75 w 84"/>
                <a:gd name="T7" fmla="*/ 4 h 83"/>
                <a:gd name="T8" fmla="*/ 63 w 84"/>
                <a:gd name="T9" fmla="*/ 12 h 83"/>
                <a:gd name="T10" fmla="*/ 0 w 84"/>
                <a:gd name="T11" fmla="*/ 0 h 83"/>
                <a:gd name="T12" fmla="*/ 43 w 84"/>
                <a:gd name="T13" fmla="*/ 24 h 83"/>
                <a:gd name="T14" fmla="*/ 21 w 84"/>
                <a:gd name="T15" fmla="*/ 38 h 83"/>
                <a:gd name="T16" fmla="*/ 3 w 84"/>
                <a:gd name="T17" fmla="*/ 34 h 83"/>
                <a:gd name="T18" fmla="*/ 20 w 84"/>
                <a:gd name="T19" fmla="*/ 46 h 83"/>
                <a:gd name="T20" fmla="*/ 23 w 84"/>
                <a:gd name="T21" fmla="*/ 66 h 83"/>
                <a:gd name="T22" fmla="*/ 27 w 84"/>
                <a:gd name="T23" fmla="*/ 48 h 83"/>
                <a:gd name="T24" fmla="*/ 49 w 84"/>
                <a:gd name="T25" fmla="*/ 34 h 83"/>
                <a:gd name="T26" fmla="*/ 54 w 84"/>
                <a:gd name="T27" fmla="*/ 83 h 83"/>
                <a:gd name="T28" fmla="*/ 69 w 84"/>
                <a:gd name="T29" fmla="*/ 21 h 83"/>
                <a:gd name="T30" fmla="*/ 81 w 84"/>
                <a:gd name="T31" fmla="*/ 13 h 83"/>
                <a:gd name="T32" fmla="*/ 84 w 84"/>
                <a:gd name="T33" fmla="*/ 10 h 83"/>
                <a:gd name="T34" fmla="*/ 83 w 84"/>
                <a:gd name="T35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83">
                  <a:moveTo>
                    <a:pt x="83" y="6"/>
                  </a:move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0" y="3"/>
                    <a:pt x="79" y="3"/>
                  </a:cubicBezTo>
                  <a:cubicBezTo>
                    <a:pt x="78" y="3"/>
                    <a:pt x="76" y="3"/>
                    <a:pt x="75" y="4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1"/>
                    <a:pt x="84" y="10"/>
                  </a:cubicBezTo>
                  <a:cubicBezTo>
                    <a:pt x="84" y="9"/>
                    <a:pt x="84" y="7"/>
                    <a:pt x="8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7312026" y="2995613"/>
              <a:ext cx="393700" cy="261938"/>
            </a:xfrm>
            <a:custGeom>
              <a:avLst/>
              <a:gdLst>
                <a:gd name="T0" fmla="*/ 23 w 105"/>
                <a:gd name="T1" fmla="*/ 48 h 70"/>
                <a:gd name="T2" fmla="*/ 12 w 105"/>
                <a:gd name="T3" fmla="*/ 59 h 70"/>
                <a:gd name="T4" fmla="*/ 23 w 105"/>
                <a:gd name="T5" fmla="*/ 70 h 70"/>
                <a:gd name="T6" fmla="*/ 34 w 105"/>
                <a:gd name="T7" fmla="*/ 59 h 70"/>
                <a:gd name="T8" fmla="*/ 23 w 105"/>
                <a:gd name="T9" fmla="*/ 48 h 70"/>
                <a:gd name="T10" fmla="*/ 82 w 105"/>
                <a:gd name="T11" fmla="*/ 48 h 70"/>
                <a:gd name="T12" fmla="*/ 71 w 105"/>
                <a:gd name="T13" fmla="*/ 59 h 70"/>
                <a:gd name="T14" fmla="*/ 82 w 105"/>
                <a:gd name="T15" fmla="*/ 70 h 70"/>
                <a:gd name="T16" fmla="*/ 93 w 105"/>
                <a:gd name="T17" fmla="*/ 59 h 70"/>
                <a:gd name="T18" fmla="*/ 82 w 105"/>
                <a:gd name="T19" fmla="*/ 48 h 70"/>
                <a:gd name="T20" fmla="*/ 101 w 105"/>
                <a:gd name="T21" fmla="*/ 31 h 70"/>
                <a:gd name="T22" fmla="*/ 80 w 105"/>
                <a:gd name="T23" fmla="*/ 31 h 70"/>
                <a:gd name="T24" fmla="*/ 75 w 105"/>
                <a:gd name="T25" fmla="*/ 18 h 70"/>
                <a:gd name="T26" fmla="*/ 66 w 105"/>
                <a:gd name="T27" fmla="*/ 5 h 70"/>
                <a:gd name="T28" fmla="*/ 43 w 105"/>
                <a:gd name="T29" fmla="*/ 0 h 70"/>
                <a:gd name="T30" fmla="*/ 27 w 105"/>
                <a:gd name="T31" fmla="*/ 2 h 70"/>
                <a:gd name="T32" fmla="*/ 15 w 105"/>
                <a:gd name="T33" fmla="*/ 31 h 70"/>
                <a:gd name="T34" fmla="*/ 4 w 105"/>
                <a:gd name="T35" fmla="*/ 31 h 70"/>
                <a:gd name="T36" fmla="*/ 0 w 105"/>
                <a:gd name="T37" fmla="*/ 35 h 70"/>
                <a:gd name="T38" fmla="*/ 0 w 105"/>
                <a:gd name="T39" fmla="*/ 53 h 70"/>
                <a:gd name="T40" fmla="*/ 4 w 105"/>
                <a:gd name="T41" fmla="*/ 57 h 70"/>
                <a:gd name="T42" fmla="*/ 10 w 105"/>
                <a:gd name="T43" fmla="*/ 57 h 70"/>
                <a:gd name="T44" fmla="*/ 10 w 105"/>
                <a:gd name="T45" fmla="*/ 57 h 70"/>
                <a:gd name="T46" fmla="*/ 23 w 105"/>
                <a:gd name="T47" fmla="*/ 44 h 70"/>
                <a:gd name="T48" fmla="*/ 36 w 105"/>
                <a:gd name="T49" fmla="*/ 57 h 70"/>
                <a:gd name="T50" fmla="*/ 36 w 105"/>
                <a:gd name="T51" fmla="*/ 57 h 70"/>
                <a:gd name="T52" fmla="*/ 69 w 105"/>
                <a:gd name="T53" fmla="*/ 57 h 70"/>
                <a:gd name="T54" fmla="*/ 69 w 105"/>
                <a:gd name="T55" fmla="*/ 57 h 70"/>
                <a:gd name="T56" fmla="*/ 82 w 105"/>
                <a:gd name="T57" fmla="*/ 44 h 70"/>
                <a:gd name="T58" fmla="*/ 95 w 105"/>
                <a:gd name="T59" fmla="*/ 57 h 70"/>
                <a:gd name="T60" fmla="*/ 95 w 105"/>
                <a:gd name="T61" fmla="*/ 57 h 70"/>
                <a:gd name="T62" fmla="*/ 101 w 105"/>
                <a:gd name="T63" fmla="*/ 57 h 70"/>
                <a:gd name="T64" fmla="*/ 105 w 105"/>
                <a:gd name="T65" fmla="*/ 53 h 70"/>
                <a:gd name="T66" fmla="*/ 105 w 105"/>
                <a:gd name="T67" fmla="*/ 35 h 70"/>
                <a:gd name="T68" fmla="*/ 101 w 105"/>
                <a:gd name="T69" fmla="*/ 31 h 70"/>
                <a:gd name="T70" fmla="*/ 42 w 105"/>
                <a:gd name="T71" fmla="*/ 33 h 70"/>
                <a:gd name="T72" fmla="*/ 20 w 105"/>
                <a:gd name="T73" fmla="*/ 33 h 70"/>
                <a:gd name="T74" fmla="*/ 21 w 105"/>
                <a:gd name="T75" fmla="*/ 16 h 70"/>
                <a:gd name="T76" fmla="*/ 22 w 105"/>
                <a:gd name="T77" fmla="*/ 11 h 70"/>
                <a:gd name="T78" fmla="*/ 30 w 105"/>
                <a:gd name="T79" fmla="*/ 5 h 70"/>
                <a:gd name="T80" fmla="*/ 42 w 105"/>
                <a:gd name="T81" fmla="*/ 5 h 70"/>
                <a:gd name="T82" fmla="*/ 42 w 105"/>
                <a:gd name="T83" fmla="*/ 33 h 70"/>
                <a:gd name="T84" fmla="*/ 46 w 105"/>
                <a:gd name="T85" fmla="*/ 33 h 70"/>
                <a:gd name="T86" fmla="*/ 46 w 105"/>
                <a:gd name="T87" fmla="*/ 5 h 70"/>
                <a:gd name="T88" fmla="*/ 58 w 105"/>
                <a:gd name="T89" fmla="*/ 5 h 70"/>
                <a:gd name="T90" fmla="*/ 75 w 105"/>
                <a:gd name="T91" fmla="*/ 25 h 70"/>
                <a:gd name="T92" fmla="*/ 77 w 105"/>
                <a:gd name="T93" fmla="*/ 33 h 70"/>
                <a:gd name="T94" fmla="*/ 46 w 105"/>
                <a:gd name="T95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" h="70">
                  <a:moveTo>
                    <a:pt x="23" y="48"/>
                  </a:moveTo>
                  <a:cubicBezTo>
                    <a:pt x="17" y="48"/>
                    <a:pt x="12" y="53"/>
                    <a:pt x="12" y="59"/>
                  </a:cubicBezTo>
                  <a:cubicBezTo>
                    <a:pt x="12" y="65"/>
                    <a:pt x="17" y="70"/>
                    <a:pt x="23" y="70"/>
                  </a:cubicBezTo>
                  <a:cubicBezTo>
                    <a:pt x="29" y="70"/>
                    <a:pt x="34" y="65"/>
                    <a:pt x="34" y="59"/>
                  </a:cubicBezTo>
                  <a:cubicBezTo>
                    <a:pt x="34" y="53"/>
                    <a:pt x="29" y="48"/>
                    <a:pt x="23" y="48"/>
                  </a:cubicBezTo>
                  <a:close/>
                  <a:moveTo>
                    <a:pt x="82" y="48"/>
                  </a:moveTo>
                  <a:cubicBezTo>
                    <a:pt x="76" y="48"/>
                    <a:pt x="71" y="53"/>
                    <a:pt x="71" y="59"/>
                  </a:cubicBezTo>
                  <a:cubicBezTo>
                    <a:pt x="71" y="65"/>
                    <a:pt x="76" y="70"/>
                    <a:pt x="82" y="70"/>
                  </a:cubicBezTo>
                  <a:cubicBezTo>
                    <a:pt x="88" y="70"/>
                    <a:pt x="93" y="65"/>
                    <a:pt x="93" y="59"/>
                  </a:cubicBezTo>
                  <a:cubicBezTo>
                    <a:pt x="93" y="53"/>
                    <a:pt x="88" y="48"/>
                    <a:pt x="82" y="48"/>
                  </a:cubicBezTo>
                  <a:close/>
                  <a:moveTo>
                    <a:pt x="101" y="31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80" y="26"/>
                    <a:pt x="77" y="21"/>
                    <a:pt x="75" y="18"/>
                  </a:cubicBezTo>
                  <a:cubicBezTo>
                    <a:pt x="73" y="13"/>
                    <a:pt x="70" y="8"/>
                    <a:pt x="66" y="5"/>
                  </a:cubicBezTo>
                  <a:cubicBezTo>
                    <a:pt x="60" y="0"/>
                    <a:pt x="51" y="0"/>
                    <a:pt x="43" y="0"/>
                  </a:cubicBezTo>
                  <a:cubicBezTo>
                    <a:pt x="38" y="0"/>
                    <a:pt x="32" y="0"/>
                    <a:pt x="27" y="2"/>
                  </a:cubicBezTo>
                  <a:cubicBezTo>
                    <a:pt x="17" y="7"/>
                    <a:pt x="15" y="21"/>
                    <a:pt x="1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0"/>
                    <a:pt x="16" y="44"/>
                    <a:pt x="23" y="44"/>
                  </a:cubicBezTo>
                  <a:cubicBezTo>
                    <a:pt x="30" y="44"/>
                    <a:pt x="36" y="50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0"/>
                    <a:pt x="75" y="44"/>
                    <a:pt x="82" y="44"/>
                  </a:cubicBezTo>
                  <a:cubicBezTo>
                    <a:pt x="89" y="44"/>
                    <a:pt x="95" y="50"/>
                    <a:pt x="95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3" y="57"/>
                    <a:pt x="105" y="55"/>
                    <a:pt x="105" y="5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3"/>
                    <a:pt x="103" y="31"/>
                    <a:pt x="101" y="31"/>
                  </a:cubicBezTo>
                  <a:close/>
                  <a:moveTo>
                    <a:pt x="42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20"/>
                    <a:pt x="21" y="16"/>
                  </a:cubicBezTo>
                  <a:cubicBezTo>
                    <a:pt x="21" y="14"/>
                    <a:pt x="22" y="13"/>
                    <a:pt x="22" y="11"/>
                  </a:cubicBezTo>
                  <a:cubicBezTo>
                    <a:pt x="24" y="8"/>
                    <a:pt x="26" y="5"/>
                    <a:pt x="30" y="5"/>
                  </a:cubicBezTo>
                  <a:cubicBezTo>
                    <a:pt x="31" y="5"/>
                    <a:pt x="42" y="5"/>
                    <a:pt x="42" y="5"/>
                  </a:cubicBezTo>
                  <a:lnTo>
                    <a:pt x="42" y="33"/>
                  </a:lnTo>
                  <a:close/>
                  <a:moveTo>
                    <a:pt x="46" y="33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50" y="5"/>
                    <a:pt x="54" y="4"/>
                    <a:pt x="58" y="5"/>
                  </a:cubicBezTo>
                  <a:cubicBezTo>
                    <a:pt x="67" y="7"/>
                    <a:pt x="71" y="18"/>
                    <a:pt x="75" y="25"/>
                  </a:cubicBezTo>
                  <a:cubicBezTo>
                    <a:pt x="76" y="27"/>
                    <a:pt x="77" y="33"/>
                    <a:pt x="77" y="33"/>
                  </a:cubicBezTo>
                  <a:lnTo>
                    <a:pt x="46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7991476" y="2946401"/>
              <a:ext cx="442913" cy="311150"/>
            </a:xfrm>
            <a:custGeom>
              <a:avLst/>
              <a:gdLst>
                <a:gd name="T0" fmla="*/ 27 w 118"/>
                <a:gd name="T1" fmla="*/ 0 h 83"/>
                <a:gd name="T2" fmla="*/ 11 w 118"/>
                <a:gd name="T3" fmla="*/ 35 h 83"/>
                <a:gd name="T4" fmla="*/ 118 w 118"/>
                <a:gd name="T5" fmla="*/ 35 h 83"/>
                <a:gd name="T6" fmla="*/ 15 w 118"/>
                <a:gd name="T7" fmla="*/ 45 h 83"/>
                <a:gd name="T8" fmla="*/ 20 w 118"/>
                <a:gd name="T9" fmla="*/ 33 h 83"/>
                <a:gd name="T10" fmla="*/ 14 w 118"/>
                <a:gd name="T11" fmla="*/ 29 h 83"/>
                <a:gd name="T12" fmla="*/ 20 w 118"/>
                <a:gd name="T13" fmla="*/ 28 h 83"/>
                <a:gd name="T14" fmla="*/ 14 w 118"/>
                <a:gd name="T15" fmla="*/ 24 h 83"/>
                <a:gd name="T16" fmla="*/ 20 w 118"/>
                <a:gd name="T17" fmla="*/ 28 h 83"/>
                <a:gd name="T18" fmla="*/ 14 w 118"/>
                <a:gd name="T19" fmla="*/ 22 h 83"/>
                <a:gd name="T20" fmla="*/ 20 w 118"/>
                <a:gd name="T21" fmla="*/ 18 h 83"/>
                <a:gd name="T22" fmla="*/ 14 w 118"/>
                <a:gd name="T23" fmla="*/ 16 h 83"/>
                <a:gd name="T24" fmla="*/ 20 w 118"/>
                <a:gd name="T25" fmla="*/ 12 h 83"/>
                <a:gd name="T26" fmla="*/ 24 w 118"/>
                <a:gd name="T27" fmla="*/ 48 h 83"/>
                <a:gd name="T28" fmla="*/ 34 w 118"/>
                <a:gd name="T29" fmla="*/ 33 h 83"/>
                <a:gd name="T30" fmla="*/ 27 w 118"/>
                <a:gd name="T31" fmla="*/ 29 h 83"/>
                <a:gd name="T32" fmla="*/ 34 w 118"/>
                <a:gd name="T33" fmla="*/ 33 h 83"/>
                <a:gd name="T34" fmla="*/ 27 w 118"/>
                <a:gd name="T35" fmla="*/ 28 h 83"/>
                <a:gd name="T36" fmla="*/ 34 w 118"/>
                <a:gd name="T37" fmla="*/ 24 h 83"/>
                <a:gd name="T38" fmla="*/ 27 w 118"/>
                <a:gd name="T39" fmla="*/ 22 h 83"/>
                <a:gd name="T40" fmla="*/ 33 w 118"/>
                <a:gd name="T41" fmla="*/ 18 h 83"/>
                <a:gd name="T42" fmla="*/ 33 w 118"/>
                <a:gd name="T43" fmla="*/ 16 h 83"/>
                <a:gd name="T44" fmla="*/ 27 w 118"/>
                <a:gd name="T45" fmla="*/ 12 h 83"/>
                <a:gd name="T46" fmla="*/ 40 w 118"/>
                <a:gd name="T47" fmla="*/ 51 h 83"/>
                <a:gd name="T48" fmla="*/ 40 w 118"/>
                <a:gd name="T49" fmla="*/ 51 h 83"/>
                <a:gd name="T50" fmla="*/ 40 w 118"/>
                <a:gd name="T51" fmla="*/ 33 h 83"/>
                <a:gd name="T52" fmla="*/ 47 w 118"/>
                <a:gd name="T53" fmla="*/ 29 h 83"/>
                <a:gd name="T54" fmla="*/ 40 w 118"/>
                <a:gd name="T55" fmla="*/ 28 h 83"/>
                <a:gd name="T56" fmla="*/ 47 w 118"/>
                <a:gd name="T57" fmla="*/ 24 h 83"/>
                <a:gd name="T58" fmla="*/ 47 w 118"/>
                <a:gd name="T59" fmla="*/ 22 h 83"/>
                <a:gd name="T60" fmla="*/ 40 w 118"/>
                <a:gd name="T61" fmla="*/ 18 h 83"/>
                <a:gd name="T62" fmla="*/ 47 w 118"/>
                <a:gd name="T63" fmla="*/ 16 h 83"/>
                <a:gd name="T64" fmla="*/ 40 w 118"/>
                <a:gd name="T65" fmla="*/ 12 h 83"/>
                <a:gd name="T66" fmla="*/ 47 w 118"/>
                <a:gd name="T67" fmla="*/ 16 h 83"/>
                <a:gd name="T68" fmla="*/ 55 w 118"/>
                <a:gd name="T69" fmla="*/ 48 h 83"/>
                <a:gd name="T70" fmla="*/ 53 w 118"/>
                <a:gd name="T71" fmla="*/ 33 h 83"/>
                <a:gd name="T72" fmla="*/ 60 w 118"/>
                <a:gd name="T73" fmla="*/ 29 h 83"/>
                <a:gd name="T74" fmla="*/ 60 w 118"/>
                <a:gd name="T75" fmla="*/ 28 h 83"/>
                <a:gd name="T76" fmla="*/ 53 w 118"/>
                <a:gd name="T77" fmla="*/ 24 h 83"/>
                <a:gd name="T78" fmla="*/ 60 w 118"/>
                <a:gd name="T79" fmla="*/ 22 h 83"/>
                <a:gd name="T80" fmla="*/ 53 w 118"/>
                <a:gd name="T81" fmla="*/ 18 h 83"/>
                <a:gd name="T82" fmla="*/ 60 w 118"/>
                <a:gd name="T83" fmla="*/ 22 h 83"/>
                <a:gd name="T84" fmla="*/ 53 w 118"/>
                <a:gd name="T85" fmla="*/ 16 h 83"/>
                <a:gd name="T86" fmla="*/ 60 w 118"/>
                <a:gd name="T87" fmla="*/ 12 h 83"/>
                <a:gd name="T88" fmla="*/ 64 w 118"/>
                <a:gd name="T89" fmla="*/ 45 h 83"/>
                <a:gd name="T90" fmla="*/ 73 w 118"/>
                <a:gd name="T91" fmla="*/ 33 h 83"/>
                <a:gd name="T92" fmla="*/ 66 w 118"/>
                <a:gd name="T93" fmla="*/ 29 h 83"/>
                <a:gd name="T94" fmla="*/ 73 w 118"/>
                <a:gd name="T95" fmla="*/ 28 h 83"/>
                <a:gd name="T96" fmla="*/ 66 w 118"/>
                <a:gd name="T97" fmla="*/ 24 h 83"/>
                <a:gd name="T98" fmla="*/ 73 w 118"/>
                <a:gd name="T99" fmla="*/ 28 h 83"/>
                <a:gd name="T100" fmla="*/ 66 w 118"/>
                <a:gd name="T101" fmla="*/ 22 h 83"/>
                <a:gd name="T102" fmla="*/ 73 w 118"/>
                <a:gd name="T103" fmla="*/ 18 h 83"/>
                <a:gd name="T104" fmla="*/ 66 w 118"/>
                <a:gd name="T105" fmla="*/ 16 h 83"/>
                <a:gd name="T106" fmla="*/ 73 w 118"/>
                <a:gd name="T107" fmla="*/ 12 h 83"/>
                <a:gd name="T108" fmla="*/ 73 w 118"/>
                <a:gd name="T109" fmla="*/ 48 h 83"/>
                <a:gd name="T110" fmla="*/ 89 w 118"/>
                <a:gd name="T111" fmla="*/ 51 h 83"/>
                <a:gd name="T112" fmla="*/ 89 w 118"/>
                <a:gd name="T11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" h="83">
                  <a:moveTo>
                    <a:pt x="75" y="35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118" y="35"/>
                    <a:pt x="118" y="35"/>
                    <a:pt x="118" y="35"/>
                  </a:cubicBezTo>
                  <a:lnTo>
                    <a:pt x="75" y="35"/>
                  </a:lnTo>
                  <a:close/>
                  <a:moveTo>
                    <a:pt x="15" y="51"/>
                  </a:moveTo>
                  <a:cubicBezTo>
                    <a:pt x="13" y="51"/>
                    <a:pt x="12" y="50"/>
                    <a:pt x="12" y="48"/>
                  </a:cubicBezTo>
                  <a:cubicBezTo>
                    <a:pt x="12" y="47"/>
                    <a:pt x="13" y="45"/>
                    <a:pt x="15" y="45"/>
                  </a:cubicBezTo>
                  <a:cubicBezTo>
                    <a:pt x="17" y="45"/>
                    <a:pt x="18" y="47"/>
                    <a:pt x="18" y="48"/>
                  </a:cubicBezTo>
                  <a:cubicBezTo>
                    <a:pt x="18" y="50"/>
                    <a:pt x="17" y="51"/>
                    <a:pt x="15" y="51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lnTo>
                    <a:pt x="20" y="33"/>
                  </a:lnTo>
                  <a:close/>
                  <a:moveTo>
                    <a:pt x="20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20" y="28"/>
                  </a:ln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0" y="22"/>
                  </a:ln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20" y="16"/>
                  </a:lnTo>
                  <a:close/>
                  <a:moveTo>
                    <a:pt x="27" y="51"/>
                  </a:moveTo>
                  <a:cubicBezTo>
                    <a:pt x="26" y="51"/>
                    <a:pt x="24" y="50"/>
                    <a:pt x="24" y="48"/>
                  </a:cubicBezTo>
                  <a:cubicBezTo>
                    <a:pt x="24" y="47"/>
                    <a:pt x="26" y="45"/>
                    <a:pt x="27" y="45"/>
                  </a:cubicBezTo>
                  <a:cubicBezTo>
                    <a:pt x="29" y="45"/>
                    <a:pt x="30" y="47"/>
                    <a:pt x="30" y="48"/>
                  </a:cubicBezTo>
                  <a:cubicBezTo>
                    <a:pt x="30" y="50"/>
                    <a:pt x="29" y="51"/>
                    <a:pt x="27" y="51"/>
                  </a:cubicBezTo>
                  <a:close/>
                  <a:moveTo>
                    <a:pt x="34" y="33"/>
                  </a:moveTo>
                  <a:cubicBezTo>
                    <a:pt x="34" y="33"/>
                    <a:pt x="33" y="33"/>
                    <a:pt x="33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33"/>
                  </a:lnTo>
                  <a:close/>
                  <a:moveTo>
                    <a:pt x="34" y="28"/>
                  </a:moveTo>
                  <a:cubicBezTo>
                    <a:pt x="34" y="28"/>
                    <a:pt x="33" y="28"/>
                    <a:pt x="33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lnTo>
                    <a:pt x="34" y="28"/>
                  </a:lnTo>
                  <a:close/>
                  <a:moveTo>
                    <a:pt x="34" y="22"/>
                  </a:moveTo>
                  <a:cubicBezTo>
                    <a:pt x="34" y="22"/>
                    <a:pt x="33" y="22"/>
                    <a:pt x="33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4" y="18"/>
                    <a:pt x="34" y="18"/>
                  </a:cubicBezTo>
                  <a:lnTo>
                    <a:pt x="34" y="22"/>
                  </a:lnTo>
                  <a:close/>
                  <a:moveTo>
                    <a:pt x="34" y="16"/>
                  </a:moveTo>
                  <a:cubicBezTo>
                    <a:pt x="34" y="16"/>
                    <a:pt x="33" y="16"/>
                    <a:pt x="33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lnTo>
                    <a:pt x="34" y="16"/>
                  </a:lnTo>
                  <a:close/>
                  <a:moveTo>
                    <a:pt x="40" y="51"/>
                  </a:moveTo>
                  <a:cubicBezTo>
                    <a:pt x="38" y="51"/>
                    <a:pt x="37" y="50"/>
                    <a:pt x="37" y="48"/>
                  </a:cubicBezTo>
                  <a:cubicBezTo>
                    <a:pt x="37" y="47"/>
                    <a:pt x="38" y="45"/>
                    <a:pt x="40" y="45"/>
                  </a:cubicBezTo>
                  <a:cubicBezTo>
                    <a:pt x="41" y="45"/>
                    <a:pt x="42" y="47"/>
                    <a:pt x="42" y="48"/>
                  </a:cubicBezTo>
                  <a:cubicBezTo>
                    <a:pt x="42" y="50"/>
                    <a:pt x="41" y="51"/>
                    <a:pt x="40" y="51"/>
                  </a:cubicBezTo>
                  <a:close/>
                  <a:moveTo>
                    <a:pt x="47" y="33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47" y="33"/>
                  </a:lnTo>
                  <a:close/>
                  <a:moveTo>
                    <a:pt x="47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lnTo>
                    <a:pt x="47" y="28"/>
                  </a:lnTo>
                  <a:close/>
                  <a:moveTo>
                    <a:pt x="47" y="22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lnTo>
                    <a:pt x="47" y="22"/>
                  </a:lnTo>
                  <a:close/>
                  <a:moveTo>
                    <a:pt x="47" y="16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lnTo>
                    <a:pt x="47" y="16"/>
                  </a:lnTo>
                  <a:close/>
                  <a:moveTo>
                    <a:pt x="52" y="51"/>
                  </a:moveTo>
                  <a:cubicBezTo>
                    <a:pt x="50" y="51"/>
                    <a:pt x="49" y="50"/>
                    <a:pt x="49" y="48"/>
                  </a:cubicBezTo>
                  <a:cubicBezTo>
                    <a:pt x="49" y="47"/>
                    <a:pt x="50" y="45"/>
                    <a:pt x="52" y="45"/>
                  </a:cubicBezTo>
                  <a:cubicBezTo>
                    <a:pt x="53" y="45"/>
                    <a:pt x="55" y="47"/>
                    <a:pt x="55" y="48"/>
                  </a:cubicBezTo>
                  <a:cubicBezTo>
                    <a:pt x="55" y="50"/>
                    <a:pt x="53" y="51"/>
                    <a:pt x="52" y="51"/>
                  </a:cubicBezTo>
                  <a:close/>
                  <a:moveTo>
                    <a:pt x="60" y="33"/>
                  </a:moveTo>
                  <a:cubicBezTo>
                    <a:pt x="60" y="33"/>
                    <a:pt x="60" y="33"/>
                    <a:pt x="60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60" y="33"/>
                  </a:lnTo>
                  <a:close/>
                  <a:moveTo>
                    <a:pt x="60" y="28"/>
                  </a:moveTo>
                  <a:cubicBezTo>
                    <a:pt x="60" y="28"/>
                    <a:pt x="60" y="28"/>
                    <a:pt x="6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lnTo>
                    <a:pt x="60" y="28"/>
                  </a:lnTo>
                  <a:close/>
                  <a:moveTo>
                    <a:pt x="60" y="22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lnTo>
                    <a:pt x="60" y="22"/>
                  </a:lnTo>
                  <a:close/>
                  <a:moveTo>
                    <a:pt x="60" y="1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16"/>
                  </a:lnTo>
                  <a:close/>
                  <a:moveTo>
                    <a:pt x="64" y="51"/>
                  </a:moveTo>
                  <a:cubicBezTo>
                    <a:pt x="62" y="51"/>
                    <a:pt x="61" y="50"/>
                    <a:pt x="61" y="48"/>
                  </a:cubicBezTo>
                  <a:cubicBezTo>
                    <a:pt x="61" y="47"/>
                    <a:pt x="62" y="45"/>
                    <a:pt x="64" y="45"/>
                  </a:cubicBezTo>
                  <a:cubicBezTo>
                    <a:pt x="66" y="45"/>
                    <a:pt x="67" y="47"/>
                    <a:pt x="67" y="48"/>
                  </a:cubicBezTo>
                  <a:cubicBezTo>
                    <a:pt x="67" y="50"/>
                    <a:pt x="66" y="51"/>
                    <a:pt x="64" y="51"/>
                  </a:cubicBezTo>
                  <a:close/>
                  <a:moveTo>
                    <a:pt x="73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lnTo>
                    <a:pt x="73" y="33"/>
                  </a:lnTo>
                  <a:close/>
                  <a:moveTo>
                    <a:pt x="73" y="28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3" y="28"/>
                  </a:lnTo>
                  <a:close/>
                  <a:moveTo>
                    <a:pt x="73" y="22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lnTo>
                    <a:pt x="73" y="22"/>
                  </a:lnTo>
                  <a:close/>
                  <a:moveTo>
                    <a:pt x="73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lnTo>
                    <a:pt x="73" y="16"/>
                  </a:lnTo>
                  <a:close/>
                  <a:moveTo>
                    <a:pt x="76" y="51"/>
                  </a:moveTo>
                  <a:cubicBezTo>
                    <a:pt x="75" y="51"/>
                    <a:pt x="73" y="50"/>
                    <a:pt x="73" y="48"/>
                  </a:cubicBezTo>
                  <a:cubicBezTo>
                    <a:pt x="73" y="47"/>
                    <a:pt x="75" y="45"/>
                    <a:pt x="76" y="45"/>
                  </a:cubicBezTo>
                  <a:cubicBezTo>
                    <a:pt x="78" y="45"/>
                    <a:pt x="79" y="47"/>
                    <a:pt x="79" y="48"/>
                  </a:cubicBezTo>
                  <a:cubicBezTo>
                    <a:pt x="79" y="50"/>
                    <a:pt x="78" y="51"/>
                    <a:pt x="76" y="51"/>
                  </a:cubicBezTo>
                  <a:close/>
                  <a:moveTo>
                    <a:pt x="89" y="51"/>
                  </a:moveTo>
                  <a:cubicBezTo>
                    <a:pt x="87" y="51"/>
                    <a:pt x="86" y="50"/>
                    <a:pt x="86" y="48"/>
                  </a:cubicBezTo>
                  <a:cubicBezTo>
                    <a:pt x="86" y="47"/>
                    <a:pt x="87" y="45"/>
                    <a:pt x="89" y="45"/>
                  </a:cubicBezTo>
                  <a:cubicBezTo>
                    <a:pt x="90" y="45"/>
                    <a:pt x="91" y="47"/>
                    <a:pt x="91" y="48"/>
                  </a:cubicBezTo>
                  <a:cubicBezTo>
                    <a:pt x="91" y="50"/>
                    <a:pt x="90" y="51"/>
                    <a:pt x="89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832226" y="2938463"/>
              <a:ext cx="315913" cy="319088"/>
            </a:xfrm>
            <a:custGeom>
              <a:avLst/>
              <a:gdLst>
                <a:gd name="T0" fmla="*/ 55 w 84"/>
                <a:gd name="T1" fmla="*/ 14 h 85"/>
                <a:gd name="T2" fmla="*/ 55 w 84"/>
                <a:gd name="T3" fmla="*/ 14 h 85"/>
                <a:gd name="T4" fmla="*/ 55 w 84"/>
                <a:gd name="T5" fmla="*/ 14 h 85"/>
                <a:gd name="T6" fmla="*/ 56 w 84"/>
                <a:gd name="T7" fmla="*/ 16 h 85"/>
                <a:gd name="T8" fmla="*/ 65 w 84"/>
                <a:gd name="T9" fmla="*/ 40 h 85"/>
                <a:gd name="T10" fmla="*/ 55 w 84"/>
                <a:gd name="T11" fmla="*/ 71 h 85"/>
                <a:gd name="T12" fmla="*/ 55 w 84"/>
                <a:gd name="T13" fmla="*/ 71 h 85"/>
                <a:gd name="T14" fmla="*/ 66 w 84"/>
                <a:gd name="T15" fmla="*/ 40 h 85"/>
                <a:gd name="T16" fmla="*/ 55 w 84"/>
                <a:gd name="T17" fmla="*/ 14 h 85"/>
                <a:gd name="T18" fmla="*/ 65 w 84"/>
                <a:gd name="T19" fmla="*/ 11 h 85"/>
                <a:gd name="T20" fmla="*/ 64 w 84"/>
                <a:gd name="T21" fmla="*/ 11 h 85"/>
                <a:gd name="T22" fmla="*/ 66 w 84"/>
                <a:gd name="T23" fmla="*/ 13 h 85"/>
                <a:gd name="T24" fmla="*/ 74 w 84"/>
                <a:gd name="T25" fmla="*/ 40 h 85"/>
                <a:gd name="T26" fmla="*/ 64 w 84"/>
                <a:gd name="T27" fmla="*/ 74 h 85"/>
                <a:gd name="T28" fmla="*/ 65 w 84"/>
                <a:gd name="T29" fmla="*/ 74 h 85"/>
                <a:gd name="T30" fmla="*/ 75 w 84"/>
                <a:gd name="T31" fmla="*/ 40 h 85"/>
                <a:gd name="T32" fmla="*/ 65 w 84"/>
                <a:gd name="T33" fmla="*/ 11 h 85"/>
                <a:gd name="T34" fmla="*/ 74 w 84"/>
                <a:gd name="T35" fmla="*/ 9 h 85"/>
                <a:gd name="T36" fmla="*/ 73 w 84"/>
                <a:gd name="T37" fmla="*/ 9 h 85"/>
                <a:gd name="T38" fmla="*/ 75 w 84"/>
                <a:gd name="T39" fmla="*/ 11 h 85"/>
                <a:gd name="T40" fmla="*/ 83 w 84"/>
                <a:gd name="T41" fmla="*/ 40 h 85"/>
                <a:gd name="T42" fmla="*/ 73 w 84"/>
                <a:gd name="T43" fmla="*/ 76 h 85"/>
                <a:gd name="T44" fmla="*/ 74 w 84"/>
                <a:gd name="T45" fmla="*/ 76 h 85"/>
                <a:gd name="T46" fmla="*/ 84 w 84"/>
                <a:gd name="T47" fmla="*/ 40 h 85"/>
                <a:gd name="T48" fmla="*/ 74 w 84"/>
                <a:gd name="T49" fmla="*/ 9 h 85"/>
                <a:gd name="T50" fmla="*/ 48 w 84"/>
                <a:gd name="T51" fmla="*/ 0 h 85"/>
                <a:gd name="T52" fmla="*/ 44 w 84"/>
                <a:gd name="T53" fmla="*/ 1 h 85"/>
                <a:gd name="T54" fmla="*/ 24 w 84"/>
                <a:gd name="T55" fmla="*/ 20 h 85"/>
                <a:gd name="T56" fmla="*/ 3 w 84"/>
                <a:gd name="T57" fmla="*/ 20 h 85"/>
                <a:gd name="T58" fmla="*/ 0 w 84"/>
                <a:gd name="T59" fmla="*/ 23 h 85"/>
                <a:gd name="T60" fmla="*/ 0 w 84"/>
                <a:gd name="T61" fmla="*/ 62 h 85"/>
                <a:gd name="T62" fmla="*/ 3 w 84"/>
                <a:gd name="T63" fmla="*/ 65 h 85"/>
                <a:gd name="T64" fmla="*/ 24 w 84"/>
                <a:gd name="T65" fmla="*/ 65 h 85"/>
                <a:gd name="T66" fmla="*/ 44 w 84"/>
                <a:gd name="T67" fmla="*/ 84 h 85"/>
                <a:gd name="T68" fmla="*/ 48 w 84"/>
                <a:gd name="T69" fmla="*/ 85 h 85"/>
                <a:gd name="T70" fmla="*/ 50 w 84"/>
                <a:gd name="T71" fmla="*/ 82 h 85"/>
                <a:gd name="T72" fmla="*/ 50 w 84"/>
                <a:gd name="T73" fmla="*/ 3 h 85"/>
                <a:gd name="T74" fmla="*/ 48 w 84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5">
                  <a:moveTo>
                    <a:pt x="55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5"/>
                    <a:pt x="56" y="16"/>
                  </a:cubicBezTo>
                  <a:cubicBezTo>
                    <a:pt x="59" y="19"/>
                    <a:pt x="65" y="28"/>
                    <a:pt x="65" y="40"/>
                  </a:cubicBezTo>
                  <a:cubicBezTo>
                    <a:pt x="65" y="48"/>
                    <a:pt x="62" y="59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63" y="59"/>
                    <a:pt x="66" y="49"/>
                    <a:pt x="66" y="40"/>
                  </a:cubicBezTo>
                  <a:cubicBezTo>
                    <a:pt x="66" y="23"/>
                    <a:pt x="55" y="14"/>
                    <a:pt x="55" y="14"/>
                  </a:cubicBezTo>
                  <a:close/>
                  <a:moveTo>
                    <a:pt x="65" y="11"/>
                  </a:move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5" y="12"/>
                    <a:pt x="66" y="13"/>
                  </a:cubicBezTo>
                  <a:cubicBezTo>
                    <a:pt x="69" y="17"/>
                    <a:pt x="74" y="26"/>
                    <a:pt x="74" y="40"/>
                  </a:cubicBezTo>
                  <a:cubicBezTo>
                    <a:pt x="74" y="49"/>
                    <a:pt x="72" y="60"/>
                    <a:pt x="64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73" y="61"/>
                    <a:pt x="75" y="49"/>
                    <a:pt x="75" y="40"/>
                  </a:cubicBezTo>
                  <a:cubicBezTo>
                    <a:pt x="75" y="21"/>
                    <a:pt x="65" y="11"/>
                    <a:pt x="65" y="11"/>
                  </a:cubicBezTo>
                  <a:close/>
                  <a:moveTo>
                    <a:pt x="74" y="9"/>
                  </a:move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4" y="10"/>
                    <a:pt x="75" y="11"/>
                  </a:cubicBezTo>
                  <a:cubicBezTo>
                    <a:pt x="77" y="15"/>
                    <a:pt x="83" y="25"/>
                    <a:pt x="83" y="40"/>
                  </a:cubicBezTo>
                  <a:cubicBezTo>
                    <a:pt x="83" y="50"/>
                    <a:pt x="81" y="62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81" y="62"/>
                    <a:pt x="84" y="50"/>
                    <a:pt x="84" y="40"/>
                  </a:cubicBezTo>
                  <a:cubicBezTo>
                    <a:pt x="84" y="20"/>
                    <a:pt x="74" y="9"/>
                    <a:pt x="74" y="9"/>
                  </a:cubicBezTo>
                  <a:close/>
                  <a:moveTo>
                    <a:pt x="48" y="0"/>
                  </a:moveTo>
                  <a:cubicBezTo>
                    <a:pt x="46" y="0"/>
                    <a:pt x="45" y="0"/>
                    <a:pt x="44" y="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5" y="85"/>
                    <a:pt x="46" y="85"/>
                    <a:pt x="48" y="85"/>
                  </a:cubicBezTo>
                  <a:cubicBezTo>
                    <a:pt x="49" y="84"/>
                    <a:pt x="50" y="83"/>
                    <a:pt x="50" y="8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1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3097213" y="2938463"/>
              <a:ext cx="382588" cy="319088"/>
            </a:xfrm>
            <a:custGeom>
              <a:avLst/>
              <a:gdLst>
                <a:gd name="T0" fmla="*/ 43 w 102"/>
                <a:gd name="T1" fmla="*/ 1 h 85"/>
                <a:gd name="T2" fmla="*/ 2 w 102"/>
                <a:gd name="T3" fmla="*/ 20 h 85"/>
                <a:gd name="T4" fmla="*/ 0 w 102"/>
                <a:gd name="T5" fmla="*/ 62 h 85"/>
                <a:gd name="T6" fmla="*/ 23 w 102"/>
                <a:gd name="T7" fmla="*/ 65 h 85"/>
                <a:gd name="T8" fmla="*/ 47 w 102"/>
                <a:gd name="T9" fmla="*/ 85 h 85"/>
                <a:gd name="T10" fmla="*/ 49 w 102"/>
                <a:gd name="T11" fmla="*/ 3 h 85"/>
                <a:gd name="T12" fmla="*/ 100 w 102"/>
                <a:gd name="T13" fmla="*/ 53 h 85"/>
                <a:gd name="T14" fmla="*/ 100 w 102"/>
                <a:gd name="T15" fmla="*/ 31 h 85"/>
                <a:gd name="T16" fmla="*/ 92 w 102"/>
                <a:gd name="T17" fmla="*/ 19 h 85"/>
                <a:gd name="T18" fmla="*/ 82 w 102"/>
                <a:gd name="T19" fmla="*/ 26 h 85"/>
                <a:gd name="T20" fmla="*/ 73 w 102"/>
                <a:gd name="T21" fmla="*/ 9 h 85"/>
                <a:gd name="T22" fmla="*/ 81 w 102"/>
                <a:gd name="T23" fmla="*/ 27 h 85"/>
                <a:gd name="T24" fmla="*/ 72 w 102"/>
                <a:gd name="T25" fmla="*/ 26 h 85"/>
                <a:gd name="T26" fmla="*/ 64 w 102"/>
                <a:gd name="T27" fmla="*/ 11 h 85"/>
                <a:gd name="T28" fmla="*/ 71 w 102"/>
                <a:gd name="T29" fmla="*/ 24 h 85"/>
                <a:gd name="T30" fmla="*/ 63 w 102"/>
                <a:gd name="T31" fmla="*/ 19 h 85"/>
                <a:gd name="T32" fmla="*/ 55 w 102"/>
                <a:gd name="T33" fmla="*/ 14 h 85"/>
                <a:gd name="T34" fmla="*/ 56 w 102"/>
                <a:gd name="T35" fmla="*/ 16 h 85"/>
                <a:gd name="T36" fmla="*/ 54 w 102"/>
                <a:gd name="T37" fmla="*/ 28 h 85"/>
                <a:gd name="T38" fmla="*/ 64 w 102"/>
                <a:gd name="T39" fmla="*/ 41 h 85"/>
                <a:gd name="T40" fmla="*/ 55 w 102"/>
                <a:gd name="T41" fmla="*/ 53 h 85"/>
                <a:gd name="T42" fmla="*/ 59 w 102"/>
                <a:gd name="T43" fmla="*/ 62 h 85"/>
                <a:gd name="T44" fmla="*/ 55 w 102"/>
                <a:gd name="T45" fmla="*/ 71 h 85"/>
                <a:gd name="T46" fmla="*/ 63 w 102"/>
                <a:gd name="T47" fmla="*/ 66 h 85"/>
                <a:gd name="T48" fmla="*/ 69 w 102"/>
                <a:gd name="T49" fmla="*/ 62 h 85"/>
                <a:gd name="T50" fmla="*/ 64 w 102"/>
                <a:gd name="T51" fmla="*/ 74 h 85"/>
                <a:gd name="T52" fmla="*/ 78 w 102"/>
                <a:gd name="T53" fmla="*/ 54 h 85"/>
                <a:gd name="T54" fmla="*/ 72 w 102"/>
                <a:gd name="T55" fmla="*/ 76 h 85"/>
                <a:gd name="T56" fmla="*/ 81 w 102"/>
                <a:gd name="T57" fmla="*/ 57 h 85"/>
                <a:gd name="T58" fmla="*/ 92 w 102"/>
                <a:gd name="T59" fmla="*/ 66 h 85"/>
                <a:gd name="T60" fmla="*/ 100 w 102"/>
                <a:gd name="T61" fmla="*/ 53 h 85"/>
                <a:gd name="T62" fmla="*/ 65 w 102"/>
                <a:gd name="T63" fmla="*/ 41 h 85"/>
                <a:gd name="T64" fmla="*/ 65 w 102"/>
                <a:gd name="T65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85">
                  <a:moveTo>
                    <a:pt x="47" y="0"/>
                  </a:moveTo>
                  <a:cubicBezTo>
                    <a:pt x="46" y="0"/>
                    <a:pt x="44" y="0"/>
                    <a:pt x="43" y="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4" y="85"/>
                    <a:pt x="46" y="85"/>
                    <a:pt x="47" y="85"/>
                  </a:cubicBezTo>
                  <a:cubicBezTo>
                    <a:pt x="48" y="84"/>
                    <a:pt x="49" y="83"/>
                    <a:pt x="49" y="8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1"/>
                    <a:pt x="47" y="0"/>
                  </a:cubicBezTo>
                  <a:close/>
                  <a:moveTo>
                    <a:pt x="100" y="53"/>
                  </a:moveTo>
                  <a:cubicBezTo>
                    <a:pt x="89" y="42"/>
                    <a:pt x="89" y="42"/>
                    <a:pt x="89" y="42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0"/>
                    <a:pt x="102" y="29"/>
                    <a:pt x="101" y="28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1" y="18"/>
                    <a:pt x="90" y="19"/>
                    <a:pt x="88" y="20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79" y="15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10"/>
                    <a:pt x="74" y="11"/>
                  </a:cubicBezTo>
                  <a:cubicBezTo>
                    <a:pt x="76" y="14"/>
                    <a:pt x="79" y="19"/>
                    <a:pt x="81" y="27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9" y="16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2"/>
                    <a:pt x="65" y="13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5" y="19"/>
                    <a:pt x="64" y="18"/>
                    <a:pt x="63" y="19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8" y="16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5" y="15"/>
                    <a:pt x="56" y="16"/>
                  </a:cubicBezTo>
                  <a:cubicBezTo>
                    <a:pt x="57" y="17"/>
                    <a:pt x="58" y="19"/>
                    <a:pt x="60" y="22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9"/>
                    <a:pt x="54" y="30"/>
                    <a:pt x="55" y="3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2"/>
                    <a:pt x="64" y="43"/>
                    <a:pt x="64" y="4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5"/>
                    <a:pt x="53" y="56"/>
                    <a:pt x="54" y="5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65"/>
                    <a:pt x="56" y="68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7" y="68"/>
                    <a:pt x="58" y="65"/>
                    <a:pt x="60" y="62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67"/>
                    <a:pt x="65" y="66"/>
                    <a:pt x="67" y="6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8" y="66"/>
                    <a:pt x="66" y="70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7" y="69"/>
                    <a:pt x="69" y="65"/>
                    <a:pt x="71" y="61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62"/>
                    <a:pt x="76" y="69"/>
                    <a:pt x="72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7" y="69"/>
                    <a:pt x="79" y="63"/>
                    <a:pt x="81" y="57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90" y="66"/>
                    <a:pt x="91" y="67"/>
                    <a:pt x="92" y="6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2" y="56"/>
                    <a:pt x="101" y="55"/>
                    <a:pt x="100" y="53"/>
                  </a:cubicBezTo>
                  <a:close/>
                  <a:moveTo>
                    <a:pt x="65" y="43"/>
                  </a:moveTo>
                  <a:cubicBezTo>
                    <a:pt x="65" y="43"/>
                    <a:pt x="65" y="42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lnTo>
                    <a:pt x="65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420938" y="2930526"/>
              <a:ext cx="330200" cy="331788"/>
            </a:xfrm>
            <a:custGeom>
              <a:avLst/>
              <a:gdLst>
                <a:gd name="T0" fmla="*/ 77 w 88"/>
                <a:gd name="T1" fmla="*/ 10 h 88"/>
                <a:gd name="T2" fmla="*/ 38 w 88"/>
                <a:gd name="T3" fmla="*/ 10 h 88"/>
                <a:gd name="T4" fmla="*/ 34 w 88"/>
                <a:gd name="T5" fmla="*/ 44 h 88"/>
                <a:gd name="T6" fmla="*/ 3 w 88"/>
                <a:gd name="T7" fmla="*/ 76 h 88"/>
                <a:gd name="T8" fmla="*/ 3 w 88"/>
                <a:gd name="T9" fmla="*/ 84 h 88"/>
                <a:gd name="T10" fmla="*/ 4 w 88"/>
                <a:gd name="T11" fmla="*/ 85 h 88"/>
                <a:gd name="T12" fmla="*/ 12 w 88"/>
                <a:gd name="T13" fmla="*/ 85 h 88"/>
                <a:gd name="T14" fmla="*/ 44 w 88"/>
                <a:gd name="T15" fmla="*/ 53 h 88"/>
                <a:gd name="T16" fmla="*/ 77 w 88"/>
                <a:gd name="T17" fmla="*/ 49 h 88"/>
                <a:gd name="T18" fmla="*/ 77 w 88"/>
                <a:gd name="T19" fmla="*/ 10 h 88"/>
                <a:gd name="T20" fmla="*/ 73 w 88"/>
                <a:gd name="T21" fmla="*/ 45 h 88"/>
                <a:gd name="T22" fmla="*/ 46 w 88"/>
                <a:gd name="T23" fmla="*/ 48 h 88"/>
                <a:gd name="T24" fmla="*/ 43 w 88"/>
                <a:gd name="T25" fmla="*/ 45 h 88"/>
                <a:gd name="T26" fmla="*/ 40 w 88"/>
                <a:gd name="T27" fmla="*/ 42 h 88"/>
                <a:gd name="T28" fmla="*/ 43 w 88"/>
                <a:gd name="T29" fmla="*/ 14 h 88"/>
                <a:gd name="T30" fmla="*/ 73 w 88"/>
                <a:gd name="T31" fmla="*/ 14 h 88"/>
                <a:gd name="T32" fmla="*/ 73 w 88"/>
                <a:gd name="T33" fmla="*/ 45 h 88"/>
                <a:gd name="T34" fmla="*/ 70 w 88"/>
                <a:gd name="T35" fmla="*/ 25 h 88"/>
                <a:gd name="T36" fmla="*/ 47 w 88"/>
                <a:gd name="T37" fmla="*/ 25 h 88"/>
                <a:gd name="T38" fmla="*/ 45 w 88"/>
                <a:gd name="T39" fmla="*/ 26 h 88"/>
                <a:gd name="T40" fmla="*/ 45 w 88"/>
                <a:gd name="T41" fmla="*/ 33 h 88"/>
                <a:gd name="T42" fmla="*/ 47 w 88"/>
                <a:gd name="T43" fmla="*/ 34 h 88"/>
                <a:gd name="T44" fmla="*/ 62 w 88"/>
                <a:gd name="T45" fmla="*/ 34 h 88"/>
                <a:gd name="T46" fmla="*/ 70 w 88"/>
                <a:gd name="T47" fmla="*/ 34 h 88"/>
                <a:gd name="T48" fmla="*/ 71 w 88"/>
                <a:gd name="T49" fmla="*/ 33 h 88"/>
                <a:gd name="T50" fmla="*/ 71 w 88"/>
                <a:gd name="T51" fmla="*/ 26 h 88"/>
                <a:gd name="T52" fmla="*/ 70 w 88"/>
                <a:gd name="T53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88">
                  <a:moveTo>
                    <a:pt x="77" y="10"/>
                  </a:moveTo>
                  <a:cubicBezTo>
                    <a:pt x="67" y="0"/>
                    <a:pt x="49" y="0"/>
                    <a:pt x="38" y="10"/>
                  </a:cubicBezTo>
                  <a:cubicBezTo>
                    <a:pt x="29" y="19"/>
                    <a:pt x="28" y="33"/>
                    <a:pt x="34" y="4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0" y="78"/>
                    <a:pt x="0" y="82"/>
                    <a:pt x="3" y="84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6" y="88"/>
                    <a:pt x="10" y="88"/>
                    <a:pt x="12" y="8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54" y="60"/>
                    <a:pt x="68" y="58"/>
                    <a:pt x="77" y="49"/>
                  </a:cubicBezTo>
                  <a:cubicBezTo>
                    <a:pt x="88" y="39"/>
                    <a:pt x="88" y="21"/>
                    <a:pt x="77" y="10"/>
                  </a:cubicBezTo>
                  <a:close/>
                  <a:moveTo>
                    <a:pt x="73" y="45"/>
                  </a:moveTo>
                  <a:cubicBezTo>
                    <a:pt x="66" y="53"/>
                    <a:pt x="54" y="54"/>
                    <a:pt x="46" y="48"/>
                  </a:cubicBezTo>
                  <a:cubicBezTo>
                    <a:pt x="45" y="47"/>
                    <a:pt x="44" y="46"/>
                    <a:pt x="43" y="45"/>
                  </a:cubicBezTo>
                  <a:cubicBezTo>
                    <a:pt x="42" y="44"/>
                    <a:pt x="41" y="43"/>
                    <a:pt x="40" y="42"/>
                  </a:cubicBezTo>
                  <a:cubicBezTo>
                    <a:pt x="34" y="33"/>
                    <a:pt x="35" y="22"/>
                    <a:pt x="43" y="14"/>
                  </a:cubicBezTo>
                  <a:cubicBezTo>
                    <a:pt x="51" y="6"/>
                    <a:pt x="65" y="6"/>
                    <a:pt x="73" y="14"/>
                  </a:cubicBezTo>
                  <a:cubicBezTo>
                    <a:pt x="82" y="23"/>
                    <a:pt x="82" y="37"/>
                    <a:pt x="73" y="45"/>
                  </a:cubicBezTo>
                  <a:close/>
                  <a:moveTo>
                    <a:pt x="70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5" y="26"/>
                    <a:pt x="45" y="26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6" y="34"/>
                    <a:pt x="47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1" y="34"/>
                    <a:pt x="71" y="33"/>
                    <a:pt x="71" y="33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5"/>
                    <a:pt x="7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1719263" y="2930526"/>
              <a:ext cx="330200" cy="331788"/>
            </a:xfrm>
            <a:custGeom>
              <a:avLst/>
              <a:gdLst>
                <a:gd name="T0" fmla="*/ 77 w 88"/>
                <a:gd name="T1" fmla="*/ 10 h 88"/>
                <a:gd name="T2" fmla="*/ 38 w 88"/>
                <a:gd name="T3" fmla="*/ 10 h 88"/>
                <a:gd name="T4" fmla="*/ 34 w 88"/>
                <a:gd name="T5" fmla="*/ 44 h 88"/>
                <a:gd name="T6" fmla="*/ 2 w 88"/>
                <a:gd name="T7" fmla="*/ 76 h 88"/>
                <a:gd name="T8" fmla="*/ 2 w 88"/>
                <a:gd name="T9" fmla="*/ 84 h 88"/>
                <a:gd name="T10" fmla="*/ 3 w 88"/>
                <a:gd name="T11" fmla="*/ 85 h 88"/>
                <a:gd name="T12" fmla="*/ 12 w 88"/>
                <a:gd name="T13" fmla="*/ 85 h 88"/>
                <a:gd name="T14" fmla="*/ 43 w 88"/>
                <a:gd name="T15" fmla="*/ 53 h 88"/>
                <a:gd name="T16" fmla="*/ 77 w 88"/>
                <a:gd name="T17" fmla="*/ 49 h 88"/>
                <a:gd name="T18" fmla="*/ 77 w 88"/>
                <a:gd name="T19" fmla="*/ 10 h 88"/>
                <a:gd name="T20" fmla="*/ 73 w 88"/>
                <a:gd name="T21" fmla="*/ 45 h 88"/>
                <a:gd name="T22" fmla="*/ 45 w 88"/>
                <a:gd name="T23" fmla="*/ 48 h 88"/>
                <a:gd name="T24" fmla="*/ 42 w 88"/>
                <a:gd name="T25" fmla="*/ 45 h 88"/>
                <a:gd name="T26" fmla="*/ 39 w 88"/>
                <a:gd name="T27" fmla="*/ 42 h 88"/>
                <a:gd name="T28" fmla="*/ 42 w 88"/>
                <a:gd name="T29" fmla="*/ 14 h 88"/>
                <a:gd name="T30" fmla="*/ 73 w 88"/>
                <a:gd name="T31" fmla="*/ 14 h 88"/>
                <a:gd name="T32" fmla="*/ 73 w 88"/>
                <a:gd name="T33" fmla="*/ 45 h 88"/>
                <a:gd name="T34" fmla="*/ 69 w 88"/>
                <a:gd name="T35" fmla="*/ 25 h 88"/>
                <a:gd name="T36" fmla="*/ 62 w 88"/>
                <a:gd name="T37" fmla="*/ 25 h 88"/>
                <a:gd name="T38" fmla="*/ 62 w 88"/>
                <a:gd name="T39" fmla="*/ 18 h 88"/>
                <a:gd name="T40" fmla="*/ 61 w 88"/>
                <a:gd name="T41" fmla="*/ 16 h 88"/>
                <a:gd name="T42" fmla="*/ 54 w 88"/>
                <a:gd name="T43" fmla="*/ 16 h 88"/>
                <a:gd name="T44" fmla="*/ 54 w 88"/>
                <a:gd name="T45" fmla="*/ 18 h 88"/>
                <a:gd name="T46" fmla="*/ 54 w 88"/>
                <a:gd name="T47" fmla="*/ 25 h 88"/>
                <a:gd name="T48" fmla="*/ 46 w 88"/>
                <a:gd name="T49" fmla="*/ 25 h 88"/>
                <a:gd name="T50" fmla="*/ 45 w 88"/>
                <a:gd name="T51" fmla="*/ 26 h 88"/>
                <a:gd name="T52" fmla="*/ 45 w 88"/>
                <a:gd name="T53" fmla="*/ 33 h 88"/>
                <a:gd name="T54" fmla="*/ 46 w 88"/>
                <a:gd name="T55" fmla="*/ 34 h 88"/>
                <a:gd name="T56" fmla="*/ 54 w 88"/>
                <a:gd name="T57" fmla="*/ 34 h 88"/>
                <a:gd name="T58" fmla="*/ 54 w 88"/>
                <a:gd name="T59" fmla="*/ 41 h 88"/>
                <a:gd name="T60" fmla="*/ 54 w 88"/>
                <a:gd name="T61" fmla="*/ 43 h 88"/>
                <a:gd name="T62" fmla="*/ 61 w 88"/>
                <a:gd name="T63" fmla="*/ 43 h 88"/>
                <a:gd name="T64" fmla="*/ 62 w 88"/>
                <a:gd name="T65" fmla="*/ 41 h 88"/>
                <a:gd name="T66" fmla="*/ 62 w 88"/>
                <a:gd name="T67" fmla="*/ 34 h 88"/>
                <a:gd name="T68" fmla="*/ 69 w 88"/>
                <a:gd name="T69" fmla="*/ 34 h 88"/>
                <a:gd name="T70" fmla="*/ 71 w 88"/>
                <a:gd name="T71" fmla="*/ 33 h 88"/>
                <a:gd name="T72" fmla="*/ 71 w 88"/>
                <a:gd name="T73" fmla="*/ 26 h 88"/>
                <a:gd name="T74" fmla="*/ 69 w 88"/>
                <a:gd name="T75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77" y="10"/>
                  </a:moveTo>
                  <a:cubicBezTo>
                    <a:pt x="66" y="0"/>
                    <a:pt x="49" y="0"/>
                    <a:pt x="38" y="10"/>
                  </a:cubicBezTo>
                  <a:cubicBezTo>
                    <a:pt x="29" y="19"/>
                    <a:pt x="28" y="33"/>
                    <a:pt x="34" y="44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8"/>
                    <a:pt x="0" y="82"/>
                    <a:pt x="2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6" y="88"/>
                    <a:pt x="9" y="88"/>
                    <a:pt x="12" y="8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54" y="60"/>
                    <a:pt x="68" y="58"/>
                    <a:pt x="77" y="49"/>
                  </a:cubicBezTo>
                  <a:cubicBezTo>
                    <a:pt x="88" y="39"/>
                    <a:pt x="88" y="21"/>
                    <a:pt x="77" y="10"/>
                  </a:cubicBezTo>
                  <a:close/>
                  <a:moveTo>
                    <a:pt x="73" y="45"/>
                  </a:moveTo>
                  <a:cubicBezTo>
                    <a:pt x="65" y="53"/>
                    <a:pt x="54" y="54"/>
                    <a:pt x="45" y="48"/>
                  </a:cubicBezTo>
                  <a:cubicBezTo>
                    <a:pt x="44" y="47"/>
                    <a:pt x="43" y="46"/>
                    <a:pt x="42" y="45"/>
                  </a:cubicBezTo>
                  <a:cubicBezTo>
                    <a:pt x="41" y="44"/>
                    <a:pt x="40" y="43"/>
                    <a:pt x="39" y="42"/>
                  </a:cubicBezTo>
                  <a:cubicBezTo>
                    <a:pt x="34" y="33"/>
                    <a:pt x="35" y="22"/>
                    <a:pt x="42" y="14"/>
                  </a:cubicBezTo>
                  <a:cubicBezTo>
                    <a:pt x="51" y="6"/>
                    <a:pt x="64" y="6"/>
                    <a:pt x="73" y="14"/>
                  </a:cubicBezTo>
                  <a:cubicBezTo>
                    <a:pt x="81" y="23"/>
                    <a:pt x="81" y="37"/>
                    <a:pt x="73" y="45"/>
                  </a:cubicBezTo>
                  <a:close/>
                  <a:moveTo>
                    <a:pt x="69" y="25"/>
                  </a:moveTo>
                  <a:cubicBezTo>
                    <a:pt x="62" y="25"/>
                    <a:pt x="62" y="25"/>
                    <a:pt x="62" y="25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6"/>
                    <a:pt x="61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7"/>
                    <a:pt x="54" y="1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6"/>
                    <a:pt x="45" y="26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4"/>
                    <a:pt x="46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2"/>
                    <a:pt x="54" y="43"/>
                    <a:pt x="54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2" y="42"/>
                    <a:pt x="62" y="41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1" y="33"/>
                    <a:pt x="71" y="33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0" y="25"/>
                    <a:pt x="6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14413" y="3028951"/>
              <a:ext cx="325438" cy="228600"/>
            </a:xfrm>
            <a:custGeom>
              <a:avLst/>
              <a:gdLst>
                <a:gd name="T0" fmla="*/ 68 w 87"/>
                <a:gd name="T1" fmla="*/ 0 h 61"/>
                <a:gd name="T2" fmla="*/ 4 w 87"/>
                <a:gd name="T3" fmla="*/ 13 h 61"/>
                <a:gd name="T4" fmla="*/ 0 w 87"/>
                <a:gd name="T5" fmla="*/ 22 h 61"/>
                <a:gd name="T6" fmla="*/ 16 w 87"/>
                <a:gd name="T7" fmla="*/ 27 h 61"/>
                <a:gd name="T8" fmla="*/ 20 w 87"/>
                <a:gd name="T9" fmla="*/ 17 h 61"/>
                <a:gd name="T10" fmla="*/ 26 w 87"/>
                <a:gd name="T11" fmla="*/ 7 h 61"/>
                <a:gd name="T12" fmla="*/ 29 w 87"/>
                <a:gd name="T13" fmla="*/ 8 h 61"/>
                <a:gd name="T14" fmla="*/ 23 w 87"/>
                <a:gd name="T15" fmla="*/ 27 h 61"/>
                <a:gd name="T16" fmla="*/ 22 w 87"/>
                <a:gd name="T17" fmla="*/ 27 h 61"/>
                <a:gd name="T18" fmla="*/ 10 w 87"/>
                <a:gd name="T19" fmla="*/ 60 h 61"/>
                <a:gd name="T20" fmla="*/ 76 w 87"/>
                <a:gd name="T21" fmla="*/ 61 h 61"/>
                <a:gd name="T22" fmla="*/ 77 w 87"/>
                <a:gd name="T23" fmla="*/ 59 h 61"/>
                <a:gd name="T24" fmla="*/ 64 w 87"/>
                <a:gd name="T25" fmla="*/ 27 h 61"/>
                <a:gd name="T26" fmla="*/ 58 w 87"/>
                <a:gd name="T27" fmla="*/ 27 h 61"/>
                <a:gd name="T28" fmla="*/ 58 w 87"/>
                <a:gd name="T29" fmla="*/ 7 h 61"/>
                <a:gd name="T30" fmla="*/ 70 w 87"/>
                <a:gd name="T31" fmla="*/ 13 h 61"/>
                <a:gd name="T32" fmla="*/ 66 w 87"/>
                <a:gd name="T33" fmla="*/ 22 h 61"/>
                <a:gd name="T34" fmla="*/ 82 w 87"/>
                <a:gd name="T35" fmla="*/ 27 h 61"/>
                <a:gd name="T36" fmla="*/ 87 w 87"/>
                <a:gd name="T37" fmla="*/ 17 h 61"/>
                <a:gd name="T38" fmla="*/ 50 w 87"/>
                <a:gd name="T39" fmla="*/ 7 h 61"/>
                <a:gd name="T40" fmla="*/ 50 w 87"/>
                <a:gd name="T41" fmla="*/ 27 h 61"/>
                <a:gd name="T42" fmla="*/ 37 w 87"/>
                <a:gd name="T43" fmla="*/ 8 h 61"/>
                <a:gd name="T44" fmla="*/ 50 w 87"/>
                <a:gd name="T45" fmla="*/ 7 h 61"/>
                <a:gd name="T46" fmla="*/ 34 w 87"/>
                <a:gd name="T47" fmla="*/ 54 h 61"/>
                <a:gd name="T48" fmla="*/ 51 w 87"/>
                <a:gd name="T49" fmla="*/ 36 h 61"/>
                <a:gd name="T50" fmla="*/ 37 w 87"/>
                <a:gd name="T51" fmla="*/ 53 h 61"/>
                <a:gd name="T52" fmla="*/ 39 w 87"/>
                <a:gd name="T53" fmla="*/ 55 h 61"/>
                <a:gd name="T54" fmla="*/ 37 w 87"/>
                <a:gd name="T55" fmla="*/ 53 h 61"/>
                <a:gd name="T56" fmla="*/ 42 w 87"/>
                <a:gd name="T57" fmla="*/ 56 h 61"/>
                <a:gd name="T58" fmla="*/ 44 w 87"/>
                <a:gd name="T59" fmla="*/ 54 h 61"/>
                <a:gd name="T60" fmla="*/ 43 w 87"/>
                <a:gd name="T61" fmla="*/ 36 h 61"/>
                <a:gd name="T62" fmla="*/ 41 w 87"/>
                <a:gd name="T63" fmla="*/ 34 h 61"/>
                <a:gd name="T64" fmla="*/ 43 w 87"/>
                <a:gd name="T65" fmla="*/ 36 h 61"/>
                <a:gd name="T66" fmla="*/ 33 w 87"/>
                <a:gd name="T67" fmla="*/ 51 h 61"/>
                <a:gd name="T68" fmla="*/ 35 w 87"/>
                <a:gd name="T69" fmla="*/ 50 h 61"/>
                <a:gd name="T70" fmla="*/ 38 w 87"/>
                <a:gd name="T71" fmla="*/ 38 h 61"/>
                <a:gd name="T72" fmla="*/ 36 w 87"/>
                <a:gd name="T73" fmla="*/ 36 h 61"/>
                <a:gd name="T74" fmla="*/ 38 w 87"/>
                <a:gd name="T75" fmla="*/ 38 h 61"/>
                <a:gd name="T76" fmla="*/ 49 w 87"/>
                <a:gd name="T77" fmla="*/ 40 h 61"/>
                <a:gd name="T78" fmla="*/ 52 w 87"/>
                <a:gd name="T79" fmla="*/ 39 h 61"/>
                <a:gd name="T80" fmla="*/ 50 w 87"/>
                <a:gd name="T81" fmla="*/ 48 h 61"/>
                <a:gd name="T82" fmla="*/ 52 w 87"/>
                <a:gd name="T83" fmla="*/ 51 h 61"/>
                <a:gd name="T84" fmla="*/ 50 w 87"/>
                <a:gd name="T85" fmla="*/ 48 h 61"/>
                <a:gd name="T86" fmla="*/ 51 w 87"/>
                <a:gd name="T87" fmla="*/ 45 h 61"/>
                <a:gd name="T88" fmla="*/ 53 w 87"/>
                <a:gd name="T89" fmla="*/ 44 h 61"/>
                <a:gd name="T90" fmla="*/ 47 w 87"/>
                <a:gd name="T91" fmla="*/ 52 h 61"/>
                <a:gd name="T92" fmla="*/ 48 w 87"/>
                <a:gd name="T93" fmla="*/ 54 h 61"/>
                <a:gd name="T94" fmla="*/ 47 w 87"/>
                <a:gd name="T95" fmla="*/ 52 h 61"/>
                <a:gd name="T96" fmla="*/ 48 w 87"/>
                <a:gd name="T97" fmla="*/ 36 h 61"/>
                <a:gd name="T98" fmla="*/ 45 w 87"/>
                <a:gd name="T9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61">
                  <a:moveTo>
                    <a:pt x="83" y="13"/>
                  </a:moveTo>
                  <a:cubicBezTo>
                    <a:pt x="82" y="5"/>
                    <a:pt x="75" y="0"/>
                    <a:pt x="6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5" y="5"/>
                    <a:pt x="4" y="13"/>
                  </a:cubicBezTo>
                  <a:cubicBezTo>
                    <a:pt x="2" y="13"/>
                    <a:pt x="0" y="15"/>
                    <a:pt x="0" y="1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7"/>
                    <a:pt x="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20" y="24"/>
                    <a:pt x="20" y="22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5"/>
                    <a:pt x="19" y="13"/>
                    <a:pt x="17" y="13"/>
                  </a:cubicBezTo>
                  <a:cubicBezTo>
                    <a:pt x="18" y="9"/>
                    <a:pt x="22" y="7"/>
                    <a:pt x="26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10" y="60"/>
                    <a:pt x="10" y="60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1"/>
                    <a:pt x="77" y="60"/>
                  </a:cubicBezTo>
                  <a:cubicBezTo>
                    <a:pt x="77" y="60"/>
                    <a:pt x="77" y="59"/>
                    <a:pt x="77" y="59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5" y="7"/>
                    <a:pt x="68" y="9"/>
                    <a:pt x="70" y="13"/>
                  </a:cubicBezTo>
                  <a:cubicBezTo>
                    <a:pt x="68" y="13"/>
                    <a:pt x="66" y="15"/>
                    <a:pt x="66" y="17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8" y="27"/>
                    <a:pt x="71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4" y="27"/>
                    <a:pt x="87" y="24"/>
                    <a:pt x="87" y="2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5"/>
                    <a:pt x="85" y="13"/>
                    <a:pt x="83" y="13"/>
                  </a:cubicBezTo>
                  <a:close/>
                  <a:moveTo>
                    <a:pt x="50" y="7"/>
                  </a:moveTo>
                  <a:cubicBezTo>
                    <a:pt x="50" y="7"/>
                    <a:pt x="50" y="7"/>
                    <a:pt x="50" y="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50" y="7"/>
                  </a:lnTo>
                  <a:close/>
                  <a:moveTo>
                    <a:pt x="52" y="53"/>
                  </a:moveTo>
                  <a:cubicBezTo>
                    <a:pt x="47" y="58"/>
                    <a:pt x="39" y="59"/>
                    <a:pt x="34" y="54"/>
                  </a:cubicBezTo>
                  <a:cubicBezTo>
                    <a:pt x="29" y="50"/>
                    <a:pt x="28" y="42"/>
                    <a:pt x="33" y="37"/>
                  </a:cubicBezTo>
                  <a:cubicBezTo>
                    <a:pt x="38" y="32"/>
                    <a:pt x="46" y="31"/>
                    <a:pt x="51" y="36"/>
                  </a:cubicBezTo>
                  <a:cubicBezTo>
                    <a:pt x="56" y="40"/>
                    <a:pt x="56" y="48"/>
                    <a:pt x="52" y="53"/>
                  </a:cubicBezTo>
                  <a:close/>
                  <a:moveTo>
                    <a:pt x="37" y="53"/>
                  </a:moveTo>
                  <a:cubicBezTo>
                    <a:pt x="37" y="53"/>
                    <a:pt x="36" y="54"/>
                    <a:pt x="37" y="55"/>
                  </a:cubicBezTo>
                  <a:cubicBezTo>
                    <a:pt x="37" y="55"/>
                    <a:pt x="38" y="55"/>
                    <a:pt x="39" y="55"/>
                  </a:cubicBezTo>
                  <a:cubicBezTo>
                    <a:pt x="39" y="55"/>
                    <a:pt x="40" y="54"/>
                    <a:pt x="39" y="53"/>
                  </a:cubicBezTo>
                  <a:cubicBezTo>
                    <a:pt x="39" y="53"/>
                    <a:pt x="38" y="52"/>
                    <a:pt x="37" y="53"/>
                  </a:cubicBezTo>
                  <a:close/>
                  <a:moveTo>
                    <a:pt x="42" y="54"/>
                  </a:moveTo>
                  <a:cubicBezTo>
                    <a:pt x="41" y="54"/>
                    <a:pt x="41" y="55"/>
                    <a:pt x="42" y="56"/>
                  </a:cubicBezTo>
                  <a:cubicBezTo>
                    <a:pt x="42" y="56"/>
                    <a:pt x="43" y="56"/>
                    <a:pt x="44" y="56"/>
                  </a:cubicBezTo>
                  <a:cubicBezTo>
                    <a:pt x="44" y="56"/>
                    <a:pt x="44" y="55"/>
                    <a:pt x="44" y="54"/>
                  </a:cubicBezTo>
                  <a:cubicBezTo>
                    <a:pt x="44" y="54"/>
                    <a:pt x="43" y="53"/>
                    <a:pt x="42" y="54"/>
                  </a:cubicBezTo>
                  <a:close/>
                  <a:moveTo>
                    <a:pt x="43" y="36"/>
                  </a:moveTo>
                  <a:cubicBezTo>
                    <a:pt x="43" y="36"/>
                    <a:pt x="43" y="35"/>
                    <a:pt x="43" y="35"/>
                  </a:cubicBezTo>
                  <a:cubicBezTo>
                    <a:pt x="43" y="34"/>
                    <a:pt x="42" y="34"/>
                    <a:pt x="41" y="34"/>
                  </a:cubicBezTo>
                  <a:cubicBezTo>
                    <a:pt x="40" y="35"/>
                    <a:pt x="40" y="35"/>
                    <a:pt x="41" y="36"/>
                  </a:cubicBezTo>
                  <a:cubicBezTo>
                    <a:pt x="41" y="37"/>
                    <a:pt x="42" y="37"/>
                    <a:pt x="43" y="36"/>
                  </a:cubicBezTo>
                  <a:close/>
                  <a:moveTo>
                    <a:pt x="33" y="49"/>
                  </a:moveTo>
                  <a:cubicBezTo>
                    <a:pt x="33" y="50"/>
                    <a:pt x="33" y="51"/>
                    <a:pt x="33" y="51"/>
                  </a:cubicBezTo>
                  <a:cubicBezTo>
                    <a:pt x="33" y="52"/>
                    <a:pt x="34" y="52"/>
                    <a:pt x="35" y="52"/>
                  </a:cubicBezTo>
                  <a:cubicBezTo>
                    <a:pt x="36" y="51"/>
                    <a:pt x="36" y="50"/>
                    <a:pt x="35" y="50"/>
                  </a:cubicBezTo>
                  <a:cubicBezTo>
                    <a:pt x="35" y="49"/>
                    <a:pt x="34" y="49"/>
                    <a:pt x="33" y="49"/>
                  </a:cubicBezTo>
                  <a:close/>
                  <a:moveTo>
                    <a:pt x="38" y="38"/>
                  </a:moveTo>
                  <a:cubicBezTo>
                    <a:pt x="38" y="38"/>
                    <a:pt x="38" y="37"/>
                    <a:pt x="38" y="36"/>
                  </a:cubicBezTo>
                  <a:cubicBezTo>
                    <a:pt x="38" y="36"/>
                    <a:pt x="37" y="35"/>
                    <a:pt x="36" y="36"/>
                  </a:cubicBezTo>
                  <a:cubicBezTo>
                    <a:pt x="36" y="36"/>
                    <a:pt x="35" y="37"/>
                    <a:pt x="36" y="38"/>
                  </a:cubicBezTo>
                  <a:cubicBezTo>
                    <a:pt x="36" y="38"/>
                    <a:pt x="37" y="39"/>
                    <a:pt x="38" y="38"/>
                  </a:cubicBezTo>
                  <a:close/>
                  <a:moveTo>
                    <a:pt x="50" y="39"/>
                  </a:moveTo>
                  <a:cubicBezTo>
                    <a:pt x="49" y="39"/>
                    <a:pt x="49" y="40"/>
                    <a:pt x="49" y="40"/>
                  </a:cubicBezTo>
                  <a:cubicBezTo>
                    <a:pt x="50" y="41"/>
                    <a:pt x="51" y="41"/>
                    <a:pt x="51" y="41"/>
                  </a:cubicBezTo>
                  <a:cubicBezTo>
                    <a:pt x="52" y="40"/>
                    <a:pt x="52" y="40"/>
                    <a:pt x="52" y="39"/>
                  </a:cubicBezTo>
                  <a:cubicBezTo>
                    <a:pt x="51" y="38"/>
                    <a:pt x="50" y="38"/>
                    <a:pt x="50" y="39"/>
                  </a:cubicBezTo>
                  <a:close/>
                  <a:moveTo>
                    <a:pt x="50" y="48"/>
                  </a:moveTo>
                  <a:cubicBezTo>
                    <a:pt x="50" y="49"/>
                    <a:pt x="50" y="50"/>
                    <a:pt x="50" y="50"/>
                  </a:cubicBezTo>
                  <a:cubicBezTo>
                    <a:pt x="50" y="51"/>
                    <a:pt x="51" y="51"/>
                    <a:pt x="52" y="51"/>
                  </a:cubicBezTo>
                  <a:cubicBezTo>
                    <a:pt x="53" y="50"/>
                    <a:pt x="53" y="49"/>
                    <a:pt x="52" y="49"/>
                  </a:cubicBezTo>
                  <a:cubicBezTo>
                    <a:pt x="52" y="48"/>
                    <a:pt x="51" y="48"/>
                    <a:pt x="50" y="48"/>
                  </a:cubicBezTo>
                  <a:close/>
                  <a:moveTo>
                    <a:pt x="51" y="43"/>
                  </a:moveTo>
                  <a:cubicBezTo>
                    <a:pt x="51" y="44"/>
                    <a:pt x="51" y="45"/>
                    <a:pt x="51" y="45"/>
                  </a:cubicBezTo>
                  <a:cubicBezTo>
                    <a:pt x="51" y="46"/>
                    <a:pt x="52" y="46"/>
                    <a:pt x="53" y="46"/>
                  </a:cubicBezTo>
                  <a:cubicBezTo>
                    <a:pt x="54" y="45"/>
                    <a:pt x="54" y="44"/>
                    <a:pt x="53" y="44"/>
                  </a:cubicBezTo>
                  <a:cubicBezTo>
                    <a:pt x="53" y="43"/>
                    <a:pt x="52" y="43"/>
                    <a:pt x="51" y="43"/>
                  </a:cubicBezTo>
                  <a:close/>
                  <a:moveTo>
                    <a:pt x="47" y="52"/>
                  </a:moveTo>
                  <a:cubicBezTo>
                    <a:pt x="46" y="53"/>
                    <a:pt x="46" y="53"/>
                    <a:pt x="47" y="54"/>
                  </a:cubicBezTo>
                  <a:cubicBezTo>
                    <a:pt x="47" y="55"/>
                    <a:pt x="48" y="55"/>
                    <a:pt x="48" y="54"/>
                  </a:cubicBezTo>
                  <a:cubicBezTo>
                    <a:pt x="49" y="54"/>
                    <a:pt x="49" y="53"/>
                    <a:pt x="49" y="53"/>
                  </a:cubicBezTo>
                  <a:cubicBezTo>
                    <a:pt x="48" y="52"/>
                    <a:pt x="48" y="52"/>
                    <a:pt x="47" y="52"/>
                  </a:cubicBezTo>
                  <a:close/>
                  <a:moveTo>
                    <a:pt x="47" y="37"/>
                  </a:moveTo>
                  <a:cubicBezTo>
                    <a:pt x="48" y="37"/>
                    <a:pt x="48" y="36"/>
                    <a:pt x="48" y="36"/>
                  </a:cubicBezTo>
                  <a:cubicBezTo>
                    <a:pt x="47" y="35"/>
                    <a:pt x="47" y="35"/>
                    <a:pt x="46" y="35"/>
                  </a:cubicBezTo>
                  <a:cubicBezTo>
                    <a:pt x="45" y="36"/>
                    <a:pt x="45" y="36"/>
                    <a:pt x="45" y="37"/>
                  </a:cubicBezTo>
                  <a:cubicBezTo>
                    <a:pt x="46" y="38"/>
                    <a:pt x="47" y="38"/>
                    <a:pt x="4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10160001" y="2916238"/>
              <a:ext cx="327025" cy="341313"/>
            </a:xfrm>
            <a:custGeom>
              <a:avLst/>
              <a:gdLst>
                <a:gd name="T0" fmla="*/ 45 w 87"/>
                <a:gd name="T1" fmla="*/ 62 h 91"/>
                <a:gd name="T2" fmla="*/ 45 w 87"/>
                <a:gd name="T3" fmla="*/ 62 h 91"/>
                <a:gd name="T4" fmla="*/ 44 w 87"/>
                <a:gd name="T5" fmla="*/ 62 h 91"/>
                <a:gd name="T6" fmla="*/ 44 w 87"/>
                <a:gd name="T7" fmla="*/ 62 h 91"/>
                <a:gd name="T8" fmla="*/ 43 w 87"/>
                <a:gd name="T9" fmla="*/ 62 h 91"/>
                <a:gd name="T10" fmla="*/ 43 w 87"/>
                <a:gd name="T11" fmla="*/ 62 h 91"/>
                <a:gd name="T12" fmla="*/ 43 w 87"/>
                <a:gd name="T13" fmla="*/ 62 h 91"/>
                <a:gd name="T14" fmla="*/ 43 w 87"/>
                <a:gd name="T15" fmla="*/ 62 h 91"/>
                <a:gd name="T16" fmla="*/ 43 w 87"/>
                <a:gd name="T17" fmla="*/ 62 h 91"/>
                <a:gd name="T18" fmla="*/ 43 w 87"/>
                <a:gd name="T19" fmla="*/ 62 h 91"/>
                <a:gd name="T20" fmla="*/ 43 w 87"/>
                <a:gd name="T21" fmla="*/ 62 h 91"/>
                <a:gd name="T22" fmla="*/ 42 w 87"/>
                <a:gd name="T23" fmla="*/ 62 h 91"/>
                <a:gd name="T24" fmla="*/ 42 w 87"/>
                <a:gd name="T25" fmla="*/ 62 h 91"/>
                <a:gd name="T26" fmla="*/ 0 w 87"/>
                <a:gd name="T27" fmla="*/ 34 h 91"/>
                <a:gd name="T28" fmla="*/ 0 w 87"/>
                <a:gd name="T29" fmla="*/ 88 h 91"/>
                <a:gd name="T30" fmla="*/ 3 w 87"/>
                <a:gd name="T31" fmla="*/ 91 h 91"/>
                <a:gd name="T32" fmla="*/ 84 w 87"/>
                <a:gd name="T33" fmla="*/ 91 h 91"/>
                <a:gd name="T34" fmla="*/ 87 w 87"/>
                <a:gd name="T35" fmla="*/ 88 h 91"/>
                <a:gd name="T36" fmla="*/ 87 w 87"/>
                <a:gd name="T37" fmla="*/ 34 h 91"/>
                <a:gd name="T38" fmla="*/ 45 w 87"/>
                <a:gd name="T39" fmla="*/ 62 h 91"/>
                <a:gd name="T40" fmla="*/ 84 w 87"/>
                <a:gd name="T41" fmla="*/ 28 h 91"/>
                <a:gd name="T42" fmla="*/ 86 w 87"/>
                <a:gd name="T43" fmla="*/ 28 h 91"/>
                <a:gd name="T44" fmla="*/ 86 w 87"/>
                <a:gd name="T45" fmla="*/ 28 h 91"/>
                <a:gd name="T46" fmla="*/ 43 w 87"/>
                <a:gd name="T47" fmla="*/ 0 h 91"/>
                <a:gd name="T48" fmla="*/ 1 w 87"/>
                <a:gd name="T49" fmla="*/ 28 h 91"/>
                <a:gd name="T50" fmla="*/ 1 w 87"/>
                <a:gd name="T51" fmla="*/ 28 h 91"/>
                <a:gd name="T52" fmla="*/ 3 w 87"/>
                <a:gd name="T53" fmla="*/ 28 h 91"/>
                <a:gd name="T54" fmla="*/ 84 w 87"/>
                <a:gd name="T55" fmla="*/ 2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91">
                  <a:moveTo>
                    <a:pt x="45" y="62"/>
                  </a:move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0"/>
                    <a:pt x="1" y="91"/>
                    <a:pt x="3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6" y="91"/>
                    <a:pt x="87" y="90"/>
                    <a:pt x="87" y="88"/>
                  </a:cubicBezTo>
                  <a:cubicBezTo>
                    <a:pt x="87" y="34"/>
                    <a:pt x="87" y="34"/>
                    <a:pt x="87" y="34"/>
                  </a:cubicBezTo>
                  <a:lnTo>
                    <a:pt x="45" y="62"/>
                  </a:lnTo>
                  <a:close/>
                  <a:moveTo>
                    <a:pt x="84" y="28"/>
                  </a:moveTo>
                  <a:cubicBezTo>
                    <a:pt x="85" y="28"/>
                    <a:pt x="86" y="28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2" y="28"/>
                    <a:pt x="3" y="28"/>
                  </a:cubicBezTo>
                  <a:lnTo>
                    <a:pt x="84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447213" y="2886076"/>
              <a:ext cx="346075" cy="371475"/>
            </a:xfrm>
            <a:custGeom>
              <a:avLst/>
              <a:gdLst>
                <a:gd name="T0" fmla="*/ 90 w 92"/>
                <a:gd name="T1" fmla="*/ 38 h 99"/>
                <a:gd name="T2" fmla="*/ 76 w 92"/>
                <a:gd name="T3" fmla="*/ 25 h 99"/>
                <a:gd name="T4" fmla="*/ 76 w 92"/>
                <a:gd name="T5" fmla="*/ 8 h 99"/>
                <a:gd name="T6" fmla="*/ 75 w 92"/>
                <a:gd name="T7" fmla="*/ 7 h 99"/>
                <a:gd name="T8" fmla="*/ 61 w 92"/>
                <a:gd name="T9" fmla="*/ 7 h 99"/>
                <a:gd name="T10" fmla="*/ 60 w 92"/>
                <a:gd name="T11" fmla="*/ 8 h 99"/>
                <a:gd name="T12" fmla="*/ 60 w 92"/>
                <a:gd name="T13" fmla="*/ 11 h 99"/>
                <a:gd name="T14" fmla="*/ 49 w 92"/>
                <a:gd name="T15" fmla="*/ 1 h 99"/>
                <a:gd name="T16" fmla="*/ 43 w 92"/>
                <a:gd name="T17" fmla="*/ 1 h 99"/>
                <a:gd name="T18" fmla="*/ 1 w 92"/>
                <a:gd name="T19" fmla="*/ 38 h 99"/>
                <a:gd name="T20" fmla="*/ 2 w 92"/>
                <a:gd name="T21" fmla="*/ 40 h 99"/>
                <a:gd name="T22" fmla="*/ 8 w 92"/>
                <a:gd name="T23" fmla="*/ 40 h 99"/>
                <a:gd name="T24" fmla="*/ 44 w 92"/>
                <a:gd name="T25" fmla="*/ 8 h 99"/>
                <a:gd name="T26" fmla="*/ 45 w 92"/>
                <a:gd name="T27" fmla="*/ 7 h 99"/>
                <a:gd name="T28" fmla="*/ 47 w 92"/>
                <a:gd name="T29" fmla="*/ 7 h 99"/>
                <a:gd name="T30" fmla="*/ 47 w 92"/>
                <a:gd name="T31" fmla="*/ 8 h 99"/>
                <a:gd name="T32" fmla="*/ 84 w 92"/>
                <a:gd name="T33" fmla="*/ 40 h 99"/>
                <a:gd name="T34" fmla="*/ 89 w 92"/>
                <a:gd name="T35" fmla="*/ 40 h 99"/>
                <a:gd name="T36" fmla="*/ 90 w 92"/>
                <a:gd name="T37" fmla="*/ 38 h 99"/>
                <a:gd name="T38" fmla="*/ 11 w 92"/>
                <a:gd name="T39" fmla="*/ 40 h 99"/>
                <a:gd name="T40" fmla="*/ 11 w 92"/>
                <a:gd name="T41" fmla="*/ 94 h 99"/>
                <a:gd name="T42" fmla="*/ 15 w 92"/>
                <a:gd name="T43" fmla="*/ 99 h 99"/>
                <a:gd name="T44" fmla="*/ 21 w 92"/>
                <a:gd name="T45" fmla="*/ 99 h 99"/>
                <a:gd name="T46" fmla="*/ 21 w 92"/>
                <a:gd name="T47" fmla="*/ 62 h 99"/>
                <a:gd name="T48" fmla="*/ 22 w 92"/>
                <a:gd name="T49" fmla="*/ 61 h 99"/>
                <a:gd name="T50" fmla="*/ 40 w 92"/>
                <a:gd name="T51" fmla="*/ 61 h 99"/>
                <a:gd name="T52" fmla="*/ 41 w 92"/>
                <a:gd name="T53" fmla="*/ 62 h 99"/>
                <a:gd name="T54" fmla="*/ 41 w 92"/>
                <a:gd name="T55" fmla="*/ 99 h 99"/>
                <a:gd name="T56" fmla="*/ 77 w 92"/>
                <a:gd name="T57" fmla="*/ 99 h 99"/>
                <a:gd name="T58" fmla="*/ 81 w 92"/>
                <a:gd name="T59" fmla="*/ 94 h 99"/>
                <a:gd name="T60" fmla="*/ 81 w 92"/>
                <a:gd name="T61" fmla="*/ 40 h 99"/>
                <a:gd name="T62" fmla="*/ 46 w 92"/>
                <a:gd name="T63" fmla="*/ 10 h 99"/>
                <a:gd name="T64" fmla="*/ 11 w 92"/>
                <a:gd name="T65" fmla="*/ 40 h 99"/>
                <a:gd name="T66" fmla="*/ 53 w 92"/>
                <a:gd name="T67" fmla="*/ 62 h 99"/>
                <a:gd name="T68" fmla="*/ 54 w 92"/>
                <a:gd name="T69" fmla="*/ 61 h 99"/>
                <a:gd name="T70" fmla="*/ 71 w 92"/>
                <a:gd name="T71" fmla="*/ 61 h 99"/>
                <a:gd name="T72" fmla="*/ 72 w 92"/>
                <a:gd name="T73" fmla="*/ 62 h 99"/>
                <a:gd name="T74" fmla="*/ 72 w 92"/>
                <a:gd name="T75" fmla="*/ 79 h 99"/>
                <a:gd name="T76" fmla="*/ 71 w 92"/>
                <a:gd name="T77" fmla="*/ 79 h 99"/>
                <a:gd name="T78" fmla="*/ 54 w 92"/>
                <a:gd name="T79" fmla="*/ 79 h 99"/>
                <a:gd name="T80" fmla="*/ 53 w 92"/>
                <a:gd name="T81" fmla="*/ 79 h 99"/>
                <a:gd name="T82" fmla="*/ 53 w 92"/>
                <a:gd name="T83" fmla="*/ 62 h 99"/>
                <a:gd name="T84" fmla="*/ 8 w 92"/>
                <a:gd name="T85" fmla="*/ 40 h 99"/>
                <a:gd name="T86" fmla="*/ 8 w 92"/>
                <a:gd name="T87" fmla="*/ 40 h 99"/>
                <a:gd name="T88" fmla="*/ 11 w 92"/>
                <a:gd name="T89" fmla="*/ 40 h 99"/>
                <a:gd name="T90" fmla="*/ 11 w 92"/>
                <a:gd name="T91" fmla="*/ 40 h 99"/>
                <a:gd name="T92" fmla="*/ 8 w 92"/>
                <a:gd name="T93" fmla="*/ 40 h 99"/>
                <a:gd name="T94" fmla="*/ 81 w 92"/>
                <a:gd name="T95" fmla="*/ 40 h 99"/>
                <a:gd name="T96" fmla="*/ 84 w 92"/>
                <a:gd name="T97" fmla="*/ 40 h 99"/>
                <a:gd name="T98" fmla="*/ 84 w 92"/>
                <a:gd name="T99" fmla="*/ 40 h 99"/>
                <a:gd name="T100" fmla="*/ 81 w 92"/>
                <a:gd name="T101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99">
                  <a:moveTo>
                    <a:pt x="90" y="38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7"/>
                    <a:pt x="76" y="7"/>
                    <a:pt x="75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60" y="7"/>
                    <a:pt x="60" y="8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0"/>
                    <a:pt x="43" y="1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0" y="40"/>
                    <a:pt x="2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7"/>
                    <a:pt x="46" y="7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1" y="40"/>
                    <a:pt x="92" y="39"/>
                    <a:pt x="90" y="38"/>
                  </a:cubicBezTo>
                  <a:close/>
                  <a:moveTo>
                    <a:pt x="11" y="40"/>
                  </a:move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13" y="99"/>
                    <a:pt x="15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1"/>
                    <a:pt x="22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1" y="61"/>
                    <a:pt x="41" y="62"/>
                    <a:pt x="41" y="62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9" y="99"/>
                    <a:pt x="81" y="97"/>
                    <a:pt x="81" y="9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1" y="40"/>
                  </a:lnTo>
                  <a:close/>
                  <a:moveTo>
                    <a:pt x="53" y="62"/>
                  </a:moveTo>
                  <a:cubicBezTo>
                    <a:pt x="53" y="61"/>
                    <a:pt x="54" y="61"/>
                    <a:pt x="54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1"/>
                    <a:pt x="72" y="61"/>
                    <a:pt x="72" y="62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9"/>
                    <a:pt x="71" y="79"/>
                    <a:pt x="71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3" y="79"/>
                    <a:pt x="53" y="79"/>
                  </a:cubicBezTo>
                  <a:lnTo>
                    <a:pt x="53" y="62"/>
                  </a:lnTo>
                  <a:close/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8" y="40"/>
                  </a:lnTo>
                  <a:close/>
                  <a:moveTo>
                    <a:pt x="81" y="40"/>
                  </a:move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0987088" y="2911476"/>
              <a:ext cx="93663" cy="346075"/>
            </a:xfrm>
            <a:custGeom>
              <a:avLst/>
              <a:gdLst>
                <a:gd name="T0" fmla="*/ 19 w 25"/>
                <a:gd name="T1" fmla="*/ 8 h 92"/>
                <a:gd name="T2" fmla="*/ 15 w 25"/>
                <a:gd name="T3" fmla="*/ 8 h 92"/>
                <a:gd name="T4" fmla="*/ 13 w 25"/>
                <a:gd name="T5" fmla="*/ 9 h 92"/>
                <a:gd name="T6" fmla="*/ 11 w 25"/>
                <a:gd name="T7" fmla="*/ 7 h 92"/>
                <a:gd name="T8" fmla="*/ 10 w 25"/>
                <a:gd name="T9" fmla="*/ 7 h 92"/>
                <a:gd name="T10" fmla="*/ 10 w 25"/>
                <a:gd name="T11" fmla="*/ 2 h 92"/>
                <a:gd name="T12" fmla="*/ 7 w 25"/>
                <a:gd name="T13" fmla="*/ 0 h 92"/>
                <a:gd name="T14" fmla="*/ 4 w 25"/>
                <a:gd name="T15" fmla="*/ 2 h 92"/>
                <a:gd name="T16" fmla="*/ 4 w 25"/>
                <a:gd name="T17" fmla="*/ 7 h 92"/>
                <a:gd name="T18" fmla="*/ 3 w 25"/>
                <a:gd name="T19" fmla="*/ 7 h 92"/>
                <a:gd name="T20" fmla="*/ 0 w 25"/>
                <a:gd name="T21" fmla="*/ 10 h 92"/>
                <a:gd name="T22" fmla="*/ 0 w 25"/>
                <a:gd name="T23" fmla="*/ 75 h 92"/>
                <a:gd name="T24" fmla="*/ 14 w 25"/>
                <a:gd name="T25" fmla="*/ 75 h 92"/>
                <a:gd name="T26" fmla="*/ 14 w 25"/>
                <a:gd name="T27" fmla="*/ 34 h 92"/>
                <a:gd name="T28" fmla="*/ 14 w 25"/>
                <a:gd name="T29" fmla="*/ 13 h 92"/>
                <a:gd name="T30" fmla="*/ 14 w 25"/>
                <a:gd name="T31" fmla="*/ 13 h 92"/>
                <a:gd name="T32" fmla="*/ 16 w 25"/>
                <a:gd name="T33" fmla="*/ 10 h 92"/>
                <a:gd name="T34" fmla="*/ 18 w 25"/>
                <a:gd name="T35" fmla="*/ 10 h 92"/>
                <a:gd name="T36" fmla="*/ 19 w 25"/>
                <a:gd name="T37" fmla="*/ 16 h 92"/>
                <a:gd name="T38" fmla="*/ 14 w 25"/>
                <a:gd name="T39" fmla="*/ 34 h 92"/>
                <a:gd name="T40" fmla="*/ 15 w 25"/>
                <a:gd name="T41" fmla="*/ 39 h 92"/>
                <a:gd name="T42" fmla="*/ 17 w 25"/>
                <a:gd name="T43" fmla="*/ 41 h 92"/>
                <a:gd name="T44" fmla="*/ 18 w 25"/>
                <a:gd name="T45" fmla="*/ 38 h 92"/>
                <a:gd name="T46" fmla="*/ 19 w 25"/>
                <a:gd name="T47" fmla="*/ 23 h 92"/>
                <a:gd name="T48" fmla="*/ 19 w 25"/>
                <a:gd name="T49" fmla="*/ 8 h 92"/>
                <a:gd name="T50" fmla="*/ 3 w 25"/>
                <a:gd name="T51" fmla="*/ 85 h 92"/>
                <a:gd name="T52" fmla="*/ 5 w 25"/>
                <a:gd name="T53" fmla="*/ 85 h 92"/>
                <a:gd name="T54" fmla="*/ 5 w 25"/>
                <a:gd name="T55" fmla="*/ 85 h 92"/>
                <a:gd name="T56" fmla="*/ 5 w 25"/>
                <a:gd name="T57" fmla="*/ 86 h 92"/>
                <a:gd name="T58" fmla="*/ 6 w 25"/>
                <a:gd name="T59" fmla="*/ 92 h 92"/>
                <a:gd name="T60" fmla="*/ 7 w 25"/>
                <a:gd name="T61" fmla="*/ 92 h 92"/>
                <a:gd name="T62" fmla="*/ 9 w 25"/>
                <a:gd name="T63" fmla="*/ 86 h 92"/>
                <a:gd name="T64" fmla="*/ 8 w 25"/>
                <a:gd name="T65" fmla="*/ 85 h 92"/>
                <a:gd name="T66" fmla="*/ 8 w 25"/>
                <a:gd name="T67" fmla="*/ 85 h 92"/>
                <a:gd name="T68" fmla="*/ 10 w 25"/>
                <a:gd name="T69" fmla="*/ 85 h 92"/>
                <a:gd name="T70" fmla="*/ 14 w 25"/>
                <a:gd name="T71" fmla="*/ 78 h 92"/>
                <a:gd name="T72" fmla="*/ 0 w 25"/>
                <a:gd name="T73" fmla="*/ 78 h 92"/>
                <a:gd name="T74" fmla="*/ 3 w 25"/>
                <a:gd name="T7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92">
                  <a:moveTo>
                    <a:pt x="19" y="8"/>
                  </a:moveTo>
                  <a:cubicBezTo>
                    <a:pt x="18" y="7"/>
                    <a:pt x="16" y="7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8"/>
                    <a:pt x="12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7" y="9"/>
                    <a:pt x="18" y="9"/>
                    <a:pt x="18" y="10"/>
                  </a:cubicBezTo>
                  <a:cubicBezTo>
                    <a:pt x="21" y="11"/>
                    <a:pt x="21" y="13"/>
                    <a:pt x="19" y="16"/>
                  </a:cubicBezTo>
                  <a:cubicBezTo>
                    <a:pt x="17" y="20"/>
                    <a:pt x="14" y="27"/>
                    <a:pt x="14" y="34"/>
                  </a:cubicBezTo>
                  <a:cubicBezTo>
                    <a:pt x="14" y="35"/>
                    <a:pt x="15" y="37"/>
                    <a:pt x="15" y="39"/>
                  </a:cubicBezTo>
                  <a:cubicBezTo>
                    <a:pt x="16" y="39"/>
                    <a:pt x="16" y="41"/>
                    <a:pt x="17" y="41"/>
                  </a:cubicBezTo>
                  <a:cubicBezTo>
                    <a:pt x="18" y="41"/>
                    <a:pt x="18" y="39"/>
                    <a:pt x="18" y="38"/>
                  </a:cubicBezTo>
                  <a:cubicBezTo>
                    <a:pt x="17" y="33"/>
                    <a:pt x="17" y="28"/>
                    <a:pt x="19" y="23"/>
                  </a:cubicBezTo>
                  <a:cubicBezTo>
                    <a:pt x="20" y="19"/>
                    <a:pt x="25" y="11"/>
                    <a:pt x="19" y="8"/>
                  </a:cubicBezTo>
                  <a:close/>
                  <a:moveTo>
                    <a:pt x="3" y="85"/>
                  </a:moveTo>
                  <a:cubicBezTo>
                    <a:pt x="4" y="85"/>
                    <a:pt x="4" y="85"/>
                    <a:pt x="5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4" y="86"/>
                    <a:pt x="5" y="86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10" y="85"/>
                    <a:pt x="10" y="85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0" y="78"/>
                    <a:pt x="0" y="78"/>
                    <a:pt x="0" y="78"/>
                  </a:cubicBezTo>
                  <a:lnTo>
                    <a:pt x="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1557001" y="2954338"/>
              <a:ext cx="349250" cy="303213"/>
            </a:xfrm>
            <a:custGeom>
              <a:avLst/>
              <a:gdLst>
                <a:gd name="T0" fmla="*/ 45 w 93"/>
                <a:gd name="T1" fmla="*/ 78 h 81"/>
                <a:gd name="T2" fmla="*/ 42 w 93"/>
                <a:gd name="T3" fmla="*/ 69 h 81"/>
                <a:gd name="T4" fmla="*/ 42 w 93"/>
                <a:gd name="T5" fmla="*/ 62 h 81"/>
                <a:gd name="T6" fmla="*/ 45 w 93"/>
                <a:gd name="T7" fmla="*/ 53 h 81"/>
                <a:gd name="T8" fmla="*/ 40 w 93"/>
                <a:gd name="T9" fmla="*/ 43 h 81"/>
                <a:gd name="T10" fmla="*/ 45 w 93"/>
                <a:gd name="T11" fmla="*/ 34 h 81"/>
                <a:gd name="T12" fmla="*/ 42 w 93"/>
                <a:gd name="T13" fmla="*/ 25 h 81"/>
                <a:gd name="T14" fmla="*/ 42 w 93"/>
                <a:gd name="T15" fmla="*/ 18 h 81"/>
                <a:gd name="T16" fmla="*/ 45 w 93"/>
                <a:gd name="T17" fmla="*/ 9 h 81"/>
                <a:gd name="T18" fmla="*/ 8 w 93"/>
                <a:gd name="T19" fmla="*/ 5 h 81"/>
                <a:gd name="T20" fmla="*/ 8 w 93"/>
                <a:gd name="T21" fmla="*/ 5 h 81"/>
                <a:gd name="T22" fmla="*/ 5 w 93"/>
                <a:gd name="T23" fmla="*/ 4 h 81"/>
                <a:gd name="T24" fmla="*/ 7 w 93"/>
                <a:gd name="T25" fmla="*/ 5 h 81"/>
                <a:gd name="T26" fmla="*/ 4 w 93"/>
                <a:gd name="T27" fmla="*/ 7 h 81"/>
                <a:gd name="T28" fmla="*/ 37 w 93"/>
                <a:gd name="T29" fmla="*/ 22 h 81"/>
                <a:gd name="T30" fmla="*/ 37 w 93"/>
                <a:gd name="T31" fmla="*/ 30 h 81"/>
                <a:gd name="T32" fmla="*/ 7 w 93"/>
                <a:gd name="T33" fmla="*/ 34 h 81"/>
                <a:gd name="T34" fmla="*/ 37 w 93"/>
                <a:gd name="T35" fmla="*/ 43 h 81"/>
                <a:gd name="T36" fmla="*/ 7 w 93"/>
                <a:gd name="T37" fmla="*/ 51 h 81"/>
                <a:gd name="T38" fmla="*/ 37 w 93"/>
                <a:gd name="T39" fmla="*/ 56 h 81"/>
                <a:gd name="T40" fmla="*/ 37 w 93"/>
                <a:gd name="T41" fmla="*/ 64 h 81"/>
                <a:gd name="T42" fmla="*/ 7 w 93"/>
                <a:gd name="T43" fmla="*/ 68 h 81"/>
                <a:gd name="T44" fmla="*/ 2 w 93"/>
                <a:gd name="T45" fmla="*/ 72 h 81"/>
                <a:gd name="T46" fmla="*/ 7 w 93"/>
                <a:gd name="T47" fmla="*/ 68 h 81"/>
                <a:gd name="T48" fmla="*/ 1 w 93"/>
                <a:gd name="T49" fmla="*/ 60 h 81"/>
                <a:gd name="T50" fmla="*/ 7 w 93"/>
                <a:gd name="T51" fmla="*/ 51 h 81"/>
                <a:gd name="T52" fmla="*/ 2 w 93"/>
                <a:gd name="T53" fmla="*/ 47 h 81"/>
                <a:gd name="T54" fmla="*/ 2 w 93"/>
                <a:gd name="T55" fmla="*/ 39 h 81"/>
                <a:gd name="T56" fmla="*/ 7 w 93"/>
                <a:gd name="T57" fmla="*/ 34 h 81"/>
                <a:gd name="T58" fmla="*/ 1 w 93"/>
                <a:gd name="T59" fmla="*/ 26 h 81"/>
                <a:gd name="T60" fmla="*/ 7 w 93"/>
                <a:gd name="T61" fmla="*/ 17 h 81"/>
                <a:gd name="T62" fmla="*/ 7 w 93"/>
                <a:gd name="T63" fmla="*/ 21 h 81"/>
                <a:gd name="T64" fmla="*/ 37 w 93"/>
                <a:gd name="T65" fmla="*/ 11 h 81"/>
                <a:gd name="T66" fmla="*/ 48 w 93"/>
                <a:gd name="T67" fmla="*/ 7 h 81"/>
                <a:gd name="T68" fmla="*/ 52 w 93"/>
                <a:gd name="T69" fmla="*/ 16 h 81"/>
                <a:gd name="T70" fmla="*/ 48 w 93"/>
                <a:gd name="T71" fmla="*/ 25 h 81"/>
                <a:gd name="T72" fmla="*/ 51 w 93"/>
                <a:gd name="T73" fmla="*/ 34 h 81"/>
                <a:gd name="T74" fmla="*/ 51 w 93"/>
                <a:gd name="T75" fmla="*/ 42 h 81"/>
                <a:gd name="T76" fmla="*/ 48 w 93"/>
                <a:gd name="T77" fmla="*/ 51 h 81"/>
                <a:gd name="T78" fmla="*/ 52 w 93"/>
                <a:gd name="T79" fmla="*/ 60 h 81"/>
                <a:gd name="T80" fmla="*/ 48 w 93"/>
                <a:gd name="T81" fmla="*/ 69 h 81"/>
                <a:gd name="T82" fmla="*/ 51 w 93"/>
                <a:gd name="T83" fmla="*/ 78 h 81"/>
                <a:gd name="T84" fmla="*/ 85 w 93"/>
                <a:gd name="T85" fmla="*/ 5 h 81"/>
                <a:gd name="T86" fmla="*/ 85 w 93"/>
                <a:gd name="T87" fmla="*/ 5 h 81"/>
                <a:gd name="T88" fmla="*/ 91 w 93"/>
                <a:gd name="T89" fmla="*/ 26 h 81"/>
                <a:gd name="T90" fmla="*/ 91 w 93"/>
                <a:gd name="T91" fmla="*/ 34 h 81"/>
                <a:gd name="T92" fmla="*/ 62 w 93"/>
                <a:gd name="T93" fmla="*/ 39 h 81"/>
                <a:gd name="T94" fmla="*/ 91 w 93"/>
                <a:gd name="T95" fmla="*/ 47 h 81"/>
                <a:gd name="T96" fmla="*/ 62 w 93"/>
                <a:gd name="T97" fmla="*/ 55 h 81"/>
                <a:gd name="T98" fmla="*/ 91 w 93"/>
                <a:gd name="T99" fmla="*/ 60 h 81"/>
                <a:gd name="T100" fmla="*/ 91 w 93"/>
                <a:gd name="T101" fmla="*/ 68 h 81"/>
                <a:gd name="T102" fmla="*/ 56 w 93"/>
                <a:gd name="T103" fmla="*/ 72 h 81"/>
                <a:gd name="T104" fmla="*/ 61 w 93"/>
                <a:gd name="T105" fmla="*/ 68 h 81"/>
                <a:gd name="T106" fmla="*/ 56 w 93"/>
                <a:gd name="T107" fmla="*/ 60 h 81"/>
                <a:gd name="T108" fmla="*/ 61 w 93"/>
                <a:gd name="T109" fmla="*/ 51 h 81"/>
                <a:gd name="T110" fmla="*/ 56 w 93"/>
                <a:gd name="T111" fmla="*/ 47 h 81"/>
                <a:gd name="T112" fmla="*/ 56 w 93"/>
                <a:gd name="T113" fmla="*/ 39 h 81"/>
                <a:gd name="T114" fmla="*/ 61 w 93"/>
                <a:gd name="T115" fmla="*/ 34 h 81"/>
                <a:gd name="T116" fmla="*/ 56 w 93"/>
                <a:gd name="T117" fmla="*/ 26 h 81"/>
                <a:gd name="T118" fmla="*/ 61 w 93"/>
                <a:gd name="T119" fmla="*/ 17 h 81"/>
                <a:gd name="T120" fmla="*/ 62 w 93"/>
                <a:gd name="T121" fmla="*/ 21 h 81"/>
                <a:gd name="T122" fmla="*/ 91 w 93"/>
                <a:gd name="T123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" h="81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1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5" y="81"/>
                    <a:pt x="45" y="80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0" y="77"/>
                    <a:pt x="40" y="76"/>
                  </a:cubicBezTo>
                  <a:cubicBezTo>
                    <a:pt x="40" y="75"/>
                    <a:pt x="41" y="75"/>
                    <a:pt x="42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1" y="72"/>
                    <a:pt x="40" y="72"/>
                    <a:pt x="40" y="71"/>
                  </a:cubicBezTo>
                  <a:cubicBezTo>
                    <a:pt x="40" y="70"/>
                    <a:pt x="41" y="69"/>
                    <a:pt x="42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1" y="67"/>
                    <a:pt x="40" y="66"/>
                    <a:pt x="40" y="65"/>
                  </a:cubicBezTo>
                  <a:cubicBezTo>
                    <a:pt x="40" y="64"/>
                    <a:pt x="41" y="64"/>
                    <a:pt x="42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2"/>
                    <a:pt x="40" y="61"/>
                    <a:pt x="40" y="60"/>
                  </a:cubicBezTo>
                  <a:cubicBezTo>
                    <a:pt x="40" y="59"/>
                    <a:pt x="41" y="58"/>
                    <a:pt x="42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6"/>
                    <a:pt x="40" y="55"/>
                    <a:pt x="40" y="54"/>
                  </a:cubicBezTo>
                  <a:cubicBezTo>
                    <a:pt x="40" y="54"/>
                    <a:pt x="41" y="53"/>
                    <a:pt x="42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0" y="50"/>
                    <a:pt x="40" y="49"/>
                  </a:cubicBezTo>
                  <a:cubicBezTo>
                    <a:pt x="40" y="48"/>
                    <a:pt x="41" y="47"/>
                    <a:pt x="42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5"/>
                    <a:pt x="40" y="44"/>
                    <a:pt x="40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40"/>
                    <a:pt x="40" y="39"/>
                    <a:pt x="40" y="38"/>
                  </a:cubicBezTo>
                  <a:cubicBezTo>
                    <a:pt x="40" y="37"/>
                    <a:pt x="41" y="36"/>
                    <a:pt x="4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0" y="33"/>
                    <a:pt x="40" y="32"/>
                  </a:cubicBezTo>
                  <a:cubicBezTo>
                    <a:pt x="40" y="32"/>
                    <a:pt x="41" y="31"/>
                    <a:pt x="42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40" y="26"/>
                    <a:pt x="41" y="25"/>
                    <a:pt x="42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0" y="21"/>
                    <a:pt x="41" y="20"/>
                    <a:pt x="42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0" y="17"/>
                    <a:pt x="40" y="16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0" y="11"/>
                    <a:pt x="40" y="11"/>
                  </a:cubicBezTo>
                  <a:cubicBezTo>
                    <a:pt x="40" y="10"/>
                    <a:pt x="41" y="9"/>
                    <a:pt x="42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0" y="6"/>
                    <a:pt x="40" y="5"/>
                  </a:cubicBezTo>
                  <a:cubicBezTo>
                    <a:pt x="40" y="4"/>
                    <a:pt x="41" y="3"/>
                    <a:pt x="42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0"/>
                    <a:pt x="44" y="0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4" y="9"/>
                    <a:pt x="4" y="8"/>
                  </a:cubicBezTo>
                  <a:cubicBezTo>
                    <a:pt x="4" y="8"/>
                    <a:pt x="4" y="8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  <a:moveTo>
                    <a:pt x="37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9"/>
                    <a:pt x="3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6"/>
                    <a:pt x="3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1" y="72"/>
                    <a:pt x="2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2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1" y="55"/>
                    <a:pt x="1" y="55"/>
                  </a:cubicBezTo>
                  <a:cubicBezTo>
                    <a:pt x="1" y="55"/>
                    <a:pt x="1" y="55"/>
                    <a:pt x="2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2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2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21"/>
                    <a:pt x="7" y="21"/>
                    <a:pt x="7" y="21"/>
                  </a:cubicBezTo>
                  <a:lnTo>
                    <a:pt x="37" y="21"/>
                  </a:lnTo>
                  <a:close/>
                  <a:moveTo>
                    <a:pt x="3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lose/>
                  <a:moveTo>
                    <a:pt x="92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1"/>
                    <a:pt x="48" y="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3"/>
                    <a:pt x="52" y="4"/>
                    <a:pt x="52" y="5"/>
                  </a:cubicBezTo>
                  <a:cubicBezTo>
                    <a:pt x="52" y="6"/>
                    <a:pt x="52" y="7"/>
                    <a:pt x="51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10"/>
                    <a:pt x="52" y="11"/>
                  </a:cubicBezTo>
                  <a:cubicBezTo>
                    <a:pt x="52" y="11"/>
                    <a:pt x="52" y="12"/>
                    <a:pt x="5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14"/>
                    <a:pt x="52" y="15"/>
                    <a:pt x="52" y="16"/>
                  </a:cubicBezTo>
                  <a:cubicBezTo>
                    <a:pt x="52" y="17"/>
                    <a:pt x="52" y="18"/>
                    <a:pt x="51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2" y="22"/>
                    <a:pt x="52" y="23"/>
                    <a:pt x="51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6"/>
                    <a:pt x="52" y="27"/>
                  </a:cubicBezTo>
                  <a:cubicBezTo>
                    <a:pt x="52" y="28"/>
                    <a:pt x="52" y="29"/>
                    <a:pt x="51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2"/>
                    <a:pt x="52" y="32"/>
                  </a:cubicBezTo>
                  <a:cubicBezTo>
                    <a:pt x="52" y="33"/>
                    <a:pt x="52" y="34"/>
                    <a:pt x="51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7"/>
                    <a:pt x="52" y="38"/>
                  </a:cubicBezTo>
                  <a:cubicBezTo>
                    <a:pt x="52" y="39"/>
                    <a:pt x="52" y="40"/>
                    <a:pt x="51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2"/>
                    <a:pt x="52" y="43"/>
                    <a:pt x="52" y="43"/>
                  </a:cubicBezTo>
                  <a:cubicBezTo>
                    <a:pt x="52" y="44"/>
                    <a:pt x="52" y="45"/>
                    <a:pt x="51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7"/>
                    <a:pt x="52" y="48"/>
                    <a:pt x="52" y="49"/>
                  </a:cubicBezTo>
                  <a:cubicBezTo>
                    <a:pt x="52" y="50"/>
                    <a:pt x="52" y="51"/>
                    <a:pt x="51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2" y="54"/>
                    <a:pt x="52" y="54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8"/>
                    <a:pt x="52" y="59"/>
                    <a:pt x="52" y="60"/>
                  </a:cubicBezTo>
                  <a:cubicBezTo>
                    <a:pt x="52" y="61"/>
                    <a:pt x="52" y="62"/>
                    <a:pt x="51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4"/>
                    <a:pt x="52" y="65"/>
                  </a:cubicBezTo>
                  <a:cubicBezTo>
                    <a:pt x="52" y="66"/>
                    <a:pt x="52" y="67"/>
                    <a:pt x="51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2" y="69"/>
                    <a:pt x="52" y="70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5"/>
                    <a:pt x="52" y="75"/>
                    <a:pt x="52" y="76"/>
                  </a:cubicBezTo>
                  <a:cubicBezTo>
                    <a:pt x="52" y="77"/>
                    <a:pt x="52" y="78"/>
                    <a:pt x="51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3" y="81"/>
                    <a:pt x="93" y="81"/>
                    <a:pt x="93" y="8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3" y="0"/>
                    <a:pt x="92" y="0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5"/>
                    <a:pt x="85" y="6"/>
                    <a:pt x="85" y="6"/>
                  </a:cubicBezTo>
                  <a:lnTo>
                    <a:pt x="85" y="5"/>
                  </a:lnTo>
                  <a:close/>
                  <a:moveTo>
                    <a:pt x="91" y="21"/>
                  </a:moveTo>
                  <a:cubicBezTo>
                    <a:pt x="91" y="21"/>
                    <a:pt x="91" y="21"/>
                    <a:pt x="91" y="21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9"/>
                    <a:pt x="91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5"/>
                    <a:pt x="91" y="56"/>
                    <a:pt x="91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1" y="59"/>
                    <a:pt x="91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21"/>
                    <a:pt x="62" y="21"/>
                    <a:pt x="62" y="21"/>
                  </a:cubicBezTo>
                  <a:lnTo>
                    <a:pt x="91" y="21"/>
                  </a:lnTo>
                  <a:close/>
                  <a:moveTo>
                    <a:pt x="91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8737601" y="3660776"/>
              <a:ext cx="357188" cy="349250"/>
            </a:xfrm>
            <a:custGeom>
              <a:avLst/>
              <a:gdLst>
                <a:gd name="T0" fmla="*/ 88 w 95"/>
                <a:gd name="T1" fmla="*/ 65 h 93"/>
                <a:gd name="T2" fmla="*/ 88 w 95"/>
                <a:gd name="T3" fmla="*/ 81 h 93"/>
                <a:gd name="T4" fmla="*/ 83 w 95"/>
                <a:gd name="T5" fmla="*/ 86 h 93"/>
                <a:gd name="T6" fmla="*/ 12 w 95"/>
                <a:gd name="T7" fmla="*/ 86 h 93"/>
                <a:gd name="T8" fmla="*/ 7 w 95"/>
                <a:gd name="T9" fmla="*/ 81 h 93"/>
                <a:gd name="T10" fmla="*/ 7 w 95"/>
                <a:gd name="T11" fmla="*/ 65 h 93"/>
                <a:gd name="T12" fmla="*/ 0 w 95"/>
                <a:gd name="T13" fmla="*/ 65 h 93"/>
                <a:gd name="T14" fmla="*/ 0 w 95"/>
                <a:gd name="T15" fmla="*/ 81 h 93"/>
                <a:gd name="T16" fmla="*/ 12 w 95"/>
                <a:gd name="T17" fmla="*/ 93 h 93"/>
                <a:gd name="T18" fmla="*/ 83 w 95"/>
                <a:gd name="T19" fmla="*/ 93 h 93"/>
                <a:gd name="T20" fmla="*/ 95 w 95"/>
                <a:gd name="T21" fmla="*/ 81 h 93"/>
                <a:gd name="T22" fmla="*/ 95 w 95"/>
                <a:gd name="T23" fmla="*/ 81 h 93"/>
                <a:gd name="T24" fmla="*/ 95 w 95"/>
                <a:gd name="T25" fmla="*/ 65 h 93"/>
                <a:gd name="T26" fmla="*/ 88 w 95"/>
                <a:gd name="T27" fmla="*/ 65 h 93"/>
                <a:gd name="T28" fmla="*/ 34 w 95"/>
                <a:gd name="T29" fmla="*/ 84 h 93"/>
                <a:gd name="T30" fmla="*/ 60 w 95"/>
                <a:gd name="T31" fmla="*/ 84 h 93"/>
                <a:gd name="T32" fmla="*/ 60 w 95"/>
                <a:gd name="T33" fmla="*/ 31 h 93"/>
                <a:gd name="T34" fmla="*/ 75 w 95"/>
                <a:gd name="T35" fmla="*/ 31 h 93"/>
                <a:gd name="T36" fmla="*/ 47 w 95"/>
                <a:gd name="T37" fmla="*/ 0 h 93"/>
                <a:gd name="T38" fmla="*/ 19 w 95"/>
                <a:gd name="T39" fmla="*/ 31 h 93"/>
                <a:gd name="T40" fmla="*/ 34 w 95"/>
                <a:gd name="T41" fmla="*/ 31 h 93"/>
                <a:gd name="T42" fmla="*/ 34 w 95"/>
                <a:gd name="T43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93">
                  <a:moveTo>
                    <a:pt x="88" y="65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88" y="84"/>
                    <a:pt x="86" y="86"/>
                    <a:pt x="8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9" y="86"/>
                    <a:pt x="7" y="84"/>
                    <a:pt x="7" y="8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8"/>
                    <a:pt x="5" y="93"/>
                    <a:pt x="12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0" y="93"/>
                    <a:pt x="95" y="88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65"/>
                    <a:pt x="95" y="65"/>
                    <a:pt x="95" y="65"/>
                  </a:cubicBezTo>
                  <a:lnTo>
                    <a:pt x="88" y="65"/>
                  </a:lnTo>
                  <a:close/>
                  <a:moveTo>
                    <a:pt x="34" y="84"/>
                  </a:moveTo>
                  <a:cubicBezTo>
                    <a:pt x="60" y="84"/>
                    <a:pt x="60" y="84"/>
                    <a:pt x="60" y="84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34" y="31"/>
                    <a:pt x="34" y="31"/>
                    <a:pt x="34" y="31"/>
                  </a:cubicBezTo>
                  <a:lnTo>
                    <a:pt x="34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3146426" y="3652838"/>
              <a:ext cx="284163" cy="357188"/>
            </a:xfrm>
            <a:custGeom>
              <a:avLst/>
              <a:gdLst>
                <a:gd name="T0" fmla="*/ 41 w 76"/>
                <a:gd name="T1" fmla="*/ 73 h 95"/>
                <a:gd name="T2" fmla="*/ 73 w 76"/>
                <a:gd name="T3" fmla="*/ 36 h 95"/>
                <a:gd name="T4" fmla="*/ 64 w 76"/>
                <a:gd name="T5" fmla="*/ 31 h 95"/>
                <a:gd name="T6" fmla="*/ 52 w 76"/>
                <a:gd name="T7" fmla="*/ 67 h 95"/>
                <a:gd name="T8" fmla="*/ 8 w 76"/>
                <a:gd name="T9" fmla="*/ 36 h 95"/>
                <a:gd name="T10" fmla="*/ 0 w 76"/>
                <a:gd name="T11" fmla="*/ 31 h 95"/>
                <a:gd name="T12" fmla="*/ 24 w 76"/>
                <a:gd name="T13" fmla="*/ 73 h 95"/>
                <a:gd name="T14" fmla="*/ 8 w 76"/>
                <a:gd name="T15" fmla="*/ 81 h 95"/>
                <a:gd name="T16" fmla="*/ 68 w 76"/>
                <a:gd name="T17" fmla="*/ 95 h 95"/>
                <a:gd name="T18" fmla="*/ 31 w 76"/>
                <a:gd name="T19" fmla="*/ 48 h 95"/>
                <a:gd name="T20" fmla="*/ 18 w 76"/>
                <a:gd name="T21" fmla="*/ 52 h 95"/>
                <a:gd name="T22" fmla="*/ 22 w 76"/>
                <a:gd name="T23" fmla="*/ 61 h 95"/>
                <a:gd name="T24" fmla="*/ 27 w 76"/>
                <a:gd name="T25" fmla="*/ 52 h 95"/>
                <a:gd name="T26" fmla="*/ 31 w 76"/>
                <a:gd name="T27" fmla="*/ 62 h 95"/>
                <a:gd name="T28" fmla="*/ 38 w 76"/>
                <a:gd name="T29" fmla="*/ 51 h 95"/>
                <a:gd name="T30" fmla="*/ 45 w 76"/>
                <a:gd name="T31" fmla="*/ 62 h 95"/>
                <a:gd name="T32" fmla="*/ 48 w 76"/>
                <a:gd name="T33" fmla="*/ 52 h 95"/>
                <a:gd name="T34" fmla="*/ 54 w 76"/>
                <a:gd name="T35" fmla="*/ 61 h 95"/>
                <a:gd name="T36" fmla="*/ 57 w 76"/>
                <a:gd name="T37" fmla="*/ 52 h 95"/>
                <a:gd name="T38" fmla="*/ 44 w 76"/>
                <a:gd name="T39" fmla="*/ 48 h 95"/>
                <a:gd name="T40" fmla="*/ 63 w 76"/>
                <a:gd name="T41" fmla="*/ 44 h 95"/>
                <a:gd name="T42" fmla="*/ 42 w 76"/>
                <a:gd name="T43" fmla="*/ 38 h 95"/>
                <a:gd name="T44" fmla="*/ 63 w 76"/>
                <a:gd name="T45" fmla="*/ 33 h 95"/>
                <a:gd name="T46" fmla="*/ 44 w 76"/>
                <a:gd name="T47" fmla="*/ 29 h 95"/>
                <a:gd name="T48" fmla="*/ 44 w 76"/>
                <a:gd name="T49" fmla="*/ 25 h 95"/>
                <a:gd name="T50" fmla="*/ 63 w 76"/>
                <a:gd name="T51" fmla="*/ 22 h 95"/>
                <a:gd name="T52" fmla="*/ 42 w 76"/>
                <a:gd name="T53" fmla="*/ 16 h 95"/>
                <a:gd name="T54" fmla="*/ 57 w 76"/>
                <a:gd name="T55" fmla="*/ 3 h 95"/>
                <a:gd name="T56" fmla="*/ 54 w 76"/>
                <a:gd name="T57" fmla="*/ 9 h 95"/>
                <a:gd name="T58" fmla="*/ 48 w 76"/>
                <a:gd name="T59" fmla="*/ 0 h 95"/>
                <a:gd name="T60" fmla="*/ 45 w 76"/>
                <a:gd name="T61" fmla="*/ 9 h 95"/>
                <a:gd name="T62" fmla="*/ 39 w 76"/>
                <a:gd name="T63" fmla="*/ 9 h 95"/>
                <a:gd name="T64" fmla="*/ 36 w 76"/>
                <a:gd name="T65" fmla="*/ 0 h 95"/>
                <a:gd name="T66" fmla="*/ 29 w 76"/>
                <a:gd name="T67" fmla="*/ 11 h 95"/>
                <a:gd name="T68" fmla="*/ 27 w 76"/>
                <a:gd name="T69" fmla="*/ 0 h 95"/>
                <a:gd name="T70" fmla="*/ 20 w 76"/>
                <a:gd name="T71" fmla="*/ 11 h 95"/>
                <a:gd name="T72" fmla="*/ 12 w 76"/>
                <a:gd name="T73" fmla="*/ 14 h 95"/>
                <a:gd name="T74" fmla="*/ 31 w 76"/>
                <a:gd name="T75" fmla="*/ 18 h 95"/>
                <a:gd name="T76" fmla="*/ 31 w 76"/>
                <a:gd name="T77" fmla="*/ 22 h 95"/>
                <a:gd name="T78" fmla="*/ 12 w 76"/>
                <a:gd name="T79" fmla="*/ 25 h 95"/>
                <a:gd name="T80" fmla="*/ 33 w 76"/>
                <a:gd name="T81" fmla="*/ 31 h 95"/>
                <a:gd name="T82" fmla="*/ 12 w 76"/>
                <a:gd name="T83" fmla="*/ 37 h 95"/>
                <a:gd name="T84" fmla="*/ 31 w 76"/>
                <a:gd name="T85" fmla="*/ 40 h 95"/>
                <a:gd name="T86" fmla="*/ 31 w 76"/>
                <a:gd name="T87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95">
                  <a:moveTo>
                    <a:pt x="68" y="81"/>
                  </a:moveTo>
                  <a:cubicBezTo>
                    <a:pt x="41" y="81"/>
                    <a:pt x="41" y="81"/>
                    <a:pt x="41" y="81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64" y="73"/>
                    <a:pt x="73" y="64"/>
                    <a:pt x="73" y="52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5" y="35"/>
                    <a:pt x="76" y="33"/>
                    <a:pt x="76" y="31"/>
                  </a:cubicBezTo>
                  <a:cubicBezTo>
                    <a:pt x="76" y="28"/>
                    <a:pt x="73" y="25"/>
                    <a:pt x="70" y="25"/>
                  </a:cubicBezTo>
                  <a:cubicBezTo>
                    <a:pt x="67" y="25"/>
                    <a:pt x="64" y="28"/>
                    <a:pt x="64" y="31"/>
                  </a:cubicBezTo>
                  <a:cubicBezTo>
                    <a:pt x="64" y="33"/>
                    <a:pt x="65" y="35"/>
                    <a:pt x="67" y="36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60"/>
                    <a:pt x="60" y="67"/>
                    <a:pt x="5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5" y="67"/>
                    <a:pt x="8" y="60"/>
                    <a:pt x="8" y="5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5"/>
                    <a:pt x="11" y="33"/>
                    <a:pt x="11" y="31"/>
                  </a:cubicBezTo>
                  <a:cubicBezTo>
                    <a:pt x="11" y="28"/>
                    <a:pt x="9" y="25"/>
                    <a:pt x="5" y="25"/>
                  </a:cubicBezTo>
                  <a:cubicBezTo>
                    <a:pt x="2" y="25"/>
                    <a:pt x="0" y="28"/>
                    <a:pt x="0" y="31"/>
                  </a:cubicBezTo>
                  <a:cubicBezTo>
                    <a:pt x="0" y="33"/>
                    <a:pt x="1" y="35"/>
                    <a:pt x="2" y="3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64"/>
                    <a:pt x="12" y="73"/>
                    <a:pt x="2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4" y="81"/>
                    <a:pt x="0" y="84"/>
                    <a:pt x="0" y="88"/>
                  </a:cubicBezTo>
                  <a:cubicBezTo>
                    <a:pt x="0" y="92"/>
                    <a:pt x="4" y="95"/>
                    <a:pt x="8" y="95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2" y="95"/>
                    <a:pt x="75" y="92"/>
                    <a:pt x="75" y="88"/>
                  </a:cubicBezTo>
                  <a:cubicBezTo>
                    <a:pt x="75" y="84"/>
                    <a:pt x="72" y="81"/>
                    <a:pt x="68" y="81"/>
                  </a:cubicBezTo>
                  <a:close/>
                  <a:moveTo>
                    <a:pt x="31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52"/>
                    <a:pt x="15" y="57"/>
                    <a:pt x="18" y="59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1"/>
                    <a:pt x="19" y="51"/>
                    <a:pt x="20" y="51"/>
                  </a:cubicBezTo>
                  <a:cubicBezTo>
                    <a:pt x="21" y="51"/>
                    <a:pt x="22" y="51"/>
                    <a:pt x="22" y="52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2"/>
                    <a:pt x="25" y="62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8" y="51"/>
                    <a:pt x="29" y="51"/>
                  </a:cubicBezTo>
                  <a:cubicBezTo>
                    <a:pt x="30" y="51"/>
                    <a:pt x="31" y="51"/>
                    <a:pt x="31" y="5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7" y="51"/>
                    <a:pt x="38" y="51"/>
                  </a:cubicBezTo>
                  <a:cubicBezTo>
                    <a:pt x="39" y="51"/>
                    <a:pt x="39" y="51"/>
                    <a:pt x="39" y="5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1"/>
                    <a:pt x="46" y="51"/>
                    <a:pt x="47" y="51"/>
                  </a:cubicBezTo>
                  <a:cubicBezTo>
                    <a:pt x="47" y="51"/>
                    <a:pt x="48" y="51"/>
                    <a:pt x="48" y="5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2" y="62"/>
                    <a:pt x="54" y="6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1"/>
                    <a:pt x="54" y="51"/>
                    <a:pt x="55" y="51"/>
                  </a:cubicBezTo>
                  <a:cubicBezTo>
                    <a:pt x="56" y="51"/>
                    <a:pt x="57" y="51"/>
                    <a:pt x="57" y="52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1" y="57"/>
                    <a:pt x="63" y="52"/>
                    <a:pt x="63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2" y="47"/>
                    <a:pt x="42" y="46"/>
                  </a:cubicBezTo>
                  <a:cubicBezTo>
                    <a:pt x="42" y="45"/>
                    <a:pt x="43" y="44"/>
                    <a:pt x="44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0"/>
                    <a:pt x="42" y="39"/>
                    <a:pt x="42" y="38"/>
                  </a:cubicBezTo>
                  <a:cubicBezTo>
                    <a:pt x="42" y="37"/>
                    <a:pt x="43" y="37"/>
                    <a:pt x="44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1"/>
                  </a:cubicBezTo>
                  <a:cubicBezTo>
                    <a:pt x="42" y="30"/>
                    <a:pt x="43" y="29"/>
                    <a:pt x="4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5"/>
                    <a:pt x="42" y="24"/>
                    <a:pt x="42" y="23"/>
                  </a:cubicBezTo>
                  <a:cubicBezTo>
                    <a:pt x="42" y="22"/>
                    <a:pt x="43" y="22"/>
                    <a:pt x="44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2" y="17"/>
                    <a:pt x="42" y="16"/>
                  </a:cubicBezTo>
                  <a:cubicBezTo>
                    <a:pt x="42" y="15"/>
                    <a:pt x="43" y="14"/>
                    <a:pt x="44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9"/>
                    <a:pt x="61" y="5"/>
                    <a:pt x="57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6" y="11"/>
                    <a:pt x="55" y="11"/>
                  </a:cubicBezTo>
                  <a:cubicBezTo>
                    <a:pt x="54" y="11"/>
                    <a:pt x="54" y="10"/>
                    <a:pt x="54" y="9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0"/>
                    <a:pt x="47" y="11"/>
                    <a:pt x="47" y="11"/>
                  </a:cubicBezTo>
                  <a:cubicBezTo>
                    <a:pt x="46" y="11"/>
                    <a:pt x="45" y="10"/>
                    <a:pt x="45" y="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1"/>
                    <a:pt x="38" y="11"/>
                  </a:cubicBezTo>
                  <a:cubicBezTo>
                    <a:pt x="37" y="11"/>
                    <a:pt x="36" y="10"/>
                    <a:pt x="36" y="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0" y="11"/>
                    <a:pt x="29" y="11"/>
                  </a:cubicBezTo>
                  <a:cubicBezTo>
                    <a:pt x="28" y="11"/>
                    <a:pt x="27" y="10"/>
                    <a:pt x="27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0"/>
                    <a:pt x="22" y="1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5"/>
                    <a:pt x="12" y="9"/>
                    <a:pt x="1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3" y="15"/>
                    <a:pt x="33" y="16"/>
                  </a:cubicBezTo>
                  <a:cubicBezTo>
                    <a:pt x="33" y="17"/>
                    <a:pt x="32" y="18"/>
                    <a:pt x="3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3" y="22"/>
                    <a:pt x="33" y="23"/>
                  </a:cubicBezTo>
                  <a:cubicBezTo>
                    <a:pt x="33" y="24"/>
                    <a:pt x="32" y="25"/>
                    <a:pt x="3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3" y="30"/>
                    <a:pt x="33" y="31"/>
                  </a:cubicBezTo>
                  <a:cubicBezTo>
                    <a:pt x="33" y="32"/>
                    <a:pt x="32" y="33"/>
                    <a:pt x="31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3" y="37"/>
                    <a:pt x="33" y="38"/>
                  </a:cubicBezTo>
                  <a:cubicBezTo>
                    <a:pt x="33" y="39"/>
                    <a:pt x="32" y="40"/>
                    <a:pt x="3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4"/>
                    <a:pt x="33" y="45"/>
                    <a:pt x="33" y="46"/>
                  </a:cubicBezTo>
                  <a:cubicBezTo>
                    <a:pt x="33" y="47"/>
                    <a:pt x="32" y="48"/>
                    <a:pt x="31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5154613" y="3856038"/>
              <a:ext cx="498475" cy="173038"/>
            </a:xfrm>
            <a:custGeom>
              <a:avLst/>
              <a:gdLst>
                <a:gd name="T0" fmla="*/ 112 w 133"/>
                <a:gd name="T1" fmla="*/ 19 h 46"/>
                <a:gd name="T2" fmla="*/ 93 w 133"/>
                <a:gd name="T3" fmla="*/ 16 h 46"/>
                <a:gd name="T4" fmla="*/ 76 w 133"/>
                <a:gd name="T5" fmla="*/ 13 h 46"/>
                <a:gd name="T6" fmla="*/ 59 w 133"/>
                <a:gd name="T7" fmla="*/ 6 h 46"/>
                <a:gd name="T8" fmla="*/ 39 w 133"/>
                <a:gd name="T9" fmla="*/ 5 h 46"/>
                <a:gd name="T10" fmla="*/ 25 w 133"/>
                <a:gd name="T11" fmla="*/ 9 h 46"/>
                <a:gd name="T12" fmla="*/ 15 w 133"/>
                <a:gd name="T13" fmla="*/ 13 h 46"/>
                <a:gd name="T14" fmla="*/ 1 w 133"/>
                <a:gd name="T15" fmla="*/ 17 h 46"/>
                <a:gd name="T16" fmla="*/ 15 w 133"/>
                <a:gd name="T17" fmla="*/ 21 h 46"/>
                <a:gd name="T18" fmla="*/ 38 w 133"/>
                <a:gd name="T19" fmla="*/ 26 h 46"/>
                <a:gd name="T20" fmla="*/ 45 w 133"/>
                <a:gd name="T21" fmla="*/ 27 h 46"/>
                <a:gd name="T22" fmla="*/ 45 w 133"/>
                <a:gd name="T23" fmla="*/ 27 h 46"/>
                <a:gd name="T24" fmla="*/ 42 w 133"/>
                <a:gd name="T25" fmla="*/ 36 h 46"/>
                <a:gd name="T26" fmla="*/ 54 w 133"/>
                <a:gd name="T27" fmla="*/ 38 h 46"/>
                <a:gd name="T28" fmla="*/ 55 w 133"/>
                <a:gd name="T29" fmla="*/ 37 h 46"/>
                <a:gd name="T30" fmla="*/ 57 w 133"/>
                <a:gd name="T31" fmla="*/ 37 h 46"/>
                <a:gd name="T32" fmla="*/ 59 w 133"/>
                <a:gd name="T33" fmla="*/ 36 h 46"/>
                <a:gd name="T34" fmla="*/ 60 w 133"/>
                <a:gd name="T35" fmla="*/ 36 h 46"/>
                <a:gd name="T36" fmla="*/ 93 w 133"/>
                <a:gd name="T37" fmla="*/ 36 h 46"/>
                <a:gd name="T38" fmla="*/ 93 w 133"/>
                <a:gd name="T39" fmla="*/ 36 h 46"/>
                <a:gd name="T40" fmla="*/ 93 w 133"/>
                <a:gd name="T41" fmla="*/ 36 h 46"/>
                <a:gd name="T42" fmla="*/ 128 w 133"/>
                <a:gd name="T43" fmla="*/ 33 h 46"/>
                <a:gd name="T44" fmla="*/ 112 w 133"/>
                <a:gd name="T45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46">
                  <a:moveTo>
                    <a:pt x="112" y="19"/>
                  </a:moveTo>
                  <a:cubicBezTo>
                    <a:pt x="106" y="11"/>
                    <a:pt x="99" y="13"/>
                    <a:pt x="93" y="16"/>
                  </a:cubicBezTo>
                  <a:cubicBezTo>
                    <a:pt x="88" y="14"/>
                    <a:pt x="79" y="12"/>
                    <a:pt x="76" y="13"/>
                  </a:cubicBezTo>
                  <a:cubicBezTo>
                    <a:pt x="71" y="3"/>
                    <a:pt x="62" y="5"/>
                    <a:pt x="59" y="6"/>
                  </a:cubicBezTo>
                  <a:cubicBezTo>
                    <a:pt x="50" y="0"/>
                    <a:pt x="42" y="3"/>
                    <a:pt x="39" y="5"/>
                  </a:cubicBezTo>
                  <a:cubicBezTo>
                    <a:pt x="32" y="0"/>
                    <a:pt x="27" y="6"/>
                    <a:pt x="25" y="9"/>
                  </a:cubicBezTo>
                  <a:cubicBezTo>
                    <a:pt x="18" y="5"/>
                    <a:pt x="14" y="12"/>
                    <a:pt x="15" y="13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20"/>
                    <a:pt x="3" y="20"/>
                    <a:pt x="15" y="21"/>
                  </a:cubicBezTo>
                  <a:cubicBezTo>
                    <a:pt x="15" y="25"/>
                    <a:pt x="36" y="27"/>
                    <a:pt x="38" y="26"/>
                  </a:cubicBezTo>
                  <a:cubicBezTo>
                    <a:pt x="40" y="26"/>
                    <a:pt x="43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5" y="32"/>
                    <a:pt x="42" y="36"/>
                    <a:pt x="42" y="36"/>
                  </a:cubicBezTo>
                  <a:cubicBezTo>
                    <a:pt x="42" y="36"/>
                    <a:pt x="48" y="39"/>
                    <a:pt x="54" y="38"/>
                  </a:cubicBezTo>
                  <a:cubicBezTo>
                    <a:pt x="55" y="38"/>
                    <a:pt x="55" y="38"/>
                    <a:pt x="55" y="37"/>
                  </a:cubicBezTo>
                  <a:cubicBezTo>
                    <a:pt x="56" y="37"/>
                    <a:pt x="56" y="37"/>
                    <a:pt x="57" y="37"/>
                  </a:cubicBezTo>
                  <a:cubicBezTo>
                    <a:pt x="58" y="37"/>
                    <a:pt x="58" y="36"/>
                    <a:pt x="59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7" y="43"/>
                    <a:pt x="82" y="43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110" y="46"/>
                    <a:pt x="124" y="37"/>
                    <a:pt x="128" y="33"/>
                  </a:cubicBezTo>
                  <a:cubicBezTo>
                    <a:pt x="133" y="28"/>
                    <a:pt x="120" y="23"/>
                    <a:pt x="112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8058151" y="3754438"/>
              <a:ext cx="307975" cy="255588"/>
            </a:xfrm>
            <a:custGeom>
              <a:avLst/>
              <a:gdLst>
                <a:gd name="T0" fmla="*/ 0 w 82"/>
                <a:gd name="T1" fmla="*/ 3 h 68"/>
                <a:gd name="T2" fmla="*/ 79 w 82"/>
                <a:gd name="T3" fmla="*/ 68 h 68"/>
                <a:gd name="T4" fmla="*/ 79 w 82"/>
                <a:gd name="T5" fmla="*/ 0 h 68"/>
                <a:gd name="T6" fmla="*/ 8 w 82"/>
                <a:gd name="T7" fmla="*/ 58 h 68"/>
                <a:gd name="T8" fmla="*/ 8 w 82"/>
                <a:gd name="T9" fmla="*/ 56 h 68"/>
                <a:gd name="T10" fmla="*/ 11 w 82"/>
                <a:gd name="T11" fmla="*/ 53 h 68"/>
                <a:gd name="T12" fmla="*/ 5 w 82"/>
                <a:gd name="T13" fmla="*/ 46 h 68"/>
                <a:gd name="T14" fmla="*/ 8 w 82"/>
                <a:gd name="T15" fmla="*/ 49 h 68"/>
                <a:gd name="T16" fmla="*/ 8 w 82"/>
                <a:gd name="T17" fmla="*/ 35 h 68"/>
                <a:gd name="T18" fmla="*/ 8 w 82"/>
                <a:gd name="T19" fmla="*/ 33 h 68"/>
                <a:gd name="T20" fmla="*/ 11 w 82"/>
                <a:gd name="T21" fmla="*/ 30 h 68"/>
                <a:gd name="T22" fmla="*/ 16 w 82"/>
                <a:gd name="T23" fmla="*/ 61 h 68"/>
                <a:gd name="T24" fmla="*/ 19 w 82"/>
                <a:gd name="T25" fmla="*/ 64 h 68"/>
                <a:gd name="T26" fmla="*/ 19 w 82"/>
                <a:gd name="T27" fmla="*/ 50 h 68"/>
                <a:gd name="T28" fmla="*/ 19 w 82"/>
                <a:gd name="T29" fmla="*/ 49 h 68"/>
                <a:gd name="T30" fmla="*/ 22 w 82"/>
                <a:gd name="T31" fmla="*/ 46 h 68"/>
                <a:gd name="T32" fmla="*/ 16 w 82"/>
                <a:gd name="T33" fmla="*/ 38 h 68"/>
                <a:gd name="T34" fmla="*/ 19 w 82"/>
                <a:gd name="T35" fmla="*/ 41 h 68"/>
                <a:gd name="T36" fmla="*/ 19 w 82"/>
                <a:gd name="T37" fmla="*/ 27 h 68"/>
                <a:gd name="T38" fmla="*/ 30 w 82"/>
                <a:gd name="T39" fmla="*/ 56 h 68"/>
                <a:gd name="T40" fmla="*/ 33 w 82"/>
                <a:gd name="T41" fmla="*/ 53 h 68"/>
                <a:gd name="T42" fmla="*/ 27 w 82"/>
                <a:gd name="T43" fmla="*/ 46 h 68"/>
                <a:gd name="T44" fmla="*/ 30 w 82"/>
                <a:gd name="T45" fmla="*/ 49 h 68"/>
                <a:gd name="T46" fmla="*/ 30 w 82"/>
                <a:gd name="T47" fmla="*/ 35 h 68"/>
                <a:gd name="T48" fmla="*/ 30 w 82"/>
                <a:gd name="T49" fmla="*/ 33 h 68"/>
                <a:gd name="T50" fmla="*/ 33 w 82"/>
                <a:gd name="T51" fmla="*/ 30 h 68"/>
                <a:gd name="T52" fmla="*/ 38 w 82"/>
                <a:gd name="T53" fmla="*/ 53 h 68"/>
                <a:gd name="T54" fmla="*/ 41 w 82"/>
                <a:gd name="T55" fmla="*/ 56 h 68"/>
                <a:gd name="T56" fmla="*/ 41 w 82"/>
                <a:gd name="T57" fmla="*/ 43 h 68"/>
                <a:gd name="T58" fmla="*/ 41 w 82"/>
                <a:gd name="T59" fmla="*/ 41 h 68"/>
                <a:gd name="T60" fmla="*/ 44 w 82"/>
                <a:gd name="T61" fmla="*/ 38 h 68"/>
                <a:gd name="T62" fmla="*/ 38 w 82"/>
                <a:gd name="T63" fmla="*/ 30 h 68"/>
                <a:gd name="T64" fmla="*/ 41 w 82"/>
                <a:gd name="T65" fmla="*/ 33 h 68"/>
                <a:gd name="T66" fmla="*/ 52 w 82"/>
                <a:gd name="T67" fmla="*/ 50 h 68"/>
                <a:gd name="T68" fmla="*/ 52 w 82"/>
                <a:gd name="T69" fmla="*/ 49 h 68"/>
                <a:gd name="T70" fmla="*/ 55 w 82"/>
                <a:gd name="T71" fmla="*/ 46 h 68"/>
                <a:gd name="T72" fmla="*/ 49 w 82"/>
                <a:gd name="T73" fmla="*/ 38 h 68"/>
                <a:gd name="T74" fmla="*/ 52 w 82"/>
                <a:gd name="T75" fmla="*/ 41 h 68"/>
                <a:gd name="T76" fmla="*/ 52 w 82"/>
                <a:gd name="T77" fmla="*/ 27 h 68"/>
                <a:gd name="T78" fmla="*/ 63 w 82"/>
                <a:gd name="T79" fmla="*/ 56 h 68"/>
                <a:gd name="T80" fmla="*/ 66 w 82"/>
                <a:gd name="T81" fmla="*/ 53 h 68"/>
                <a:gd name="T82" fmla="*/ 60 w 82"/>
                <a:gd name="T83" fmla="*/ 46 h 68"/>
                <a:gd name="T84" fmla="*/ 63 w 82"/>
                <a:gd name="T85" fmla="*/ 49 h 68"/>
                <a:gd name="T86" fmla="*/ 63 w 82"/>
                <a:gd name="T87" fmla="*/ 35 h 68"/>
                <a:gd name="T88" fmla="*/ 63 w 82"/>
                <a:gd name="T89" fmla="*/ 33 h 68"/>
                <a:gd name="T90" fmla="*/ 66 w 82"/>
                <a:gd name="T91" fmla="*/ 30 h 68"/>
                <a:gd name="T92" fmla="*/ 71 w 82"/>
                <a:gd name="T93" fmla="*/ 53 h 68"/>
                <a:gd name="T94" fmla="*/ 74 w 82"/>
                <a:gd name="T95" fmla="*/ 56 h 68"/>
                <a:gd name="T96" fmla="*/ 74 w 82"/>
                <a:gd name="T97" fmla="*/ 43 h 68"/>
                <a:gd name="T98" fmla="*/ 74 w 82"/>
                <a:gd name="T99" fmla="*/ 41 h 68"/>
                <a:gd name="T100" fmla="*/ 77 w 82"/>
                <a:gd name="T101" fmla="*/ 38 h 68"/>
                <a:gd name="T102" fmla="*/ 71 w 82"/>
                <a:gd name="T103" fmla="*/ 30 h 68"/>
                <a:gd name="T104" fmla="*/ 74 w 82"/>
                <a:gd name="T105" fmla="*/ 33 h 68"/>
                <a:gd name="T106" fmla="*/ 74 w 82"/>
                <a:gd name="T107" fmla="*/ 19 h 68"/>
                <a:gd name="T108" fmla="*/ 77 w 82"/>
                <a:gd name="T109" fmla="*/ 10 h 68"/>
                <a:gd name="T110" fmla="*/ 4 w 82"/>
                <a:gd name="T111" fmla="*/ 10 h 68"/>
                <a:gd name="T112" fmla="*/ 75 w 82"/>
                <a:gd name="T1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68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1" y="68"/>
                    <a:pt x="82" y="67"/>
                    <a:pt x="82" y="6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lose/>
                  <a:moveTo>
                    <a:pt x="8" y="64"/>
                  </a:moveTo>
                  <a:cubicBezTo>
                    <a:pt x="7" y="64"/>
                    <a:pt x="5" y="63"/>
                    <a:pt x="5" y="61"/>
                  </a:cubicBezTo>
                  <a:cubicBezTo>
                    <a:pt x="5" y="60"/>
                    <a:pt x="7" y="58"/>
                    <a:pt x="8" y="58"/>
                  </a:cubicBezTo>
                  <a:cubicBezTo>
                    <a:pt x="10" y="58"/>
                    <a:pt x="11" y="60"/>
                    <a:pt x="11" y="61"/>
                  </a:cubicBezTo>
                  <a:cubicBezTo>
                    <a:pt x="11" y="63"/>
                    <a:pt x="10" y="64"/>
                    <a:pt x="8" y="64"/>
                  </a:cubicBezTo>
                  <a:close/>
                  <a:moveTo>
                    <a:pt x="8" y="56"/>
                  </a:moveTo>
                  <a:cubicBezTo>
                    <a:pt x="7" y="56"/>
                    <a:pt x="5" y="55"/>
                    <a:pt x="5" y="53"/>
                  </a:cubicBezTo>
                  <a:cubicBezTo>
                    <a:pt x="5" y="52"/>
                    <a:pt x="7" y="50"/>
                    <a:pt x="8" y="50"/>
                  </a:cubicBezTo>
                  <a:cubicBezTo>
                    <a:pt x="10" y="50"/>
                    <a:pt x="11" y="52"/>
                    <a:pt x="11" y="53"/>
                  </a:cubicBezTo>
                  <a:cubicBezTo>
                    <a:pt x="11" y="55"/>
                    <a:pt x="10" y="56"/>
                    <a:pt x="8" y="56"/>
                  </a:cubicBezTo>
                  <a:close/>
                  <a:moveTo>
                    <a:pt x="8" y="49"/>
                  </a:moveTo>
                  <a:cubicBezTo>
                    <a:pt x="7" y="49"/>
                    <a:pt x="5" y="47"/>
                    <a:pt x="5" y="46"/>
                  </a:cubicBezTo>
                  <a:cubicBezTo>
                    <a:pt x="5" y="44"/>
                    <a:pt x="7" y="43"/>
                    <a:pt x="8" y="43"/>
                  </a:cubicBezTo>
                  <a:cubicBezTo>
                    <a:pt x="10" y="43"/>
                    <a:pt x="11" y="44"/>
                    <a:pt x="11" y="46"/>
                  </a:cubicBezTo>
                  <a:cubicBezTo>
                    <a:pt x="11" y="47"/>
                    <a:pt x="10" y="49"/>
                    <a:pt x="8" y="49"/>
                  </a:cubicBezTo>
                  <a:close/>
                  <a:moveTo>
                    <a:pt x="8" y="41"/>
                  </a:moveTo>
                  <a:cubicBezTo>
                    <a:pt x="7" y="41"/>
                    <a:pt x="5" y="39"/>
                    <a:pt x="5" y="38"/>
                  </a:cubicBezTo>
                  <a:cubicBezTo>
                    <a:pt x="5" y="36"/>
                    <a:pt x="7" y="35"/>
                    <a:pt x="8" y="35"/>
                  </a:cubicBezTo>
                  <a:cubicBezTo>
                    <a:pt x="10" y="35"/>
                    <a:pt x="11" y="36"/>
                    <a:pt x="11" y="38"/>
                  </a:cubicBezTo>
                  <a:cubicBezTo>
                    <a:pt x="11" y="39"/>
                    <a:pt x="10" y="41"/>
                    <a:pt x="8" y="41"/>
                  </a:cubicBezTo>
                  <a:close/>
                  <a:moveTo>
                    <a:pt x="8" y="33"/>
                  </a:moveTo>
                  <a:cubicBezTo>
                    <a:pt x="7" y="33"/>
                    <a:pt x="5" y="32"/>
                    <a:pt x="5" y="30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10" y="27"/>
                    <a:pt x="11" y="28"/>
                    <a:pt x="11" y="30"/>
                  </a:cubicBezTo>
                  <a:cubicBezTo>
                    <a:pt x="11" y="32"/>
                    <a:pt x="10" y="33"/>
                    <a:pt x="8" y="33"/>
                  </a:cubicBezTo>
                  <a:close/>
                  <a:moveTo>
                    <a:pt x="19" y="64"/>
                  </a:moveTo>
                  <a:cubicBezTo>
                    <a:pt x="18" y="64"/>
                    <a:pt x="16" y="63"/>
                    <a:pt x="16" y="61"/>
                  </a:cubicBezTo>
                  <a:cubicBezTo>
                    <a:pt x="16" y="60"/>
                    <a:pt x="18" y="58"/>
                    <a:pt x="19" y="58"/>
                  </a:cubicBezTo>
                  <a:cubicBezTo>
                    <a:pt x="21" y="58"/>
                    <a:pt x="22" y="60"/>
                    <a:pt x="22" y="61"/>
                  </a:cubicBezTo>
                  <a:cubicBezTo>
                    <a:pt x="22" y="63"/>
                    <a:pt x="21" y="64"/>
                    <a:pt x="19" y="64"/>
                  </a:cubicBezTo>
                  <a:close/>
                  <a:moveTo>
                    <a:pt x="19" y="56"/>
                  </a:moveTo>
                  <a:cubicBezTo>
                    <a:pt x="18" y="56"/>
                    <a:pt x="16" y="55"/>
                    <a:pt x="16" y="53"/>
                  </a:cubicBezTo>
                  <a:cubicBezTo>
                    <a:pt x="16" y="52"/>
                    <a:pt x="18" y="50"/>
                    <a:pt x="19" y="50"/>
                  </a:cubicBezTo>
                  <a:cubicBezTo>
                    <a:pt x="21" y="50"/>
                    <a:pt x="22" y="52"/>
                    <a:pt x="22" y="53"/>
                  </a:cubicBezTo>
                  <a:cubicBezTo>
                    <a:pt x="22" y="55"/>
                    <a:pt x="21" y="56"/>
                    <a:pt x="19" y="56"/>
                  </a:cubicBezTo>
                  <a:close/>
                  <a:moveTo>
                    <a:pt x="19" y="49"/>
                  </a:moveTo>
                  <a:cubicBezTo>
                    <a:pt x="18" y="49"/>
                    <a:pt x="16" y="47"/>
                    <a:pt x="16" y="46"/>
                  </a:cubicBezTo>
                  <a:cubicBezTo>
                    <a:pt x="16" y="44"/>
                    <a:pt x="18" y="43"/>
                    <a:pt x="19" y="43"/>
                  </a:cubicBezTo>
                  <a:cubicBezTo>
                    <a:pt x="21" y="43"/>
                    <a:pt x="22" y="44"/>
                    <a:pt x="22" y="46"/>
                  </a:cubicBezTo>
                  <a:cubicBezTo>
                    <a:pt x="22" y="47"/>
                    <a:pt x="21" y="49"/>
                    <a:pt x="19" y="49"/>
                  </a:cubicBezTo>
                  <a:close/>
                  <a:moveTo>
                    <a:pt x="19" y="41"/>
                  </a:moveTo>
                  <a:cubicBezTo>
                    <a:pt x="18" y="41"/>
                    <a:pt x="16" y="39"/>
                    <a:pt x="16" y="38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5"/>
                    <a:pt x="22" y="36"/>
                    <a:pt x="22" y="38"/>
                  </a:cubicBezTo>
                  <a:cubicBezTo>
                    <a:pt x="22" y="39"/>
                    <a:pt x="21" y="41"/>
                    <a:pt x="19" y="41"/>
                  </a:cubicBezTo>
                  <a:close/>
                  <a:moveTo>
                    <a:pt x="19" y="33"/>
                  </a:moveTo>
                  <a:cubicBezTo>
                    <a:pt x="18" y="33"/>
                    <a:pt x="16" y="32"/>
                    <a:pt x="16" y="30"/>
                  </a:cubicBezTo>
                  <a:cubicBezTo>
                    <a:pt x="16" y="28"/>
                    <a:pt x="18" y="27"/>
                    <a:pt x="19" y="27"/>
                  </a:cubicBezTo>
                  <a:cubicBezTo>
                    <a:pt x="21" y="27"/>
                    <a:pt x="22" y="28"/>
                    <a:pt x="22" y="30"/>
                  </a:cubicBezTo>
                  <a:cubicBezTo>
                    <a:pt x="22" y="32"/>
                    <a:pt x="21" y="33"/>
                    <a:pt x="19" y="33"/>
                  </a:cubicBezTo>
                  <a:close/>
                  <a:moveTo>
                    <a:pt x="30" y="56"/>
                  </a:moveTo>
                  <a:cubicBezTo>
                    <a:pt x="28" y="56"/>
                    <a:pt x="27" y="55"/>
                    <a:pt x="27" y="53"/>
                  </a:cubicBezTo>
                  <a:cubicBezTo>
                    <a:pt x="27" y="52"/>
                    <a:pt x="28" y="50"/>
                    <a:pt x="30" y="50"/>
                  </a:cubicBezTo>
                  <a:cubicBezTo>
                    <a:pt x="32" y="50"/>
                    <a:pt x="33" y="52"/>
                    <a:pt x="33" y="53"/>
                  </a:cubicBezTo>
                  <a:cubicBezTo>
                    <a:pt x="33" y="55"/>
                    <a:pt x="32" y="56"/>
                    <a:pt x="30" y="56"/>
                  </a:cubicBezTo>
                  <a:close/>
                  <a:moveTo>
                    <a:pt x="30" y="49"/>
                  </a:moveTo>
                  <a:cubicBezTo>
                    <a:pt x="28" y="49"/>
                    <a:pt x="27" y="47"/>
                    <a:pt x="27" y="46"/>
                  </a:cubicBezTo>
                  <a:cubicBezTo>
                    <a:pt x="27" y="44"/>
                    <a:pt x="28" y="43"/>
                    <a:pt x="30" y="43"/>
                  </a:cubicBezTo>
                  <a:cubicBezTo>
                    <a:pt x="32" y="43"/>
                    <a:pt x="33" y="44"/>
                    <a:pt x="33" y="46"/>
                  </a:cubicBezTo>
                  <a:cubicBezTo>
                    <a:pt x="33" y="47"/>
                    <a:pt x="32" y="49"/>
                    <a:pt x="30" y="49"/>
                  </a:cubicBezTo>
                  <a:close/>
                  <a:moveTo>
                    <a:pt x="30" y="41"/>
                  </a:moveTo>
                  <a:cubicBezTo>
                    <a:pt x="28" y="41"/>
                    <a:pt x="27" y="39"/>
                    <a:pt x="27" y="38"/>
                  </a:cubicBezTo>
                  <a:cubicBezTo>
                    <a:pt x="27" y="36"/>
                    <a:pt x="28" y="35"/>
                    <a:pt x="30" y="35"/>
                  </a:cubicBezTo>
                  <a:cubicBezTo>
                    <a:pt x="32" y="35"/>
                    <a:pt x="33" y="36"/>
                    <a:pt x="33" y="38"/>
                  </a:cubicBezTo>
                  <a:cubicBezTo>
                    <a:pt x="33" y="39"/>
                    <a:pt x="32" y="41"/>
                    <a:pt x="30" y="41"/>
                  </a:cubicBezTo>
                  <a:close/>
                  <a:moveTo>
                    <a:pt x="30" y="33"/>
                  </a:moveTo>
                  <a:cubicBezTo>
                    <a:pt x="28" y="33"/>
                    <a:pt x="27" y="32"/>
                    <a:pt x="27" y="30"/>
                  </a:cubicBezTo>
                  <a:cubicBezTo>
                    <a:pt x="27" y="28"/>
                    <a:pt x="28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2" y="33"/>
                    <a:pt x="30" y="33"/>
                  </a:cubicBezTo>
                  <a:close/>
                  <a:moveTo>
                    <a:pt x="41" y="56"/>
                  </a:moveTo>
                  <a:cubicBezTo>
                    <a:pt x="39" y="56"/>
                    <a:pt x="38" y="55"/>
                    <a:pt x="38" y="53"/>
                  </a:cubicBezTo>
                  <a:cubicBezTo>
                    <a:pt x="38" y="52"/>
                    <a:pt x="39" y="50"/>
                    <a:pt x="41" y="50"/>
                  </a:cubicBezTo>
                  <a:cubicBezTo>
                    <a:pt x="43" y="50"/>
                    <a:pt x="44" y="52"/>
                    <a:pt x="44" y="53"/>
                  </a:cubicBezTo>
                  <a:cubicBezTo>
                    <a:pt x="44" y="55"/>
                    <a:pt x="43" y="56"/>
                    <a:pt x="41" y="56"/>
                  </a:cubicBezTo>
                  <a:close/>
                  <a:moveTo>
                    <a:pt x="41" y="49"/>
                  </a:moveTo>
                  <a:cubicBezTo>
                    <a:pt x="39" y="49"/>
                    <a:pt x="38" y="47"/>
                    <a:pt x="38" y="46"/>
                  </a:cubicBezTo>
                  <a:cubicBezTo>
                    <a:pt x="38" y="44"/>
                    <a:pt x="39" y="43"/>
                    <a:pt x="41" y="43"/>
                  </a:cubicBezTo>
                  <a:cubicBezTo>
                    <a:pt x="43" y="43"/>
                    <a:pt x="44" y="44"/>
                    <a:pt x="44" y="46"/>
                  </a:cubicBezTo>
                  <a:cubicBezTo>
                    <a:pt x="44" y="47"/>
                    <a:pt x="43" y="49"/>
                    <a:pt x="41" y="49"/>
                  </a:cubicBezTo>
                  <a:close/>
                  <a:moveTo>
                    <a:pt x="41" y="41"/>
                  </a:moveTo>
                  <a:cubicBezTo>
                    <a:pt x="39" y="41"/>
                    <a:pt x="38" y="39"/>
                    <a:pt x="38" y="38"/>
                  </a:cubicBezTo>
                  <a:cubicBezTo>
                    <a:pt x="38" y="36"/>
                    <a:pt x="39" y="35"/>
                    <a:pt x="41" y="35"/>
                  </a:cubicBezTo>
                  <a:cubicBezTo>
                    <a:pt x="43" y="35"/>
                    <a:pt x="44" y="36"/>
                    <a:pt x="44" y="38"/>
                  </a:cubicBezTo>
                  <a:cubicBezTo>
                    <a:pt x="44" y="39"/>
                    <a:pt x="43" y="41"/>
                    <a:pt x="41" y="41"/>
                  </a:cubicBezTo>
                  <a:close/>
                  <a:moveTo>
                    <a:pt x="41" y="33"/>
                  </a:moveTo>
                  <a:cubicBezTo>
                    <a:pt x="39" y="33"/>
                    <a:pt x="38" y="32"/>
                    <a:pt x="38" y="30"/>
                  </a:cubicBezTo>
                  <a:cubicBezTo>
                    <a:pt x="38" y="28"/>
                    <a:pt x="39" y="27"/>
                    <a:pt x="41" y="27"/>
                  </a:cubicBezTo>
                  <a:cubicBezTo>
                    <a:pt x="43" y="27"/>
                    <a:pt x="44" y="28"/>
                    <a:pt x="44" y="30"/>
                  </a:cubicBezTo>
                  <a:cubicBezTo>
                    <a:pt x="44" y="32"/>
                    <a:pt x="43" y="33"/>
                    <a:pt x="41" y="33"/>
                  </a:cubicBezTo>
                  <a:close/>
                  <a:moveTo>
                    <a:pt x="52" y="56"/>
                  </a:moveTo>
                  <a:cubicBezTo>
                    <a:pt x="50" y="56"/>
                    <a:pt x="49" y="55"/>
                    <a:pt x="49" y="53"/>
                  </a:cubicBezTo>
                  <a:cubicBezTo>
                    <a:pt x="49" y="52"/>
                    <a:pt x="50" y="50"/>
                    <a:pt x="52" y="50"/>
                  </a:cubicBezTo>
                  <a:cubicBezTo>
                    <a:pt x="53" y="50"/>
                    <a:pt x="55" y="52"/>
                    <a:pt x="55" y="53"/>
                  </a:cubicBezTo>
                  <a:cubicBezTo>
                    <a:pt x="55" y="55"/>
                    <a:pt x="53" y="56"/>
                    <a:pt x="52" y="56"/>
                  </a:cubicBezTo>
                  <a:close/>
                  <a:moveTo>
                    <a:pt x="52" y="49"/>
                  </a:moveTo>
                  <a:cubicBezTo>
                    <a:pt x="50" y="49"/>
                    <a:pt x="49" y="47"/>
                    <a:pt x="49" y="46"/>
                  </a:cubicBezTo>
                  <a:cubicBezTo>
                    <a:pt x="49" y="44"/>
                    <a:pt x="50" y="43"/>
                    <a:pt x="52" y="43"/>
                  </a:cubicBezTo>
                  <a:cubicBezTo>
                    <a:pt x="53" y="43"/>
                    <a:pt x="55" y="44"/>
                    <a:pt x="55" y="46"/>
                  </a:cubicBezTo>
                  <a:cubicBezTo>
                    <a:pt x="55" y="47"/>
                    <a:pt x="53" y="49"/>
                    <a:pt x="52" y="49"/>
                  </a:cubicBezTo>
                  <a:close/>
                  <a:moveTo>
                    <a:pt x="52" y="41"/>
                  </a:moveTo>
                  <a:cubicBezTo>
                    <a:pt x="50" y="41"/>
                    <a:pt x="49" y="39"/>
                    <a:pt x="49" y="38"/>
                  </a:cubicBezTo>
                  <a:cubicBezTo>
                    <a:pt x="49" y="36"/>
                    <a:pt x="50" y="35"/>
                    <a:pt x="52" y="35"/>
                  </a:cubicBezTo>
                  <a:cubicBezTo>
                    <a:pt x="53" y="35"/>
                    <a:pt x="55" y="36"/>
                    <a:pt x="55" y="38"/>
                  </a:cubicBezTo>
                  <a:cubicBezTo>
                    <a:pt x="55" y="39"/>
                    <a:pt x="53" y="41"/>
                    <a:pt x="52" y="41"/>
                  </a:cubicBezTo>
                  <a:close/>
                  <a:moveTo>
                    <a:pt x="52" y="33"/>
                  </a:moveTo>
                  <a:cubicBezTo>
                    <a:pt x="50" y="33"/>
                    <a:pt x="49" y="32"/>
                    <a:pt x="49" y="30"/>
                  </a:cubicBezTo>
                  <a:cubicBezTo>
                    <a:pt x="49" y="28"/>
                    <a:pt x="50" y="27"/>
                    <a:pt x="52" y="27"/>
                  </a:cubicBezTo>
                  <a:cubicBezTo>
                    <a:pt x="53" y="27"/>
                    <a:pt x="55" y="28"/>
                    <a:pt x="55" y="30"/>
                  </a:cubicBezTo>
                  <a:cubicBezTo>
                    <a:pt x="55" y="32"/>
                    <a:pt x="53" y="33"/>
                    <a:pt x="52" y="33"/>
                  </a:cubicBezTo>
                  <a:close/>
                  <a:moveTo>
                    <a:pt x="63" y="56"/>
                  </a:moveTo>
                  <a:cubicBezTo>
                    <a:pt x="61" y="56"/>
                    <a:pt x="60" y="55"/>
                    <a:pt x="60" y="53"/>
                  </a:cubicBezTo>
                  <a:cubicBezTo>
                    <a:pt x="60" y="52"/>
                    <a:pt x="61" y="50"/>
                    <a:pt x="63" y="50"/>
                  </a:cubicBezTo>
                  <a:cubicBezTo>
                    <a:pt x="64" y="50"/>
                    <a:pt x="66" y="52"/>
                    <a:pt x="66" y="53"/>
                  </a:cubicBezTo>
                  <a:cubicBezTo>
                    <a:pt x="66" y="55"/>
                    <a:pt x="64" y="56"/>
                    <a:pt x="63" y="56"/>
                  </a:cubicBezTo>
                  <a:close/>
                  <a:moveTo>
                    <a:pt x="63" y="49"/>
                  </a:moveTo>
                  <a:cubicBezTo>
                    <a:pt x="61" y="49"/>
                    <a:pt x="60" y="47"/>
                    <a:pt x="60" y="46"/>
                  </a:cubicBezTo>
                  <a:cubicBezTo>
                    <a:pt x="60" y="44"/>
                    <a:pt x="61" y="43"/>
                    <a:pt x="63" y="43"/>
                  </a:cubicBezTo>
                  <a:cubicBezTo>
                    <a:pt x="64" y="43"/>
                    <a:pt x="66" y="44"/>
                    <a:pt x="66" y="46"/>
                  </a:cubicBezTo>
                  <a:cubicBezTo>
                    <a:pt x="66" y="47"/>
                    <a:pt x="64" y="49"/>
                    <a:pt x="63" y="49"/>
                  </a:cubicBezTo>
                  <a:close/>
                  <a:moveTo>
                    <a:pt x="63" y="41"/>
                  </a:moveTo>
                  <a:cubicBezTo>
                    <a:pt x="61" y="41"/>
                    <a:pt x="60" y="39"/>
                    <a:pt x="60" y="38"/>
                  </a:cubicBezTo>
                  <a:cubicBezTo>
                    <a:pt x="60" y="36"/>
                    <a:pt x="61" y="35"/>
                    <a:pt x="63" y="35"/>
                  </a:cubicBezTo>
                  <a:cubicBezTo>
                    <a:pt x="64" y="35"/>
                    <a:pt x="66" y="36"/>
                    <a:pt x="66" y="38"/>
                  </a:cubicBezTo>
                  <a:cubicBezTo>
                    <a:pt x="66" y="39"/>
                    <a:pt x="64" y="41"/>
                    <a:pt x="63" y="41"/>
                  </a:cubicBezTo>
                  <a:close/>
                  <a:moveTo>
                    <a:pt x="63" y="33"/>
                  </a:moveTo>
                  <a:cubicBezTo>
                    <a:pt x="61" y="33"/>
                    <a:pt x="60" y="32"/>
                    <a:pt x="60" y="30"/>
                  </a:cubicBezTo>
                  <a:cubicBezTo>
                    <a:pt x="60" y="28"/>
                    <a:pt x="61" y="27"/>
                    <a:pt x="63" y="27"/>
                  </a:cubicBezTo>
                  <a:cubicBezTo>
                    <a:pt x="64" y="27"/>
                    <a:pt x="66" y="28"/>
                    <a:pt x="66" y="30"/>
                  </a:cubicBezTo>
                  <a:cubicBezTo>
                    <a:pt x="66" y="32"/>
                    <a:pt x="64" y="33"/>
                    <a:pt x="63" y="33"/>
                  </a:cubicBezTo>
                  <a:close/>
                  <a:moveTo>
                    <a:pt x="74" y="56"/>
                  </a:moveTo>
                  <a:cubicBezTo>
                    <a:pt x="72" y="56"/>
                    <a:pt x="71" y="55"/>
                    <a:pt x="71" y="53"/>
                  </a:cubicBezTo>
                  <a:cubicBezTo>
                    <a:pt x="71" y="52"/>
                    <a:pt x="72" y="50"/>
                    <a:pt x="74" y="50"/>
                  </a:cubicBezTo>
                  <a:cubicBezTo>
                    <a:pt x="75" y="50"/>
                    <a:pt x="77" y="52"/>
                    <a:pt x="77" y="53"/>
                  </a:cubicBezTo>
                  <a:cubicBezTo>
                    <a:pt x="77" y="55"/>
                    <a:pt x="75" y="56"/>
                    <a:pt x="74" y="56"/>
                  </a:cubicBezTo>
                  <a:close/>
                  <a:moveTo>
                    <a:pt x="74" y="49"/>
                  </a:moveTo>
                  <a:cubicBezTo>
                    <a:pt x="72" y="49"/>
                    <a:pt x="71" y="47"/>
                    <a:pt x="71" y="46"/>
                  </a:cubicBezTo>
                  <a:cubicBezTo>
                    <a:pt x="71" y="44"/>
                    <a:pt x="72" y="43"/>
                    <a:pt x="74" y="43"/>
                  </a:cubicBezTo>
                  <a:cubicBezTo>
                    <a:pt x="75" y="43"/>
                    <a:pt x="77" y="44"/>
                    <a:pt x="77" y="46"/>
                  </a:cubicBezTo>
                  <a:cubicBezTo>
                    <a:pt x="77" y="47"/>
                    <a:pt x="75" y="49"/>
                    <a:pt x="74" y="49"/>
                  </a:cubicBezTo>
                  <a:close/>
                  <a:moveTo>
                    <a:pt x="74" y="41"/>
                  </a:moveTo>
                  <a:cubicBezTo>
                    <a:pt x="72" y="41"/>
                    <a:pt x="71" y="39"/>
                    <a:pt x="71" y="38"/>
                  </a:cubicBezTo>
                  <a:cubicBezTo>
                    <a:pt x="71" y="36"/>
                    <a:pt x="72" y="35"/>
                    <a:pt x="74" y="35"/>
                  </a:cubicBezTo>
                  <a:cubicBezTo>
                    <a:pt x="75" y="35"/>
                    <a:pt x="77" y="36"/>
                    <a:pt x="77" y="38"/>
                  </a:cubicBezTo>
                  <a:cubicBezTo>
                    <a:pt x="77" y="39"/>
                    <a:pt x="75" y="41"/>
                    <a:pt x="74" y="41"/>
                  </a:cubicBezTo>
                  <a:close/>
                  <a:moveTo>
                    <a:pt x="74" y="33"/>
                  </a:moveTo>
                  <a:cubicBezTo>
                    <a:pt x="72" y="33"/>
                    <a:pt x="71" y="32"/>
                    <a:pt x="71" y="30"/>
                  </a:cubicBezTo>
                  <a:cubicBezTo>
                    <a:pt x="71" y="28"/>
                    <a:pt x="72" y="27"/>
                    <a:pt x="74" y="27"/>
                  </a:cubicBezTo>
                  <a:cubicBezTo>
                    <a:pt x="75" y="27"/>
                    <a:pt x="77" y="28"/>
                    <a:pt x="77" y="30"/>
                  </a:cubicBezTo>
                  <a:cubicBezTo>
                    <a:pt x="77" y="32"/>
                    <a:pt x="75" y="33"/>
                    <a:pt x="74" y="33"/>
                  </a:cubicBezTo>
                  <a:close/>
                  <a:moveTo>
                    <a:pt x="74" y="25"/>
                  </a:moveTo>
                  <a:cubicBezTo>
                    <a:pt x="72" y="25"/>
                    <a:pt x="71" y="24"/>
                    <a:pt x="71" y="22"/>
                  </a:cubicBezTo>
                  <a:cubicBezTo>
                    <a:pt x="71" y="20"/>
                    <a:pt x="72" y="19"/>
                    <a:pt x="74" y="19"/>
                  </a:cubicBezTo>
                  <a:cubicBezTo>
                    <a:pt x="75" y="19"/>
                    <a:pt x="77" y="20"/>
                    <a:pt x="77" y="22"/>
                  </a:cubicBezTo>
                  <a:cubicBezTo>
                    <a:pt x="77" y="24"/>
                    <a:pt x="75" y="25"/>
                    <a:pt x="74" y="25"/>
                  </a:cubicBezTo>
                  <a:close/>
                  <a:moveTo>
                    <a:pt x="77" y="10"/>
                  </a:moveTo>
                  <a:cubicBezTo>
                    <a:pt x="77" y="11"/>
                    <a:pt x="76" y="13"/>
                    <a:pt x="7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4" y="11"/>
                    <a:pt x="4" y="1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6" y="0"/>
                    <a:pt x="7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7" y="2"/>
                    <a:pt x="77" y="3"/>
                  </a:cubicBezTo>
                  <a:lnTo>
                    <a:pt x="7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7337426" y="3660776"/>
              <a:ext cx="342900" cy="349250"/>
            </a:xfrm>
            <a:custGeom>
              <a:avLst/>
              <a:gdLst>
                <a:gd name="T0" fmla="*/ 91 w 91"/>
                <a:gd name="T1" fmla="*/ 6 h 93"/>
                <a:gd name="T2" fmla="*/ 85 w 91"/>
                <a:gd name="T3" fmla="*/ 0 h 93"/>
                <a:gd name="T4" fmla="*/ 76 w 91"/>
                <a:gd name="T5" fmla="*/ 6 h 93"/>
                <a:gd name="T6" fmla="*/ 66 w 91"/>
                <a:gd name="T7" fmla="*/ 0 h 93"/>
                <a:gd name="T8" fmla="*/ 54 w 91"/>
                <a:gd name="T9" fmla="*/ 0 h 93"/>
                <a:gd name="T10" fmla="*/ 45 w 91"/>
                <a:gd name="T11" fmla="*/ 6 h 93"/>
                <a:gd name="T12" fmla="*/ 36 w 91"/>
                <a:gd name="T13" fmla="*/ 0 h 93"/>
                <a:gd name="T14" fmla="*/ 24 w 91"/>
                <a:gd name="T15" fmla="*/ 0 h 93"/>
                <a:gd name="T16" fmla="*/ 14 w 91"/>
                <a:gd name="T17" fmla="*/ 6 h 93"/>
                <a:gd name="T18" fmla="*/ 5 w 91"/>
                <a:gd name="T19" fmla="*/ 0 h 93"/>
                <a:gd name="T20" fmla="*/ 0 w 91"/>
                <a:gd name="T21" fmla="*/ 10 h 93"/>
                <a:gd name="T22" fmla="*/ 0 w 91"/>
                <a:gd name="T23" fmla="*/ 22 h 93"/>
                <a:gd name="T24" fmla="*/ 5 w 91"/>
                <a:gd name="T25" fmla="*/ 31 h 93"/>
                <a:gd name="T26" fmla="*/ 0 w 91"/>
                <a:gd name="T27" fmla="*/ 41 h 93"/>
                <a:gd name="T28" fmla="*/ 0 w 91"/>
                <a:gd name="T29" fmla="*/ 53 h 93"/>
                <a:gd name="T30" fmla="*/ 5 w 91"/>
                <a:gd name="T31" fmla="*/ 62 h 93"/>
                <a:gd name="T32" fmla="*/ 0 w 91"/>
                <a:gd name="T33" fmla="*/ 72 h 93"/>
                <a:gd name="T34" fmla="*/ 0 w 91"/>
                <a:gd name="T35" fmla="*/ 83 h 93"/>
                <a:gd name="T36" fmla="*/ 5 w 91"/>
                <a:gd name="T37" fmla="*/ 93 h 93"/>
                <a:gd name="T38" fmla="*/ 8 w 91"/>
                <a:gd name="T39" fmla="*/ 93 h 93"/>
                <a:gd name="T40" fmla="*/ 14 w 91"/>
                <a:gd name="T41" fmla="*/ 87 h 93"/>
                <a:gd name="T42" fmla="*/ 20 w 91"/>
                <a:gd name="T43" fmla="*/ 93 h 93"/>
                <a:gd name="T44" fmla="*/ 24 w 91"/>
                <a:gd name="T45" fmla="*/ 93 h 93"/>
                <a:gd name="T46" fmla="*/ 36 w 91"/>
                <a:gd name="T47" fmla="*/ 93 h 93"/>
                <a:gd name="T48" fmla="*/ 39 w 91"/>
                <a:gd name="T49" fmla="*/ 93 h 93"/>
                <a:gd name="T50" fmla="*/ 45 w 91"/>
                <a:gd name="T51" fmla="*/ 87 h 93"/>
                <a:gd name="T52" fmla="*/ 51 w 91"/>
                <a:gd name="T53" fmla="*/ 93 h 93"/>
                <a:gd name="T54" fmla="*/ 54 w 91"/>
                <a:gd name="T55" fmla="*/ 93 h 93"/>
                <a:gd name="T56" fmla="*/ 66 w 91"/>
                <a:gd name="T57" fmla="*/ 93 h 93"/>
                <a:gd name="T58" fmla="*/ 70 w 91"/>
                <a:gd name="T59" fmla="*/ 93 h 93"/>
                <a:gd name="T60" fmla="*/ 76 w 91"/>
                <a:gd name="T61" fmla="*/ 87 h 93"/>
                <a:gd name="T62" fmla="*/ 82 w 91"/>
                <a:gd name="T63" fmla="*/ 93 h 93"/>
                <a:gd name="T64" fmla="*/ 85 w 91"/>
                <a:gd name="T65" fmla="*/ 93 h 93"/>
                <a:gd name="T66" fmla="*/ 91 w 91"/>
                <a:gd name="T67" fmla="*/ 84 h 93"/>
                <a:gd name="T68" fmla="*/ 91 w 91"/>
                <a:gd name="T69" fmla="*/ 72 h 93"/>
                <a:gd name="T70" fmla="*/ 85 w 91"/>
                <a:gd name="T71" fmla="*/ 62 h 93"/>
                <a:gd name="T72" fmla="*/ 91 w 91"/>
                <a:gd name="T73" fmla="*/ 53 h 93"/>
                <a:gd name="T74" fmla="*/ 91 w 91"/>
                <a:gd name="T75" fmla="*/ 41 h 93"/>
                <a:gd name="T76" fmla="*/ 85 w 91"/>
                <a:gd name="T77" fmla="*/ 31 h 93"/>
                <a:gd name="T78" fmla="*/ 91 w 91"/>
                <a:gd name="T79" fmla="*/ 22 h 93"/>
                <a:gd name="T80" fmla="*/ 91 w 91"/>
                <a:gd name="T81" fmla="*/ 10 h 93"/>
                <a:gd name="T82" fmla="*/ 14 w 91"/>
                <a:gd name="T83" fmla="*/ 81 h 93"/>
                <a:gd name="T84" fmla="*/ 77 w 91"/>
                <a:gd name="T85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93">
                  <a:moveTo>
                    <a:pt x="91" y="10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8" y="6"/>
                    <a:pt x="85" y="4"/>
                    <a:pt x="8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4"/>
                    <a:pt x="79" y="6"/>
                    <a:pt x="76" y="6"/>
                  </a:cubicBezTo>
                  <a:cubicBezTo>
                    <a:pt x="73" y="6"/>
                    <a:pt x="70" y="4"/>
                    <a:pt x="7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4"/>
                    <a:pt x="64" y="6"/>
                    <a:pt x="60" y="6"/>
                  </a:cubicBezTo>
                  <a:cubicBezTo>
                    <a:pt x="57" y="6"/>
                    <a:pt x="54" y="4"/>
                    <a:pt x="5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4"/>
                    <a:pt x="48" y="6"/>
                    <a:pt x="45" y="6"/>
                  </a:cubicBezTo>
                  <a:cubicBezTo>
                    <a:pt x="42" y="6"/>
                    <a:pt x="39" y="4"/>
                    <a:pt x="3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3" y="6"/>
                    <a:pt x="30" y="6"/>
                  </a:cubicBezTo>
                  <a:cubicBezTo>
                    <a:pt x="26" y="6"/>
                    <a:pt x="24" y="4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"/>
                    <a:pt x="17" y="6"/>
                    <a:pt x="14" y="6"/>
                  </a:cubicBezTo>
                  <a:cubicBezTo>
                    <a:pt x="11" y="6"/>
                    <a:pt x="8" y="4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3" y="6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5" y="13"/>
                    <a:pt x="5" y="16"/>
                  </a:cubicBezTo>
                  <a:cubicBezTo>
                    <a:pt x="5" y="19"/>
                    <a:pt x="3" y="21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6"/>
                    <a:pt x="5" y="28"/>
                    <a:pt x="5" y="31"/>
                  </a:cubicBezTo>
                  <a:cubicBezTo>
                    <a:pt x="5" y="34"/>
                    <a:pt x="3" y="37"/>
                    <a:pt x="0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1"/>
                    <a:pt x="5" y="44"/>
                    <a:pt x="5" y="47"/>
                  </a:cubicBezTo>
                  <a:cubicBezTo>
                    <a:pt x="5" y="50"/>
                    <a:pt x="3" y="52"/>
                    <a:pt x="0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7"/>
                    <a:pt x="5" y="59"/>
                    <a:pt x="5" y="62"/>
                  </a:cubicBezTo>
                  <a:cubicBezTo>
                    <a:pt x="5" y="65"/>
                    <a:pt x="3" y="68"/>
                    <a:pt x="0" y="6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72"/>
                    <a:pt x="5" y="75"/>
                    <a:pt x="5" y="78"/>
                  </a:cubicBezTo>
                  <a:cubicBezTo>
                    <a:pt x="5" y="81"/>
                    <a:pt x="3" y="83"/>
                    <a:pt x="0" y="8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8"/>
                    <a:pt x="5" y="90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0"/>
                    <a:pt x="11" y="87"/>
                    <a:pt x="14" y="87"/>
                  </a:cubicBezTo>
                  <a:cubicBezTo>
                    <a:pt x="17" y="87"/>
                    <a:pt x="20" y="90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0"/>
                    <a:pt x="26" y="87"/>
                    <a:pt x="30" y="87"/>
                  </a:cubicBezTo>
                  <a:cubicBezTo>
                    <a:pt x="33" y="87"/>
                    <a:pt x="36" y="90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0"/>
                    <a:pt x="42" y="87"/>
                    <a:pt x="45" y="87"/>
                  </a:cubicBezTo>
                  <a:cubicBezTo>
                    <a:pt x="48" y="87"/>
                    <a:pt x="51" y="90"/>
                    <a:pt x="51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0"/>
                    <a:pt x="57" y="87"/>
                    <a:pt x="60" y="87"/>
                  </a:cubicBezTo>
                  <a:cubicBezTo>
                    <a:pt x="64" y="87"/>
                    <a:pt x="66" y="90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0" y="90"/>
                    <a:pt x="73" y="87"/>
                    <a:pt x="76" y="87"/>
                  </a:cubicBezTo>
                  <a:cubicBezTo>
                    <a:pt x="79" y="87"/>
                    <a:pt x="82" y="90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90"/>
                    <a:pt x="88" y="87"/>
                    <a:pt x="91" y="87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88" y="84"/>
                    <a:pt x="85" y="81"/>
                    <a:pt x="85" y="78"/>
                  </a:cubicBezTo>
                  <a:cubicBezTo>
                    <a:pt x="85" y="74"/>
                    <a:pt x="88" y="72"/>
                    <a:pt x="91" y="7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88" y="68"/>
                    <a:pt x="85" y="65"/>
                    <a:pt x="85" y="62"/>
                  </a:cubicBezTo>
                  <a:cubicBezTo>
                    <a:pt x="85" y="59"/>
                    <a:pt x="88" y="56"/>
                    <a:pt x="91" y="56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88" y="53"/>
                    <a:pt x="85" y="50"/>
                    <a:pt x="85" y="47"/>
                  </a:cubicBezTo>
                  <a:cubicBezTo>
                    <a:pt x="85" y="43"/>
                    <a:pt x="88" y="41"/>
                    <a:pt x="91" y="41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8" y="37"/>
                    <a:pt x="85" y="35"/>
                    <a:pt x="85" y="31"/>
                  </a:cubicBezTo>
                  <a:cubicBezTo>
                    <a:pt x="85" y="28"/>
                    <a:pt x="88" y="25"/>
                    <a:pt x="91" y="25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88" y="22"/>
                    <a:pt x="85" y="19"/>
                    <a:pt x="85" y="16"/>
                  </a:cubicBezTo>
                  <a:cubicBezTo>
                    <a:pt x="85" y="13"/>
                    <a:pt x="88" y="10"/>
                    <a:pt x="91" y="10"/>
                  </a:cubicBezTo>
                  <a:close/>
                  <a:moveTo>
                    <a:pt x="77" y="81"/>
                  </a:moveTo>
                  <a:cubicBezTo>
                    <a:pt x="14" y="81"/>
                    <a:pt x="14" y="81"/>
                    <a:pt x="14" y="8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77" y="13"/>
                    <a:pt x="77" y="13"/>
                    <a:pt x="77" y="13"/>
                  </a:cubicBezTo>
                  <a:lnTo>
                    <a:pt x="77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4486276" y="3592513"/>
              <a:ext cx="415925" cy="417513"/>
            </a:xfrm>
            <a:custGeom>
              <a:avLst/>
              <a:gdLst>
                <a:gd name="T0" fmla="*/ 56 w 111"/>
                <a:gd name="T1" fmla="*/ 84 h 111"/>
                <a:gd name="T2" fmla="*/ 52 w 111"/>
                <a:gd name="T3" fmla="*/ 23 h 111"/>
                <a:gd name="T4" fmla="*/ 61 w 111"/>
                <a:gd name="T5" fmla="*/ 2 h 111"/>
                <a:gd name="T6" fmla="*/ 50 w 111"/>
                <a:gd name="T7" fmla="*/ 2 h 111"/>
                <a:gd name="T8" fmla="*/ 37 w 111"/>
                <a:gd name="T9" fmla="*/ 26 h 111"/>
                <a:gd name="T10" fmla="*/ 48 w 111"/>
                <a:gd name="T11" fmla="*/ 22 h 111"/>
                <a:gd name="T12" fmla="*/ 31 w 111"/>
                <a:gd name="T13" fmla="*/ 6 h 111"/>
                <a:gd name="T14" fmla="*/ 27 w 111"/>
                <a:gd name="T15" fmla="*/ 35 h 111"/>
                <a:gd name="T16" fmla="*/ 35 w 111"/>
                <a:gd name="T17" fmla="*/ 27 h 111"/>
                <a:gd name="T18" fmla="*/ 13 w 111"/>
                <a:gd name="T19" fmla="*/ 19 h 111"/>
                <a:gd name="T20" fmla="*/ 4 w 111"/>
                <a:gd name="T21" fmla="*/ 40 h 111"/>
                <a:gd name="T22" fmla="*/ 27 w 111"/>
                <a:gd name="T23" fmla="*/ 39 h 111"/>
                <a:gd name="T24" fmla="*/ 6 w 111"/>
                <a:gd name="T25" fmla="*/ 31 h 111"/>
                <a:gd name="T26" fmla="*/ 23 w 111"/>
                <a:gd name="T27" fmla="*/ 60 h 111"/>
                <a:gd name="T28" fmla="*/ 2 w 111"/>
                <a:gd name="T29" fmla="*/ 50 h 111"/>
                <a:gd name="T30" fmla="*/ 2 w 111"/>
                <a:gd name="T31" fmla="*/ 61 h 111"/>
                <a:gd name="T32" fmla="*/ 27 w 111"/>
                <a:gd name="T33" fmla="*/ 72 h 111"/>
                <a:gd name="T34" fmla="*/ 4 w 111"/>
                <a:gd name="T35" fmla="*/ 71 h 111"/>
                <a:gd name="T36" fmla="*/ 8 w 111"/>
                <a:gd name="T37" fmla="*/ 81 h 111"/>
                <a:gd name="T38" fmla="*/ 35 w 111"/>
                <a:gd name="T39" fmla="*/ 81 h 111"/>
                <a:gd name="T40" fmla="*/ 13 w 111"/>
                <a:gd name="T41" fmla="*/ 90 h 111"/>
                <a:gd name="T42" fmla="*/ 21 w 111"/>
                <a:gd name="T43" fmla="*/ 98 h 111"/>
                <a:gd name="T44" fmla="*/ 47 w 111"/>
                <a:gd name="T45" fmla="*/ 87 h 111"/>
                <a:gd name="T46" fmla="*/ 30 w 111"/>
                <a:gd name="T47" fmla="*/ 103 h 111"/>
                <a:gd name="T48" fmla="*/ 40 w 111"/>
                <a:gd name="T49" fmla="*/ 108 h 111"/>
                <a:gd name="T50" fmla="*/ 60 w 111"/>
                <a:gd name="T51" fmla="*/ 88 h 111"/>
                <a:gd name="T52" fmla="*/ 50 w 111"/>
                <a:gd name="T53" fmla="*/ 110 h 111"/>
                <a:gd name="T54" fmla="*/ 61 w 111"/>
                <a:gd name="T55" fmla="*/ 110 h 111"/>
                <a:gd name="T56" fmla="*/ 74 w 111"/>
                <a:gd name="T57" fmla="*/ 85 h 111"/>
                <a:gd name="T58" fmla="*/ 64 w 111"/>
                <a:gd name="T59" fmla="*/ 89 h 111"/>
                <a:gd name="T60" fmla="*/ 81 w 111"/>
                <a:gd name="T61" fmla="*/ 105 h 111"/>
                <a:gd name="T62" fmla="*/ 84 w 111"/>
                <a:gd name="T63" fmla="*/ 76 h 111"/>
                <a:gd name="T64" fmla="*/ 76 w 111"/>
                <a:gd name="T65" fmla="*/ 84 h 111"/>
                <a:gd name="T66" fmla="*/ 98 w 111"/>
                <a:gd name="T67" fmla="*/ 92 h 111"/>
                <a:gd name="T68" fmla="*/ 108 w 111"/>
                <a:gd name="T69" fmla="*/ 71 h 111"/>
                <a:gd name="T70" fmla="*/ 84 w 111"/>
                <a:gd name="T71" fmla="*/ 72 h 111"/>
                <a:gd name="T72" fmla="*/ 106 w 111"/>
                <a:gd name="T73" fmla="*/ 81 h 111"/>
                <a:gd name="T74" fmla="*/ 110 w 111"/>
                <a:gd name="T75" fmla="*/ 50 h 111"/>
                <a:gd name="T76" fmla="*/ 88 w 111"/>
                <a:gd name="T77" fmla="*/ 60 h 111"/>
                <a:gd name="T78" fmla="*/ 111 w 111"/>
                <a:gd name="T79" fmla="*/ 60 h 111"/>
                <a:gd name="T80" fmla="*/ 84 w 111"/>
                <a:gd name="T81" fmla="*/ 39 h 111"/>
                <a:gd name="T82" fmla="*/ 108 w 111"/>
                <a:gd name="T83" fmla="*/ 40 h 111"/>
                <a:gd name="T84" fmla="*/ 103 w 111"/>
                <a:gd name="T85" fmla="*/ 30 h 111"/>
                <a:gd name="T86" fmla="*/ 76 w 111"/>
                <a:gd name="T87" fmla="*/ 30 h 111"/>
                <a:gd name="T88" fmla="*/ 98 w 111"/>
                <a:gd name="T89" fmla="*/ 21 h 111"/>
                <a:gd name="T90" fmla="*/ 90 w 111"/>
                <a:gd name="T91" fmla="*/ 13 h 111"/>
                <a:gd name="T92" fmla="*/ 64 w 111"/>
                <a:gd name="T93" fmla="*/ 24 h 111"/>
                <a:gd name="T94" fmla="*/ 81 w 111"/>
                <a:gd name="T95" fmla="*/ 8 h 111"/>
                <a:gd name="T96" fmla="*/ 71 w 111"/>
                <a:gd name="T97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11">
                  <a:moveTo>
                    <a:pt x="56" y="28"/>
                  </a:moveTo>
                  <a:cubicBezTo>
                    <a:pt x="40" y="28"/>
                    <a:pt x="28" y="40"/>
                    <a:pt x="28" y="56"/>
                  </a:cubicBezTo>
                  <a:cubicBezTo>
                    <a:pt x="28" y="71"/>
                    <a:pt x="40" y="84"/>
                    <a:pt x="56" y="84"/>
                  </a:cubicBezTo>
                  <a:cubicBezTo>
                    <a:pt x="71" y="84"/>
                    <a:pt x="84" y="71"/>
                    <a:pt x="84" y="56"/>
                  </a:cubicBezTo>
                  <a:cubicBezTo>
                    <a:pt x="84" y="40"/>
                    <a:pt x="71" y="28"/>
                    <a:pt x="56" y="28"/>
                  </a:cubicBezTo>
                  <a:close/>
                  <a:moveTo>
                    <a:pt x="52" y="23"/>
                  </a:move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1" y="22"/>
                    <a:pt x="61" y="2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0" y="1"/>
                    <a:pt x="50" y="2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1" y="23"/>
                    <a:pt x="52" y="23"/>
                  </a:cubicBezTo>
                  <a:close/>
                  <a:moveTo>
                    <a:pt x="37" y="26"/>
                  </a:moveTo>
                  <a:cubicBezTo>
                    <a:pt x="38" y="27"/>
                    <a:pt x="39" y="27"/>
                    <a:pt x="39" y="27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3"/>
                    <a:pt x="48" y="2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39" y="2"/>
                    <a:pt x="38" y="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29" y="7"/>
                    <a:pt x="30" y="8"/>
                  </a:cubicBezTo>
                  <a:lnTo>
                    <a:pt x="37" y="26"/>
                  </a:lnTo>
                  <a:close/>
                  <a:moveTo>
                    <a:pt x="27" y="35"/>
                  </a:moveTo>
                  <a:cubicBezTo>
                    <a:pt x="28" y="36"/>
                    <a:pt x="29" y="36"/>
                    <a:pt x="30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8"/>
                    <a:pt x="35" y="27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1"/>
                    <a:pt x="13" y="21"/>
                  </a:cubicBezTo>
                  <a:lnTo>
                    <a:pt x="27" y="35"/>
                  </a:lnTo>
                  <a:close/>
                  <a:moveTo>
                    <a:pt x="4" y="4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8"/>
                    <a:pt x="24" y="47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8"/>
                    <a:pt x="26" y="3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6" y="30"/>
                    <a:pt x="6" y="3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9"/>
                    <a:pt x="3" y="40"/>
                    <a:pt x="4" y="40"/>
                  </a:cubicBezTo>
                  <a:close/>
                  <a:moveTo>
                    <a:pt x="23" y="60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3" y="51"/>
                    <a:pt x="22" y="50"/>
                    <a:pt x="2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1" y="61"/>
                    <a:pt x="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2" y="61"/>
                    <a:pt x="23" y="60"/>
                    <a:pt x="23" y="60"/>
                  </a:cubicBezTo>
                  <a:close/>
                  <a:moveTo>
                    <a:pt x="27" y="72"/>
                  </a:move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3" y="63"/>
                    <a:pt x="22" y="63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2" y="72"/>
                    <a:pt x="3" y="73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7" y="82"/>
                    <a:pt x="8" y="81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7" y="73"/>
                    <a:pt x="27" y="73"/>
                    <a:pt x="27" y="72"/>
                  </a:cubicBezTo>
                  <a:close/>
                  <a:moveTo>
                    <a:pt x="35" y="81"/>
                  </a:moveTo>
                  <a:cubicBezTo>
                    <a:pt x="30" y="76"/>
                    <a:pt x="30" y="76"/>
                    <a:pt x="30" y="76"/>
                  </a:cubicBezTo>
                  <a:cubicBezTo>
                    <a:pt x="29" y="75"/>
                    <a:pt x="28" y="75"/>
                    <a:pt x="27" y="76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0"/>
                    <a:pt x="13" y="91"/>
                    <a:pt x="13" y="92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0" y="98"/>
                    <a:pt x="21" y="98"/>
                    <a:pt x="21" y="98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3"/>
                    <a:pt x="36" y="82"/>
                    <a:pt x="35" y="81"/>
                  </a:cubicBezTo>
                  <a:close/>
                  <a:moveTo>
                    <a:pt x="47" y="87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38" y="84"/>
                    <a:pt x="37" y="85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9" y="104"/>
                    <a:pt x="30" y="105"/>
                    <a:pt x="31" y="105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9" y="109"/>
                    <a:pt x="40" y="108"/>
                    <a:pt x="40" y="108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89"/>
                    <a:pt x="48" y="88"/>
                    <a:pt x="47" y="87"/>
                  </a:cubicBezTo>
                  <a:close/>
                  <a:moveTo>
                    <a:pt x="60" y="88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51" y="88"/>
                    <a:pt x="50" y="89"/>
                    <a:pt x="50" y="9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1" y="111"/>
                    <a:pt x="52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1"/>
                    <a:pt x="61" y="110"/>
                    <a:pt x="61" y="11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89"/>
                    <a:pt x="60" y="88"/>
                    <a:pt x="60" y="88"/>
                  </a:cubicBezTo>
                  <a:close/>
                  <a:moveTo>
                    <a:pt x="74" y="85"/>
                  </a:moveTo>
                  <a:cubicBezTo>
                    <a:pt x="74" y="84"/>
                    <a:pt x="73" y="84"/>
                    <a:pt x="72" y="8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8"/>
                    <a:pt x="63" y="89"/>
                    <a:pt x="64" y="89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8"/>
                    <a:pt x="72" y="109"/>
                    <a:pt x="73" y="109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1" y="105"/>
                    <a:pt x="82" y="104"/>
                    <a:pt x="81" y="103"/>
                  </a:cubicBezTo>
                  <a:lnTo>
                    <a:pt x="74" y="85"/>
                  </a:lnTo>
                  <a:close/>
                  <a:moveTo>
                    <a:pt x="84" y="76"/>
                  </a:moveTo>
                  <a:cubicBezTo>
                    <a:pt x="83" y="75"/>
                    <a:pt x="82" y="75"/>
                    <a:pt x="81" y="76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5" y="82"/>
                    <a:pt x="75" y="83"/>
                    <a:pt x="76" y="84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1" y="98"/>
                    <a:pt x="92" y="98"/>
                    <a:pt x="92" y="98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8" y="91"/>
                    <a:pt x="98" y="90"/>
                    <a:pt x="98" y="90"/>
                  </a:cubicBezTo>
                  <a:lnTo>
                    <a:pt x="84" y="76"/>
                  </a:lnTo>
                  <a:close/>
                  <a:moveTo>
                    <a:pt x="108" y="71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8" y="64"/>
                    <a:pt x="87" y="64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3"/>
                    <a:pt x="84" y="73"/>
                    <a:pt x="85" y="74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4" y="82"/>
                    <a:pt x="105" y="81"/>
                    <a:pt x="106" y="81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2"/>
                    <a:pt x="109" y="71"/>
                    <a:pt x="108" y="71"/>
                  </a:cubicBezTo>
                  <a:close/>
                  <a:moveTo>
                    <a:pt x="110" y="50"/>
                  </a:moveTo>
                  <a:cubicBezTo>
                    <a:pt x="90" y="50"/>
                    <a:pt x="90" y="50"/>
                    <a:pt x="90" y="50"/>
                  </a:cubicBezTo>
                  <a:cubicBezTo>
                    <a:pt x="89" y="50"/>
                    <a:pt x="88" y="51"/>
                    <a:pt x="88" y="52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9" y="61"/>
                    <a:pt x="9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1" y="61"/>
                    <a:pt x="111" y="60"/>
                    <a:pt x="111" y="60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0"/>
                    <a:pt x="110" y="50"/>
                  </a:cubicBezTo>
                  <a:close/>
                  <a:moveTo>
                    <a:pt x="84" y="39"/>
                  </a:move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89" y="48"/>
                    <a:pt x="89" y="48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9" y="40"/>
                    <a:pt x="109" y="39"/>
                    <a:pt x="109" y="38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5" y="30"/>
                    <a:pt x="104" y="29"/>
                    <a:pt x="103" y="30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8"/>
                    <a:pt x="84" y="39"/>
                    <a:pt x="84" y="39"/>
                  </a:cubicBezTo>
                  <a:close/>
                  <a:moveTo>
                    <a:pt x="76" y="30"/>
                  </a:moveTo>
                  <a:cubicBezTo>
                    <a:pt x="81" y="35"/>
                    <a:pt x="81" y="35"/>
                    <a:pt x="81" y="35"/>
                  </a:cubicBezTo>
                  <a:cubicBezTo>
                    <a:pt x="82" y="36"/>
                    <a:pt x="83" y="36"/>
                    <a:pt x="84" y="35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8" y="20"/>
                    <a:pt x="98" y="19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91" y="13"/>
                    <a:pt x="90" y="1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5" y="28"/>
                    <a:pt x="75" y="29"/>
                    <a:pt x="76" y="30"/>
                  </a:cubicBezTo>
                  <a:close/>
                  <a:moveTo>
                    <a:pt x="64" y="24"/>
                  </a:moveTo>
                  <a:cubicBezTo>
                    <a:pt x="72" y="27"/>
                    <a:pt x="72" y="27"/>
                    <a:pt x="72" y="27"/>
                  </a:cubicBezTo>
                  <a:cubicBezTo>
                    <a:pt x="73" y="27"/>
                    <a:pt x="74" y="27"/>
                    <a:pt x="74" y="2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7"/>
                    <a:pt x="81" y="6"/>
                    <a:pt x="81" y="6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2" y="2"/>
                    <a:pt x="71" y="3"/>
                    <a:pt x="71" y="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4" y="24"/>
                    <a:pt x="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949951" y="3738563"/>
              <a:ext cx="303213" cy="271463"/>
            </a:xfrm>
            <a:custGeom>
              <a:avLst/>
              <a:gdLst>
                <a:gd name="T0" fmla="*/ 113 w 191"/>
                <a:gd name="T1" fmla="*/ 7 h 171"/>
                <a:gd name="T2" fmla="*/ 106 w 191"/>
                <a:gd name="T3" fmla="*/ 0 h 171"/>
                <a:gd name="T4" fmla="*/ 73 w 191"/>
                <a:gd name="T5" fmla="*/ 38 h 171"/>
                <a:gd name="T6" fmla="*/ 82 w 191"/>
                <a:gd name="T7" fmla="*/ 45 h 171"/>
                <a:gd name="T8" fmla="*/ 113 w 191"/>
                <a:gd name="T9" fmla="*/ 7 h 171"/>
                <a:gd name="T10" fmla="*/ 78 w 191"/>
                <a:gd name="T11" fmla="*/ 50 h 171"/>
                <a:gd name="T12" fmla="*/ 68 w 191"/>
                <a:gd name="T13" fmla="*/ 43 h 171"/>
                <a:gd name="T14" fmla="*/ 38 w 191"/>
                <a:gd name="T15" fmla="*/ 81 h 171"/>
                <a:gd name="T16" fmla="*/ 45 w 191"/>
                <a:gd name="T17" fmla="*/ 88 h 171"/>
                <a:gd name="T18" fmla="*/ 78 w 191"/>
                <a:gd name="T19" fmla="*/ 50 h 171"/>
                <a:gd name="T20" fmla="*/ 40 w 191"/>
                <a:gd name="T21" fmla="*/ 95 h 171"/>
                <a:gd name="T22" fmla="*/ 30 w 191"/>
                <a:gd name="T23" fmla="*/ 86 h 171"/>
                <a:gd name="T24" fmla="*/ 0 w 191"/>
                <a:gd name="T25" fmla="*/ 123 h 171"/>
                <a:gd name="T26" fmla="*/ 9 w 191"/>
                <a:gd name="T27" fmla="*/ 131 h 171"/>
                <a:gd name="T28" fmla="*/ 40 w 191"/>
                <a:gd name="T29" fmla="*/ 95 h 171"/>
                <a:gd name="T30" fmla="*/ 75 w 191"/>
                <a:gd name="T31" fmla="*/ 78 h 171"/>
                <a:gd name="T32" fmla="*/ 85 w 191"/>
                <a:gd name="T33" fmla="*/ 86 h 171"/>
                <a:gd name="T34" fmla="*/ 118 w 191"/>
                <a:gd name="T35" fmla="*/ 48 h 171"/>
                <a:gd name="T36" fmla="*/ 108 w 191"/>
                <a:gd name="T37" fmla="*/ 41 h 171"/>
                <a:gd name="T38" fmla="*/ 75 w 191"/>
                <a:gd name="T39" fmla="*/ 78 h 171"/>
                <a:gd name="T40" fmla="*/ 71 w 191"/>
                <a:gd name="T41" fmla="*/ 83 h 171"/>
                <a:gd name="T42" fmla="*/ 40 w 191"/>
                <a:gd name="T43" fmla="*/ 121 h 171"/>
                <a:gd name="T44" fmla="*/ 49 w 191"/>
                <a:gd name="T45" fmla="*/ 128 h 171"/>
                <a:gd name="T46" fmla="*/ 80 w 191"/>
                <a:gd name="T47" fmla="*/ 90 h 171"/>
                <a:gd name="T48" fmla="*/ 71 w 191"/>
                <a:gd name="T49" fmla="*/ 83 h 171"/>
                <a:gd name="T50" fmla="*/ 2 w 191"/>
                <a:gd name="T51" fmla="*/ 164 h 171"/>
                <a:gd name="T52" fmla="*/ 12 w 191"/>
                <a:gd name="T53" fmla="*/ 171 h 171"/>
                <a:gd name="T54" fmla="*/ 42 w 191"/>
                <a:gd name="T55" fmla="*/ 135 h 171"/>
                <a:gd name="T56" fmla="*/ 35 w 191"/>
                <a:gd name="T57" fmla="*/ 126 h 171"/>
                <a:gd name="T58" fmla="*/ 2 w 191"/>
                <a:gd name="T59" fmla="*/ 164 h 171"/>
                <a:gd name="T60" fmla="*/ 189 w 191"/>
                <a:gd name="T61" fmla="*/ 7 h 171"/>
                <a:gd name="T62" fmla="*/ 179 w 191"/>
                <a:gd name="T63" fmla="*/ 0 h 171"/>
                <a:gd name="T64" fmla="*/ 149 w 191"/>
                <a:gd name="T65" fmla="*/ 38 h 171"/>
                <a:gd name="T66" fmla="*/ 158 w 191"/>
                <a:gd name="T67" fmla="*/ 45 h 171"/>
                <a:gd name="T68" fmla="*/ 189 w 191"/>
                <a:gd name="T69" fmla="*/ 7 h 171"/>
                <a:gd name="T70" fmla="*/ 120 w 191"/>
                <a:gd name="T71" fmla="*/ 88 h 171"/>
                <a:gd name="T72" fmla="*/ 151 w 191"/>
                <a:gd name="T73" fmla="*/ 50 h 171"/>
                <a:gd name="T74" fmla="*/ 142 w 191"/>
                <a:gd name="T75" fmla="*/ 43 h 171"/>
                <a:gd name="T76" fmla="*/ 111 w 191"/>
                <a:gd name="T77" fmla="*/ 81 h 171"/>
                <a:gd name="T78" fmla="*/ 120 w 191"/>
                <a:gd name="T79" fmla="*/ 88 h 171"/>
                <a:gd name="T80" fmla="*/ 116 w 191"/>
                <a:gd name="T81" fmla="*/ 95 h 171"/>
                <a:gd name="T82" fmla="*/ 106 w 191"/>
                <a:gd name="T83" fmla="*/ 86 h 171"/>
                <a:gd name="T84" fmla="*/ 73 w 191"/>
                <a:gd name="T85" fmla="*/ 123 h 171"/>
                <a:gd name="T86" fmla="*/ 82 w 191"/>
                <a:gd name="T87" fmla="*/ 131 h 171"/>
                <a:gd name="T88" fmla="*/ 116 w 191"/>
                <a:gd name="T89" fmla="*/ 95 h 171"/>
                <a:gd name="T90" fmla="*/ 182 w 191"/>
                <a:gd name="T91" fmla="*/ 41 h 171"/>
                <a:gd name="T92" fmla="*/ 151 w 191"/>
                <a:gd name="T93" fmla="*/ 78 h 171"/>
                <a:gd name="T94" fmla="*/ 160 w 191"/>
                <a:gd name="T95" fmla="*/ 86 h 171"/>
                <a:gd name="T96" fmla="*/ 191 w 191"/>
                <a:gd name="T97" fmla="*/ 48 h 171"/>
                <a:gd name="T98" fmla="*/ 182 w 191"/>
                <a:gd name="T99" fmla="*/ 41 h 171"/>
                <a:gd name="T100" fmla="*/ 113 w 191"/>
                <a:gd name="T101" fmla="*/ 121 h 171"/>
                <a:gd name="T102" fmla="*/ 123 w 191"/>
                <a:gd name="T103" fmla="*/ 128 h 171"/>
                <a:gd name="T104" fmla="*/ 156 w 191"/>
                <a:gd name="T105" fmla="*/ 90 h 171"/>
                <a:gd name="T106" fmla="*/ 146 w 191"/>
                <a:gd name="T107" fmla="*/ 83 h 171"/>
                <a:gd name="T108" fmla="*/ 113 w 191"/>
                <a:gd name="T109" fmla="*/ 121 h 171"/>
                <a:gd name="T110" fmla="*/ 78 w 191"/>
                <a:gd name="T111" fmla="*/ 164 h 171"/>
                <a:gd name="T112" fmla="*/ 85 w 191"/>
                <a:gd name="T113" fmla="*/ 171 h 171"/>
                <a:gd name="T114" fmla="*/ 118 w 191"/>
                <a:gd name="T115" fmla="*/ 135 h 171"/>
                <a:gd name="T116" fmla="*/ 108 w 191"/>
                <a:gd name="T117" fmla="*/ 126 h 171"/>
                <a:gd name="T118" fmla="*/ 78 w 191"/>
                <a:gd name="T119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171">
                  <a:moveTo>
                    <a:pt x="113" y="7"/>
                  </a:moveTo>
                  <a:lnTo>
                    <a:pt x="106" y="0"/>
                  </a:lnTo>
                  <a:lnTo>
                    <a:pt x="73" y="38"/>
                  </a:lnTo>
                  <a:lnTo>
                    <a:pt x="82" y="45"/>
                  </a:lnTo>
                  <a:lnTo>
                    <a:pt x="113" y="7"/>
                  </a:lnTo>
                  <a:close/>
                  <a:moveTo>
                    <a:pt x="78" y="50"/>
                  </a:moveTo>
                  <a:lnTo>
                    <a:pt x="68" y="43"/>
                  </a:lnTo>
                  <a:lnTo>
                    <a:pt x="38" y="81"/>
                  </a:lnTo>
                  <a:lnTo>
                    <a:pt x="45" y="88"/>
                  </a:lnTo>
                  <a:lnTo>
                    <a:pt x="78" y="50"/>
                  </a:lnTo>
                  <a:close/>
                  <a:moveTo>
                    <a:pt x="40" y="95"/>
                  </a:moveTo>
                  <a:lnTo>
                    <a:pt x="30" y="86"/>
                  </a:lnTo>
                  <a:lnTo>
                    <a:pt x="0" y="123"/>
                  </a:lnTo>
                  <a:lnTo>
                    <a:pt x="9" y="131"/>
                  </a:lnTo>
                  <a:lnTo>
                    <a:pt x="40" y="95"/>
                  </a:lnTo>
                  <a:close/>
                  <a:moveTo>
                    <a:pt x="75" y="78"/>
                  </a:moveTo>
                  <a:lnTo>
                    <a:pt x="85" y="86"/>
                  </a:lnTo>
                  <a:lnTo>
                    <a:pt x="118" y="48"/>
                  </a:lnTo>
                  <a:lnTo>
                    <a:pt x="108" y="41"/>
                  </a:lnTo>
                  <a:lnTo>
                    <a:pt x="75" y="78"/>
                  </a:lnTo>
                  <a:close/>
                  <a:moveTo>
                    <a:pt x="71" y="83"/>
                  </a:moveTo>
                  <a:lnTo>
                    <a:pt x="40" y="121"/>
                  </a:lnTo>
                  <a:lnTo>
                    <a:pt x="49" y="128"/>
                  </a:lnTo>
                  <a:lnTo>
                    <a:pt x="80" y="90"/>
                  </a:lnTo>
                  <a:lnTo>
                    <a:pt x="71" y="83"/>
                  </a:lnTo>
                  <a:close/>
                  <a:moveTo>
                    <a:pt x="2" y="164"/>
                  </a:moveTo>
                  <a:lnTo>
                    <a:pt x="12" y="171"/>
                  </a:lnTo>
                  <a:lnTo>
                    <a:pt x="42" y="135"/>
                  </a:lnTo>
                  <a:lnTo>
                    <a:pt x="35" y="126"/>
                  </a:lnTo>
                  <a:lnTo>
                    <a:pt x="2" y="164"/>
                  </a:lnTo>
                  <a:close/>
                  <a:moveTo>
                    <a:pt x="189" y="7"/>
                  </a:moveTo>
                  <a:lnTo>
                    <a:pt x="179" y="0"/>
                  </a:lnTo>
                  <a:lnTo>
                    <a:pt x="149" y="38"/>
                  </a:lnTo>
                  <a:lnTo>
                    <a:pt x="158" y="45"/>
                  </a:lnTo>
                  <a:lnTo>
                    <a:pt x="189" y="7"/>
                  </a:lnTo>
                  <a:close/>
                  <a:moveTo>
                    <a:pt x="120" y="88"/>
                  </a:moveTo>
                  <a:lnTo>
                    <a:pt x="151" y="50"/>
                  </a:lnTo>
                  <a:lnTo>
                    <a:pt x="142" y="43"/>
                  </a:lnTo>
                  <a:lnTo>
                    <a:pt x="111" y="81"/>
                  </a:lnTo>
                  <a:lnTo>
                    <a:pt x="120" y="88"/>
                  </a:lnTo>
                  <a:close/>
                  <a:moveTo>
                    <a:pt x="116" y="95"/>
                  </a:moveTo>
                  <a:lnTo>
                    <a:pt x="106" y="86"/>
                  </a:lnTo>
                  <a:lnTo>
                    <a:pt x="73" y="123"/>
                  </a:lnTo>
                  <a:lnTo>
                    <a:pt x="82" y="131"/>
                  </a:lnTo>
                  <a:lnTo>
                    <a:pt x="116" y="95"/>
                  </a:lnTo>
                  <a:close/>
                  <a:moveTo>
                    <a:pt x="182" y="41"/>
                  </a:moveTo>
                  <a:lnTo>
                    <a:pt x="151" y="78"/>
                  </a:lnTo>
                  <a:lnTo>
                    <a:pt x="160" y="86"/>
                  </a:lnTo>
                  <a:lnTo>
                    <a:pt x="191" y="48"/>
                  </a:lnTo>
                  <a:lnTo>
                    <a:pt x="182" y="41"/>
                  </a:lnTo>
                  <a:close/>
                  <a:moveTo>
                    <a:pt x="113" y="121"/>
                  </a:moveTo>
                  <a:lnTo>
                    <a:pt x="123" y="128"/>
                  </a:lnTo>
                  <a:lnTo>
                    <a:pt x="156" y="90"/>
                  </a:lnTo>
                  <a:lnTo>
                    <a:pt x="146" y="83"/>
                  </a:lnTo>
                  <a:lnTo>
                    <a:pt x="113" y="121"/>
                  </a:lnTo>
                  <a:close/>
                  <a:moveTo>
                    <a:pt x="78" y="164"/>
                  </a:moveTo>
                  <a:lnTo>
                    <a:pt x="85" y="171"/>
                  </a:lnTo>
                  <a:lnTo>
                    <a:pt x="118" y="135"/>
                  </a:lnTo>
                  <a:lnTo>
                    <a:pt x="108" y="126"/>
                  </a:lnTo>
                  <a:lnTo>
                    <a:pt x="78" y="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594476" y="358933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14 w 112"/>
                <a:gd name="T3" fmla="*/ 57 h 112"/>
                <a:gd name="T4" fmla="*/ 22 w 112"/>
                <a:gd name="T5" fmla="*/ 57 h 112"/>
                <a:gd name="T6" fmla="*/ 14 w 112"/>
                <a:gd name="T7" fmla="*/ 57 h 112"/>
                <a:gd name="T8" fmla="*/ 90 w 112"/>
                <a:gd name="T9" fmla="*/ 70 h 112"/>
                <a:gd name="T10" fmla="*/ 97 w 112"/>
                <a:gd name="T11" fmla="*/ 43 h 112"/>
                <a:gd name="T12" fmla="*/ 49 w 112"/>
                <a:gd name="T13" fmla="*/ 87 h 112"/>
                <a:gd name="T14" fmla="*/ 66 w 112"/>
                <a:gd name="T15" fmla="*/ 71 h 112"/>
                <a:gd name="T16" fmla="*/ 61 w 112"/>
                <a:gd name="T17" fmla="*/ 92 h 112"/>
                <a:gd name="T18" fmla="*/ 56 w 112"/>
                <a:gd name="T19" fmla="*/ 92 h 112"/>
                <a:gd name="T20" fmla="*/ 27 w 112"/>
                <a:gd name="T21" fmla="*/ 46 h 112"/>
                <a:gd name="T22" fmla="*/ 41 w 112"/>
                <a:gd name="T23" fmla="*/ 67 h 112"/>
                <a:gd name="T24" fmla="*/ 56 w 112"/>
                <a:gd name="T25" fmla="*/ 27 h 112"/>
                <a:gd name="T26" fmla="*/ 56 w 112"/>
                <a:gd name="T27" fmla="*/ 43 h 112"/>
                <a:gd name="T28" fmla="*/ 56 w 112"/>
                <a:gd name="T29" fmla="*/ 27 h 112"/>
                <a:gd name="T30" fmla="*/ 62 w 112"/>
                <a:gd name="T31" fmla="*/ 23 h 112"/>
                <a:gd name="T32" fmla="*/ 86 w 112"/>
                <a:gd name="T33" fmla="*/ 57 h 112"/>
                <a:gd name="T34" fmla="*/ 72 w 112"/>
                <a:gd name="T35" fmla="*/ 57 h 112"/>
                <a:gd name="T36" fmla="*/ 86 w 112"/>
                <a:gd name="T37" fmla="*/ 57 h 112"/>
                <a:gd name="T38" fmla="*/ 56 w 112"/>
                <a:gd name="T39" fmla="*/ 48 h 112"/>
                <a:gd name="T40" fmla="*/ 67 w 112"/>
                <a:gd name="T41" fmla="*/ 67 h 112"/>
                <a:gd name="T42" fmla="*/ 45 w 112"/>
                <a:gd name="T43" fmla="*/ 57 h 112"/>
                <a:gd name="T44" fmla="*/ 80 w 112"/>
                <a:gd name="T45" fmla="*/ 25 h 112"/>
                <a:gd name="T46" fmla="*/ 41 w 112"/>
                <a:gd name="T47" fmla="*/ 43 h 112"/>
                <a:gd name="T48" fmla="*/ 44 w 112"/>
                <a:gd name="T49" fmla="*/ 27 h 112"/>
                <a:gd name="T50" fmla="*/ 45 w 112"/>
                <a:gd name="T51" fmla="*/ 88 h 112"/>
                <a:gd name="T52" fmla="*/ 41 w 112"/>
                <a:gd name="T53" fmla="*/ 72 h 112"/>
                <a:gd name="T54" fmla="*/ 80 w 112"/>
                <a:gd name="T55" fmla="*/ 90 h 112"/>
                <a:gd name="T56" fmla="*/ 89 w 112"/>
                <a:gd name="T57" fmla="*/ 74 h 112"/>
                <a:gd name="T58" fmla="*/ 84 w 112"/>
                <a:gd name="T59" fmla="*/ 91 h 112"/>
                <a:gd name="T60" fmla="*/ 85 w 112"/>
                <a:gd name="T61" fmla="*/ 24 h 112"/>
                <a:gd name="T62" fmla="*/ 89 w 112"/>
                <a:gd name="T63" fmla="*/ 40 h 112"/>
                <a:gd name="T64" fmla="*/ 101 w 112"/>
                <a:gd name="T65" fmla="*/ 38 h 112"/>
                <a:gd name="T66" fmla="*/ 80 w 112"/>
                <a:gd name="T67" fmla="*/ 10 h 112"/>
                <a:gd name="T68" fmla="*/ 79 w 112"/>
                <a:gd name="T69" fmla="*/ 20 h 112"/>
                <a:gd name="T70" fmla="*/ 73 w 112"/>
                <a:gd name="T71" fmla="*/ 7 h 112"/>
                <a:gd name="T72" fmla="*/ 33 w 112"/>
                <a:gd name="T73" fmla="*/ 20 h 112"/>
                <a:gd name="T74" fmla="*/ 46 w 112"/>
                <a:gd name="T75" fmla="*/ 22 h 112"/>
                <a:gd name="T76" fmla="*/ 32 w 112"/>
                <a:gd name="T77" fmla="*/ 10 h 112"/>
                <a:gd name="T78" fmla="*/ 27 w 112"/>
                <a:gd name="T79" fmla="*/ 24 h 112"/>
                <a:gd name="T80" fmla="*/ 20 w 112"/>
                <a:gd name="T81" fmla="*/ 21 h 112"/>
                <a:gd name="T82" fmla="*/ 14 w 112"/>
                <a:gd name="T83" fmla="*/ 27 h 112"/>
                <a:gd name="T84" fmla="*/ 28 w 112"/>
                <a:gd name="T85" fmla="*/ 91 h 112"/>
                <a:gd name="T86" fmla="*/ 23 w 112"/>
                <a:gd name="T87" fmla="*/ 74 h 112"/>
                <a:gd name="T88" fmla="*/ 11 w 112"/>
                <a:gd name="T89" fmla="*/ 77 h 112"/>
                <a:gd name="T90" fmla="*/ 32 w 112"/>
                <a:gd name="T91" fmla="*/ 102 h 112"/>
                <a:gd name="T92" fmla="*/ 34 w 112"/>
                <a:gd name="T93" fmla="*/ 94 h 112"/>
                <a:gd name="T94" fmla="*/ 39 w 112"/>
                <a:gd name="T95" fmla="*/ 105 h 112"/>
                <a:gd name="T96" fmla="*/ 78 w 112"/>
                <a:gd name="T97" fmla="*/ 94 h 112"/>
                <a:gd name="T98" fmla="*/ 66 w 112"/>
                <a:gd name="T99" fmla="*/ 92 h 112"/>
                <a:gd name="T100" fmla="*/ 80 w 112"/>
                <a:gd name="T101" fmla="*/ 102 h 112"/>
                <a:gd name="T102" fmla="*/ 103 w 112"/>
                <a:gd name="T103" fmla="*/ 77 h 112"/>
                <a:gd name="T104" fmla="*/ 101 w 112"/>
                <a:gd name="T105" fmla="*/ 72 h 112"/>
                <a:gd name="T106" fmla="*/ 105 w 112"/>
                <a:gd name="T107" fmla="*/ 41 h 112"/>
                <a:gd name="T108" fmla="*/ 101 w 112"/>
                <a:gd name="T109" fmla="*/ 72 h 112"/>
                <a:gd name="T110" fmla="*/ 10 w 112"/>
                <a:gd name="T111" fmla="*/ 57 h 112"/>
                <a:gd name="T112" fmla="*/ 4 w 112"/>
                <a:gd name="T11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14" y="57"/>
                  </a:moveTo>
                  <a:cubicBezTo>
                    <a:pt x="14" y="52"/>
                    <a:pt x="15" y="48"/>
                    <a:pt x="15" y="43"/>
                  </a:cubicBezTo>
                  <a:cubicBezTo>
                    <a:pt x="18" y="44"/>
                    <a:pt x="20" y="44"/>
                    <a:pt x="22" y="45"/>
                  </a:cubicBezTo>
                  <a:cubicBezTo>
                    <a:pt x="22" y="49"/>
                    <a:pt x="22" y="53"/>
                    <a:pt x="22" y="57"/>
                  </a:cubicBezTo>
                  <a:cubicBezTo>
                    <a:pt x="22" y="61"/>
                    <a:pt x="22" y="65"/>
                    <a:pt x="22" y="70"/>
                  </a:cubicBezTo>
                  <a:cubicBezTo>
                    <a:pt x="20" y="70"/>
                    <a:pt x="18" y="70"/>
                    <a:pt x="15" y="71"/>
                  </a:cubicBezTo>
                  <a:cubicBezTo>
                    <a:pt x="15" y="66"/>
                    <a:pt x="14" y="61"/>
                    <a:pt x="14" y="57"/>
                  </a:cubicBezTo>
                  <a:close/>
                  <a:moveTo>
                    <a:pt x="98" y="57"/>
                  </a:moveTo>
                  <a:cubicBezTo>
                    <a:pt x="98" y="61"/>
                    <a:pt x="97" y="66"/>
                    <a:pt x="97" y="71"/>
                  </a:cubicBezTo>
                  <a:cubicBezTo>
                    <a:pt x="94" y="71"/>
                    <a:pt x="92" y="70"/>
                    <a:pt x="90" y="70"/>
                  </a:cubicBezTo>
                  <a:cubicBezTo>
                    <a:pt x="90" y="65"/>
                    <a:pt x="90" y="61"/>
                    <a:pt x="90" y="57"/>
                  </a:cubicBezTo>
                  <a:cubicBezTo>
                    <a:pt x="90" y="53"/>
                    <a:pt x="90" y="49"/>
                    <a:pt x="90" y="45"/>
                  </a:cubicBezTo>
                  <a:cubicBezTo>
                    <a:pt x="92" y="44"/>
                    <a:pt x="95" y="44"/>
                    <a:pt x="97" y="43"/>
                  </a:cubicBezTo>
                  <a:cubicBezTo>
                    <a:pt x="97" y="48"/>
                    <a:pt x="98" y="52"/>
                    <a:pt x="98" y="57"/>
                  </a:cubicBezTo>
                  <a:close/>
                  <a:moveTo>
                    <a:pt x="56" y="87"/>
                  </a:moveTo>
                  <a:cubicBezTo>
                    <a:pt x="54" y="87"/>
                    <a:pt x="51" y="87"/>
                    <a:pt x="49" y="87"/>
                  </a:cubicBezTo>
                  <a:cubicBezTo>
                    <a:pt x="48" y="82"/>
                    <a:pt x="47" y="77"/>
                    <a:pt x="46" y="71"/>
                  </a:cubicBezTo>
                  <a:cubicBezTo>
                    <a:pt x="49" y="71"/>
                    <a:pt x="53" y="71"/>
                    <a:pt x="56" y="71"/>
                  </a:cubicBezTo>
                  <a:cubicBezTo>
                    <a:pt x="59" y="71"/>
                    <a:pt x="63" y="71"/>
                    <a:pt x="66" y="71"/>
                  </a:cubicBezTo>
                  <a:cubicBezTo>
                    <a:pt x="65" y="77"/>
                    <a:pt x="64" y="82"/>
                    <a:pt x="63" y="87"/>
                  </a:cubicBezTo>
                  <a:cubicBezTo>
                    <a:pt x="60" y="87"/>
                    <a:pt x="58" y="87"/>
                    <a:pt x="56" y="87"/>
                  </a:cubicBezTo>
                  <a:close/>
                  <a:moveTo>
                    <a:pt x="61" y="92"/>
                  </a:moveTo>
                  <a:cubicBezTo>
                    <a:pt x="60" y="96"/>
                    <a:pt x="58" y="100"/>
                    <a:pt x="56" y="105"/>
                  </a:cubicBezTo>
                  <a:cubicBezTo>
                    <a:pt x="54" y="100"/>
                    <a:pt x="52" y="96"/>
                    <a:pt x="51" y="92"/>
                  </a:cubicBezTo>
                  <a:cubicBezTo>
                    <a:pt x="52" y="92"/>
                    <a:pt x="54" y="92"/>
                    <a:pt x="56" y="92"/>
                  </a:cubicBezTo>
                  <a:cubicBezTo>
                    <a:pt x="58" y="92"/>
                    <a:pt x="59" y="92"/>
                    <a:pt x="61" y="92"/>
                  </a:cubicBezTo>
                  <a:close/>
                  <a:moveTo>
                    <a:pt x="26" y="57"/>
                  </a:moveTo>
                  <a:cubicBezTo>
                    <a:pt x="26" y="53"/>
                    <a:pt x="26" y="49"/>
                    <a:pt x="27" y="46"/>
                  </a:cubicBezTo>
                  <a:cubicBezTo>
                    <a:pt x="31" y="46"/>
                    <a:pt x="36" y="47"/>
                    <a:pt x="41" y="47"/>
                  </a:cubicBezTo>
                  <a:cubicBezTo>
                    <a:pt x="40" y="50"/>
                    <a:pt x="40" y="53"/>
                    <a:pt x="40" y="57"/>
                  </a:cubicBezTo>
                  <a:cubicBezTo>
                    <a:pt x="40" y="60"/>
                    <a:pt x="40" y="64"/>
                    <a:pt x="41" y="67"/>
                  </a:cubicBezTo>
                  <a:cubicBezTo>
                    <a:pt x="36" y="68"/>
                    <a:pt x="32" y="68"/>
                    <a:pt x="27" y="69"/>
                  </a:cubicBezTo>
                  <a:cubicBezTo>
                    <a:pt x="26" y="65"/>
                    <a:pt x="26" y="61"/>
                    <a:pt x="26" y="57"/>
                  </a:cubicBezTo>
                  <a:close/>
                  <a:moveTo>
                    <a:pt x="56" y="27"/>
                  </a:moveTo>
                  <a:cubicBezTo>
                    <a:pt x="58" y="27"/>
                    <a:pt x="61" y="27"/>
                    <a:pt x="63" y="27"/>
                  </a:cubicBezTo>
                  <a:cubicBezTo>
                    <a:pt x="65" y="32"/>
                    <a:pt x="66" y="38"/>
                    <a:pt x="66" y="43"/>
                  </a:cubicBezTo>
                  <a:cubicBezTo>
                    <a:pt x="63" y="43"/>
                    <a:pt x="59" y="43"/>
                    <a:pt x="56" y="43"/>
                  </a:cubicBezTo>
                  <a:cubicBezTo>
                    <a:pt x="52" y="43"/>
                    <a:pt x="49" y="43"/>
                    <a:pt x="46" y="43"/>
                  </a:cubicBezTo>
                  <a:cubicBezTo>
                    <a:pt x="46" y="38"/>
                    <a:pt x="47" y="32"/>
                    <a:pt x="49" y="27"/>
                  </a:cubicBezTo>
                  <a:cubicBezTo>
                    <a:pt x="51" y="27"/>
                    <a:pt x="53" y="27"/>
                    <a:pt x="56" y="27"/>
                  </a:cubicBezTo>
                  <a:close/>
                  <a:moveTo>
                    <a:pt x="50" y="23"/>
                  </a:moveTo>
                  <a:cubicBezTo>
                    <a:pt x="52" y="18"/>
                    <a:pt x="54" y="13"/>
                    <a:pt x="56" y="8"/>
                  </a:cubicBezTo>
                  <a:cubicBezTo>
                    <a:pt x="58" y="13"/>
                    <a:pt x="60" y="18"/>
                    <a:pt x="62" y="23"/>
                  </a:cubicBezTo>
                  <a:cubicBezTo>
                    <a:pt x="60" y="23"/>
                    <a:pt x="58" y="23"/>
                    <a:pt x="56" y="23"/>
                  </a:cubicBezTo>
                  <a:cubicBezTo>
                    <a:pt x="54" y="23"/>
                    <a:pt x="52" y="23"/>
                    <a:pt x="50" y="23"/>
                  </a:cubicBezTo>
                  <a:close/>
                  <a:moveTo>
                    <a:pt x="86" y="57"/>
                  </a:moveTo>
                  <a:cubicBezTo>
                    <a:pt x="86" y="61"/>
                    <a:pt x="86" y="65"/>
                    <a:pt x="85" y="69"/>
                  </a:cubicBezTo>
                  <a:cubicBezTo>
                    <a:pt x="81" y="68"/>
                    <a:pt x="76" y="68"/>
                    <a:pt x="71" y="67"/>
                  </a:cubicBezTo>
                  <a:cubicBezTo>
                    <a:pt x="72" y="64"/>
                    <a:pt x="72" y="60"/>
                    <a:pt x="72" y="57"/>
                  </a:cubicBezTo>
                  <a:cubicBezTo>
                    <a:pt x="72" y="53"/>
                    <a:pt x="72" y="50"/>
                    <a:pt x="71" y="47"/>
                  </a:cubicBezTo>
                  <a:cubicBezTo>
                    <a:pt x="76" y="47"/>
                    <a:pt x="81" y="46"/>
                    <a:pt x="85" y="46"/>
                  </a:cubicBezTo>
                  <a:cubicBezTo>
                    <a:pt x="86" y="49"/>
                    <a:pt x="86" y="53"/>
                    <a:pt x="86" y="57"/>
                  </a:cubicBezTo>
                  <a:close/>
                  <a:moveTo>
                    <a:pt x="45" y="57"/>
                  </a:moveTo>
                  <a:cubicBezTo>
                    <a:pt x="45" y="54"/>
                    <a:pt x="45" y="51"/>
                    <a:pt x="45" y="48"/>
                  </a:cubicBezTo>
                  <a:cubicBezTo>
                    <a:pt x="49" y="48"/>
                    <a:pt x="52" y="48"/>
                    <a:pt x="56" y="48"/>
                  </a:cubicBezTo>
                  <a:cubicBezTo>
                    <a:pt x="60" y="48"/>
                    <a:pt x="63" y="48"/>
                    <a:pt x="67" y="48"/>
                  </a:cubicBezTo>
                  <a:cubicBezTo>
                    <a:pt x="67" y="51"/>
                    <a:pt x="67" y="54"/>
                    <a:pt x="67" y="57"/>
                  </a:cubicBezTo>
                  <a:cubicBezTo>
                    <a:pt x="67" y="60"/>
                    <a:pt x="67" y="63"/>
                    <a:pt x="67" y="67"/>
                  </a:cubicBezTo>
                  <a:cubicBezTo>
                    <a:pt x="63" y="67"/>
                    <a:pt x="60" y="67"/>
                    <a:pt x="56" y="67"/>
                  </a:cubicBezTo>
                  <a:cubicBezTo>
                    <a:pt x="52" y="67"/>
                    <a:pt x="49" y="67"/>
                    <a:pt x="45" y="67"/>
                  </a:cubicBezTo>
                  <a:cubicBezTo>
                    <a:pt x="45" y="63"/>
                    <a:pt x="45" y="60"/>
                    <a:pt x="45" y="57"/>
                  </a:cubicBezTo>
                  <a:close/>
                  <a:moveTo>
                    <a:pt x="71" y="43"/>
                  </a:moveTo>
                  <a:cubicBezTo>
                    <a:pt x="70" y="37"/>
                    <a:pt x="69" y="32"/>
                    <a:pt x="68" y="27"/>
                  </a:cubicBezTo>
                  <a:cubicBezTo>
                    <a:pt x="72" y="26"/>
                    <a:pt x="76" y="26"/>
                    <a:pt x="80" y="25"/>
                  </a:cubicBezTo>
                  <a:cubicBezTo>
                    <a:pt x="82" y="30"/>
                    <a:pt x="84" y="36"/>
                    <a:pt x="85" y="41"/>
                  </a:cubicBezTo>
                  <a:cubicBezTo>
                    <a:pt x="80" y="42"/>
                    <a:pt x="76" y="42"/>
                    <a:pt x="71" y="43"/>
                  </a:cubicBezTo>
                  <a:close/>
                  <a:moveTo>
                    <a:pt x="41" y="43"/>
                  </a:moveTo>
                  <a:cubicBezTo>
                    <a:pt x="37" y="42"/>
                    <a:pt x="32" y="42"/>
                    <a:pt x="28" y="41"/>
                  </a:cubicBezTo>
                  <a:cubicBezTo>
                    <a:pt x="28" y="36"/>
                    <a:pt x="30" y="30"/>
                    <a:pt x="32" y="25"/>
                  </a:cubicBezTo>
                  <a:cubicBezTo>
                    <a:pt x="36" y="26"/>
                    <a:pt x="40" y="26"/>
                    <a:pt x="44" y="27"/>
                  </a:cubicBezTo>
                  <a:cubicBezTo>
                    <a:pt x="43" y="32"/>
                    <a:pt x="42" y="37"/>
                    <a:pt x="41" y="43"/>
                  </a:cubicBezTo>
                  <a:close/>
                  <a:moveTo>
                    <a:pt x="41" y="72"/>
                  </a:moveTo>
                  <a:cubicBezTo>
                    <a:pt x="42" y="77"/>
                    <a:pt x="43" y="82"/>
                    <a:pt x="45" y="88"/>
                  </a:cubicBezTo>
                  <a:cubicBezTo>
                    <a:pt x="40" y="88"/>
                    <a:pt x="36" y="89"/>
                    <a:pt x="32" y="90"/>
                  </a:cubicBezTo>
                  <a:cubicBezTo>
                    <a:pt x="30" y="84"/>
                    <a:pt x="29" y="79"/>
                    <a:pt x="28" y="73"/>
                  </a:cubicBezTo>
                  <a:cubicBezTo>
                    <a:pt x="32" y="73"/>
                    <a:pt x="37" y="72"/>
                    <a:pt x="41" y="72"/>
                  </a:cubicBezTo>
                  <a:close/>
                  <a:moveTo>
                    <a:pt x="71" y="72"/>
                  </a:moveTo>
                  <a:cubicBezTo>
                    <a:pt x="75" y="72"/>
                    <a:pt x="80" y="73"/>
                    <a:pt x="84" y="73"/>
                  </a:cubicBezTo>
                  <a:cubicBezTo>
                    <a:pt x="83" y="79"/>
                    <a:pt x="82" y="84"/>
                    <a:pt x="80" y="90"/>
                  </a:cubicBezTo>
                  <a:cubicBezTo>
                    <a:pt x="76" y="89"/>
                    <a:pt x="72" y="88"/>
                    <a:pt x="67" y="88"/>
                  </a:cubicBezTo>
                  <a:cubicBezTo>
                    <a:pt x="69" y="82"/>
                    <a:pt x="70" y="77"/>
                    <a:pt x="71" y="72"/>
                  </a:cubicBezTo>
                  <a:close/>
                  <a:moveTo>
                    <a:pt x="89" y="74"/>
                  </a:moveTo>
                  <a:cubicBezTo>
                    <a:pt x="91" y="75"/>
                    <a:pt x="94" y="75"/>
                    <a:pt x="96" y="76"/>
                  </a:cubicBezTo>
                  <a:cubicBezTo>
                    <a:pt x="95" y="81"/>
                    <a:pt x="94" y="87"/>
                    <a:pt x="92" y="93"/>
                  </a:cubicBezTo>
                  <a:cubicBezTo>
                    <a:pt x="89" y="92"/>
                    <a:pt x="87" y="91"/>
                    <a:pt x="84" y="91"/>
                  </a:cubicBezTo>
                  <a:cubicBezTo>
                    <a:pt x="86" y="85"/>
                    <a:pt x="88" y="80"/>
                    <a:pt x="89" y="74"/>
                  </a:cubicBezTo>
                  <a:close/>
                  <a:moveTo>
                    <a:pt x="89" y="40"/>
                  </a:moveTo>
                  <a:cubicBezTo>
                    <a:pt x="88" y="35"/>
                    <a:pt x="87" y="29"/>
                    <a:pt x="85" y="24"/>
                  </a:cubicBezTo>
                  <a:cubicBezTo>
                    <a:pt x="87" y="23"/>
                    <a:pt x="90" y="22"/>
                    <a:pt x="92" y="21"/>
                  </a:cubicBezTo>
                  <a:cubicBezTo>
                    <a:pt x="94" y="27"/>
                    <a:pt x="95" y="33"/>
                    <a:pt x="96" y="39"/>
                  </a:cubicBezTo>
                  <a:cubicBezTo>
                    <a:pt x="94" y="39"/>
                    <a:pt x="91" y="40"/>
                    <a:pt x="89" y="40"/>
                  </a:cubicBezTo>
                  <a:close/>
                  <a:moveTo>
                    <a:pt x="98" y="27"/>
                  </a:moveTo>
                  <a:cubicBezTo>
                    <a:pt x="101" y="30"/>
                    <a:pt x="102" y="33"/>
                    <a:pt x="104" y="37"/>
                  </a:cubicBezTo>
                  <a:cubicBezTo>
                    <a:pt x="103" y="37"/>
                    <a:pt x="102" y="37"/>
                    <a:pt x="101" y="38"/>
                  </a:cubicBezTo>
                  <a:cubicBezTo>
                    <a:pt x="100" y="34"/>
                    <a:pt x="99" y="30"/>
                    <a:pt x="98" y="27"/>
                  </a:cubicBezTo>
                  <a:close/>
                  <a:moveTo>
                    <a:pt x="83" y="19"/>
                  </a:moveTo>
                  <a:cubicBezTo>
                    <a:pt x="82" y="16"/>
                    <a:pt x="81" y="13"/>
                    <a:pt x="80" y="10"/>
                  </a:cubicBezTo>
                  <a:cubicBezTo>
                    <a:pt x="83" y="12"/>
                    <a:pt x="87" y="15"/>
                    <a:pt x="90" y="17"/>
                  </a:cubicBezTo>
                  <a:cubicBezTo>
                    <a:pt x="88" y="18"/>
                    <a:pt x="86" y="19"/>
                    <a:pt x="83" y="19"/>
                  </a:cubicBezTo>
                  <a:close/>
                  <a:moveTo>
                    <a:pt x="79" y="20"/>
                  </a:moveTo>
                  <a:cubicBezTo>
                    <a:pt x="75" y="21"/>
                    <a:pt x="71" y="22"/>
                    <a:pt x="67" y="22"/>
                  </a:cubicBezTo>
                  <a:cubicBezTo>
                    <a:pt x="65" y="16"/>
                    <a:pt x="62" y="10"/>
                    <a:pt x="60" y="5"/>
                  </a:cubicBezTo>
                  <a:cubicBezTo>
                    <a:pt x="64" y="5"/>
                    <a:pt x="69" y="6"/>
                    <a:pt x="73" y="7"/>
                  </a:cubicBezTo>
                  <a:cubicBezTo>
                    <a:pt x="76" y="12"/>
                    <a:pt x="77" y="16"/>
                    <a:pt x="79" y="20"/>
                  </a:cubicBezTo>
                  <a:close/>
                  <a:moveTo>
                    <a:pt x="46" y="22"/>
                  </a:moveTo>
                  <a:cubicBezTo>
                    <a:pt x="41" y="22"/>
                    <a:pt x="37" y="21"/>
                    <a:pt x="33" y="20"/>
                  </a:cubicBezTo>
                  <a:cubicBezTo>
                    <a:pt x="35" y="16"/>
                    <a:pt x="37" y="12"/>
                    <a:pt x="39" y="7"/>
                  </a:cubicBezTo>
                  <a:cubicBezTo>
                    <a:pt x="43" y="6"/>
                    <a:pt x="48" y="5"/>
                    <a:pt x="52" y="5"/>
                  </a:cubicBezTo>
                  <a:cubicBezTo>
                    <a:pt x="50" y="10"/>
                    <a:pt x="47" y="16"/>
                    <a:pt x="46" y="22"/>
                  </a:cubicBezTo>
                  <a:close/>
                  <a:moveTo>
                    <a:pt x="29" y="19"/>
                  </a:moveTo>
                  <a:cubicBezTo>
                    <a:pt x="26" y="19"/>
                    <a:pt x="24" y="18"/>
                    <a:pt x="22" y="17"/>
                  </a:cubicBezTo>
                  <a:cubicBezTo>
                    <a:pt x="25" y="15"/>
                    <a:pt x="29" y="12"/>
                    <a:pt x="32" y="10"/>
                  </a:cubicBezTo>
                  <a:cubicBezTo>
                    <a:pt x="31" y="13"/>
                    <a:pt x="30" y="16"/>
                    <a:pt x="29" y="19"/>
                  </a:cubicBezTo>
                  <a:close/>
                  <a:moveTo>
                    <a:pt x="20" y="21"/>
                  </a:moveTo>
                  <a:cubicBezTo>
                    <a:pt x="22" y="22"/>
                    <a:pt x="25" y="23"/>
                    <a:pt x="27" y="24"/>
                  </a:cubicBezTo>
                  <a:cubicBezTo>
                    <a:pt x="25" y="29"/>
                    <a:pt x="24" y="35"/>
                    <a:pt x="23" y="40"/>
                  </a:cubicBezTo>
                  <a:cubicBezTo>
                    <a:pt x="21" y="40"/>
                    <a:pt x="18" y="39"/>
                    <a:pt x="16" y="39"/>
                  </a:cubicBezTo>
                  <a:cubicBezTo>
                    <a:pt x="17" y="33"/>
                    <a:pt x="18" y="27"/>
                    <a:pt x="20" y="21"/>
                  </a:cubicBezTo>
                  <a:close/>
                  <a:moveTo>
                    <a:pt x="11" y="38"/>
                  </a:moveTo>
                  <a:cubicBezTo>
                    <a:pt x="10" y="38"/>
                    <a:pt x="9" y="37"/>
                    <a:pt x="8" y="37"/>
                  </a:cubicBezTo>
                  <a:cubicBezTo>
                    <a:pt x="10" y="33"/>
                    <a:pt x="11" y="30"/>
                    <a:pt x="14" y="27"/>
                  </a:cubicBezTo>
                  <a:cubicBezTo>
                    <a:pt x="13" y="30"/>
                    <a:pt x="12" y="34"/>
                    <a:pt x="11" y="38"/>
                  </a:cubicBezTo>
                  <a:close/>
                  <a:moveTo>
                    <a:pt x="23" y="74"/>
                  </a:moveTo>
                  <a:cubicBezTo>
                    <a:pt x="24" y="80"/>
                    <a:pt x="26" y="85"/>
                    <a:pt x="28" y="91"/>
                  </a:cubicBezTo>
                  <a:cubicBezTo>
                    <a:pt x="25" y="91"/>
                    <a:pt x="23" y="92"/>
                    <a:pt x="20" y="93"/>
                  </a:cubicBezTo>
                  <a:cubicBezTo>
                    <a:pt x="18" y="87"/>
                    <a:pt x="17" y="81"/>
                    <a:pt x="16" y="76"/>
                  </a:cubicBezTo>
                  <a:cubicBezTo>
                    <a:pt x="18" y="75"/>
                    <a:pt x="21" y="74"/>
                    <a:pt x="23" y="74"/>
                  </a:cubicBezTo>
                  <a:close/>
                  <a:moveTo>
                    <a:pt x="13" y="85"/>
                  </a:moveTo>
                  <a:cubicBezTo>
                    <a:pt x="12" y="83"/>
                    <a:pt x="10" y="80"/>
                    <a:pt x="9" y="77"/>
                  </a:cubicBezTo>
                  <a:cubicBezTo>
                    <a:pt x="10" y="77"/>
                    <a:pt x="11" y="77"/>
                    <a:pt x="11" y="77"/>
                  </a:cubicBezTo>
                  <a:cubicBezTo>
                    <a:pt x="12" y="79"/>
                    <a:pt x="13" y="82"/>
                    <a:pt x="13" y="85"/>
                  </a:cubicBezTo>
                  <a:close/>
                  <a:moveTo>
                    <a:pt x="29" y="95"/>
                  </a:moveTo>
                  <a:cubicBezTo>
                    <a:pt x="30" y="97"/>
                    <a:pt x="31" y="100"/>
                    <a:pt x="32" y="102"/>
                  </a:cubicBezTo>
                  <a:cubicBezTo>
                    <a:pt x="29" y="100"/>
                    <a:pt x="26" y="98"/>
                    <a:pt x="24" y="96"/>
                  </a:cubicBezTo>
                  <a:cubicBezTo>
                    <a:pt x="26" y="96"/>
                    <a:pt x="27" y="95"/>
                    <a:pt x="29" y="95"/>
                  </a:cubicBezTo>
                  <a:close/>
                  <a:moveTo>
                    <a:pt x="34" y="94"/>
                  </a:moveTo>
                  <a:cubicBezTo>
                    <a:pt x="38" y="93"/>
                    <a:pt x="42" y="93"/>
                    <a:pt x="46" y="92"/>
                  </a:cubicBezTo>
                  <a:cubicBezTo>
                    <a:pt x="48" y="97"/>
                    <a:pt x="50" y="102"/>
                    <a:pt x="52" y="108"/>
                  </a:cubicBezTo>
                  <a:cubicBezTo>
                    <a:pt x="48" y="107"/>
                    <a:pt x="43" y="106"/>
                    <a:pt x="39" y="105"/>
                  </a:cubicBezTo>
                  <a:cubicBezTo>
                    <a:pt x="37" y="101"/>
                    <a:pt x="35" y="98"/>
                    <a:pt x="34" y="94"/>
                  </a:cubicBezTo>
                  <a:close/>
                  <a:moveTo>
                    <a:pt x="66" y="92"/>
                  </a:moveTo>
                  <a:cubicBezTo>
                    <a:pt x="70" y="93"/>
                    <a:pt x="74" y="93"/>
                    <a:pt x="78" y="94"/>
                  </a:cubicBezTo>
                  <a:cubicBezTo>
                    <a:pt x="77" y="98"/>
                    <a:pt x="75" y="101"/>
                    <a:pt x="73" y="105"/>
                  </a:cubicBezTo>
                  <a:cubicBezTo>
                    <a:pt x="69" y="106"/>
                    <a:pt x="65" y="107"/>
                    <a:pt x="60" y="108"/>
                  </a:cubicBezTo>
                  <a:cubicBezTo>
                    <a:pt x="62" y="102"/>
                    <a:pt x="64" y="97"/>
                    <a:pt x="66" y="92"/>
                  </a:cubicBezTo>
                  <a:close/>
                  <a:moveTo>
                    <a:pt x="83" y="95"/>
                  </a:moveTo>
                  <a:cubicBezTo>
                    <a:pt x="85" y="95"/>
                    <a:pt x="86" y="96"/>
                    <a:pt x="88" y="96"/>
                  </a:cubicBezTo>
                  <a:cubicBezTo>
                    <a:pt x="86" y="98"/>
                    <a:pt x="83" y="100"/>
                    <a:pt x="80" y="102"/>
                  </a:cubicBezTo>
                  <a:cubicBezTo>
                    <a:pt x="81" y="100"/>
                    <a:pt x="82" y="97"/>
                    <a:pt x="83" y="95"/>
                  </a:cubicBezTo>
                  <a:close/>
                  <a:moveTo>
                    <a:pt x="101" y="77"/>
                  </a:moveTo>
                  <a:cubicBezTo>
                    <a:pt x="101" y="77"/>
                    <a:pt x="102" y="77"/>
                    <a:pt x="103" y="77"/>
                  </a:cubicBezTo>
                  <a:cubicBezTo>
                    <a:pt x="102" y="80"/>
                    <a:pt x="100" y="83"/>
                    <a:pt x="99" y="85"/>
                  </a:cubicBezTo>
                  <a:cubicBezTo>
                    <a:pt x="99" y="82"/>
                    <a:pt x="100" y="79"/>
                    <a:pt x="101" y="77"/>
                  </a:cubicBezTo>
                  <a:close/>
                  <a:moveTo>
                    <a:pt x="101" y="72"/>
                  </a:moveTo>
                  <a:cubicBezTo>
                    <a:pt x="102" y="67"/>
                    <a:pt x="102" y="62"/>
                    <a:pt x="102" y="57"/>
                  </a:cubicBezTo>
                  <a:cubicBezTo>
                    <a:pt x="102" y="52"/>
                    <a:pt x="102" y="47"/>
                    <a:pt x="101" y="42"/>
                  </a:cubicBezTo>
                  <a:cubicBezTo>
                    <a:pt x="103" y="42"/>
                    <a:pt x="104" y="42"/>
                    <a:pt x="105" y="41"/>
                  </a:cubicBezTo>
                  <a:cubicBezTo>
                    <a:pt x="107" y="46"/>
                    <a:pt x="108" y="51"/>
                    <a:pt x="108" y="56"/>
                  </a:cubicBezTo>
                  <a:cubicBezTo>
                    <a:pt x="108" y="62"/>
                    <a:pt x="107" y="68"/>
                    <a:pt x="105" y="73"/>
                  </a:cubicBezTo>
                  <a:cubicBezTo>
                    <a:pt x="104" y="73"/>
                    <a:pt x="102" y="72"/>
                    <a:pt x="101" y="72"/>
                  </a:cubicBezTo>
                  <a:close/>
                  <a:moveTo>
                    <a:pt x="7" y="41"/>
                  </a:moveTo>
                  <a:cubicBezTo>
                    <a:pt x="8" y="42"/>
                    <a:pt x="9" y="42"/>
                    <a:pt x="11" y="42"/>
                  </a:cubicBezTo>
                  <a:cubicBezTo>
                    <a:pt x="10" y="47"/>
                    <a:pt x="10" y="52"/>
                    <a:pt x="10" y="57"/>
                  </a:cubicBezTo>
                  <a:cubicBezTo>
                    <a:pt x="10" y="62"/>
                    <a:pt x="10" y="67"/>
                    <a:pt x="11" y="72"/>
                  </a:cubicBezTo>
                  <a:cubicBezTo>
                    <a:pt x="10" y="72"/>
                    <a:pt x="8" y="73"/>
                    <a:pt x="7" y="73"/>
                  </a:cubicBezTo>
                  <a:cubicBezTo>
                    <a:pt x="5" y="68"/>
                    <a:pt x="4" y="62"/>
                    <a:pt x="4" y="56"/>
                  </a:cubicBezTo>
                  <a:cubicBezTo>
                    <a:pt x="4" y="51"/>
                    <a:pt x="5" y="46"/>
                    <a:pt x="7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870326" y="3686176"/>
              <a:ext cx="274638" cy="331788"/>
            </a:xfrm>
            <a:custGeom>
              <a:avLst/>
              <a:gdLst>
                <a:gd name="T0" fmla="*/ 40 w 73"/>
                <a:gd name="T1" fmla="*/ 4 h 88"/>
                <a:gd name="T2" fmla="*/ 37 w 73"/>
                <a:gd name="T3" fmla="*/ 0 h 88"/>
                <a:gd name="T4" fmla="*/ 34 w 73"/>
                <a:gd name="T5" fmla="*/ 0 h 88"/>
                <a:gd name="T6" fmla="*/ 33 w 73"/>
                <a:gd name="T7" fmla="*/ 66 h 88"/>
                <a:gd name="T8" fmla="*/ 16 w 73"/>
                <a:gd name="T9" fmla="*/ 64 h 88"/>
                <a:gd name="T10" fmla="*/ 2 w 73"/>
                <a:gd name="T11" fmla="*/ 79 h 88"/>
                <a:gd name="T12" fmla="*/ 22 w 73"/>
                <a:gd name="T13" fmla="*/ 85 h 88"/>
                <a:gd name="T14" fmla="*/ 37 w 73"/>
                <a:gd name="T15" fmla="*/ 71 h 88"/>
                <a:gd name="T16" fmla="*/ 37 w 73"/>
                <a:gd name="T17" fmla="*/ 15 h 88"/>
                <a:gd name="T18" fmla="*/ 43 w 73"/>
                <a:gd name="T19" fmla="*/ 18 h 88"/>
                <a:gd name="T20" fmla="*/ 59 w 73"/>
                <a:gd name="T21" fmla="*/ 61 h 88"/>
                <a:gd name="T22" fmla="*/ 60 w 73"/>
                <a:gd name="T23" fmla="*/ 61 h 88"/>
                <a:gd name="T24" fmla="*/ 40 w 73"/>
                <a:gd name="T25" fmla="*/ 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8">
                  <a:moveTo>
                    <a:pt x="40" y="4"/>
                  </a:moveTo>
                  <a:cubicBezTo>
                    <a:pt x="37" y="2"/>
                    <a:pt x="37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0" y="63"/>
                    <a:pt x="23" y="62"/>
                    <a:pt x="16" y="64"/>
                  </a:cubicBezTo>
                  <a:cubicBezTo>
                    <a:pt x="7" y="66"/>
                    <a:pt x="0" y="73"/>
                    <a:pt x="2" y="79"/>
                  </a:cubicBezTo>
                  <a:cubicBezTo>
                    <a:pt x="3" y="85"/>
                    <a:pt x="12" y="88"/>
                    <a:pt x="22" y="85"/>
                  </a:cubicBezTo>
                  <a:cubicBezTo>
                    <a:pt x="31" y="83"/>
                    <a:pt x="38" y="77"/>
                    <a:pt x="37" y="71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8" y="15"/>
                    <a:pt x="43" y="18"/>
                  </a:cubicBezTo>
                  <a:cubicBezTo>
                    <a:pt x="57" y="26"/>
                    <a:pt x="63" y="34"/>
                    <a:pt x="59" y="61"/>
                  </a:cubicBezTo>
                  <a:cubicBezTo>
                    <a:pt x="59" y="62"/>
                    <a:pt x="60" y="62"/>
                    <a:pt x="60" y="61"/>
                  </a:cubicBezTo>
                  <a:cubicBezTo>
                    <a:pt x="73" y="18"/>
                    <a:pt x="42" y="7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2406651" y="3765551"/>
              <a:ext cx="355600" cy="244475"/>
            </a:xfrm>
            <a:custGeom>
              <a:avLst/>
              <a:gdLst>
                <a:gd name="T0" fmla="*/ 0 w 95"/>
                <a:gd name="T1" fmla="*/ 60 h 65"/>
                <a:gd name="T2" fmla="*/ 5 w 95"/>
                <a:gd name="T3" fmla="*/ 65 h 65"/>
                <a:gd name="T4" fmla="*/ 90 w 95"/>
                <a:gd name="T5" fmla="*/ 65 h 65"/>
                <a:gd name="T6" fmla="*/ 95 w 95"/>
                <a:gd name="T7" fmla="*/ 60 h 65"/>
                <a:gd name="T8" fmla="*/ 95 w 95"/>
                <a:gd name="T9" fmla="*/ 25 h 65"/>
                <a:gd name="T10" fmla="*/ 0 w 95"/>
                <a:gd name="T11" fmla="*/ 25 h 65"/>
                <a:gd name="T12" fmla="*/ 0 w 95"/>
                <a:gd name="T13" fmla="*/ 60 h 65"/>
                <a:gd name="T14" fmla="*/ 57 w 95"/>
                <a:gd name="T15" fmla="*/ 50 h 65"/>
                <a:gd name="T16" fmla="*/ 59 w 95"/>
                <a:gd name="T17" fmla="*/ 48 h 65"/>
                <a:gd name="T18" fmla="*/ 87 w 95"/>
                <a:gd name="T19" fmla="*/ 48 h 65"/>
                <a:gd name="T20" fmla="*/ 88 w 95"/>
                <a:gd name="T21" fmla="*/ 50 h 65"/>
                <a:gd name="T22" fmla="*/ 88 w 95"/>
                <a:gd name="T23" fmla="*/ 58 h 65"/>
                <a:gd name="T24" fmla="*/ 87 w 95"/>
                <a:gd name="T25" fmla="*/ 59 h 65"/>
                <a:gd name="T26" fmla="*/ 59 w 95"/>
                <a:gd name="T27" fmla="*/ 59 h 65"/>
                <a:gd name="T28" fmla="*/ 57 w 95"/>
                <a:gd name="T29" fmla="*/ 58 h 65"/>
                <a:gd name="T30" fmla="*/ 57 w 95"/>
                <a:gd name="T31" fmla="*/ 50 h 65"/>
                <a:gd name="T32" fmla="*/ 90 w 95"/>
                <a:gd name="T33" fmla="*/ 0 h 65"/>
                <a:gd name="T34" fmla="*/ 5 w 95"/>
                <a:gd name="T35" fmla="*/ 0 h 65"/>
                <a:gd name="T36" fmla="*/ 0 w 95"/>
                <a:gd name="T37" fmla="*/ 5 h 65"/>
                <a:gd name="T38" fmla="*/ 0 w 95"/>
                <a:gd name="T39" fmla="*/ 16 h 65"/>
                <a:gd name="T40" fmla="*/ 95 w 95"/>
                <a:gd name="T41" fmla="*/ 16 h 65"/>
                <a:gd name="T42" fmla="*/ 95 w 95"/>
                <a:gd name="T43" fmla="*/ 5 h 65"/>
                <a:gd name="T44" fmla="*/ 90 w 95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65">
                  <a:moveTo>
                    <a:pt x="0" y="60"/>
                  </a:moveTo>
                  <a:cubicBezTo>
                    <a:pt x="0" y="63"/>
                    <a:pt x="2" y="65"/>
                    <a:pt x="5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3" y="65"/>
                    <a:pt x="95" y="63"/>
                    <a:pt x="95" y="60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60"/>
                  </a:lnTo>
                  <a:close/>
                  <a:moveTo>
                    <a:pt x="57" y="50"/>
                  </a:moveTo>
                  <a:cubicBezTo>
                    <a:pt x="57" y="49"/>
                    <a:pt x="58" y="48"/>
                    <a:pt x="59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8" y="48"/>
                    <a:pt x="88" y="49"/>
                    <a:pt x="88" y="50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9"/>
                    <a:pt x="87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59"/>
                    <a:pt x="57" y="58"/>
                    <a:pt x="57" y="58"/>
                  </a:cubicBezTo>
                  <a:lnTo>
                    <a:pt x="57" y="50"/>
                  </a:lnTo>
                  <a:close/>
                  <a:moveTo>
                    <a:pt x="9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719263" y="3686176"/>
              <a:ext cx="323850" cy="323850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301626" y="3686176"/>
              <a:ext cx="341313" cy="323850"/>
            </a:xfrm>
            <a:custGeom>
              <a:avLst/>
              <a:gdLst>
                <a:gd name="T0" fmla="*/ 90 w 91"/>
                <a:gd name="T1" fmla="*/ 63 h 86"/>
                <a:gd name="T2" fmla="*/ 85 w 91"/>
                <a:gd name="T3" fmla="*/ 54 h 86"/>
                <a:gd name="T4" fmla="*/ 82 w 91"/>
                <a:gd name="T5" fmla="*/ 52 h 86"/>
                <a:gd name="T6" fmla="*/ 60 w 91"/>
                <a:gd name="T7" fmla="*/ 54 h 86"/>
                <a:gd name="T8" fmla="*/ 43 w 91"/>
                <a:gd name="T9" fmla="*/ 23 h 86"/>
                <a:gd name="T10" fmla="*/ 62 w 91"/>
                <a:gd name="T11" fmla="*/ 27 h 86"/>
                <a:gd name="T12" fmla="*/ 62 w 91"/>
                <a:gd name="T13" fmla="*/ 41 h 86"/>
                <a:gd name="T14" fmla="*/ 65 w 91"/>
                <a:gd name="T15" fmla="*/ 44 h 86"/>
                <a:gd name="T16" fmla="*/ 69 w 91"/>
                <a:gd name="T17" fmla="*/ 41 h 86"/>
                <a:gd name="T18" fmla="*/ 69 w 91"/>
                <a:gd name="T19" fmla="*/ 24 h 86"/>
                <a:gd name="T20" fmla="*/ 66 w 91"/>
                <a:gd name="T21" fmla="*/ 20 h 86"/>
                <a:gd name="T22" fmla="*/ 41 w 91"/>
                <a:gd name="T23" fmla="*/ 15 h 86"/>
                <a:gd name="T24" fmla="*/ 38 w 91"/>
                <a:gd name="T25" fmla="*/ 15 h 86"/>
                <a:gd name="T26" fmla="*/ 17 w 91"/>
                <a:gd name="T27" fmla="*/ 25 h 86"/>
                <a:gd name="T28" fmla="*/ 7 w 91"/>
                <a:gd name="T29" fmla="*/ 15 h 86"/>
                <a:gd name="T30" fmla="*/ 2 w 91"/>
                <a:gd name="T31" fmla="*/ 15 h 86"/>
                <a:gd name="T32" fmla="*/ 2 w 91"/>
                <a:gd name="T33" fmla="*/ 20 h 86"/>
                <a:gd name="T34" fmla="*/ 14 w 91"/>
                <a:gd name="T35" fmla="*/ 31 h 86"/>
                <a:gd name="T36" fmla="*/ 17 w 91"/>
                <a:gd name="T37" fmla="*/ 32 h 86"/>
                <a:gd name="T38" fmla="*/ 33 w 91"/>
                <a:gd name="T39" fmla="*/ 26 h 86"/>
                <a:gd name="T40" fmla="*/ 43 w 91"/>
                <a:gd name="T41" fmla="*/ 46 h 86"/>
                <a:gd name="T42" fmla="*/ 34 w 91"/>
                <a:gd name="T43" fmla="*/ 56 h 86"/>
                <a:gd name="T44" fmla="*/ 33 w 91"/>
                <a:gd name="T45" fmla="*/ 58 h 86"/>
                <a:gd name="T46" fmla="*/ 31 w 91"/>
                <a:gd name="T47" fmla="*/ 79 h 86"/>
                <a:gd name="T48" fmla="*/ 24 w 91"/>
                <a:gd name="T49" fmla="*/ 79 h 86"/>
                <a:gd name="T50" fmla="*/ 21 w 91"/>
                <a:gd name="T51" fmla="*/ 83 h 86"/>
                <a:gd name="T52" fmla="*/ 24 w 91"/>
                <a:gd name="T53" fmla="*/ 86 h 86"/>
                <a:gd name="T54" fmla="*/ 34 w 91"/>
                <a:gd name="T55" fmla="*/ 86 h 86"/>
                <a:gd name="T56" fmla="*/ 37 w 91"/>
                <a:gd name="T57" fmla="*/ 83 h 86"/>
                <a:gd name="T58" fmla="*/ 39 w 91"/>
                <a:gd name="T59" fmla="*/ 60 h 86"/>
                <a:gd name="T60" fmla="*/ 50 w 91"/>
                <a:gd name="T61" fmla="*/ 53 h 86"/>
                <a:gd name="T62" fmla="*/ 56 w 91"/>
                <a:gd name="T63" fmla="*/ 59 h 86"/>
                <a:gd name="T64" fmla="*/ 59 w 91"/>
                <a:gd name="T65" fmla="*/ 61 h 86"/>
                <a:gd name="T66" fmla="*/ 80 w 91"/>
                <a:gd name="T67" fmla="*/ 59 h 86"/>
                <a:gd name="T68" fmla="*/ 84 w 91"/>
                <a:gd name="T69" fmla="*/ 66 h 86"/>
                <a:gd name="T70" fmla="*/ 87 w 91"/>
                <a:gd name="T71" fmla="*/ 68 h 86"/>
                <a:gd name="T72" fmla="*/ 89 w 91"/>
                <a:gd name="T73" fmla="*/ 68 h 86"/>
                <a:gd name="T74" fmla="*/ 90 w 91"/>
                <a:gd name="T75" fmla="*/ 63 h 86"/>
                <a:gd name="T76" fmla="*/ 32 w 91"/>
                <a:gd name="T77" fmla="*/ 15 h 86"/>
                <a:gd name="T78" fmla="*/ 39 w 91"/>
                <a:gd name="T79" fmla="*/ 8 h 86"/>
                <a:gd name="T80" fmla="*/ 32 w 91"/>
                <a:gd name="T81" fmla="*/ 0 h 86"/>
                <a:gd name="T82" fmla="*/ 24 w 91"/>
                <a:gd name="T83" fmla="*/ 8 h 86"/>
                <a:gd name="T84" fmla="*/ 32 w 91"/>
                <a:gd name="T85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86">
                  <a:moveTo>
                    <a:pt x="90" y="63"/>
                  </a:moveTo>
                  <a:cubicBezTo>
                    <a:pt x="85" y="54"/>
                    <a:pt x="85" y="54"/>
                    <a:pt x="85" y="54"/>
                  </a:cubicBezTo>
                  <a:cubicBezTo>
                    <a:pt x="84" y="52"/>
                    <a:pt x="83" y="52"/>
                    <a:pt x="82" y="52"/>
                  </a:cubicBezTo>
                  <a:cubicBezTo>
                    <a:pt x="74" y="52"/>
                    <a:pt x="67" y="52"/>
                    <a:pt x="60" y="54"/>
                  </a:cubicBezTo>
                  <a:cubicBezTo>
                    <a:pt x="56" y="43"/>
                    <a:pt x="51" y="33"/>
                    <a:pt x="43" y="23"/>
                  </a:cubicBezTo>
                  <a:cubicBezTo>
                    <a:pt x="49" y="25"/>
                    <a:pt x="55" y="27"/>
                    <a:pt x="62" y="27"/>
                  </a:cubicBezTo>
                  <a:cubicBezTo>
                    <a:pt x="61" y="31"/>
                    <a:pt x="60" y="36"/>
                    <a:pt x="62" y="41"/>
                  </a:cubicBezTo>
                  <a:cubicBezTo>
                    <a:pt x="62" y="42"/>
                    <a:pt x="63" y="44"/>
                    <a:pt x="65" y="44"/>
                  </a:cubicBezTo>
                  <a:cubicBezTo>
                    <a:pt x="67" y="44"/>
                    <a:pt x="69" y="42"/>
                    <a:pt x="69" y="41"/>
                  </a:cubicBezTo>
                  <a:cubicBezTo>
                    <a:pt x="69" y="35"/>
                    <a:pt x="69" y="29"/>
                    <a:pt x="69" y="24"/>
                  </a:cubicBezTo>
                  <a:cubicBezTo>
                    <a:pt x="69" y="22"/>
                    <a:pt x="67" y="21"/>
                    <a:pt x="66" y="20"/>
                  </a:cubicBezTo>
                  <a:cubicBezTo>
                    <a:pt x="58" y="18"/>
                    <a:pt x="49" y="16"/>
                    <a:pt x="41" y="15"/>
                  </a:cubicBezTo>
                  <a:cubicBezTo>
                    <a:pt x="40" y="15"/>
                    <a:pt x="39" y="15"/>
                    <a:pt x="38" y="15"/>
                  </a:cubicBezTo>
                  <a:cubicBezTo>
                    <a:pt x="30" y="18"/>
                    <a:pt x="23" y="21"/>
                    <a:pt x="17" y="25"/>
                  </a:cubicBezTo>
                  <a:cubicBezTo>
                    <a:pt x="14" y="20"/>
                    <a:pt x="10" y="17"/>
                    <a:pt x="7" y="15"/>
                  </a:cubicBezTo>
                  <a:cubicBezTo>
                    <a:pt x="5" y="13"/>
                    <a:pt x="3" y="13"/>
                    <a:pt x="2" y="15"/>
                  </a:cubicBezTo>
                  <a:cubicBezTo>
                    <a:pt x="0" y="16"/>
                    <a:pt x="0" y="18"/>
                    <a:pt x="2" y="20"/>
                  </a:cubicBezTo>
                  <a:cubicBezTo>
                    <a:pt x="5" y="24"/>
                    <a:pt x="8" y="28"/>
                    <a:pt x="14" y="31"/>
                  </a:cubicBezTo>
                  <a:cubicBezTo>
                    <a:pt x="15" y="32"/>
                    <a:pt x="16" y="33"/>
                    <a:pt x="17" y="32"/>
                  </a:cubicBezTo>
                  <a:cubicBezTo>
                    <a:pt x="23" y="31"/>
                    <a:pt x="28" y="29"/>
                    <a:pt x="33" y="26"/>
                  </a:cubicBezTo>
                  <a:cubicBezTo>
                    <a:pt x="32" y="32"/>
                    <a:pt x="37" y="39"/>
                    <a:pt x="43" y="46"/>
                  </a:cubicBezTo>
                  <a:cubicBezTo>
                    <a:pt x="39" y="49"/>
                    <a:pt x="36" y="52"/>
                    <a:pt x="34" y="56"/>
                  </a:cubicBezTo>
                  <a:cubicBezTo>
                    <a:pt x="33" y="57"/>
                    <a:pt x="33" y="57"/>
                    <a:pt x="33" y="58"/>
                  </a:cubicBezTo>
                  <a:cubicBezTo>
                    <a:pt x="31" y="65"/>
                    <a:pt x="30" y="72"/>
                    <a:pt x="31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2" y="79"/>
                    <a:pt x="21" y="81"/>
                    <a:pt x="21" y="83"/>
                  </a:cubicBezTo>
                  <a:cubicBezTo>
                    <a:pt x="21" y="85"/>
                    <a:pt x="22" y="86"/>
                    <a:pt x="2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6" y="86"/>
                    <a:pt x="37" y="85"/>
                    <a:pt x="37" y="83"/>
                  </a:cubicBezTo>
                  <a:cubicBezTo>
                    <a:pt x="39" y="76"/>
                    <a:pt x="40" y="68"/>
                    <a:pt x="39" y="60"/>
                  </a:cubicBezTo>
                  <a:cubicBezTo>
                    <a:pt x="44" y="59"/>
                    <a:pt x="47" y="56"/>
                    <a:pt x="50" y="53"/>
                  </a:cubicBezTo>
                  <a:cubicBezTo>
                    <a:pt x="52" y="55"/>
                    <a:pt x="54" y="57"/>
                    <a:pt x="56" y="59"/>
                  </a:cubicBezTo>
                  <a:cubicBezTo>
                    <a:pt x="56" y="61"/>
                    <a:pt x="58" y="61"/>
                    <a:pt x="59" y="61"/>
                  </a:cubicBezTo>
                  <a:cubicBezTo>
                    <a:pt x="66" y="62"/>
                    <a:pt x="74" y="61"/>
                    <a:pt x="80" y="5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5" y="67"/>
                    <a:pt x="86" y="68"/>
                    <a:pt x="87" y="68"/>
                  </a:cubicBezTo>
                  <a:cubicBezTo>
                    <a:pt x="88" y="68"/>
                    <a:pt x="88" y="68"/>
                    <a:pt x="89" y="68"/>
                  </a:cubicBezTo>
                  <a:cubicBezTo>
                    <a:pt x="91" y="67"/>
                    <a:pt x="91" y="65"/>
                    <a:pt x="90" y="63"/>
                  </a:cubicBezTo>
                  <a:close/>
                  <a:moveTo>
                    <a:pt x="32" y="15"/>
                  </a:moveTo>
                  <a:cubicBezTo>
                    <a:pt x="36" y="15"/>
                    <a:pt x="39" y="12"/>
                    <a:pt x="39" y="8"/>
                  </a:cubicBezTo>
                  <a:cubicBezTo>
                    <a:pt x="39" y="4"/>
                    <a:pt x="36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12"/>
                    <a:pt x="28" y="15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006476" y="3686176"/>
              <a:ext cx="341313" cy="323850"/>
            </a:xfrm>
            <a:custGeom>
              <a:avLst/>
              <a:gdLst>
                <a:gd name="T0" fmla="*/ 2 w 91"/>
                <a:gd name="T1" fmla="*/ 68 h 86"/>
                <a:gd name="T2" fmla="*/ 4 w 91"/>
                <a:gd name="T3" fmla="*/ 68 h 86"/>
                <a:gd name="T4" fmla="*/ 7 w 91"/>
                <a:gd name="T5" fmla="*/ 66 h 86"/>
                <a:gd name="T6" fmla="*/ 11 w 91"/>
                <a:gd name="T7" fmla="*/ 59 h 86"/>
                <a:gd name="T8" fmla="*/ 32 w 91"/>
                <a:gd name="T9" fmla="*/ 61 h 86"/>
                <a:gd name="T10" fmla="*/ 36 w 91"/>
                <a:gd name="T11" fmla="*/ 59 h 86"/>
                <a:gd name="T12" fmla="*/ 41 w 91"/>
                <a:gd name="T13" fmla="*/ 53 h 86"/>
                <a:gd name="T14" fmla="*/ 52 w 91"/>
                <a:gd name="T15" fmla="*/ 60 h 86"/>
                <a:gd name="T16" fmla="*/ 54 w 91"/>
                <a:gd name="T17" fmla="*/ 83 h 86"/>
                <a:gd name="T18" fmla="*/ 57 w 91"/>
                <a:gd name="T19" fmla="*/ 86 h 86"/>
                <a:gd name="T20" fmla="*/ 67 w 91"/>
                <a:gd name="T21" fmla="*/ 86 h 86"/>
                <a:gd name="T22" fmla="*/ 70 w 91"/>
                <a:gd name="T23" fmla="*/ 83 h 86"/>
                <a:gd name="T24" fmla="*/ 67 w 91"/>
                <a:gd name="T25" fmla="*/ 79 h 86"/>
                <a:gd name="T26" fmla="*/ 60 w 91"/>
                <a:gd name="T27" fmla="*/ 79 h 86"/>
                <a:gd name="T28" fmla="*/ 58 w 91"/>
                <a:gd name="T29" fmla="*/ 58 h 86"/>
                <a:gd name="T30" fmla="*/ 57 w 91"/>
                <a:gd name="T31" fmla="*/ 56 h 86"/>
                <a:gd name="T32" fmla="*/ 48 w 91"/>
                <a:gd name="T33" fmla="*/ 46 h 86"/>
                <a:gd name="T34" fmla="*/ 58 w 91"/>
                <a:gd name="T35" fmla="*/ 26 h 86"/>
                <a:gd name="T36" fmla="*/ 74 w 91"/>
                <a:gd name="T37" fmla="*/ 32 h 86"/>
                <a:gd name="T38" fmla="*/ 78 w 91"/>
                <a:gd name="T39" fmla="*/ 31 h 86"/>
                <a:gd name="T40" fmla="*/ 89 w 91"/>
                <a:gd name="T41" fmla="*/ 20 h 86"/>
                <a:gd name="T42" fmla="*/ 89 w 91"/>
                <a:gd name="T43" fmla="*/ 15 h 86"/>
                <a:gd name="T44" fmla="*/ 84 w 91"/>
                <a:gd name="T45" fmla="*/ 15 h 86"/>
                <a:gd name="T46" fmla="*/ 74 w 91"/>
                <a:gd name="T47" fmla="*/ 25 h 86"/>
                <a:gd name="T48" fmla="*/ 53 w 91"/>
                <a:gd name="T49" fmla="*/ 15 h 86"/>
                <a:gd name="T50" fmla="*/ 51 w 91"/>
                <a:gd name="T51" fmla="*/ 15 h 86"/>
                <a:gd name="T52" fmla="*/ 25 w 91"/>
                <a:gd name="T53" fmla="*/ 20 h 86"/>
                <a:gd name="T54" fmla="*/ 23 w 91"/>
                <a:gd name="T55" fmla="*/ 24 h 86"/>
                <a:gd name="T56" fmla="*/ 23 w 91"/>
                <a:gd name="T57" fmla="*/ 41 h 86"/>
                <a:gd name="T58" fmla="*/ 26 w 91"/>
                <a:gd name="T59" fmla="*/ 44 h 86"/>
                <a:gd name="T60" fmla="*/ 29 w 91"/>
                <a:gd name="T61" fmla="*/ 41 h 86"/>
                <a:gd name="T62" fmla="*/ 29 w 91"/>
                <a:gd name="T63" fmla="*/ 27 h 86"/>
                <a:gd name="T64" fmla="*/ 48 w 91"/>
                <a:gd name="T65" fmla="*/ 23 h 86"/>
                <a:gd name="T66" fmla="*/ 31 w 91"/>
                <a:gd name="T67" fmla="*/ 54 h 86"/>
                <a:gd name="T68" fmla="*/ 9 w 91"/>
                <a:gd name="T69" fmla="*/ 52 h 86"/>
                <a:gd name="T70" fmla="*/ 6 w 91"/>
                <a:gd name="T71" fmla="*/ 54 h 86"/>
                <a:gd name="T72" fmla="*/ 1 w 91"/>
                <a:gd name="T73" fmla="*/ 63 h 86"/>
                <a:gd name="T74" fmla="*/ 2 w 91"/>
                <a:gd name="T75" fmla="*/ 68 h 86"/>
                <a:gd name="T76" fmla="*/ 67 w 91"/>
                <a:gd name="T77" fmla="*/ 8 h 86"/>
                <a:gd name="T78" fmla="*/ 59 w 91"/>
                <a:gd name="T79" fmla="*/ 0 h 86"/>
                <a:gd name="T80" fmla="*/ 52 w 91"/>
                <a:gd name="T81" fmla="*/ 8 h 86"/>
                <a:gd name="T82" fmla="*/ 59 w 91"/>
                <a:gd name="T83" fmla="*/ 15 h 86"/>
                <a:gd name="T84" fmla="*/ 67 w 91"/>
                <a:gd name="T85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86">
                  <a:moveTo>
                    <a:pt x="2" y="68"/>
                  </a:moveTo>
                  <a:cubicBezTo>
                    <a:pt x="3" y="68"/>
                    <a:pt x="3" y="68"/>
                    <a:pt x="4" y="68"/>
                  </a:cubicBezTo>
                  <a:cubicBezTo>
                    <a:pt x="5" y="68"/>
                    <a:pt x="6" y="67"/>
                    <a:pt x="7" y="6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61"/>
                    <a:pt x="25" y="62"/>
                    <a:pt x="32" y="61"/>
                  </a:cubicBezTo>
                  <a:cubicBezTo>
                    <a:pt x="34" y="61"/>
                    <a:pt x="35" y="61"/>
                    <a:pt x="36" y="59"/>
                  </a:cubicBezTo>
                  <a:cubicBezTo>
                    <a:pt x="37" y="57"/>
                    <a:pt x="39" y="55"/>
                    <a:pt x="41" y="53"/>
                  </a:cubicBezTo>
                  <a:cubicBezTo>
                    <a:pt x="44" y="56"/>
                    <a:pt x="47" y="59"/>
                    <a:pt x="52" y="60"/>
                  </a:cubicBezTo>
                  <a:cubicBezTo>
                    <a:pt x="51" y="68"/>
                    <a:pt x="52" y="76"/>
                    <a:pt x="54" y="83"/>
                  </a:cubicBezTo>
                  <a:cubicBezTo>
                    <a:pt x="54" y="85"/>
                    <a:pt x="55" y="86"/>
                    <a:pt x="5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5"/>
                    <a:pt x="70" y="83"/>
                  </a:cubicBezTo>
                  <a:cubicBezTo>
                    <a:pt x="70" y="81"/>
                    <a:pt x="69" y="79"/>
                    <a:pt x="67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72"/>
                    <a:pt x="60" y="65"/>
                    <a:pt x="58" y="58"/>
                  </a:cubicBezTo>
                  <a:cubicBezTo>
                    <a:pt x="58" y="57"/>
                    <a:pt x="58" y="57"/>
                    <a:pt x="57" y="56"/>
                  </a:cubicBezTo>
                  <a:cubicBezTo>
                    <a:pt x="55" y="52"/>
                    <a:pt x="52" y="49"/>
                    <a:pt x="48" y="46"/>
                  </a:cubicBezTo>
                  <a:cubicBezTo>
                    <a:pt x="54" y="39"/>
                    <a:pt x="59" y="32"/>
                    <a:pt x="58" y="26"/>
                  </a:cubicBezTo>
                  <a:cubicBezTo>
                    <a:pt x="63" y="29"/>
                    <a:pt x="68" y="31"/>
                    <a:pt x="74" y="32"/>
                  </a:cubicBezTo>
                  <a:cubicBezTo>
                    <a:pt x="75" y="33"/>
                    <a:pt x="77" y="32"/>
                    <a:pt x="78" y="31"/>
                  </a:cubicBezTo>
                  <a:cubicBezTo>
                    <a:pt x="83" y="28"/>
                    <a:pt x="87" y="24"/>
                    <a:pt x="89" y="20"/>
                  </a:cubicBezTo>
                  <a:cubicBezTo>
                    <a:pt x="91" y="18"/>
                    <a:pt x="91" y="16"/>
                    <a:pt x="89" y="15"/>
                  </a:cubicBezTo>
                  <a:cubicBezTo>
                    <a:pt x="88" y="13"/>
                    <a:pt x="86" y="13"/>
                    <a:pt x="84" y="15"/>
                  </a:cubicBezTo>
                  <a:cubicBezTo>
                    <a:pt x="81" y="17"/>
                    <a:pt x="77" y="20"/>
                    <a:pt x="74" y="25"/>
                  </a:cubicBezTo>
                  <a:cubicBezTo>
                    <a:pt x="68" y="21"/>
                    <a:pt x="61" y="18"/>
                    <a:pt x="53" y="15"/>
                  </a:cubicBezTo>
                  <a:cubicBezTo>
                    <a:pt x="52" y="15"/>
                    <a:pt x="51" y="15"/>
                    <a:pt x="51" y="15"/>
                  </a:cubicBezTo>
                  <a:cubicBezTo>
                    <a:pt x="42" y="16"/>
                    <a:pt x="33" y="18"/>
                    <a:pt x="25" y="20"/>
                  </a:cubicBezTo>
                  <a:cubicBezTo>
                    <a:pt x="24" y="21"/>
                    <a:pt x="23" y="22"/>
                    <a:pt x="23" y="24"/>
                  </a:cubicBezTo>
                  <a:cubicBezTo>
                    <a:pt x="22" y="29"/>
                    <a:pt x="22" y="35"/>
                    <a:pt x="23" y="41"/>
                  </a:cubicBezTo>
                  <a:cubicBezTo>
                    <a:pt x="23" y="42"/>
                    <a:pt x="24" y="44"/>
                    <a:pt x="26" y="44"/>
                  </a:cubicBezTo>
                  <a:cubicBezTo>
                    <a:pt x="28" y="44"/>
                    <a:pt x="29" y="42"/>
                    <a:pt x="29" y="41"/>
                  </a:cubicBezTo>
                  <a:cubicBezTo>
                    <a:pt x="31" y="36"/>
                    <a:pt x="30" y="31"/>
                    <a:pt x="29" y="27"/>
                  </a:cubicBezTo>
                  <a:cubicBezTo>
                    <a:pt x="36" y="27"/>
                    <a:pt x="42" y="25"/>
                    <a:pt x="48" y="23"/>
                  </a:cubicBezTo>
                  <a:cubicBezTo>
                    <a:pt x="40" y="33"/>
                    <a:pt x="35" y="43"/>
                    <a:pt x="31" y="54"/>
                  </a:cubicBezTo>
                  <a:cubicBezTo>
                    <a:pt x="24" y="52"/>
                    <a:pt x="17" y="52"/>
                    <a:pt x="9" y="52"/>
                  </a:cubicBezTo>
                  <a:cubicBezTo>
                    <a:pt x="8" y="52"/>
                    <a:pt x="7" y="52"/>
                    <a:pt x="6" y="5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0" y="67"/>
                    <a:pt x="2" y="68"/>
                  </a:cubicBezTo>
                  <a:close/>
                  <a:moveTo>
                    <a:pt x="67" y="8"/>
                  </a:moveTo>
                  <a:cubicBezTo>
                    <a:pt x="67" y="4"/>
                    <a:pt x="63" y="0"/>
                    <a:pt x="59" y="0"/>
                  </a:cubicBezTo>
                  <a:cubicBezTo>
                    <a:pt x="55" y="0"/>
                    <a:pt x="52" y="4"/>
                    <a:pt x="52" y="8"/>
                  </a:cubicBezTo>
                  <a:cubicBezTo>
                    <a:pt x="52" y="12"/>
                    <a:pt x="55" y="15"/>
                    <a:pt x="59" y="15"/>
                  </a:cubicBezTo>
                  <a:cubicBezTo>
                    <a:pt x="63" y="15"/>
                    <a:pt x="67" y="12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9451976" y="3708401"/>
              <a:ext cx="336550" cy="301625"/>
            </a:xfrm>
            <a:custGeom>
              <a:avLst/>
              <a:gdLst>
                <a:gd name="T0" fmla="*/ 87 w 90"/>
                <a:gd name="T1" fmla="*/ 72 h 80"/>
                <a:gd name="T2" fmla="*/ 81 w 90"/>
                <a:gd name="T3" fmla="*/ 72 h 80"/>
                <a:gd name="T4" fmla="*/ 81 w 90"/>
                <a:gd name="T5" fmla="*/ 27 h 80"/>
                <a:gd name="T6" fmla="*/ 87 w 90"/>
                <a:gd name="T7" fmla="*/ 27 h 80"/>
                <a:gd name="T8" fmla="*/ 87 w 90"/>
                <a:gd name="T9" fmla="*/ 26 h 80"/>
                <a:gd name="T10" fmla="*/ 45 w 90"/>
                <a:gd name="T11" fmla="*/ 0 h 80"/>
                <a:gd name="T12" fmla="*/ 2 w 90"/>
                <a:gd name="T13" fmla="*/ 26 h 80"/>
                <a:gd name="T14" fmla="*/ 3 w 90"/>
                <a:gd name="T15" fmla="*/ 27 h 80"/>
                <a:gd name="T16" fmla="*/ 9 w 90"/>
                <a:gd name="T17" fmla="*/ 27 h 80"/>
                <a:gd name="T18" fmla="*/ 9 w 90"/>
                <a:gd name="T19" fmla="*/ 72 h 80"/>
                <a:gd name="T20" fmla="*/ 3 w 90"/>
                <a:gd name="T21" fmla="*/ 72 h 80"/>
                <a:gd name="T22" fmla="*/ 0 w 90"/>
                <a:gd name="T23" fmla="*/ 74 h 80"/>
                <a:gd name="T24" fmla="*/ 0 w 90"/>
                <a:gd name="T25" fmla="*/ 78 h 80"/>
                <a:gd name="T26" fmla="*/ 3 w 90"/>
                <a:gd name="T27" fmla="*/ 80 h 80"/>
                <a:gd name="T28" fmla="*/ 87 w 90"/>
                <a:gd name="T29" fmla="*/ 80 h 80"/>
                <a:gd name="T30" fmla="*/ 90 w 90"/>
                <a:gd name="T31" fmla="*/ 78 h 80"/>
                <a:gd name="T32" fmla="*/ 90 w 90"/>
                <a:gd name="T33" fmla="*/ 74 h 80"/>
                <a:gd name="T34" fmla="*/ 87 w 90"/>
                <a:gd name="T35" fmla="*/ 72 h 80"/>
                <a:gd name="T36" fmla="*/ 72 w 90"/>
                <a:gd name="T37" fmla="*/ 72 h 80"/>
                <a:gd name="T38" fmla="*/ 60 w 90"/>
                <a:gd name="T39" fmla="*/ 72 h 80"/>
                <a:gd name="T40" fmla="*/ 60 w 90"/>
                <a:gd name="T41" fmla="*/ 27 h 80"/>
                <a:gd name="T42" fmla="*/ 72 w 90"/>
                <a:gd name="T43" fmla="*/ 27 h 80"/>
                <a:gd name="T44" fmla="*/ 72 w 90"/>
                <a:gd name="T45" fmla="*/ 72 h 80"/>
                <a:gd name="T46" fmla="*/ 51 w 90"/>
                <a:gd name="T47" fmla="*/ 27 h 80"/>
                <a:gd name="T48" fmla="*/ 51 w 90"/>
                <a:gd name="T49" fmla="*/ 72 h 80"/>
                <a:gd name="T50" fmla="*/ 39 w 90"/>
                <a:gd name="T51" fmla="*/ 72 h 80"/>
                <a:gd name="T52" fmla="*/ 39 w 90"/>
                <a:gd name="T53" fmla="*/ 27 h 80"/>
                <a:gd name="T54" fmla="*/ 51 w 90"/>
                <a:gd name="T55" fmla="*/ 27 h 80"/>
                <a:gd name="T56" fmla="*/ 18 w 90"/>
                <a:gd name="T57" fmla="*/ 27 h 80"/>
                <a:gd name="T58" fmla="*/ 30 w 90"/>
                <a:gd name="T59" fmla="*/ 27 h 80"/>
                <a:gd name="T60" fmla="*/ 30 w 90"/>
                <a:gd name="T61" fmla="*/ 72 h 80"/>
                <a:gd name="T62" fmla="*/ 18 w 90"/>
                <a:gd name="T63" fmla="*/ 72 h 80"/>
                <a:gd name="T64" fmla="*/ 18 w 90"/>
                <a:gd name="T65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80">
                  <a:moveTo>
                    <a:pt x="87" y="72"/>
                  </a:moveTo>
                  <a:cubicBezTo>
                    <a:pt x="81" y="72"/>
                    <a:pt x="81" y="72"/>
                    <a:pt x="81" y="72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8" y="27"/>
                    <a:pt x="89" y="26"/>
                    <a:pt x="87" y="2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7"/>
                    <a:pt x="3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1" y="72"/>
                    <a:pt x="0" y="73"/>
                    <a:pt x="0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80"/>
                    <a:pt x="90" y="79"/>
                    <a:pt x="90" y="78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3"/>
                    <a:pt x="88" y="72"/>
                    <a:pt x="87" y="72"/>
                  </a:cubicBezTo>
                  <a:close/>
                  <a:moveTo>
                    <a:pt x="72" y="72"/>
                  </a:moveTo>
                  <a:cubicBezTo>
                    <a:pt x="60" y="72"/>
                    <a:pt x="60" y="72"/>
                    <a:pt x="60" y="72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72" y="27"/>
                    <a:pt x="72" y="27"/>
                    <a:pt x="72" y="27"/>
                  </a:cubicBezTo>
                  <a:lnTo>
                    <a:pt x="72" y="72"/>
                  </a:lnTo>
                  <a:close/>
                  <a:moveTo>
                    <a:pt x="51" y="27"/>
                  </a:moveTo>
                  <a:cubicBezTo>
                    <a:pt x="51" y="72"/>
                    <a:pt x="51" y="72"/>
                    <a:pt x="51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51" y="27"/>
                  </a:lnTo>
                  <a:close/>
                  <a:moveTo>
                    <a:pt x="18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18" y="72"/>
                    <a:pt x="18" y="72"/>
                    <a:pt x="18" y="72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0160001" y="3776663"/>
              <a:ext cx="327025" cy="233363"/>
            </a:xfrm>
            <a:custGeom>
              <a:avLst/>
              <a:gdLst>
                <a:gd name="T0" fmla="*/ 45 w 87"/>
                <a:gd name="T1" fmla="*/ 33 h 62"/>
                <a:gd name="T2" fmla="*/ 45 w 87"/>
                <a:gd name="T3" fmla="*/ 33 h 62"/>
                <a:gd name="T4" fmla="*/ 44 w 87"/>
                <a:gd name="T5" fmla="*/ 33 h 62"/>
                <a:gd name="T6" fmla="*/ 44 w 87"/>
                <a:gd name="T7" fmla="*/ 33 h 62"/>
                <a:gd name="T8" fmla="*/ 43 w 87"/>
                <a:gd name="T9" fmla="*/ 33 h 62"/>
                <a:gd name="T10" fmla="*/ 43 w 87"/>
                <a:gd name="T11" fmla="*/ 33 h 62"/>
                <a:gd name="T12" fmla="*/ 43 w 87"/>
                <a:gd name="T13" fmla="*/ 33 h 62"/>
                <a:gd name="T14" fmla="*/ 43 w 87"/>
                <a:gd name="T15" fmla="*/ 33 h 62"/>
                <a:gd name="T16" fmla="*/ 43 w 87"/>
                <a:gd name="T17" fmla="*/ 33 h 62"/>
                <a:gd name="T18" fmla="*/ 43 w 87"/>
                <a:gd name="T19" fmla="*/ 33 h 62"/>
                <a:gd name="T20" fmla="*/ 43 w 87"/>
                <a:gd name="T21" fmla="*/ 33 h 62"/>
                <a:gd name="T22" fmla="*/ 42 w 87"/>
                <a:gd name="T23" fmla="*/ 33 h 62"/>
                <a:gd name="T24" fmla="*/ 42 w 87"/>
                <a:gd name="T25" fmla="*/ 33 h 62"/>
                <a:gd name="T26" fmla="*/ 0 w 87"/>
                <a:gd name="T27" fmla="*/ 5 h 62"/>
                <a:gd name="T28" fmla="*/ 0 w 87"/>
                <a:gd name="T29" fmla="*/ 60 h 62"/>
                <a:gd name="T30" fmla="*/ 3 w 87"/>
                <a:gd name="T31" fmla="*/ 62 h 62"/>
                <a:gd name="T32" fmla="*/ 84 w 87"/>
                <a:gd name="T33" fmla="*/ 62 h 62"/>
                <a:gd name="T34" fmla="*/ 87 w 87"/>
                <a:gd name="T35" fmla="*/ 60 h 62"/>
                <a:gd name="T36" fmla="*/ 87 w 87"/>
                <a:gd name="T37" fmla="*/ 5 h 62"/>
                <a:gd name="T38" fmla="*/ 45 w 87"/>
                <a:gd name="T39" fmla="*/ 33 h 62"/>
                <a:gd name="T40" fmla="*/ 43 w 87"/>
                <a:gd name="T41" fmla="*/ 28 h 62"/>
                <a:gd name="T42" fmla="*/ 86 w 87"/>
                <a:gd name="T43" fmla="*/ 0 h 62"/>
                <a:gd name="T44" fmla="*/ 86 w 87"/>
                <a:gd name="T45" fmla="*/ 0 h 62"/>
                <a:gd name="T46" fmla="*/ 84 w 87"/>
                <a:gd name="T47" fmla="*/ 0 h 62"/>
                <a:gd name="T48" fmla="*/ 3 w 87"/>
                <a:gd name="T49" fmla="*/ 0 h 62"/>
                <a:gd name="T50" fmla="*/ 1 w 87"/>
                <a:gd name="T51" fmla="*/ 0 h 62"/>
                <a:gd name="T52" fmla="*/ 1 w 87"/>
                <a:gd name="T53" fmla="*/ 0 h 62"/>
                <a:gd name="T54" fmla="*/ 43 w 87"/>
                <a:gd name="T55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62">
                  <a:moveTo>
                    <a:pt x="45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3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6" y="62"/>
                    <a:pt x="87" y="61"/>
                    <a:pt x="87" y="60"/>
                  </a:cubicBezTo>
                  <a:cubicBezTo>
                    <a:pt x="87" y="5"/>
                    <a:pt x="87" y="5"/>
                    <a:pt x="87" y="5"/>
                  </a:cubicBezTo>
                  <a:lnTo>
                    <a:pt x="45" y="33"/>
                  </a:lnTo>
                  <a:close/>
                  <a:moveTo>
                    <a:pt x="43" y="28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5" y="0"/>
                    <a:pt x="8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10888663" y="3732213"/>
              <a:ext cx="277813" cy="280988"/>
            </a:xfrm>
            <a:custGeom>
              <a:avLst/>
              <a:gdLst>
                <a:gd name="T0" fmla="*/ 71 w 74"/>
                <a:gd name="T1" fmla="*/ 20 h 75"/>
                <a:gd name="T2" fmla="*/ 55 w 74"/>
                <a:gd name="T3" fmla="*/ 3 h 75"/>
                <a:gd name="T4" fmla="*/ 43 w 74"/>
                <a:gd name="T5" fmla="*/ 3 h 75"/>
                <a:gd name="T6" fmla="*/ 27 w 74"/>
                <a:gd name="T7" fmla="*/ 19 h 75"/>
                <a:gd name="T8" fmla="*/ 21 w 74"/>
                <a:gd name="T9" fmla="*/ 13 h 75"/>
                <a:gd name="T10" fmla="*/ 12 w 74"/>
                <a:gd name="T11" fmla="*/ 13 h 75"/>
                <a:gd name="T12" fmla="*/ 12 w 74"/>
                <a:gd name="T13" fmla="*/ 22 h 75"/>
                <a:gd name="T14" fmla="*/ 26 w 74"/>
                <a:gd name="T15" fmla="*/ 37 h 75"/>
                <a:gd name="T16" fmla="*/ 23 w 74"/>
                <a:gd name="T17" fmla="*/ 38 h 75"/>
                <a:gd name="T18" fmla="*/ 1 w 74"/>
                <a:gd name="T19" fmla="*/ 73 h 75"/>
                <a:gd name="T20" fmla="*/ 2 w 74"/>
                <a:gd name="T21" fmla="*/ 74 h 75"/>
                <a:gd name="T22" fmla="*/ 36 w 74"/>
                <a:gd name="T23" fmla="*/ 52 h 75"/>
                <a:gd name="T24" fmla="*/ 37 w 74"/>
                <a:gd name="T25" fmla="*/ 48 h 75"/>
                <a:gd name="T26" fmla="*/ 52 w 74"/>
                <a:gd name="T27" fmla="*/ 63 h 75"/>
                <a:gd name="T28" fmla="*/ 62 w 74"/>
                <a:gd name="T29" fmla="*/ 63 h 75"/>
                <a:gd name="T30" fmla="*/ 62 w 74"/>
                <a:gd name="T31" fmla="*/ 53 h 75"/>
                <a:gd name="T32" fmla="*/ 55 w 74"/>
                <a:gd name="T33" fmla="*/ 47 h 75"/>
                <a:gd name="T34" fmla="*/ 71 w 74"/>
                <a:gd name="T35" fmla="*/ 31 h 75"/>
                <a:gd name="T36" fmla="*/ 71 w 74"/>
                <a:gd name="T37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5">
                  <a:moveTo>
                    <a:pt x="71" y="2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2" y="0"/>
                    <a:pt x="46" y="0"/>
                    <a:pt x="43" y="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9" y="10"/>
                    <a:pt x="14" y="10"/>
                    <a:pt x="12" y="13"/>
                  </a:cubicBezTo>
                  <a:cubicBezTo>
                    <a:pt x="9" y="15"/>
                    <a:pt x="9" y="20"/>
                    <a:pt x="12" y="22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6"/>
                    <a:pt x="24" y="37"/>
                    <a:pt x="23" y="3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5"/>
                    <a:pt x="2" y="7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8" y="51"/>
                    <a:pt x="38" y="49"/>
                    <a:pt x="37" y="4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5" y="66"/>
                    <a:pt x="59" y="66"/>
                    <a:pt x="62" y="63"/>
                  </a:cubicBezTo>
                  <a:cubicBezTo>
                    <a:pt x="64" y="60"/>
                    <a:pt x="64" y="56"/>
                    <a:pt x="62" y="53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4" y="28"/>
                    <a:pt x="74" y="23"/>
                    <a:pt x="7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1579226" y="3746501"/>
              <a:ext cx="304800" cy="263525"/>
            </a:xfrm>
            <a:custGeom>
              <a:avLst/>
              <a:gdLst>
                <a:gd name="T0" fmla="*/ 18 w 81"/>
                <a:gd name="T1" fmla="*/ 47 h 70"/>
                <a:gd name="T2" fmla="*/ 17 w 81"/>
                <a:gd name="T3" fmla="*/ 46 h 70"/>
                <a:gd name="T4" fmla="*/ 13 w 81"/>
                <a:gd name="T5" fmla="*/ 46 h 70"/>
                <a:gd name="T6" fmla="*/ 14 w 81"/>
                <a:gd name="T7" fmla="*/ 48 h 70"/>
                <a:gd name="T8" fmla="*/ 70 w 81"/>
                <a:gd name="T9" fmla="*/ 48 h 70"/>
                <a:gd name="T10" fmla="*/ 62 w 81"/>
                <a:gd name="T11" fmla="*/ 50 h 70"/>
                <a:gd name="T12" fmla="*/ 60 w 81"/>
                <a:gd name="T13" fmla="*/ 44 h 70"/>
                <a:gd name="T14" fmla="*/ 21 w 81"/>
                <a:gd name="T15" fmla="*/ 48 h 70"/>
                <a:gd name="T16" fmla="*/ 12 w 81"/>
                <a:gd name="T17" fmla="*/ 50 h 70"/>
                <a:gd name="T18" fmla="*/ 11 w 81"/>
                <a:gd name="T19" fmla="*/ 44 h 70"/>
                <a:gd name="T20" fmla="*/ 0 w 81"/>
                <a:gd name="T21" fmla="*/ 67 h 70"/>
                <a:gd name="T22" fmla="*/ 78 w 81"/>
                <a:gd name="T23" fmla="*/ 70 h 70"/>
                <a:gd name="T24" fmla="*/ 81 w 81"/>
                <a:gd name="T25" fmla="*/ 44 h 70"/>
                <a:gd name="T26" fmla="*/ 70 w 81"/>
                <a:gd name="T27" fmla="*/ 48 h 70"/>
                <a:gd name="T28" fmla="*/ 67 w 81"/>
                <a:gd name="T29" fmla="*/ 47 h 70"/>
                <a:gd name="T30" fmla="*/ 66 w 81"/>
                <a:gd name="T31" fmla="*/ 46 h 70"/>
                <a:gd name="T32" fmla="*/ 63 w 81"/>
                <a:gd name="T33" fmla="*/ 46 h 70"/>
                <a:gd name="T34" fmla="*/ 64 w 81"/>
                <a:gd name="T35" fmla="*/ 48 h 70"/>
                <a:gd name="T36" fmla="*/ 78 w 81"/>
                <a:gd name="T37" fmla="*/ 16 h 70"/>
                <a:gd name="T38" fmla="*/ 58 w 81"/>
                <a:gd name="T39" fmla="*/ 13 h 70"/>
                <a:gd name="T40" fmla="*/ 57 w 81"/>
                <a:gd name="T41" fmla="*/ 12 h 70"/>
                <a:gd name="T42" fmla="*/ 56 w 81"/>
                <a:gd name="T43" fmla="*/ 6 h 70"/>
                <a:gd name="T44" fmla="*/ 40 w 81"/>
                <a:gd name="T45" fmla="*/ 0 h 70"/>
                <a:gd name="T46" fmla="*/ 24 w 81"/>
                <a:gd name="T47" fmla="*/ 6 h 70"/>
                <a:gd name="T48" fmla="*/ 24 w 81"/>
                <a:gd name="T49" fmla="*/ 12 h 70"/>
                <a:gd name="T50" fmla="*/ 22 w 81"/>
                <a:gd name="T51" fmla="*/ 13 h 70"/>
                <a:gd name="T52" fmla="*/ 3 w 81"/>
                <a:gd name="T53" fmla="*/ 16 h 70"/>
                <a:gd name="T54" fmla="*/ 0 w 81"/>
                <a:gd name="T55" fmla="*/ 41 h 70"/>
                <a:gd name="T56" fmla="*/ 11 w 81"/>
                <a:gd name="T57" fmla="*/ 40 h 70"/>
                <a:gd name="T58" fmla="*/ 16 w 81"/>
                <a:gd name="T59" fmla="*/ 32 h 70"/>
                <a:gd name="T60" fmla="*/ 21 w 81"/>
                <a:gd name="T61" fmla="*/ 40 h 70"/>
                <a:gd name="T62" fmla="*/ 60 w 81"/>
                <a:gd name="T63" fmla="*/ 41 h 70"/>
                <a:gd name="T64" fmla="*/ 58 w 81"/>
                <a:gd name="T65" fmla="*/ 34 h 70"/>
                <a:gd name="T66" fmla="*/ 72 w 81"/>
                <a:gd name="T67" fmla="*/ 34 h 70"/>
                <a:gd name="T68" fmla="*/ 70 w 81"/>
                <a:gd name="T69" fmla="*/ 41 h 70"/>
                <a:gd name="T70" fmla="*/ 81 w 81"/>
                <a:gd name="T71" fmla="*/ 20 h 70"/>
                <a:gd name="T72" fmla="*/ 53 w 81"/>
                <a:gd name="T73" fmla="*/ 12 h 70"/>
                <a:gd name="T74" fmla="*/ 52 w 81"/>
                <a:gd name="T75" fmla="*/ 13 h 70"/>
                <a:gd name="T76" fmla="*/ 29 w 81"/>
                <a:gd name="T77" fmla="*/ 16 h 70"/>
                <a:gd name="T78" fmla="*/ 27 w 81"/>
                <a:gd name="T79" fmla="*/ 12 h 70"/>
                <a:gd name="T80" fmla="*/ 27 w 81"/>
                <a:gd name="T81" fmla="*/ 9 h 70"/>
                <a:gd name="T82" fmla="*/ 40 w 81"/>
                <a:gd name="T83" fmla="*/ 3 h 70"/>
                <a:gd name="T84" fmla="*/ 53 w 81"/>
                <a:gd name="T85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70">
                  <a:moveTo>
                    <a:pt x="17" y="48"/>
                  </a:moveTo>
                  <a:cubicBezTo>
                    <a:pt x="17" y="48"/>
                    <a:pt x="18" y="48"/>
                    <a:pt x="18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7" y="46"/>
                    <a:pt x="1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3" y="46"/>
                    <a:pt x="13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lnTo>
                    <a:pt x="17" y="48"/>
                  </a:lnTo>
                  <a:close/>
                  <a:moveTo>
                    <a:pt x="70" y="48"/>
                  </a:moveTo>
                  <a:cubicBezTo>
                    <a:pt x="70" y="49"/>
                    <a:pt x="69" y="50"/>
                    <a:pt x="6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1" y="50"/>
                    <a:pt x="60" y="49"/>
                    <a:pt x="60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0" y="50"/>
                    <a:pt x="19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49"/>
                    <a:pt x="11" y="4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1" y="70"/>
                    <a:pt x="3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9" y="70"/>
                    <a:pt x="81" y="69"/>
                    <a:pt x="81" y="67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0" y="44"/>
                    <a:pt x="70" y="44"/>
                    <a:pt x="70" y="44"/>
                  </a:cubicBezTo>
                  <a:lnTo>
                    <a:pt x="70" y="48"/>
                  </a:lnTo>
                  <a:close/>
                  <a:moveTo>
                    <a:pt x="66" y="48"/>
                  </a:moveTo>
                  <a:cubicBezTo>
                    <a:pt x="67" y="48"/>
                    <a:pt x="67" y="48"/>
                    <a:pt x="67" y="4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46"/>
                    <a:pt x="67" y="46"/>
                    <a:pt x="66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4" y="48"/>
                  </a:cubicBezTo>
                  <a:lnTo>
                    <a:pt x="66" y="48"/>
                  </a:lnTo>
                  <a:close/>
                  <a:moveTo>
                    <a:pt x="7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1" y="2"/>
                    <a:pt x="46" y="0"/>
                    <a:pt x="40" y="0"/>
                  </a:cubicBezTo>
                  <a:cubicBezTo>
                    <a:pt x="35" y="0"/>
                    <a:pt x="29" y="2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7"/>
                    <a:pt x="24" y="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2" y="12"/>
                    <a:pt x="22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9" y="38"/>
                    <a:pt x="7" y="35"/>
                    <a:pt x="9" y="34"/>
                  </a:cubicBezTo>
                  <a:cubicBezTo>
                    <a:pt x="12" y="32"/>
                    <a:pt x="16" y="32"/>
                    <a:pt x="16" y="32"/>
                  </a:cubicBezTo>
                  <a:cubicBezTo>
                    <a:pt x="16" y="32"/>
                    <a:pt x="19" y="32"/>
                    <a:pt x="22" y="34"/>
                  </a:cubicBezTo>
                  <a:cubicBezTo>
                    <a:pt x="24" y="35"/>
                    <a:pt x="22" y="38"/>
                    <a:pt x="21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8" y="38"/>
                    <a:pt x="56" y="35"/>
                    <a:pt x="58" y="34"/>
                  </a:cubicBezTo>
                  <a:cubicBezTo>
                    <a:pt x="61" y="32"/>
                    <a:pt x="65" y="32"/>
                    <a:pt x="65" y="32"/>
                  </a:cubicBezTo>
                  <a:cubicBezTo>
                    <a:pt x="65" y="32"/>
                    <a:pt x="69" y="32"/>
                    <a:pt x="72" y="34"/>
                  </a:cubicBezTo>
                  <a:cubicBezTo>
                    <a:pt x="74" y="35"/>
                    <a:pt x="72" y="38"/>
                    <a:pt x="70" y="40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8"/>
                    <a:pt x="79" y="16"/>
                    <a:pt x="78" y="16"/>
                  </a:cubicBezTo>
                  <a:close/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2" y="12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8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7"/>
                  </a:cubicBezTo>
                  <a:cubicBezTo>
                    <a:pt x="32" y="4"/>
                    <a:pt x="36" y="3"/>
                    <a:pt x="40" y="3"/>
                  </a:cubicBezTo>
                  <a:cubicBezTo>
                    <a:pt x="44" y="3"/>
                    <a:pt x="49" y="4"/>
                    <a:pt x="52" y="7"/>
                  </a:cubicBezTo>
                  <a:cubicBezTo>
                    <a:pt x="53" y="7"/>
                    <a:pt x="53" y="8"/>
                    <a:pt x="53" y="9"/>
                  </a:cubicBezTo>
                  <a:lnTo>
                    <a:pt x="53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859213" y="2205038"/>
              <a:ext cx="261938" cy="320675"/>
            </a:xfrm>
            <a:custGeom>
              <a:avLst/>
              <a:gdLst>
                <a:gd name="T0" fmla="*/ 40 w 70"/>
                <a:gd name="T1" fmla="*/ 21 h 85"/>
                <a:gd name="T2" fmla="*/ 46 w 70"/>
                <a:gd name="T3" fmla="*/ 12 h 85"/>
                <a:gd name="T4" fmla="*/ 52 w 70"/>
                <a:gd name="T5" fmla="*/ 27 h 85"/>
                <a:gd name="T6" fmla="*/ 46 w 70"/>
                <a:gd name="T7" fmla="*/ 26 h 85"/>
                <a:gd name="T8" fmla="*/ 65 w 70"/>
                <a:gd name="T9" fmla="*/ 20 h 85"/>
                <a:gd name="T10" fmla="*/ 64 w 70"/>
                <a:gd name="T11" fmla="*/ 21 h 85"/>
                <a:gd name="T12" fmla="*/ 50 w 70"/>
                <a:gd name="T13" fmla="*/ 10 h 85"/>
                <a:gd name="T14" fmla="*/ 56 w 70"/>
                <a:gd name="T15" fmla="*/ 11 h 85"/>
                <a:gd name="T16" fmla="*/ 42 w 70"/>
                <a:gd name="T17" fmla="*/ 10 h 85"/>
                <a:gd name="T18" fmla="*/ 49 w 70"/>
                <a:gd name="T19" fmla="*/ 7 h 85"/>
                <a:gd name="T20" fmla="*/ 39 w 70"/>
                <a:gd name="T21" fmla="*/ 24 h 85"/>
                <a:gd name="T22" fmla="*/ 38 w 70"/>
                <a:gd name="T23" fmla="*/ 18 h 85"/>
                <a:gd name="T24" fmla="*/ 68 w 70"/>
                <a:gd name="T25" fmla="*/ 17 h 85"/>
                <a:gd name="T26" fmla="*/ 61 w 70"/>
                <a:gd name="T27" fmla="*/ 25 h 85"/>
                <a:gd name="T28" fmla="*/ 62 w 70"/>
                <a:gd name="T29" fmla="*/ 10 h 85"/>
                <a:gd name="T30" fmla="*/ 62 w 70"/>
                <a:gd name="T31" fmla="*/ 12 h 85"/>
                <a:gd name="T32" fmla="*/ 52 w 70"/>
                <a:gd name="T33" fmla="*/ 14 h 85"/>
                <a:gd name="T34" fmla="*/ 57 w 70"/>
                <a:gd name="T35" fmla="*/ 18 h 85"/>
                <a:gd name="T36" fmla="*/ 46 w 70"/>
                <a:gd name="T37" fmla="*/ 20 h 85"/>
                <a:gd name="T38" fmla="*/ 44 w 70"/>
                <a:gd name="T39" fmla="*/ 15 h 85"/>
                <a:gd name="T40" fmla="*/ 60 w 70"/>
                <a:gd name="T41" fmla="*/ 17 h 85"/>
                <a:gd name="T42" fmla="*/ 63 w 70"/>
                <a:gd name="T43" fmla="*/ 19 h 85"/>
                <a:gd name="T44" fmla="*/ 50 w 70"/>
                <a:gd name="T45" fmla="*/ 19 h 85"/>
                <a:gd name="T46" fmla="*/ 53 w 70"/>
                <a:gd name="T47" fmla="*/ 18 h 85"/>
                <a:gd name="T48" fmla="*/ 42 w 70"/>
                <a:gd name="T49" fmla="*/ 19 h 85"/>
                <a:gd name="T50" fmla="*/ 45 w 70"/>
                <a:gd name="T51" fmla="*/ 12 h 85"/>
                <a:gd name="T52" fmla="*/ 57 w 70"/>
                <a:gd name="T53" fmla="*/ 21 h 85"/>
                <a:gd name="T54" fmla="*/ 43 w 70"/>
                <a:gd name="T55" fmla="*/ 22 h 85"/>
                <a:gd name="T56" fmla="*/ 59 w 70"/>
                <a:gd name="T57" fmla="*/ 21 h 85"/>
                <a:gd name="T58" fmla="*/ 53 w 70"/>
                <a:gd name="T59" fmla="*/ 22 h 85"/>
                <a:gd name="T60" fmla="*/ 52 w 70"/>
                <a:gd name="T61" fmla="*/ 12 h 85"/>
                <a:gd name="T62" fmla="*/ 59 w 70"/>
                <a:gd name="T63" fmla="*/ 15 h 85"/>
                <a:gd name="T64" fmla="*/ 53 w 70"/>
                <a:gd name="T65" fmla="*/ 33 h 85"/>
                <a:gd name="T66" fmla="*/ 49 w 70"/>
                <a:gd name="T67" fmla="*/ 34 h 85"/>
                <a:gd name="T68" fmla="*/ 69 w 70"/>
                <a:gd name="T69" fmla="*/ 10 h 85"/>
                <a:gd name="T70" fmla="*/ 66 w 70"/>
                <a:gd name="T71" fmla="*/ 27 h 85"/>
                <a:gd name="T72" fmla="*/ 41 w 70"/>
                <a:gd name="T73" fmla="*/ 6 h 85"/>
                <a:gd name="T74" fmla="*/ 44 w 70"/>
                <a:gd name="T75" fmla="*/ 4 h 85"/>
                <a:gd name="T76" fmla="*/ 45 w 70"/>
                <a:gd name="T77" fmla="*/ 33 h 85"/>
                <a:gd name="T78" fmla="*/ 39 w 70"/>
                <a:gd name="T79" fmla="*/ 29 h 85"/>
                <a:gd name="T80" fmla="*/ 58 w 70"/>
                <a:gd name="T81" fmla="*/ 33 h 85"/>
                <a:gd name="T82" fmla="*/ 35 w 70"/>
                <a:gd name="T83" fmla="*/ 17 h 85"/>
                <a:gd name="T84" fmla="*/ 70 w 70"/>
                <a:gd name="T85" fmla="*/ 20 h 85"/>
                <a:gd name="T86" fmla="*/ 65 w 70"/>
                <a:gd name="T87" fmla="*/ 29 h 85"/>
                <a:gd name="T88" fmla="*/ 57 w 70"/>
                <a:gd name="T89" fmla="*/ 1 h 85"/>
                <a:gd name="T90" fmla="*/ 63 w 70"/>
                <a:gd name="T91" fmla="*/ 5 h 85"/>
                <a:gd name="T92" fmla="*/ 42 w 70"/>
                <a:gd name="T93" fmla="*/ 4 h 85"/>
                <a:gd name="T94" fmla="*/ 51 w 70"/>
                <a:gd name="T95" fmla="*/ 1 h 85"/>
                <a:gd name="T96" fmla="*/ 52 w 70"/>
                <a:gd name="T97" fmla="*/ 6 h 85"/>
                <a:gd name="T98" fmla="*/ 59 w 70"/>
                <a:gd name="T99" fmla="*/ 6 h 85"/>
                <a:gd name="T100" fmla="*/ 37 w 70"/>
                <a:gd name="T101" fmla="*/ 13 h 85"/>
                <a:gd name="T102" fmla="*/ 54 w 70"/>
                <a:gd name="T103" fmla="*/ 28 h 85"/>
                <a:gd name="T104" fmla="*/ 54 w 70"/>
                <a:gd name="T105" fmla="*/ 26 h 85"/>
                <a:gd name="T106" fmla="*/ 60 w 70"/>
                <a:gd name="T107" fmla="*/ 26 h 85"/>
                <a:gd name="T108" fmla="*/ 66 w 70"/>
                <a:gd name="T109" fmla="*/ 12 h 85"/>
                <a:gd name="T110" fmla="*/ 67 w 70"/>
                <a:gd name="T111" fmla="*/ 10 h 85"/>
                <a:gd name="T112" fmla="*/ 66 w 70"/>
                <a:gd name="T113" fmla="*/ 25 h 85"/>
                <a:gd name="T114" fmla="*/ 54 w 70"/>
                <a:gd name="T115" fmla="*/ 4 h 85"/>
                <a:gd name="T116" fmla="*/ 61 w 70"/>
                <a:gd name="T117" fmla="*/ 6 h 85"/>
                <a:gd name="T118" fmla="*/ 48 w 70"/>
                <a:gd name="T119" fmla="*/ 32 h 85"/>
                <a:gd name="T120" fmla="*/ 37 w 70"/>
                <a:gd name="T121" fmla="*/ 24 h 85"/>
                <a:gd name="T122" fmla="*/ 58 w 70"/>
                <a:gd name="T123" fmla="*/ 30 h 85"/>
                <a:gd name="T124" fmla="*/ 63 w 70"/>
                <a:gd name="T125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5">
                  <a:moveTo>
                    <a:pt x="27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24" y="72"/>
                    <a:pt x="22" y="76"/>
                    <a:pt x="19" y="79"/>
                  </a:cubicBezTo>
                  <a:cubicBezTo>
                    <a:pt x="19" y="79"/>
                    <a:pt x="18" y="80"/>
                    <a:pt x="18" y="80"/>
                  </a:cubicBezTo>
                  <a:cubicBezTo>
                    <a:pt x="15" y="83"/>
                    <a:pt x="10" y="83"/>
                    <a:pt x="7" y="82"/>
                  </a:cubicBezTo>
                  <a:cubicBezTo>
                    <a:pt x="6" y="81"/>
                    <a:pt x="5" y="81"/>
                    <a:pt x="4" y="80"/>
                  </a:cubicBezTo>
                  <a:cubicBezTo>
                    <a:pt x="3" y="78"/>
                    <a:pt x="2" y="76"/>
                    <a:pt x="2" y="74"/>
                  </a:cubicBezTo>
                  <a:cubicBezTo>
                    <a:pt x="2" y="72"/>
                    <a:pt x="3" y="71"/>
                    <a:pt x="4" y="70"/>
                  </a:cubicBezTo>
                  <a:cubicBezTo>
                    <a:pt x="4" y="69"/>
                    <a:pt x="5" y="69"/>
                    <a:pt x="5" y="68"/>
                  </a:cubicBezTo>
                  <a:cubicBezTo>
                    <a:pt x="6" y="69"/>
                    <a:pt x="6" y="69"/>
                    <a:pt x="7" y="6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3" y="67"/>
                    <a:pt x="18" y="67"/>
                    <a:pt x="21" y="6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5" y="54"/>
                    <a:pt x="5" y="59"/>
                    <a:pt x="7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0"/>
                    <a:pt x="0" y="72"/>
                    <a:pt x="0" y="74"/>
                  </a:cubicBezTo>
                  <a:cubicBezTo>
                    <a:pt x="0" y="77"/>
                    <a:pt x="1" y="79"/>
                    <a:pt x="3" y="81"/>
                  </a:cubicBezTo>
                  <a:cubicBezTo>
                    <a:pt x="4" y="82"/>
                    <a:pt x="5" y="83"/>
                    <a:pt x="6" y="83"/>
                  </a:cubicBezTo>
                  <a:cubicBezTo>
                    <a:pt x="10" y="85"/>
                    <a:pt x="15" y="84"/>
                    <a:pt x="18" y="82"/>
                  </a:cubicBezTo>
                  <a:cubicBezTo>
                    <a:pt x="19" y="81"/>
                    <a:pt x="20" y="81"/>
                    <a:pt x="20" y="80"/>
                  </a:cubicBezTo>
                  <a:cubicBezTo>
                    <a:pt x="23" y="77"/>
                    <a:pt x="25" y="73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2" y="66"/>
                    <a:pt x="38" y="62"/>
                    <a:pt x="44" y="64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38" y="61"/>
                    <a:pt x="31" y="64"/>
                    <a:pt x="27" y="69"/>
                  </a:cubicBezTo>
                  <a:close/>
                  <a:moveTo>
                    <a:pt x="34" y="19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7" y="36"/>
                    <a:pt x="43" y="35"/>
                    <a:pt x="39" y="31"/>
                  </a:cubicBezTo>
                  <a:cubicBezTo>
                    <a:pt x="36" y="28"/>
                    <a:pt x="34" y="24"/>
                    <a:pt x="34" y="19"/>
                  </a:cubicBezTo>
                  <a:close/>
                  <a:moveTo>
                    <a:pt x="38" y="14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lnTo>
                    <a:pt x="38" y="14"/>
                  </a:lnTo>
                  <a:close/>
                  <a:moveTo>
                    <a:pt x="37" y="15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lnTo>
                    <a:pt x="37" y="15"/>
                  </a:lnTo>
                  <a:close/>
                  <a:moveTo>
                    <a:pt x="38" y="17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7"/>
                    <a:pt x="38" y="17"/>
                  </a:cubicBezTo>
                  <a:close/>
                  <a:moveTo>
                    <a:pt x="40" y="12"/>
                  </a:move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2"/>
                    <a:pt x="40" y="12"/>
                    <a:pt x="40" y="12"/>
                  </a:cubicBezTo>
                  <a:close/>
                  <a:moveTo>
                    <a:pt x="39" y="13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lose/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lnTo>
                    <a:pt x="39" y="14"/>
                  </a:lnTo>
                  <a:close/>
                  <a:moveTo>
                    <a:pt x="40" y="21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1"/>
                    <a:pt x="40" y="21"/>
                    <a:pt x="40" y="21"/>
                  </a:cubicBezTo>
                  <a:close/>
                  <a:moveTo>
                    <a:pt x="39" y="19"/>
                  </a:move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lnTo>
                    <a:pt x="39" y="19"/>
                  </a:lnTo>
                  <a:close/>
                  <a:moveTo>
                    <a:pt x="41" y="22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2"/>
                    <a:pt x="40" y="22"/>
                    <a:pt x="40" y="22"/>
                  </a:cubicBezTo>
                  <a:lnTo>
                    <a:pt x="41" y="22"/>
                  </a:lnTo>
                  <a:close/>
                  <a:moveTo>
                    <a:pt x="40" y="20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40" y="20"/>
                  </a:lnTo>
                  <a:close/>
                  <a:moveTo>
                    <a:pt x="57" y="24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lose/>
                  <a:moveTo>
                    <a:pt x="39" y="20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9" y="20"/>
                  </a:lnTo>
                  <a:close/>
                  <a:moveTo>
                    <a:pt x="44" y="11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3" y="11"/>
                  </a:move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lnTo>
                    <a:pt x="43" y="11"/>
                  </a:lnTo>
                  <a:close/>
                  <a:moveTo>
                    <a:pt x="41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lose/>
                  <a:moveTo>
                    <a:pt x="43" y="12"/>
                  </a:move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lose/>
                  <a:moveTo>
                    <a:pt x="46" y="10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lose/>
                  <a:moveTo>
                    <a:pt x="45" y="10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lose/>
                  <a:moveTo>
                    <a:pt x="45" y="11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5" y="11"/>
                    <a:pt x="45" y="11"/>
                    <a:pt x="45" y="11"/>
                  </a:cubicBez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40" y="13"/>
                  </a:move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lnTo>
                    <a:pt x="40" y="13"/>
                  </a:ln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10"/>
                  </a:lnTo>
                  <a:close/>
                  <a:moveTo>
                    <a:pt x="46" y="11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46" y="11"/>
                  </a:lnTo>
                  <a:close/>
                  <a:moveTo>
                    <a:pt x="41" y="12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2" y="11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  <a:moveTo>
                    <a:pt x="42" y="12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lose/>
                  <a:moveTo>
                    <a:pt x="42" y="2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4"/>
                    <a:pt x="41" y="24"/>
                    <a:pt x="41" y="24"/>
                  </a:cubicBezTo>
                  <a:lnTo>
                    <a:pt x="42" y="23"/>
                  </a:lnTo>
                  <a:close/>
                  <a:moveTo>
                    <a:pt x="50" y="26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0" y="26"/>
                    <a:pt x="50" y="26"/>
                    <a:pt x="50" y="26"/>
                  </a:cubicBezTo>
                  <a:close/>
                  <a:moveTo>
                    <a:pt x="51" y="27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51" y="27"/>
                  </a:lnTo>
                  <a:close/>
                  <a:moveTo>
                    <a:pt x="50" y="27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lnTo>
                    <a:pt x="50" y="27"/>
                  </a:lnTo>
                  <a:close/>
                  <a:moveTo>
                    <a:pt x="49" y="26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6"/>
                    <a:pt x="49" y="26"/>
                    <a:pt x="49" y="26"/>
                  </a:cubicBezTo>
                  <a:close/>
                  <a:moveTo>
                    <a:pt x="48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48" y="25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lnTo>
                    <a:pt x="48" y="25"/>
                  </a:lnTo>
                  <a:close/>
                  <a:moveTo>
                    <a:pt x="51" y="28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lnTo>
                    <a:pt x="51" y="28"/>
                  </a:lnTo>
                  <a:close/>
                  <a:moveTo>
                    <a:pt x="48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lose/>
                  <a:moveTo>
                    <a:pt x="52" y="26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7"/>
                    <a:pt x="51" y="27"/>
                  </a:cubicBezTo>
                  <a:lnTo>
                    <a:pt x="52" y="26"/>
                  </a:lnTo>
                  <a:close/>
                  <a:moveTo>
                    <a:pt x="54" y="27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lnTo>
                    <a:pt x="54" y="27"/>
                  </a:lnTo>
                  <a:close/>
                  <a:moveTo>
                    <a:pt x="53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lnTo>
                    <a:pt x="53" y="27"/>
                  </a:lnTo>
                  <a:close/>
                  <a:moveTo>
                    <a:pt x="53" y="28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3" y="28"/>
                  </a:lnTo>
                  <a:close/>
                  <a:moveTo>
                    <a:pt x="53" y="26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53" y="26"/>
                  </a:lnTo>
                  <a:close/>
                  <a:moveTo>
                    <a:pt x="52" y="27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2" y="27"/>
                  </a:lnTo>
                  <a:close/>
                  <a:moveTo>
                    <a:pt x="47" y="26"/>
                  </a:moveTo>
                  <a:cubicBezTo>
                    <a:pt x="47" y="26"/>
                    <a:pt x="47" y="26"/>
                    <a:pt x="4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7"/>
                    <a:pt x="47" y="27"/>
                    <a:pt x="47" y="27"/>
                  </a:cubicBezTo>
                  <a:lnTo>
                    <a:pt x="47" y="26"/>
                  </a:lnTo>
                  <a:close/>
                  <a:moveTo>
                    <a:pt x="42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2"/>
                    <a:pt x="41" y="22"/>
                    <a:pt x="41" y="22"/>
                  </a:cubicBezTo>
                  <a:lnTo>
                    <a:pt x="42" y="21"/>
                  </a:lnTo>
                  <a:close/>
                  <a:moveTo>
                    <a:pt x="44" y="24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4"/>
                    <a:pt x="44" y="24"/>
                    <a:pt x="44" y="24"/>
                  </a:cubicBezTo>
                  <a:close/>
                  <a:moveTo>
                    <a:pt x="44" y="23"/>
                  </a:move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lnTo>
                    <a:pt x="44" y="23"/>
                  </a:ln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lnTo>
                    <a:pt x="43" y="23"/>
                  </a:lnTo>
                  <a:close/>
                  <a:moveTo>
                    <a:pt x="42" y="22"/>
                  </a:move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1" y="23"/>
                    <a:pt x="41" y="23"/>
                  </a:cubicBezTo>
                  <a:lnTo>
                    <a:pt x="42" y="22"/>
                  </a:lnTo>
                  <a:close/>
                  <a:moveTo>
                    <a:pt x="47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8" y="10"/>
                    <a:pt x="48" y="10"/>
                  </a:cubicBezTo>
                  <a:lnTo>
                    <a:pt x="47" y="11"/>
                  </a:lnTo>
                  <a:close/>
                  <a:moveTo>
                    <a:pt x="43" y="22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43" y="22"/>
                  </a:lnTo>
                  <a:close/>
                  <a:moveTo>
                    <a:pt x="43" y="24"/>
                  </a:move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lose/>
                  <a:moveTo>
                    <a:pt x="45" y="25"/>
                  </a:move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5"/>
                    <a:pt x="44" y="25"/>
                    <a:pt x="44" y="25"/>
                  </a:cubicBezTo>
                  <a:lnTo>
                    <a:pt x="45" y="25"/>
                  </a:lnTo>
                  <a:close/>
                  <a:moveTo>
                    <a:pt x="47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lnTo>
                    <a:pt x="47" y="25"/>
                  </a:lnTo>
                  <a:close/>
                  <a:moveTo>
                    <a:pt x="46" y="26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6"/>
                    <a:pt x="45" y="26"/>
                    <a:pt x="45" y="26"/>
                  </a:cubicBezTo>
                  <a:lnTo>
                    <a:pt x="46" y="26"/>
                  </a:lnTo>
                  <a:close/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5"/>
                    <a:pt x="46" y="25"/>
                    <a:pt x="46" y="25"/>
                  </a:cubicBezTo>
                  <a:lnTo>
                    <a:pt x="47" y="24"/>
                  </a:lnTo>
                  <a:close/>
                  <a:moveTo>
                    <a:pt x="46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5" y="25"/>
                    <a:pt x="45" y="25"/>
                  </a:cubicBezTo>
                  <a:lnTo>
                    <a:pt x="46" y="25"/>
                  </a:lnTo>
                  <a:close/>
                  <a:moveTo>
                    <a:pt x="45" y="24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4"/>
                    <a:pt x="45" y="24"/>
                    <a:pt x="45" y="24"/>
                  </a:cubicBezTo>
                  <a:close/>
                  <a:moveTo>
                    <a:pt x="62" y="13"/>
                  </a:move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3"/>
                    <a:pt x="62" y="13"/>
                  </a:cubicBezTo>
                  <a:close/>
                  <a:moveTo>
                    <a:pt x="65" y="16"/>
                  </a:moveTo>
                  <a:cubicBezTo>
                    <a:pt x="65" y="17"/>
                    <a:pt x="65" y="17"/>
                    <a:pt x="65" y="17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lose/>
                  <a:moveTo>
                    <a:pt x="64" y="16"/>
                  </a:move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5" y="17"/>
                  </a:moveTo>
                  <a:cubicBezTo>
                    <a:pt x="65" y="18"/>
                    <a:pt x="65" y="18"/>
                    <a:pt x="65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lose/>
                  <a:moveTo>
                    <a:pt x="64" y="17"/>
                  </a:moveTo>
                  <a:cubicBezTo>
                    <a:pt x="64" y="18"/>
                    <a:pt x="64" y="18"/>
                    <a:pt x="64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7"/>
                    <a:pt x="64" y="17"/>
                    <a:pt x="64" y="17"/>
                  </a:cubicBezTo>
                  <a:close/>
                  <a:moveTo>
                    <a:pt x="65" y="18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8"/>
                    <a:pt x="66" y="18"/>
                    <a:pt x="66" y="18"/>
                  </a:cubicBezTo>
                  <a:lnTo>
                    <a:pt x="65" y="18"/>
                  </a:lnTo>
                  <a:close/>
                  <a:moveTo>
                    <a:pt x="65" y="21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1"/>
                    <a:pt x="65" y="21"/>
                    <a:pt x="65" y="21"/>
                  </a:cubicBezTo>
                  <a:close/>
                  <a:moveTo>
                    <a:pt x="66" y="20"/>
                  </a:moveTo>
                  <a:cubicBezTo>
                    <a:pt x="66" y="19"/>
                    <a:pt x="66" y="19"/>
                    <a:pt x="66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20"/>
                    <a:pt x="66" y="20"/>
                    <a:pt x="66" y="20"/>
                  </a:cubicBezTo>
                  <a:close/>
                  <a:moveTo>
                    <a:pt x="62" y="14"/>
                  </a:moveTo>
                  <a:cubicBezTo>
                    <a:pt x="62" y="15"/>
                    <a:pt x="62" y="15"/>
                    <a:pt x="62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4"/>
                    <a:pt x="63" y="14"/>
                    <a:pt x="63" y="14"/>
                  </a:cubicBezTo>
                  <a:lnTo>
                    <a:pt x="62" y="14"/>
                  </a:lnTo>
                  <a:close/>
                  <a:moveTo>
                    <a:pt x="55" y="26"/>
                  </a:move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lnTo>
                    <a:pt x="55" y="26"/>
                  </a:lnTo>
                  <a:close/>
                  <a:moveTo>
                    <a:pt x="63" y="15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3" y="15"/>
                  </a:lnTo>
                  <a:close/>
                  <a:moveTo>
                    <a:pt x="65" y="20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lnTo>
                    <a:pt x="65" y="20"/>
                  </a:lnTo>
                  <a:close/>
                  <a:moveTo>
                    <a:pt x="61" y="12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2"/>
                    <a:pt x="62" y="12"/>
                    <a:pt x="62" y="12"/>
                  </a:cubicBezTo>
                  <a:lnTo>
                    <a:pt x="61" y="12"/>
                  </a:lnTo>
                  <a:close/>
                  <a:moveTo>
                    <a:pt x="63" y="14"/>
                  </a:moveTo>
                  <a:cubicBezTo>
                    <a:pt x="63" y="15"/>
                    <a:pt x="63" y="15"/>
                    <a:pt x="63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lnTo>
                    <a:pt x="63" y="14"/>
                  </a:lnTo>
                  <a:close/>
                  <a:moveTo>
                    <a:pt x="62" y="15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5"/>
                    <a:pt x="63" y="15"/>
                    <a:pt x="63" y="15"/>
                  </a:cubicBezTo>
                  <a:lnTo>
                    <a:pt x="62" y="15"/>
                  </a:lnTo>
                  <a:close/>
                  <a:moveTo>
                    <a:pt x="58" y="23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lose/>
                  <a:moveTo>
                    <a:pt x="59" y="23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4"/>
                    <a:pt x="59" y="24"/>
                    <a:pt x="59" y="24"/>
                  </a:cubicBezTo>
                  <a:lnTo>
                    <a:pt x="59" y="23"/>
                  </a:lnTo>
                  <a:close/>
                  <a:moveTo>
                    <a:pt x="60" y="22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2"/>
                    <a:pt x="60" y="22"/>
                    <a:pt x="60" y="22"/>
                  </a:cubicBezTo>
                  <a:close/>
                  <a:moveTo>
                    <a:pt x="61" y="23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lnTo>
                    <a:pt x="61" y="23"/>
                  </a:lnTo>
                  <a:close/>
                  <a:moveTo>
                    <a:pt x="58" y="24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lose/>
                  <a:moveTo>
                    <a:pt x="59" y="2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9" y="23"/>
                    <a:pt x="59" y="23"/>
                    <a:pt x="59" y="23"/>
                  </a:cubicBezTo>
                  <a:lnTo>
                    <a:pt x="59" y="22"/>
                  </a:lnTo>
                  <a:close/>
                  <a:moveTo>
                    <a:pt x="61" y="14"/>
                  </a:moveTo>
                  <a:cubicBezTo>
                    <a:pt x="61" y="14"/>
                    <a:pt x="61" y="14"/>
                    <a:pt x="61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4"/>
                    <a:pt x="61" y="14"/>
                    <a:pt x="61" y="14"/>
                  </a:cubicBezTo>
                  <a:close/>
                  <a:moveTo>
                    <a:pt x="61" y="22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2"/>
                    <a:pt x="61" y="22"/>
                    <a:pt x="61" y="22"/>
                  </a:cubicBezTo>
                  <a:close/>
                  <a:moveTo>
                    <a:pt x="65" y="19"/>
                  </a:move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9"/>
                    <a:pt x="64" y="19"/>
                    <a:pt x="64" y="19"/>
                  </a:cubicBezTo>
                  <a:lnTo>
                    <a:pt x="65" y="19"/>
                  </a:lnTo>
                  <a:close/>
                  <a:moveTo>
                    <a:pt x="63" y="21"/>
                  </a:move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lose/>
                  <a:moveTo>
                    <a:pt x="64" y="20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64" y="20"/>
                  </a:lnTo>
                  <a:close/>
                  <a:moveTo>
                    <a:pt x="64" y="21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lose/>
                  <a:moveTo>
                    <a:pt x="62" y="22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2"/>
                    <a:pt x="62" y="22"/>
                    <a:pt x="62" y="22"/>
                  </a:cubicBezTo>
                  <a:close/>
                  <a:moveTo>
                    <a:pt x="63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lnTo>
                    <a:pt x="63" y="20"/>
                  </a:lnTo>
                  <a:close/>
                  <a:moveTo>
                    <a:pt x="62" y="23"/>
                  </a:moveTo>
                  <a:cubicBezTo>
                    <a:pt x="61" y="22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3"/>
                    <a:pt x="61" y="23"/>
                    <a:pt x="61" y="23"/>
                  </a:cubicBezTo>
                  <a:lnTo>
                    <a:pt x="62" y="23"/>
                  </a:lnTo>
                  <a:close/>
                  <a:moveTo>
                    <a:pt x="52" y="10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3" y="10"/>
                    <a:pt x="53" y="10"/>
                  </a:cubicBezTo>
                  <a:lnTo>
                    <a:pt x="52" y="10"/>
                  </a:lnTo>
                  <a:close/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9"/>
                  </a:cubicBezTo>
                  <a:lnTo>
                    <a:pt x="51" y="10"/>
                  </a:lnTo>
                  <a:close/>
                  <a:moveTo>
                    <a:pt x="48" y="9"/>
                  </a:move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0"/>
                    <a:pt x="52" y="10"/>
                    <a:pt x="52" y="10"/>
                  </a:cubicBezTo>
                  <a:lnTo>
                    <a:pt x="51" y="11"/>
                  </a:lnTo>
                  <a:close/>
                  <a:moveTo>
                    <a:pt x="52" y="9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9"/>
                    <a:pt x="53" y="9"/>
                    <a:pt x="53" y="9"/>
                  </a:cubicBezTo>
                  <a:lnTo>
                    <a:pt x="52" y="9"/>
                  </a:lnTo>
                  <a:close/>
                  <a:moveTo>
                    <a:pt x="54" y="9"/>
                  </a:move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lnTo>
                    <a:pt x="54" y="9"/>
                  </a:lnTo>
                  <a:close/>
                  <a:moveTo>
                    <a:pt x="53" y="10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53" y="10"/>
                  </a:lnTo>
                  <a:close/>
                  <a:moveTo>
                    <a:pt x="53" y="9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3" y="9"/>
                  </a:lnTo>
                  <a:close/>
                  <a:moveTo>
                    <a:pt x="51" y="9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51" y="9"/>
                  </a:lnTo>
                  <a:close/>
                  <a:moveTo>
                    <a:pt x="49" y="9"/>
                  </a:move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lose/>
                  <a:moveTo>
                    <a:pt x="49" y="10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lnTo>
                    <a:pt x="49" y="10"/>
                  </a:lnTo>
                  <a:close/>
                  <a:moveTo>
                    <a:pt x="48" y="10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8" y="10"/>
                  </a:ln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54" y="10"/>
                  </a:moveTo>
                  <a:cubicBezTo>
                    <a:pt x="54" y="10"/>
                    <a:pt x="54" y="10"/>
                    <a:pt x="54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54" y="10"/>
                  </a:lnTo>
                  <a:close/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50" y="10"/>
                  </a:lnTo>
                  <a:close/>
                  <a:moveTo>
                    <a:pt x="59" y="11"/>
                  </a:moveTo>
                  <a:cubicBezTo>
                    <a:pt x="59" y="12"/>
                    <a:pt x="59" y="12"/>
                    <a:pt x="59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lnTo>
                    <a:pt x="59" y="11"/>
                  </a:lnTo>
                  <a:close/>
                  <a:moveTo>
                    <a:pt x="59" y="12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9" y="12"/>
                  </a:lnTo>
                  <a:close/>
                  <a:moveTo>
                    <a:pt x="60" y="13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lnTo>
                    <a:pt x="60" y="13"/>
                  </a:lnTo>
                  <a:close/>
                  <a:moveTo>
                    <a:pt x="55" y="11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59" y="13"/>
                  </a:move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lnTo>
                    <a:pt x="59" y="13"/>
                  </a:lnTo>
                  <a:close/>
                  <a:moveTo>
                    <a:pt x="6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1"/>
                    <a:pt x="61" y="11"/>
                    <a:pt x="61" y="11"/>
                  </a:cubicBezTo>
                  <a:lnTo>
                    <a:pt x="60" y="12"/>
                  </a:lnTo>
                  <a:close/>
                  <a:moveTo>
                    <a:pt x="58" y="11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58" y="11"/>
                  </a:lnTo>
                  <a:close/>
                  <a:moveTo>
                    <a:pt x="58" y="12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58" y="12"/>
                  </a:lnTo>
                  <a:close/>
                  <a:moveTo>
                    <a:pt x="56" y="12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1"/>
                    <a:pt x="56" y="11"/>
                    <a:pt x="56" y="11"/>
                  </a:cubicBezTo>
                  <a:lnTo>
                    <a:pt x="56" y="12"/>
                  </a:lnTo>
                  <a:close/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6" y="9"/>
                  </a:cubicBezTo>
                  <a:lnTo>
                    <a:pt x="55" y="10"/>
                  </a:lnTo>
                  <a:close/>
                  <a:moveTo>
                    <a:pt x="58" y="10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0"/>
                    <a:pt x="58" y="10"/>
                    <a:pt x="58" y="10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57" y="11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1"/>
                    <a:pt x="58" y="11"/>
                  </a:cubicBezTo>
                  <a:lnTo>
                    <a:pt x="57" y="11"/>
                  </a:lnTo>
                  <a:close/>
                  <a:moveTo>
                    <a:pt x="40" y="19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lnTo>
                    <a:pt x="40" y="19"/>
                  </a:lnTo>
                  <a:close/>
                  <a:moveTo>
                    <a:pt x="46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46" y="9"/>
                  </a:lnTo>
                  <a:close/>
                  <a:moveTo>
                    <a:pt x="43" y="9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lnTo>
                    <a:pt x="43" y="9"/>
                  </a:lnTo>
                  <a:close/>
                  <a:moveTo>
                    <a:pt x="44" y="9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4" y="9"/>
                  </a:lnTo>
                  <a:close/>
                  <a:moveTo>
                    <a:pt x="45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lnTo>
                    <a:pt x="45" y="8"/>
                  </a:lnTo>
                  <a:close/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46" y="8"/>
                  </a:lnTo>
                  <a:close/>
                  <a:moveTo>
                    <a:pt x="45" y="9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5" y="9"/>
                  </a:lnTo>
                  <a:close/>
                  <a:moveTo>
                    <a:pt x="43" y="8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lnTo>
                    <a:pt x="43" y="8"/>
                  </a:lnTo>
                  <a:close/>
                  <a:moveTo>
                    <a:pt x="44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44" y="8"/>
                  </a:lnTo>
                  <a:close/>
                  <a:moveTo>
                    <a:pt x="40" y="10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lnTo>
                    <a:pt x="40" y="10"/>
                  </a:lnTo>
                  <a:close/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3" y="9"/>
                    <a:pt x="43" y="9"/>
                  </a:cubicBezTo>
                  <a:lnTo>
                    <a:pt x="42" y="10"/>
                  </a:lnTo>
                  <a:close/>
                  <a:moveTo>
                    <a:pt x="39" y="10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lnTo>
                    <a:pt x="39" y="10"/>
                  </a:lnTo>
                  <a:close/>
                  <a:moveTo>
                    <a:pt x="40" y="11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1"/>
                    <a:pt x="41" y="11"/>
                    <a:pt x="41" y="11"/>
                  </a:cubicBezTo>
                  <a:lnTo>
                    <a:pt x="40" y="11"/>
                  </a:lnTo>
                  <a:close/>
                  <a:moveTo>
                    <a:pt x="41" y="10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lnTo>
                    <a:pt x="41" y="10"/>
                  </a:lnTo>
                  <a:close/>
                  <a:moveTo>
                    <a:pt x="42" y="9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42" y="9"/>
                  </a:lnTo>
                  <a:close/>
                  <a:moveTo>
                    <a:pt x="39" y="11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lnTo>
                    <a:pt x="39" y="11"/>
                  </a:lnTo>
                  <a:close/>
                  <a:moveTo>
                    <a:pt x="51" y="7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lnTo>
                    <a:pt x="51" y="7"/>
                  </a:lnTo>
                  <a:close/>
                  <a:moveTo>
                    <a:pt x="50" y="8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50" y="8"/>
                  </a:lnTo>
                  <a:close/>
                  <a:moveTo>
                    <a:pt x="52" y="8"/>
                  </a:move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8"/>
                    <a:pt x="52" y="8"/>
                    <a:pt x="52" y="8"/>
                  </a:cubicBezTo>
                  <a:close/>
                  <a:moveTo>
                    <a:pt x="51" y="6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6"/>
                    <a:pt x="52" y="6"/>
                    <a:pt x="52" y="6"/>
                  </a:cubicBezTo>
                  <a:lnTo>
                    <a:pt x="51" y="6"/>
                  </a:lnTo>
                  <a:close/>
                  <a:moveTo>
                    <a:pt x="54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lose/>
                  <a:moveTo>
                    <a:pt x="53" y="7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lose/>
                  <a:moveTo>
                    <a:pt x="53" y="8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8"/>
                    <a:pt x="53" y="8"/>
                    <a:pt x="53" y="8"/>
                  </a:cubicBezTo>
                  <a:close/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1" y="6"/>
                    <a:pt x="51" y="6"/>
                  </a:cubicBezTo>
                  <a:lnTo>
                    <a:pt x="50" y="7"/>
                  </a:lnTo>
                  <a:close/>
                  <a:moveTo>
                    <a:pt x="48" y="7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lnTo>
                    <a:pt x="48" y="7"/>
                  </a:lnTo>
                  <a:close/>
                  <a:moveTo>
                    <a:pt x="48" y="8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8" y="8"/>
                  </a:lnTo>
                  <a:close/>
                  <a:moveTo>
                    <a:pt x="47" y="8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7" y="8"/>
                  </a:lnTo>
                  <a:close/>
                  <a:moveTo>
                    <a:pt x="47" y="7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lnTo>
                    <a:pt x="47" y="7"/>
                  </a:lnTo>
                  <a:close/>
                  <a:moveTo>
                    <a:pt x="49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49" y="8"/>
                  </a:lnTo>
                  <a:close/>
                  <a:moveTo>
                    <a:pt x="49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49" y="7"/>
                  </a:lnTo>
                  <a:close/>
                  <a:moveTo>
                    <a:pt x="38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lnTo>
                    <a:pt x="38" y="12"/>
                  </a:lnTo>
                  <a:close/>
                  <a:moveTo>
                    <a:pt x="42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42" y="24"/>
                  </a:ln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lnTo>
                    <a:pt x="43" y="26"/>
                  </a:lnTo>
                  <a:close/>
                  <a:moveTo>
                    <a:pt x="43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6"/>
                    <a:pt x="42" y="26"/>
                    <a:pt x="42" y="26"/>
                  </a:cubicBezTo>
                  <a:lnTo>
                    <a:pt x="43" y="25"/>
                  </a:lnTo>
                  <a:close/>
                  <a:moveTo>
                    <a:pt x="42" y="26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lnTo>
                    <a:pt x="42" y="26"/>
                  </a:lnTo>
                  <a:close/>
                  <a:moveTo>
                    <a:pt x="41" y="25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5"/>
                    <a:pt x="41" y="25"/>
                    <a:pt x="41" y="25"/>
                  </a:cubicBezTo>
                  <a:close/>
                  <a:moveTo>
                    <a:pt x="41" y="23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lnTo>
                    <a:pt x="41" y="23"/>
                  </a:ln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lnTo>
                    <a:pt x="55" y="24"/>
                  </a:lnTo>
                  <a:close/>
                  <a:moveTo>
                    <a:pt x="40" y="24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lnTo>
                    <a:pt x="40" y="24"/>
                  </a:lnTo>
                  <a:close/>
                  <a:moveTo>
                    <a:pt x="45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lnTo>
                    <a:pt x="45" y="26"/>
                  </a:lnTo>
                  <a:close/>
                  <a:moveTo>
                    <a:pt x="45" y="27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7"/>
                  </a:cubicBezTo>
                  <a:close/>
                  <a:moveTo>
                    <a:pt x="45" y="28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lose/>
                  <a:moveTo>
                    <a:pt x="44" y="26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lnTo>
                    <a:pt x="44" y="26"/>
                  </a:lnTo>
                  <a:close/>
                  <a:moveTo>
                    <a:pt x="44" y="27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lnTo>
                    <a:pt x="44" y="27"/>
                  </a:lnTo>
                  <a:close/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44" y="25"/>
                  </a:lnTo>
                  <a:close/>
                  <a:moveTo>
                    <a:pt x="36" y="16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37" y="13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lose/>
                  <a:moveTo>
                    <a:pt x="54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4" y="8"/>
                    <a:pt x="54" y="8"/>
                  </a:cubicBezTo>
                  <a:close/>
                  <a:moveTo>
                    <a:pt x="40" y="23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lnTo>
                    <a:pt x="40" y="23"/>
                  </a:lnTo>
                  <a:close/>
                  <a:moveTo>
                    <a:pt x="37" y="14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lnTo>
                    <a:pt x="37" y="14"/>
                  </a:lnTo>
                  <a:close/>
                  <a:moveTo>
                    <a:pt x="37" y="18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lose/>
                  <a:moveTo>
                    <a:pt x="38" y="13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lose/>
                  <a:moveTo>
                    <a:pt x="37" y="17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lose/>
                  <a:moveTo>
                    <a:pt x="39" y="21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1"/>
                    <a:pt x="39" y="21"/>
                    <a:pt x="39" y="21"/>
                  </a:cubicBezTo>
                  <a:close/>
                  <a:moveTo>
                    <a:pt x="38" y="19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38" y="19"/>
                  </a:lnTo>
                  <a:close/>
                  <a:moveTo>
                    <a:pt x="40" y="2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lnTo>
                    <a:pt x="40" y="22"/>
                  </a:lnTo>
                  <a:close/>
                  <a:moveTo>
                    <a:pt x="38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lose/>
                  <a:moveTo>
                    <a:pt x="38" y="20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lnTo>
                    <a:pt x="38" y="20"/>
                  </a:lnTo>
                  <a:close/>
                  <a:moveTo>
                    <a:pt x="38" y="21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41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lnTo>
                    <a:pt x="41" y="24"/>
                  </a:lnTo>
                  <a:close/>
                  <a:moveTo>
                    <a:pt x="65" y="23"/>
                  </a:moveTo>
                  <a:cubicBezTo>
                    <a:pt x="65" y="22"/>
                    <a:pt x="65" y="22"/>
                    <a:pt x="65" y="22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lnTo>
                    <a:pt x="65" y="23"/>
                  </a:lnTo>
                  <a:close/>
                  <a:moveTo>
                    <a:pt x="65" y="22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lnTo>
                    <a:pt x="65" y="22"/>
                  </a:lnTo>
                  <a:close/>
                  <a:moveTo>
                    <a:pt x="66" y="21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1"/>
                    <a:pt x="66" y="21"/>
                    <a:pt x="66" y="21"/>
                  </a:cubicBezTo>
                  <a:close/>
                  <a:moveTo>
                    <a:pt x="66" y="22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2"/>
                    <a:pt x="65" y="22"/>
                    <a:pt x="65" y="22"/>
                  </a:cubicBezTo>
                  <a:lnTo>
                    <a:pt x="66" y="22"/>
                  </a:lnTo>
                  <a:close/>
                  <a:moveTo>
                    <a:pt x="63" y="24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63" y="24"/>
                  </a:lnTo>
                  <a:close/>
                  <a:moveTo>
                    <a:pt x="64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3"/>
                    <a:pt x="63" y="23"/>
                    <a:pt x="63" y="23"/>
                  </a:cubicBezTo>
                  <a:lnTo>
                    <a:pt x="64" y="22"/>
                  </a:lnTo>
                  <a:close/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4"/>
                    <a:pt x="63" y="24"/>
                  </a:cubicBezTo>
                  <a:lnTo>
                    <a:pt x="64" y="23"/>
                  </a:ln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6"/>
                    <a:pt x="68" y="16"/>
                    <a:pt x="68" y="16"/>
                  </a:cubicBezTo>
                  <a:lnTo>
                    <a:pt x="67" y="17"/>
                  </a:lnTo>
                  <a:close/>
                  <a:moveTo>
                    <a:pt x="67" y="18"/>
                  </a:moveTo>
                  <a:cubicBezTo>
                    <a:pt x="67" y="18"/>
                    <a:pt x="67" y="18"/>
                    <a:pt x="67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7"/>
                    <a:pt x="68" y="17"/>
                    <a:pt x="68" y="17"/>
                  </a:cubicBezTo>
                  <a:lnTo>
                    <a:pt x="67" y="18"/>
                  </a:lnTo>
                  <a:close/>
                  <a:moveTo>
                    <a:pt x="67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68" y="19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9"/>
                    <a:pt x="68" y="19"/>
                    <a:pt x="68" y="19"/>
                  </a:cubicBezTo>
                  <a:close/>
                  <a:moveTo>
                    <a:pt x="63" y="23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63" y="23"/>
                  </a:lnTo>
                  <a:close/>
                  <a:moveTo>
                    <a:pt x="6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lose/>
                  <a:moveTo>
                    <a:pt x="67" y="22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2"/>
                    <a:pt x="66" y="22"/>
                    <a:pt x="66" y="22"/>
                  </a:cubicBezTo>
                  <a:lnTo>
                    <a:pt x="67" y="22"/>
                  </a:lnTo>
                  <a:close/>
                  <a:moveTo>
                    <a:pt x="59" y="26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lnTo>
                    <a:pt x="59" y="26"/>
                  </a:lnTo>
                  <a:close/>
                  <a:moveTo>
                    <a:pt x="62" y="24"/>
                  </a:moveTo>
                  <a:cubicBezTo>
                    <a:pt x="62" y="23"/>
                    <a:pt x="62" y="23"/>
                    <a:pt x="62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2" y="24"/>
                  </a:lnTo>
                  <a:close/>
                  <a:moveTo>
                    <a:pt x="58" y="26"/>
                  </a:moveTo>
                  <a:cubicBezTo>
                    <a:pt x="58" y="25"/>
                    <a:pt x="58" y="25"/>
                    <a:pt x="58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lnTo>
                    <a:pt x="58" y="26"/>
                  </a:lnTo>
                  <a:close/>
                  <a:moveTo>
                    <a:pt x="58" y="25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lnTo>
                    <a:pt x="58" y="25"/>
                  </a:lnTo>
                  <a:close/>
                  <a:moveTo>
                    <a:pt x="57" y="25"/>
                  </a:moveTo>
                  <a:cubicBezTo>
                    <a:pt x="57" y="25"/>
                    <a:pt x="57" y="25"/>
                    <a:pt x="57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lnTo>
                    <a:pt x="57" y="25"/>
                  </a:lnTo>
                  <a:close/>
                  <a:moveTo>
                    <a:pt x="56" y="24"/>
                  </a:move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lose/>
                  <a:moveTo>
                    <a:pt x="56" y="25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lnTo>
                    <a:pt x="56" y="25"/>
                  </a:lnTo>
                  <a:close/>
                  <a:moveTo>
                    <a:pt x="57" y="26"/>
                  </a:moveTo>
                  <a:cubicBezTo>
                    <a:pt x="57" y="26"/>
                    <a:pt x="57" y="26"/>
                    <a:pt x="57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lnTo>
                    <a:pt x="57" y="26"/>
                  </a:lnTo>
                  <a:close/>
                  <a:moveTo>
                    <a:pt x="61" y="24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lnTo>
                    <a:pt x="61" y="24"/>
                  </a:lnTo>
                  <a:close/>
                  <a:moveTo>
                    <a:pt x="61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lnTo>
                    <a:pt x="61" y="25"/>
                  </a:ln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6"/>
                    <a:pt x="59" y="26"/>
                    <a:pt x="59" y="26"/>
                  </a:cubicBezTo>
                  <a:lnTo>
                    <a:pt x="60" y="25"/>
                  </a:lnTo>
                  <a:close/>
                  <a:moveTo>
                    <a:pt x="66" y="18"/>
                  </a:moveTo>
                  <a:cubicBezTo>
                    <a:pt x="66" y="18"/>
                    <a:pt x="66" y="18"/>
                    <a:pt x="66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lnTo>
                    <a:pt x="66" y="18"/>
                  </a:lnTo>
                  <a:close/>
                  <a:moveTo>
                    <a:pt x="59" y="2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59" y="25"/>
                  </a:ln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5"/>
                    <a:pt x="59" y="25"/>
                    <a:pt x="59" y="25"/>
                  </a:cubicBezTo>
                  <a:lnTo>
                    <a:pt x="60" y="24"/>
                  </a:lnTo>
                  <a:close/>
                  <a:moveTo>
                    <a:pt x="62" y="10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2" y="10"/>
                  </a:ln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58" y="9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8" y="9"/>
                  </a:lnTo>
                  <a:close/>
                  <a:moveTo>
                    <a:pt x="57" y="9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57" y="9"/>
                  </a:ln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lnTo>
                    <a:pt x="58" y="8"/>
                  </a:lnTo>
                  <a:close/>
                  <a:moveTo>
                    <a:pt x="60" y="11"/>
                  </a:moveTo>
                  <a:cubicBezTo>
                    <a:pt x="60" y="11"/>
                    <a:pt x="60" y="11"/>
                    <a:pt x="60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11"/>
                  </a:lnTo>
                  <a:close/>
                  <a:moveTo>
                    <a:pt x="59" y="9"/>
                  </a:move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8"/>
                    <a:pt x="60" y="8"/>
                    <a:pt x="60" y="8"/>
                  </a:cubicBezTo>
                  <a:lnTo>
                    <a:pt x="59" y="9"/>
                  </a:lnTo>
                  <a:close/>
                  <a:moveTo>
                    <a:pt x="66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lose/>
                  <a:moveTo>
                    <a:pt x="57" y="8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57" y="8"/>
                  </a:lnTo>
                  <a:close/>
                  <a:moveTo>
                    <a:pt x="61" y="9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9"/>
                    <a:pt x="61" y="9"/>
                    <a:pt x="61" y="9"/>
                  </a:cubicBezTo>
                  <a:close/>
                  <a:moveTo>
                    <a:pt x="55" y="9"/>
                  </a:moveTo>
                  <a:cubicBezTo>
                    <a:pt x="55" y="9"/>
                    <a:pt x="55" y="9"/>
                    <a:pt x="55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8"/>
                    <a:pt x="56" y="8"/>
                    <a:pt x="56" y="8"/>
                  </a:cubicBezTo>
                  <a:lnTo>
                    <a:pt x="55" y="9"/>
                  </a:lnTo>
                  <a:close/>
                  <a:moveTo>
                    <a:pt x="55" y="8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7"/>
                    <a:pt x="55" y="7"/>
                    <a:pt x="55" y="7"/>
                  </a:cubicBezTo>
                  <a:lnTo>
                    <a:pt x="55" y="8"/>
                  </a:lnTo>
                  <a:close/>
                  <a:moveTo>
                    <a:pt x="56" y="7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7"/>
                    <a:pt x="56" y="7"/>
                    <a:pt x="56" y="7"/>
                  </a:cubicBezTo>
                  <a:close/>
                  <a:moveTo>
                    <a:pt x="56" y="8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6" y="8"/>
                  </a:lnTo>
                  <a:close/>
                  <a:moveTo>
                    <a:pt x="56" y="9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9"/>
                    <a:pt x="57" y="9"/>
                    <a:pt x="57" y="9"/>
                  </a:cubicBezTo>
                  <a:lnTo>
                    <a:pt x="56" y="9"/>
                  </a:lnTo>
                  <a:close/>
                  <a:moveTo>
                    <a:pt x="60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10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65" y="14"/>
                  </a:lnTo>
                  <a:close/>
                  <a:moveTo>
                    <a:pt x="64" y="13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3"/>
                    <a:pt x="64" y="13"/>
                    <a:pt x="64" y="13"/>
                  </a:cubicBezTo>
                  <a:close/>
                  <a:moveTo>
                    <a:pt x="64" y="14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4" y="14"/>
                  </a:lnTo>
                  <a:close/>
                  <a:moveTo>
                    <a:pt x="64" y="15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4" y="15"/>
                  </a:lnTo>
                  <a:close/>
                  <a:moveTo>
                    <a:pt x="65" y="15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lnTo>
                    <a:pt x="65" y="15"/>
                  </a:lnTo>
                  <a:close/>
                  <a:moveTo>
                    <a:pt x="66" y="16"/>
                  </a:move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lose/>
                  <a:moveTo>
                    <a:pt x="61" y="11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lnTo>
                    <a:pt x="61" y="11"/>
                  </a:lnTo>
                  <a:close/>
                  <a:moveTo>
                    <a:pt x="64" y="12"/>
                  </a:move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lose/>
                  <a:moveTo>
                    <a:pt x="62" y="11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1"/>
                    <a:pt x="63" y="11"/>
                    <a:pt x="63" y="11"/>
                  </a:cubicBezTo>
                  <a:lnTo>
                    <a:pt x="62" y="11"/>
                  </a:lnTo>
                  <a:close/>
                  <a:moveTo>
                    <a:pt x="61" y="10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lnTo>
                    <a:pt x="61" y="10"/>
                  </a:lnTo>
                  <a:close/>
                  <a:moveTo>
                    <a:pt x="55" y="7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6"/>
                    <a:pt x="55" y="6"/>
                    <a:pt x="55" y="6"/>
                  </a:cubicBezTo>
                  <a:lnTo>
                    <a:pt x="55" y="7"/>
                  </a:lnTo>
                  <a:close/>
                  <a:moveTo>
                    <a:pt x="63" y="13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lose/>
                  <a:moveTo>
                    <a:pt x="63" y="12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3" y="12"/>
                    <a:pt x="63" y="12"/>
                  </a:cubicBezTo>
                  <a:close/>
                  <a:moveTo>
                    <a:pt x="58" y="18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7"/>
                  </a:cubicBezTo>
                  <a:lnTo>
                    <a:pt x="58" y="18"/>
                  </a:lnTo>
                  <a:close/>
                  <a:moveTo>
                    <a:pt x="54" y="14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4"/>
                    <a:pt x="55" y="14"/>
                    <a:pt x="55" y="14"/>
                  </a:cubicBezTo>
                  <a:lnTo>
                    <a:pt x="54" y="14"/>
                  </a:lnTo>
                  <a:close/>
                  <a:moveTo>
                    <a:pt x="54" y="15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lose/>
                  <a:moveTo>
                    <a:pt x="55" y="15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lose/>
                  <a:moveTo>
                    <a:pt x="57" y="15"/>
                  </a:move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lose/>
                  <a:moveTo>
                    <a:pt x="56" y="16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lose/>
                  <a:moveTo>
                    <a:pt x="56" y="15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lose/>
                  <a:moveTo>
                    <a:pt x="55" y="16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6"/>
                    <a:pt x="55" y="16"/>
                    <a:pt x="55" y="16"/>
                  </a:cubicBezTo>
                  <a:close/>
                  <a:moveTo>
                    <a:pt x="53" y="14"/>
                  </a:moveTo>
                  <a:cubicBezTo>
                    <a:pt x="53" y="15"/>
                    <a:pt x="53" y="15"/>
                    <a:pt x="53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4" y="14"/>
                    <a:pt x="54" y="14"/>
                  </a:cubicBezTo>
                  <a:lnTo>
                    <a:pt x="53" y="14"/>
                  </a:lnTo>
                  <a:close/>
                  <a:moveTo>
                    <a:pt x="50" y="14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lnTo>
                    <a:pt x="50" y="14"/>
                  </a:lnTo>
                  <a:close/>
                  <a:moveTo>
                    <a:pt x="51" y="14"/>
                  </a:moveTo>
                  <a:cubicBezTo>
                    <a:pt x="51" y="15"/>
                    <a:pt x="51" y="15"/>
                    <a:pt x="51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lnTo>
                    <a:pt x="51" y="14"/>
                  </a:lnTo>
                  <a:close/>
                  <a:moveTo>
                    <a:pt x="50" y="15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1" y="15"/>
                    <a:pt x="51" y="15"/>
                  </a:cubicBezTo>
                  <a:lnTo>
                    <a:pt x="50" y="15"/>
                  </a:lnTo>
                  <a:close/>
                  <a:moveTo>
                    <a:pt x="51" y="15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lnTo>
                    <a:pt x="51" y="15"/>
                  </a:lnTo>
                  <a:close/>
                  <a:moveTo>
                    <a:pt x="52" y="15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52" y="15"/>
                  </a:lnTo>
                  <a:close/>
                  <a:moveTo>
                    <a:pt x="52" y="14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2" y="14"/>
                  </a:lnTo>
                  <a:close/>
                  <a:moveTo>
                    <a:pt x="53" y="13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lnTo>
                    <a:pt x="53" y="13"/>
                  </a:lnTo>
                  <a:close/>
                  <a:moveTo>
                    <a:pt x="54" y="19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54" y="19"/>
                  </a:ln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lnTo>
                    <a:pt x="57" y="16"/>
                  </a:lnTo>
                  <a:close/>
                  <a:moveTo>
                    <a:pt x="52" y="21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1"/>
                    <a:pt x="52" y="21"/>
                    <a:pt x="52" y="21"/>
                  </a:cubicBezTo>
                  <a:close/>
                  <a:moveTo>
                    <a:pt x="53" y="20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20"/>
                    <a:pt x="52" y="20"/>
                    <a:pt x="52" y="20"/>
                  </a:cubicBezTo>
                  <a:lnTo>
                    <a:pt x="53" y="20"/>
                  </a:lnTo>
                  <a:close/>
                  <a:moveTo>
                    <a:pt x="48" y="21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7" y="21"/>
                    <a:pt x="47" y="21"/>
                  </a:cubicBezTo>
                  <a:lnTo>
                    <a:pt x="48" y="21"/>
                  </a:lnTo>
                  <a:close/>
                  <a:moveTo>
                    <a:pt x="52" y="20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20"/>
                    <a:pt x="51" y="20"/>
                    <a:pt x="51" y="20"/>
                  </a:cubicBezTo>
                  <a:lnTo>
                    <a:pt x="52" y="20"/>
                  </a:lnTo>
                  <a:close/>
                  <a:moveTo>
                    <a:pt x="52" y="19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1" y="19"/>
                    <a:pt x="51" y="19"/>
                  </a:cubicBezTo>
                  <a:lnTo>
                    <a:pt x="52" y="19"/>
                  </a:lnTo>
                  <a:close/>
                  <a:moveTo>
                    <a:pt x="53" y="21"/>
                  </a:move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54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57" y="18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7" y="18"/>
                  </a:lnTo>
                  <a:close/>
                  <a:moveTo>
                    <a:pt x="57" y="19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19"/>
                    <a:pt x="57" y="19"/>
                    <a:pt x="57" y="19"/>
                  </a:cubicBezTo>
                  <a:close/>
                  <a:moveTo>
                    <a:pt x="56" y="19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9"/>
                    <a:pt x="56" y="19"/>
                    <a:pt x="56" y="19"/>
                  </a:cubicBezTo>
                  <a:close/>
                  <a:moveTo>
                    <a:pt x="55" y="20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lose/>
                  <a:moveTo>
                    <a:pt x="55" y="21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lnTo>
                    <a:pt x="55" y="21"/>
                  </a:lnTo>
                  <a:close/>
                  <a:moveTo>
                    <a:pt x="48" y="20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48" y="20"/>
                  </a:lnTo>
                  <a:close/>
                  <a:moveTo>
                    <a:pt x="44" y="18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44" y="18"/>
                  </a:lnTo>
                  <a:close/>
                  <a:moveTo>
                    <a:pt x="44" y="19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9"/>
                    <a:pt x="43" y="19"/>
                    <a:pt x="43" y="19"/>
                  </a:cubicBezTo>
                  <a:lnTo>
                    <a:pt x="44" y="19"/>
                  </a:lnTo>
                  <a:close/>
                  <a:moveTo>
                    <a:pt x="44" y="20"/>
                  </a:move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lose/>
                  <a:moveTo>
                    <a:pt x="43" y="19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9"/>
                    <a:pt x="42" y="19"/>
                    <a:pt x="42" y="19"/>
                  </a:cubicBezTo>
                  <a:lnTo>
                    <a:pt x="43" y="19"/>
                  </a:lnTo>
                  <a:close/>
                  <a:moveTo>
                    <a:pt x="43" y="15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lose/>
                  <a:moveTo>
                    <a:pt x="45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8"/>
                    <a:pt x="45" y="18"/>
                    <a:pt x="45" y="18"/>
                  </a:cubicBezTo>
                  <a:close/>
                  <a:moveTo>
                    <a:pt x="43" y="18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5" y="19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lose/>
                  <a:moveTo>
                    <a:pt x="43" y="16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lose/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lnTo>
                    <a:pt x="47" y="20"/>
                  </a:lnTo>
                  <a:close/>
                  <a:moveTo>
                    <a:pt x="51" y="19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1" y="19"/>
                  </a:lnTo>
                  <a:close/>
                  <a:moveTo>
                    <a:pt x="47" y="21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lnTo>
                    <a:pt x="47" y="21"/>
                  </a:lnTo>
                  <a:close/>
                  <a:moveTo>
                    <a:pt x="46" y="19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lose/>
                  <a:moveTo>
                    <a:pt x="46" y="20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lnTo>
                    <a:pt x="46" y="20"/>
                  </a:ln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4" y="17"/>
                  </a:lnTo>
                  <a:close/>
                  <a:moveTo>
                    <a:pt x="47" y="14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lose/>
                  <a:moveTo>
                    <a:pt x="47" y="15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7" y="15"/>
                  </a:lnTo>
                  <a:close/>
                  <a:moveTo>
                    <a:pt x="48" y="15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lnTo>
                    <a:pt x="48" y="15"/>
                  </a:lnTo>
                  <a:close/>
                  <a:moveTo>
                    <a:pt x="48" y="14"/>
                  </a:move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lose/>
                  <a:moveTo>
                    <a:pt x="49" y="14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4"/>
                    <a:pt x="50" y="14"/>
                    <a:pt x="50" y="14"/>
                  </a:cubicBezTo>
                  <a:lnTo>
                    <a:pt x="49" y="14"/>
                  </a:lnTo>
                  <a:close/>
                  <a:moveTo>
                    <a:pt x="49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50" y="13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45" y="14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4"/>
                    <a:pt x="45" y="14"/>
                    <a:pt x="45" y="14"/>
                  </a:cubicBezTo>
                  <a:close/>
                  <a:moveTo>
                    <a:pt x="44" y="16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46" y="15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7" y="15"/>
                    <a:pt x="47" y="15"/>
                  </a:cubicBezTo>
                  <a:lnTo>
                    <a:pt x="46" y="15"/>
                  </a:ln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45" y="16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5"/>
                    <a:pt x="45" y="15"/>
                    <a:pt x="45" y="15"/>
                  </a:cubicBezTo>
                  <a:lnTo>
                    <a:pt x="45" y="16"/>
                  </a:lnTo>
                  <a:close/>
                  <a:moveTo>
                    <a:pt x="51" y="20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1" y="20"/>
                  </a:lnTo>
                  <a:close/>
                  <a:moveTo>
                    <a:pt x="60" y="18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8"/>
                    <a:pt x="60" y="18"/>
                    <a:pt x="60" y="18"/>
                  </a:cubicBezTo>
                  <a:close/>
                  <a:moveTo>
                    <a:pt x="59" y="17"/>
                  </a:move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7"/>
                    <a:pt x="60" y="17"/>
                    <a:pt x="60" y="17"/>
                  </a:cubicBezTo>
                  <a:lnTo>
                    <a:pt x="59" y="17"/>
                  </a:lnTo>
                  <a:close/>
                  <a:moveTo>
                    <a:pt x="62" y="19"/>
                  </a:move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lnTo>
                    <a:pt x="62" y="19"/>
                  </a:lnTo>
                  <a:close/>
                  <a:moveTo>
                    <a:pt x="60" y="17"/>
                  </a:move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lnTo>
                    <a:pt x="60" y="17"/>
                  </a:lnTo>
                  <a:close/>
                  <a:moveTo>
                    <a:pt x="42" y="16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lose/>
                  <a:moveTo>
                    <a:pt x="43" y="17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7"/>
                    <a:pt x="42" y="17"/>
                    <a:pt x="42" y="17"/>
                  </a:cubicBezTo>
                  <a:lnTo>
                    <a:pt x="43" y="17"/>
                  </a:lnTo>
                  <a:close/>
                  <a:moveTo>
                    <a:pt x="5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9" y="19"/>
                  </a:lnTo>
                  <a:close/>
                  <a:moveTo>
                    <a:pt x="46" y="27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7"/>
                    <a:pt x="46" y="27"/>
                    <a:pt x="46" y="27"/>
                  </a:cubicBezTo>
                  <a:close/>
                  <a:moveTo>
                    <a:pt x="57" y="18"/>
                  </a:move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lnTo>
                    <a:pt x="57" y="18"/>
                  </a:lnTo>
                  <a:close/>
                  <a:moveTo>
                    <a:pt x="58" y="17"/>
                  </a:move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6"/>
                    <a:pt x="59" y="16"/>
                    <a:pt x="59" y="16"/>
                  </a:cubicBezTo>
                  <a:lnTo>
                    <a:pt x="58" y="17"/>
                  </a:lnTo>
                  <a:close/>
                  <a:moveTo>
                    <a:pt x="59" y="16"/>
                  </a:moveTo>
                  <a:cubicBezTo>
                    <a:pt x="59" y="17"/>
                    <a:pt x="59" y="17"/>
                    <a:pt x="59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59" y="16"/>
                  </a:lnTo>
                  <a:close/>
                  <a:moveTo>
                    <a:pt x="58" y="15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5"/>
                    <a:pt x="59" y="15"/>
                    <a:pt x="59" y="15"/>
                  </a:cubicBezTo>
                  <a:lnTo>
                    <a:pt x="58" y="15"/>
                  </a:lnTo>
                  <a:close/>
                  <a:moveTo>
                    <a:pt x="58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41" y="16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lnTo>
                    <a:pt x="41" y="16"/>
                  </a:lnTo>
                  <a:close/>
                  <a:moveTo>
                    <a:pt x="42" y="17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lnTo>
                    <a:pt x="42" y="17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lose/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25"/>
                  </a:lnTo>
                  <a:close/>
                  <a:moveTo>
                    <a:pt x="38" y="27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lose/>
                  <a:moveTo>
                    <a:pt x="41" y="29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  <a:moveTo>
                    <a:pt x="70" y="16"/>
                  </a:move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lose/>
                  <a:moveTo>
                    <a:pt x="39" y="17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7"/>
                    <a:pt x="39" y="17"/>
                    <a:pt x="39" y="17"/>
                  </a:cubicBezTo>
                  <a:close/>
                  <a:moveTo>
                    <a:pt x="40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lose/>
                  <a:moveTo>
                    <a:pt x="57" y="17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57" y="17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7"/>
                    <a:pt x="63" y="17"/>
                    <a:pt x="63" y="17"/>
                  </a:cubicBezTo>
                  <a:lnTo>
                    <a:pt x="63" y="18"/>
                  </a:lnTo>
                  <a:close/>
                  <a:moveTo>
                    <a:pt x="38" y="15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lnTo>
                    <a:pt x="38" y="15"/>
                  </a:lnTo>
                  <a:close/>
                  <a:moveTo>
                    <a:pt x="64" y="19"/>
                  </a:move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4" y="19"/>
                  </a:lnTo>
                  <a:close/>
                  <a:moveTo>
                    <a:pt x="39" y="18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lnTo>
                    <a:pt x="40" y="15"/>
                  </a:lnTo>
                  <a:close/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lnTo>
                    <a:pt x="54" y="18"/>
                  </a:lnTo>
                  <a:close/>
                  <a:moveTo>
                    <a:pt x="50" y="18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lnTo>
                    <a:pt x="50" y="18"/>
                  </a:lnTo>
                  <a:close/>
                  <a:moveTo>
                    <a:pt x="46" y="18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6" y="18"/>
                    <a:pt x="46" y="18"/>
                  </a:cubicBezTo>
                  <a:close/>
                  <a:moveTo>
                    <a:pt x="50" y="16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6"/>
                    <a:pt x="51" y="16"/>
                  </a:cubicBezTo>
                  <a:lnTo>
                    <a:pt x="50" y="16"/>
                  </a:lnTo>
                  <a:close/>
                  <a:moveTo>
                    <a:pt x="52" y="1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2" y="17"/>
                    <a:pt x="52" y="17"/>
                    <a:pt x="52" y="17"/>
                  </a:cubicBezTo>
                  <a:close/>
                  <a:moveTo>
                    <a:pt x="49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9" y="16"/>
                  </a:lnTo>
                  <a:close/>
                  <a:moveTo>
                    <a:pt x="51" y="17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7"/>
                  </a:cubicBezTo>
                  <a:close/>
                  <a:moveTo>
                    <a:pt x="52" y="16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lose/>
                  <a:moveTo>
                    <a:pt x="48" y="17"/>
                  </a:move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lnTo>
                    <a:pt x="48" y="17"/>
                  </a:ln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lose/>
                  <a:moveTo>
                    <a:pt x="49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9" y="20"/>
                  </a:lnTo>
                  <a:close/>
                  <a:moveTo>
                    <a:pt x="53" y="16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lose/>
                  <a:moveTo>
                    <a:pt x="50" y="19"/>
                  </a:moveTo>
                  <a:cubicBezTo>
                    <a:pt x="50" y="19"/>
                    <a:pt x="50" y="19"/>
                    <a:pt x="50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lnTo>
                    <a:pt x="50" y="19"/>
                  </a:lnTo>
                  <a:close/>
                  <a:moveTo>
                    <a:pt x="48" y="19"/>
                  </a:move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6"/>
                  </a:lnTo>
                  <a:close/>
                  <a:moveTo>
                    <a:pt x="49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0" y="16"/>
                    <a:pt x="50" y="16"/>
                  </a:cubicBezTo>
                  <a:lnTo>
                    <a:pt x="49" y="17"/>
                  </a:lnTo>
                  <a:close/>
                  <a:moveTo>
                    <a:pt x="47" y="18"/>
                  </a:move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lose/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8"/>
                    <a:pt x="48" y="18"/>
                    <a:pt x="48" y="18"/>
                  </a:cubicBezTo>
                  <a:close/>
                  <a:moveTo>
                    <a:pt x="47" y="19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7"/>
                    <a:pt x="47" y="17"/>
                    <a:pt x="47" y="17"/>
                  </a:cubicBezTo>
                  <a:lnTo>
                    <a:pt x="48" y="16"/>
                  </a:lnTo>
                  <a:close/>
                  <a:moveTo>
                    <a:pt x="45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lnTo>
                    <a:pt x="45" y="17"/>
                  </a:lnTo>
                  <a:close/>
                  <a:moveTo>
                    <a:pt x="47" y="17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lnTo>
                    <a:pt x="47" y="17"/>
                  </a:lnTo>
                  <a:close/>
                  <a:moveTo>
                    <a:pt x="5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lnTo>
                    <a:pt x="50" y="20"/>
                  </a:lnTo>
                  <a:close/>
                  <a:moveTo>
                    <a:pt x="54" y="1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6"/>
                    <a:pt x="54" y="16"/>
                    <a:pt x="54" y="16"/>
                  </a:cubicBezTo>
                  <a:lnTo>
                    <a:pt x="54" y="17"/>
                  </a:ln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lnTo>
                    <a:pt x="53" y="18"/>
                  </a:lnTo>
                  <a:close/>
                  <a:moveTo>
                    <a:pt x="53" y="17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  <a:moveTo>
                    <a:pt x="54" y="19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lnTo>
                    <a:pt x="54" y="19"/>
                  </a:lnTo>
                  <a:close/>
                  <a:moveTo>
                    <a:pt x="52" y="18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52" y="18"/>
                  </a:lnTo>
                  <a:close/>
                  <a:moveTo>
                    <a:pt x="56" y="18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5" y="18"/>
                    <a:pt x="55" y="18"/>
                  </a:cubicBezTo>
                  <a:lnTo>
                    <a:pt x="56" y="18"/>
                  </a:ln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lose/>
                  <a:moveTo>
                    <a:pt x="40" y="14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lnTo>
                    <a:pt x="40" y="14"/>
                  </a:lnTo>
                  <a:close/>
                  <a:moveTo>
                    <a:pt x="43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lnTo>
                    <a:pt x="43" y="13"/>
                  </a:lnTo>
                  <a:close/>
                  <a:moveTo>
                    <a:pt x="41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1" y="17"/>
                  </a:lnTo>
                  <a:close/>
                  <a:moveTo>
                    <a:pt x="41" y="13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3"/>
                    <a:pt x="42" y="13"/>
                  </a:cubicBezTo>
                  <a:lnTo>
                    <a:pt x="41" y="13"/>
                  </a:lnTo>
                  <a:close/>
                  <a:moveTo>
                    <a:pt x="41" y="14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41" y="14"/>
                  </a:lnTo>
                  <a:close/>
                  <a:moveTo>
                    <a:pt x="42" y="14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42" y="14"/>
                  </a:ln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lnTo>
                    <a:pt x="42" y="13"/>
                  </a:lnTo>
                  <a:close/>
                  <a:moveTo>
                    <a:pt x="41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1" y="18"/>
                  </a:lnTo>
                  <a:close/>
                  <a:moveTo>
                    <a:pt x="43" y="21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lnTo>
                    <a:pt x="43" y="21"/>
                  </a:lnTo>
                  <a:close/>
                  <a:moveTo>
                    <a:pt x="50" y="11"/>
                  </a:moveTo>
                  <a:cubicBezTo>
                    <a:pt x="50" y="12"/>
                    <a:pt x="50" y="12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lnTo>
                    <a:pt x="50" y="11"/>
                  </a:lnTo>
                  <a:close/>
                  <a:moveTo>
                    <a:pt x="42" y="20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42" y="19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lnTo>
                    <a:pt x="42" y="19"/>
                  </a:lnTo>
                  <a:close/>
                  <a:moveTo>
                    <a:pt x="42" y="18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42" y="18"/>
                  </a:lnTo>
                  <a:close/>
                  <a:moveTo>
                    <a:pt x="41" y="19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lnTo>
                    <a:pt x="41" y="19"/>
                  </a:lnTo>
                  <a:close/>
                  <a:moveTo>
                    <a:pt x="45" y="13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lnTo>
                    <a:pt x="45" y="13"/>
                  </a:lnTo>
                  <a:close/>
                  <a:moveTo>
                    <a:pt x="48" y="11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lnTo>
                    <a:pt x="48" y="11"/>
                  </a:lnTo>
                  <a:close/>
                  <a:moveTo>
                    <a:pt x="47" y="13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lnTo>
                    <a:pt x="47" y="13"/>
                  </a:lnTo>
                  <a:close/>
                  <a:moveTo>
                    <a:pt x="48" y="12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8" y="12"/>
                  </a:lnTo>
                  <a:close/>
                  <a:moveTo>
                    <a:pt x="49" y="12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lnTo>
                    <a:pt x="49" y="12"/>
                  </a:lnTo>
                  <a:close/>
                  <a:moveTo>
                    <a:pt x="47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47" y="12"/>
                  </a:lnTo>
                  <a:close/>
                  <a:moveTo>
                    <a:pt x="43" y="14"/>
                  </a:moveTo>
                  <a:cubicBezTo>
                    <a:pt x="43" y="14"/>
                    <a:pt x="43" y="14"/>
                    <a:pt x="43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lnTo>
                    <a:pt x="43" y="14"/>
                  </a:lnTo>
                  <a:close/>
                  <a:moveTo>
                    <a:pt x="49" y="11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lnTo>
                    <a:pt x="49" y="11"/>
                  </a:lnTo>
                  <a:close/>
                  <a:moveTo>
                    <a:pt x="45" y="12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2"/>
                    <a:pt x="46" y="12"/>
                  </a:cubicBezTo>
                  <a:lnTo>
                    <a:pt x="45" y="12"/>
                  </a:lnTo>
                  <a:close/>
                  <a:moveTo>
                    <a:pt x="44" y="13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lnTo>
                    <a:pt x="44" y="13"/>
                  </a:lnTo>
                  <a:close/>
                  <a:moveTo>
                    <a:pt x="46" y="13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lnTo>
                    <a:pt x="46" y="13"/>
                  </a:lnTo>
                  <a:close/>
                  <a:moveTo>
                    <a:pt x="44" y="12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2"/>
                    <a:pt x="45" y="12"/>
                    <a:pt x="45" y="12"/>
                  </a:cubicBezTo>
                  <a:lnTo>
                    <a:pt x="44" y="12"/>
                  </a:lnTo>
                  <a:close/>
                  <a:moveTo>
                    <a:pt x="46" y="12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lnTo>
                    <a:pt x="46" y="12"/>
                  </a:lnTo>
                  <a:close/>
                  <a:moveTo>
                    <a:pt x="44" y="21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lnTo>
                    <a:pt x="44" y="21"/>
                  </a:lnTo>
                  <a:close/>
                  <a:moveTo>
                    <a:pt x="43" y="20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52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lnTo>
                    <a:pt x="52" y="24"/>
                  </a:lnTo>
                  <a:close/>
                  <a:moveTo>
                    <a:pt x="57" y="23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lose/>
                  <a:moveTo>
                    <a:pt x="53" y="24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53" y="24"/>
                  </a:lnTo>
                  <a:close/>
                  <a:moveTo>
                    <a:pt x="50" y="25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5"/>
                    <a:pt x="49" y="25"/>
                    <a:pt x="49" y="25"/>
                  </a:cubicBezTo>
                  <a:lnTo>
                    <a:pt x="50" y="25"/>
                  </a:lnTo>
                  <a:close/>
                  <a:moveTo>
                    <a:pt x="53" y="25"/>
                  </a:move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close/>
                  <a:moveTo>
                    <a:pt x="51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lnTo>
                    <a:pt x="51" y="23"/>
                  </a:lnTo>
                  <a:close/>
                  <a:moveTo>
                    <a:pt x="51" y="24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5"/>
                    <a:pt x="50" y="25"/>
                    <a:pt x="50" y="25"/>
                  </a:cubicBezTo>
                  <a:lnTo>
                    <a:pt x="51" y="24"/>
                  </a:ln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6"/>
                    <a:pt x="51" y="26"/>
                    <a:pt x="51" y="26"/>
                  </a:cubicBezTo>
                  <a:lnTo>
                    <a:pt x="51" y="25"/>
                  </a:lnTo>
                  <a:close/>
                  <a:moveTo>
                    <a:pt x="56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3"/>
                  </a:cubicBezTo>
                  <a:close/>
                  <a:moveTo>
                    <a:pt x="56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lnTo>
                    <a:pt x="56" y="22"/>
                  </a:lnTo>
                  <a:close/>
                  <a:moveTo>
                    <a:pt x="54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3" y="26"/>
                    <a:pt x="53" y="26"/>
                  </a:cubicBezTo>
                  <a:lnTo>
                    <a:pt x="54" y="26"/>
                  </a:lnTo>
                  <a:close/>
                  <a:moveTo>
                    <a:pt x="57" y="22"/>
                  </a:move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lnTo>
                    <a:pt x="57" y="22"/>
                  </a:lnTo>
                  <a:close/>
                  <a:moveTo>
                    <a:pt x="55" y="2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55" y="23"/>
                  </a:lnTo>
                  <a:close/>
                  <a:moveTo>
                    <a:pt x="54" y="25"/>
                  </a:move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lose/>
                  <a:moveTo>
                    <a:pt x="48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lnTo>
                    <a:pt x="48" y="24"/>
                  </a:lnTo>
                  <a:close/>
                  <a:moveTo>
                    <a:pt x="46" y="21"/>
                  </a:moveTo>
                  <a:cubicBezTo>
                    <a:pt x="46" y="21"/>
                    <a:pt x="46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lnTo>
                    <a:pt x="46" y="21"/>
                  </a:lnTo>
                  <a:close/>
                  <a:moveTo>
                    <a:pt x="50" y="24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4"/>
                    <a:pt x="49" y="24"/>
                  </a:cubicBezTo>
                  <a:lnTo>
                    <a:pt x="50" y="24"/>
                  </a:lnTo>
                  <a:close/>
                  <a:moveTo>
                    <a:pt x="45" y="23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3"/>
                    <a:pt x="45" y="23"/>
                    <a:pt x="45" y="23"/>
                  </a:cubicBezTo>
                  <a:close/>
                  <a:moveTo>
                    <a:pt x="45" y="22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4" y="22"/>
                  </a:cubicBezTo>
                  <a:lnTo>
                    <a:pt x="45" y="22"/>
                  </a:lnTo>
                  <a:close/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46" y="23"/>
                  </a:lnTo>
                  <a:close/>
                  <a:moveTo>
                    <a:pt x="45" y="21"/>
                  </a:move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1"/>
                    <a:pt x="44" y="21"/>
                    <a:pt x="44" y="21"/>
                  </a:cubicBezTo>
                  <a:lnTo>
                    <a:pt x="45" y="21"/>
                  </a:ln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22"/>
                  </a:lnTo>
                  <a:close/>
                  <a:moveTo>
                    <a:pt x="49" y="24"/>
                  </a:moveTo>
                  <a:cubicBezTo>
                    <a:pt x="49" y="23"/>
                    <a:pt x="49" y="23"/>
                    <a:pt x="49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9" y="24"/>
                  </a:lnTo>
                  <a:close/>
                  <a:moveTo>
                    <a:pt x="49" y="25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8" y="25"/>
                    <a:pt x="48" y="25"/>
                  </a:cubicBezTo>
                  <a:lnTo>
                    <a:pt x="49" y="25"/>
                  </a:lnTo>
                  <a:close/>
                  <a:moveTo>
                    <a:pt x="48" y="23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3"/>
                    <a:pt x="48" y="23"/>
                  </a:cubicBezTo>
                  <a:close/>
                  <a:moveTo>
                    <a:pt x="44" y="22"/>
                  </a:moveTo>
                  <a:cubicBezTo>
                    <a:pt x="44" y="21"/>
                    <a:pt x="44" y="21"/>
                    <a:pt x="44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2"/>
                    <a:pt x="43" y="22"/>
                    <a:pt x="43" y="22"/>
                  </a:cubicBezTo>
                  <a:lnTo>
                    <a:pt x="44" y="22"/>
                  </a:lnTo>
                  <a:close/>
                  <a:moveTo>
                    <a:pt x="47" y="22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lose/>
                  <a:moveTo>
                    <a:pt x="47" y="23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lose/>
                  <a:moveTo>
                    <a:pt x="63" y="17"/>
                  </a:move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6"/>
                    <a:pt x="63" y="16"/>
                    <a:pt x="63" y="16"/>
                  </a:cubicBezTo>
                  <a:lnTo>
                    <a:pt x="63" y="17"/>
                  </a:lnTo>
                  <a:close/>
                  <a:moveTo>
                    <a:pt x="59" y="20"/>
                  </a:moveTo>
                  <a:cubicBezTo>
                    <a:pt x="59" y="20"/>
                    <a:pt x="59" y="20"/>
                    <a:pt x="59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lnTo>
                    <a:pt x="59" y="20"/>
                  </a:lnTo>
                  <a:close/>
                  <a:moveTo>
                    <a:pt x="57" y="20"/>
                  </a:move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lose/>
                  <a:moveTo>
                    <a:pt x="58" y="22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8" y="22"/>
                  </a:lnTo>
                  <a:close/>
                  <a:moveTo>
                    <a:pt x="58" y="21"/>
                  </a:moveTo>
                  <a:cubicBezTo>
                    <a:pt x="58" y="20"/>
                    <a:pt x="58" y="20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8" y="21"/>
                  </a:lnTo>
                  <a:close/>
                  <a:moveTo>
                    <a:pt x="57" y="21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6" y="21"/>
                  </a:cubicBezTo>
                  <a:lnTo>
                    <a:pt x="57" y="21"/>
                  </a:lnTo>
                  <a:close/>
                  <a:moveTo>
                    <a:pt x="56" y="21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lnTo>
                    <a:pt x="56" y="21"/>
                  </a:lnTo>
                  <a:close/>
                  <a:moveTo>
                    <a:pt x="62" y="21"/>
                  </a:moveTo>
                  <a:cubicBezTo>
                    <a:pt x="62" y="20"/>
                    <a:pt x="62" y="20"/>
                    <a:pt x="62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lnTo>
                    <a:pt x="62" y="21"/>
                  </a:lnTo>
                  <a:close/>
                  <a:moveTo>
                    <a:pt x="62" y="20"/>
                  </a:move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62" y="20"/>
                  </a:lnTo>
                  <a:close/>
                  <a:moveTo>
                    <a:pt x="61" y="21"/>
                  </a:moveTo>
                  <a:cubicBezTo>
                    <a:pt x="61" y="20"/>
                    <a:pt x="61" y="20"/>
                    <a:pt x="61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1" y="21"/>
                  </a:lnTo>
                  <a:close/>
                  <a:moveTo>
                    <a:pt x="61" y="20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1" y="20"/>
                  </a:lnTo>
                  <a:close/>
                  <a:moveTo>
                    <a:pt x="55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3"/>
                    <a:pt x="54" y="23"/>
                    <a:pt x="54" y="23"/>
                  </a:cubicBezTo>
                  <a:lnTo>
                    <a:pt x="55" y="22"/>
                  </a:lnTo>
                  <a:close/>
                  <a:moveTo>
                    <a:pt x="59" y="21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lnTo>
                    <a:pt x="59" y="21"/>
                  </a:lnTo>
                  <a:close/>
                  <a:moveTo>
                    <a:pt x="60" y="20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60" y="20"/>
                  </a:lnTo>
                  <a:close/>
                  <a:moveTo>
                    <a:pt x="60" y="21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lnTo>
                    <a:pt x="60" y="21"/>
                  </a:lnTo>
                  <a:close/>
                  <a:moveTo>
                    <a:pt x="56" y="20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54" y="24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4"/>
                    <a:pt x="53" y="24"/>
                    <a:pt x="53" y="24"/>
                  </a:cubicBezTo>
                  <a:lnTo>
                    <a:pt x="54" y="24"/>
                  </a:lnTo>
                  <a:close/>
                  <a:moveTo>
                    <a:pt x="50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2"/>
                    <a:pt x="50" y="22"/>
                  </a:cubicBezTo>
                  <a:lnTo>
                    <a:pt x="50" y="21"/>
                  </a:lnTo>
                  <a:close/>
                  <a:moveTo>
                    <a:pt x="51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3"/>
                    <a:pt x="50" y="23"/>
                    <a:pt x="50" y="23"/>
                  </a:cubicBezTo>
                  <a:lnTo>
                    <a:pt x="51" y="22"/>
                  </a:lnTo>
                  <a:close/>
                  <a:moveTo>
                    <a:pt x="49" y="23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3"/>
                    <a:pt x="49" y="23"/>
                    <a:pt x="49" y="23"/>
                  </a:cubicBezTo>
                  <a:close/>
                  <a:moveTo>
                    <a:pt x="49" y="21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9" y="21"/>
                  </a:lnTo>
                  <a:close/>
                  <a:moveTo>
                    <a:pt x="49" y="22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2"/>
                    <a:pt x="49" y="22"/>
                    <a:pt x="49" y="22"/>
                  </a:cubicBezTo>
                  <a:close/>
                  <a:moveTo>
                    <a:pt x="51" y="21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1" y="21"/>
                    <a:pt x="51" y="21"/>
                    <a:pt x="51" y="21"/>
                  </a:cubicBezTo>
                  <a:close/>
                  <a:moveTo>
                    <a:pt x="52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lnTo>
                    <a:pt x="52" y="22"/>
                  </a:lnTo>
                  <a:close/>
                  <a:moveTo>
                    <a:pt x="53" y="23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lnTo>
                    <a:pt x="53" y="23"/>
                  </a:lnTo>
                  <a:close/>
                  <a:moveTo>
                    <a:pt x="54" y="23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3"/>
                    <a:pt x="53" y="23"/>
                    <a:pt x="53" y="23"/>
                  </a:cubicBezTo>
                  <a:lnTo>
                    <a:pt x="54" y="23"/>
                  </a:lnTo>
                  <a:close/>
                  <a:moveTo>
                    <a:pt x="54" y="22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lnTo>
                    <a:pt x="54" y="22"/>
                  </a:lnTo>
                  <a:close/>
                  <a:moveTo>
                    <a:pt x="53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2" y="22"/>
                    <a:pt x="52" y="22"/>
                  </a:cubicBezTo>
                  <a:lnTo>
                    <a:pt x="53" y="22"/>
                  </a:lnTo>
                  <a:close/>
                  <a:moveTo>
                    <a:pt x="52" y="23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lnTo>
                    <a:pt x="52" y="23"/>
                  </a:ln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3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63" y="19"/>
                  </a:lnTo>
                  <a:close/>
                  <a:moveTo>
                    <a:pt x="50" y="12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lnTo>
                    <a:pt x="50" y="12"/>
                  </a:lnTo>
                  <a:close/>
                  <a:moveTo>
                    <a:pt x="55" y="12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lose/>
                  <a:moveTo>
                    <a:pt x="54" y="13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lnTo>
                    <a:pt x="54" y="13"/>
                  </a:lnTo>
                  <a:close/>
                  <a:moveTo>
                    <a:pt x="56" y="13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6" y="13"/>
                  </a:lnTo>
                  <a:close/>
                  <a:moveTo>
                    <a:pt x="55" y="14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lnTo>
                    <a:pt x="55" y="14"/>
                  </a:lnTo>
                  <a:close/>
                  <a:moveTo>
                    <a:pt x="56" y="14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56" y="14"/>
                  </a:lnTo>
                  <a:close/>
                  <a:moveTo>
                    <a:pt x="54" y="12"/>
                  </a:moveTo>
                  <a:cubicBezTo>
                    <a:pt x="54" y="13"/>
                    <a:pt x="54" y="13"/>
                    <a:pt x="54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2"/>
                    <a:pt x="54" y="12"/>
                    <a:pt x="54" y="12"/>
                  </a:cubicBezTo>
                  <a:close/>
                  <a:moveTo>
                    <a:pt x="53" y="12"/>
                  </a:moveTo>
                  <a:cubicBezTo>
                    <a:pt x="53" y="13"/>
                    <a:pt x="53" y="13"/>
                    <a:pt x="53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lose/>
                  <a:moveTo>
                    <a:pt x="54" y="11"/>
                  </a:move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lose/>
                  <a:moveTo>
                    <a:pt x="51" y="13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3"/>
                  </a:cubicBezTo>
                  <a:close/>
                  <a:moveTo>
                    <a:pt x="52" y="13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2" y="13"/>
                    <a:pt x="52" y="13"/>
                    <a:pt x="52" y="13"/>
                  </a:cubicBezTo>
                  <a:close/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lose/>
                  <a:moveTo>
                    <a:pt x="53" y="11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57" y="12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lnTo>
                    <a:pt x="57" y="12"/>
                  </a:lnTo>
                  <a:close/>
                  <a:moveTo>
                    <a:pt x="55" y="13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5" y="13"/>
                  </a:lnTo>
                  <a:close/>
                  <a:moveTo>
                    <a:pt x="62" y="17"/>
                  </a:move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lnTo>
                    <a:pt x="61" y="16"/>
                  </a:lnTo>
                  <a:close/>
                  <a:moveTo>
                    <a:pt x="61" y="15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lnTo>
                    <a:pt x="61" y="15"/>
                  </a:lnTo>
                  <a:close/>
                  <a:moveTo>
                    <a:pt x="57" y="13"/>
                  </a:move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lnTo>
                    <a:pt x="57" y="13"/>
                  </a:lnTo>
                  <a:close/>
                  <a:moveTo>
                    <a:pt x="48" y="22"/>
                  </a:moveTo>
                  <a:cubicBezTo>
                    <a:pt x="48" y="21"/>
                    <a:pt x="48" y="21"/>
                    <a:pt x="48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62" y="18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8"/>
                    <a:pt x="62" y="18"/>
                    <a:pt x="62" y="18"/>
                  </a:cubicBezTo>
                  <a:close/>
                  <a:moveTo>
                    <a:pt x="60" y="16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lnTo>
                    <a:pt x="60" y="16"/>
                  </a:lnTo>
                  <a:close/>
                  <a:moveTo>
                    <a:pt x="59" y="14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lose/>
                  <a:moveTo>
                    <a:pt x="58" y="13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lnTo>
                    <a:pt x="58" y="13"/>
                  </a:lnTo>
                  <a:close/>
                  <a:moveTo>
                    <a:pt x="58" y="14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lose/>
                  <a:moveTo>
                    <a:pt x="60" y="15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lnTo>
                    <a:pt x="60" y="15"/>
                  </a:lnTo>
                  <a:close/>
                  <a:moveTo>
                    <a:pt x="59" y="15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5"/>
                    <a:pt x="60" y="15"/>
                    <a:pt x="60" y="15"/>
                  </a:cubicBezTo>
                  <a:lnTo>
                    <a:pt x="59" y="15"/>
                  </a:lnTo>
                  <a:close/>
                  <a:moveTo>
                    <a:pt x="60" y="14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lose/>
                  <a:moveTo>
                    <a:pt x="63" y="3"/>
                  </a:moveTo>
                  <a:cubicBezTo>
                    <a:pt x="63" y="3"/>
                    <a:pt x="62" y="3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lnTo>
                    <a:pt x="63" y="3"/>
                  </a:lnTo>
                  <a:close/>
                  <a:moveTo>
                    <a:pt x="55" y="33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56" y="33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lose/>
                  <a:moveTo>
                    <a:pt x="55" y="32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56" y="32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2"/>
                    <a:pt x="56" y="32"/>
                    <a:pt x="56" y="32"/>
                  </a:cubicBezTo>
                  <a:close/>
                  <a:moveTo>
                    <a:pt x="55" y="31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5" y="31"/>
                  </a:lnTo>
                  <a:close/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4" y="31"/>
                  </a:lnTo>
                  <a:close/>
                  <a:moveTo>
                    <a:pt x="54" y="32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lnTo>
                    <a:pt x="54" y="32"/>
                  </a:lnTo>
                  <a:close/>
                  <a:moveTo>
                    <a:pt x="57" y="33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60" y="31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31"/>
                    <a:pt x="60" y="31"/>
                    <a:pt x="60" y="31"/>
                  </a:cubicBezTo>
                  <a:close/>
                  <a:moveTo>
                    <a:pt x="58" y="32"/>
                  </a:move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32"/>
                  </a:lnTo>
                  <a:close/>
                  <a:moveTo>
                    <a:pt x="59" y="32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58" y="31"/>
                  </a:move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8" y="31"/>
                    <a:pt x="58" y="31"/>
                    <a:pt x="58" y="31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3" y="33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lnTo>
                    <a:pt x="53" y="33"/>
                  </a:lnTo>
                  <a:close/>
                  <a:moveTo>
                    <a:pt x="59" y="31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1"/>
                    <a:pt x="59" y="31"/>
                    <a:pt x="59" y="31"/>
                  </a:cubicBezTo>
                  <a:close/>
                  <a:moveTo>
                    <a:pt x="48" y="35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lose/>
                  <a:moveTo>
                    <a:pt x="49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lose/>
                  <a:moveTo>
                    <a:pt x="49" y="34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9" y="34"/>
                  </a:lnTo>
                  <a:close/>
                  <a:moveTo>
                    <a:pt x="49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3"/>
                    <a:pt x="49" y="33"/>
                    <a:pt x="49" y="33"/>
                  </a:cubicBezTo>
                  <a:lnTo>
                    <a:pt x="49" y="32"/>
                  </a:lnTo>
                  <a:close/>
                  <a:moveTo>
                    <a:pt x="47" y="34"/>
                  </a:move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7" y="34"/>
                    <a:pt x="47" y="34"/>
                  </a:cubicBezTo>
                  <a:close/>
                  <a:moveTo>
                    <a:pt x="48" y="34"/>
                  </a:moveTo>
                  <a:cubicBezTo>
                    <a:pt x="48" y="33"/>
                    <a:pt x="48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8" y="34"/>
                  </a:lnTo>
                  <a:close/>
                  <a:moveTo>
                    <a:pt x="48" y="33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lnTo>
                    <a:pt x="48" y="33"/>
                  </a:lnTo>
                  <a:close/>
                  <a:moveTo>
                    <a:pt x="51" y="34"/>
                  </a:move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lose/>
                  <a:moveTo>
                    <a:pt x="52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lose/>
                  <a:moveTo>
                    <a:pt x="51" y="32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3"/>
                    <a:pt x="51" y="33"/>
                    <a:pt x="51" y="33"/>
                  </a:cubicBezTo>
                  <a:lnTo>
                    <a:pt x="51" y="32"/>
                  </a:lnTo>
                  <a:close/>
                  <a:moveTo>
                    <a:pt x="51" y="35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lose/>
                  <a:moveTo>
                    <a:pt x="50" y="34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5"/>
                    <a:pt x="50" y="35"/>
                    <a:pt x="50" y="35"/>
                  </a:cubicBezTo>
                  <a:lnTo>
                    <a:pt x="50" y="34"/>
                  </a:ln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50" y="33"/>
                  </a:lnTo>
                  <a:close/>
                  <a:moveTo>
                    <a:pt x="50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lose/>
                  <a:moveTo>
                    <a:pt x="61" y="30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61" y="30"/>
                  </a:lnTo>
                  <a:close/>
                  <a:moveTo>
                    <a:pt x="70" y="14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69" y="14"/>
                    <a:pt x="69" y="14"/>
                  </a:cubicBezTo>
                  <a:lnTo>
                    <a:pt x="70" y="14"/>
                  </a:lnTo>
                  <a:close/>
                  <a:moveTo>
                    <a:pt x="70" y="15"/>
                  </a:move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lose/>
                  <a:moveTo>
                    <a:pt x="69" y="13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70" y="17"/>
                  </a:move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0" y="17"/>
                    <a:pt x="70" y="17"/>
                    <a:pt x="70" y="17"/>
                  </a:cubicBezTo>
                  <a:close/>
                  <a:moveTo>
                    <a:pt x="70" y="21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1"/>
                    <a:pt x="69" y="21"/>
                    <a:pt x="69" y="21"/>
                  </a:cubicBezTo>
                  <a:lnTo>
                    <a:pt x="70" y="21"/>
                  </a:lnTo>
                  <a:close/>
                  <a:moveTo>
                    <a:pt x="69" y="19"/>
                  </a:move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lose/>
                  <a:moveTo>
                    <a:pt x="47" y="33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lnTo>
                    <a:pt x="47" y="33"/>
                  </a:lnTo>
                  <a:close/>
                  <a:moveTo>
                    <a:pt x="69" y="21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2"/>
                    <a:pt x="69" y="22"/>
                    <a:pt x="69" y="22"/>
                  </a:cubicBezTo>
                  <a:lnTo>
                    <a:pt x="69" y="21"/>
                  </a:lnTo>
                  <a:close/>
                  <a:moveTo>
                    <a:pt x="67" y="9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lose/>
                  <a:moveTo>
                    <a:pt x="67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lose/>
                  <a:moveTo>
                    <a:pt x="68" y="10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8" y="10"/>
                  </a:lnTo>
                  <a:close/>
                  <a:moveTo>
                    <a:pt x="68" y="11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lose/>
                  <a:moveTo>
                    <a:pt x="69" y="10"/>
                  </a:moveTo>
                  <a:cubicBezTo>
                    <a:pt x="69" y="10"/>
                    <a:pt x="68" y="10"/>
                    <a:pt x="68" y="10"/>
                  </a:cubicBezTo>
                  <a:cubicBezTo>
                    <a:pt x="69" y="10"/>
                    <a:pt x="69" y="10"/>
                    <a:pt x="69" y="10"/>
                  </a:cubicBezTo>
                  <a:close/>
                  <a:moveTo>
                    <a:pt x="69" y="11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lose/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lose/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lose/>
                  <a:moveTo>
                    <a:pt x="63" y="29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lnTo>
                    <a:pt x="63" y="29"/>
                  </a:lnTo>
                  <a:close/>
                  <a:moveTo>
                    <a:pt x="63" y="30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lose/>
                  <a:moveTo>
                    <a:pt x="64" y="29"/>
                  </a:moveTo>
                  <a:cubicBezTo>
                    <a:pt x="64" y="28"/>
                    <a:pt x="64" y="28"/>
                    <a:pt x="64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9"/>
                    <a:pt x="63" y="29"/>
                    <a:pt x="63" y="29"/>
                  </a:cubicBezTo>
                  <a:lnTo>
                    <a:pt x="64" y="29"/>
                  </a:lnTo>
                  <a:close/>
                  <a:moveTo>
                    <a:pt x="61" y="31"/>
                  </a:moveTo>
                  <a:cubicBezTo>
                    <a:pt x="61" y="30"/>
                    <a:pt x="61" y="30"/>
                    <a:pt x="6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31"/>
                    <a:pt x="61" y="31"/>
                    <a:pt x="61" y="31"/>
                  </a:cubicBezTo>
                  <a:close/>
                  <a:moveTo>
                    <a:pt x="62" y="2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lnTo>
                    <a:pt x="62" y="29"/>
                  </a:lnTo>
                  <a:close/>
                  <a:moveTo>
                    <a:pt x="67" y="26"/>
                  </a:move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6"/>
                    <a:pt x="66" y="26"/>
                    <a:pt x="66" y="26"/>
                  </a:cubicBezTo>
                  <a:lnTo>
                    <a:pt x="67" y="26"/>
                  </a:lnTo>
                  <a:close/>
                  <a:moveTo>
                    <a:pt x="65" y="27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4" y="28"/>
                    <a:pt x="64" y="28"/>
                  </a:cubicBezTo>
                  <a:lnTo>
                    <a:pt x="65" y="27"/>
                  </a:lnTo>
                  <a:close/>
                  <a:moveTo>
                    <a:pt x="68" y="24"/>
                  </a:move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68" y="24"/>
                  </a:lnTo>
                  <a:close/>
                  <a:moveTo>
                    <a:pt x="68" y="26"/>
                  </a:moveTo>
                  <a:cubicBezTo>
                    <a:pt x="68" y="25"/>
                    <a:pt x="68" y="25"/>
                    <a:pt x="68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26"/>
                  </a:lnTo>
                  <a:close/>
                  <a:moveTo>
                    <a:pt x="67" y="25"/>
                  </a:move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lose/>
                  <a:moveTo>
                    <a:pt x="65" y="28"/>
                  </a:moveTo>
                  <a:cubicBezTo>
                    <a:pt x="65" y="28"/>
                    <a:pt x="65" y="28"/>
                    <a:pt x="65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9"/>
                    <a:pt x="64" y="29"/>
                    <a:pt x="64" y="29"/>
                  </a:cubicBezTo>
                  <a:lnTo>
                    <a:pt x="65" y="28"/>
                  </a:lnTo>
                  <a:close/>
                  <a:moveTo>
                    <a:pt x="66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lnTo>
                    <a:pt x="66" y="27"/>
                  </a:lnTo>
                  <a:close/>
                  <a:moveTo>
                    <a:pt x="36" y="23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38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9"/>
                    <a:pt x="39" y="9"/>
                  </a:cubicBezTo>
                  <a:lnTo>
                    <a:pt x="38" y="10"/>
                  </a:lnTo>
                  <a:close/>
                  <a:moveTo>
                    <a:pt x="39" y="8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lose/>
                  <a:moveTo>
                    <a:pt x="38" y="9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8"/>
                    <a:pt x="38" y="8"/>
                    <a:pt x="38" y="8"/>
                  </a:cubicBezTo>
                  <a:lnTo>
                    <a:pt x="38" y="9"/>
                  </a:lnTo>
                  <a:close/>
                  <a:moveTo>
                    <a:pt x="40" y="6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lnTo>
                    <a:pt x="40" y="6"/>
                  </a:lnTo>
                  <a:close/>
                  <a:moveTo>
                    <a:pt x="36" y="22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lose/>
                  <a:moveTo>
                    <a:pt x="37" y="10"/>
                  </a:moveTo>
                  <a:cubicBezTo>
                    <a:pt x="37" y="11"/>
                    <a:pt x="37" y="11"/>
                    <a:pt x="37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7" y="10"/>
                  </a:lnTo>
                  <a:close/>
                  <a:moveTo>
                    <a:pt x="39" y="7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lnTo>
                    <a:pt x="39" y="7"/>
                  </a:lnTo>
                  <a:close/>
                  <a:moveTo>
                    <a:pt x="35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lose/>
                  <a:moveTo>
                    <a:pt x="36" y="11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6" y="11"/>
                  </a:lnTo>
                  <a:close/>
                  <a:moveTo>
                    <a:pt x="35" y="18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36" y="21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36" y="21"/>
                  </a:lnTo>
                  <a:close/>
                  <a:moveTo>
                    <a:pt x="36" y="2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6" y="20"/>
                  </a:lnTo>
                  <a:close/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lnTo>
                    <a:pt x="36" y="14"/>
                  </a:ln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1" y="6"/>
                  </a:lnTo>
                  <a:close/>
                  <a:moveTo>
                    <a:pt x="40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40" y="7"/>
                  </a:lnTo>
                  <a:close/>
                  <a:moveTo>
                    <a:pt x="46" y="4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46" y="4"/>
                  </a:lnTo>
                  <a:close/>
                  <a:moveTo>
                    <a:pt x="46" y="3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7" y="3"/>
                    <a:pt x="47" y="3"/>
                  </a:cubicBezTo>
                  <a:lnTo>
                    <a:pt x="46" y="3"/>
                  </a:lnTo>
                  <a:close/>
                  <a:moveTo>
                    <a:pt x="47" y="3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lnTo>
                    <a:pt x="47" y="3"/>
                  </a:lnTo>
                  <a:close/>
                  <a:moveTo>
                    <a:pt x="42" y="7"/>
                  </a:move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2" y="6"/>
                    <a:pt x="42" y="6"/>
                  </a:cubicBezTo>
                  <a:lnTo>
                    <a:pt x="42" y="7"/>
                  </a:lnTo>
                  <a:close/>
                  <a:moveTo>
                    <a:pt x="45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lnTo>
                    <a:pt x="45" y="5"/>
                  </a:lnTo>
                  <a:close/>
                  <a:moveTo>
                    <a:pt x="47" y="4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lnTo>
                    <a:pt x="47" y="4"/>
                  </a:lnTo>
                  <a:close/>
                  <a:moveTo>
                    <a:pt x="46" y="31"/>
                  </a:move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lnTo>
                    <a:pt x="46" y="31"/>
                  </a:lnTo>
                  <a:close/>
                  <a:moveTo>
                    <a:pt x="43" y="5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lnTo>
                    <a:pt x="43" y="5"/>
                  </a:lnTo>
                  <a:close/>
                  <a:moveTo>
                    <a:pt x="43" y="4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lnTo>
                    <a:pt x="43" y="4"/>
                  </a:lnTo>
                  <a:close/>
                  <a:moveTo>
                    <a:pt x="42" y="5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5"/>
                    <a:pt x="43" y="5"/>
                    <a:pt x="43" y="5"/>
                  </a:cubicBezTo>
                  <a:lnTo>
                    <a:pt x="42" y="5"/>
                  </a:lnTo>
                  <a:close/>
                  <a:moveTo>
                    <a:pt x="44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lnTo>
                    <a:pt x="44" y="5"/>
                  </a:lnTo>
                  <a:close/>
                  <a:moveTo>
                    <a:pt x="45" y="3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lnTo>
                    <a:pt x="45" y="3"/>
                  </a:lnTo>
                  <a:close/>
                  <a:moveTo>
                    <a:pt x="44" y="4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lnTo>
                    <a:pt x="44" y="4"/>
                  </a:lnTo>
                  <a:close/>
                  <a:moveTo>
                    <a:pt x="48" y="3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lnTo>
                    <a:pt x="48" y="3"/>
                  </a:lnTo>
                  <a:close/>
                  <a:moveTo>
                    <a:pt x="48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lnTo>
                    <a:pt x="48" y="4"/>
                  </a:lnTo>
                  <a:close/>
                  <a:moveTo>
                    <a:pt x="44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lnTo>
                    <a:pt x="44" y="30"/>
                  </a:lnTo>
                  <a:close/>
                  <a:moveTo>
                    <a:pt x="43" y="32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2"/>
                    <a:pt x="42" y="32"/>
                    <a:pt x="42" y="32"/>
                  </a:cubicBezTo>
                  <a:lnTo>
                    <a:pt x="43" y="32"/>
                  </a:lnTo>
                  <a:close/>
                  <a:moveTo>
                    <a:pt x="44" y="32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4" y="32"/>
                  </a:lnTo>
                  <a:close/>
                  <a:moveTo>
                    <a:pt x="43" y="31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43" y="31"/>
                  </a:lnTo>
                  <a:close/>
                  <a:moveTo>
                    <a:pt x="4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lose/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0"/>
                    <a:pt x="43" y="30"/>
                    <a:pt x="43" y="30"/>
                  </a:cubicBezTo>
                  <a:lnTo>
                    <a:pt x="42" y="29"/>
                  </a:lnTo>
                  <a:close/>
                  <a:moveTo>
                    <a:pt x="67" y="7"/>
                  </a:move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lose/>
                  <a:moveTo>
                    <a:pt x="44" y="33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3"/>
                    <a:pt x="44" y="33"/>
                    <a:pt x="44" y="33"/>
                  </a:cubicBezTo>
                  <a:close/>
                  <a:moveTo>
                    <a:pt x="46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lose/>
                  <a:moveTo>
                    <a:pt x="45" y="32"/>
                  </a:move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45" y="32"/>
                  </a:lnTo>
                  <a:close/>
                  <a:moveTo>
                    <a:pt x="46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6" y="33"/>
                  </a:lnTo>
                  <a:close/>
                  <a:moveTo>
                    <a:pt x="44" y="33"/>
                  </a:move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5" y="33"/>
                  </a:cubicBezTo>
                  <a:lnTo>
                    <a:pt x="44" y="33"/>
                  </a:lnTo>
                  <a:close/>
                  <a:moveTo>
                    <a:pt x="45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42" y="31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lnTo>
                    <a:pt x="42" y="31"/>
                  </a:lnTo>
                  <a:close/>
                  <a:moveTo>
                    <a:pt x="39" y="28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8" y="28"/>
                    <a:pt x="38" y="28"/>
                  </a:cubicBezTo>
                  <a:lnTo>
                    <a:pt x="39" y="28"/>
                  </a:lnTo>
                  <a:close/>
                  <a:moveTo>
                    <a:pt x="37" y="2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7"/>
                    <a:pt x="37" y="27"/>
                  </a:cubicBezTo>
                  <a:close/>
                  <a:moveTo>
                    <a:pt x="42" y="30"/>
                  </a:move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lnTo>
                    <a:pt x="42" y="30"/>
                  </a:lnTo>
                  <a:close/>
                  <a:moveTo>
                    <a:pt x="37" y="26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6"/>
                    <a:pt x="37" y="26"/>
                  </a:cubicBezTo>
                  <a:close/>
                  <a:moveTo>
                    <a:pt x="37" y="24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6" y="24"/>
                    <a:pt x="36" y="24"/>
                  </a:cubicBezTo>
                  <a:lnTo>
                    <a:pt x="37" y="24"/>
                  </a:lnTo>
                  <a:close/>
                  <a:moveTo>
                    <a:pt x="37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5"/>
                    <a:pt x="36" y="25"/>
                    <a:pt x="36" y="25"/>
                  </a:cubicBezTo>
                  <a:lnTo>
                    <a:pt x="37" y="25"/>
                  </a:lnTo>
                  <a:close/>
                  <a:moveTo>
                    <a:pt x="38" y="26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lnTo>
                    <a:pt x="38" y="26"/>
                  </a:lnTo>
                  <a:close/>
                  <a:moveTo>
                    <a:pt x="40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lose/>
                  <a:moveTo>
                    <a:pt x="40" y="28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40" y="28"/>
                  </a:lnTo>
                  <a:close/>
                  <a:moveTo>
                    <a:pt x="40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9" y="29"/>
                  </a:cubicBezTo>
                  <a:close/>
                  <a:moveTo>
                    <a:pt x="40" y="27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3"/>
                    <a:pt x="43" y="33"/>
                  </a:cubicBezTo>
                  <a:lnTo>
                    <a:pt x="43" y="32"/>
                  </a:lnTo>
                  <a:close/>
                  <a:moveTo>
                    <a:pt x="5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5" y="34"/>
                    <a:pt x="55" y="34"/>
                    <a:pt x="55" y="34"/>
                  </a:cubicBezTo>
                  <a:lnTo>
                    <a:pt x="54" y="34"/>
                  </a:lnTo>
                  <a:close/>
                  <a:moveTo>
                    <a:pt x="54" y="35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lnTo>
                    <a:pt x="54" y="35"/>
                  </a:lnTo>
                  <a:close/>
                  <a:moveTo>
                    <a:pt x="60" y="32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60" y="32"/>
                  </a:lnTo>
                  <a:close/>
                  <a:moveTo>
                    <a:pt x="53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33"/>
                  </a:lnTo>
                  <a:close/>
                  <a:moveTo>
                    <a:pt x="54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5"/>
                    <a:pt x="54" y="35"/>
                    <a:pt x="54" y="35"/>
                  </a:cubicBezTo>
                  <a:lnTo>
                    <a:pt x="53" y="34"/>
                  </a:lnTo>
                  <a:close/>
                  <a:moveTo>
                    <a:pt x="55" y="35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6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lnTo>
                    <a:pt x="55" y="35"/>
                  </a:lnTo>
                  <a:close/>
                  <a:moveTo>
                    <a:pt x="53" y="35"/>
                  </a:moveTo>
                  <a:cubicBezTo>
                    <a:pt x="53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lnTo>
                    <a:pt x="53" y="35"/>
                  </a:lnTo>
                  <a:close/>
                  <a:moveTo>
                    <a:pt x="59" y="33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3"/>
                    <a:pt x="59" y="33"/>
                    <a:pt x="59" y="33"/>
                  </a:cubicBezTo>
                  <a:close/>
                  <a:moveTo>
                    <a:pt x="57" y="34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7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lnTo>
                    <a:pt x="57" y="34"/>
                  </a:lnTo>
                  <a:close/>
                  <a:moveTo>
                    <a:pt x="58" y="34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9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lnTo>
                    <a:pt x="58" y="34"/>
                  </a:lnTo>
                  <a:close/>
                  <a:moveTo>
                    <a:pt x="56" y="34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4"/>
                    <a:pt x="57" y="34"/>
                    <a:pt x="57" y="34"/>
                  </a:cubicBezTo>
                  <a:lnTo>
                    <a:pt x="56" y="34"/>
                  </a:lnTo>
                  <a:close/>
                  <a:moveTo>
                    <a:pt x="57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7" y="34"/>
                    <a:pt x="57" y="34"/>
                    <a:pt x="57" y="34"/>
                  </a:cubicBezTo>
                  <a:lnTo>
                    <a:pt x="57" y="33"/>
                  </a:lnTo>
                  <a:close/>
                  <a:moveTo>
                    <a:pt x="58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8" y="34"/>
                    <a:pt x="58" y="34"/>
                  </a:cubicBezTo>
                  <a:lnTo>
                    <a:pt x="58" y="33"/>
                  </a:lnTo>
                  <a:close/>
                  <a:moveTo>
                    <a:pt x="55" y="34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55" y="34"/>
                  </a:lnTo>
                  <a:close/>
                  <a:moveTo>
                    <a:pt x="37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lose/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37" y="11"/>
                  </a:lnTo>
                  <a:close/>
                  <a:moveTo>
                    <a:pt x="38" y="8"/>
                  </a:move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7" y="10"/>
                    <a:pt x="37" y="10"/>
                  </a:cubicBezTo>
                  <a:lnTo>
                    <a:pt x="37" y="9"/>
                  </a:lnTo>
                  <a:close/>
                  <a:moveTo>
                    <a:pt x="39" y="7"/>
                  </a:move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lnTo>
                    <a:pt x="39" y="7"/>
                  </a:lnTo>
                  <a:close/>
                  <a:moveTo>
                    <a:pt x="66" y="9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lnTo>
                    <a:pt x="66" y="9"/>
                  </a:ln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7"/>
                    <a:pt x="38" y="7"/>
                    <a:pt x="38" y="7"/>
                  </a:cubicBezTo>
                  <a:lnTo>
                    <a:pt x="39" y="8"/>
                  </a:lnTo>
                  <a:close/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lnTo>
                    <a:pt x="36" y="11"/>
                  </a:lnTo>
                  <a:close/>
                  <a:moveTo>
                    <a:pt x="36" y="15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6" y="15"/>
                  </a:lnTo>
                  <a:close/>
                  <a:moveTo>
                    <a:pt x="35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lnTo>
                    <a:pt x="35" y="16"/>
                  </a:lnTo>
                  <a:close/>
                  <a:moveTo>
                    <a:pt x="52" y="34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2" y="34"/>
                    <a:pt x="52" y="34"/>
                    <a:pt x="52" y="34"/>
                  </a:cubicBezTo>
                  <a:close/>
                  <a:moveTo>
                    <a:pt x="35" y="17"/>
                  </a:move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35" y="17"/>
                  </a:lnTo>
                  <a:close/>
                  <a:moveTo>
                    <a:pt x="35" y="14"/>
                  </a:move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lose/>
                  <a:moveTo>
                    <a:pt x="36" y="13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61" y="31"/>
                  </a:moveTo>
                  <a:cubicBezTo>
                    <a:pt x="61" y="31"/>
                    <a:pt x="61" y="31"/>
                    <a:pt x="61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2"/>
                    <a:pt x="62" y="32"/>
                    <a:pt x="62" y="32"/>
                  </a:cubicBezTo>
                  <a:lnTo>
                    <a:pt x="61" y="31"/>
                  </a:lnTo>
                  <a:close/>
                  <a:moveTo>
                    <a:pt x="68" y="25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lnTo>
                    <a:pt x="68" y="25"/>
                  </a:ln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lose/>
                  <a:moveTo>
                    <a:pt x="66" y="28"/>
                  </a:move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6" y="28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7"/>
                    <a:pt x="67" y="27"/>
                    <a:pt x="67" y="27"/>
                  </a:cubicBezTo>
                  <a:lnTo>
                    <a:pt x="66" y="28"/>
                  </a:lnTo>
                  <a:close/>
                  <a:moveTo>
                    <a:pt x="66" y="29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lose/>
                  <a:moveTo>
                    <a:pt x="68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2"/>
                    <a:pt x="69" y="22"/>
                    <a:pt x="69" y="22"/>
                  </a:cubicBezTo>
                  <a:lnTo>
                    <a:pt x="68" y="23"/>
                  </a:lnTo>
                  <a:close/>
                  <a:moveTo>
                    <a:pt x="67" y="26"/>
                  </a:moveTo>
                  <a:cubicBezTo>
                    <a:pt x="66" y="26"/>
                    <a:pt x="66" y="26"/>
                    <a:pt x="66" y="2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7" y="27"/>
                    <a:pt x="67" y="27"/>
                  </a:cubicBezTo>
                  <a:lnTo>
                    <a:pt x="67" y="26"/>
                  </a:lnTo>
                  <a:close/>
                  <a:moveTo>
                    <a:pt x="67" y="26"/>
                  </a:move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lnTo>
                    <a:pt x="67" y="26"/>
                  </a:lnTo>
                  <a:close/>
                  <a:moveTo>
                    <a:pt x="69" y="18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lnTo>
                    <a:pt x="69" y="18"/>
                  </a:lnTo>
                  <a:close/>
                  <a:moveTo>
                    <a:pt x="70" y="17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lnTo>
                    <a:pt x="70" y="20"/>
                  </a:ln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  <a:moveTo>
                    <a:pt x="69" y="21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1"/>
                    <a:pt x="70" y="21"/>
                  </a:cubicBezTo>
                  <a:cubicBezTo>
                    <a:pt x="70" y="21"/>
                    <a:pt x="70" y="21"/>
                    <a:pt x="70" y="21"/>
                  </a:cubicBezTo>
                  <a:lnTo>
                    <a:pt x="69" y="21"/>
                  </a:lnTo>
                  <a:close/>
                  <a:moveTo>
                    <a:pt x="69" y="23"/>
                  </a:moveTo>
                  <a:cubicBezTo>
                    <a:pt x="69" y="22"/>
                    <a:pt x="70" y="22"/>
                    <a:pt x="70" y="22"/>
                  </a:cubicBezTo>
                  <a:cubicBezTo>
                    <a:pt x="69" y="22"/>
                    <a:pt x="69" y="22"/>
                    <a:pt x="69" y="22"/>
                  </a:cubicBezTo>
                  <a:lnTo>
                    <a:pt x="69" y="23"/>
                  </a:lnTo>
                  <a:close/>
                  <a:moveTo>
                    <a:pt x="39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lnTo>
                    <a:pt x="39" y="7"/>
                  </a:lnTo>
                  <a:close/>
                  <a:moveTo>
                    <a:pt x="60" y="32"/>
                  </a:move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0" y="32"/>
                  </a:lnTo>
                  <a:close/>
                  <a:moveTo>
                    <a:pt x="59" y="34"/>
                  </a:move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lnTo>
                    <a:pt x="59" y="34"/>
                  </a:lnTo>
                  <a:close/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3" y="31"/>
                    <a:pt x="63" y="31"/>
                    <a:pt x="63" y="31"/>
                  </a:cubicBezTo>
                  <a:lnTo>
                    <a:pt x="62" y="31"/>
                  </a:lnTo>
                  <a:close/>
                  <a:moveTo>
                    <a:pt x="61" y="32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lnTo>
                    <a:pt x="61" y="32"/>
                  </a:lnTo>
                  <a:close/>
                  <a:moveTo>
                    <a:pt x="60" y="33"/>
                  </a:moveTo>
                  <a:cubicBezTo>
                    <a:pt x="60" y="33"/>
                    <a:pt x="60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lose/>
                  <a:moveTo>
                    <a:pt x="60" y="31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0" y="31"/>
                  </a:lnTo>
                  <a:close/>
                  <a:moveTo>
                    <a:pt x="62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lnTo>
                    <a:pt x="62" y="32"/>
                  </a:lnTo>
                  <a:close/>
                  <a:moveTo>
                    <a:pt x="64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lnTo>
                    <a:pt x="64" y="29"/>
                  </a:lnTo>
                  <a:close/>
                  <a:moveTo>
                    <a:pt x="64" y="30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lnTo>
                    <a:pt x="63" y="31"/>
                  </a:lnTo>
                  <a:close/>
                  <a:moveTo>
                    <a:pt x="65" y="29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63" y="32"/>
                  </a:move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lose/>
                  <a:moveTo>
                    <a:pt x="40" y="5"/>
                  </a:moveTo>
                  <a:cubicBezTo>
                    <a:pt x="39" y="5"/>
                    <a:pt x="39" y="5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59" y="1"/>
                  </a:move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lose/>
                  <a:moveTo>
                    <a:pt x="58" y="3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2"/>
                    <a:pt x="58" y="2"/>
                    <a:pt x="58" y="2"/>
                  </a:cubicBezTo>
                  <a:lnTo>
                    <a:pt x="58" y="3"/>
                  </a:lnTo>
                  <a:close/>
                  <a:moveTo>
                    <a:pt x="58" y="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lnTo>
                    <a:pt x="58" y="2"/>
                  </a:lnTo>
                  <a:close/>
                  <a:moveTo>
                    <a:pt x="59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lnTo>
                    <a:pt x="59" y="3"/>
                  </a:lnTo>
                  <a:close/>
                  <a:moveTo>
                    <a:pt x="60" y="1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lnTo>
                    <a:pt x="60" y="1"/>
                  </a:lnTo>
                  <a:close/>
                  <a:moveTo>
                    <a:pt x="59" y="2"/>
                  </a:move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lose/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0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1"/>
                    <a:pt x="58" y="1"/>
                  </a:cubicBezTo>
                  <a:close/>
                  <a:moveTo>
                    <a:pt x="54" y="2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1"/>
                    <a:pt x="54" y="1"/>
                    <a:pt x="54" y="1"/>
                  </a:cubicBezTo>
                  <a:lnTo>
                    <a:pt x="54" y="2"/>
                  </a:lnTo>
                  <a:close/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lnTo>
                    <a:pt x="56" y="0"/>
                  </a:lnTo>
                  <a:close/>
                  <a:moveTo>
                    <a:pt x="60" y="3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60" y="2"/>
                    <a:pt x="60" y="2"/>
                  </a:cubicBezTo>
                  <a:lnTo>
                    <a:pt x="60" y="3"/>
                  </a:lnTo>
                  <a:close/>
                  <a:moveTo>
                    <a:pt x="55" y="2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lnTo>
                    <a:pt x="55" y="2"/>
                  </a:lnTo>
                  <a:close/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lose/>
                  <a:moveTo>
                    <a:pt x="57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1"/>
                    <a:pt x="56" y="1"/>
                    <a:pt x="56" y="1"/>
                  </a:cubicBezTo>
                  <a:lnTo>
                    <a:pt x="57" y="1"/>
                  </a:lnTo>
                  <a:close/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7" y="0"/>
                  </a:lnTo>
                  <a:close/>
                  <a:moveTo>
                    <a:pt x="64" y="7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4" y="6"/>
                  </a:cubicBezTo>
                  <a:lnTo>
                    <a:pt x="64" y="7"/>
                  </a:lnTo>
                  <a:close/>
                  <a:moveTo>
                    <a:pt x="55" y="1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"/>
                    <a:pt x="54" y="1"/>
                    <a:pt x="54" y="1"/>
                  </a:cubicBezTo>
                  <a:lnTo>
                    <a:pt x="55" y="1"/>
                  </a:lnTo>
                  <a:close/>
                  <a:moveTo>
                    <a:pt x="60" y="4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60" y="4"/>
                  </a:lnTo>
                  <a:close/>
                  <a:moveTo>
                    <a:pt x="66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lnTo>
                    <a:pt x="66" y="6"/>
                  </a:lnTo>
                  <a:close/>
                  <a:moveTo>
                    <a:pt x="64" y="6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5"/>
                    <a:pt x="64" y="5"/>
                    <a:pt x="64" y="5"/>
                  </a:cubicBezTo>
                  <a:lnTo>
                    <a:pt x="64" y="6"/>
                  </a:lnTo>
                  <a:close/>
                  <a:moveTo>
                    <a:pt x="65" y="7"/>
                  </a:move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lnTo>
                    <a:pt x="65" y="7"/>
                  </a:lnTo>
                  <a:close/>
                  <a:moveTo>
                    <a:pt x="66" y="8"/>
                  </a:moveTo>
                  <a:cubicBezTo>
                    <a:pt x="66" y="8"/>
                    <a:pt x="66" y="8"/>
                    <a:pt x="66" y="8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lnTo>
                    <a:pt x="66" y="8"/>
                  </a:lnTo>
                  <a:close/>
                  <a:moveTo>
                    <a:pt x="64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64" y="5"/>
                  </a:lnTo>
                  <a:close/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4"/>
                    <a:pt x="61" y="4"/>
                    <a:pt x="61" y="4"/>
                  </a:cubicBezTo>
                  <a:lnTo>
                    <a:pt x="62" y="4"/>
                  </a:lnTo>
                  <a:close/>
                  <a:moveTo>
                    <a:pt x="61" y="3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1" y="3"/>
                    <a:pt x="61" y="3"/>
                    <a:pt x="61" y="3"/>
                  </a:cubicBezTo>
                  <a:close/>
                  <a:moveTo>
                    <a:pt x="41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lnTo>
                    <a:pt x="41" y="5"/>
                  </a:lnTo>
                  <a:close/>
                  <a:moveTo>
                    <a:pt x="63" y="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4"/>
                  </a:lnTo>
                  <a:close/>
                  <a:moveTo>
                    <a:pt x="63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5"/>
                  </a:ln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2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lnTo>
                    <a:pt x="62" y="2"/>
                  </a:lnTo>
                  <a:close/>
                  <a:moveTo>
                    <a:pt x="45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lnTo>
                    <a:pt x="45" y="3"/>
                  </a:ln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lose/>
                  <a:moveTo>
                    <a:pt x="44" y="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2"/>
                    <a:pt x="47" y="2"/>
                    <a:pt x="47" y="2"/>
                  </a:cubicBezTo>
                  <a:lnTo>
                    <a:pt x="47" y="1"/>
                  </a:lnTo>
                  <a:close/>
                  <a:moveTo>
                    <a:pt x="46" y="2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2"/>
                    <a:pt x="46" y="2"/>
                    <a:pt x="46" y="2"/>
                  </a:cubicBezTo>
                  <a:close/>
                  <a:moveTo>
                    <a:pt x="46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lnTo>
                    <a:pt x="46" y="3"/>
                  </a:lnTo>
                  <a:close/>
                  <a:moveTo>
                    <a:pt x="41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5"/>
                    <a:pt x="41" y="5"/>
                    <a:pt x="41" y="5"/>
                  </a:cubicBezTo>
                  <a:close/>
                  <a:moveTo>
                    <a:pt x="43" y="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lnTo>
                    <a:pt x="43" y="4"/>
                  </a:lnTo>
                  <a:close/>
                  <a:moveTo>
                    <a:pt x="43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lnTo>
                    <a:pt x="43" y="4"/>
                  </a:lnTo>
                  <a:close/>
                  <a:moveTo>
                    <a:pt x="42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lnTo>
                    <a:pt x="42" y="4"/>
                  </a:lnTo>
                  <a:close/>
                  <a:moveTo>
                    <a:pt x="47" y="3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2"/>
                    <a:pt x="47" y="2"/>
                  </a:cubicBezTo>
                  <a:lnTo>
                    <a:pt x="47" y="3"/>
                  </a:lnTo>
                  <a:close/>
                  <a:moveTo>
                    <a:pt x="4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2" y="4"/>
                    <a:pt x="42" y="4"/>
                  </a:cubicBezTo>
                  <a:lnTo>
                    <a:pt x="42" y="5"/>
                  </a:ln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lnTo>
                    <a:pt x="43" y="2"/>
                  </a:lnTo>
                  <a:close/>
                  <a:moveTo>
                    <a:pt x="45" y="2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4" y="0"/>
                  </a:lnTo>
                  <a:close/>
                  <a:moveTo>
                    <a:pt x="52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lose/>
                  <a:moveTo>
                    <a:pt x="53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3" y="0"/>
                  </a:lnTo>
                  <a:close/>
                  <a:moveTo>
                    <a:pt x="53" y="2"/>
                  </a:move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lnTo>
                    <a:pt x="53" y="2"/>
                  </a:lnTo>
                  <a:close/>
                  <a:moveTo>
                    <a:pt x="48" y="1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  <a:moveTo>
                    <a:pt x="53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3" y="1"/>
                  </a:lnTo>
                  <a:close/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49" y="1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"/>
                    <a:pt x="49" y="1"/>
                    <a:pt x="49" y="1"/>
                  </a:cubicBezTo>
                  <a:close/>
                  <a:moveTo>
                    <a:pt x="48" y="2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2"/>
                  </a:cubicBezTo>
                  <a:close/>
                  <a:moveTo>
                    <a:pt x="49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lnTo>
                    <a:pt x="49" y="2"/>
                  </a:lnTo>
                  <a:close/>
                  <a:moveTo>
                    <a:pt x="50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50" y="1"/>
                  </a:cubicBezTo>
                  <a:lnTo>
                    <a:pt x="50" y="2"/>
                  </a:lnTo>
                  <a:close/>
                  <a:moveTo>
                    <a:pt x="50" y="1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lose/>
                  <a:moveTo>
                    <a:pt x="5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52" y="0"/>
                  </a:lnTo>
                  <a:close/>
                  <a:moveTo>
                    <a:pt x="51" y="2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51" y="2"/>
                  </a:lnTo>
                  <a:close/>
                  <a:moveTo>
                    <a:pt x="54" y="6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5" y="5"/>
                    <a:pt x="55" y="5"/>
                  </a:cubicBezTo>
                  <a:lnTo>
                    <a:pt x="54" y="6"/>
                  </a:lnTo>
                  <a:close/>
                  <a:moveTo>
                    <a:pt x="54" y="4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4"/>
                    <a:pt x="55" y="4"/>
                    <a:pt x="55" y="4"/>
                  </a:cubicBezTo>
                  <a:lnTo>
                    <a:pt x="54" y="4"/>
                  </a:lnTo>
                  <a:close/>
                  <a:moveTo>
                    <a:pt x="53" y="6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53" y="6"/>
                  </a:lnTo>
                  <a:close/>
                  <a:moveTo>
                    <a:pt x="55" y="5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5"/>
                    <a:pt x="56" y="5"/>
                    <a:pt x="56" y="5"/>
                  </a:cubicBezTo>
                  <a:lnTo>
                    <a:pt x="55" y="5"/>
                  </a:lnTo>
                  <a:close/>
                  <a:moveTo>
                    <a:pt x="56" y="6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6" y="6"/>
                    <a:pt x="56" y="6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lnTo>
                    <a:pt x="53" y="5"/>
                  </a:lnTo>
                  <a:close/>
                  <a:moveTo>
                    <a:pt x="55" y="4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55" y="4"/>
                  </a:lnTo>
                  <a:close/>
                  <a:moveTo>
                    <a:pt x="56" y="5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lnTo>
                    <a:pt x="56" y="5"/>
                  </a:lnTo>
                  <a:close/>
                  <a:moveTo>
                    <a:pt x="51" y="5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51" y="5"/>
                  </a:lnTo>
                  <a:close/>
                  <a:moveTo>
                    <a:pt x="51" y="4"/>
                  </a:moveTo>
                  <a:cubicBezTo>
                    <a:pt x="51" y="5"/>
                    <a:pt x="51" y="5"/>
                    <a:pt x="51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4"/>
                    <a:pt x="51" y="4"/>
                    <a:pt x="51" y="4"/>
                  </a:cubicBezTo>
                  <a:close/>
                  <a:moveTo>
                    <a:pt x="50" y="6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lnTo>
                    <a:pt x="50" y="6"/>
                  </a:lnTo>
                  <a:close/>
                  <a:moveTo>
                    <a:pt x="52" y="4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lose/>
                  <a:moveTo>
                    <a:pt x="63" y="9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lose/>
                  <a:moveTo>
                    <a:pt x="52" y="5"/>
                  </a:move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lnTo>
                    <a:pt x="52" y="5"/>
                  </a:lnTo>
                  <a:close/>
                  <a:moveTo>
                    <a:pt x="52" y="6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52" y="6"/>
                  </a:lnTo>
                  <a:close/>
                  <a:moveTo>
                    <a:pt x="60" y="8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0" y="8"/>
                  </a:lnTo>
                  <a:close/>
                  <a:moveTo>
                    <a:pt x="60" y="7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7"/>
                    <a:pt x="61" y="7"/>
                    <a:pt x="61" y="7"/>
                  </a:cubicBezTo>
                  <a:lnTo>
                    <a:pt x="60" y="7"/>
                  </a:lnTo>
                  <a:close/>
                  <a:moveTo>
                    <a:pt x="61" y="7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lnTo>
                    <a:pt x="61" y="7"/>
                  </a:lnTo>
                  <a:close/>
                  <a:moveTo>
                    <a:pt x="61" y="8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lnTo>
                    <a:pt x="61" y="8"/>
                  </a:lnTo>
                  <a:close/>
                  <a:moveTo>
                    <a:pt x="63" y="8"/>
                  </a:move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lose/>
                  <a:moveTo>
                    <a:pt x="60" y="6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6"/>
                    <a:pt x="61" y="6"/>
                    <a:pt x="61" y="6"/>
                  </a:cubicBezTo>
                  <a:lnTo>
                    <a:pt x="60" y="6"/>
                  </a:lnTo>
                  <a:close/>
                  <a:moveTo>
                    <a:pt x="57" y="6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lose/>
                  <a:moveTo>
                    <a:pt x="62" y="9"/>
                  </a:move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9"/>
                    <a:pt x="62" y="9"/>
                    <a:pt x="62" y="9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7" y="7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57" y="7"/>
                  </a:lnTo>
                  <a:close/>
                  <a:moveTo>
                    <a:pt x="59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59" y="8"/>
                  </a:lnTo>
                  <a:close/>
                  <a:moveTo>
                    <a:pt x="58" y="7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lnTo>
                    <a:pt x="58" y="7"/>
                  </a:ln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9" y="6"/>
                  </a:ln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6"/>
                    <a:pt x="60" y="6"/>
                    <a:pt x="60" y="6"/>
                  </a:cubicBezTo>
                  <a:lnTo>
                    <a:pt x="59" y="7"/>
                  </a:lnTo>
                  <a:close/>
                  <a:moveTo>
                    <a:pt x="50" y="4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lose/>
                  <a:moveTo>
                    <a:pt x="40" y="8"/>
                  </a:move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8"/>
                    <a:pt x="40" y="8"/>
                    <a:pt x="40" y="8"/>
                  </a:cubicBezTo>
                  <a:close/>
                  <a:moveTo>
                    <a:pt x="39" y="9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lnTo>
                    <a:pt x="39" y="9"/>
                  </a:lnTo>
                  <a:close/>
                  <a:moveTo>
                    <a:pt x="42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lnTo>
                    <a:pt x="42" y="8"/>
                  </a:lnTo>
                  <a:close/>
                  <a:moveTo>
                    <a:pt x="41" y="8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41" y="9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lnTo>
                    <a:pt x="41" y="9"/>
                  </a:lnTo>
                  <a:close/>
                  <a:moveTo>
                    <a:pt x="37" y="12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7" y="12"/>
                  </a:lnTo>
                  <a:close/>
                  <a:moveTo>
                    <a:pt x="49" y="6"/>
                  </a:moveTo>
                  <a:cubicBezTo>
                    <a:pt x="49" y="6"/>
                    <a:pt x="49" y="6"/>
                    <a:pt x="49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lnTo>
                    <a:pt x="49" y="6"/>
                  </a:ln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lnTo>
                    <a:pt x="38" y="11"/>
                  </a:ln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lose/>
                  <a:moveTo>
                    <a:pt x="37" y="11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lnTo>
                    <a:pt x="37" y="11"/>
                  </a:lnTo>
                  <a:close/>
                  <a:moveTo>
                    <a:pt x="36" y="17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7"/>
                    <a:pt x="35" y="17"/>
                  </a:cubicBezTo>
                  <a:lnTo>
                    <a:pt x="36" y="17"/>
                  </a:ln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7" y="19"/>
                  </a:lnTo>
                  <a:close/>
                  <a:moveTo>
                    <a:pt x="36" y="12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2"/>
                    <a:pt x="37" y="12"/>
                    <a:pt x="37" y="12"/>
                  </a:cubicBezTo>
                  <a:lnTo>
                    <a:pt x="36" y="12"/>
                  </a:lnTo>
                  <a:close/>
                  <a:moveTo>
                    <a:pt x="36" y="15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lnTo>
                    <a:pt x="36" y="15"/>
                  </a:lnTo>
                  <a:close/>
                  <a:moveTo>
                    <a:pt x="40" y="9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1" y="9"/>
                    <a:pt x="41" y="9"/>
                  </a:cubicBezTo>
                  <a:lnTo>
                    <a:pt x="40" y="9"/>
                  </a:lnTo>
                  <a:close/>
                  <a:moveTo>
                    <a:pt x="47" y="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lnTo>
                    <a:pt x="47" y="6"/>
                  </a:lnTo>
                  <a:close/>
                  <a:moveTo>
                    <a:pt x="46" y="7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6"/>
                    <a:pt x="46" y="6"/>
                    <a:pt x="46" y="6"/>
                  </a:cubicBezTo>
                  <a:lnTo>
                    <a:pt x="46" y="7"/>
                  </a:lnTo>
                  <a:close/>
                  <a:moveTo>
                    <a:pt x="47" y="5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7" y="5"/>
                    <a:pt x="47" y="5"/>
                  </a:cubicBezTo>
                  <a:close/>
                  <a:moveTo>
                    <a:pt x="48" y="5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  <a:moveTo>
                    <a:pt x="48" y="6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lnTo>
                    <a:pt x="48" y="6"/>
                  </a:lnTo>
                  <a:close/>
                  <a:moveTo>
                    <a:pt x="45" y="6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lose/>
                  <a:moveTo>
                    <a:pt x="44" y="6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close/>
                  <a:moveTo>
                    <a:pt x="43" y="7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7"/>
                    <a:pt x="43" y="7"/>
                    <a:pt x="43" y="7"/>
                  </a:cubicBezTo>
                  <a:close/>
                  <a:moveTo>
                    <a:pt x="46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6" y="5"/>
                    <a:pt x="46" y="5"/>
                  </a:cubicBezTo>
                  <a:lnTo>
                    <a:pt x="46" y="6"/>
                  </a:lnTo>
                  <a:close/>
                  <a:moveTo>
                    <a:pt x="44" y="7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lose/>
                  <a:moveTo>
                    <a:pt x="43" y="6"/>
                  </a:move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45" y="7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54" y="28"/>
                  </a:move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lnTo>
                    <a:pt x="54" y="28"/>
                  </a:lnTo>
                  <a:close/>
                  <a:moveTo>
                    <a:pt x="56" y="26"/>
                  </a:moveTo>
                  <a:cubicBezTo>
                    <a:pt x="56" y="26"/>
                    <a:pt x="56" y="26"/>
                    <a:pt x="56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lnTo>
                    <a:pt x="56" y="26"/>
                  </a:lnTo>
                  <a:close/>
                  <a:moveTo>
                    <a:pt x="56" y="27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6" y="28"/>
                    <a:pt x="56" y="28"/>
                    <a:pt x="56" y="28"/>
                  </a:cubicBezTo>
                  <a:lnTo>
                    <a:pt x="56" y="27"/>
                  </a:lnTo>
                  <a:close/>
                  <a:moveTo>
                    <a:pt x="55" y="28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55" y="28"/>
                  </a:lnTo>
                  <a:close/>
                  <a:moveTo>
                    <a:pt x="63" y="10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63" y="10"/>
                  </a:lnTo>
                  <a:close/>
                  <a:moveTo>
                    <a:pt x="53" y="29"/>
                  </a:move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lose/>
                  <a:moveTo>
                    <a:pt x="53" y="31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53" y="31"/>
                  </a:lnTo>
                  <a:close/>
                  <a:moveTo>
                    <a:pt x="56" y="29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lnTo>
                    <a:pt x="37" y="20"/>
                  </a:lnTo>
                  <a:close/>
                  <a:moveTo>
                    <a:pt x="58" y="28"/>
                  </a:moveTo>
                  <a:cubicBezTo>
                    <a:pt x="58" y="27"/>
                    <a:pt x="58" y="27"/>
                    <a:pt x="58" y="27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lose/>
                  <a:moveTo>
                    <a:pt x="59" y="27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9" y="27"/>
                    <a:pt x="59" y="27"/>
                    <a:pt x="59" y="27"/>
                  </a:cubicBezTo>
                  <a:close/>
                  <a:moveTo>
                    <a:pt x="59" y="28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8"/>
                    <a:pt x="59" y="28"/>
                    <a:pt x="59" y="28"/>
                  </a:cubicBezTo>
                  <a:close/>
                  <a:moveTo>
                    <a:pt x="57" y="27"/>
                  </a:move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58" y="27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7"/>
                    <a:pt x="58" y="27"/>
                    <a:pt x="58" y="2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5" y="27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4" y="27"/>
                  </a:cubicBezTo>
                  <a:lnTo>
                    <a:pt x="55" y="27"/>
                  </a:lnTo>
                  <a:close/>
                  <a:moveTo>
                    <a:pt x="48" y="30"/>
                  </a:move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48" y="30"/>
                  </a:ln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lnTo>
                    <a:pt x="49" y="28"/>
                  </a:lnTo>
                  <a:close/>
                  <a:moveTo>
                    <a:pt x="48" y="29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48" y="29"/>
                  </a:lnTo>
                  <a:close/>
                  <a:moveTo>
                    <a:pt x="47" y="29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47" y="29"/>
                  </a:lnTo>
                  <a:close/>
                  <a:moveTo>
                    <a:pt x="52" y="30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lose/>
                  <a:moveTo>
                    <a:pt x="47" y="27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8"/>
                    <a:pt x="47" y="28"/>
                    <a:pt x="47" y="28"/>
                  </a:cubicBezTo>
                  <a:lnTo>
                    <a:pt x="47" y="27"/>
                  </a:lnTo>
                  <a:close/>
                  <a:moveTo>
                    <a:pt x="49" y="29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lnTo>
                    <a:pt x="49" y="29"/>
                  </a:lnTo>
                  <a:close/>
                  <a:moveTo>
                    <a:pt x="50" y="28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lnTo>
                    <a:pt x="50" y="28"/>
                  </a:lnTo>
                  <a:close/>
                  <a:moveTo>
                    <a:pt x="52" y="29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lnTo>
                    <a:pt x="52" y="29"/>
                  </a:lnTo>
                  <a:close/>
                  <a:moveTo>
                    <a:pt x="51" y="29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lnTo>
                    <a:pt x="51" y="29"/>
                  </a:lnTo>
                  <a:close/>
                  <a:moveTo>
                    <a:pt x="51" y="30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0"/>
                    <a:pt x="51" y="30"/>
                  </a:cubicBezTo>
                  <a:close/>
                  <a:moveTo>
                    <a:pt x="50" y="29"/>
                  </a:moveTo>
                  <a:cubicBezTo>
                    <a:pt x="50" y="28"/>
                    <a:pt x="50" y="28"/>
                    <a:pt x="50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50" y="29"/>
                  </a:lnTo>
                  <a:close/>
                  <a:moveTo>
                    <a:pt x="50" y="30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60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7"/>
                    <a:pt x="60" y="27"/>
                    <a:pt x="60" y="27"/>
                  </a:cubicBezTo>
                  <a:lnTo>
                    <a:pt x="60" y="26"/>
                  </a:lnTo>
                  <a:close/>
                  <a:moveTo>
                    <a:pt x="67" y="15"/>
                  </a:move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7" y="15"/>
                  </a:cubicBezTo>
                  <a:close/>
                  <a:moveTo>
                    <a:pt x="66" y="14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4"/>
                    <a:pt x="67" y="14"/>
                    <a:pt x="67" y="14"/>
                  </a:cubicBezTo>
                  <a:lnTo>
                    <a:pt x="66" y="14"/>
                  </a:lnTo>
                  <a:close/>
                  <a:moveTo>
                    <a:pt x="69" y="17"/>
                  </a:moveTo>
                  <a:cubicBezTo>
                    <a:pt x="68" y="17"/>
                    <a:pt x="68" y="17"/>
                    <a:pt x="68" y="17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9" y="18"/>
                    <a:pt x="69" y="18"/>
                    <a:pt x="69" y="18"/>
                  </a:cubicBezTo>
                  <a:lnTo>
                    <a:pt x="69" y="17"/>
                  </a:lnTo>
                  <a:close/>
                  <a:moveTo>
                    <a:pt x="68" y="15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lose/>
                  <a:moveTo>
                    <a:pt x="68" y="16"/>
                  </a:moveTo>
                  <a:cubicBezTo>
                    <a:pt x="68" y="17"/>
                    <a:pt x="68" y="17"/>
                    <a:pt x="68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lnTo>
                    <a:pt x="68" y="16"/>
                  </a:lnTo>
                  <a:close/>
                  <a:moveTo>
                    <a:pt x="66" y="12"/>
                  </a:moveTo>
                  <a:cubicBezTo>
                    <a:pt x="66" y="13"/>
                    <a:pt x="66" y="13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2"/>
                    <a:pt x="66" y="12"/>
                    <a:pt x="66" y="12"/>
                  </a:cubicBezTo>
                  <a:close/>
                  <a:moveTo>
                    <a:pt x="67" y="14"/>
                  </a:move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4"/>
                    <a:pt x="68" y="14"/>
                    <a:pt x="68" y="14"/>
                  </a:cubicBezTo>
                  <a:lnTo>
                    <a:pt x="67" y="14"/>
                  </a:lnTo>
                  <a:close/>
                  <a:moveTo>
                    <a:pt x="66" y="13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3"/>
                    <a:pt x="67" y="13"/>
                    <a:pt x="67" y="13"/>
                  </a:cubicBezTo>
                  <a:lnTo>
                    <a:pt x="66" y="13"/>
                  </a:lnTo>
                  <a:close/>
                  <a:moveTo>
                    <a:pt x="64" y="10"/>
                  </a:moveTo>
                  <a:cubicBezTo>
                    <a:pt x="64" y="10"/>
                    <a:pt x="64" y="10"/>
                    <a:pt x="6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9"/>
                    <a:pt x="65" y="9"/>
                    <a:pt x="65" y="9"/>
                  </a:cubicBezTo>
                  <a:lnTo>
                    <a:pt x="64" y="10"/>
                  </a:lnTo>
                  <a:close/>
                  <a:moveTo>
                    <a:pt x="61" y="27"/>
                  </a:move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1" y="27"/>
                  </a:lnTo>
                  <a:close/>
                  <a:moveTo>
                    <a:pt x="63" y="11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lnTo>
                    <a:pt x="63" y="11"/>
                  </a:lnTo>
                  <a:close/>
                  <a:moveTo>
                    <a:pt x="64" y="11"/>
                  </a:moveTo>
                  <a:cubicBezTo>
                    <a:pt x="64" y="11"/>
                    <a:pt x="64" y="11"/>
                    <a:pt x="64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0"/>
                    <a:pt x="65" y="10"/>
                    <a:pt x="65" y="10"/>
                  </a:cubicBezTo>
                  <a:lnTo>
                    <a:pt x="64" y="11"/>
                  </a:lnTo>
                  <a:close/>
                  <a:moveTo>
                    <a:pt x="65" y="12"/>
                  </a:move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5" y="12"/>
                  </a:lnTo>
                  <a:close/>
                  <a:moveTo>
                    <a:pt x="65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5" y="13"/>
                    <a:pt x="65" y="13"/>
                    <a:pt x="65" y="13"/>
                  </a:cubicBezTo>
                  <a:close/>
                  <a:moveTo>
                    <a:pt x="66" y="11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lose/>
                  <a:moveTo>
                    <a:pt x="63" y="25"/>
                  </a:move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lnTo>
                    <a:pt x="63" y="25"/>
                  </a:lnTo>
                  <a:close/>
                  <a:moveTo>
                    <a:pt x="62" y="26"/>
                  </a:move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lose/>
                  <a:moveTo>
                    <a:pt x="63" y="26"/>
                  </a:move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6"/>
                    <a:pt x="63" y="26"/>
                    <a:pt x="63" y="26"/>
                  </a:cubicBezTo>
                  <a:close/>
                  <a:moveTo>
                    <a:pt x="64" y="24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5"/>
                    <a:pt x="63" y="25"/>
                    <a:pt x="63" y="25"/>
                  </a:cubicBezTo>
                  <a:lnTo>
                    <a:pt x="64" y="24"/>
                  </a:lnTo>
                  <a:close/>
                  <a:moveTo>
                    <a:pt x="62" y="25"/>
                  </a:move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lnTo>
                    <a:pt x="62" y="25"/>
                  </a:lnTo>
                  <a:close/>
                  <a:moveTo>
                    <a:pt x="61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6"/>
                    <a:pt x="61" y="26"/>
                    <a:pt x="61" y="26"/>
                  </a:cubicBezTo>
                  <a:close/>
                  <a:moveTo>
                    <a:pt x="65" y="24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lnTo>
                    <a:pt x="65" y="24"/>
                  </a:lnTo>
                  <a:close/>
                  <a:moveTo>
                    <a:pt x="67" y="23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3"/>
                    <a:pt x="66" y="23"/>
                  </a:cubicBezTo>
                  <a:lnTo>
                    <a:pt x="67" y="23"/>
                  </a:lnTo>
                  <a:close/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lnTo>
                    <a:pt x="68" y="21"/>
                  </a:lnTo>
                  <a:close/>
                  <a:moveTo>
                    <a:pt x="66" y="24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4"/>
                    <a:pt x="66" y="24"/>
                    <a:pt x="66" y="24"/>
                  </a:cubicBezTo>
                  <a:close/>
                  <a:moveTo>
                    <a:pt x="64" y="25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lnTo>
                    <a:pt x="64" y="25"/>
                  </a:lnTo>
                  <a:close/>
                  <a:moveTo>
                    <a:pt x="66" y="23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3"/>
                    <a:pt x="65" y="23"/>
                    <a:pt x="65" y="23"/>
                  </a:cubicBezTo>
                  <a:lnTo>
                    <a:pt x="66" y="23"/>
                  </a:lnTo>
                  <a:close/>
                  <a:moveTo>
                    <a:pt x="68" y="20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lose/>
                  <a:moveTo>
                    <a:pt x="62" y="28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lnTo>
                    <a:pt x="62" y="28"/>
                  </a:lnTo>
                  <a:close/>
                  <a:moveTo>
                    <a:pt x="66" y="9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9"/>
                    <a:pt x="67" y="9"/>
                    <a:pt x="67" y="9"/>
                  </a:cubicBezTo>
                  <a:lnTo>
                    <a:pt x="66" y="9"/>
                  </a:lnTo>
                  <a:close/>
                  <a:moveTo>
                    <a:pt x="65" y="10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5" y="10"/>
                  </a:lnTo>
                  <a:close/>
                  <a:moveTo>
                    <a:pt x="66" y="10"/>
                  </a:move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6" y="10"/>
                  </a:lnTo>
                  <a:close/>
                  <a:moveTo>
                    <a:pt x="67" y="13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3"/>
                    <a:pt x="68" y="13"/>
                    <a:pt x="68" y="13"/>
                  </a:cubicBezTo>
                  <a:lnTo>
                    <a:pt x="67" y="13"/>
                  </a:lnTo>
                  <a:close/>
                  <a:moveTo>
                    <a:pt x="65" y="9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9"/>
                    <a:pt x="66" y="9"/>
                    <a:pt x="66" y="9"/>
                  </a:cubicBezTo>
                  <a:lnTo>
                    <a:pt x="65" y="9"/>
                  </a:lnTo>
                  <a:close/>
                  <a:moveTo>
                    <a:pt x="67" y="11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1"/>
                    <a:pt x="67" y="11"/>
                    <a:pt x="67" y="11"/>
                  </a:cubicBezTo>
                  <a:close/>
                  <a:moveTo>
                    <a:pt x="67" y="12"/>
                  </a:moveTo>
                  <a:cubicBezTo>
                    <a:pt x="67" y="13"/>
                    <a:pt x="67" y="13"/>
                    <a:pt x="67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lnTo>
                    <a:pt x="63" y="7"/>
                  </a:lnTo>
                  <a:close/>
                  <a:moveTo>
                    <a:pt x="68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lnTo>
                    <a:pt x="68" y="12"/>
                  </a:lnTo>
                  <a:close/>
                  <a:moveTo>
                    <a:pt x="64" y="8"/>
                  </a:move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64" y="8"/>
                  </a:lnTo>
                  <a:close/>
                  <a:moveTo>
                    <a:pt x="65" y="8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8"/>
                    <a:pt x="65" y="8"/>
                    <a:pt x="65" y="8"/>
                  </a:cubicBezTo>
                  <a:close/>
                  <a:moveTo>
                    <a:pt x="63" y="5"/>
                  </a:moveTo>
                  <a:cubicBezTo>
                    <a:pt x="63" y="6"/>
                    <a:pt x="63" y="6"/>
                    <a:pt x="6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lnTo>
                    <a:pt x="63" y="5"/>
                  </a:lnTo>
                  <a:close/>
                  <a:moveTo>
                    <a:pt x="65" y="7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lose/>
                  <a:moveTo>
                    <a:pt x="64" y="9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64" y="9"/>
                  </a:lnTo>
                  <a:close/>
                  <a:moveTo>
                    <a:pt x="68" y="14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lnTo>
                    <a:pt x="68" y="14"/>
                  </a:lnTo>
                  <a:close/>
                  <a:moveTo>
                    <a:pt x="66" y="25"/>
                  </a:move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lose/>
                  <a:moveTo>
                    <a:pt x="66" y="26"/>
                  </a:move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6" y="26"/>
                  </a:lnTo>
                  <a:close/>
                  <a:moveTo>
                    <a:pt x="67" y="24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7" y="24"/>
                    <a:pt x="67" y="24"/>
                    <a:pt x="67" y="24"/>
                  </a:cubicBezTo>
                  <a:close/>
                  <a:moveTo>
                    <a:pt x="37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21"/>
                  </a:lnTo>
                  <a:close/>
                  <a:moveTo>
                    <a:pt x="68" y="22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3"/>
                    <a:pt x="67" y="23"/>
                    <a:pt x="67" y="23"/>
                  </a:cubicBezTo>
                  <a:lnTo>
                    <a:pt x="68" y="22"/>
                  </a:lnTo>
                  <a:close/>
                  <a:moveTo>
                    <a:pt x="65" y="25"/>
                  </a:move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lose/>
                  <a:moveTo>
                    <a:pt x="62" y="7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lnTo>
                    <a:pt x="62" y="7"/>
                  </a:lnTo>
                  <a:close/>
                  <a:moveTo>
                    <a:pt x="69" y="15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lose/>
                  <a:moveTo>
                    <a:pt x="70" y="16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6"/>
                    <a:pt x="70" y="16"/>
                    <a:pt x="70" y="16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8" y="24"/>
                    <a:pt x="68" y="24"/>
                    <a:pt x="68" y="24"/>
                  </a:cubicBezTo>
                  <a:lnTo>
                    <a:pt x="68" y="23"/>
                  </a:lnTo>
                  <a:close/>
                  <a:moveTo>
                    <a:pt x="68" y="13"/>
                  </a:moveTo>
                  <a:cubicBezTo>
                    <a:pt x="68" y="14"/>
                    <a:pt x="68" y="14"/>
                    <a:pt x="68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68" y="13"/>
                  </a:lnTo>
                  <a:close/>
                  <a:moveTo>
                    <a:pt x="69" y="20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21"/>
                    <a:pt x="69" y="21"/>
                    <a:pt x="69" y="21"/>
                  </a:cubicBezTo>
                  <a:lnTo>
                    <a:pt x="69" y="20"/>
                  </a:lnTo>
                  <a:close/>
                  <a:moveTo>
                    <a:pt x="69" y="18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lnTo>
                    <a:pt x="69" y="18"/>
                  </a:lnTo>
                  <a:close/>
                  <a:moveTo>
                    <a:pt x="53" y="3"/>
                  </a:move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lose/>
                  <a:moveTo>
                    <a:pt x="54" y="2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2"/>
                    <a:pt x="54" y="2"/>
                  </a:cubicBezTo>
                  <a:close/>
                  <a:moveTo>
                    <a:pt x="54" y="3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3"/>
                    <a:pt x="54" y="3"/>
                    <a:pt x="54" y="3"/>
                  </a:cubicBezTo>
                  <a:close/>
                  <a:moveTo>
                    <a:pt x="53" y="4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4"/>
                    <a:pt x="53" y="4"/>
                    <a:pt x="53" y="4"/>
                  </a:cubicBezTo>
                  <a:close/>
                  <a:moveTo>
                    <a:pt x="64" y="28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3" y="28"/>
                    <a:pt x="63" y="28"/>
                  </a:cubicBezTo>
                  <a:lnTo>
                    <a:pt x="64" y="28"/>
                  </a:lnTo>
                  <a:close/>
                  <a:moveTo>
                    <a:pt x="55" y="2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lose/>
                  <a:moveTo>
                    <a:pt x="56" y="3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3"/>
                    <a:pt x="56" y="3"/>
                    <a:pt x="56" y="3"/>
                  </a:cubicBezTo>
                  <a:close/>
                  <a:moveTo>
                    <a:pt x="55" y="3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3"/>
                    <a:pt x="55" y="3"/>
                    <a:pt x="55" y="3"/>
                  </a:cubicBezTo>
                  <a:close/>
                  <a:moveTo>
                    <a:pt x="56" y="2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lose/>
                  <a:moveTo>
                    <a:pt x="50" y="3"/>
                  </a:move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1" y="3"/>
                    <a:pt x="51" y="3"/>
                  </a:cubicBezTo>
                  <a:lnTo>
                    <a:pt x="50" y="3"/>
                  </a:lnTo>
                  <a:close/>
                  <a:moveTo>
                    <a:pt x="50" y="2"/>
                  </a:move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50" y="2"/>
                  </a:lnTo>
                  <a:close/>
                  <a:moveTo>
                    <a:pt x="49" y="3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9" y="3"/>
                  </a:lnTo>
                  <a:close/>
                  <a:moveTo>
                    <a:pt x="52" y="2"/>
                  </a:move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lnTo>
                    <a:pt x="52" y="2"/>
                  </a:lnTo>
                  <a:close/>
                  <a:moveTo>
                    <a:pt x="62" y="6"/>
                  </a:moveTo>
                  <a:cubicBezTo>
                    <a:pt x="62" y="6"/>
                    <a:pt x="62" y="6"/>
                    <a:pt x="62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2" y="6"/>
                  </a:lnTo>
                  <a:close/>
                  <a:moveTo>
                    <a:pt x="51" y="3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51" y="3"/>
                  </a:lnTo>
                  <a:close/>
                  <a:moveTo>
                    <a:pt x="51" y="2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close/>
                  <a:moveTo>
                    <a:pt x="60" y="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lnTo>
                    <a:pt x="60" y="4"/>
                  </a:lnTo>
                  <a:close/>
                  <a:moveTo>
                    <a:pt x="61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0" y="5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lose/>
                  <a:moveTo>
                    <a:pt x="61" y="6"/>
                  </a:moveTo>
                  <a:cubicBezTo>
                    <a:pt x="61" y="7"/>
                    <a:pt x="61" y="7"/>
                    <a:pt x="61" y="7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1" y="6"/>
                  </a:lnTo>
                  <a:close/>
                  <a:moveTo>
                    <a:pt x="59" y="4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4"/>
                    <a:pt x="60" y="4"/>
                    <a:pt x="60" y="4"/>
                  </a:cubicBezTo>
                  <a:lnTo>
                    <a:pt x="59" y="4"/>
                  </a:lnTo>
                  <a:close/>
                  <a:moveTo>
                    <a:pt x="62" y="5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58" y="3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lnTo>
                    <a:pt x="58" y="3"/>
                  </a:lnTo>
                  <a:close/>
                  <a:moveTo>
                    <a:pt x="57" y="5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lnTo>
                    <a:pt x="57" y="5"/>
                  </a:lnTo>
                  <a:close/>
                  <a:moveTo>
                    <a:pt x="57" y="4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57" y="4"/>
                  </a:lnTo>
                  <a:close/>
                  <a:moveTo>
                    <a:pt x="57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lose/>
                  <a:moveTo>
                    <a:pt x="59" y="3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59" y="3"/>
                  </a:lnTo>
                  <a:close/>
                  <a:moveTo>
                    <a:pt x="56" y="4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6" y="4"/>
                  </a:lnTo>
                  <a:close/>
                  <a:moveTo>
                    <a:pt x="58" y="4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4"/>
                    <a:pt x="59" y="4"/>
                    <a:pt x="59" y="4"/>
                  </a:cubicBezTo>
                  <a:lnTo>
                    <a:pt x="58" y="4"/>
                  </a:lnTo>
                  <a:close/>
                  <a:moveTo>
                    <a:pt x="65" y="26"/>
                  </a:move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4" y="27"/>
                    <a:pt x="64" y="27"/>
                  </a:cubicBezTo>
                  <a:lnTo>
                    <a:pt x="65" y="26"/>
                  </a:lnTo>
                  <a:close/>
                  <a:moveTo>
                    <a:pt x="46" y="29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lnTo>
                    <a:pt x="46" y="29"/>
                  </a:lnTo>
                  <a:close/>
                  <a:moveTo>
                    <a:pt x="42" y="29"/>
                  </a:move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lose/>
                  <a:moveTo>
                    <a:pt x="48" y="32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lose/>
                  <a:moveTo>
                    <a:pt x="45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5" y="29"/>
                  </a:lnTo>
                  <a:close/>
                  <a:moveTo>
                    <a:pt x="44" y="30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lnTo>
                    <a:pt x="44" y="30"/>
                  </a:lnTo>
                  <a:close/>
                  <a:moveTo>
                    <a:pt x="43" y="28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3" y="28"/>
                  </a:lnTo>
                  <a:close/>
                  <a:moveTo>
                    <a:pt x="43" y="29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lose/>
                  <a:moveTo>
                    <a:pt x="45" y="30"/>
                  </a:moveTo>
                  <a:cubicBezTo>
                    <a:pt x="45" y="30"/>
                    <a:pt x="45" y="30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5" y="30"/>
                  </a:lnTo>
                  <a:close/>
                  <a:moveTo>
                    <a:pt x="47" y="32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lose/>
                  <a:moveTo>
                    <a:pt x="47" y="31"/>
                  </a:move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31"/>
                    <a:pt x="47" y="31"/>
                    <a:pt x="47" y="31"/>
                  </a:cubicBezTo>
                  <a:close/>
                  <a:moveTo>
                    <a:pt x="48" y="31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1"/>
                    <a:pt x="48" y="31"/>
                    <a:pt x="48" y="31"/>
                  </a:cubicBezTo>
                  <a:close/>
                  <a:moveTo>
                    <a:pt x="46" y="30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lnTo>
                    <a:pt x="46" y="30"/>
                  </a:lnTo>
                  <a:close/>
                  <a:moveTo>
                    <a:pt x="46" y="31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47" y="30"/>
                  </a:moveTo>
                  <a:cubicBezTo>
                    <a:pt x="47" y="29"/>
                    <a:pt x="47" y="29"/>
                    <a:pt x="47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0"/>
                    <a:pt x="46" y="30"/>
                    <a:pt x="46" y="30"/>
                  </a:cubicBezTo>
                  <a:lnTo>
                    <a:pt x="47" y="30"/>
                  </a:lnTo>
                  <a:close/>
                  <a:moveTo>
                    <a:pt x="44" y="28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lose/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close/>
                  <a:moveTo>
                    <a:pt x="39" y="2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lnTo>
                    <a:pt x="39" y="24"/>
                  </a:lnTo>
                  <a:close/>
                  <a:moveTo>
                    <a:pt x="38" y="2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8" y="24"/>
                  </a:lnTo>
                  <a:close/>
                  <a:moveTo>
                    <a:pt x="39" y="23"/>
                  </a:moveTo>
                  <a:cubicBezTo>
                    <a:pt x="39" y="23"/>
                    <a:pt x="39" y="23"/>
                    <a:pt x="39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lnTo>
                    <a:pt x="39" y="23"/>
                  </a:lnTo>
                  <a:close/>
                  <a:moveTo>
                    <a:pt x="37" y="2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22"/>
                  </a:lnTo>
                  <a:close/>
                  <a:moveTo>
                    <a:pt x="38" y="23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lnTo>
                    <a:pt x="38" y="23"/>
                  </a:lnTo>
                  <a:close/>
                  <a:moveTo>
                    <a:pt x="42" y="27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2" y="27"/>
                  </a:lnTo>
                  <a:close/>
                  <a:moveTo>
                    <a:pt x="41" y="28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41" y="28"/>
                  </a:lnTo>
                  <a:close/>
                  <a:moveTo>
                    <a:pt x="40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lnTo>
                    <a:pt x="40" y="26"/>
                  </a:lnTo>
                  <a:close/>
                  <a:moveTo>
                    <a:pt x="42" y="28"/>
                  </a:move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close/>
                  <a:moveTo>
                    <a:pt x="41" y="27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27"/>
                  </a:lnTo>
                  <a:close/>
                  <a:moveTo>
                    <a:pt x="41" y="26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41" y="26"/>
                  </a:lnTo>
                  <a:close/>
                  <a:moveTo>
                    <a:pt x="40" y="25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lose/>
                  <a:moveTo>
                    <a:pt x="49" y="30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60" y="29"/>
                  </a:moveTo>
                  <a:cubicBezTo>
                    <a:pt x="60" y="28"/>
                    <a:pt x="60" y="28"/>
                    <a:pt x="60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60" y="29"/>
                  </a:lnTo>
                  <a:close/>
                  <a:moveTo>
                    <a:pt x="59" y="29"/>
                  </a:moveTo>
                  <a:cubicBezTo>
                    <a:pt x="59" y="28"/>
                    <a:pt x="59" y="28"/>
                    <a:pt x="59" y="28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9" y="29"/>
                  </a:lnTo>
                  <a:close/>
                  <a:moveTo>
                    <a:pt x="59" y="30"/>
                  </a:moveTo>
                  <a:cubicBezTo>
                    <a:pt x="59" y="29"/>
                    <a:pt x="59" y="29"/>
                    <a:pt x="59" y="29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lnTo>
                    <a:pt x="59" y="30"/>
                  </a:lnTo>
                  <a:close/>
                  <a:moveTo>
                    <a:pt x="56" y="31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6" y="31"/>
                  </a:lnTo>
                  <a:close/>
                  <a:moveTo>
                    <a:pt x="57" y="30"/>
                  </a:move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0"/>
                    <a:pt x="56" y="30"/>
                    <a:pt x="56" y="30"/>
                  </a:cubicBezTo>
                  <a:lnTo>
                    <a:pt x="57" y="30"/>
                  </a:lnTo>
                  <a:close/>
                  <a:moveTo>
                    <a:pt x="57" y="31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lnTo>
                    <a:pt x="57" y="31"/>
                  </a:ln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lose/>
                  <a:moveTo>
                    <a:pt x="58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lnTo>
                    <a:pt x="58" y="30"/>
                  </a:lnTo>
                  <a:close/>
                  <a:moveTo>
                    <a:pt x="63" y="27"/>
                  </a:move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lnTo>
                    <a:pt x="63" y="27"/>
                  </a:lnTo>
                  <a:close/>
                  <a:moveTo>
                    <a:pt x="49" y="2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2"/>
                    <a:pt x="50" y="2"/>
                  </a:cubicBezTo>
                  <a:lnTo>
                    <a:pt x="49" y="2"/>
                  </a:lnTo>
                  <a:close/>
                  <a:moveTo>
                    <a:pt x="63" y="28"/>
                  </a:moveTo>
                  <a:cubicBezTo>
                    <a:pt x="63" y="27"/>
                    <a:pt x="63" y="27"/>
                    <a:pt x="63" y="27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3" y="28"/>
                  </a:lnTo>
                  <a:close/>
                  <a:moveTo>
                    <a:pt x="62" y="27"/>
                  </a:move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lnTo>
                    <a:pt x="62" y="27"/>
                  </a:lnTo>
                  <a:close/>
                  <a:moveTo>
                    <a:pt x="60" y="30"/>
                  </a:move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lnTo>
                    <a:pt x="60" y="30"/>
                  </a:lnTo>
                  <a:close/>
                  <a:moveTo>
                    <a:pt x="61" y="29"/>
                  </a:moveTo>
                  <a:cubicBezTo>
                    <a:pt x="61" y="28"/>
                    <a:pt x="61" y="28"/>
                    <a:pt x="61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61" y="29"/>
                  </a:lnTo>
                  <a:close/>
                  <a:moveTo>
                    <a:pt x="51" y="31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lnTo>
                    <a:pt x="51" y="31"/>
                  </a:lnTo>
                  <a:close/>
                  <a:moveTo>
                    <a:pt x="51" y="32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1" y="32"/>
                  </a:lnTo>
                  <a:close/>
                  <a:moveTo>
                    <a:pt x="64" y="27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7"/>
                    <a:pt x="63" y="27"/>
                    <a:pt x="63" y="27"/>
                  </a:cubicBezTo>
                  <a:lnTo>
                    <a:pt x="64" y="27"/>
                  </a:lnTo>
                  <a:close/>
                  <a:moveTo>
                    <a:pt x="52" y="31"/>
                  </a:move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1"/>
                    <a:pt x="51" y="31"/>
                  </a:cubicBezTo>
                  <a:lnTo>
                    <a:pt x="52" y="31"/>
                  </a:lnTo>
                  <a:close/>
                  <a:moveTo>
                    <a:pt x="50" y="31"/>
                  </a:move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lnTo>
                    <a:pt x="50" y="31"/>
                  </a:lnTo>
                  <a:close/>
                  <a:moveTo>
                    <a:pt x="52" y="32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2" y="32"/>
                  </a:lnTo>
                  <a:close/>
                  <a:moveTo>
                    <a:pt x="50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3"/>
                    <a:pt x="49" y="33"/>
                    <a:pt x="49" y="33"/>
                  </a:cubicBezTo>
                  <a:lnTo>
                    <a:pt x="50" y="32"/>
                  </a:lnTo>
                  <a:close/>
                  <a:moveTo>
                    <a:pt x="53" y="32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lnTo>
                    <a:pt x="53" y="32"/>
                  </a:lnTo>
                  <a:close/>
                  <a:moveTo>
                    <a:pt x="52" y="33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3"/>
                    <a:pt x="51" y="33"/>
                    <a:pt x="51" y="33"/>
                  </a:cubicBezTo>
                  <a:lnTo>
                    <a:pt x="52" y="33"/>
                  </a:lnTo>
                  <a:close/>
                  <a:moveTo>
                    <a:pt x="55" y="30"/>
                  </a:move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55" y="30"/>
                  </a:lnTo>
                  <a:close/>
                  <a:moveTo>
                    <a:pt x="55" y="29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5" y="29"/>
                    <a:pt x="55" y="29"/>
                  </a:cubicBezTo>
                  <a:close/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56" y="30"/>
                  </a:lnTo>
                  <a:close/>
                  <a:moveTo>
                    <a:pt x="54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5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146426" y="2179638"/>
              <a:ext cx="284163" cy="341313"/>
            </a:xfrm>
            <a:custGeom>
              <a:avLst/>
              <a:gdLst>
                <a:gd name="T0" fmla="*/ 69 w 76"/>
                <a:gd name="T1" fmla="*/ 2 h 91"/>
                <a:gd name="T2" fmla="*/ 68 w 76"/>
                <a:gd name="T3" fmla="*/ 5 h 91"/>
                <a:gd name="T4" fmla="*/ 66 w 76"/>
                <a:gd name="T5" fmla="*/ 5 h 91"/>
                <a:gd name="T6" fmla="*/ 62 w 76"/>
                <a:gd name="T7" fmla="*/ 10 h 91"/>
                <a:gd name="T8" fmla="*/ 60 w 76"/>
                <a:gd name="T9" fmla="*/ 12 h 91"/>
                <a:gd name="T10" fmla="*/ 59 w 76"/>
                <a:gd name="T11" fmla="*/ 14 h 91"/>
                <a:gd name="T12" fmla="*/ 41 w 76"/>
                <a:gd name="T13" fmla="*/ 33 h 91"/>
                <a:gd name="T14" fmla="*/ 41 w 76"/>
                <a:gd name="T15" fmla="*/ 32 h 91"/>
                <a:gd name="T16" fmla="*/ 36 w 76"/>
                <a:gd name="T17" fmla="*/ 29 h 91"/>
                <a:gd name="T18" fmla="*/ 31 w 76"/>
                <a:gd name="T19" fmla="*/ 33 h 91"/>
                <a:gd name="T20" fmla="*/ 4 w 76"/>
                <a:gd name="T21" fmla="*/ 76 h 91"/>
                <a:gd name="T22" fmla="*/ 3 w 76"/>
                <a:gd name="T23" fmla="*/ 77 h 91"/>
                <a:gd name="T24" fmla="*/ 2 w 76"/>
                <a:gd name="T25" fmla="*/ 78 h 91"/>
                <a:gd name="T26" fmla="*/ 1 w 76"/>
                <a:gd name="T27" fmla="*/ 86 h 91"/>
                <a:gd name="T28" fmla="*/ 3 w 76"/>
                <a:gd name="T29" fmla="*/ 88 h 91"/>
                <a:gd name="T30" fmla="*/ 14 w 76"/>
                <a:gd name="T31" fmla="*/ 91 h 91"/>
                <a:gd name="T32" fmla="*/ 34 w 76"/>
                <a:gd name="T33" fmla="*/ 83 h 91"/>
                <a:gd name="T34" fmla="*/ 60 w 76"/>
                <a:gd name="T35" fmla="*/ 85 h 91"/>
                <a:gd name="T36" fmla="*/ 48 w 76"/>
                <a:gd name="T37" fmla="*/ 78 h 91"/>
                <a:gd name="T38" fmla="*/ 23 w 76"/>
                <a:gd name="T39" fmla="*/ 85 h 91"/>
                <a:gd name="T40" fmla="*/ 9 w 76"/>
                <a:gd name="T41" fmla="*/ 87 h 91"/>
                <a:gd name="T42" fmla="*/ 5 w 76"/>
                <a:gd name="T43" fmla="*/ 84 h 91"/>
                <a:gd name="T44" fmla="*/ 5 w 76"/>
                <a:gd name="T45" fmla="*/ 81 h 91"/>
                <a:gd name="T46" fmla="*/ 6 w 76"/>
                <a:gd name="T47" fmla="*/ 80 h 91"/>
                <a:gd name="T48" fmla="*/ 21 w 76"/>
                <a:gd name="T49" fmla="*/ 77 h 91"/>
                <a:gd name="T50" fmla="*/ 42 w 76"/>
                <a:gd name="T51" fmla="*/ 43 h 91"/>
                <a:gd name="T52" fmla="*/ 42 w 76"/>
                <a:gd name="T53" fmla="*/ 43 h 91"/>
                <a:gd name="T54" fmla="*/ 49 w 76"/>
                <a:gd name="T55" fmla="*/ 46 h 91"/>
                <a:gd name="T56" fmla="*/ 47 w 76"/>
                <a:gd name="T57" fmla="*/ 38 h 91"/>
                <a:gd name="T58" fmla="*/ 47 w 76"/>
                <a:gd name="T59" fmla="*/ 37 h 91"/>
                <a:gd name="T60" fmla="*/ 69 w 76"/>
                <a:gd name="T61" fmla="*/ 12 h 91"/>
                <a:gd name="T62" fmla="*/ 72 w 76"/>
                <a:gd name="T63" fmla="*/ 10 h 91"/>
                <a:gd name="T64" fmla="*/ 73 w 76"/>
                <a:gd name="T65" fmla="*/ 7 h 91"/>
                <a:gd name="T66" fmla="*/ 74 w 76"/>
                <a:gd name="T67" fmla="*/ 7 h 91"/>
                <a:gd name="T68" fmla="*/ 61 w 76"/>
                <a:gd name="T69" fmla="*/ 12 h 91"/>
                <a:gd name="T70" fmla="*/ 63 w 76"/>
                <a:gd name="T71" fmla="*/ 18 h 91"/>
                <a:gd name="T72" fmla="*/ 61 w 76"/>
                <a:gd name="T73" fmla="*/ 12 h 91"/>
                <a:gd name="T74" fmla="*/ 49 w 76"/>
                <a:gd name="T75" fmla="*/ 46 h 91"/>
                <a:gd name="T76" fmla="*/ 42 w 76"/>
                <a:gd name="T77" fmla="*/ 42 h 91"/>
                <a:gd name="T78" fmla="*/ 37 w 76"/>
                <a:gd name="T79" fmla="*/ 38 h 91"/>
                <a:gd name="T80" fmla="*/ 31 w 76"/>
                <a:gd name="T81" fmla="*/ 33 h 91"/>
                <a:gd name="T82" fmla="*/ 36 w 76"/>
                <a:gd name="T83" fmla="*/ 30 h 91"/>
                <a:gd name="T84" fmla="*/ 42 w 76"/>
                <a:gd name="T85" fmla="*/ 34 h 91"/>
                <a:gd name="T86" fmla="*/ 45 w 76"/>
                <a:gd name="T87" fmla="*/ 36 h 91"/>
                <a:gd name="T88" fmla="*/ 47 w 76"/>
                <a:gd name="T89" fmla="*/ 38 h 91"/>
                <a:gd name="T90" fmla="*/ 67 w 76"/>
                <a:gd name="T91" fmla="*/ 14 h 91"/>
                <a:gd name="T92" fmla="*/ 65 w 76"/>
                <a:gd name="T93" fmla="*/ 8 h 91"/>
                <a:gd name="T94" fmla="*/ 67 w 76"/>
                <a:gd name="T95" fmla="*/ 1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91">
                  <a:moveTo>
                    <a:pt x="74" y="2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3"/>
                    <a:pt x="69" y="4"/>
                    <a:pt x="68" y="5"/>
                  </a:cubicBezTo>
                  <a:cubicBezTo>
                    <a:pt x="68" y="5"/>
                    <a:pt x="68" y="5"/>
                    <a:pt x="67" y="5"/>
                  </a:cubicBezTo>
                  <a:cubicBezTo>
                    <a:pt x="67" y="5"/>
                    <a:pt x="67" y="5"/>
                    <a:pt x="66" y="5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9" y="31"/>
                    <a:pt x="38" y="29"/>
                    <a:pt x="36" y="29"/>
                  </a:cubicBezTo>
                  <a:cubicBezTo>
                    <a:pt x="35" y="29"/>
                    <a:pt x="34" y="30"/>
                    <a:pt x="32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" y="66"/>
                    <a:pt x="1" y="72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3" y="77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0" y="83"/>
                    <a:pt x="0" y="85"/>
                    <a:pt x="1" y="86"/>
                  </a:cubicBezTo>
                  <a:cubicBezTo>
                    <a:pt x="2" y="87"/>
                    <a:pt x="2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90"/>
                    <a:pt x="6" y="90"/>
                    <a:pt x="8" y="91"/>
                  </a:cubicBezTo>
                  <a:cubicBezTo>
                    <a:pt x="10" y="91"/>
                    <a:pt x="12" y="91"/>
                    <a:pt x="14" y="91"/>
                  </a:cubicBezTo>
                  <a:cubicBezTo>
                    <a:pt x="18" y="91"/>
                    <a:pt x="21" y="90"/>
                    <a:pt x="25" y="89"/>
                  </a:cubicBezTo>
                  <a:cubicBezTo>
                    <a:pt x="28" y="87"/>
                    <a:pt x="31" y="85"/>
                    <a:pt x="34" y="83"/>
                  </a:cubicBezTo>
                  <a:cubicBezTo>
                    <a:pt x="37" y="81"/>
                    <a:pt x="43" y="82"/>
                    <a:pt x="48" y="82"/>
                  </a:cubicBezTo>
                  <a:cubicBezTo>
                    <a:pt x="52" y="83"/>
                    <a:pt x="57" y="83"/>
                    <a:pt x="60" y="85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58" y="79"/>
                    <a:pt x="53" y="79"/>
                    <a:pt x="48" y="78"/>
                  </a:cubicBezTo>
                  <a:cubicBezTo>
                    <a:pt x="43" y="78"/>
                    <a:pt x="37" y="77"/>
                    <a:pt x="32" y="80"/>
                  </a:cubicBezTo>
                  <a:cubicBezTo>
                    <a:pt x="28" y="82"/>
                    <a:pt x="26" y="84"/>
                    <a:pt x="23" y="85"/>
                  </a:cubicBezTo>
                  <a:cubicBezTo>
                    <a:pt x="20" y="86"/>
                    <a:pt x="17" y="87"/>
                    <a:pt x="14" y="87"/>
                  </a:cubicBezTo>
                  <a:cubicBezTo>
                    <a:pt x="12" y="87"/>
                    <a:pt x="11" y="87"/>
                    <a:pt x="9" y="87"/>
                  </a:cubicBezTo>
                  <a:cubicBezTo>
                    <a:pt x="8" y="86"/>
                    <a:pt x="6" y="86"/>
                    <a:pt x="6" y="85"/>
                  </a:cubicBezTo>
                  <a:cubicBezTo>
                    <a:pt x="5" y="85"/>
                    <a:pt x="5" y="85"/>
                    <a:pt x="5" y="84"/>
                  </a:cubicBezTo>
                  <a:cubicBezTo>
                    <a:pt x="4" y="83"/>
                    <a:pt x="4" y="83"/>
                    <a:pt x="4" y="82"/>
                  </a:cubicBezTo>
                  <a:cubicBezTo>
                    <a:pt x="4" y="82"/>
                    <a:pt x="5" y="81"/>
                    <a:pt x="5" y="81"/>
                  </a:cubicBezTo>
                  <a:cubicBezTo>
                    <a:pt x="5" y="81"/>
                    <a:pt x="5" y="81"/>
                    <a:pt x="5" y="80"/>
                  </a:cubicBezTo>
                  <a:cubicBezTo>
                    <a:pt x="5" y="80"/>
                    <a:pt x="6" y="80"/>
                    <a:pt x="6" y="80"/>
                  </a:cubicBezTo>
                  <a:cubicBezTo>
                    <a:pt x="6" y="80"/>
                    <a:pt x="7" y="79"/>
                    <a:pt x="7" y="79"/>
                  </a:cubicBezTo>
                  <a:cubicBezTo>
                    <a:pt x="11" y="82"/>
                    <a:pt x="18" y="81"/>
                    <a:pt x="21" y="7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2" y="43"/>
                    <a:pt x="50" y="40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9"/>
                    <a:pt x="71" y="8"/>
                    <a:pt x="72" y="8"/>
                  </a:cubicBezTo>
                  <a:cubicBezTo>
                    <a:pt x="72" y="7"/>
                    <a:pt x="72" y="7"/>
                    <a:pt x="73" y="7"/>
                  </a:cubicBezTo>
                  <a:cubicBezTo>
                    <a:pt x="73" y="7"/>
                    <a:pt x="73" y="7"/>
                    <a:pt x="73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6" y="5"/>
                    <a:pt x="75" y="3"/>
                    <a:pt x="74" y="2"/>
                  </a:cubicBezTo>
                  <a:close/>
                  <a:moveTo>
                    <a:pt x="61" y="12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59" y="14"/>
                    <a:pt x="59" y="14"/>
                    <a:pt x="59" y="14"/>
                  </a:cubicBezTo>
                  <a:lnTo>
                    <a:pt x="61" y="12"/>
                  </a:lnTo>
                  <a:close/>
                  <a:moveTo>
                    <a:pt x="50" y="43"/>
                  </a:moveTo>
                  <a:cubicBezTo>
                    <a:pt x="50" y="44"/>
                    <a:pt x="50" y="45"/>
                    <a:pt x="49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8" y="30"/>
                    <a:pt x="39" y="31"/>
                    <a:pt x="41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3" y="34"/>
                    <a:pt x="43" y="35"/>
                    <a:pt x="44" y="35"/>
                  </a:cubicBezTo>
                  <a:cubicBezTo>
                    <a:pt x="44" y="36"/>
                    <a:pt x="45" y="36"/>
                    <a:pt x="45" y="36"/>
                  </a:cubicBezTo>
                  <a:cubicBezTo>
                    <a:pt x="46" y="37"/>
                    <a:pt x="46" y="37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9"/>
                    <a:pt x="50" y="41"/>
                    <a:pt x="50" y="43"/>
                  </a:cubicBezTo>
                  <a:close/>
                  <a:moveTo>
                    <a:pt x="67" y="14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9" y="12"/>
                    <a:pt x="69" y="12"/>
                    <a:pt x="69" y="12"/>
                  </a:cubicBezTo>
                  <a:lnTo>
                    <a:pt x="6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2406651" y="2182813"/>
              <a:ext cx="352425" cy="338138"/>
            </a:xfrm>
            <a:custGeom>
              <a:avLst/>
              <a:gdLst>
                <a:gd name="T0" fmla="*/ 45 w 94"/>
                <a:gd name="T1" fmla="*/ 2 h 90"/>
                <a:gd name="T2" fmla="*/ 47 w 94"/>
                <a:gd name="T3" fmla="*/ 0 h 90"/>
                <a:gd name="T4" fmla="*/ 50 w 94"/>
                <a:gd name="T5" fmla="*/ 2 h 90"/>
                <a:gd name="T6" fmla="*/ 63 w 94"/>
                <a:gd name="T7" fmla="*/ 28 h 90"/>
                <a:gd name="T8" fmla="*/ 92 w 94"/>
                <a:gd name="T9" fmla="*/ 32 h 90"/>
                <a:gd name="T10" fmla="*/ 94 w 94"/>
                <a:gd name="T11" fmla="*/ 34 h 90"/>
                <a:gd name="T12" fmla="*/ 93 w 94"/>
                <a:gd name="T13" fmla="*/ 38 h 90"/>
                <a:gd name="T14" fmla="*/ 72 w 94"/>
                <a:gd name="T15" fmla="*/ 58 h 90"/>
                <a:gd name="T16" fmla="*/ 77 w 94"/>
                <a:gd name="T17" fmla="*/ 87 h 90"/>
                <a:gd name="T18" fmla="*/ 76 w 94"/>
                <a:gd name="T19" fmla="*/ 90 h 90"/>
                <a:gd name="T20" fmla="*/ 73 w 94"/>
                <a:gd name="T21" fmla="*/ 90 h 90"/>
                <a:gd name="T22" fmla="*/ 47 w 94"/>
                <a:gd name="T23" fmla="*/ 76 h 90"/>
                <a:gd name="T24" fmla="*/ 21 w 94"/>
                <a:gd name="T25" fmla="*/ 90 h 90"/>
                <a:gd name="T26" fmla="*/ 18 w 94"/>
                <a:gd name="T27" fmla="*/ 90 h 90"/>
                <a:gd name="T28" fmla="*/ 17 w 94"/>
                <a:gd name="T29" fmla="*/ 87 h 90"/>
                <a:gd name="T30" fmla="*/ 22 w 94"/>
                <a:gd name="T31" fmla="*/ 58 h 90"/>
                <a:gd name="T32" fmla="*/ 1 w 94"/>
                <a:gd name="T33" fmla="*/ 38 h 90"/>
                <a:gd name="T34" fmla="*/ 0 w 94"/>
                <a:gd name="T35" fmla="*/ 34 h 90"/>
                <a:gd name="T36" fmla="*/ 3 w 94"/>
                <a:gd name="T37" fmla="*/ 32 h 90"/>
                <a:gd name="T38" fmla="*/ 32 w 94"/>
                <a:gd name="T39" fmla="*/ 28 h 90"/>
                <a:gd name="T40" fmla="*/ 45 w 94"/>
                <a:gd name="T41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0">
                  <a:moveTo>
                    <a:pt x="45" y="2"/>
                  </a:moveTo>
                  <a:cubicBezTo>
                    <a:pt x="45" y="1"/>
                    <a:pt x="46" y="0"/>
                    <a:pt x="47" y="0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3" y="33"/>
                    <a:pt x="94" y="33"/>
                    <a:pt x="94" y="34"/>
                  </a:cubicBezTo>
                  <a:cubicBezTo>
                    <a:pt x="94" y="36"/>
                    <a:pt x="94" y="37"/>
                    <a:pt x="93" y="3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8" y="88"/>
                    <a:pt x="77" y="89"/>
                    <a:pt x="76" y="90"/>
                  </a:cubicBezTo>
                  <a:cubicBezTo>
                    <a:pt x="75" y="90"/>
                    <a:pt x="74" y="90"/>
                    <a:pt x="73" y="9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0" y="90"/>
                    <a:pt x="19" y="90"/>
                    <a:pt x="18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6"/>
                    <a:pt x="0" y="34"/>
                  </a:cubicBezTo>
                  <a:cubicBezTo>
                    <a:pt x="1" y="33"/>
                    <a:pt x="2" y="33"/>
                    <a:pt x="3" y="32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4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1711326" y="2239963"/>
              <a:ext cx="334963" cy="280988"/>
            </a:xfrm>
            <a:custGeom>
              <a:avLst/>
              <a:gdLst>
                <a:gd name="T0" fmla="*/ 32 w 89"/>
                <a:gd name="T1" fmla="*/ 9 h 75"/>
                <a:gd name="T2" fmla="*/ 49 w 89"/>
                <a:gd name="T3" fmla="*/ 13 h 75"/>
                <a:gd name="T4" fmla="*/ 60 w 89"/>
                <a:gd name="T5" fmla="*/ 20 h 75"/>
                <a:gd name="T6" fmla="*/ 54 w 89"/>
                <a:gd name="T7" fmla="*/ 29 h 75"/>
                <a:gd name="T8" fmla="*/ 88 w 89"/>
                <a:gd name="T9" fmla="*/ 29 h 75"/>
                <a:gd name="T10" fmla="*/ 71 w 89"/>
                <a:gd name="T11" fmla="*/ 0 h 75"/>
                <a:gd name="T12" fmla="*/ 66 w 89"/>
                <a:gd name="T13" fmla="*/ 9 h 75"/>
                <a:gd name="T14" fmla="*/ 52 w 89"/>
                <a:gd name="T15" fmla="*/ 4 h 75"/>
                <a:gd name="T16" fmla="*/ 32 w 89"/>
                <a:gd name="T17" fmla="*/ 3 h 75"/>
                <a:gd name="T18" fmla="*/ 13 w 89"/>
                <a:gd name="T19" fmla="*/ 8 h 75"/>
                <a:gd name="T20" fmla="*/ 0 w 89"/>
                <a:gd name="T21" fmla="*/ 22 h 75"/>
                <a:gd name="T22" fmla="*/ 32 w 89"/>
                <a:gd name="T23" fmla="*/ 9 h 75"/>
                <a:gd name="T24" fmla="*/ 58 w 89"/>
                <a:gd name="T25" fmla="*/ 66 h 75"/>
                <a:gd name="T26" fmla="*/ 41 w 89"/>
                <a:gd name="T27" fmla="*/ 61 h 75"/>
                <a:gd name="T28" fmla="*/ 30 w 89"/>
                <a:gd name="T29" fmla="*/ 55 h 75"/>
                <a:gd name="T30" fmla="*/ 35 w 89"/>
                <a:gd name="T31" fmla="*/ 46 h 75"/>
                <a:gd name="T32" fmla="*/ 1 w 89"/>
                <a:gd name="T33" fmla="*/ 45 h 75"/>
                <a:gd name="T34" fmla="*/ 18 w 89"/>
                <a:gd name="T35" fmla="*/ 75 h 75"/>
                <a:gd name="T36" fmla="*/ 24 w 89"/>
                <a:gd name="T37" fmla="*/ 66 h 75"/>
                <a:gd name="T38" fmla="*/ 38 w 89"/>
                <a:gd name="T39" fmla="*/ 71 h 75"/>
                <a:gd name="T40" fmla="*/ 58 w 89"/>
                <a:gd name="T41" fmla="*/ 72 h 75"/>
                <a:gd name="T42" fmla="*/ 77 w 89"/>
                <a:gd name="T43" fmla="*/ 67 h 75"/>
                <a:gd name="T44" fmla="*/ 89 w 89"/>
                <a:gd name="T45" fmla="*/ 53 h 75"/>
                <a:gd name="T46" fmla="*/ 58 w 89"/>
                <a:gd name="T4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75">
                  <a:moveTo>
                    <a:pt x="32" y="9"/>
                  </a:moveTo>
                  <a:cubicBezTo>
                    <a:pt x="38" y="10"/>
                    <a:pt x="44" y="11"/>
                    <a:pt x="49" y="13"/>
                  </a:cubicBezTo>
                  <a:cubicBezTo>
                    <a:pt x="53" y="15"/>
                    <a:pt x="56" y="17"/>
                    <a:pt x="60" y="2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7"/>
                    <a:pt x="57" y="5"/>
                    <a:pt x="52" y="4"/>
                  </a:cubicBezTo>
                  <a:cubicBezTo>
                    <a:pt x="45" y="3"/>
                    <a:pt x="38" y="2"/>
                    <a:pt x="32" y="3"/>
                  </a:cubicBezTo>
                  <a:cubicBezTo>
                    <a:pt x="25" y="3"/>
                    <a:pt x="19" y="5"/>
                    <a:pt x="13" y="8"/>
                  </a:cubicBezTo>
                  <a:cubicBezTo>
                    <a:pt x="7" y="11"/>
                    <a:pt x="2" y="16"/>
                    <a:pt x="0" y="22"/>
                  </a:cubicBezTo>
                  <a:cubicBezTo>
                    <a:pt x="6" y="10"/>
                    <a:pt x="20" y="8"/>
                    <a:pt x="32" y="9"/>
                  </a:cubicBezTo>
                  <a:close/>
                  <a:moveTo>
                    <a:pt x="58" y="66"/>
                  </a:moveTo>
                  <a:cubicBezTo>
                    <a:pt x="52" y="65"/>
                    <a:pt x="46" y="64"/>
                    <a:pt x="41" y="61"/>
                  </a:cubicBezTo>
                  <a:cubicBezTo>
                    <a:pt x="37" y="60"/>
                    <a:pt x="34" y="58"/>
                    <a:pt x="30" y="5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8" y="67"/>
                    <a:pt x="33" y="70"/>
                    <a:pt x="38" y="71"/>
                  </a:cubicBezTo>
                  <a:cubicBezTo>
                    <a:pt x="44" y="72"/>
                    <a:pt x="51" y="73"/>
                    <a:pt x="58" y="72"/>
                  </a:cubicBezTo>
                  <a:cubicBezTo>
                    <a:pt x="64" y="72"/>
                    <a:pt x="71" y="70"/>
                    <a:pt x="77" y="67"/>
                  </a:cubicBezTo>
                  <a:cubicBezTo>
                    <a:pt x="83" y="64"/>
                    <a:pt x="87" y="59"/>
                    <a:pt x="89" y="53"/>
                  </a:cubicBezTo>
                  <a:cubicBezTo>
                    <a:pt x="83" y="65"/>
                    <a:pt x="69" y="67"/>
                    <a:pt x="5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1047751" y="2171701"/>
              <a:ext cx="255588" cy="349250"/>
            </a:xfrm>
            <a:custGeom>
              <a:avLst/>
              <a:gdLst>
                <a:gd name="T0" fmla="*/ 34 w 68"/>
                <a:gd name="T1" fmla="*/ 0 h 93"/>
                <a:gd name="T2" fmla="*/ 0 w 68"/>
                <a:gd name="T3" fmla="*/ 59 h 93"/>
                <a:gd name="T4" fmla="*/ 68 w 68"/>
                <a:gd name="T5" fmla="*/ 59 h 93"/>
                <a:gd name="T6" fmla="*/ 34 w 68"/>
                <a:gd name="T7" fmla="*/ 0 h 93"/>
                <a:gd name="T8" fmla="*/ 63 w 68"/>
                <a:gd name="T9" fmla="*/ 69 h 93"/>
                <a:gd name="T10" fmla="*/ 6 w 68"/>
                <a:gd name="T11" fmla="*/ 69 h 93"/>
                <a:gd name="T12" fmla="*/ 0 w 68"/>
                <a:gd name="T13" fmla="*/ 75 h 93"/>
                <a:gd name="T14" fmla="*/ 0 w 68"/>
                <a:gd name="T15" fmla="*/ 87 h 93"/>
                <a:gd name="T16" fmla="*/ 6 w 68"/>
                <a:gd name="T17" fmla="*/ 93 h 93"/>
                <a:gd name="T18" fmla="*/ 63 w 68"/>
                <a:gd name="T19" fmla="*/ 93 h 93"/>
                <a:gd name="T20" fmla="*/ 68 w 68"/>
                <a:gd name="T21" fmla="*/ 87 h 93"/>
                <a:gd name="T22" fmla="*/ 68 w 68"/>
                <a:gd name="T23" fmla="*/ 75 h 93"/>
                <a:gd name="T24" fmla="*/ 63 w 68"/>
                <a:gd name="T25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3">
                  <a:moveTo>
                    <a:pt x="34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34" y="0"/>
                  </a:lnTo>
                  <a:close/>
                  <a:moveTo>
                    <a:pt x="63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3" y="69"/>
                    <a:pt x="0" y="72"/>
                    <a:pt x="0" y="7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1"/>
                    <a:pt x="3" y="93"/>
                    <a:pt x="6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6" y="93"/>
                    <a:pt x="68" y="91"/>
                    <a:pt x="68" y="87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8" y="72"/>
                    <a:pt x="66" y="69"/>
                    <a:pt x="63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34963" y="2212976"/>
              <a:ext cx="277813" cy="307975"/>
            </a:xfrm>
            <a:custGeom>
              <a:avLst/>
              <a:gdLst>
                <a:gd name="T0" fmla="*/ 72 w 74"/>
                <a:gd name="T1" fmla="*/ 0 h 82"/>
                <a:gd name="T2" fmla="*/ 70 w 74"/>
                <a:gd name="T3" fmla="*/ 5 h 82"/>
                <a:gd name="T4" fmla="*/ 60 w 74"/>
                <a:gd name="T5" fmla="*/ 3 h 82"/>
                <a:gd name="T6" fmla="*/ 14 w 74"/>
                <a:gd name="T7" fmla="*/ 0 h 82"/>
                <a:gd name="T8" fmla="*/ 12 w 74"/>
                <a:gd name="T9" fmla="*/ 5 h 82"/>
                <a:gd name="T10" fmla="*/ 2 w 74"/>
                <a:gd name="T11" fmla="*/ 3 h 82"/>
                <a:gd name="T12" fmla="*/ 0 w 74"/>
                <a:gd name="T13" fmla="*/ 0 h 82"/>
                <a:gd name="T14" fmla="*/ 2 w 74"/>
                <a:gd name="T15" fmla="*/ 82 h 82"/>
                <a:gd name="T16" fmla="*/ 4 w 74"/>
                <a:gd name="T17" fmla="*/ 75 h 82"/>
                <a:gd name="T18" fmla="*/ 14 w 74"/>
                <a:gd name="T19" fmla="*/ 76 h 82"/>
                <a:gd name="T20" fmla="*/ 60 w 74"/>
                <a:gd name="T21" fmla="*/ 82 h 82"/>
                <a:gd name="T22" fmla="*/ 61 w 74"/>
                <a:gd name="T23" fmla="*/ 75 h 82"/>
                <a:gd name="T24" fmla="*/ 72 w 74"/>
                <a:gd name="T25" fmla="*/ 76 h 82"/>
                <a:gd name="T26" fmla="*/ 74 w 74"/>
                <a:gd name="T27" fmla="*/ 82 h 82"/>
                <a:gd name="T28" fmla="*/ 14 w 74"/>
                <a:gd name="T29" fmla="*/ 66 h 82"/>
                <a:gd name="T30" fmla="*/ 4 w 74"/>
                <a:gd name="T31" fmla="*/ 68 h 82"/>
                <a:gd name="T32" fmla="*/ 2 w 74"/>
                <a:gd name="T33" fmla="*/ 61 h 82"/>
                <a:gd name="T34" fmla="*/ 12 w 74"/>
                <a:gd name="T35" fmla="*/ 59 h 82"/>
                <a:gd name="T36" fmla="*/ 14 w 74"/>
                <a:gd name="T37" fmla="*/ 66 h 82"/>
                <a:gd name="T38" fmla="*/ 12 w 74"/>
                <a:gd name="T39" fmla="*/ 53 h 82"/>
                <a:gd name="T40" fmla="*/ 2 w 74"/>
                <a:gd name="T41" fmla="*/ 51 h 82"/>
                <a:gd name="T42" fmla="*/ 4 w 74"/>
                <a:gd name="T43" fmla="*/ 43 h 82"/>
                <a:gd name="T44" fmla="*/ 14 w 74"/>
                <a:gd name="T45" fmla="*/ 45 h 82"/>
                <a:gd name="T46" fmla="*/ 14 w 74"/>
                <a:gd name="T47" fmla="*/ 35 h 82"/>
                <a:gd name="T48" fmla="*/ 4 w 74"/>
                <a:gd name="T49" fmla="*/ 37 h 82"/>
                <a:gd name="T50" fmla="*/ 2 w 74"/>
                <a:gd name="T51" fmla="*/ 29 h 82"/>
                <a:gd name="T52" fmla="*/ 12 w 74"/>
                <a:gd name="T53" fmla="*/ 27 h 82"/>
                <a:gd name="T54" fmla="*/ 14 w 74"/>
                <a:gd name="T55" fmla="*/ 35 h 82"/>
                <a:gd name="T56" fmla="*/ 12 w 74"/>
                <a:gd name="T57" fmla="*/ 21 h 82"/>
                <a:gd name="T58" fmla="*/ 2 w 74"/>
                <a:gd name="T59" fmla="*/ 19 h 82"/>
                <a:gd name="T60" fmla="*/ 4 w 74"/>
                <a:gd name="T61" fmla="*/ 12 h 82"/>
                <a:gd name="T62" fmla="*/ 14 w 74"/>
                <a:gd name="T63" fmla="*/ 13 h 82"/>
                <a:gd name="T64" fmla="*/ 72 w 74"/>
                <a:gd name="T65" fmla="*/ 66 h 82"/>
                <a:gd name="T66" fmla="*/ 61 w 74"/>
                <a:gd name="T67" fmla="*/ 68 h 82"/>
                <a:gd name="T68" fmla="*/ 60 w 74"/>
                <a:gd name="T69" fmla="*/ 61 h 82"/>
                <a:gd name="T70" fmla="*/ 70 w 74"/>
                <a:gd name="T71" fmla="*/ 59 h 82"/>
                <a:gd name="T72" fmla="*/ 72 w 74"/>
                <a:gd name="T73" fmla="*/ 66 h 82"/>
                <a:gd name="T74" fmla="*/ 70 w 74"/>
                <a:gd name="T75" fmla="*/ 53 h 82"/>
                <a:gd name="T76" fmla="*/ 60 w 74"/>
                <a:gd name="T77" fmla="*/ 51 h 82"/>
                <a:gd name="T78" fmla="*/ 61 w 74"/>
                <a:gd name="T79" fmla="*/ 43 h 82"/>
                <a:gd name="T80" fmla="*/ 72 w 74"/>
                <a:gd name="T81" fmla="*/ 45 h 82"/>
                <a:gd name="T82" fmla="*/ 72 w 74"/>
                <a:gd name="T83" fmla="*/ 35 h 82"/>
                <a:gd name="T84" fmla="*/ 61 w 74"/>
                <a:gd name="T85" fmla="*/ 37 h 82"/>
                <a:gd name="T86" fmla="*/ 60 w 74"/>
                <a:gd name="T87" fmla="*/ 29 h 82"/>
                <a:gd name="T88" fmla="*/ 70 w 74"/>
                <a:gd name="T89" fmla="*/ 27 h 82"/>
                <a:gd name="T90" fmla="*/ 72 w 74"/>
                <a:gd name="T91" fmla="*/ 35 h 82"/>
                <a:gd name="T92" fmla="*/ 70 w 74"/>
                <a:gd name="T93" fmla="*/ 21 h 82"/>
                <a:gd name="T94" fmla="*/ 60 w 74"/>
                <a:gd name="T95" fmla="*/ 19 h 82"/>
                <a:gd name="T96" fmla="*/ 61 w 74"/>
                <a:gd name="T97" fmla="*/ 12 h 82"/>
                <a:gd name="T98" fmla="*/ 72 w 74"/>
                <a:gd name="T9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2">
                  <a:moveTo>
                    <a:pt x="74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5"/>
                    <a:pt x="7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4"/>
                    <a:pt x="60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3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5"/>
                    <a:pt x="3" y="75"/>
                    <a:pt x="4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4" y="75"/>
                    <a:pt x="14" y="7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75"/>
                    <a:pt x="60" y="75"/>
                    <a:pt x="61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1" y="75"/>
                    <a:pt x="72" y="75"/>
                    <a:pt x="72" y="76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4" y="82"/>
                    <a:pt x="74" y="82"/>
                    <a:pt x="74" y="82"/>
                  </a:cubicBezTo>
                  <a:lnTo>
                    <a:pt x="74" y="0"/>
                  </a:lnTo>
                  <a:close/>
                  <a:moveTo>
                    <a:pt x="14" y="66"/>
                  </a:moveTo>
                  <a:cubicBezTo>
                    <a:pt x="14" y="67"/>
                    <a:pt x="13" y="68"/>
                    <a:pt x="12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7"/>
                    <a:pt x="2" y="66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0"/>
                    <a:pt x="3" y="59"/>
                    <a:pt x="4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59"/>
                    <a:pt x="14" y="60"/>
                    <a:pt x="14" y="61"/>
                  </a:cubicBezTo>
                  <a:lnTo>
                    <a:pt x="14" y="66"/>
                  </a:lnTo>
                  <a:close/>
                  <a:moveTo>
                    <a:pt x="14" y="51"/>
                  </a:moveTo>
                  <a:cubicBezTo>
                    <a:pt x="14" y="52"/>
                    <a:pt x="13" y="53"/>
                    <a:pt x="12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3"/>
                    <a:pt x="2" y="52"/>
                    <a:pt x="2" y="51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3" y="43"/>
                    <a:pt x="4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4" y="44"/>
                    <a:pt x="14" y="45"/>
                  </a:cubicBezTo>
                  <a:lnTo>
                    <a:pt x="14" y="51"/>
                  </a:lnTo>
                  <a:close/>
                  <a:moveTo>
                    <a:pt x="14" y="35"/>
                  </a:moveTo>
                  <a:cubicBezTo>
                    <a:pt x="14" y="36"/>
                    <a:pt x="13" y="37"/>
                    <a:pt x="12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2" y="36"/>
                    <a:pt x="2" y="3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3" y="27"/>
                    <a:pt x="4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4" y="28"/>
                    <a:pt x="14" y="29"/>
                  </a:cubicBezTo>
                  <a:lnTo>
                    <a:pt x="14" y="35"/>
                  </a:lnTo>
                  <a:close/>
                  <a:moveTo>
                    <a:pt x="14" y="19"/>
                  </a:moveTo>
                  <a:cubicBezTo>
                    <a:pt x="14" y="20"/>
                    <a:pt x="13" y="21"/>
                    <a:pt x="12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4" y="12"/>
                    <a:pt x="14" y="13"/>
                  </a:cubicBezTo>
                  <a:lnTo>
                    <a:pt x="14" y="19"/>
                  </a:lnTo>
                  <a:close/>
                  <a:moveTo>
                    <a:pt x="72" y="66"/>
                  </a:moveTo>
                  <a:cubicBezTo>
                    <a:pt x="72" y="67"/>
                    <a:pt x="71" y="68"/>
                    <a:pt x="70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0" y="68"/>
                    <a:pt x="60" y="67"/>
                    <a:pt x="60" y="66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0"/>
                    <a:pt x="60" y="59"/>
                    <a:pt x="61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1" y="59"/>
                    <a:pt x="72" y="60"/>
                    <a:pt x="72" y="61"/>
                  </a:cubicBezTo>
                  <a:lnTo>
                    <a:pt x="72" y="66"/>
                  </a:lnTo>
                  <a:close/>
                  <a:moveTo>
                    <a:pt x="72" y="51"/>
                  </a:moveTo>
                  <a:cubicBezTo>
                    <a:pt x="72" y="52"/>
                    <a:pt x="71" y="53"/>
                    <a:pt x="70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0" y="53"/>
                    <a:pt x="60" y="52"/>
                    <a:pt x="60" y="51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3"/>
                    <a:pt x="61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1" y="43"/>
                    <a:pt x="72" y="44"/>
                    <a:pt x="72" y="45"/>
                  </a:cubicBezTo>
                  <a:lnTo>
                    <a:pt x="72" y="51"/>
                  </a:lnTo>
                  <a:close/>
                  <a:moveTo>
                    <a:pt x="72" y="35"/>
                  </a:moveTo>
                  <a:cubicBezTo>
                    <a:pt x="72" y="36"/>
                    <a:pt x="71" y="37"/>
                    <a:pt x="70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0" y="37"/>
                    <a:pt x="60" y="36"/>
                    <a:pt x="60" y="3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7"/>
                    <a:pt x="61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1" y="27"/>
                    <a:pt x="72" y="28"/>
                    <a:pt x="72" y="29"/>
                  </a:cubicBezTo>
                  <a:lnTo>
                    <a:pt x="72" y="35"/>
                  </a:lnTo>
                  <a:close/>
                  <a:moveTo>
                    <a:pt x="72" y="19"/>
                  </a:moveTo>
                  <a:cubicBezTo>
                    <a:pt x="72" y="20"/>
                    <a:pt x="71" y="21"/>
                    <a:pt x="7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60" y="12"/>
                    <a:pt x="61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2" y="12"/>
                    <a:pt x="72" y="13"/>
                  </a:cubicBezTo>
                  <a:lnTo>
                    <a:pt x="7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37601" y="2171701"/>
              <a:ext cx="357188" cy="349250"/>
            </a:xfrm>
            <a:custGeom>
              <a:avLst/>
              <a:gdLst>
                <a:gd name="T0" fmla="*/ 88 w 95"/>
                <a:gd name="T1" fmla="*/ 65 h 93"/>
                <a:gd name="T2" fmla="*/ 88 w 95"/>
                <a:gd name="T3" fmla="*/ 81 h 93"/>
                <a:gd name="T4" fmla="*/ 83 w 95"/>
                <a:gd name="T5" fmla="*/ 86 h 93"/>
                <a:gd name="T6" fmla="*/ 12 w 95"/>
                <a:gd name="T7" fmla="*/ 86 h 93"/>
                <a:gd name="T8" fmla="*/ 7 w 95"/>
                <a:gd name="T9" fmla="*/ 81 h 93"/>
                <a:gd name="T10" fmla="*/ 7 w 95"/>
                <a:gd name="T11" fmla="*/ 65 h 93"/>
                <a:gd name="T12" fmla="*/ 0 w 95"/>
                <a:gd name="T13" fmla="*/ 65 h 93"/>
                <a:gd name="T14" fmla="*/ 0 w 95"/>
                <a:gd name="T15" fmla="*/ 81 h 93"/>
                <a:gd name="T16" fmla="*/ 12 w 95"/>
                <a:gd name="T17" fmla="*/ 93 h 93"/>
                <a:gd name="T18" fmla="*/ 83 w 95"/>
                <a:gd name="T19" fmla="*/ 93 h 93"/>
                <a:gd name="T20" fmla="*/ 95 w 95"/>
                <a:gd name="T21" fmla="*/ 81 h 93"/>
                <a:gd name="T22" fmla="*/ 95 w 95"/>
                <a:gd name="T23" fmla="*/ 81 h 93"/>
                <a:gd name="T24" fmla="*/ 95 w 95"/>
                <a:gd name="T25" fmla="*/ 65 h 93"/>
                <a:gd name="T26" fmla="*/ 88 w 95"/>
                <a:gd name="T27" fmla="*/ 65 h 93"/>
                <a:gd name="T28" fmla="*/ 75 w 95"/>
                <a:gd name="T29" fmla="*/ 53 h 93"/>
                <a:gd name="T30" fmla="*/ 61 w 95"/>
                <a:gd name="T31" fmla="*/ 53 h 93"/>
                <a:gd name="T32" fmla="*/ 61 w 95"/>
                <a:gd name="T33" fmla="*/ 0 h 93"/>
                <a:gd name="T34" fmla="*/ 35 w 95"/>
                <a:gd name="T35" fmla="*/ 0 h 93"/>
                <a:gd name="T36" fmla="*/ 35 w 95"/>
                <a:gd name="T37" fmla="*/ 53 h 93"/>
                <a:gd name="T38" fmla="*/ 19 w 95"/>
                <a:gd name="T39" fmla="*/ 53 h 93"/>
                <a:gd name="T40" fmla="*/ 47 w 95"/>
                <a:gd name="T41" fmla="*/ 84 h 93"/>
                <a:gd name="T42" fmla="*/ 75 w 95"/>
                <a:gd name="T43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93">
                  <a:moveTo>
                    <a:pt x="88" y="65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88" y="84"/>
                    <a:pt x="86" y="86"/>
                    <a:pt x="8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9" y="86"/>
                    <a:pt x="7" y="84"/>
                    <a:pt x="7" y="8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8"/>
                    <a:pt x="5" y="93"/>
                    <a:pt x="12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0" y="93"/>
                    <a:pt x="95" y="88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65"/>
                    <a:pt x="95" y="65"/>
                    <a:pt x="95" y="65"/>
                  </a:cubicBezTo>
                  <a:lnTo>
                    <a:pt x="88" y="65"/>
                  </a:lnTo>
                  <a:close/>
                  <a:moveTo>
                    <a:pt x="75" y="53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47" y="84"/>
                    <a:pt x="47" y="84"/>
                    <a:pt x="47" y="84"/>
                  </a:cubicBezTo>
                  <a:lnTo>
                    <a:pt x="75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5908676" y="2212976"/>
              <a:ext cx="385763" cy="307975"/>
            </a:xfrm>
            <a:custGeom>
              <a:avLst/>
              <a:gdLst>
                <a:gd name="T0" fmla="*/ 97 w 103"/>
                <a:gd name="T1" fmla="*/ 20 h 82"/>
                <a:gd name="T2" fmla="*/ 79 w 103"/>
                <a:gd name="T3" fmla="*/ 32 h 82"/>
                <a:gd name="T4" fmla="*/ 72 w 103"/>
                <a:gd name="T5" fmla="*/ 22 h 82"/>
                <a:gd name="T6" fmla="*/ 79 w 103"/>
                <a:gd name="T7" fmla="*/ 7 h 82"/>
                <a:gd name="T8" fmla="*/ 75 w 103"/>
                <a:gd name="T9" fmla="*/ 3 h 82"/>
                <a:gd name="T10" fmla="*/ 71 w 103"/>
                <a:gd name="T11" fmla="*/ 22 h 82"/>
                <a:gd name="T12" fmla="*/ 69 w 103"/>
                <a:gd name="T13" fmla="*/ 46 h 82"/>
                <a:gd name="T14" fmla="*/ 69 w 103"/>
                <a:gd name="T15" fmla="*/ 54 h 82"/>
                <a:gd name="T16" fmla="*/ 64 w 103"/>
                <a:gd name="T17" fmla="*/ 64 h 82"/>
                <a:gd name="T18" fmla="*/ 60 w 103"/>
                <a:gd name="T19" fmla="*/ 57 h 82"/>
                <a:gd name="T20" fmla="*/ 59 w 103"/>
                <a:gd name="T21" fmla="*/ 32 h 82"/>
                <a:gd name="T22" fmla="*/ 42 w 103"/>
                <a:gd name="T23" fmla="*/ 11 h 82"/>
                <a:gd name="T24" fmla="*/ 6 w 103"/>
                <a:gd name="T25" fmla="*/ 19 h 82"/>
                <a:gd name="T26" fmla="*/ 8 w 103"/>
                <a:gd name="T27" fmla="*/ 43 h 82"/>
                <a:gd name="T28" fmla="*/ 11 w 103"/>
                <a:gd name="T29" fmla="*/ 82 h 82"/>
                <a:gd name="T30" fmla="*/ 54 w 103"/>
                <a:gd name="T31" fmla="*/ 80 h 82"/>
                <a:gd name="T32" fmla="*/ 52 w 103"/>
                <a:gd name="T33" fmla="*/ 20 h 82"/>
                <a:gd name="T34" fmla="*/ 8 w 103"/>
                <a:gd name="T35" fmla="*/ 23 h 82"/>
                <a:gd name="T36" fmla="*/ 1 w 103"/>
                <a:gd name="T37" fmla="*/ 31 h 82"/>
                <a:gd name="T38" fmla="*/ 39 w 103"/>
                <a:gd name="T39" fmla="*/ 13 h 82"/>
                <a:gd name="T40" fmla="*/ 58 w 103"/>
                <a:gd name="T41" fmla="*/ 32 h 82"/>
                <a:gd name="T42" fmla="*/ 57 w 103"/>
                <a:gd name="T43" fmla="*/ 42 h 82"/>
                <a:gd name="T44" fmla="*/ 64 w 103"/>
                <a:gd name="T45" fmla="*/ 65 h 82"/>
                <a:gd name="T46" fmla="*/ 64 w 103"/>
                <a:gd name="T47" fmla="*/ 65 h 82"/>
                <a:gd name="T48" fmla="*/ 71 w 103"/>
                <a:gd name="T49" fmla="*/ 54 h 82"/>
                <a:gd name="T50" fmla="*/ 70 w 103"/>
                <a:gd name="T51" fmla="*/ 46 h 82"/>
                <a:gd name="T52" fmla="*/ 76 w 103"/>
                <a:gd name="T53" fmla="*/ 32 h 82"/>
                <a:gd name="T54" fmla="*/ 95 w 103"/>
                <a:gd name="T55" fmla="*/ 25 h 82"/>
                <a:gd name="T56" fmla="*/ 103 w 103"/>
                <a:gd name="T57" fmla="*/ 20 h 82"/>
                <a:gd name="T58" fmla="*/ 21 w 103"/>
                <a:gd name="T59" fmla="*/ 64 h 82"/>
                <a:gd name="T60" fmla="*/ 21 w 103"/>
                <a:gd name="T61" fmla="*/ 76 h 82"/>
                <a:gd name="T62" fmla="*/ 35 w 103"/>
                <a:gd name="T63" fmla="*/ 76 h 82"/>
                <a:gd name="T64" fmla="*/ 34 w 103"/>
                <a:gd name="T65" fmla="*/ 66 h 82"/>
                <a:gd name="T66" fmla="*/ 37 w 103"/>
                <a:gd name="T67" fmla="*/ 66 h 82"/>
                <a:gd name="T68" fmla="*/ 42 w 103"/>
                <a:gd name="T69" fmla="*/ 75 h 82"/>
                <a:gd name="T70" fmla="*/ 39 w 103"/>
                <a:gd name="T71" fmla="*/ 75 h 82"/>
                <a:gd name="T72" fmla="*/ 41 w 103"/>
                <a:gd name="T73" fmla="*/ 64 h 82"/>
                <a:gd name="T74" fmla="*/ 42 w 103"/>
                <a:gd name="T75" fmla="*/ 75 h 82"/>
                <a:gd name="T76" fmla="*/ 15 w 103"/>
                <a:gd name="T77" fmla="*/ 25 h 82"/>
                <a:gd name="T78" fmla="*/ 50 w 103"/>
                <a:gd name="T79" fmla="*/ 27 h 82"/>
                <a:gd name="T80" fmla="*/ 47 w 103"/>
                <a:gd name="T81" fmla="*/ 61 h 82"/>
                <a:gd name="T82" fmla="*/ 13 w 103"/>
                <a:gd name="T83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82">
                  <a:moveTo>
                    <a:pt x="103" y="20"/>
                  </a:moveTo>
                  <a:cubicBezTo>
                    <a:pt x="102" y="19"/>
                    <a:pt x="100" y="19"/>
                    <a:pt x="97" y="20"/>
                  </a:cubicBezTo>
                  <a:cubicBezTo>
                    <a:pt x="95" y="21"/>
                    <a:pt x="94" y="23"/>
                    <a:pt x="94" y="24"/>
                  </a:cubicBezTo>
                  <a:cubicBezTo>
                    <a:pt x="89" y="28"/>
                    <a:pt x="83" y="32"/>
                    <a:pt x="79" y="32"/>
                  </a:cubicBezTo>
                  <a:cubicBezTo>
                    <a:pt x="77" y="32"/>
                    <a:pt x="77" y="31"/>
                    <a:pt x="76" y="31"/>
                  </a:cubicBezTo>
                  <a:cubicBezTo>
                    <a:pt x="73" y="30"/>
                    <a:pt x="72" y="26"/>
                    <a:pt x="72" y="22"/>
                  </a:cubicBezTo>
                  <a:cubicBezTo>
                    <a:pt x="72" y="17"/>
                    <a:pt x="73" y="12"/>
                    <a:pt x="75" y="9"/>
                  </a:cubicBezTo>
                  <a:cubicBezTo>
                    <a:pt x="76" y="9"/>
                    <a:pt x="78" y="8"/>
                    <a:pt x="79" y="7"/>
                  </a:cubicBezTo>
                  <a:cubicBezTo>
                    <a:pt x="81" y="5"/>
                    <a:pt x="81" y="2"/>
                    <a:pt x="80" y="1"/>
                  </a:cubicBezTo>
                  <a:cubicBezTo>
                    <a:pt x="79" y="0"/>
                    <a:pt x="77" y="1"/>
                    <a:pt x="75" y="3"/>
                  </a:cubicBezTo>
                  <a:cubicBezTo>
                    <a:pt x="74" y="5"/>
                    <a:pt x="73" y="7"/>
                    <a:pt x="74" y="8"/>
                  </a:cubicBezTo>
                  <a:cubicBezTo>
                    <a:pt x="72" y="12"/>
                    <a:pt x="71" y="17"/>
                    <a:pt x="71" y="22"/>
                  </a:cubicBezTo>
                  <a:cubicBezTo>
                    <a:pt x="71" y="26"/>
                    <a:pt x="72" y="30"/>
                    <a:pt x="75" y="32"/>
                  </a:cubicBezTo>
                  <a:cubicBezTo>
                    <a:pt x="71" y="36"/>
                    <a:pt x="69" y="41"/>
                    <a:pt x="69" y="46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9" y="51"/>
                    <a:pt x="69" y="54"/>
                  </a:cubicBezTo>
                  <a:cubicBezTo>
                    <a:pt x="70" y="56"/>
                    <a:pt x="69" y="59"/>
                    <a:pt x="68" y="61"/>
                  </a:cubicBezTo>
                  <a:cubicBezTo>
                    <a:pt x="68" y="62"/>
                    <a:pt x="67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64"/>
                    <a:pt x="61" y="61"/>
                    <a:pt x="60" y="57"/>
                  </a:cubicBezTo>
                  <a:cubicBezTo>
                    <a:pt x="59" y="53"/>
                    <a:pt x="59" y="47"/>
                    <a:pt x="59" y="42"/>
                  </a:cubicBezTo>
                  <a:cubicBezTo>
                    <a:pt x="59" y="38"/>
                    <a:pt x="59" y="34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19"/>
                    <a:pt x="55" y="11"/>
                    <a:pt x="42" y="11"/>
                  </a:cubicBezTo>
                  <a:cubicBezTo>
                    <a:pt x="41" y="11"/>
                    <a:pt x="40" y="11"/>
                    <a:pt x="39" y="12"/>
                  </a:cubicBezTo>
                  <a:cubicBezTo>
                    <a:pt x="29" y="13"/>
                    <a:pt x="14" y="12"/>
                    <a:pt x="6" y="19"/>
                  </a:cubicBezTo>
                  <a:cubicBezTo>
                    <a:pt x="2" y="22"/>
                    <a:pt x="0" y="27"/>
                    <a:pt x="0" y="31"/>
                  </a:cubicBezTo>
                  <a:cubicBezTo>
                    <a:pt x="0" y="37"/>
                    <a:pt x="3" y="42"/>
                    <a:pt x="8" y="43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1"/>
                    <a:pt x="9" y="82"/>
                    <a:pt x="11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1"/>
                    <a:pt x="54" y="8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1"/>
                    <a:pt x="53" y="20"/>
                    <a:pt x="5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9" y="20"/>
                    <a:pt x="8" y="21"/>
                    <a:pt x="8" y="2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0"/>
                    <a:pt x="1" y="36"/>
                    <a:pt x="1" y="31"/>
                  </a:cubicBezTo>
                  <a:cubicBezTo>
                    <a:pt x="1" y="27"/>
                    <a:pt x="3" y="23"/>
                    <a:pt x="6" y="20"/>
                  </a:cubicBezTo>
                  <a:cubicBezTo>
                    <a:pt x="14" y="14"/>
                    <a:pt x="29" y="14"/>
                    <a:pt x="39" y="13"/>
                  </a:cubicBezTo>
                  <a:cubicBezTo>
                    <a:pt x="40" y="13"/>
                    <a:pt x="41" y="13"/>
                    <a:pt x="42" y="13"/>
                  </a:cubicBezTo>
                  <a:cubicBezTo>
                    <a:pt x="54" y="13"/>
                    <a:pt x="57" y="19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4"/>
                    <a:pt x="57" y="38"/>
                    <a:pt x="57" y="42"/>
                  </a:cubicBezTo>
                  <a:cubicBezTo>
                    <a:pt x="57" y="47"/>
                    <a:pt x="58" y="53"/>
                    <a:pt x="58" y="57"/>
                  </a:cubicBezTo>
                  <a:cubicBezTo>
                    <a:pt x="59" y="61"/>
                    <a:pt x="61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7" y="65"/>
                    <a:pt x="69" y="63"/>
                    <a:pt x="70" y="61"/>
                  </a:cubicBezTo>
                  <a:cubicBezTo>
                    <a:pt x="71" y="59"/>
                    <a:pt x="71" y="56"/>
                    <a:pt x="71" y="54"/>
                  </a:cubicBezTo>
                  <a:cubicBezTo>
                    <a:pt x="71" y="51"/>
                    <a:pt x="70" y="48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1"/>
                    <a:pt x="73" y="37"/>
                    <a:pt x="76" y="32"/>
                  </a:cubicBezTo>
                  <a:cubicBezTo>
                    <a:pt x="77" y="33"/>
                    <a:pt x="78" y="33"/>
                    <a:pt x="79" y="33"/>
                  </a:cubicBezTo>
                  <a:cubicBezTo>
                    <a:pt x="84" y="33"/>
                    <a:pt x="90" y="29"/>
                    <a:pt x="95" y="25"/>
                  </a:cubicBezTo>
                  <a:cubicBezTo>
                    <a:pt x="96" y="26"/>
                    <a:pt x="98" y="26"/>
                    <a:pt x="100" y="25"/>
                  </a:cubicBezTo>
                  <a:cubicBezTo>
                    <a:pt x="102" y="23"/>
                    <a:pt x="103" y="21"/>
                    <a:pt x="103" y="20"/>
                  </a:cubicBezTo>
                  <a:close/>
                  <a:moveTo>
                    <a:pt x="21" y="76"/>
                  </a:moveTo>
                  <a:cubicBezTo>
                    <a:pt x="21" y="64"/>
                    <a:pt x="21" y="64"/>
                    <a:pt x="21" y="64"/>
                  </a:cubicBezTo>
                  <a:cubicBezTo>
                    <a:pt x="31" y="70"/>
                    <a:pt x="31" y="70"/>
                    <a:pt x="31" y="70"/>
                  </a:cubicBezTo>
                  <a:lnTo>
                    <a:pt x="21" y="76"/>
                  </a:lnTo>
                  <a:close/>
                  <a:moveTo>
                    <a:pt x="37" y="75"/>
                  </a:moveTo>
                  <a:cubicBezTo>
                    <a:pt x="37" y="76"/>
                    <a:pt x="36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5" y="64"/>
                    <a:pt x="35" y="64"/>
                  </a:cubicBezTo>
                  <a:cubicBezTo>
                    <a:pt x="36" y="64"/>
                    <a:pt x="37" y="65"/>
                    <a:pt x="37" y="66"/>
                  </a:cubicBezTo>
                  <a:lnTo>
                    <a:pt x="37" y="75"/>
                  </a:lnTo>
                  <a:close/>
                  <a:moveTo>
                    <a:pt x="42" y="75"/>
                  </a:moveTo>
                  <a:cubicBezTo>
                    <a:pt x="42" y="76"/>
                    <a:pt x="41" y="76"/>
                    <a:pt x="41" y="76"/>
                  </a:cubicBezTo>
                  <a:cubicBezTo>
                    <a:pt x="40" y="76"/>
                    <a:pt x="39" y="76"/>
                    <a:pt x="39" y="75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5"/>
                    <a:pt x="40" y="64"/>
                    <a:pt x="41" y="64"/>
                  </a:cubicBezTo>
                  <a:cubicBezTo>
                    <a:pt x="41" y="64"/>
                    <a:pt x="42" y="65"/>
                    <a:pt x="42" y="66"/>
                  </a:cubicBezTo>
                  <a:lnTo>
                    <a:pt x="42" y="75"/>
                  </a:lnTo>
                  <a:close/>
                  <a:moveTo>
                    <a:pt x="13" y="27"/>
                  </a:moveTo>
                  <a:cubicBezTo>
                    <a:pt x="13" y="26"/>
                    <a:pt x="14" y="25"/>
                    <a:pt x="1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0" y="26"/>
                    <a:pt x="50" y="27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60"/>
                    <a:pt x="49" y="61"/>
                    <a:pt x="47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3" y="60"/>
                    <a:pt x="13" y="59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4475163" y="2284413"/>
              <a:ext cx="442913" cy="236538"/>
            </a:xfrm>
            <a:custGeom>
              <a:avLst/>
              <a:gdLst>
                <a:gd name="T0" fmla="*/ 96 w 118"/>
                <a:gd name="T1" fmla="*/ 27 h 63"/>
                <a:gd name="T2" fmla="*/ 96 w 118"/>
                <a:gd name="T3" fmla="*/ 50 h 63"/>
                <a:gd name="T4" fmla="*/ 118 w 118"/>
                <a:gd name="T5" fmla="*/ 57 h 63"/>
                <a:gd name="T6" fmla="*/ 118 w 118"/>
                <a:gd name="T7" fmla="*/ 20 h 63"/>
                <a:gd name="T8" fmla="*/ 96 w 118"/>
                <a:gd name="T9" fmla="*/ 27 h 63"/>
                <a:gd name="T10" fmla="*/ 41 w 118"/>
                <a:gd name="T11" fmla="*/ 32 h 63"/>
                <a:gd name="T12" fmla="*/ 35 w 118"/>
                <a:gd name="T13" fmla="*/ 38 h 63"/>
                <a:gd name="T14" fmla="*/ 41 w 118"/>
                <a:gd name="T15" fmla="*/ 45 h 63"/>
                <a:gd name="T16" fmla="*/ 48 w 118"/>
                <a:gd name="T17" fmla="*/ 38 h 63"/>
                <a:gd name="T18" fmla="*/ 41 w 118"/>
                <a:gd name="T19" fmla="*/ 32 h 63"/>
                <a:gd name="T20" fmla="*/ 88 w 118"/>
                <a:gd name="T21" fmla="*/ 13 h 63"/>
                <a:gd name="T22" fmla="*/ 42 w 118"/>
                <a:gd name="T23" fmla="*/ 13 h 63"/>
                <a:gd name="T24" fmla="*/ 42 w 118"/>
                <a:gd name="T25" fmla="*/ 6 h 63"/>
                <a:gd name="T26" fmla="*/ 37 w 118"/>
                <a:gd name="T27" fmla="*/ 2 h 63"/>
                <a:gd name="T28" fmla="*/ 12 w 118"/>
                <a:gd name="T29" fmla="*/ 2 h 63"/>
                <a:gd name="T30" fmla="*/ 12 w 118"/>
                <a:gd name="T31" fmla="*/ 26 h 63"/>
                <a:gd name="T32" fmla="*/ 21 w 118"/>
                <a:gd name="T33" fmla="*/ 26 h 63"/>
                <a:gd name="T34" fmla="*/ 21 w 118"/>
                <a:gd name="T35" fmla="*/ 59 h 63"/>
                <a:gd name="T36" fmla="*/ 25 w 118"/>
                <a:gd name="T37" fmla="*/ 63 h 63"/>
                <a:gd name="T38" fmla="*/ 88 w 118"/>
                <a:gd name="T39" fmla="*/ 63 h 63"/>
                <a:gd name="T40" fmla="*/ 93 w 118"/>
                <a:gd name="T41" fmla="*/ 59 h 63"/>
                <a:gd name="T42" fmla="*/ 93 w 118"/>
                <a:gd name="T43" fmla="*/ 18 h 63"/>
                <a:gd name="T44" fmla="*/ 88 w 118"/>
                <a:gd name="T45" fmla="*/ 13 h 63"/>
                <a:gd name="T46" fmla="*/ 72 w 118"/>
                <a:gd name="T47" fmla="*/ 49 h 63"/>
                <a:gd name="T48" fmla="*/ 72 w 118"/>
                <a:gd name="T49" fmla="*/ 49 h 63"/>
                <a:gd name="T50" fmla="*/ 41 w 118"/>
                <a:gd name="T51" fmla="*/ 49 h 63"/>
                <a:gd name="T52" fmla="*/ 41 w 118"/>
                <a:gd name="T53" fmla="*/ 49 h 63"/>
                <a:gd name="T54" fmla="*/ 30 w 118"/>
                <a:gd name="T55" fmla="*/ 38 h 63"/>
                <a:gd name="T56" fmla="*/ 41 w 118"/>
                <a:gd name="T57" fmla="*/ 27 h 63"/>
                <a:gd name="T58" fmla="*/ 52 w 118"/>
                <a:gd name="T59" fmla="*/ 38 h 63"/>
                <a:gd name="T60" fmla="*/ 50 w 118"/>
                <a:gd name="T61" fmla="*/ 45 h 63"/>
                <a:gd name="T62" fmla="*/ 64 w 118"/>
                <a:gd name="T63" fmla="*/ 45 h 63"/>
                <a:gd name="T64" fmla="*/ 61 w 118"/>
                <a:gd name="T65" fmla="*/ 38 h 63"/>
                <a:gd name="T66" fmla="*/ 72 w 118"/>
                <a:gd name="T67" fmla="*/ 27 h 63"/>
                <a:gd name="T68" fmla="*/ 83 w 118"/>
                <a:gd name="T69" fmla="*/ 38 h 63"/>
                <a:gd name="T70" fmla="*/ 72 w 118"/>
                <a:gd name="T71" fmla="*/ 49 h 63"/>
                <a:gd name="T72" fmla="*/ 72 w 118"/>
                <a:gd name="T73" fmla="*/ 32 h 63"/>
                <a:gd name="T74" fmla="*/ 66 w 118"/>
                <a:gd name="T75" fmla="*/ 38 h 63"/>
                <a:gd name="T76" fmla="*/ 72 w 118"/>
                <a:gd name="T77" fmla="*/ 45 h 63"/>
                <a:gd name="T78" fmla="*/ 79 w 118"/>
                <a:gd name="T79" fmla="*/ 38 h 63"/>
                <a:gd name="T80" fmla="*/ 72 w 118"/>
                <a:gd name="T81" fmla="*/ 32 h 63"/>
                <a:gd name="T82" fmla="*/ 12 w 118"/>
                <a:gd name="T83" fmla="*/ 1 h 63"/>
                <a:gd name="T84" fmla="*/ 10 w 118"/>
                <a:gd name="T85" fmla="*/ 0 h 63"/>
                <a:gd name="T86" fmla="*/ 6 w 118"/>
                <a:gd name="T87" fmla="*/ 0 h 63"/>
                <a:gd name="T88" fmla="*/ 4 w 118"/>
                <a:gd name="T89" fmla="*/ 1 h 63"/>
                <a:gd name="T90" fmla="*/ 4 w 118"/>
                <a:gd name="T91" fmla="*/ 2 h 63"/>
                <a:gd name="T92" fmla="*/ 12 w 118"/>
                <a:gd name="T93" fmla="*/ 2 h 63"/>
                <a:gd name="T94" fmla="*/ 12 w 118"/>
                <a:gd name="T95" fmla="*/ 1 h 63"/>
                <a:gd name="T96" fmla="*/ 4 w 118"/>
                <a:gd name="T97" fmla="*/ 26 h 63"/>
                <a:gd name="T98" fmla="*/ 6 w 118"/>
                <a:gd name="T99" fmla="*/ 28 h 63"/>
                <a:gd name="T100" fmla="*/ 10 w 118"/>
                <a:gd name="T101" fmla="*/ 28 h 63"/>
                <a:gd name="T102" fmla="*/ 12 w 118"/>
                <a:gd name="T103" fmla="*/ 26 h 63"/>
                <a:gd name="T104" fmla="*/ 12 w 118"/>
                <a:gd name="T105" fmla="*/ 26 h 63"/>
                <a:gd name="T106" fmla="*/ 4 w 118"/>
                <a:gd name="T107" fmla="*/ 26 h 63"/>
                <a:gd name="T108" fmla="*/ 0 w 118"/>
                <a:gd name="T109" fmla="*/ 6 h 63"/>
                <a:gd name="T110" fmla="*/ 0 w 118"/>
                <a:gd name="T111" fmla="*/ 21 h 63"/>
                <a:gd name="T112" fmla="*/ 4 w 118"/>
                <a:gd name="T113" fmla="*/ 26 h 63"/>
                <a:gd name="T114" fmla="*/ 4 w 118"/>
                <a:gd name="T115" fmla="*/ 2 h 63"/>
                <a:gd name="T116" fmla="*/ 0 w 118"/>
                <a:gd name="T117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63">
                  <a:moveTo>
                    <a:pt x="96" y="27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8" y="20"/>
                    <a:pt x="118" y="20"/>
                    <a:pt x="118" y="20"/>
                  </a:cubicBezTo>
                  <a:lnTo>
                    <a:pt x="96" y="27"/>
                  </a:lnTo>
                  <a:close/>
                  <a:moveTo>
                    <a:pt x="41" y="32"/>
                  </a:moveTo>
                  <a:cubicBezTo>
                    <a:pt x="38" y="32"/>
                    <a:pt x="35" y="35"/>
                    <a:pt x="35" y="38"/>
                  </a:cubicBezTo>
                  <a:cubicBezTo>
                    <a:pt x="35" y="42"/>
                    <a:pt x="38" y="45"/>
                    <a:pt x="41" y="45"/>
                  </a:cubicBezTo>
                  <a:cubicBezTo>
                    <a:pt x="45" y="45"/>
                    <a:pt x="48" y="42"/>
                    <a:pt x="48" y="38"/>
                  </a:cubicBezTo>
                  <a:cubicBezTo>
                    <a:pt x="48" y="35"/>
                    <a:pt x="45" y="32"/>
                    <a:pt x="41" y="32"/>
                  </a:cubicBezTo>
                  <a:close/>
                  <a:moveTo>
                    <a:pt x="88" y="13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4"/>
                    <a:pt x="40" y="2"/>
                    <a:pt x="37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1"/>
                    <a:pt x="23" y="63"/>
                    <a:pt x="25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1" y="63"/>
                    <a:pt x="93" y="61"/>
                    <a:pt x="93" y="59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5"/>
                    <a:pt x="91" y="13"/>
                    <a:pt x="88" y="13"/>
                  </a:cubicBezTo>
                  <a:close/>
                  <a:moveTo>
                    <a:pt x="72" y="49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5" y="49"/>
                    <a:pt x="30" y="44"/>
                    <a:pt x="30" y="38"/>
                  </a:cubicBezTo>
                  <a:cubicBezTo>
                    <a:pt x="30" y="32"/>
                    <a:pt x="35" y="27"/>
                    <a:pt x="41" y="27"/>
                  </a:cubicBezTo>
                  <a:cubicBezTo>
                    <a:pt x="47" y="27"/>
                    <a:pt x="52" y="32"/>
                    <a:pt x="52" y="38"/>
                  </a:cubicBezTo>
                  <a:cubicBezTo>
                    <a:pt x="52" y="41"/>
                    <a:pt x="51" y="43"/>
                    <a:pt x="50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2" y="43"/>
                    <a:pt x="61" y="41"/>
                    <a:pt x="61" y="38"/>
                  </a:cubicBezTo>
                  <a:cubicBezTo>
                    <a:pt x="61" y="32"/>
                    <a:pt x="66" y="27"/>
                    <a:pt x="72" y="27"/>
                  </a:cubicBezTo>
                  <a:cubicBezTo>
                    <a:pt x="79" y="27"/>
                    <a:pt x="83" y="32"/>
                    <a:pt x="83" y="38"/>
                  </a:cubicBezTo>
                  <a:cubicBezTo>
                    <a:pt x="83" y="44"/>
                    <a:pt x="79" y="49"/>
                    <a:pt x="72" y="49"/>
                  </a:cubicBezTo>
                  <a:close/>
                  <a:moveTo>
                    <a:pt x="72" y="32"/>
                  </a:moveTo>
                  <a:cubicBezTo>
                    <a:pt x="69" y="32"/>
                    <a:pt x="66" y="35"/>
                    <a:pt x="66" y="38"/>
                  </a:cubicBezTo>
                  <a:cubicBezTo>
                    <a:pt x="66" y="42"/>
                    <a:pt x="69" y="45"/>
                    <a:pt x="72" y="45"/>
                  </a:cubicBezTo>
                  <a:cubicBezTo>
                    <a:pt x="76" y="45"/>
                    <a:pt x="79" y="42"/>
                    <a:pt x="79" y="38"/>
                  </a:cubicBezTo>
                  <a:cubicBezTo>
                    <a:pt x="79" y="35"/>
                    <a:pt x="76" y="32"/>
                    <a:pt x="72" y="32"/>
                  </a:cubicBezTo>
                  <a:close/>
                  <a:moveTo>
                    <a:pt x="12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12" y="1"/>
                  </a:lnTo>
                  <a:close/>
                  <a:moveTo>
                    <a:pt x="4" y="26"/>
                  </a:moveTo>
                  <a:cubicBezTo>
                    <a:pt x="4" y="27"/>
                    <a:pt x="5" y="28"/>
                    <a:pt x="6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4" y="26"/>
                    <a:pt x="4" y="26"/>
                    <a:pt x="4" y="26"/>
                  </a:cubicBezTo>
                  <a:close/>
                  <a:moveTo>
                    <a:pt x="0" y="6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7296151" y="2103438"/>
              <a:ext cx="417513" cy="428625"/>
            </a:xfrm>
            <a:custGeom>
              <a:avLst/>
              <a:gdLst>
                <a:gd name="T0" fmla="*/ 70 w 111"/>
                <a:gd name="T1" fmla="*/ 87 h 114"/>
                <a:gd name="T2" fmla="*/ 47 w 111"/>
                <a:gd name="T3" fmla="*/ 86 h 114"/>
                <a:gd name="T4" fmla="*/ 27 w 111"/>
                <a:gd name="T5" fmla="*/ 65 h 114"/>
                <a:gd name="T6" fmla="*/ 27 w 111"/>
                <a:gd name="T7" fmla="*/ 42 h 114"/>
                <a:gd name="T8" fmla="*/ 29 w 111"/>
                <a:gd name="T9" fmla="*/ 40 h 114"/>
                <a:gd name="T10" fmla="*/ 15 w 111"/>
                <a:gd name="T11" fmla="*/ 25 h 114"/>
                <a:gd name="T12" fmla="*/ 10 w 111"/>
                <a:gd name="T13" fmla="*/ 29 h 114"/>
                <a:gd name="T14" fmla="*/ 10 w 111"/>
                <a:gd name="T15" fmla="*/ 65 h 114"/>
                <a:gd name="T16" fmla="*/ 46 w 111"/>
                <a:gd name="T17" fmla="*/ 103 h 114"/>
                <a:gd name="T18" fmla="*/ 82 w 111"/>
                <a:gd name="T19" fmla="*/ 104 h 114"/>
                <a:gd name="T20" fmla="*/ 87 w 111"/>
                <a:gd name="T21" fmla="*/ 100 h 114"/>
                <a:gd name="T22" fmla="*/ 72 w 111"/>
                <a:gd name="T23" fmla="*/ 85 h 114"/>
                <a:gd name="T24" fmla="*/ 70 w 111"/>
                <a:gd name="T25" fmla="*/ 87 h 114"/>
                <a:gd name="T26" fmla="*/ 108 w 111"/>
                <a:gd name="T27" fmla="*/ 76 h 114"/>
                <a:gd name="T28" fmla="*/ 96 w 111"/>
                <a:gd name="T29" fmla="*/ 63 h 114"/>
                <a:gd name="T30" fmla="*/ 84 w 111"/>
                <a:gd name="T31" fmla="*/ 62 h 114"/>
                <a:gd name="T32" fmla="*/ 79 w 111"/>
                <a:gd name="T33" fmla="*/ 67 h 114"/>
                <a:gd name="T34" fmla="*/ 79 w 111"/>
                <a:gd name="T35" fmla="*/ 79 h 114"/>
                <a:gd name="T36" fmla="*/ 92 w 111"/>
                <a:gd name="T37" fmla="*/ 92 h 114"/>
                <a:gd name="T38" fmla="*/ 103 w 111"/>
                <a:gd name="T39" fmla="*/ 92 h 114"/>
                <a:gd name="T40" fmla="*/ 108 w 111"/>
                <a:gd name="T41" fmla="*/ 87 h 114"/>
                <a:gd name="T42" fmla="*/ 108 w 111"/>
                <a:gd name="T43" fmla="*/ 76 h 114"/>
                <a:gd name="T44" fmla="*/ 35 w 111"/>
                <a:gd name="T45" fmla="*/ 33 h 114"/>
                <a:gd name="T46" fmla="*/ 46 w 111"/>
                <a:gd name="T47" fmla="*/ 33 h 114"/>
                <a:gd name="T48" fmla="*/ 51 w 111"/>
                <a:gd name="T49" fmla="*/ 28 h 114"/>
                <a:gd name="T50" fmla="*/ 51 w 111"/>
                <a:gd name="T51" fmla="*/ 17 h 114"/>
                <a:gd name="T52" fmla="*/ 39 w 111"/>
                <a:gd name="T53" fmla="*/ 4 h 114"/>
                <a:gd name="T54" fmla="*/ 28 w 111"/>
                <a:gd name="T55" fmla="*/ 3 h 114"/>
                <a:gd name="T56" fmla="*/ 22 w 111"/>
                <a:gd name="T57" fmla="*/ 8 h 114"/>
                <a:gd name="T58" fmla="*/ 22 w 111"/>
                <a:gd name="T59" fmla="*/ 20 h 114"/>
                <a:gd name="T60" fmla="*/ 35 w 111"/>
                <a:gd name="T61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114">
                  <a:moveTo>
                    <a:pt x="70" y="87"/>
                  </a:moveTo>
                  <a:cubicBezTo>
                    <a:pt x="64" y="93"/>
                    <a:pt x="53" y="93"/>
                    <a:pt x="47" y="8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0" y="59"/>
                    <a:pt x="20" y="48"/>
                    <a:pt x="27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0" y="39"/>
                    <a:pt x="0" y="55"/>
                    <a:pt x="10" y="65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56" y="113"/>
                    <a:pt x="72" y="114"/>
                    <a:pt x="82" y="104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70" y="87"/>
                  </a:lnTo>
                  <a:close/>
                  <a:moveTo>
                    <a:pt x="108" y="76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3" y="59"/>
                    <a:pt x="87" y="59"/>
                    <a:pt x="84" y="62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6" y="70"/>
                    <a:pt x="76" y="75"/>
                    <a:pt x="79" y="7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5" y="95"/>
                    <a:pt x="100" y="95"/>
                    <a:pt x="103" y="92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1" y="84"/>
                    <a:pt x="111" y="79"/>
                    <a:pt x="108" y="76"/>
                  </a:cubicBezTo>
                  <a:close/>
                  <a:moveTo>
                    <a:pt x="35" y="33"/>
                  </a:moveTo>
                  <a:cubicBezTo>
                    <a:pt x="38" y="36"/>
                    <a:pt x="43" y="36"/>
                    <a:pt x="46" y="3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4" y="25"/>
                    <a:pt x="55" y="20"/>
                    <a:pt x="51" y="17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0"/>
                    <a:pt x="31" y="0"/>
                    <a:pt x="28" y="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11"/>
                    <a:pt x="19" y="16"/>
                    <a:pt x="22" y="20"/>
                  </a:cubicBezTo>
                  <a:lnTo>
                    <a:pt x="3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7991476" y="2119313"/>
              <a:ext cx="442913" cy="401638"/>
            </a:xfrm>
            <a:custGeom>
              <a:avLst/>
              <a:gdLst>
                <a:gd name="T0" fmla="*/ 87 w 118"/>
                <a:gd name="T1" fmla="*/ 31 h 107"/>
                <a:gd name="T2" fmla="*/ 118 w 118"/>
                <a:gd name="T3" fmla="*/ 23 h 107"/>
                <a:gd name="T4" fmla="*/ 84 w 118"/>
                <a:gd name="T5" fmla="*/ 27 h 107"/>
                <a:gd name="T6" fmla="*/ 81 w 118"/>
                <a:gd name="T7" fmla="*/ 17 h 107"/>
                <a:gd name="T8" fmla="*/ 56 w 118"/>
                <a:gd name="T9" fmla="*/ 17 h 107"/>
                <a:gd name="T10" fmla="*/ 45 w 118"/>
                <a:gd name="T11" fmla="*/ 27 h 107"/>
                <a:gd name="T12" fmla="*/ 53 w 118"/>
                <a:gd name="T13" fmla="*/ 8 h 107"/>
                <a:gd name="T14" fmla="*/ 51 w 118"/>
                <a:gd name="T15" fmla="*/ 5 h 107"/>
                <a:gd name="T16" fmla="*/ 24 w 118"/>
                <a:gd name="T17" fmla="*/ 12 h 107"/>
                <a:gd name="T18" fmla="*/ 0 w 118"/>
                <a:gd name="T19" fmla="*/ 21 h 107"/>
                <a:gd name="T20" fmla="*/ 23 w 118"/>
                <a:gd name="T21" fmla="*/ 15 h 107"/>
                <a:gd name="T22" fmla="*/ 27 w 118"/>
                <a:gd name="T23" fmla="*/ 25 h 107"/>
                <a:gd name="T24" fmla="*/ 11 w 118"/>
                <a:gd name="T25" fmla="*/ 58 h 107"/>
                <a:gd name="T26" fmla="*/ 34 w 118"/>
                <a:gd name="T27" fmla="*/ 30 h 107"/>
                <a:gd name="T28" fmla="*/ 42 w 118"/>
                <a:gd name="T29" fmla="*/ 65 h 107"/>
                <a:gd name="T30" fmla="*/ 44 w 118"/>
                <a:gd name="T31" fmla="*/ 66 h 107"/>
                <a:gd name="T32" fmla="*/ 44 w 118"/>
                <a:gd name="T33" fmla="*/ 66 h 107"/>
                <a:gd name="T34" fmla="*/ 50 w 118"/>
                <a:gd name="T35" fmla="*/ 54 h 107"/>
                <a:gd name="T36" fmla="*/ 52 w 118"/>
                <a:gd name="T37" fmla="*/ 48 h 107"/>
                <a:gd name="T38" fmla="*/ 56 w 118"/>
                <a:gd name="T39" fmla="*/ 65 h 107"/>
                <a:gd name="T40" fmla="*/ 50 w 118"/>
                <a:gd name="T41" fmla="*/ 105 h 107"/>
                <a:gd name="T42" fmla="*/ 64 w 118"/>
                <a:gd name="T43" fmla="*/ 107 h 107"/>
                <a:gd name="T44" fmla="*/ 68 w 118"/>
                <a:gd name="T45" fmla="*/ 73 h 107"/>
                <a:gd name="T46" fmla="*/ 70 w 118"/>
                <a:gd name="T47" fmla="*/ 54 h 107"/>
                <a:gd name="T48" fmla="*/ 71 w 118"/>
                <a:gd name="T49" fmla="*/ 53 h 107"/>
                <a:gd name="T50" fmla="*/ 85 w 118"/>
                <a:gd name="T51" fmla="*/ 57 h 107"/>
                <a:gd name="T52" fmla="*/ 89 w 118"/>
                <a:gd name="T53" fmla="*/ 57 h 107"/>
                <a:gd name="T54" fmla="*/ 83 w 118"/>
                <a:gd name="T55" fmla="*/ 39 h 107"/>
                <a:gd name="T56" fmla="*/ 108 w 118"/>
                <a:gd name="T57" fmla="*/ 41 h 107"/>
                <a:gd name="T58" fmla="*/ 109 w 118"/>
                <a:gd name="T59" fmla="*/ 40 h 107"/>
                <a:gd name="T60" fmla="*/ 54 w 118"/>
                <a:gd name="T61" fmla="*/ 36 h 107"/>
                <a:gd name="T62" fmla="*/ 43 w 118"/>
                <a:gd name="T63" fmla="*/ 33 h 107"/>
                <a:gd name="T64" fmla="*/ 42 w 118"/>
                <a:gd name="T65" fmla="*/ 32 h 107"/>
                <a:gd name="T66" fmla="*/ 42 w 118"/>
                <a:gd name="T67" fmla="*/ 32 h 107"/>
                <a:gd name="T68" fmla="*/ 33 w 118"/>
                <a:gd name="T69" fmla="*/ 48 h 107"/>
                <a:gd name="T70" fmla="*/ 39 w 118"/>
                <a:gd name="T71" fmla="*/ 43 h 107"/>
                <a:gd name="T72" fmla="*/ 43 w 118"/>
                <a:gd name="T73" fmla="*/ 65 h 107"/>
                <a:gd name="T74" fmla="*/ 41 w 118"/>
                <a:gd name="T75" fmla="*/ 43 h 107"/>
                <a:gd name="T76" fmla="*/ 41 w 118"/>
                <a:gd name="T77" fmla="*/ 32 h 107"/>
                <a:gd name="T78" fmla="*/ 42 w 118"/>
                <a:gd name="T79" fmla="*/ 33 h 107"/>
                <a:gd name="T80" fmla="*/ 49 w 118"/>
                <a:gd name="T81" fmla="*/ 44 h 107"/>
                <a:gd name="T82" fmla="*/ 65 w 118"/>
                <a:gd name="T83" fmla="*/ 64 h 107"/>
                <a:gd name="T84" fmla="*/ 65 w 118"/>
                <a:gd name="T85" fmla="*/ 61 h 107"/>
                <a:gd name="T86" fmla="*/ 65 w 118"/>
                <a:gd name="T87" fmla="*/ 64 h 107"/>
                <a:gd name="T88" fmla="*/ 62 w 118"/>
                <a:gd name="T89" fmla="*/ 58 h 107"/>
                <a:gd name="T90" fmla="*/ 54 w 118"/>
                <a:gd name="T91" fmla="*/ 45 h 107"/>
                <a:gd name="T92" fmla="*/ 61 w 118"/>
                <a:gd name="T93" fmla="*/ 41 h 107"/>
                <a:gd name="T94" fmla="*/ 65 w 118"/>
                <a:gd name="T95" fmla="*/ 54 h 107"/>
                <a:gd name="T96" fmla="*/ 62 w 118"/>
                <a:gd name="T97" fmla="*/ 37 h 107"/>
                <a:gd name="T98" fmla="*/ 71 w 118"/>
                <a:gd name="T99" fmla="*/ 38 h 107"/>
                <a:gd name="T100" fmla="*/ 63 w 118"/>
                <a:gd name="T101" fmla="*/ 39 h 107"/>
                <a:gd name="T102" fmla="*/ 76 w 118"/>
                <a:gd name="T103" fmla="*/ 32 h 107"/>
                <a:gd name="T104" fmla="*/ 61 w 118"/>
                <a:gd name="T105" fmla="*/ 29 h 107"/>
                <a:gd name="T106" fmla="*/ 50 w 118"/>
                <a:gd name="T107" fmla="*/ 28 h 107"/>
                <a:gd name="T108" fmla="*/ 71 w 118"/>
                <a:gd name="T109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107">
                  <a:moveTo>
                    <a:pt x="98" y="31"/>
                  </a:moveTo>
                  <a:cubicBezTo>
                    <a:pt x="94" y="30"/>
                    <a:pt x="90" y="30"/>
                    <a:pt x="87" y="31"/>
                  </a:cubicBezTo>
                  <a:cubicBezTo>
                    <a:pt x="89" y="29"/>
                    <a:pt x="90" y="28"/>
                    <a:pt x="92" y="26"/>
                  </a:cubicBezTo>
                  <a:cubicBezTo>
                    <a:pt x="99" y="21"/>
                    <a:pt x="109" y="19"/>
                    <a:pt x="118" y="23"/>
                  </a:cubicBezTo>
                  <a:cubicBezTo>
                    <a:pt x="110" y="18"/>
                    <a:pt x="99" y="18"/>
                    <a:pt x="90" y="23"/>
                  </a:cubicBezTo>
                  <a:cubicBezTo>
                    <a:pt x="88" y="24"/>
                    <a:pt x="86" y="26"/>
                    <a:pt x="84" y="27"/>
                  </a:cubicBezTo>
                  <a:cubicBezTo>
                    <a:pt x="84" y="27"/>
                    <a:pt x="84" y="26"/>
                    <a:pt x="84" y="26"/>
                  </a:cubicBezTo>
                  <a:cubicBezTo>
                    <a:pt x="84" y="23"/>
                    <a:pt x="83" y="19"/>
                    <a:pt x="81" y="17"/>
                  </a:cubicBezTo>
                  <a:cubicBezTo>
                    <a:pt x="79" y="14"/>
                    <a:pt x="76" y="12"/>
                    <a:pt x="73" y="11"/>
                  </a:cubicBezTo>
                  <a:cubicBezTo>
                    <a:pt x="66" y="10"/>
                    <a:pt x="60" y="14"/>
                    <a:pt x="56" y="17"/>
                  </a:cubicBezTo>
                  <a:cubicBezTo>
                    <a:pt x="53" y="21"/>
                    <a:pt x="51" y="24"/>
                    <a:pt x="49" y="28"/>
                  </a:cubicBezTo>
                  <a:cubicBezTo>
                    <a:pt x="48" y="28"/>
                    <a:pt x="47" y="27"/>
                    <a:pt x="45" y="27"/>
                  </a:cubicBezTo>
                  <a:cubicBezTo>
                    <a:pt x="45" y="27"/>
                    <a:pt x="45" y="26"/>
                    <a:pt x="44" y="26"/>
                  </a:cubicBezTo>
                  <a:cubicBezTo>
                    <a:pt x="45" y="19"/>
                    <a:pt x="48" y="13"/>
                    <a:pt x="53" y="8"/>
                  </a:cubicBezTo>
                  <a:cubicBezTo>
                    <a:pt x="59" y="3"/>
                    <a:pt x="69" y="2"/>
                    <a:pt x="77" y="7"/>
                  </a:cubicBezTo>
                  <a:cubicBezTo>
                    <a:pt x="70" y="1"/>
                    <a:pt x="59" y="0"/>
                    <a:pt x="51" y="5"/>
                  </a:cubicBezTo>
                  <a:cubicBezTo>
                    <a:pt x="45" y="9"/>
                    <a:pt x="42" y="14"/>
                    <a:pt x="39" y="20"/>
                  </a:cubicBezTo>
                  <a:cubicBezTo>
                    <a:pt x="35" y="16"/>
                    <a:pt x="30" y="13"/>
                    <a:pt x="24" y="12"/>
                  </a:cubicBezTo>
                  <a:cubicBezTo>
                    <a:pt x="20" y="10"/>
                    <a:pt x="15" y="10"/>
                    <a:pt x="10" y="12"/>
                  </a:cubicBezTo>
                  <a:cubicBezTo>
                    <a:pt x="6" y="14"/>
                    <a:pt x="2" y="17"/>
                    <a:pt x="0" y="21"/>
                  </a:cubicBezTo>
                  <a:cubicBezTo>
                    <a:pt x="3" y="17"/>
                    <a:pt x="6" y="15"/>
                    <a:pt x="11" y="14"/>
                  </a:cubicBezTo>
                  <a:cubicBezTo>
                    <a:pt x="15" y="13"/>
                    <a:pt x="19" y="13"/>
                    <a:pt x="23" y="15"/>
                  </a:cubicBezTo>
                  <a:cubicBezTo>
                    <a:pt x="27" y="17"/>
                    <a:pt x="31" y="20"/>
                    <a:pt x="34" y="24"/>
                  </a:cubicBezTo>
                  <a:cubicBezTo>
                    <a:pt x="32" y="23"/>
                    <a:pt x="29" y="24"/>
                    <a:pt x="27" y="25"/>
                  </a:cubicBezTo>
                  <a:cubicBezTo>
                    <a:pt x="22" y="26"/>
                    <a:pt x="19" y="30"/>
                    <a:pt x="16" y="33"/>
                  </a:cubicBezTo>
                  <a:cubicBezTo>
                    <a:pt x="11" y="41"/>
                    <a:pt x="9" y="50"/>
                    <a:pt x="11" y="58"/>
                  </a:cubicBezTo>
                  <a:cubicBezTo>
                    <a:pt x="10" y="50"/>
                    <a:pt x="14" y="41"/>
                    <a:pt x="19" y="35"/>
                  </a:cubicBezTo>
                  <a:cubicBezTo>
                    <a:pt x="23" y="31"/>
                    <a:pt x="29" y="28"/>
                    <a:pt x="34" y="30"/>
                  </a:cubicBezTo>
                  <a:cubicBezTo>
                    <a:pt x="30" y="35"/>
                    <a:pt x="28" y="42"/>
                    <a:pt x="30" y="49"/>
                  </a:cubicBezTo>
                  <a:cubicBezTo>
                    <a:pt x="32" y="56"/>
                    <a:pt x="37" y="61"/>
                    <a:pt x="42" y="65"/>
                  </a:cubicBezTo>
                  <a:cubicBezTo>
                    <a:pt x="42" y="68"/>
                    <a:pt x="41" y="71"/>
                    <a:pt x="41" y="74"/>
                  </a:cubicBezTo>
                  <a:cubicBezTo>
                    <a:pt x="42" y="71"/>
                    <a:pt x="43" y="69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2"/>
                    <a:pt x="47" y="57"/>
                    <a:pt x="49" y="54"/>
                  </a:cubicBezTo>
                  <a:cubicBezTo>
                    <a:pt x="49" y="54"/>
                    <a:pt x="50" y="54"/>
                    <a:pt x="50" y="54"/>
                  </a:cubicBezTo>
                  <a:cubicBezTo>
                    <a:pt x="50" y="54"/>
                    <a:pt x="49" y="54"/>
                    <a:pt x="49" y="53"/>
                  </a:cubicBezTo>
                  <a:cubicBezTo>
                    <a:pt x="50" y="52"/>
                    <a:pt x="51" y="50"/>
                    <a:pt x="52" y="48"/>
                  </a:cubicBezTo>
                  <a:cubicBezTo>
                    <a:pt x="54" y="53"/>
                    <a:pt x="56" y="57"/>
                    <a:pt x="58" y="62"/>
                  </a:cubicBezTo>
                  <a:cubicBezTo>
                    <a:pt x="57" y="63"/>
                    <a:pt x="57" y="64"/>
                    <a:pt x="56" y="65"/>
                  </a:cubicBezTo>
                  <a:cubicBezTo>
                    <a:pt x="47" y="76"/>
                    <a:pt x="39" y="89"/>
                    <a:pt x="38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9" y="93"/>
                    <a:pt x="54" y="80"/>
                    <a:pt x="60" y="68"/>
                  </a:cubicBezTo>
                  <a:cubicBezTo>
                    <a:pt x="64" y="81"/>
                    <a:pt x="64" y="94"/>
                    <a:pt x="64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95"/>
                    <a:pt x="72" y="84"/>
                    <a:pt x="68" y="73"/>
                  </a:cubicBezTo>
                  <a:cubicBezTo>
                    <a:pt x="68" y="69"/>
                    <a:pt x="68" y="65"/>
                    <a:pt x="69" y="62"/>
                  </a:cubicBezTo>
                  <a:cubicBezTo>
                    <a:pt x="69" y="59"/>
                    <a:pt x="70" y="57"/>
                    <a:pt x="70" y="54"/>
                  </a:cubicBezTo>
                  <a:cubicBezTo>
                    <a:pt x="71" y="56"/>
                    <a:pt x="72" y="58"/>
                    <a:pt x="73" y="61"/>
                  </a:cubicBezTo>
                  <a:cubicBezTo>
                    <a:pt x="73" y="58"/>
                    <a:pt x="72" y="55"/>
                    <a:pt x="71" y="53"/>
                  </a:cubicBezTo>
                  <a:cubicBezTo>
                    <a:pt x="73" y="50"/>
                    <a:pt x="75" y="48"/>
                    <a:pt x="77" y="45"/>
                  </a:cubicBezTo>
                  <a:cubicBezTo>
                    <a:pt x="81" y="48"/>
                    <a:pt x="84" y="52"/>
                    <a:pt x="85" y="57"/>
                  </a:cubicBezTo>
                  <a:cubicBezTo>
                    <a:pt x="87" y="64"/>
                    <a:pt x="86" y="72"/>
                    <a:pt x="81" y="78"/>
                  </a:cubicBezTo>
                  <a:cubicBezTo>
                    <a:pt x="86" y="73"/>
                    <a:pt x="90" y="65"/>
                    <a:pt x="89" y="57"/>
                  </a:cubicBezTo>
                  <a:cubicBezTo>
                    <a:pt x="88" y="51"/>
                    <a:pt x="85" y="46"/>
                    <a:pt x="82" y="42"/>
                  </a:cubicBezTo>
                  <a:cubicBezTo>
                    <a:pt x="82" y="41"/>
                    <a:pt x="82" y="40"/>
                    <a:pt x="83" y="39"/>
                  </a:cubicBezTo>
                  <a:cubicBezTo>
                    <a:pt x="87" y="36"/>
                    <a:pt x="92" y="34"/>
                    <a:pt x="97" y="35"/>
                  </a:cubicBezTo>
                  <a:cubicBezTo>
                    <a:pt x="101" y="35"/>
                    <a:pt x="105" y="38"/>
                    <a:pt x="108" y="41"/>
                  </a:cubicBezTo>
                  <a:cubicBezTo>
                    <a:pt x="110" y="45"/>
                    <a:pt x="112" y="49"/>
                    <a:pt x="112" y="54"/>
                  </a:cubicBezTo>
                  <a:cubicBezTo>
                    <a:pt x="112" y="49"/>
                    <a:pt x="112" y="44"/>
                    <a:pt x="109" y="40"/>
                  </a:cubicBezTo>
                  <a:cubicBezTo>
                    <a:pt x="107" y="36"/>
                    <a:pt x="103" y="32"/>
                    <a:pt x="98" y="31"/>
                  </a:cubicBezTo>
                  <a:close/>
                  <a:moveTo>
                    <a:pt x="54" y="36"/>
                  </a:moveTo>
                  <a:cubicBezTo>
                    <a:pt x="53" y="38"/>
                    <a:pt x="52" y="40"/>
                    <a:pt x="51" y="42"/>
                  </a:cubicBezTo>
                  <a:cubicBezTo>
                    <a:pt x="48" y="39"/>
                    <a:pt x="46" y="36"/>
                    <a:pt x="43" y="33"/>
                  </a:cubicBezTo>
                  <a:cubicBezTo>
                    <a:pt x="47" y="33"/>
                    <a:pt x="51" y="34"/>
                    <a:pt x="54" y="36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lose/>
                  <a:moveTo>
                    <a:pt x="43" y="65"/>
                  </a:moveTo>
                  <a:cubicBezTo>
                    <a:pt x="38" y="60"/>
                    <a:pt x="34" y="54"/>
                    <a:pt x="33" y="48"/>
                  </a:cubicBezTo>
                  <a:cubicBezTo>
                    <a:pt x="33" y="43"/>
                    <a:pt x="34" y="38"/>
                    <a:pt x="37" y="35"/>
                  </a:cubicBezTo>
                  <a:cubicBezTo>
                    <a:pt x="37" y="38"/>
                    <a:pt x="38" y="41"/>
                    <a:pt x="39" y="43"/>
                  </a:cubicBezTo>
                  <a:cubicBezTo>
                    <a:pt x="41" y="47"/>
                    <a:pt x="43" y="50"/>
                    <a:pt x="46" y="52"/>
                  </a:cubicBezTo>
                  <a:cubicBezTo>
                    <a:pt x="45" y="56"/>
                    <a:pt x="43" y="60"/>
                    <a:pt x="43" y="65"/>
                  </a:cubicBezTo>
                  <a:close/>
                  <a:moveTo>
                    <a:pt x="46" y="51"/>
                  </a:moveTo>
                  <a:cubicBezTo>
                    <a:pt x="44" y="49"/>
                    <a:pt x="42" y="46"/>
                    <a:pt x="41" y="43"/>
                  </a:cubicBezTo>
                  <a:cubicBezTo>
                    <a:pt x="40" y="39"/>
                    <a:pt x="40" y="36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5" y="37"/>
                    <a:pt x="47" y="40"/>
                    <a:pt x="49" y="44"/>
                  </a:cubicBezTo>
                  <a:cubicBezTo>
                    <a:pt x="48" y="46"/>
                    <a:pt x="47" y="49"/>
                    <a:pt x="46" y="51"/>
                  </a:cubicBezTo>
                  <a:close/>
                  <a:moveTo>
                    <a:pt x="65" y="64"/>
                  </a:moveTo>
                  <a:cubicBezTo>
                    <a:pt x="65" y="63"/>
                    <a:pt x="64" y="63"/>
                    <a:pt x="64" y="62"/>
                  </a:cubicBezTo>
                  <a:cubicBezTo>
                    <a:pt x="64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2"/>
                  </a:cubicBezTo>
                  <a:cubicBezTo>
                    <a:pt x="65" y="62"/>
                    <a:pt x="65" y="63"/>
                    <a:pt x="65" y="64"/>
                  </a:cubicBezTo>
                  <a:close/>
                  <a:moveTo>
                    <a:pt x="65" y="54"/>
                  </a:moveTo>
                  <a:cubicBezTo>
                    <a:pt x="64" y="55"/>
                    <a:pt x="63" y="56"/>
                    <a:pt x="62" y="58"/>
                  </a:cubicBezTo>
                  <a:cubicBezTo>
                    <a:pt x="59" y="53"/>
                    <a:pt x="57" y="49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5" y="43"/>
                    <a:pt x="57" y="41"/>
                    <a:pt x="59" y="39"/>
                  </a:cubicBezTo>
                  <a:cubicBezTo>
                    <a:pt x="60" y="40"/>
                    <a:pt x="60" y="40"/>
                    <a:pt x="61" y="41"/>
                  </a:cubicBezTo>
                  <a:cubicBezTo>
                    <a:pt x="63" y="43"/>
                    <a:pt x="65" y="45"/>
                    <a:pt x="66" y="47"/>
                  </a:cubicBezTo>
                  <a:cubicBezTo>
                    <a:pt x="66" y="50"/>
                    <a:pt x="65" y="52"/>
                    <a:pt x="65" y="54"/>
                  </a:cubicBezTo>
                  <a:close/>
                  <a:moveTo>
                    <a:pt x="63" y="39"/>
                  </a:moveTo>
                  <a:cubicBezTo>
                    <a:pt x="63" y="38"/>
                    <a:pt x="62" y="37"/>
                    <a:pt x="62" y="37"/>
                  </a:cubicBezTo>
                  <a:cubicBezTo>
                    <a:pt x="62" y="36"/>
                    <a:pt x="63" y="36"/>
                    <a:pt x="64" y="35"/>
                  </a:cubicBezTo>
                  <a:cubicBezTo>
                    <a:pt x="67" y="34"/>
                    <a:pt x="69" y="36"/>
                    <a:pt x="71" y="38"/>
                  </a:cubicBezTo>
                  <a:cubicBezTo>
                    <a:pt x="69" y="40"/>
                    <a:pt x="68" y="42"/>
                    <a:pt x="67" y="45"/>
                  </a:cubicBezTo>
                  <a:cubicBezTo>
                    <a:pt x="66" y="43"/>
                    <a:pt x="65" y="41"/>
                    <a:pt x="63" y="39"/>
                  </a:cubicBezTo>
                  <a:close/>
                  <a:moveTo>
                    <a:pt x="77" y="26"/>
                  </a:moveTo>
                  <a:cubicBezTo>
                    <a:pt x="77" y="28"/>
                    <a:pt x="77" y="30"/>
                    <a:pt x="76" y="32"/>
                  </a:cubicBezTo>
                  <a:cubicBezTo>
                    <a:pt x="75" y="31"/>
                    <a:pt x="74" y="30"/>
                    <a:pt x="72" y="29"/>
                  </a:cubicBezTo>
                  <a:cubicBezTo>
                    <a:pt x="69" y="27"/>
                    <a:pt x="64" y="28"/>
                    <a:pt x="61" y="29"/>
                  </a:cubicBezTo>
                  <a:cubicBezTo>
                    <a:pt x="60" y="30"/>
                    <a:pt x="58" y="31"/>
                    <a:pt x="57" y="32"/>
                  </a:cubicBezTo>
                  <a:cubicBezTo>
                    <a:pt x="55" y="31"/>
                    <a:pt x="52" y="29"/>
                    <a:pt x="50" y="28"/>
                  </a:cubicBezTo>
                  <a:cubicBezTo>
                    <a:pt x="52" y="25"/>
                    <a:pt x="55" y="22"/>
                    <a:pt x="58" y="19"/>
                  </a:cubicBezTo>
                  <a:cubicBezTo>
                    <a:pt x="62" y="16"/>
                    <a:pt x="67" y="14"/>
                    <a:pt x="71" y="15"/>
                  </a:cubicBezTo>
                  <a:cubicBezTo>
                    <a:pt x="76" y="17"/>
                    <a:pt x="77" y="21"/>
                    <a:pt x="7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5213351" y="2284413"/>
              <a:ext cx="368300" cy="236538"/>
            </a:xfrm>
            <a:custGeom>
              <a:avLst/>
              <a:gdLst>
                <a:gd name="T0" fmla="*/ 49 w 98"/>
                <a:gd name="T1" fmla="*/ 28 h 63"/>
                <a:gd name="T2" fmla="*/ 42 w 98"/>
                <a:gd name="T3" fmla="*/ 34 h 63"/>
                <a:gd name="T4" fmla="*/ 49 w 98"/>
                <a:gd name="T5" fmla="*/ 41 h 63"/>
                <a:gd name="T6" fmla="*/ 56 w 98"/>
                <a:gd name="T7" fmla="*/ 34 h 63"/>
                <a:gd name="T8" fmla="*/ 49 w 98"/>
                <a:gd name="T9" fmla="*/ 28 h 63"/>
                <a:gd name="T10" fmla="*/ 91 w 98"/>
                <a:gd name="T11" fmla="*/ 6 h 63"/>
                <a:gd name="T12" fmla="*/ 86 w 98"/>
                <a:gd name="T13" fmla="*/ 6 h 63"/>
                <a:gd name="T14" fmla="*/ 86 w 98"/>
                <a:gd name="T15" fmla="*/ 5 h 63"/>
                <a:gd name="T16" fmla="*/ 84 w 98"/>
                <a:gd name="T17" fmla="*/ 0 h 63"/>
                <a:gd name="T18" fmla="*/ 76 w 98"/>
                <a:gd name="T19" fmla="*/ 0 h 63"/>
                <a:gd name="T20" fmla="*/ 74 w 98"/>
                <a:gd name="T21" fmla="*/ 5 h 63"/>
                <a:gd name="T22" fmla="*/ 74 w 98"/>
                <a:gd name="T23" fmla="*/ 6 h 63"/>
                <a:gd name="T24" fmla="*/ 8 w 98"/>
                <a:gd name="T25" fmla="*/ 6 h 63"/>
                <a:gd name="T26" fmla="*/ 0 w 98"/>
                <a:gd name="T27" fmla="*/ 12 h 63"/>
                <a:gd name="T28" fmla="*/ 0 w 98"/>
                <a:gd name="T29" fmla="*/ 57 h 63"/>
                <a:gd name="T30" fmla="*/ 8 w 98"/>
                <a:gd name="T31" fmla="*/ 63 h 63"/>
                <a:gd name="T32" fmla="*/ 91 w 98"/>
                <a:gd name="T33" fmla="*/ 63 h 63"/>
                <a:gd name="T34" fmla="*/ 98 w 98"/>
                <a:gd name="T35" fmla="*/ 57 h 63"/>
                <a:gd name="T36" fmla="*/ 98 w 98"/>
                <a:gd name="T37" fmla="*/ 12 h 63"/>
                <a:gd name="T38" fmla="*/ 91 w 98"/>
                <a:gd name="T39" fmla="*/ 6 h 63"/>
                <a:gd name="T40" fmla="*/ 19 w 98"/>
                <a:gd name="T41" fmla="*/ 19 h 63"/>
                <a:gd name="T42" fmla="*/ 17 w 98"/>
                <a:gd name="T43" fmla="*/ 21 h 63"/>
                <a:gd name="T44" fmla="*/ 6 w 98"/>
                <a:gd name="T45" fmla="*/ 21 h 63"/>
                <a:gd name="T46" fmla="*/ 4 w 98"/>
                <a:gd name="T47" fmla="*/ 19 h 63"/>
                <a:gd name="T48" fmla="*/ 4 w 98"/>
                <a:gd name="T49" fmla="*/ 13 h 63"/>
                <a:gd name="T50" fmla="*/ 6 w 98"/>
                <a:gd name="T51" fmla="*/ 12 h 63"/>
                <a:gd name="T52" fmla="*/ 17 w 98"/>
                <a:gd name="T53" fmla="*/ 12 h 63"/>
                <a:gd name="T54" fmla="*/ 19 w 98"/>
                <a:gd name="T55" fmla="*/ 13 h 63"/>
                <a:gd name="T56" fmla="*/ 19 w 98"/>
                <a:gd name="T57" fmla="*/ 19 h 63"/>
                <a:gd name="T58" fmla="*/ 49 w 98"/>
                <a:gd name="T59" fmla="*/ 55 h 63"/>
                <a:gd name="T60" fmla="*/ 29 w 98"/>
                <a:gd name="T61" fmla="*/ 34 h 63"/>
                <a:gd name="T62" fmla="*/ 49 w 98"/>
                <a:gd name="T63" fmla="*/ 14 h 63"/>
                <a:gd name="T64" fmla="*/ 69 w 98"/>
                <a:gd name="T65" fmla="*/ 34 h 63"/>
                <a:gd name="T66" fmla="*/ 49 w 98"/>
                <a:gd name="T67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63">
                  <a:moveTo>
                    <a:pt x="49" y="28"/>
                  </a:moveTo>
                  <a:cubicBezTo>
                    <a:pt x="45" y="28"/>
                    <a:pt x="42" y="31"/>
                    <a:pt x="42" y="34"/>
                  </a:cubicBezTo>
                  <a:cubicBezTo>
                    <a:pt x="42" y="38"/>
                    <a:pt x="45" y="41"/>
                    <a:pt x="49" y="41"/>
                  </a:cubicBezTo>
                  <a:cubicBezTo>
                    <a:pt x="53" y="41"/>
                    <a:pt x="56" y="38"/>
                    <a:pt x="56" y="34"/>
                  </a:cubicBezTo>
                  <a:cubicBezTo>
                    <a:pt x="56" y="31"/>
                    <a:pt x="53" y="28"/>
                    <a:pt x="49" y="28"/>
                  </a:cubicBezTo>
                  <a:close/>
                  <a:moveTo>
                    <a:pt x="91" y="6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2"/>
                    <a:pt x="85" y="0"/>
                    <a:pt x="8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4" y="2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3" y="6"/>
                    <a:pt x="0" y="8"/>
                    <a:pt x="0" y="1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3" y="63"/>
                    <a:pt x="8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5" y="63"/>
                    <a:pt x="98" y="60"/>
                    <a:pt x="98" y="57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8"/>
                    <a:pt x="95" y="6"/>
                    <a:pt x="91" y="6"/>
                  </a:cubicBezTo>
                  <a:close/>
                  <a:moveTo>
                    <a:pt x="19" y="19"/>
                  </a:moveTo>
                  <a:cubicBezTo>
                    <a:pt x="19" y="20"/>
                    <a:pt x="18" y="21"/>
                    <a:pt x="1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9" y="12"/>
                    <a:pt x="19" y="13"/>
                  </a:cubicBezTo>
                  <a:lnTo>
                    <a:pt x="19" y="19"/>
                  </a:lnTo>
                  <a:close/>
                  <a:moveTo>
                    <a:pt x="49" y="55"/>
                  </a:moveTo>
                  <a:cubicBezTo>
                    <a:pt x="38" y="55"/>
                    <a:pt x="29" y="46"/>
                    <a:pt x="29" y="34"/>
                  </a:cubicBezTo>
                  <a:cubicBezTo>
                    <a:pt x="29" y="23"/>
                    <a:pt x="38" y="14"/>
                    <a:pt x="49" y="14"/>
                  </a:cubicBezTo>
                  <a:cubicBezTo>
                    <a:pt x="60" y="14"/>
                    <a:pt x="69" y="23"/>
                    <a:pt x="69" y="34"/>
                  </a:cubicBezTo>
                  <a:cubicBezTo>
                    <a:pt x="69" y="46"/>
                    <a:pt x="60" y="55"/>
                    <a:pt x="49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10153651" y="2224088"/>
              <a:ext cx="341313" cy="301625"/>
            </a:xfrm>
            <a:custGeom>
              <a:avLst/>
              <a:gdLst>
                <a:gd name="T0" fmla="*/ 91 w 91"/>
                <a:gd name="T1" fmla="*/ 6 h 80"/>
                <a:gd name="T2" fmla="*/ 77 w 91"/>
                <a:gd name="T3" fmla="*/ 14 h 80"/>
                <a:gd name="T4" fmla="*/ 77 w 91"/>
                <a:gd name="T5" fmla="*/ 4 h 80"/>
                <a:gd name="T6" fmla="*/ 74 w 91"/>
                <a:gd name="T7" fmla="*/ 0 h 80"/>
                <a:gd name="T8" fmla="*/ 3 w 91"/>
                <a:gd name="T9" fmla="*/ 0 h 80"/>
                <a:gd name="T10" fmla="*/ 0 w 91"/>
                <a:gd name="T11" fmla="*/ 4 h 80"/>
                <a:gd name="T12" fmla="*/ 0 w 91"/>
                <a:gd name="T13" fmla="*/ 49 h 80"/>
                <a:gd name="T14" fmla="*/ 3 w 91"/>
                <a:gd name="T15" fmla="*/ 53 h 80"/>
                <a:gd name="T16" fmla="*/ 25 w 91"/>
                <a:gd name="T17" fmla="*/ 53 h 80"/>
                <a:gd name="T18" fmla="*/ 16 w 91"/>
                <a:gd name="T19" fmla="*/ 75 h 80"/>
                <a:gd name="T20" fmla="*/ 18 w 91"/>
                <a:gd name="T21" fmla="*/ 79 h 80"/>
                <a:gd name="T22" fmla="*/ 22 w 91"/>
                <a:gd name="T23" fmla="*/ 77 h 80"/>
                <a:gd name="T24" fmla="*/ 33 w 91"/>
                <a:gd name="T25" fmla="*/ 53 h 80"/>
                <a:gd name="T26" fmla="*/ 44 w 91"/>
                <a:gd name="T27" fmla="*/ 53 h 80"/>
                <a:gd name="T28" fmla="*/ 55 w 91"/>
                <a:gd name="T29" fmla="*/ 77 h 80"/>
                <a:gd name="T30" fmla="*/ 59 w 91"/>
                <a:gd name="T31" fmla="*/ 79 h 80"/>
                <a:gd name="T32" fmla="*/ 61 w 91"/>
                <a:gd name="T33" fmla="*/ 75 h 80"/>
                <a:gd name="T34" fmla="*/ 52 w 91"/>
                <a:gd name="T35" fmla="*/ 53 h 80"/>
                <a:gd name="T36" fmla="*/ 74 w 91"/>
                <a:gd name="T37" fmla="*/ 53 h 80"/>
                <a:gd name="T38" fmla="*/ 77 w 91"/>
                <a:gd name="T39" fmla="*/ 49 h 80"/>
                <a:gd name="T40" fmla="*/ 77 w 91"/>
                <a:gd name="T41" fmla="*/ 40 h 80"/>
                <a:gd name="T42" fmla="*/ 91 w 91"/>
                <a:gd name="T43" fmla="*/ 47 h 80"/>
                <a:gd name="T44" fmla="*/ 91 w 91"/>
                <a:gd name="T45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0">
                  <a:moveTo>
                    <a:pt x="91" y="6"/>
                  </a:moveTo>
                  <a:cubicBezTo>
                    <a:pt x="77" y="14"/>
                    <a:pt x="77" y="14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2"/>
                    <a:pt x="76" y="0"/>
                    <a:pt x="7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5" y="76"/>
                    <a:pt x="16" y="78"/>
                    <a:pt x="18" y="79"/>
                  </a:cubicBezTo>
                  <a:cubicBezTo>
                    <a:pt x="20" y="80"/>
                    <a:pt x="22" y="79"/>
                    <a:pt x="22" y="7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9"/>
                    <a:pt x="58" y="80"/>
                    <a:pt x="59" y="79"/>
                  </a:cubicBezTo>
                  <a:cubicBezTo>
                    <a:pt x="61" y="78"/>
                    <a:pt x="62" y="76"/>
                    <a:pt x="61" y="7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6" y="53"/>
                    <a:pt x="77" y="52"/>
                    <a:pt x="77" y="49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91" y="47"/>
                    <a:pt x="91" y="47"/>
                    <a:pt x="91" y="47"/>
                  </a:cubicBezTo>
                  <a:lnTo>
                    <a:pt x="9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605588" y="2251076"/>
              <a:ext cx="398463" cy="269875"/>
            </a:xfrm>
            <a:custGeom>
              <a:avLst/>
              <a:gdLst>
                <a:gd name="T0" fmla="*/ 103 w 106"/>
                <a:gd name="T1" fmla="*/ 44 h 72"/>
                <a:gd name="T2" fmla="*/ 92 w 106"/>
                <a:gd name="T3" fmla="*/ 44 h 72"/>
                <a:gd name="T4" fmla="*/ 92 w 106"/>
                <a:gd name="T5" fmla="*/ 18 h 72"/>
                <a:gd name="T6" fmla="*/ 86 w 106"/>
                <a:gd name="T7" fmla="*/ 12 h 72"/>
                <a:gd name="T8" fmla="*/ 68 w 106"/>
                <a:gd name="T9" fmla="*/ 12 h 72"/>
                <a:gd name="T10" fmla="*/ 68 w 106"/>
                <a:gd name="T11" fmla="*/ 2 h 72"/>
                <a:gd name="T12" fmla="*/ 66 w 106"/>
                <a:gd name="T13" fmla="*/ 0 h 72"/>
                <a:gd name="T14" fmla="*/ 40 w 106"/>
                <a:gd name="T15" fmla="*/ 0 h 72"/>
                <a:gd name="T16" fmla="*/ 38 w 106"/>
                <a:gd name="T17" fmla="*/ 2 h 72"/>
                <a:gd name="T18" fmla="*/ 38 w 106"/>
                <a:gd name="T19" fmla="*/ 12 h 72"/>
                <a:gd name="T20" fmla="*/ 20 w 106"/>
                <a:gd name="T21" fmla="*/ 12 h 72"/>
                <a:gd name="T22" fmla="*/ 14 w 106"/>
                <a:gd name="T23" fmla="*/ 18 h 72"/>
                <a:gd name="T24" fmla="*/ 14 w 106"/>
                <a:gd name="T25" fmla="*/ 44 h 72"/>
                <a:gd name="T26" fmla="*/ 3 w 106"/>
                <a:gd name="T27" fmla="*/ 44 h 72"/>
                <a:gd name="T28" fmla="*/ 0 w 106"/>
                <a:gd name="T29" fmla="*/ 47 h 72"/>
                <a:gd name="T30" fmla="*/ 0 w 106"/>
                <a:gd name="T31" fmla="*/ 70 h 72"/>
                <a:gd name="T32" fmla="*/ 3 w 106"/>
                <a:gd name="T33" fmla="*/ 72 h 72"/>
                <a:gd name="T34" fmla="*/ 28 w 106"/>
                <a:gd name="T35" fmla="*/ 72 h 72"/>
                <a:gd name="T36" fmla="*/ 30 w 106"/>
                <a:gd name="T37" fmla="*/ 70 h 72"/>
                <a:gd name="T38" fmla="*/ 30 w 106"/>
                <a:gd name="T39" fmla="*/ 47 h 72"/>
                <a:gd name="T40" fmla="*/ 28 w 106"/>
                <a:gd name="T41" fmla="*/ 44 h 72"/>
                <a:gd name="T42" fmla="*/ 17 w 106"/>
                <a:gd name="T43" fmla="*/ 44 h 72"/>
                <a:gd name="T44" fmla="*/ 17 w 106"/>
                <a:gd name="T45" fmla="*/ 18 h 72"/>
                <a:gd name="T46" fmla="*/ 20 w 106"/>
                <a:gd name="T47" fmla="*/ 15 h 72"/>
                <a:gd name="T48" fmla="*/ 38 w 106"/>
                <a:gd name="T49" fmla="*/ 15 h 72"/>
                <a:gd name="T50" fmla="*/ 38 w 106"/>
                <a:gd name="T51" fmla="*/ 25 h 72"/>
                <a:gd name="T52" fmla="*/ 40 w 106"/>
                <a:gd name="T53" fmla="*/ 27 h 72"/>
                <a:gd name="T54" fmla="*/ 51 w 106"/>
                <a:gd name="T55" fmla="*/ 27 h 72"/>
                <a:gd name="T56" fmla="*/ 51 w 106"/>
                <a:gd name="T57" fmla="*/ 44 h 72"/>
                <a:gd name="T58" fmla="*/ 40 w 106"/>
                <a:gd name="T59" fmla="*/ 44 h 72"/>
                <a:gd name="T60" fmla="*/ 38 w 106"/>
                <a:gd name="T61" fmla="*/ 47 h 72"/>
                <a:gd name="T62" fmla="*/ 38 w 106"/>
                <a:gd name="T63" fmla="*/ 70 h 72"/>
                <a:gd name="T64" fmla="*/ 40 w 106"/>
                <a:gd name="T65" fmla="*/ 72 h 72"/>
                <a:gd name="T66" fmla="*/ 66 w 106"/>
                <a:gd name="T67" fmla="*/ 72 h 72"/>
                <a:gd name="T68" fmla="*/ 68 w 106"/>
                <a:gd name="T69" fmla="*/ 70 h 72"/>
                <a:gd name="T70" fmla="*/ 68 w 106"/>
                <a:gd name="T71" fmla="*/ 47 h 72"/>
                <a:gd name="T72" fmla="*/ 66 w 106"/>
                <a:gd name="T73" fmla="*/ 44 h 72"/>
                <a:gd name="T74" fmla="*/ 55 w 106"/>
                <a:gd name="T75" fmla="*/ 44 h 72"/>
                <a:gd name="T76" fmla="*/ 55 w 106"/>
                <a:gd name="T77" fmla="*/ 27 h 72"/>
                <a:gd name="T78" fmla="*/ 66 w 106"/>
                <a:gd name="T79" fmla="*/ 27 h 72"/>
                <a:gd name="T80" fmla="*/ 68 w 106"/>
                <a:gd name="T81" fmla="*/ 25 h 72"/>
                <a:gd name="T82" fmla="*/ 68 w 106"/>
                <a:gd name="T83" fmla="*/ 15 h 72"/>
                <a:gd name="T84" fmla="*/ 86 w 106"/>
                <a:gd name="T85" fmla="*/ 15 h 72"/>
                <a:gd name="T86" fmla="*/ 89 w 106"/>
                <a:gd name="T87" fmla="*/ 18 h 72"/>
                <a:gd name="T88" fmla="*/ 89 w 106"/>
                <a:gd name="T89" fmla="*/ 44 h 72"/>
                <a:gd name="T90" fmla="*/ 78 w 106"/>
                <a:gd name="T91" fmla="*/ 44 h 72"/>
                <a:gd name="T92" fmla="*/ 76 w 106"/>
                <a:gd name="T93" fmla="*/ 47 h 72"/>
                <a:gd name="T94" fmla="*/ 76 w 106"/>
                <a:gd name="T95" fmla="*/ 70 h 72"/>
                <a:gd name="T96" fmla="*/ 78 w 106"/>
                <a:gd name="T97" fmla="*/ 72 h 72"/>
                <a:gd name="T98" fmla="*/ 103 w 106"/>
                <a:gd name="T99" fmla="*/ 72 h 72"/>
                <a:gd name="T100" fmla="*/ 106 w 106"/>
                <a:gd name="T101" fmla="*/ 70 h 72"/>
                <a:gd name="T102" fmla="*/ 106 w 106"/>
                <a:gd name="T103" fmla="*/ 47 h 72"/>
                <a:gd name="T104" fmla="*/ 103 w 106"/>
                <a:gd name="T105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72">
                  <a:moveTo>
                    <a:pt x="103" y="44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5"/>
                    <a:pt x="90" y="12"/>
                    <a:pt x="86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4" y="15"/>
                    <a:pt x="14" y="1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5"/>
                    <a:pt x="0" y="4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3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1"/>
                    <a:pt x="30" y="70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8" y="15"/>
                    <a:pt x="2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9" y="27"/>
                    <a:pt x="40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8" y="45"/>
                    <a:pt x="38" y="47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1"/>
                    <a:pt x="39" y="72"/>
                    <a:pt x="40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5"/>
                    <a:pt x="67" y="44"/>
                    <a:pt x="6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8" y="26"/>
                    <a:pt x="68" y="2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9" y="16"/>
                    <a:pt x="89" y="1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6" y="45"/>
                    <a:pt x="76" y="4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7" y="72"/>
                    <a:pt x="78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5" y="72"/>
                    <a:pt x="106" y="71"/>
                    <a:pt x="106" y="70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5"/>
                    <a:pt x="105" y="44"/>
                    <a:pt x="103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9510713" y="2179638"/>
              <a:ext cx="219075" cy="341313"/>
            </a:xfrm>
            <a:custGeom>
              <a:avLst/>
              <a:gdLst>
                <a:gd name="T0" fmla="*/ 57 w 58"/>
                <a:gd name="T1" fmla="*/ 87 h 91"/>
                <a:gd name="T2" fmla="*/ 32 w 58"/>
                <a:gd name="T3" fmla="*/ 42 h 91"/>
                <a:gd name="T4" fmla="*/ 40 w 58"/>
                <a:gd name="T5" fmla="*/ 28 h 91"/>
                <a:gd name="T6" fmla="*/ 40 w 58"/>
                <a:gd name="T7" fmla="*/ 28 h 91"/>
                <a:gd name="T8" fmla="*/ 45 w 58"/>
                <a:gd name="T9" fmla="*/ 28 h 91"/>
                <a:gd name="T10" fmla="*/ 57 w 58"/>
                <a:gd name="T11" fmla="*/ 13 h 91"/>
                <a:gd name="T12" fmla="*/ 42 w 58"/>
                <a:gd name="T13" fmla="*/ 1 h 91"/>
                <a:gd name="T14" fmla="*/ 30 w 58"/>
                <a:gd name="T15" fmla="*/ 16 h 91"/>
                <a:gd name="T16" fmla="*/ 35 w 58"/>
                <a:gd name="T17" fmla="*/ 25 h 91"/>
                <a:gd name="T18" fmla="*/ 29 w 58"/>
                <a:gd name="T19" fmla="*/ 35 h 91"/>
                <a:gd name="T20" fmla="*/ 23 w 58"/>
                <a:gd name="T21" fmla="*/ 25 h 91"/>
                <a:gd name="T22" fmla="*/ 28 w 58"/>
                <a:gd name="T23" fmla="*/ 16 h 91"/>
                <a:gd name="T24" fmla="*/ 16 w 58"/>
                <a:gd name="T25" fmla="*/ 1 h 91"/>
                <a:gd name="T26" fmla="*/ 0 w 58"/>
                <a:gd name="T27" fmla="*/ 13 h 91"/>
                <a:gd name="T28" fmla="*/ 13 w 58"/>
                <a:gd name="T29" fmla="*/ 28 h 91"/>
                <a:gd name="T30" fmla="*/ 18 w 58"/>
                <a:gd name="T31" fmla="*/ 28 h 91"/>
                <a:gd name="T32" fmla="*/ 18 w 58"/>
                <a:gd name="T33" fmla="*/ 28 h 91"/>
                <a:gd name="T34" fmla="*/ 25 w 58"/>
                <a:gd name="T35" fmla="*/ 42 h 91"/>
                <a:gd name="T36" fmla="*/ 1 w 58"/>
                <a:gd name="T37" fmla="*/ 87 h 91"/>
                <a:gd name="T38" fmla="*/ 1 w 58"/>
                <a:gd name="T39" fmla="*/ 89 h 91"/>
                <a:gd name="T40" fmla="*/ 4 w 58"/>
                <a:gd name="T41" fmla="*/ 91 h 91"/>
                <a:gd name="T42" fmla="*/ 6 w 58"/>
                <a:gd name="T43" fmla="*/ 90 h 91"/>
                <a:gd name="T44" fmla="*/ 29 w 58"/>
                <a:gd name="T45" fmla="*/ 48 h 91"/>
                <a:gd name="T46" fmla="*/ 52 w 58"/>
                <a:gd name="T47" fmla="*/ 90 h 91"/>
                <a:gd name="T48" fmla="*/ 53 w 58"/>
                <a:gd name="T49" fmla="*/ 91 h 91"/>
                <a:gd name="T50" fmla="*/ 57 w 58"/>
                <a:gd name="T51" fmla="*/ 89 h 91"/>
                <a:gd name="T52" fmla="*/ 57 w 58"/>
                <a:gd name="T53" fmla="*/ 87 h 91"/>
                <a:gd name="T54" fmla="*/ 43 w 58"/>
                <a:gd name="T55" fmla="*/ 6 h 91"/>
                <a:gd name="T56" fmla="*/ 52 w 58"/>
                <a:gd name="T57" fmla="*/ 14 h 91"/>
                <a:gd name="T58" fmla="*/ 44 w 58"/>
                <a:gd name="T59" fmla="*/ 23 h 91"/>
                <a:gd name="T60" fmla="*/ 35 w 58"/>
                <a:gd name="T61" fmla="*/ 15 h 91"/>
                <a:gd name="T62" fmla="*/ 43 w 58"/>
                <a:gd name="T63" fmla="*/ 6 h 91"/>
                <a:gd name="T64" fmla="*/ 22 w 58"/>
                <a:gd name="T65" fmla="*/ 15 h 91"/>
                <a:gd name="T66" fmla="*/ 13 w 58"/>
                <a:gd name="T67" fmla="*/ 23 h 91"/>
                <a:gd name="T68" fmla="*/ 6 w 58"/>
                <a:gd name="T69" fmla="*/ 14 h 91"/>
                <a:gd name="T70" fmla="*/ 15 w 58"/>
                <a:gd name="T71" fmla="*/ 6 h 91"/>
                <a:gd name="T72" fmla="*/ 22 w 58"/>
                <a:gd name="T73" fmla="*/ 15 h 91"/>
                <a:gd name="T74" fmla="*/ 29 w 58"/>
                <a:gd name="T75" fmla="*/ 44 h 91"/>
                <a:gd name="T76" fmla="*/ 27 w 58"/>
                <a:gd name="T77" fmla="*/ 42 h 91"/>
                <a:gd name="T78" fmla="*/ 29 w 58"/>
                <a:gd name="T79" fmla="*/ 40 h 91"/>
                <a:gd name="T80" fmla="*/ 31 w 58"/>
                <a:gd name="T81" fmla="*/ 42 h 91"/>
                <a:gd name="T82" fmla="*/ 29 w 58"/>
                <a:gd name="T83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91">
                  <a:moveTo>
                    <a:pt x="57" y="87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28"/>
                    <a:pt x="43" y="28"/>
                    <a:pt x="45" y="28"/>
                  </a:cubicBezTo>
                  <a:cubicBezTo>
                    <a:pt x="53" y="27"/>
                    <a:pt x="58" y="21"/>
                    <a:pt x="57" y="13"/>
                  </a:cubicBezTo>
                  <a:cubicBezTo>
                    <a:pt x="57" y="5"/>
                    <a:pt x="50" y="0"/>
                    <a:pt x="42" y="1"/>
                  </a:cubicBezTo>
                  <a:cubicBezTo>
                    <a:pt x="35" y="2"/>
                    <a:pt x="29" y="8"/>
                    <a:pt x="30" y="16"/>
                  </a:cubicBezTo>
                  <a:cubicBezTo>
                    <a:pt x="30" y="20"/>
                    <a:pt x="32" y="23"/>
                    <a:pt x="35" y="2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6" y="23"/>
                    <a:pt x="28" y="20"/>
                    <a:pt x="28" y="16"/>
                  </a:cubicBezTo>
                  <a:cubicBezTo>
                    <a:pt x="29" y="8"/>
                    <a:pt x="23" y="2"/>
                    <a:pt x="16" y="1"/>
                  </a:cubicBezTo>
                  <a:cubicBezTo>
                    <a:pt x="8" y="0"/>
                    <a:pt x="1" y="5"/>
                    <a:pt x="0" y="13"/>
                  </a:cubicBezTo>
                  <a:cubicBezTo>
                    <a:pt x="0" y="21"/>
                    <a:pt x="5" y="27"/>
                    <a:pt x="13" y="28"/>
                  </a:cubicBezTo>
                  <a:cubicBezTo>
                    <a:pt x="15" y="28"/>
                    <a:pt x="16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0" y="88"/>
                    <a:pt x="0" y="89"/>
                    <a:pt x="1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6" y="91"/>
                    <a:pt x="6" y="90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3" y="91"/>
                    <a:pt x="53" y="91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9"/>
                    <a:pt x="58" y="88"/>
                    <a:pt x="57" y="87"/>
                  </a:cubicBezTo>
                  <a:close/>
                  <a:moveTo>
                    <a:pt x="43" y="6"/>
                  </a:moveTo>
                  <a:cubicBezTo>
                    <a:pt x="47" y="6"/>
                    <a:pt x="51" y="9"/>
                    <a:pt x="52" y="14"/>
                  </a:cubicBezTo>
                  <a:cubicBezTo>
                    <a:pt x="52" y="18"/>
                    <a:pt x="49" y="22"/>
                    <a:pt x="44" y="23"/>
                  </a:cubicBezTo>
                  <a:cubicBezTo>
                    <a:pt x="40" y="23"/>
                    <a:pt x="36" y="20"/>
                    <a:pt x="35" y="15"/>
                  </a:cubicBezTo>
                  <a:cubicBezTo>
                    <a:pt x="35" y="11"/>
                    <a:pt x="38" y="7"/>
                    <a:pt x="43" y="6"/>
                  </a:cubicBezTo>
                  <a:close/>
                  <a:moveTo>
                    <a:pt x="22" y="15"/>
                  </a:moveTo>
                  <a:cubicBezTo>
                    <a:pt x="22" y="20"/>
                    <a:pt x="18" y="23"/>
                    <a:pt x="13" y="23"/>
                  </a:cubicBezTo>
                  <a:cubicBezTo>
                    <a:pt x="9" y="22"/>
                    <a:pt x="5" y="18"/>
                    <a:pt x="6" y="14"/>
                  </a:cubicBezTo>
                  <a:cubicBezTo>
                    <a:pt x="6" y="9"/>
                    <a:pt x="11" y="6"/>
                    <a:pt x="15" y="6"/>
                  </a:cubicBezTo>
                  <a:cubicBezTo>
                    <a:pt x="20" y="7"/>
                    <a:pt x="23" y="11"/>
                    <a:pt x="22" y="15"/>
                  </a:cubicBezTo>
                  <a:close/>
                  <a:moveTo>
                    <a:pt x="29" y="44"/>
                  </a:moveTo>
                  <a:cubicBezTo>
                    <a:pt x="28" y="44"/>
                    <a:pt x="27" y="44"/>
                    <a:pt x="27" y="42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0"/>
                    <a:pt x="31" y="41"/>
                    <a:pt x="31" y="42"/>
                  </a:cubicBezTo>
                  <a:cubicBezTo>
                    <a:pt x="31" y="43"/>
                    <a:pt x="30" y="44"/>
                    <a:pt x="29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10847388" y="2209801"/>
              <a:ext cx="360363" cy="311150"/>
            </a:xfrm>
            <a:custGeom>
              <a:avLst/>
              <a:gdLst>
                <a:gd name="T0" fmla="*/ 96 w 96"/>
                <a:gd name="T1" fmla="*/ 22 h 83"/>
                <a:gd name="T2" fmla="*/ 1 w 96"/>
                <a:gd name="T3" fmla="*/ 27 h 83"/>
                <a:gd name="T4" fmla="*/ 1 w 96"/>
                <a:gd name="T5" fmla="*/ 83 h 83"/>
                <a:gd name="T6" fmla="*/ 96 w 96"/>
                <a:gd name="T7" fmla="*/ 28 h 83"/>
                <a:gd name="T8" fmla="*/ 75 w 96"/>
                <a:gd name="T9" fmla="*/ 44 h 83"/>
                <a:gd name="T10" fmla="*/ 75 w 96"/>
                <a:gd name="T11" fmla="*/ 41 h 83"/>
                <a:gd name="T12" fmla="*/ 75 w 96"/>
                <a:gd name="T13" fmla="*/ 38 h 83"/>
                <a:gd name="T14" fmla="*/ 75 w 96"/>
                <a:gd name="T15" fmla="*/ 35 h 83"/>
                <a:gd name="T16" fmla="*/ 75 w 96"/>
                <a:gd name="T17" fmla="*/ 32 h 83"/>
                <a:gd name="T18" fmla="*/ 75 w 96"/>
                <a:gd name="T19" fmla="*/ 30 h 83"/>
                <a:gd name="T20" fmla="*/ 77 w 96"/>
                <a:gd name="T21" fmla="*/ 30 h 83"/>
                <a:gd name="T22" fmla="*/ 80 w 96"/>
                <a:gd name="T23" fmla="*/ 30 h 83"/>
                <a:gd name="T24" fmla="*/ 83 w 96"/>
                <a:gd name="T25" fmla="*/ 30 h 83"/>
                <a:gd name="T26" fmla="*/ 86 w 96"/>
                <a:gd name="T27" fmla="*/ 30 h 83"/>
                <a:gd name="T28" fmla="*/ 89 w 96"/>
                <a:gd name="T29" fmla="*/ 30 h 83"/>
                <a:gd name="T30" fmla="*/ 90 w 96"/>
                <a:gd name="T31" fmla="*/ 31 h 83"/>
                <a:gd name="T32" fmla="*/ 90 w 96"/>
                <a:gd name="T33" fmla="*/ 34 h 83"/>
                <a:gd name="T34" fmla="*/ 90 w 96"/>
                <a:gd name="T35" fmla="*/ 37 h 83"/>
                <a:gd name="T36" fmla="*/ 90 w 96"/>
                <a:gd name="T37" fmla="*/ 40 h 83"/>
                <a:gd name="T38" fmla="*/ 90 w 96"/>
                <a:gd name="T39" fmla="*/ 43 h 83"/>
                <a:gd name="T40" fmla="*/ 90 w 96"/>
                <a:gd name="T41" fmla="*/ 45 h 83"/>
                <a:gd name="T42" fmla="*/ 89 w 96"/>
                <a:gd name="T43" fmla="*/ 47 h 83"/>
                <a:gd name="T44" fmla="*/ 86 w 96"/>
                <a:gd name="T45" fmla="*/ 46 h 83"/>
                <a:gd name="T46" fmla="*/ 86 w 96"/>
                <a:gd name="T47" fmla="*/ 46 h 83"/>
                <a:gd name="T48" fmla="*/ 84 w 96"/>
                <a:gd name="T49" fmla="*/ 47 h 83"/>
                <a:gd name="T50" fmla="*/ 82 w 96"/>
                <a:gd name="T51" fmla="*/ 45 h 83"/>
                <a:gd name="T52" fmla="*/ 80 w 96"/>
                <a:gd name="T53" fmla="*/ 47 h 83"/>
                <a:gd name="T54" fmla="*/ 78 w 96"/>
                <a:gd name="T55" fmla="*/ 46 h 83"/>
                <a:gd name="T56" fmla="*/ 77 w 96"/>
                <a:gd name="T57" fmla="*/ 46 h 83"/>
                <a:gd name="T58" fmla="*/ 75 w 96"/>
                <a:gd name="T59" fmla="*/ 47 h 83"/>
                <a:gd name="T60" fmla="*/ 74 w 96"/>
                <a:gd name="T61" fmla="*/ 45 h 83"/>
                <a:gd name="T62" fmla="*/ 3 w 96"/>
                <a:gd name="T63" fmla="*/ 46 h 83"/>
                <a:gd name="T64" fmla="*/ 40 w 96"/>
                <a:gd name="T65" fmla="*/ 46 h 83"/>
                <a:gd name="T66" fmla="*/ 4 w 96"/>
                <a:gd name="T67" fmla="*/ 39 h 83"/>
                <a:gd name="T68" fmla="*/ 39 w 96"/>
                <a:gd name="T69" fmla="*/ 41 h 83"/>
                <a:gd name="T70" fmla="*/ 39 w 96"/>
                <a:gd name="T71" fmla="*/ 35 h 83"/>
                <a:gd name="T72" fmla="*/ 4 w 96"/>
                <a:gd name="T73" fmla="*/ 33 h 83"/>
                <a:gd name="T74" fmla="*/ 39 w 96"/>
                <a:gd name="T75" fmla="*/ 35 h 83"/>
                <a:gd name="T76" fmla="*/ 55 w 96"/>
                <a:gd name="T77" fmla="*/ 76 h 83"/>
                <a:gd name="T78" fmla="*/ 93 w 96"/>
                <a:gd name="T79" fmla="*/ 76 h 83"/>
                <a:gd name="T80" fmla="*/ 56 w 96"/>
                <a:gd name="T81" fmla="*/ 71 h 83"/>
                <a:gd name="T82" fmla="*/ 92 w 96"/>
                <a:gd name="T83" fmla="*/ 69 h 83"/>
                <a:gd name="T84" fmla="*/ 92 w 96"/>
                <a:gd name="T85" fmla="*/ 65 h 83"/>
                <a:gd name="T86" fmla="*/ 56 w 96"/>
                <a:gd name="T87" fmla="*/ 63 h 83"/>
                <a:gd name="T88" fmla="*/ 92 w 96"/>
                <a:gd name="T89" fmla="*/ 65 h 83"/>
                <a:gd name="T90" fmla="*/ 76 w 96"/>
                <a:gd name="T91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83">
                  <a:moveTo>
                    <a:pt x="48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96" y="22"/>
                    <a:pt x="96" y="22"/>
                    <a:pt x="96" y="22"/>
                  </a:cubicBezTo>
                  <a:lnTo>
                    <a:pt x="48" y="0"/>
                  </a:lnTo>
                  <a:close/>
                  <a:moveTo>
                    <a:pt x="95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1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3"/>
                    <a:pt x="96" y="82"/>
                    <a:pt x="96" y="82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5" y="27"/>
                    <a:pt x="95" y="27"/>
                  </a:cubicBezTo>
                  <a:close/>
                  <a:moveTo>
                    <a:pt x="74" y="45"/>
                  </a:moveTo>
                  <a:cubicBezTo>
                    <a:pt x="74" y="45"/>
                    <a:pt x="75" y="44"/>
                    <a:pt x="75" y="44"/>
                  </a:cubicBezTo>
                  <a:cubicBezTo>
                    <a:pt x="75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5" y="41"/>
                    <a:pt x="75" y="41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75" y="37"/>
                    <a:pt x="74" y="37"/>
                    <a:pt x="74" y="37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5" y="36"/>
                    <a:pt x="75" y="35"/>
                  </a:cubicBezTo>
                  <a:cubicBezTo>
                    <a:pt x="75" y="35"/>
                    <a:pt x="74" y="34"/>
                    <a:pt x="74" y="3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5" y="33"/>
                    <a:pt x="75" y="32"/>
                  </a:cubicBezTo>
                  <a:cubicBezTo>
                    <a:pt x="75" y="32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6" y="31"/>
                    <a:pt x="76" y="31"/>
                  </a:cubicBezTo>
                  <a:cubicBezTo>
                    <a:pt x="77" y="31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1"/>
                    <a:pt x="79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1"/>
                    <a:pt x="82" y="31"/>
                  </a:cubicBezTo>
                  <a:cubicBezTo>
                    <a:pt x="83" y="31"/>
                    <a:pt x="83" y="30"/>
                    <a:pt x="83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1"/>
                    <a:pt x="85" y="31"/>
                  </a:cubicBezTo>
                  <a:cubicBezTo>
                    <a:pt x="85" y="31"/>
                    <a:pt x="86" y="30"/>
                    <a:pt x="86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30"/>
                    <a:pt x="87" y="31"/>
                    <a:pt x="88" y="31"/>
                  </a:cubicBezTo>
                  <a:cubicBezTo>
                    <a:pt x="88" y="31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1"/>
                    <a:pt x="89" y="32"/>
                    <a:pt x="89" y="32"/>
                  </a:cubicBezTo>
                  <a:cubicBezTo>
                    <a:pt x="89" y="33"/>
                    <a:pt x="90" y="33"/>
                    <a:pt x="90" y="33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89" y="35"/>
                    <a:pt x="89" y="35"/>
                  </a:cubicBezTo>
                  <a:cubicBezTo>
                    <a:pt x="89" y="36"/>
                    <a:pt x="90" y="36"/>
                    <a:pt x="90" y="36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7"/>
                    <a:pt x="89" y="37"/>
                    <a:pt x="89" y="38"/>
                  </a:cubicBezTo>
                  <a:cubicBezTo>
                    <a:pt x="89" y="39"/>
                    <a:pt x="90" y="39"/>
                    <a:pt x="90" y="39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89" y="40"/>
                    <a:pt x="89" y="41"/>
                  </a:cubicBezTo>
                  <a:cubicBezTo>
                    <a:pt x="89" y="41"/>
                    <a:pt x="90" y="42"/>
                    <a:pt x="90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89" y="43"/>
                    <a:pt x="89" y="44"/>
                  </a:cubicBezTo>
                  <a:cubicBezTo>
                    <a:pt x="89" y="44"/>
                    <a:pt x="90" y="45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5"/>
                    <a:pt x="89" y="46"/>
                    <a:pt x="89" y="46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6"/>
                  </a:cubicBezTo>
                  <a:cubicBezTo>
                    <a:pt x="89" y="46"/>
                    <a:pt x="88" y="45"/>
                    <a:pt x="88" y="45"/>
                  </a:cubicBezTo>
                  <a:cubicBezTo>
                    <a:pt x="87" y="45"/>
                    <a:pt x="86" y="46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6"/>
                  </a:cubicBezTo>
                  <a:cubicBezTo>
                    <a:pt x="86" y="46"/>
                    <a:pt x="85" y="45"/>
                    <a:pt x="85" y="45"/>
                  </a:cubicBezTo>
                  <a:cubicBezTo>
                    <a:pt x="84" y="45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3" y="46"/>
                  </a:cubicBezTo>
                  <a:cubicBezTo>
                    <a:pt x="83" y="46"/>
                    <a:pt x="83" y="45"/>
                    <a:pt x="82" y="45"/>
                  </a:cubicBezTo>
                  <a:cubicBezTo>
                    <a:pt x="81" y="45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6"/>
                  </a:cubicBezTo>
                  <a:cubicBezTo>
                    <a:pt x="80" y="46"/>
                    <a:pt x="80" y="45"/>
                    <a:pt x="79" y="45"/>
                  </a:cubicBezTo>
                  <a:cubicBezTo>
                    <a:pt x="78" y="45"/>
                    <a:pt x="78" y="46"/>
                    <a:pt x="78" y="46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6"/>
                  </a:cubicBezTo>
                  <a:cubicBezTo>
                    <a:pt x="77" y="46"/>
                    <a:pt x="77" y="45"/>
                    <a:pt x="76" y="45"/>
                  </a:cubicBezTo>
                  <a:cubicBezTo>
                    <a:pt x="76" y="45"/>
                    <a:pt x="75" y="46"/>
                    <a:pt x="75" y="4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6"/>
                  </a:cubicBezTo>
                  <a:cubicBezTo>
                    <a:pt x="75" y="46"/>
                    <a:pt x="74" y="45"/>
                    <a:pt x="74" y="45"/>
                  </a:cubicBezTo>
                  <a:close/>
                  <a:moveTo>
                    <a:pt x="39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3" y="47"/>
                    <a:pt x="3" y="46"/>
                    <a:pt x="3" y="46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40" y="46"/>
                    <a:pt x="40" y="47"/>
                    <a:pt x="39" y="47"/>
                  </a:cubicBezTo>
                  <a:close/>
                  <a:moveTo>
                    <a:pt x="3" y="40"/>
                  </a:moveTo>
                  <a:cubicBezTo>
                    <a:pt x="3" y="40"/>
                    <a:pt x="3" y="39"/>
                    <a:pt x="4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0" y="39"/>
                    <a:pt x="40" y="40"/>
                    <a:pt x="40" y="40"/>
                  </a:cubicBezTo>
                  <a:cubicBezTo>
                    <a:pt x="40" y="41"/>
                    <a:pt x="40" y="41"/>
                    <a:pt x="39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0"/>
                  </a:cubicBezTo>
                  <a:close/>
                  <a:moveTo>
                    <a:pt x="39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5"/>
                    <a:pt x="3" y="34"/>
                  </a:cubicBezTo>
                  <a:cubicBezTo>
                    <a:pt x="3" y="34"/>
                    <a:pt x="3" y="33"/>
                    <a:pt x="4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4"/>
                    <a:pt x="40" y="34"/>
                  </a:cubicBezTo>
                  <a:cubicBezTo>
                    <a:pt x="40" y="35"/>
                    <a:pt x="40" y="35"/>
                    <a:pt x="39" y="35"/>
                  </a:cubicBezTo>
                  <a:close/>
                  <a:moveTo>
                    <a:pt x="92" y="77"/>
                  </a:move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5" y="76"/>
                    <a:pt x="55" y="76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5"/>
                    <a:pt x="93" y="75"/>
                    <a:pt x="93" y="76"/>
                  </a:cubicBezTo>
                  <a:cubicBezTo>
                    <a:pt x="93" y="76"/>
                    <a:pt x="92" y="77"/>
                    <a:pt x="92" y="77"/>
                  </a:cubicBezTo>
                  <a:close/>
                  <a:moveTo>
                    <a:pt x="92" y="71"/>
                  </a:move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5" y="70"/>
                    <a:pt x="55" y="70"/>
                  </a:cubicBezTo>
                  <a:cubicBezTo>
                    <a:pt x="55" y="69"/>
                    <a:pt x="56" y="69"/>
                    <a:pt x="56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3" y="69"/>
                    <a:pt x="93" y="70"/>
                  </a:cubicBezTo>
                  <a:cubicBezTo>
                    <a:pt x="93" y="70"/>
                    <a:pt x="92" y="71"/>
                    <a:pt x="92" y="71"/>
                  </a:cubicBezTo>
                  <a:close/>
                  <a:moveTo>
                    <a:pt x="92" y="65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6" y="65"/>
                    <a:pt x="55" y="65"/>
                    <a:pt x="55" y="64"/>
                  </a:cubicBezTo>
                  <a:cubicBezTo>
                    <a:pt x="55" y="64"/>
                    <a:pt x="56" y="63"/>
                    <a:pt x="56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3" y="65"/>
                    <a:pt x="92" y="65"/>
                    <a:pt x="92" y="65"/>
                  </a:cubicBezTo>
                  <a:close/>
                  <a:moveTo>
                    <a:pt x="88" y="32"/>
                  </a:moveTo>
                  <a:cubicBezTo>
                    <a:pt x="76" y="32"/>
                    <a:pt x="76" y="32"/>
                    <a:pt x="76" y="32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8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11568113" y="2220913"/>
              <a:ext cx="327025" cy="300038"/>
            </a:xfrm>
            <a:custGeom>
              <a:avLst/>
              <a:gdLst>
                <a:gd name="T0" fmla="*/ 56 w 87"/>
                <a:gd name="T1" fmla="*/ 72 h 80"/>
                <a:gd name="T2" fmla="*/ 57 w 87"/>
                <a:gd name="T3" fmla="*/ 69 h 80"/>
                <a:gd name="T4" fmla="*/ 48 w 87"/>
                <a:gd name="T5" fmla="*/ 67 h 80"/>
                <a:gd name="T6" fmla="*/ 51 w 87"/>
                <a:gd name="T7" fmla="*/ 69 h 80"/>
                <a:gd name="T8" fmla="*/ 54 w 87"/>
                <a:gd name="T9" fmla="*/ 71 h 80"/>
                <a:gd name="T10" fmla="*/ 54 w 87"/>
                <a:gd name="T11" fmla="*/ 67 h 80"/>
                <a:gd name="T12" fmla="*/ 50 w 87"/>
                <a:gd name="T13" fmla="*/ 63 h 80"/>
                <a:gd name="T14" fmla="*/ 50 w 87"/>
                <a:gd name="T15" fmla="*/ 65 h 80"/>
                <a:gd name="T16" fmla="*/ 44 w 87"/>
                <a:gd name="T17" fmla="*/ 67 h 80"/>
                <a:gd name="T18" fmla="*/ 43 w 87"/>
                <a:gd name="T19" fmla="*/ 65 h 80"/>
                <a:gd name="T20" fmla="*/ 37 w 87"/>
                <a:gd name="T21" fmla="*/ 67 h 80"/>
                <a:gd name="T22" fmla="*/ 37 w 87"/>
                <a:gd name="T23" fmla="*/ 69 h 80"/>
                <a:gd name="T24" fmla="*/ 31 w 87"/>
                <a:gd name="T25" fmla="*/ 67 h 80"/>
                <a:gd name="T26" fmla="*/ 34 w 87"/>
                <a:gd name="T27" fmla="*/ 70 h 80"/>
                <a:gd name="T28" fmla="*/ 25 w 87"/>
                <a:gd name="T29" fmla="*/ 64 h 80"/>
                <a:gd name="T30" fmla="*/ 27 w 87"/>
                <a:gd name="T31" fmla="*/ 68 h 80"/>
                <a:gd name="T32" fmla="*/ 25 w 87"/>
                <a:gd name="T33" fmla="*/ 69 h 80"/>
                <a:gd name="T34" fmla="*/ 24 w 87"/>
                <a:gd name="T35" fmla="*/ 74 h 80"/>
                <a:gd name="T36" fmla="*/ 22 w 87"/>
                <a:gd name="T37" fmla="*/ 65 h 80"/>
                <a:gd name="T38" fmla="*/ 24 w 87"/>
                <a:gd name="T39" fmla="*/ 69 h 80"/>
                <a:gd name="T40" fmla="*/ 21 w 87"/>
                <a:gd name="T41" fmla="*/ 72 h 80"/>
                <a:gd name="T42" fmla="*/ 15 w 87"/>
                <a:gd name="T43" fmla="*/ 69 h 80"/>
                <a:gd name="T44" fmla="*/ 21 w 87"/>
                <a:gd name="T45" fmla="*/ 69 h 80"/>
                <a:gd name="T46" fmla="*/ 21 w 87"/>
                <a:gd name="T47" fmla="*/ 67 h 80"/>
                <a:gd name="T48" fmla="*/ 18 w 87"/>
                <a:gd name="T49" fmla="*/ 65 h 80"/>
                <a:gd name="T50" fmla="*/ 12 w 87"/>
                <a:gd name="T51" fmla="*/ 64 h 80"/>
                <a:gd name="T52" fmla="*/ 10 w 87"/>
                <a:gd name="T53" fmla="*/ 72 h 80"/>
                <a:gd name="T54" fmla="*/ 14 w 87"/>
                <a:gd name="T55" fmla="*/ 68 h 80"/>
                <a:gd name="T56" fmla="*/ 11 w 87"/>
                <a:gd name="T57" fmla="*/ 67 h 80"/>
                <a:gd name="T58" fmla="*/ 7 w 87"/>
                <a:gd name="T59" fmla="*/ 70 h 80"/>
                <a:gd name="T60" fmla="*/ 9 w 87"/>
                <a:gd name="T61" fmla="*/ 76 h 80"/>
                <a:gd name="T62" fmla="*/ 9 w 87"/>
                <a:gd name="T63" fmla="*/ 73 h 80"/>
                <a:gd name="T64" fmla="*/ 13 w 87"/>
                <a:gd name="T65" fmla="*/ 74 h 80"/>
                <a:gd name="T66" fmla="*/ 13 w 87"/>
                <a:gd name="T67" fmla="*/ 74 h 80"/>
                <a:gd name="T68" fmla="*/ 16 w 87"/>
                <a:gd name="T69" fmla="*/ 74 h 80"/>
                <a:gd name="T70" fmla="*/ 15 w 87"/>
                <a:gd name="T71" fmla="*/ 69 h 80"/>
                <a:gd name="T72" fmla="*/ 17 w 87"/>
                <a:gd name="T73" fmla="*/ 74 h 80"/>
                <a:gd name="T74" fmla="*/ 28 w 87"/>
                <a:gd name="T75" fmla="*/ 74 h 80"/>
                <a:gd name="T76" fmla="*/ 30 w 87"/>
                <a:gd name="T77" fmla="*/ 71 h 80"/>
                <a:gd name="T78" fmla="*/ 31 w 87"/>
                <a:gd name="T79" fmla="*/ 69 h 80"/>
                <a:gd name="T80" fmla="*/ 28 w 87"/>
                <a:gd name="T81" fmla="*/ 63 h 80"/>
                <a:gd name="T82" fmla="*/ 35 w 87"/>
                <a:gd name="T83" fmla="*/ 73 h 80"/>
                <a:gd name="T84" fmla="*/ 35 w 87"/>
                <a:gd name="T85" fmla="*/ 74 h 80"/>
                <a:gd name="T86" fmla="*/ 38 w 87"/>
                <a:gd name="T87" fmla="*/ 65 h 80"/>
                <a:gd name="T88" fmla="*/ 40 w 87"/>
                <a:gd name="T89" fmla="*/ 69 h 80"/>
                <a:gd name="T90" fmla="*/ 41 w 87"/>
                <a:gd name="T91" fmla="*/ 76 h 80"/>
                <a:gd name="T92" fmla="*/ 42 w 87"/>
                <a:gd name="T93" fmla="*/ 73 h 80"/>
                <a:gd name="T94" fmla="*/ 45 w 87"/>
                <a:gd name="T95" fmla="*/ 74 h 80"/>
                <a:gd name="T96" fmla="*/ 45 w 87"/>
                <a:gd name="T97" fmla="*/ 76 h 80"/>
                <a:gd name="T98" fmla="*/ 51 w 87"/>
                <a:gd name="T99" fmla="*/ 72 h 80"/>
                <a:gd name="T100" fmla="*/ 52 w 87"/>
                <a:gd name="T101" fmla="*/ 76 h 80"/>
                <a:gd name="T102" fmla="*/ 55 w 87"/>
                <a:gd name="T103" fmla="*/ 73 h 80"/>
                <a:gd name="T104" fmla="*/ 56 w 87"/>
                <a:gd name="T105" fmla="*/ 76 h 80"/>
                <a:gd name="T106" fmla="*/ 56 w 87"/>
                <a:gd name="T107" fmla="*/ 74 h 80"/>
                <a:gd name="T108" fmla="*/ 72 w 87"/>
                <a:gd name="T109" fmla="*/ 71 h 80"/>
                <a:gd name="T110" fmla="*/ 83 w 87"/>
                <a:gd name="T111" fmla="*/ 71 h 80"/>
                <a:gd name="T112" fmla="*/ 83 w 87"/>
                <a:gd name="T113" fmla="*/ 71 h 80"/>
                <a:gd name="T114" fmla="*/ 86 w 87"/>
                <a:gd name="T115" fmla="*/ 0 h 80"/>
                <a:gd name="T116" fmla="*/ 64 w 87"/>
                <a:gd name="T117" fmla="*/ 55 h 80"/>
                <a:gd name="T118" fmla="*/ 85 w 87"/>
                <a:gd name="T11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" h="80">
                  <a:moveTo>
                    <a:pt x="60" y="62"/>
                  </a:moveTo>
                  <a:cubicBezTo>
                    <a:pt x="59" y="62"/>
                    <a:pt x="59" y="61"/>
                    <a:pt x="5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6" y="62"/>
                    <a:pt x="6" y="6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5" y="80"/>
                    <a:pt x="65" y="80"/>
                    <a:pt x="65" y="79"/>
                  </a:cubicBezTo>
                  <a:lnTo>
                    <a:pt x="60" y="62"/>
                  </a:lnTo>
                  <a:close/>
                  <a:moveTo>
                    <a:pt x="58" y="71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lose/>
                  <a:moveTo>
                    <a:pt x="58" y="69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8" y="69"/>
                    <a:pt x="58" y="69"/>
                  </a:cubicBezTo>
                  <a:close/>
                  <a:moveTo>
                    <a:pt x="48" y="69"/>
                  </a:moveTo>
                  <a:cubicBezTo>
                    <a:pt x="50" y="69"/>
                    <a:pt x="50" y="69"/>
                    <a:pt x="50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69"/>
                    <a:pt x="48" y="69"/>
                  </a:cubicBezTo>
                  <a:close/>
                  <a:moveTo>
                    <a:pt x="48" y="68"/>
                  </a:move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8" y="67"/>
                    <a:pt x="48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9"/>
                    <a:pt x="50" y="69"/>
                    <a:pt x="50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69"/>
                    <a:pt x="48" y="68"/>
                  </a:cubicBezTo>
                  <a:close/>
                  <a:moveTo>
                    <a:pt x="51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1" y="68"/>
                  </a:cubicBezTo>
                  <a:lnTo>
                    <a:pt x="51" y="67"/>
                  </a:lnTo>
                  <a:close/>
                  <a:moveTo>
                    <a:pt x="51" y="69"/>
                  </a:move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51" y="70"/>
                    <a:pt x="51" y="70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lose/>
                  <a:moveTo>
                    <a:pt x="52" y="71"/>
                  </a:move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lose/>
                  <a:moveTo>
                    <a:pt x="57" y="67"/>
                  </a:moveTo>
                  <a:cubicBezTo>
                    <a:pt x="57" y="68"/>
                    <a:pt x="57" y="68"/>
                    <a:pt x="57" y="68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lose/>
                  <a:moveTo>
                    <a:pt x="53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56" y="63"/>
                    <a:pt x="56" y="63"/>
                    <a:pt x="56" y="64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lose/>
                  <a:moveTo>
                    <a:pt x="50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4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0" y="63"/>
                    <a:pt x="50" y="63"/>
                  </a:cubicBezTo>
                  <a:close/>
                  <a:moveTo>
                    <a:pt x="47" y="63"/>
                  </a:moveTo>
                  <a:cubicBezTo>
                    <a:pt x="49" y="63"/>
                    <a:pt x="49" y="63"/>
                    <a:pt x="49" y="63"/>
                  </a:cubicBezTo>
                  <a:cubicBezTo>
                    <a:pt x="49" y="63"/>
                    <a:pt x="49" y="63"/>
                    <a:pt x="49" y="64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3"/>
                    <a:pt x="47" y="63"/>
                    <a:pt x="47" y="63"/>
                  </a:cubicBezTo>
                  <a:close/>
                  <a:moveTo>
                    <a:pt x="44" y="67"/>
                  </a:move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4" y="68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44" y="67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41" y="63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4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3"/>
                    <a:pt x="41" y="63"/>
                    <a:pt x="41" y="63"/>
                  </a:cubicBezTo>
                  <a:close/>
                  <a:moveTo>
                    <a:pt x="37" y="67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4" y="69"/>
                    <a:pt x="34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5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lose/>
                  <a:moveTo>
                    <a:pt x="34" y="63"/>
                  </a:moveTo>
                  <a:cubicBezTo>
                    <a:pt x="37" y="63"/>
                    <a:pt x="37" y="63"/>
                    <a:pt x="37" y="63"/>
                  </a:cubicBezTo>
                  <a:cubicBezTo>
                    <a:pt x="37" y="63"/>
                    <a:pt x="37" y="63"/>
                    <a:pt x="37" y="64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3"/>
                    <a:pt x="34" y="63"/>
                    <a:pt x="34" y="63"/>
                  </a:cubicBezTo>
                  <a:close/>
                  <a:moveTo>
                    <a:pt x="34" y="69"/>
                  </a:moveTo>
                  <a:cubicBezTo>
                    <a:pt x="34" y="69"/>
                    <a:pt x="34" y="69"/>
                    <a:pt x="34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2" y="71"/>
                    <a:pt x="32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0"/>
                    <a:pt x="34" y="70"/>
                  </a:cubicBezTo>
                  <a:lnTo>
                    <a:pt x="34" y="69"/>
                  </a:ln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8"/>
                  </a:cubicBezTo>
                  <a:lnTo>
                    <a:pt x="31" y="67"/>
                  </a:ln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lnTo>
                    <a:pt x="31" y="69"/>
                  </a:lnTo>
                  <a:close/>
                  <a:moveTo>
                    <a:pt x="31" y="73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lnTo>
                    <a:pt x="31" y="73"/>
                  </a:lnTo>
                  <a:close/>
                  <a:moveTo>
                    <a:pt x="25" y="64"/>
                  </a:moveTo>
                  <a:cubicBezTo>
                    <a:pt x="25" y="63"/>
                    <a:pt x="25" y="63"/>
                    <a:pt x="25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4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7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lnTo>
                    <a:pt x="25" y="64"/>
                  </a:lnTo>
                  <a:close/>
                  <a:moveTo>
                    <a:pt x="25" y="67"/>
                  </a:moveTo>
                  <a:cubicBezTo>
                    <a:pt x="25" y="67"/>
                    <a:pt x="25" y="67"/>
                    <a:pt x="25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8"/>
                  </a:cubicBezTo>
                  <a:lnTo>
                    <a:pt x="25" y="67"/>
                  </a:lnTo>
                  <a:close/>
                  <a:moveTo>
                    <a:pt x="25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4" y="70"/>
                    <a:pt x="24" y="70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lose/>
                  <a:moveTo>
                    <a:pt x="27" y="72"/>
                  </a:move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5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lose/>
                  <a:moveTo>
                    <a:pt x="27" y="73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lose/>
                  <a:moveTo>
                    <a:pt x="22" y="64"/>
                  </a:moveTo>
                  <a:cubicBezTo>
                    <a:pt x="22" y="63"/>
                    <a:pt x="22" y="63"/>
                    <a:pt x="22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lnTo>
                    <a:pt x="22" y="64"/>
                  </a:lnTo>
                  <a:close/>
                  <a:moveTo>
                    <a:pt x="22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8"/>
                  </a:cubicBezTo>
                  <a:lnTo>
                    <a:pt x="22" y="67"/>
                  </a:ln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lnTo>
                    <a:pt x="21" y="69"/>
                  </a:lnTo>
                  <a:close/>
                  <a:moveTo>
                    <a:pt x="21" y="71"/>
                  </a:move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lose/>
                  <a:moveTo>
                    <a:pt x="18" y="71"/>
                  </a:moveTo>
                  <a:cubicBezTo>
                    <a:pt x="18" y="71"/>
                    <a:pt x="18" y="71"/>
                    <a:pt x="18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lnTo>
                    <a:pt x="18" y="71"/>
                  </a:lnTo>
                  <a:close/>
                  <a:moveTo>
                    <a:pt x="17" y="69"/>
                  </a:move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8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9"/>
                    <a:pt x="17" y="69"/>
                    <a:pt x="17" y="69"/>
                  </a:cubicBezTo>
                  <a:close/>
                  <a:moveTo>
                    <a:pt x="20" y="70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70"/>
                    <a:pt x="20" y="70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4"/>
                    <a:pt x="24" y="74"/>
                    <a:pt x="23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21" y="73"/>
                  </a:lnTo>
                  <a:close/>
                  <a:moveTo>
                    <a:pt x="21" y="67"/>
                  </a:moveTo>
                  <a:cubicBezTo>
                    <a:pt x="21" y="67"/>
                    <a:pt x="21" y="67"/>
                    <a:pt x="21" y="67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8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lnTo>
                    <a:pt x="21" y="67"/>
                  </a:lnTo>
                  <a:close/>
                  <a:moveTo>
                    <a:pt x="16" y="64"/>
                  </a:moveTo>
                  <a:cubicBezTo>
                    <a:pt x="16" y="63"/>
                    <a:pt x="16" y="63"/>
                    <a:pt x="16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lnTo>
                    <a:pt x="16" y="64"/>
                  </a:lnTo>
                  <a:close/>
                  <a:moveTo>
                    <a:pt x="12" y="64"/>
                  </a:moveTo>
                  <a:cubicBezTo>
                    <a:pt x="12" y="63"/>
                    <a:pt x="12" y="63"/>
                    <a:pt x="13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lnTo>
                    <a:pt x="12" y="64"/>
                  </a:lnTo>
                  <a:close/>
                  <a:moveTo>
                    <a:pt x="14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4" y="71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4" y="71"/>
                    <a:pt x="14" y="71"/>
                    <a:pt x="14" y="71"/>
                  </a:cubicBezTo>
                  <a:close/>
                  <a:moveTo>
                    <a:pt x="14" y="69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lose/>
                  <a:moveTo>
                    <a:pt x="9" y="64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1" y="65"/>
                    <a:pt x="11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lnTo>
                    <a:pt x="9" y="64"/>
                  </a:lnTo>
                  <a:close/>
                  <a:moveTo>
                    <a:pt x="8" y="67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9"/>
                    <a:pt x="11" y="69"/>
                    <a:pt x="10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69"/>
                    <a:pt x="8" y="68"/>
                  </a:cubicBezTo>
                  <a:lnTo>
                    <a:pt x="8" y="67"/>
                  </a:lnTo>
                  <a:close/>
                  <a:moveTo>
                    <a:pt x="8" y="69"/>
                  </a:moveTo>
                  <a:cubicBezTo>
                    <a:pt x="8" y="69"/>
                    <a:pt x="8" y="69"/>
                    <a:pt x="8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lnTo>
                    <a:pt x="8" y="69"/>
                  </a:lnTo>
                  <a:close/>
                  <a:moveTo>
                    <a:pt x="7" y="71"/>
                  </a:moveTo>
                  <a:cubicBezTo>
                    <a:pt x="7" y="71"/>
                    <a:pt x="7" y="71"/>
                    <a:pt x="7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lnTo>
                    <a:pt x="7" y="71"/>
                  </a:lnTo>
                  <a:close/>
                  <a:moveTo>
                    <a:pt x="9" y="76"/>
                  </a:moveTo>
                  <a:cubicBezTo>
                    <a:pt x="9" y="76"/>
                    <a:pt x="9" y="76"/>
                    <a:pt x="9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lnTo>
                    <a:pt x="9" y="76"/>
                  </a:lnTo>
                  <a:close/>
                  <a:moveTo>
                    <a:pt x="9" y="74"/>
                  </a:move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lose/>
                  <a:moveTo>
                    <a:pt x="13" y="76"/>
                  </a:moveTo>
                  <a:cubicBezTo>
                    <a:pt x="13" y="76"/>
                    <a:pt x="12" y="76"/>
                    <a:pt x="12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lnTo>
                    <a:pt x="13" y="76"/>
                  </a:lnTo>
                  <a:close/>
                  <a:moveTo>
                    <a:pt x="13" y="74"/>
                  </a:move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16" y="76"/>
                  </a:moveTo>
                  <a:cubicBezTo>
                    <a:pt x="16" y="76"/>
                    <a:pt x="16" y="76"/>
                    <a:pt x="16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4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lnTo>
                    <a:pt x="16" y="76"/>
                  </a:lnTo>
                  <a:close/>
                  <a:moveTo>
                    <a:pt x="16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lnTo>
                    <a:pt x="16" y="74"/>
                  </a:lnTo>
                  <a:close/>
                  <a:moveTo>
                    <a:pt x="17" y="72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lnTo>
                    <a:pt x="17" y="72"/>
                  </a:lnTo>
                  <a:close/>
                  <a:moveTo>
                    <a:pt x="17" y="70"/>
                  </a:move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lose/>
                  <a:moveTo>
                    <a:pt x="17" y="74"/>
                  </a:move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lose/>
                  <a:moveTo>
                    <a:pt x="30" y="76"/>
                  </a:moveTo>
                  <a:cubicBezTo>
                    <a:pt x="30" y="76"/>
                    <a:pt x="30" y="76"/>
                    <a:pt x="29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30" y="74"/>
                    <a:pt x="30" y="74"/>
                    <a:pt x="30" y="74"/>
                  </a:cubicBezTo>
                  <a:lnTo>
                    <a:pt x="30" y="76"/>
                  </a:lnTo>
                  <a:close/>
                  <a:moveTo>
                    <a:pt x="31" y="74"/>
                  </a:moveTo>
                  <a:cubicBezTo>
                    <a:pt x="31" y="74"/>
                    <a:pt x="30" y="74"/>
                    <a:pt x="30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1" y="73"/>
                    <a:pt x="31" y="73"/>
                  </a:cubicBezTo>
                  <a:lnTo>
                    <a:pt x="31" y="74"/>
                  </a:lnTo>
                  <a:close/>
                  <a:moveTo>
                    <a:pt x="31" y="72"/>
                  </a:moveTo>
                  <a:cubicBezTo>
                    <a:pt x="31" y="72"/>
                    <a:pt x="31" y="72"/>
                    <a:pt x="30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1"/>
                    <a:pt x="31" y="71"/>
                    <a:pt x="31" y="71"/>
                  </a:cubicBezTo>
                  <a:lnTo>
                    <a:pt x="31" y="72"/>
                  </a:lnTo>
                  <a:close/>
                  <a:moveTo>
                    <a:pt x="31" y="70"/>
                  </a:moveTo>
                  <a:cubicBezTo>
                    <a:pt x="31" y="70"/>
                    <a:pt x="31" y="70"/>
                    <a:pt x="30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lnTo>
                    <a:pt x="31" y="70"/>
                  </a:lnTo>
                  <a:close/>
                  <a:moveTo>
                    <a:pt x="31" y="68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lnTo>
                    <a:pt x="31" y="68"/>
                  </a:lnTo>
                  <a:close/>
                  <a:moveTo>
                    <a:pt x="3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4"/>
                  </a:cubicBezTo>
                  <a:lnTo>
                    <a:pt x="31" y="65"/>
                  </a:lnTo>
                  <a:close/>
                  <a:moveTo>
                    <a:pt x="34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lose/>
                  <a:moveTo>
                    <a:pt x="35" y="73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lnTo>
                    <a:pt x="35" y="73"/>
                  </a:lnTo>
                  <a:close/>
                  <a:moveTo>
                    <a:pt x="37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4"/>
                    <a:pt x="38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8" y="76"/>
                    <a:pt x="37" y="76"/>
                  </a:cubicBezTo>
                  <a:close/>
                  <a:moveTo>
                    <a:pt x="38" y="65"/>
                  </a:moveTo>
                  <a:cubicBezTo>
                    <a:pt x="37" y="64"/>
                    <a:pt x="37" y="64"/>
                    <a:pt x="37" y="64"/>
                  </a:cubicBezTo>
                  <a:cubicBezTo>
                    <a:pt x="37" y="63"/>
                    <a:pt x="38" y="63"/>
                    <a:pt x="38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4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lose/>
                  <a:moveTo>
                    <a:pt x="38" y="68"/>
                  </a:move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8"/>
                  </a:cubicBezTo>
                  <a:close/>
                  <a:moveTo>
                    <a:pt x="38" y="70"/>
                  </a:move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1" y="69"/>
                    <a:pt x="41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lose/>
                  <a:moveTo>
                    <a:pt x="41" y="76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lose/>
                  <a:moveTo>
                    <a:pt x="41" y="70"/>
                  </a:move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lose/>
                  <a:moveTo>
                    <a:pt x="42" y="74"/>
                  </a:move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3"/>
                    <a:pt x="42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lose/>
                  <a:moveTo>
                    <a:pt x="45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4"/>
                    <a:pt x="45" y="74"/>
                    <a:pt x="45" y="74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5" y="70"/>
                  </a:move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5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lose/>
                  <a:moveTo>
                    <a:pt x="48" y="76"/>
                  </a:move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lose/>
                  <a:moveTo>
                    <a:pt x="48" y="72"/>
                  </a:move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2"/>
                    <a:pt x="48" y="72"/>
                  </a:cubicBezTo>
                  <a:close/>
                  <a:moveTo>
                    <a:pt x="49" y="74"/>
                  </a:move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49" y="74"/>
                    <a:pt x="49" y="74"/>
                  </a:cubicBezTo>
                  <a:close/>
                  <a:moveTo>
                    <a:pt x="52" y="76"/>
                  </a:move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lose/>
                  <a:moveTo>
                    <a:pt x="52" y="74"/>
                  </a:move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lose/>
                  <a:moveTo>
                    <a:pt x="56" y="76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6" y="76"/>
                    <a:pt x="56" y="76"/>
                  </a:cubicBezTo>
                  <a:close/>
                  <a:moveTo>
                    <a:pt x="56" y="74"/>
                  </a:move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lose/>
                  <a:moveTo>
                    <a:pt x="59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lose/>
                  <a:moveTo>
                    <a:pt x="78" y="66"/>
                  </a:move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lose/>
                  <a:moveTo>
                    <a:pt x="78" y="66"/>
                  </a:move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lose/>
                  <a:moveTo>
                    <a:pt x="72" y="71"/>
                  </a:moveTo>
                  <a:cubicBezTo>
                    <a:pt x="75" y="70"/>
                    <a:pt x="76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8" y="6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5" y="66"/>
                    <a:pt x="73" y="68"/>
                    <a:pt x="72" y="71"/>
                  </a:cubicBezTo>
                  <a:close/>
                  <a:moveTo>
                    <a:pt x="83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close/>
                  <a:moveTo>
                    <a:pt x="83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close/>
                  <a:moveTo>
                    <a:pt x="72" y="7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lose/>
                  <a:moveTo>
                    <a:pt x="83" y="71"/>
                  </a:moveTo>
                  <a:cubicBezTo>
                    <a:pt x="81" y="70"/>
                    <a:pt x="79" y="70"/>
                    <a:pt x="78" y="70"/>
                  </a:cubicBezTo>
                  <a:cubicBezTo>
                    <a:pt x="76" y="70"/>
                    <a:pt x="75" y="70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0" y="77"/>
                    <a:pt x="72" y="80"/>
                    <a:pt x="78" y="80"/>
                  </a:cubicBezTo>
                  <a:cubicBezTo>
                    <a:pt x="83" y="80"/>
                    <a:pt x="85" y="77"/>
                    <a:pt x="84" y="72"/>
                  </a:cubicBezTo>
                  <a:cubicBezTo>
                    <a:pt x="84" y="72"/>
                    <a:pt x="83" y="71"/>
                    <a:pt x="83" y="71"/>
                  </a:cubicBezTo>
                  <a:close/>
                  <a:moveTo>
                    <a:pt x="72" y="7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lose/>
                  <a:moveTo>
                    <a:pt x="79" y="67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9" y="70"/>
                    <a:pt x="81" y="70"/>
                    <a:pt x="83" y="71"/>
                  </a:cubicBezTo>
                  <a:cubicBezTo>
                    <a:pt x="82" y="68"/>
                    <a:pt x="81" y="66"/>
                    <a:pt x="78" y="6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9" y="67"/>
                    <a:pt x="79" y="67"/>
                  </a:cubicBezTo>
                  <a:close/>
                  <a:moveTo>
                    <a:pt x="8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1"/>
                    <a:pt x="1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4"/>
                    <a:pt x="23" y="55"/>
                    <a:pt x="23" y="55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8"/>
                    <a:pt x="23" y="58"/>
                    <a:pt x="24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4"/>
                    <a:pt x="6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7" y="50"/>
                    <a:pt x="87" y="49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1"/>
                    <a:pt x="86" y="0"/>
                    <a:pt x="86" y="0"/>
                  </a:cubicBezTo>
                  <a:close/>
                  <a:moveTo>
                    <a:pt x="3" y="48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8"/>
                    <a:pt x="84" y="48"/>
                    <a:pt x="84" y="48"/>
                  </a:cubicBezTo>
                  <a:lnTo>
                    <a:pt x="3" y="48"/>
                  </a:lnTo>
                  <a:close/>
                  <a:moveTo>
                    <a:pt x="85" y="50"/>
                  </a:moveTo>
                  <a:cubicBezTo>
                    <a:pt x="84" y="50"/>
                    <a:pt x="84" y="50"/>
                    <a:pt x="84" y="49"/>
                  </a:cubicBezTo>
                  <a:cubicBezTo>
                    <a:pt x="84" y="49"/>
                    <a:pt x="84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0"/>
                    <a:pt x="85" y="50"/>
                    <a:pt x="8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2466976" y="4491038"/>
              <a:ext cx="231775" cy="252413"/>
            </a:xfrm>
            <a:custGeom>
              <a:avLst/>
              <a:gdLst>
                <a:gd name="T0" fmla="*/ 19 w 62"/>
                <a:gd name="T1" fmla="*/ 0 h 67"/>
                <a:gd name="T2" fmla="*/ 6 w 62"/>
                <a:gd name="T3" fmla="*/ 0 h 67"/>
                <a:gd name="T4" fmla="*/ 0 w 62"/>
                <a:gd name="T5" fmla="*/ 5 h 67"/>
                <a:gd name="T6" fmla="*/ 0 w 62"/>
                <a:gd name="T7" fmla="*/ 62 h 67"/>
                <a:gd name="T8" fmla="*/ 6 w 62"/>
                <a:gd name="T9" fmla="*/ 67 h 67"/>
                <a:gd name="T10" fmla="*/ 19 w 62"/>
                <a:gd name="T11" fmla="*/ 67 h 67"/>
                <a:gd name="T12" fmla="*/ 24 w 62"/>
                <a:gd name="T13" fmla="*/ 62 h 67"/>
                <a:gd name="T14" fmla="*/ 24 w 62"/>
                <a:gd name="T15" fmla="*/ 5 h 67"/>
                <a:gd name="T16" fmla="*/ 19 w 62"/>
                <a:gd name="T17" fmla="*/ 0 h 67"/>
                <a:gd name="T18" fmla="*/ 56 w 62"/>
                <a:gd name="T19" fmla="*/ 0 h 67"/>
                <a:gd name="T20" fmla="*/ 44 w 62"/>
                <a:gd name="T21" fmla="*/ 0 h 67"/>
                <a:gd name="T22" fmla="*/ 38 w 62"/>
                <a:gd name="T23" fmla="*/ 5 h 67"/>
                <a:gd name="T24" fmla="*/ 38 w 62"/>
                <a:gd name="T25" fmla="*/ 62 h 67"/>
                <a:gd name="T26" fmla="*/ 44 w 62"/>
                <a:gd name="T27" fmla="*/ 67 h 67"/>
                <a:gd name="T28" fmla="*/ 56 w 62"/>
                <a:gd name="T29" fmla="*/ 67 h 67"/>
                <a:gd name="T30" fmla="*/ 62 w 62"/>
                <a:gd name="T31" fmla="*/ 62 h 67"/>
                <a:gd name="T32" fmla="*/ 62 w 62"/>
                <a:gd name="T33" fmla="*/ 5 h 67"/>
                <a:gd name="T34" fmla="*/ 56 w 62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67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2" y="67"/>
                    <a:pt x="24" y="65"/>
                    <a:pt x="24" y="6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close/>
                  <a:moveTo>
                    <a:pt x="5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1" y="0"/>
                    <a:pt x="38" y="2"/>
                    <a:pt x="38" y="5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5"/>
                    <a:pt x="41" y="67"/>
                    <a:pt x="44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9" y="67"/>
                    <a:pt x="62" y="65"/>
                    <a:pt x="62" y="62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59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1003301" y="4491038"/>
              <a:ext cx="349250" cy="252413"/>
            </a:xfrm>
            <a:custGeom>
              <a:avLst/>
              <a:gdLst>
                <a:gd name="T0" fmla="*/ 59 w 93"/>
                <a:gd name="T1" fmla="*/ 67 h 67"/>
                <a:gd name="T2" fmla="*/ 59 w 93"/>
                <a:gd name="T3" fmla="*/ 0 h 67"/>
                <a:gd name="T4" fmla="*/ 0 w 93"/>
                <a:gd name="T5" fmla="*/ 34 h 67"/>
                <a:gd name="T6" fmla="*/ 59 w 93"/>
                <a:gd name="T7" fmla="*/ 67 h 67"/>
                <a:gd name="T8" fmla="*/ 87 w 93"/>
                <a:gd name="T9" fmla="*/ 0 h 67"/>
                <a:gd name="T10" fmla="*/ 74 w 93"/>
                <a:gd name="T11" fmla="*/ 0 h 67"/>
                <a:gd name="T12" fmla="*/ 69 w 93"/>
                <a:gd name="T13" fmla="*/ 5 h 67"/>
                <a:gd name="T14" fmla="*/ 69 w 93"/>
                <a:gd name="T15" fmla="*/ 62 h 67"/>
                <a:gd name="T16" fmla="*/ 74 w 93"/>
                <a:gd name="T17" fmla="*/ 67 h 67"/>
                <a:gd name="T18" fmla="*/ 87 w 93"/>
                <a:gd name="T19" fmla="*/ 67 h 67"/>
                <a:gd name="T20" fmla="*/ 93 w 93"/>
                <a:gd name="T21" fmla="*/ 62 h 67"/>
                <a:gd name="T22" fmla="*/ 93 w 93"/>
                <a:gd name="T23" fmla="*/ 5 h 67"/>
                <a:gd name="T24" fmla="*/ 87 w 93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67">
                  <a:moveTo>
                    <a:pt x="59" y="6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59" y="67"/>
                  </a:lnTo>
                  <a:close/>
                  <a:moveTo>
                    <a:pt x="8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5"/>
                    <a:pt x="71" y="67"/>
                    <a:pt x="74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7"/>
                    <a:pt x="93" y="65"/>
                    <a:pt x="93" y="62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2"/>
                    <a:pt x="90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1704976" y="4491038"/>
              <a:ext cx="349250" cy="252413"/>
            </a:xfrm>
            <a:custGeom>
              <a:avLst/>
              <a:gdLst>
                <a:gd name="T0" fmla="*/ 93 w 93"/>
                <a:gd name="T1" fmla="*/ 34 h 67"/>
                <a:gd name="T2" fmla="*/ 34 w 93"/>
                <a:gd name="T3" fmla="*/ 0 h 67"/>
                <a:gd name="T4" fmla="*/ 34 w 93"/>
                <a:gd name="T5" fmla="*/ 67 h 67"/>
                <a:gd name="T6" fmla="*/ 93 w 93"/>
                <a:gd name="T7" fmla="*/ 34 h 67"/>
                <a:gd name="T8" fmla="*/ 0 w 93"/>
                <a:gd name="T9" fmla="*/ 5 h 67"/>
                <a:gd name="T10" fmla="*/ 0 w 93"/>
                <a:gd name="T11" fmla="*/ 62 h 67"/>
                <a:gd name="T12" fmla="*/ 6 w 93"/>
                <a:gd name="T13" fmla="*/ 67 h 67"/>
                <a:gd name="T14" fmla="*/ 19 w 93"/>
                <a:gd name="T15" fmla="*/ 67 h 67"/>
                <a:gd name="T16" fmla="*/ 24 w 93"/>
                <a:gd name="T17" fmla="*/ 62 h 67"/>
                <a:gd name="T18" fmla="*/ 24 w 93"/>
                <a:gd name="T19" fmla="*/ 5 h 67"/>
                <a:gd name="T20" fmla="*/ 19 w 93"/>
                <a:gd name="T21" fmla="*/ 0 h 67"/>
                <a:gd name="T22" fmla="*/ 6 w 93"/>
                <a:gd name="T23" fmla="*/ 0 h 67"/>
                <a:gd name="T24" fmla="*/ 0 w 93"/>
                <a:gd name="T2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67">
                  <a:moveTo>
                    <a:pt x="93" y="34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93" y="34"/>
                  </a:lnTo>
                  <a:close/>
                  <a:moveTo>
                    <a:pt x="0" y="5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2" y="67"/>
                    <a:pt x="24" y="65"/>
                    <a:pt x="24" y="6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342901" y="4483101"/>
              <a:ext cx="258763" cy="260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881438" y="4491038"/>
              <a:ext cx="222250" cy="252413"/>
            </a:xfrm>
            <a:custGeom>
              <a:avLst/>
              <a:gdLst>
                <a:gd name="T0" fmla="*/ 0 w 140"/>
                <a:gd name="T1" fmla="*/ 159 h 159"/>
                <a:gd name="T2" fmla="*/ 0 w 140"/>
                <a:gd name="T3" fmla="*/ 0 h 159"/>
                <a:gd name="T4" fmla="*/ 140 w 140"/>
                <a:gd name="T5" fmla="*/ 80 h 159"/>
                <a:gd name="T6" fmla="*/ 0 w 14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59">
                  <a:moveTo>
                    <a:pt x="0" y="159"/>
                  </a:moveTo>
                  <a:lnTo>
                    <a:pt x="0" y="0"/>
                  </a:lnTo>
                  <a:lnTo>
                    <a:pt x="140" y="8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3160713" y="4487863"/>
              <a:ext cx="255588" cy="255588"/>
            </a:xfrm>
            <a:custGeom>
              <a:avLst/>
              <a:gdLst>
                <a:gd name="T0" fmla="*/ 68 w 68"/>
                <a:gd name="T1" fmla="*/ 62 h 68"/>
                <a:gd name="T2" fmla="*/ 61 w 68"/>
                <a:gd name="T3" fmla="*/ 68 h 68"/>
                <a:gd name="T4" fmla="*/ 6 w 68"/>
                <a:gd name="T5" fmla="*/ 68 h 68"/>
                <a:gd name="T6" fmla="*/ 0 w 68"/>
                <a:gd name="T7" fmla="*/ 62 h 68"/>
                <a:gd name="T8" fmla="*/ 0 w 68"/>
                <a:gd name="T9" fmla="*/ 7 h 68"/>
                <a:gd name="T10" fmla="*/ 6 w 68"/>
                <a:gd name="T11" fmla="*/ 0 h 68"/>
                <a:gd name="T12" fmla="*/ 61 w 68"/>
                <a:gd name="T13" fmla="*/ 0 h 68"/>
                <a:gd name="T14" fmla="*/ 68 w 68"/>
                <a:gd name="T15" fmla="*/ 7 h 68"/>
                <a:gd name="T16" fmla="*/ 68 w 68"/>
                <a:gd name="T17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8">
                  <a:moveTo>
                    <a:pt x="68" y="62"/>
                  </a:moveTo>
                  <a:cubicBezTo>
                    <a:pt x="68" y="65"/>
                    <a:pt x="65" y="68"/>
                    <a:pt x="61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5" y="0"/>
                    <a:pt x="68" y="3"/>
                    <a:pt x="68" y="7"/>
                  </a:cubicBezTo>
                  <a:lnTo>
                    <a:pt x="68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8682038" y="4367213"/>
              <a:ext cx="442913" cy="401638"/>
            </a:xfrm>
            <a:custGeom>
              <a:avLst/>
              <a:gdLst>
                <a:gd name="T0" fmla="*/ 89 w 118"/>
                <a:gd name="T1" fmla="*/ 85 h 107"/>
                <a:gd name="T2" fmla="*/ 80 w 118"/>
                <a:gd name="T3" fmla="*/ 92 h 107"/>
                <a:gd name="T4" fmla="*/ 106 w 118"/>
                <a:gd name="T5" fmla="*/ 78 h 107"/>
                <a:gd name="T6" fmla="*/ 65 w 118"/>
                <a:gd name="T7" fmla="*/ 59 h 107"/>
                <a:gd name="T8" fmla="*/ 64 w 118"/>
                <a:gd name="T9" fmla="*/ 46 h 107"/>
                <a:gd name="T10" fmla="*/ 48 w 118"/>
                <a:gd name="T11" fmla="*/ 54 h 107"/>
                <a:gd name="T12" fmla="*/ 55 w 118"/>
                <a:gd name="T13" fmla="*/ 66 h 107"/>
                <a:gd name="T14" fmla="*/ 44 w 118"/>
                <a:gd name="T15" fmla="*/ 60 h 107"/>
                <a:gd name="T16" fmla="*/ 44 w 118"/>
                <a:gd name="T17" fmla="*/ 48 h 107"/>
                <a:gd name="T18" fmla="*/ 53 w 118"/>
                <a:gd name="T19" fmla="*/ 42 h 107"/>
                <a:gd name="T20" fmla="*/ 55 w 118"/>
                <a:gd name="T21" fmla="*/ 67 h 107"/>
                <a:gd name="T22" fmla="*/ 65 w 118"/>
                <a:gd name="T23" fmla="*/ 46 h 107"/>
                <a:gd name="T24" fmla="*/ 53 w 118"/>
                <a:gd name="T25" fmla="*/ 40 h 107"/>
                <a:gd name="T26" fmla="*/ 45 w 118"/>
                <a:gd name="T27" fmla="*/ 43 h 107"/>
                <a:gd name="T28" fmla="*/ 42 w 118"/>
                <a:gd name="T29" fmla="*/ 63 h 107"/>
                <a:gd name="T30" fmla="*/ 41 w 118"/>
                <a:gd name="T31" fmla="*/ 62 h 107"/>
                <a:gd name="T32" fmla="*/ 68 w 118"/>
                <a:gd name="T33" fmla="*/ 60 h 107"/>
                <a:gd name="T34" fmla="*/ 40 w 118"/>
                <a:gd name="T35" fmla="*/ 46 h 107"/>
                <a:gd name="T36" fmla="*/ 41 w 118"/>
                <a:gd name="T37" fmla="*/ 65 h 107"/>
                <a:gd name="T38" fmla="*/ 39 w 118"/>
                <a:gd name="T39" fmla="*/ 63 h 107"/>
                <a:gd name="T40" fmla="*/ 68 w 118"/>
                <a:gd name="T41" fmla="*/ 44 h 107"/>
                <a:gd name="T42" fmla="*/ 43 w 118"/>
                <a:gd name="T43" fmla="*/ 40 h 107"/>
                <a:gd name="T44" fmla="*/ 53 w 118"/>
                <a:gd name="T45" fmla="*/ 36 h 107"/>
                <a:gd name="T46" fmla="*/ 55 w 118"/>
                <a:gd name="T47" fmla="*/ 73 h 107"/>
                <a:gd name="T48" fmla="*/ 70 w 118"/>
                <a:gd name="T49" fmla="*/ 43 h 107"/>
                <a:gd name="T50" fmla="*/ 41 w 118"/>
                <a:gd name="T51" fmla="*/ 39 h 107"/>
                <a:gd name="T52" fmla="*/ 52 w 118"/>
                <a:gd name="T53" fmla="*/ 34 h 107"/>
                <a:gd name="T54" fmla="*/ 55 w 118"/>
                <a:gd name="T55" fmla="*/ 74 h 107"/>
                <a:gd name="T56" fmla="*/ 72 w 118"/>
                <a:gd name="T57" fmla="*/ 62 h 107"/>
                <a:gd name="T58" fmla="*/ 72 w 118"/>
                <a:gd name="T59" fmla="*/ 62 h 107"/>
                <a:gd name="T60" fmla="*/ 35 w 118"/>
                <a:gd name="T61" fmla="*/ 44 h 107"/>
                <a:gd name="T62" fmla="*/ 35 w 118"/>
                <a:gd name="T63" fmla="*/ 66 h 107"/>
                <a:gd name="T64" fmla="*/ 37 w 118"/>
                <a:gd name="T65" fmla="*/ 68 h 107"/>
                <a:gd name="T66" fmla="*/ 73 w 118"/>
                <a:gd name="T67" fmla="*/ 41 h 107"/>
                <a:gd name="T68" fmla="*/ 34 w 118"/>
                <a:gd name="T69" fmla="*/ 44 h 107"/>
                <a:gd name="T70" fmla="*/ 34 w 118"/>
                <a:gd name="T71" fmla="*/ 67 h 107"/>
                <a:gd name="T72" fmla="*/ 35 w 118"/>
                <a:gd name="T73" fmla="*/ 69 h 107"/>
                <a:gd name="T74" fmla="*/ 74 w 118"/>
                <a:gd name="T75" fmla="*/ 40 h 107"/>
                <a:gd name="T76" fmla="*/ 38 w 118"/>
                <a:gd name="T77" fmla="*/ 35 h 107"/>
                <a:gd name="T78" fmla="*/ 52 w 118"/>
                <a:gd name="T79" fmla="*/ 29 h 107"/>
                <a:gd name="T80" fmla="*/ 56 w 118"/>
                <a:gd name="T81" fmla="*/ 79 h 107"/>
                <a:gd name="T82" fmla="*/ 75 w 118"/>
                <a:gd name="T83" fmla="*/ 39 h 107"/>
                <a:gd name="T84" fmla="*/ 37 w 118"/>
                <a:gd name="T85" fmla="*/ 34 h 107"/>
                <a:gd name="T86" fmla="*/ 52 w 118"/>
                <a:gd name="T87" fmla="*/ 27 h 107"/>
                <a:gd name="T88" fmla="*/ 56 w 118"/>
                <a:gd name="T89" fmla="*/ 81 h 107"/>
                <a:gd name="T90" fmla="*/ 93 w 118"/>
                <a:gd name="T91" fmla="*/ 72 h 107"/>
                <a:gd name="T92" fmla="*/ 30 w 118"/>
                <a:gd name="T93" fmla="*/ 18 h 107"/>
                <a:gd name="T94" fmla="*/ 29 w 118"/>
                <a:gd name="T95" fmla="*/ 41 h 107"/>
                <a:gd name="T96" fmla="*/ 29 w 118"/>
                <a:gd name="T97" fmla="*/ 7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8" h="107">
                  <a:moveTo>
                    <a:pt x="106" y="77"/>
                  </a:moveTo>
                  <a:cubicBezTo>
                    <a:pt x="106" y="77"/>
                    <a:pt x="105" y="77"/>
                    <a:pt x="105" y="77"/>
                  </a:cubicBezTo>
                  <a:cubicBezTo>
                    <a:pt x="98" y="77"/>
                    <a:pt x="95" y="82"/>
                    <a:pt x="89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103" y="69"/>
                    <a:pt x="105" y="45"/>
                    <a:pt x="93" y="27"/>
                  </a:cubicBezTo>
                  <a:cubicBezTo>
                    <a:pt x="78" y="5"/>
                    <a:pt x="49" y="0"/>
                    <a:pt x="27" y="14"/>
                  </a:cubicBezTo>
                  <a:cubicBezTo>
                    <a:pt x="6" y="29"/>
                    <a:pt x="0" y="58"/>
                    <a:pt x="15" y="80"/>
                  </a:cubicBezTo>
                  <a:cubicBezTo>
                    <a:pt x="29" y="101"/>
                    <a:pt x="59" y="107"/>
                    <a:pt x="80" y="92"/>
                  </a:cubicBezTo>
                  <a:cubicBezTo>
                    <a:pt x="82" y="91"/>
                    <a:pt x="84" y="89"/>
                    <a:pt x="86" y="88"/>
                  </a:cubicBezTo>
                  <a:cubicBezTo>
                    <a:pt x="87" y="87"/>
                    <a:pt x="89" y="87"/>
                    <a:pt x="90" y="86"/>
                  </a:cubicBezTo>
                  <a:cubicBezTo>
                    <a:pt x="96" y="83"/>
                    <a:pt x="99" y="78"/>
                    <a:pt x="105" y="78"/>
                  </a:cubicBezTo>
                  <a:cubicBezTo>
                    <a:pt x="105" y="78"/>
                    <a:pt x="106" y="78"/>
                    <a:pt x="106" y="78"/>
                  </a:cubicBezTo>
                  <a:cubicBezTo>
                    <a:pt x="112" y="78"/>
                    <a:pt x="113" y="81"/>
                    <a:pt x="117" y="85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5" y="80"/>
                    <a:pt x="112" y="77"/>
                    <a:pt x="106" y="77"/>
                  </a:cubicBezTo>
                  <a:close/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6" y="55"/>
                    <a:pt x="66" y="50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7" y="50"/>
                    <a:pt x="67" y="55"/>
                    <a:pt x="65" y="59"/>
                  </a:cubicBezTo>
                  <a:close/>
                  <a:moveTo>
                    <a:pt x="60" y="53"/>
                  </a:moveTo>
                  <a:cubicBezTo>
                    <a:pt x="60" y="56"/>
                    <a:pt x="58" y="59"/>
                    <a:pt x="54" y="60"/>
                  </a:cubicBezTo>
                  <a:cubicBezTo>
                    <a:pt x="51" y="60"/>
                    <a:pt x="48" y="57"/>
                    <a:pt x="48" y="54"/>
                  </a:cubicBezTo>
                  <a:cubicBezTo>
                    <a:pt x="47" y="50"/>
                    <a:pt x="50" y="47"/>
                    <a:pt x="53" y="47"/>
                  </a:cubicBezTo>
                  <a:cubicBezTo>
                    <a:pt x="57" y="47"/>
                    <a:pt x="60" y="49"/>
                    <a:pt x="60" y="53"/>
                  </a:cubicBezTo>
                  <a:close/>
                  <a:moveTo>
                    <a:pt x="55" y="65"/>
                  </a:moveTo>
                  <a:cubicBezTo>
                    <a:pt x="55" y="66"/>
                    <a:pt x="55" y="66"/>
                    <a:pt x="55" y="66"/>
                  </a:cubicBezTo>
                  <a:cubicBezTo>
                    <a:pt x="51" y="66"/>
                    <a:pt x="47" y="64"/>
                    <a:pt x="44" y="61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64"/>
                    <a:pt x="51" y="65"/>
                    <a:pt x="55" y="65"/>
                  </a:cubicBezTo>
                  <a:close/>
                  <a:moveTo>
                    <a:pt x="53" y="42"/>
                  </a:moveTo>
                  <a:cubicBezTo>
                    <a:pt x="51" y="42"/>
                    <a:pt x="49" y="43"/>
                    <a:pt x="48" y="44"/>
                  </a:cubicBezTo>
                  <a:cubicBezTo>
                    <a:pt x="46" y="45"/>
                    <a:pt x="44" y="47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6"/>
                    <a:pt x="44" y="45"/>
                    <a:pt x="46" y="44"/>
                  </a:cubicBezTo>
                  <a:cubicBezTo>
                    <a:pt x="48" y="42"/>
                    <a:pt x="50" y="41"/>
                    <a:pt x="53" y="41"/>
                  </a:cubicBezTo>
                  <a:lnTo>
                    <a:pt x="53" y="42"/>
                  </a:lnTo>
                  <a:close/>
                  <a:moveTo>
                    <a:pt x="42" y="6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6"/>
                    <a:pt x="51" y="67"/>
                    <a:pt x="55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1" y="68"/>
                    <a:pt x="46" y="66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lose/>
                  <a:moveTo>
                    <a:pt x="66" y="59"/>
                  </a:moveTo>
                  <a:cubicBezTo>
                    <a:pt x="68" y="55"/>
                    <a:pt x="68" y="50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="50"/>
                    <a:pt x="69" y="55"/>
                    <a:pt x="66" y="60"/>
                  </a:cubicBezTo>
                  <a:lnTo>
                    <a:pt x="66" y="59"/>
                  </a:lnTo>
                  <a:close/>
                  <a:moveTo>
                    <a:pt x="53" y="40"/>
                  </a:moveTo>
                  <a:cubicBezTo>
                    <a:pt x="50" y="40"/>
                    <a:pt x="47" y="41"/>
                    <a:pt x="45" y="43"/>
                  </a:cubicBezTo>
                  <a:cubicBezTo>
                    <a:pt x="43" y="44"/>
                    <a:pt x="42" y="46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6"/>
                    <a:pt x="43" y="44"/>
                    <a:pt x="45" y="43"/>
                  </a:cubicBezTo>
                  <a:cubicBezTo>
                    <a:pt x="47" y="41"/>
                    <a:pt x="50" y="40"/>
                    <a:pt x="53" y="39"/>
                  </a:cubicBezTo>
                  <a:lnTo>
                    <a:pt x="53" y="40"/>
                  </a:lnTo>
                  <a:close/>
                  <a:moveTo>
                    <a:pt x="41" y="62"/>
                  </a:moveTo>
                  <a:cubicBezTo>
                    <a:pt x="41" y="63"/>
                    <a:pt x="42" y="63"/>
                    <a:pt x="42" y="63"/>
                  </a:cubicBezTo>
                  <a:cubicBezTo>
                    <a:pt x="45" y="67"/>
                    <a:pt x="50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0" y="69"/>
                    <a:pt x="45" y="68"/>
                    <a:pt x="42" y="64"/>
                  </a:cubicBezTo>
                  <a:cubicBezTo>
                    <a:pt x="41" y="63"/>
                    <a:pt x="41" y="63"/>
                    <a:pt x="41" y="62"/>
                  </a:cubicBezTo>
                  <a:close/>
                  <a:moveTo>
                    <a:pt x="68" y="60"/>
                  </a:moveTo>
                  <a:cubicBezTo>
                    <a:pt x="70" y="55"/>
                    <a:pt x="70" y="49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9"/>
                    <a:pt x="70" y="55"/>
                    <a:pt x="68" y="60"/>
                  </a:cubicBezTo>
                  <a:close/>
                  <a:moveTo>
                    <a:pt x="53" y="38"/>
                  </a:moveTo>
                  <a:cubicBezTo>
                    <a:pt x="50" y="38"/>
                    <a:pt x="46" y="39"/>
                    <a:pt x="44" y="42"/>
                  </a:cubicBezTo>
                  <a:cubicBezTo>
                    <a:pt x="42" y="43"/>
                    <a:pt x="41" y="45"/>
                    <a:pt x="40" y="47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1" y="45"/>
                    <a:pt x="42" y="43"/>
                    <a:pt x="44" y="41"/>
                  </a:cubicBezTo>
                  <a:cubicBezTo>
                    <a:pt x="46" y="39"/>
                    <a:pt x="49" y="38"/>
                    <a:pt x="53" y="38"/>
                  </a:cubicBezTo>
                  <a:close/>
                  <a:moveTo>
                    <a:pt x="40" y="63"/>
                  </a:moveTo>
                  <a:cubicBezTo>
                    <a:pt x="40" y="64"/>
                    <a:pt x="40" y="64"/>
                    <a:pt x="41" y="65"/>
                  </a:cubicBezTo>
                  <a:cubicBezTo>
                    <a:pt x="44" y="69"/>
                    <a:pt x="50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0" y="71"/>
                    <a:pt x="44" y="69"/>
                    <a:pt x="41" y="65"/>
                  </a:cubicBezTo>
                  <a:cubicBezTo>
                    <a:pt x="40" y="64"/>
                    <a:pt x="40" y="64"/>
                    <a:pt x="39" y="63"/>
                  </a:cubicBezTo>
                  <a:lnTo>
                    <a:pt x="40" y="63"/>
                  </a:lnTo>
                  <a:close/>
                  <a:moveTo>
                    <a:pt x="69" y="61"/>
                  </a:moveTo>
                  <a:cubicBezTo>
                    <a:pt x="72" y="55"/>
                    <a:pt x="72" y="49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2" y="49"/>
                    <a:pt x="72" y="56"/>
                    <a:pt x="70" y="61"/>
                  </a:cubicBezTo>
                  <a:lnTo>
                    <a:pt x="69" y="61"/>
                  </a:lnTo>
                  <a:close/>
                  <a:moveTo>
                    <a:pt x="53" y="36"/>
                  </a:moveTo>
                  <a:cubicBezTo>
                    <a:pt x="49" y="36"/>
                    <a:pt x="46" y="38"/>
                    <a:pt x="43" y="40"/>
                  </a:cubicBezTo>
                  <a:cubicBezTo>
                    <a:pt x="41" y="42"/>
                    <a:pt x="39" y="44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9" y="44"/>
                    <a:pt x="41" y="42"/>
                    <a:pt x="42" y="40"/>
                  </a:cubicBezTo>
                  <a:cubicBezTo>
                    <a:pt x="45" y="38"/>
                    <a:pt x="49" y="36"/>
                    <a:pt x="53" y="36"/>
                  </a:cubicBezTo>
                  <a:close/>
                  <a:moveTo>
                    <a:pt x="38" y="64"/>
                  </a:moveTo>
                  <a:cubicBezTo>
                    <a:pt x="39" y="65"/>
                    <a:pt x="39" y="65"/>
                    <a:pt x="39" y="66"/>
                  </a:cubicBezTo>
                  <a:cubicBezTo>
                    <a:pt x="44" y="70"/>
                    <a:pt x="49" y="73"/>
                    <a:pt x="55" y="72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49" y="73"/>
                    <a:pt x="43" y="71"/>
                    <a:pt x="39" y="66"/>
                  </a:cubicBezTo>
                  <a:cubicBezTo>
                    <a:pt x="39" y="65"/>
                    <a:pt x="38" y="65"/>
                    <a:pt x="38" y="64"/>
                  </a:cubicBezTo>
                  <a:close/>
                  <a:moveTo>
                    <a:pt x="71" y="62"/>
                  </a:moveTo>
                  <a:cubicBezTo>
                    <a:pt x="74" y="56"/>
                    <a:pt x="73" y="48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4" y="48"/>
                    <a:pt x="74" y="56"/>
                    <a:pt x="71" y="62"/>
                  </a:cubicBezTo>
                  <a:close/>
                  <a:moveTo>
                    <a:pt x="52" y="34"/>
                  </a:moveTo>
                  <a:cubicBezTo>
                    <a:pt x="49" y="35"/>
                    <a:pt x="45" y="36"/>
                    <a:pt x="41" y="39"/>
                  </a:cubicBezTo>
                  <a:cubicBezTo>
                    <a:pt x="39" y="41"/>
                    <a:pt x="38" y="43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3"/>
                    <a:pt x="39" y="41"/>
                    <a:pt x="41" y="39"/>
                  </a:cubicBezTo>
                  <a:cubicBezTo>
                    <a:pt x="45" y="36"/>
                    <a:pt x="48" y="34"/>
                    <a:pt x="52" y="34"/>
                  </a:cubicBezTo>
                  <a:close/>
                  <a:moveTo>
                    <a:pt x="37" y="65"/>
                  </a:moveTo>
                  <a:cubicBezTo>
                    <a:pt x="37" y="66"/>
                    <a:pt x="38" y="66"/>
                    <a:pt x="38" y="67"/>
                  </a:cubicBezTo>
                  <a:cubicBezTo>
                    <a:pt x="43" y="72"/>
                    <a:pt x="49" y="74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49" y="75"/>
                    <a:pt x="42" y="72"/>
                    <a:pt x="38" y="67"/>
                  </a:cubicBezTo>
                  <a:cubicBezTo>
                    <a:pt x="37" y="66"/>
                    <a:pt x="37" y="66"/>
                    <a:pt x="36" y="65"/>
                  </a:cubicBezTo>
                  <a:lnTo>
                    <a:pt x="37" y="65"/>
                  </a:lnTo>
                  <a:close/>
                  <a:moveTo>
                    <a:pt x="72" y="62"/>
                  </a:moveTo>
                  <a:cubicBezTo>
                    <a:pt x="76" y="56"/>
                    <a:pt x="75" y="48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5" y="48"/>
                    <a:pt x="76" y="56"/>
                    <a:pt x="73" y="63"/>
                  </a:cubicBezTo>
                  <a:lnTo>
                    <a:pt x="72" y="62"/>
                  </a:lnTo>
                  <a:close/>
                  <a:moveTo>
                    <a:pt x="52" y="33"/>
                  </a:moveTo>
                  <a:cubicBezTo>
                    <a:pt x="48" y="33"/>
                    <a:pt x="44" y="35"/>
                    <a:pt x="40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2"/>
                    <a:pt x="38" y="39"/>
                    <a:pt x="40" y="37"/>
                  </a:cubicBezTo>
                  <a:cubicBezTo>
                    <a:pt x="44" y="34"/>
                    <a:pt x="48" y="33"/>
                    <a:pt x="52" y="32"/>
                  </a:cubicBezTo>
                  <a:lnTo>
                    <a:pt x="52" y="33"/>
                  </a:lnTo>
                  <a:close/>
                  <a:moveTo>
                    <a:pt x="35" y="66"/>
                  </a:moveTo>
                  <a:cubicBezTo>
                    <a:pt x="36" y="67"/>
                    <a:pt x="36" y="67"/>
                    <a:pt x="37" y="68"/>
                  </a:cubicBezTo>
                  <a:cubicBezTo>
                    <a:pt x="42" y="74"/>
                    <a:pt x="49" y="76"/>
                    <a:pt x="55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49" y="76"/>
                    <a:pt x="41" y="74"/>
                    <a:pt x="37" y="68"/>
                  </a:cubicBezTo>
                  <a:cubicBezTo>
                    <a:pt x="36" y="67"/>
                    <a:pt x="36" y="67"/>
                    <a:pt x="35" y="66"/>
                  </a:cubicBezTo>
                  <a:close/>
                  <a:moveTo>
                    <a:pt x="74" y="63"/>
                  </a:moveTo>
                  <a:cubicBezTo>
                    <a:pt x="77" y="56"/>
                    <a:pt x="77" y="48"/>
                    <a:pt x="72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7" y="48"/>
                    <a:pt x="78" y="56"/>
                    <a:pt x="74" y="63"/>
                  </a:cubicBezTo>
                  <a:close/>
                  <a:moveTo>
                    <a:pt x="52" y="31"/>
                  </a:moveTo>
                  <a:cubicBezTo>
                    <a:pt x="48" y="31"/>
                    <a:pt x="43" y="33"/>
                    <a:pt x="39" y="36"/>
                  </a:cubicBezTo>
                  <a:cubicBezTo>
                    <a:pt x="37" y="38"/>
                    <a:pt x="35" y="41"/>
                    <a:pt x="3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41"/>
                    <a:pt x="37" y="38"/>
                    <a:pt x="39" y="36"/>
                  </a:cubicBezTo>
                  <a:cubicBezTo>
                    <a:pt x="43" y="33"/>
                    <a:pt x="48" y="31"/>
                    <a:pt x="52" y="31"/>
                  </a:cubicBezTo>
                  <a:close/>
                  <a:moveTo>
                    <a:pt x="34" y="67"/>
                  </a:moveTo>
                  <a:cubicBezTo>
                    <a:pt x="34" y="68"/>
                    <a:pt x="35" y="68"/>
                    <a:pt x="36" y="69"/>
                  </a:cubicBezTo>
                  <a:cubicBezTo>
                    <a:pt x="41" y="75"/>
                    <a:pt x="48" y="78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8" y="78"/>
                    <a:pt x="41" y="75"/>
                    <a:pt x="35" y="69"/>
                  </a:cubicBezTo>
                  <a:cubicBezTo>
                    <a:pt x="35" y="69"/>
                    <a:pt x="34" y="68"/>
                    <a:pt x="34" y="67"/>
                  </a:cubicBezTo>
                  <a:close/>
                  <a:moveTo>
                    <a:pt x="75" y="64"/>
                  </a:moveTo>
                  <a:cubicBezTo>
                    <a:pt x="79" y="56"/>
                    <a:pt x="79" y="47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9" y="47"/>
                    <a:pt x="79" y="56"/>
                    <a:pt x="76" y="64"/>
                  </a:cubicBezTo>
                  <a:lnTo>
                    <a:pt x="75" y="64"/>
                  </a:lnTo>
                  <a:close/>
                  <a:moveTo>
                    <a:pt x="52" y="29"/>
                  </a:moveTo>
                  <a:cubicBezTo>
                    <a:pt x="47" y="30"/>
                    <a:pt x="42" y="32"/>
                    <a:pt x="38" y="35"/>
                  </a:cubicBezTo>
                  <a:cubicBezTo>
                    <a:pt x="36" y="37"/>
                    <a:pt x="34" y="40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0"/>
                    <a:pt x="35" y="37"/>
                    <a:pt x="38" y="35"/>
                  </a:cubicBezTo>
                  <a:cubicBezTo>
                    <a:pt x="42" y="31"/>
                    <a:pt x="47" y="29"/>
                    <a:pt x="52" y="29"/>
                  </a:cubicBezTo>
                  <a:close/>
                  <a:moveTo>
                    <a:pt x="32" y="68"/>
                  </a:moveTo>
                  <a:cubicBezTo>
                    <a:pt x="33" y="69"/>
                    <a:pt x="34" y="69"/>
                    <a:pt x="34" y="70"/>
                  </a:cubicBezTo>
                  <a:cubicBezTo>
                    <a:pt x="40" y="77"/>
                    <a:pt x="48" y="80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48" y="80"/>
                    <a:pt x="40" y="77"/>
                    <a:pt x="34" y="70"/>
                  </a:cubicBezTo>
                  <a:cubicBezTo>
                    <a:pt x="33" y="70"/>
                    <a:pt x="33" y="69"/>
                    <a:pt x="32" y="68"/>
                  </a:cubicBezTo>
                  <a:close/>
                  <a:moveTo>
                    <a:pt x="77" y="65"/>
                  </a:moveTo>
                  <a:cubicBezTo>
                    <a:pt x="81" y="57"/>
                    <a:pt x="80" y="47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81" y="47"/>
                    <a:pt x="81" y="57"/>
                    <a:pt x="77" y="65"/>
                  </a:cubicBezTo>
                  <a:close/>
                  <a:moveTo>
                    <a:pt x="52" y="28"/>
                  </a:moveTo>
                  <a:cubicBezTo>
                    <a:pt x="47" y="28"/>
                    <a:pt x="41" y="30"/>
                    <a:pt x="37" y="34"/>
                  </a:cubicBezTo>
                  <a:cubicBezTo>
                    <a:pt x="34" y="36"/>
                    <a:pt x="32" y="39"/>
                    <a:pt x="31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2" y="39"/>
                    <a:pt x="34" y="36"/>
                    <a:pt x="37" y="34"/>
                  </a:cubicBezTo>
                  <a:cubicBezTo>
                    <a:pt x="41" y="30"/>
                    <a:pt x="47" y="28"/>
                    <a:pt x="52" y="27"/>
                  </a:cubicBezTo>
                  <a:lnTo>
                    <a:pt x="52" y="28"/>
                  </a:lnTo>
                  <a:close/>
                  <a:moveTo>
                    <a:pt x="31" y="69"/>
                  </a:moveTo>
                  <a:cubicBezTo>
                    <a:pt x="32" y="70"/>
                    <a:pt x="32" y="71"/>
                    <a:pt x="33" y="71"/>
                  </a:cubicBezTo>
                  <a:cubicBezTo>
                    <a:pt x="39" y="78"/>
                    <a:pt x="47" y="81"/>
                    <a:pt x="56" y="81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6" y="83"/>
                    <a:pt x="36" y="76"/>
                    <a:pt x="31" y="69"/>
                  </a:cubicBezTo>
                  <a:close/>
                  <a:moveTo>
                    <a:pt x="90" y="29"/>
                  </a:moveTo>
                  <a:cubicBezTo>
                    <a:pt x="98" y="42"/>
                    <a:pt x="99" y="59"/>
                    <a:pt x="93" y="72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3" y="57"/>
                    <a:pt x="82" y="46"/>
                    <a:pt x="77" y="38"/>
                  </a:cubicBezTo>
                  <a:lnTo>
                    <a:pt x="90" y="29"/>
                  </a:lnTo>
                  <a:close/>
                  <a:moveTo>
                    <a:pt x="30" y="18"/>
                  </a:moveTo>
                  <a:cubicBezTo>
                    <a:pt x="36" y="13"/>
                    <a:pt x="43" y="11"/>
                    <a:pt x="51" y="1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6" y="26"/>
                    <a:pt x="41" y="28"/>
                    <a:pt x="36" y="32"/>
                  </a:cubicBezTo>
                  <a:cubicBezTo>
                    <a:pt x="33" y="35"/>
                    <a:pt x="31" y="38"/>
                    <a:pt x="29" y="4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8" y="28"/>
                    <a:pt x="23" y="22"/>
                    <a:pt x="30" y="18"/>
                  </a:cubicBezTo>
                  <a:close/>
                  <a:moveTo>
                    <a:pt x="18" y="77"/>
                  </a:moveTo>
                  <a:cubicBezTo>
                    <a:pt x="29" y="70"/>
                    <a:pt x="29" y="70"/>
                    <a:pt x="29" y="70"/>
                  </a:cubicBezTo>
                  <a:cubicBezTo>
                    <a:pt x="35" y="78"/>
                    <a:pt x="46" y="84"/>
                    <a:pt x="56" y="8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42" y="97"/>
                    <a:pt x="27" y="91"/>
                    <a:pt x="18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4467226" y="4498976"/>
              <a:ext cx="461963" cy="247650"/>
            </a:xfrm>
            <a:custGeom>
              <a:avLst/>
              <a:gdLst>
                <a:gd name="T0" fmla="*/ 21 w 123"/>
                <a:gd name="T1" fmla="*/ 42 h 66"/>
                <a:gd name="T2" fmla="*/ 39 w 123"/>
                <a:gd name="T3" fmla="*/ 31 h 66"/>
                <a:gd name="T4" fmla="*/ 81 w 123"/>
                <a:gd name="T5" fmla="*/ 63 h 66"/>
                <a:gd name="T6" fmla="*/ 63 w 123"/>
                <a:gd name="T7" fmla="*/ 45 h 66"/>
                <a:gd name="T8" fmla="*/ 54 w 123"/>
                <a:gd name="T9" fmla="*/ 46 h 66"/>
                <a:gd name="T10" fmla="*/ 52 w 123"/>
                <a:gd name="T11" fmla="*/ 40 h 66"/>
                <a:gd name="T12" fmla="*/ 32 w 123"/>
                <a:gd name="T13" fmla="*/ 44 h 66"/>
                <a:gd name="T14" fmla="*/ 28 w 123"/>
                <a:gd name="T15" fmla="*/ 48 h 66"/>
                <a:gd name="T16" fmla="*/ 19 w 123"/>
                <a:gd name="T17" fmla="*/ 48 h 66"/>
                <a:gd name="T18" fmla="*/ 2 w 123"/>
                <a:gd name="T19" fmla="*/ 58 h 66"/>
                <a:gd name="T20" fmla="*/ 54 w 123"/>
                <a:gd name="T21" fmla="*/ 65 h 66"/>
                <a:gd name="T22" fmla="*/ 78 w 123"/>
                <a:gd name="T23" fmla="*/ 64 h 66"/>
                <a:gd name="T24" fmla="*/ 14 w 123"/>
                <a:gd name="T25" fmla="*/ 60 h 66"/>
                <a:gd name="T26" fmla="*/ 27 w 123"/>
                <a:gd name="T27" fmla="*/ 54 h 66"/>
                <a:gd name="T28" fmla="*/ 31 w 123"/>
                <a:gd name="T29" fmla="*/ 50 h 66"/>
                <a:gd name="T30" fmla="*/ 38 w 123"/>
                <a:gd name="T31" fmla="*/ 48 h 66"/>
                <a:gd name="T32" fmla="*/ 47 w 123"/>
                <a:gd name="T33" fmla="*/ 51 h 66"/>
                <a:gd name="T34" fmla="*/ 56 w 123"/>
                <a:gd name="T35" fmla="*/ 52 h 66"/>
                <a:gd name="T36" fmla="*/ 63 w 123"/>
                <a:gd name="T37" fmla="*/ 54 h 66"/>
                <a:gd name="T38" fmla="*/ 70 w 123"/>
                <a:gd name="T39" fmla="*/ 55 h 66"/>
                <a:gd name="T40" fmla="*/ 39 w 123"/>
                <a:gd name="T41" fmla="*/ 24 h 66"/>
                <a:gd name="T42" fmla="*/ 31 w 123"/>
                <a:gd name="T43" fmla="*/ 3 h 66"/>
                <a:gd name="T44" fmla="*/ 56 w 123"/>
                <a:gd name="T45" fmla="*/ 42 h 66"/>
                <a:gd name="T46" fmla="*/ 111 w 123"/>
                <a:gd name="T47" fmla="*/ 32 h 66"/>
                <a:gd name="T48" fmla="*/ 106 w 123"/>
                <a:gd name="T49" fmla="*/ 30 h 66"/>
                <a:gd name="T50" fmla="*/ 99 w 123"/>
                <a:gd name="T51" fmla="*/ 25 h 66"/>
                <a:gd name="T52" fmla="*/ 94 w 123"/>
                <a:gd name="T53" fmla="*/ 25 h 66"/>
                <a:gd name="T54" fmla="*/ 90 w 123"/>
                <a:gd name="T55" fmla="*/ 22 h 66"/>
                <a:gd name="T56" fmla="*/ 89 w 123"/>
                <a:gd name="T57" fmla="*/ 21 h 66"/>
                <a:gd name="T58" fmla="*/ 51 w 123"/>
                <a:gd name="T59" fmla="*/ 27 h 66"/>
                <a:gd name="T60" fmla="*/ 45 w 123"/>
                <a:gd name="T61" fmla="*/ 35 h 66"/>
                <a:gd name="T62" fmla="*/ 46 w 123"/>
                <a:gd name="T63" fmla="*/ 42 h 66"/>
                <a:gd name="T64" fmla="*/ 47 w 123"/>
                <a:gd name="T65" fmla="*/ 40 h 66"/>
                <a:gd name="T66" fmla="*/ 57 w 123"/>
                <a:gd name="T67" fmla="*/ 42 h 66"/>
                <a:gd name="T68" fmla="*/ 66 w 123"/>
                <a:gd name="T69" fmla="*/ 45 h 66"/>
                <a:gd name="T70" fmla="*/ 106 w 123"/>
                <a:gd name="T71" fmla="*/ 43 h 66"/>
                <a:gd name="T72" fmla="*/ 48 w 123"/>
                <a:gd name="T73" fmla="*/ 32 h 66"/>
                <a:gd name="T74" fmla="*/ 50 w 123"/>
                <a:gd name="T75" fmla="*/ 29 h 66"/>
                <a:gd name="T76" fmla="*/ 74 w 123"/>
                <a:gd name="T77" fmla="*/ 21 h 66"/>
                <a:gd name="T78" fmla="*/ 74 w 123"/>
                <a:gd name="T79" fmla="*/ 21 h 66"/>
                <a:gd name="T80" fmla="*/ 56 w 123"/>
                <a:gd name="T81" fmla="*/ 26 h 66"/>
                <a:gd name="T82" fmla="*/ 54 w 123"/>
                <a:gd name="T83" fmla="*/ 26 h 66"/>
                <a:gd name="T84" fmla="*/ 59 w 123"/>
                <a:gd name="T85" fmla="*/ 26 h 66"/>
                <a:gd name="T86" fmla="*/ 89 w 123"/>
                <a:gd name="T87" fmla="*/ 29 h 66"/>
                <a:gd name="T88" fmla="*/ 80 w 123"/>
                <a:gd name="T89" fmla="*/ 37 h 66"/>
                <a:gd name="T90" fmla="*/ 68 w 123"/>
                <a:gd name="T91" fmla="*/ 32 h 66"/>
                <a:gd name="T92" fmla="*/ 65 w 123"/>
                <a:gd name="T93" fmla="*/ 32 h 66"/>
                <a:gd name="T94" fmla="*/ 57 w 123"/>
                <a:gd name="T95" fmla="*/ 35 h 66"/>
                <a:gd name="T96" fmla="*/ 70 w 123"/>
                <a:gd name="T97" fmla="*/ 31 h 66"/>
                <a:gd name="T98" fmla="*/ 89 w 123"/>
                <a:gd name="T99" fmla="*/ 28 h 66"/>
                <a:gd name="T100" fmla="*/ 104 w 123"/>
                <a:gd name="T101" fmla="*/ 34 h 66"/>
                <a:gd name="T102" fmla="*/ 104 w 123"/>
                <a:gd name="T103" fmla="*/ 34 h 66"/>
                <a:gd name="T104" fmla="*/ 48 w 123"/>
                <a:gd name="T105" fmla="*/ 22 h 66"/>
                <a:gd name="T106" fmla="*/ 51 w 123"/>
                <a:gd name="T107" fmla="*/ 24 h 66"/>
                <a:gd name="T108" fmla="*/ 41 w 123"/>
                <a:gd name="T109" fmla="*/ 37 h 66"/>
                <a:gd name="T110" fmla="*/ 10 w 123"/>
                <a:gd name="T111" fmla="*/ 62 h 66"/>
                <a:gd name="T112" fmla="*/ 27 w 123"/>
                <a:gd name="T113" fmla="*/ 40 h 66"/>
                <a:gd name="T114" fmla="*/ 28 w 123"/>
                <a:gd name="T115" fmla="*/ 40 h 66"/>
                <a:gd name="T116" fmla="*/ 90 w 123"/>
                <a:gd name="T117" fmla="*/ 22 h 66"/>
                <a:gd name="T118" fmla="*/ 90 w 123"/>
                <a:gd name="T119" fmla="*/ 22 h 66"/>
                <a:gd name="T120" fmla="*/ 108 w 123"/>
                <a:gd name="T121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66">
                  <a:moveTo>
                    <a:pt x="39" y="31"/>
                  </a:moveTo>
                  <a:cubicBezTo>
                    <a:pt x="39" y="31"/>
                    <a:pt x="39" y="27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1"/>
                    <a:pt x="23" y="41"/>
                    <a:pt x="24" y="40"/>
                  </a:cubicBezTo>
                  <a:cubicBezTo>
                    <a:pt x="24" y="40"/>
                    <a:pt x="25" y="40"/>
                    <a:pt x="26" y="40"/>
                  </a:cubicBezTo>
                  <a:cubicBezTo>
                    <a:pt x="43" y="33"/>
                    <a:pt x="39" y="31"/>
                    <a:pt x="39" y="31"/>
                  </a:cubicBezTo>
                  <a:close/>
                  <a:moveTo>
                    <a:pt x="38" y="28"/>
                  </a:moveTo>
                  <a:cubicBezTo>
                    <a:pt x="38" y="28"/>
                    <a:pt x="41" y="24"/>
                    <a:pt x="17" y="28"/>
                  </a:cubicBezTo>
                  <a:cubicBezTo>
                    <a:pt x="41" y="32"/>
                    <a:pt x="38" y="28"/>
                    <a:pt x="38" y="28"/>
                  </a:cubicBezTo>
                  <a:close/>
                  <a:moveTo>
                    <a:pt x="81" y="63"/>
                  </a:moveTo>
                  <a:cubicBezTo>
                    <a:pt x="87" y="59"/>
                    <a:pt x="76" y="58"/>
                    <a:pt x="76" y="58"/>
                  </a:cubicBezTo>
                  <a:cubicBezTo>
                    <a:pt x="77" y="56"/>
                    <a:pt x="76" y="52"/>
                    <a:pt x="74" y="50"/>
                  </a:cubicBezTo>
                  <a:cubicBezTo>
                    <a:pt x="72" y="49"/>
                    <a:pt x="69" y="49"/>
                    <a:pt x="68" y="50"/>
                  </a:cubicBezTo>
                  <a:cubicBezTo>
                    <a:pt x="68" y="48"/>
                    <a:pt x="65" y="45"/>
                    <a:pt x="63" y="45"/>
                  </a:cubicBezTo>
                  <a:cubicBezTo>
                    <a:pt x="61" y="44"/>
                    <a:pt x="59" y="44"/>
                    <a:pt x="58" y="45"/>
                  </a:cubicBezTo>
                  <a:cubicBezTo>
                    <a:pt x="60" y="46"/>
                    <a:pt x="61" y="48"/>
                    <a:pt x="62" y="50"/>
                  </a:cubicBezTo>
                  <a:cubicBezTo>
                    <a:pt x="61" y="48"/>
                    <a:pt x="59" y="47"/>
                    <a:pt x="57" y="46"/>
                  </a:cubicBezTo>
                  <a:cubicBezTo>
                    <a:pt x="56" y="46"/>
                    <a:pt x="55" y="46"/>
                    <a:pt x="54" y="46"/>
                  </a:cubicBezTo>
                  <a:cubicBezTo>
                    <a:pt x="53" y="46"/>
                    <a:pt x="52" y="46"/>
                    <a:pt x="52" y="47"/>
                  </a:cubicBezTo>
                  <a:cubicBezTo>
                    <a:pt x="52" y="46"/>
                    <a:pt x="53" y="46"/>
                    <a:pt x="54" y="45"/>
                  </a:cubicBezTo>
                  <a:cubicBezTo>
                    <a:pt x="55" y="45"/>
                    <a:pt x="56" y="45"/>
                    <a:pt x="57" y="45"/>
                  </a:cubicBezTo>
                  <a:cubicBezTo>
                    <a:pt x="56" y="43"/>
                    <a:pt x="54" y="40"/>
                    <a:pt x="52" y="40"/>
                  </a:cubicBezTo>
                  <a:cubicBezTo>
                    <a:pt x="50" y="40"/>
                    <a:pt x="47" y="41"/>
                    <a:pt x="46" y="43"/>
                  </a:cubicBezTo>
                  <a:cubicBezTo>
                    <a:pt x="45" y="42"/>
                    <a:pt x="44" y="40"/>
                    <a:pt x="42" y="39"/>
                  </a:cubicBezTo>
                  <a:cubicBezTo>
                    <a:pt x="40" y="38"/>
                    <a:pt x="38" y="38"/>
                    <a:pt x="36" y="39"/>
                  </a:cubicBezTo>
                  <a:cubicBezTo>
                    <a:pt x="35" y="40"/>
                    <a:pt x="32" y="42"/>
                    <a:pt x="32" y="44"/>
                  </a:cubicBezTo>
                  <a:cubicBezTo>
                    <a:pt x="30" y="42"/>
                    <a:pt x="27" y="40"/>
                    <a:pt x="24" y="41"/>
                  </a:cubicBezTo>
                  <a:cubicBezTo>
                    <a:pt x="22" y="42"/>
                    <a:pt x="20" y="44"/>
                    <a:pt x="20" y="46"/>
                  </a:cubicBezTo>
                  <a:cubicBezTo>
                    <a:pt x="21" y="46"/>
                    <a:pt x="21" y="46"/>
                    <a:pt x="22" y="46"/>
                  </a:cubicBezTo>
                  <a:cubicBezTo>
                    <a:pt x="24" y="46"/>
                    <a:pt x="26" y="47"/>
                    <a:pt x="28" y="48"/>
                  </a:cubicBezTo>
                  <a:cubicBezTo>
                    <a:pt x="26" y="47"/>
                    <a:pt x="24" y="47"/>
                    <a:pt x="22" y="47"/>
                  </a:cubicBezTo>
                  <a:cubicBezTo>
                    <a:pt x="21" y="47"/>
                    <a:pt x="20" y="47"/>
                    <a:pt x="20" y="48"/>
                  </a:cubicBezTo>
                  <a:cubicBezTo>
                    <a:pt x="19" y="49"/>
                    <a:pt x="19" y="50"/>
                    <a:pt x="19" y="51"/>
                  </a:cubicBezTo>
                  <a:cubicBezTo>
                    <a:pt x="19" y="50"/>
                    <a:pt x="19" y="49"/>
                    <a:pt x="19" y="48"/>
                  </a:cubicBezTo>
                  <a:cubicBezTo>
                    <a:pt x="19" y="47"/>
                    <a:pt x="19" y="47"/>
                    <a:pt x="20" y="47"/>
                  </a:cubicBezTo>
                  <a:cubicBezTo>
                    <a:pt x="18" y="45"/>
                    <a:pt x="14" y="45"/>
                    <a:pt x="13" y="47"/>
                  </a:cubicBezTo>
                  <a:cubicBezTo>
                    <a:pt x="11" y="48"/>
                    <a:pt x="8" y="52"/>
                    <a:pt x="10" y="53"/>
                  </a:cubicBezTo>
                  <a:cubicBezTo>
                    <a:pt x="7" y="52"/>
                    <a:pt x="0" y="55"/>
                    <a:pt x="2" y="58"/>
                  </a:cubicBezTo>
                  <a:cubicBezTo>
                    <a:pt x="4" y="60"/>
                    <a:pt x="7" y="61"/>
                    <a:pt x="10" y="62"/>
                  </a:cubicBezTo>
                  <a:cubicBezTo>
                    <a:pt x="19" y="65"/>
                    <a:pt x="29" y="65"/>
                    <a:pt x="38" y="64"/>
                  </a:cubicBezTo>
                  <a:cubicBezTo>
                    <a:pt x="41" y="64"/>
                    <a:pt x="44" y="63"/>
                    <a:pt x="46" y="63"/>
                  </a:cubicBezTo>
                  <a:cubicBezTo>
                    <a:pt x="48" y="65"/>
                    <a:pt x="51" y="65"/>
                    <a:pt x="54" y="65"/>
                  </a:cubicBezTo>
                  <a:cubicBezTo>
                    <a:pt x="61" y="65"/>
                    <a:pt x="69" y="66"/>
                    <a:pt x="76" y="64"/>
                  </a:cubicBezTo>
                  <a:cubicBezTo>
                    <a:pt x="76" y="64"/>
                    <a:pt x="77" y="64"/>
                    <a:pt x="78" y="64"/>
                  </a:cubicBezTo>
                  <a:cubicBezTo>
                    <a:pt x="78" y="64"/>
                    <a:pt x="78" y="64"/>
                    <a:pt x="79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81" y="63"/>
                    <a:pt x="79" y="64"/>
                    <a:pt x="81" y="63"/>
                  </a:cubicBezTo>
                  <a:close/>
                  <a:moveTo>
                    <a:pt x="19" y="54"/>
                  </a:moveTo>
                  <a:cubicBezTo>
                    <a:pt x="18" y="55"/>
                    <a:pt x="17" y="55"/>
                    <a:pt x="16" y="56"/>
                  </a:cubicBezTo>
                  <a:cubicBezTo>
                    <a:pt x="15" y="57"/>
                    <a:pt x="14" y="58"/>
                    <a:pt x="14" y="60"/>
                  </a:cubicBezTo>
                  <a:cubicBezTo>
                    <a:pt x="14" y="58"/>
                    <a:pt x="14" y="57"/>
                    <a:pt x="15" y="56"/>
                  </a:cubicBezTo>
                  <a:cubicBezTo>
                    <a:pt x="16" y="54"/>
                    <a:pt x="18" y="54"/>
                    <a:pt x="19" y="53"/>
                  </a:cubicBezTo>
                  <a:cubicBezTo>
                    <a:pt x="20" y="53"/>
                    <a:pt x="22" y="53"/>
                    <a:pt x="23" y="53"/>
                  </a:cubicBezTo>
                  <a:cubicBezTo>
                    <a:pt x="25" y="54"/>
                    <a:pt x="26" y="54"/>
                    <a:pt x="27" y="54"/>
                  </a:cubicBezTo>
                  <a:cubicBezTo>
                    <a:pt x="25" y="54"/>
                    <a:pt x="22" y="53"/>
                    <a:pt x="19" y="54"/>
                  </a:cubicBezTo>
                  <a:close/>
                  <a:moveTo>
                    <a:pt x="38" y="48"/>
                  </a:moveTo>
                  <a:cubicBezTo>
                    <a:pt x="37" y="47"/>
                    <a:pt x="35" y="47"/>
                    <a:pt x="34" y="47"/>
                  </a:cubicBezTo>
                  <a:cubicBezTo>
                    <a:pt x="33" y="48"/>
                    <a:pt x="32" y="49"/>
                    <a:pt x="31" y="50"/>
                  </a:cubicBezTo>
                  <a:cubicBezTo>
                    <a:pt x="32" y="49"/>
                    <a:pt x="33" y="47"/>
                    <a:pt x="34" y="47"/>
                  </a:cubicBezTo>
                  <a:cubicBezTo>
                    <a:pt x="35" y="46"/>
                    <a:pt x="37" y="46"/>
                    <a:pt x="38" y="47"/>
                  </a:cubicBezTo>
                  <a:cubicBezTo>
                    <a:pt x="41" y="47"/>
                    <a:pt x="43" y="49"/>
                    <a:pt x="44" y="52"/>
                  </a:cubicBezTo>
                  <a:cubicBezTo>
                    <a:pt x="43" y="49"/>
                    <a:pt x="40" y="48"/>
                    <a:pt x="38" y="48"/>
                  </a:cubicBezTo>
                  <a:close/>
                  <a:moveTo>
                    <a:pt x="56" y="52"/>
                  </a:moveTo>
                  <a:cubicBezTo>
                    <a:pt x="55" y="51"/>
                    <a:pt x="53" y="51"/>
                    <a:pt x="52" y="51"/>
                  </a:cubicBezTo>
                  <a:cubicBezTo>
                    <a:pt x="49" y="51"/>
                    <a:pt x="45" y="51"/>
                    <a:pt x="43" y="54"/>
                  </a:cubicBezTo>
                  <a:cubicBezTo>
                    <a:pt x="44" y="53"/>
                    <a:pt x="45" y="52"/>
                    <a:pt x="47" y="51"/>
                  </a:cubicBezTo>
                  <a:cubicBezTo>
                    <a:pt x="48" y="50"/>
                    <a:pt x="50" y="50"/>
                    <a:pt x="52" y="50"/>
                  </a:cubicBezTo>
                  <a:cubicBezTo>
                    <a:pt x="53" y="50"/>
                    <a:pt x="55" y="51"/>
                    <a:pt x="56" y="52"/>
                  </a:cubicBezTo>
                  <a:cubicBezTo>
                    <a:pt x="58" y="53"/>
                    <a:pt x="59" y="54"/>
                    <a:pt x="59" y="56"/>
                  </a:cubicBezTo>
                  <a:cubicBezTo>
                    <a:pt x="58" y="54"/>
                    <a:pt x="57" y="53"/>
                    <a:pt x="56" y="52"/>
                  </a:cubicBezTo>
                  <a:close/>
                  <a:moveTo>
                    <a:pt x="70" y="55"/>
                  </a:moveTo>
                  <a:cubicBezTo>
                    <a:pt x="69" y="54"/>
                    <a:pt x="68" y="54"/>
                    <a:pt x="67" y="54"/>
                  </a:cubicBezTo>
                  <a:cubicBezTo>
                    <a:pt x="65" y="54"/>
                    <a:pt x="62" y="55"/>
                    <a:pt x="61" y="57"/>
                  </a:cubicBezTo>
                  <a:cubicBezTo>
                    <a:pt x="61" y="56"/>
                    <a:pt x="62" y="55"/>
                    <a:pt x="63" y="54"/>
                  </a:cubicBezTo>
                  <a:cubicBezTo>
                    <a:pt x="64" y="54"/>
                    <a:pt x="66" y="53"/>
                    <a:pt x="67" y="53"/>
                  </a:cubicBezTo>
                  <a:cubicBezTo>
                    <a:pt x="68" y="53"/>
                    <a:pt x="70" y="54"/>
                    <a:pt x="71" y="55"/>
                  </a:cubicBezTo>
                  <a:cubicBezTo>
                    <a:pt x="72" y="56"/>
                    <a:pt x="72" y="57"/>
                    <a:pt x="73" y="57"/>
                  </a:cubicBezTo>
                  <a:cubicBezTo>
                    <a:pt x="72" y="57"/>
                    <a:pt x="71" y="56"/>
                    <a:pt x="70" y="55"/>
                  </a:cubicBezTo>
                  <a:close/>
                  <a:moveTo>
                    <a:pt x="45" y="21"/>
                  </a:moveTo>
                  <a:cubicBezTo>
                    <a:pt x="45" y="21"/>
                    <a:pt x="49" y="24"/>
                    <a:pt x="45" y="0"/>
                  </a:cubicBezTo>
                  <a:cubicBezTo>
                    <a:pt x="41" y="24"/>
                    <a:pt x="45" y="21"/>
                    <a:pt x="45" y="21"/>
                  </a:cubicBezTo>
                  <a:close/>
                  <a:moveTo>
                    <a:pt x="39" y="24"/>
                  </a:moveTo>
                  <a:cubicBezTo>
                    <a:pt x="39" y="24"/>
                    <a:pt x="43" y="22"/>
                    <a:pt x="21" y="14"/>
                  </a:cubicBezTo>
                  <a:cubicBezTo>
                    <a:pt x="39" y="29"/>
                    <a:pt x="39" y="24"/>
                    <a:pt x="39" y="24"/>
                  </a:cubicBezTo>
                  <a:close/>
                  <a:moveTo>
                    <a:pt x="42" y="22"/>
                  </a:moveTo>
                  <a:cubicBezTo>
                    <a:pt x="42" y="22"/>
                    <a:pt x="46" y="22"/>
                    <a:pt x="31" y="3"/>
                  </a:cubicBezTo>
                  <a:cubicBezTo>
                    <a:pt x="40" y="26"/>
                    <a:pt x="42" y="22"/>
                    <a:pt x="42" y="22"/>
                  </a:cubicBezTo>
                  <a:close/>
                  <a:moveTo>
                    <a:pt x="56" y="42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lose/>
                  <a:moveTo>
                    <a:pt x="117" y="37"/>
                  </a:moveTo>
                  <a:cubicBezTo>
                    <a:pt x="116" y="32"/>
                    <a:pt x="112" y="32"/>
                    <a:pt x="110" y="31"/>
                  </a:cubicBezTo>
                  <a:cubicBezTo>
                    <a:pt x="110" y="31"/>
                    <a:pt x="111" y="32"/>
                    <a:pt x="111" y="32"/>
                  </a:cubicBezTo>
                  <a:cubicBezTo>
                    <a:pt x="111" y="33"/>
                    <a:pt x="111" y="34"/>
                    <a:pt x="111" y="34"/>
                  </a:cubicBezTo>
                  <a:cubicBezTo>
                    <a:pt x="111" y="34"/>
                    <a:pt x="111" y="33"/>
                    <a:pt x="111" y="33"/>
                  </a:cubicBezTo>
                  <a:cubicBezTo>
                    <a:pt x="110" y="32"/>
                    <a:pt x="109" y="31"/>
                    <a:pt x="109" y="31"/>
                  </a:cubicBezTo>
                  <a:cubicBezTo>
                    <a:pt x="108" y="30"/>
                    <a:pt x="107" y="30"/>
                    <a:pt x="106" y="30"/>
                  </a:cubicBezTo>
                  <a:cubicBezTo>
                    <a:pt x="105" y="29"/>
                    <a:pt x="105" y="30"/>
                    <a:pt x="105" y="30"/>
                  </a:cubicBezTo>
                  <a:cubicBezTo>
                    <a:pt x="105" y="30"/>
                    <a:pt x="105" y="29"/>
                    <a:pt x="106" y="29"/>
                  </a:cubicBezTo>
                  <a:cubicBezTo>
                    <a:pt x="107" y="29"/>
                    <a:pt x="107" y="29"/>
                    <a:pt x="108" y="30"/>
                  </a:cubicBezTo>
                  <a:cubicBezTo>
                    <a:pt x="106" y="26"/>
                    <a:pt x="103" y="25"/>
                    <a:pt x="99" y="25"/>
                  </a:cubicBezTo>
                  <a:cubicBezTo>
                    <a:pt x="98" y="21"/>
                    <a:pt x="94" y="21"/>
                    <a:pt x="91" y="22"/>
                  </a:cubicBezTo>
                  <a:cubicBezTo>
                    <a:pt x="92" y="22"/>
                    <a:pt x="94" y="23"/>
                    <a:pt x="94" y="25"/>
                  </a:cubicBezTo>
                  <a:cubicBezTo>
                    <a:pt x="95" y="26"/>
                    <a:pt x="95" y="27"/>
                    <a:pt x="95" y="27"/>
                  </a:cubicBezTo>
                  <a:cubicBezTo>
                    <a:pt x="95" y="27"/>
                    <a:pt x="95" y="26"/>
                    <a:pt x="94" y="25"/>
                  </a:cubicBezTo>
                  <a:cubicBezTo>
                    <a:pt x="93" y="24"/>
                    <a:pt x="92" y="23"/>
                    <a:pt x="91" y="22"/>
                  </a:cubicBezTo>
                  <a:cubicBezTo>
                    <a:pt x="91" y="22"/>
                    <a:pt x="91" y="22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7" y="22"/>
                  </a:cubicBez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1"/>
                    <a:pt x="87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4" y="18"/>
                    <a:pt x="76" y="19"/>
                    <a:pt x="72" y="21"/>
                  </a:cubicBezTo>
                  <a:cubicBezTo>
                    <a:pt x="65" y="18"/>
                    <a:pt x="63" y="22"/>
                    <a:pt x="61" y="24"/>
                  </a:cubicBezTo>
                  <a:cubicBezTo>
                    <a:pt x="57" y="23"/>
                    <a:pt x="55" y="24"/>
                    <a:pt x="53" y="26"/>
                  </a:cubicBezTo>
                  <a:cubicBezTo>
                    <a:pt x="52" y="26"/>
                    <a:pt x="51" y="26"/>
                    <a:pt x="51" y="27"/>
                  </a:cubicBezTo>
                  <a:cubicBezTo>
                    <a:pt x="50" y="24"/>
                    <a:pt x="48" y="22"/>
                    <a:pt x="45" y="22"/>
                  </a:cubicBezTo>
                  <a:cubicBezTo>
                    <a:pt x="42" y="22"/>
                    <a:pt x="39" y="25"/>
                    <a:pt x="39" y="28"/>
                  </a:cubicBezTo>
                  <a:cubicBezTo>
                    <a:pt x="39" y="31"/>
                    <a:pt x="42" y="33"/>
                    <a:pt x="45" y="33"/>
                  </a:cubicBezTo>
                  <a:cubicBezTo>
                    <a:pt x="45" y="34"/>
                    <a:pt x="45" y="34"/>
                    <a:pt x="45" y="35"/>
                  </a:cubicBezTo>
                  <a:cubicBezTo>
                    <a:pt x="45" y="34"/>
                    <a:pt x="44" y="34"/>
                    <a:pt x="43" y="37"/>
                  </a:cubicBezTo>
                  <a:cubicBezTo>
                    <a:pt x="43" y="37"/>
                    <a:pt x="43" y="37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5" y="39"/>
                    <a:pt x="45" y="41"/>
                    <a:pt x="46" y="42"/>
                  </a:cubicBezTo>
                  <a:cubicBezTo>
                    <a:pt x="46" y="42"/>
                    <a:pt x="46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1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9"/>
                    <a:pt x="51" y="39"/>
                    <a:pt x="52" y="39"/>
                  </a:cubicBezTo>
                  <a:cubicBezTo>
                    <a:pt x="54" y="39"/>
                    <a:pt x="55" y="40"/>
                    <a:pt x="56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3"/>
                    <a:pt x="59" y="43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4"/>
                    <a:pt x="63" y="44"/>
                    <a:pt x="64" y="44"/>
                  </a:cubicBezTo>
                  <a:cubicBezTo>
                    <a:pt x="65" y="44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9" y="45"/>
                    <a:pt x="72" y="45"/>
                    <a:pt x="75" y="44"/>
                  </a:cubicBezTo>
                  <a:cubicBezTo>
                    <a:pt x="81" y="48"/>
                    <a:pt x="86" y="44"/>
                    <a:pt x="89" y="43"/>
                  </a:cubicBezTo>
                  <a:cubicBezTo>
                    <a:pt x="92" y="44"/>
                    <a:pt x="91" y="45"/>
                    <a:pt x="106" y="43"/>
                  </a:cubicBezTo>
                  <a:cubicBezTo>
                    <a:pt x="123" y="44"/>
                    <a:pt x="120" y="39"/>
                    <a:pt x="117" y="37"/>
                  </a:cubicBezTo>
                  <a:close/>
                  <a:moveTo>
                    <a:pt x="50" y="30"/>
                  </a:moveTo>
                  <a:cubicBezTo>
                    <a:pt x="50" y="30"/>
                    <a:pt x="49" y="30"/>
                    <a:pt x="49" y="31"/>
                  </a:cubicBezTo>
                  <a:cubicBezTo>
                    <a:pt x="48" y="31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2"/>
                  </a:cubicBezTo>
                  <a:cubicBezTo>
                    <a:pt x="47" y="31"/>
                    <a:pt x="48" y="31"/>
                    <a:pt x="48" y="30"/>
                  </a:cubicBezTo>
                  <a:cubicBezTo>
                    <a:pt x="49" y="30"/>
                    <a:pt x="50" y="29"/>
                    <a:pt x="50" y="29"/>
                  </a:cubicBezTo>
                  <a:cubicBezTo>
                    <a:pt x="51" y="30"/>
                    <a:pt x="52" y="30"/>
                    <a:pt x="52" y="30"/>
                  </a:cubicBezTo>
                  <a:cubicBezTo>
                    <a:pt x="52" y="30"/>
                    <a:pt x="51" y="30"/>
                    <a:pt x="50" y="30"/>
                  </a:cubicBezTo>
                  <a:close/>
                  <a:moveTo>
                    <a:pt x="69" y="23"/>
                  </a:moveTo>
                  <a:cubicBezTo>
                    <a:pt x="70" y="22"/>
                    <a:pt x="72" y="21"/>
                    <a:pt x="74" y="21"/>
                  </a:cubicBezTo>
                  <a:cubicBezTo>
                    <a:pt x="75" y="21"/>
                    <a:pt x="77" y="21"/>
                    <a:pt x="79" y="22"/>
                  </a:cubicBezTo>
                  <a:cubicBezTo>
                    <a:pt x="81" y="23"/>
                    <a:pt x="82" y="24"/>
                    <a:pt x="82" y="24"/>
                  </a:cubicBezTo>
                  <a:cubicBezTo>
                    <a:pt x="82" y="24"/>
                    <a:pt x="81" y="23"/>
                    <a:pt x="79" y="22"/>
                  </a:cubicBezTo>
                  <a:cubicBezTo>
                    <a:pt x="77" y="22"/>
                    <a:pt x="75" y="21"/>
                    <a:pt x="74" y="21"/>
                  </a:cubicBezTo>
                  <a:cubicBezTo>
                    <a:pt x="73" y="21"/>
                    <a:pt x="70" y="22"/>
                    <a:pt x="69" y="23"/>
                  </a:cubicBezTo>
                  <a:cubicBezTo>
                    <a:pt x="68" y="25"/>
                    <a:pt x="68" y="26"/>
                    <a:pt x="68" y="26"/>
                  </a:cubicBezTo>
                  <a:cubicBezTo>
                    <a:pt x="68" y="26"/>
                    <a:pt x="68" y="25"/>
                    <a:pt x="69" y="23"/>
                  </a:cubicBezTo>
                  <a:close/>
                  <a:moveTo>
                    <a:pt x="56" y="26"/>
                  </a:moveTo>
                  <a:cubicBezTo>
                    <a:pt x="55" y="26"/>
                    <a:pt x="53" y="26"/>
                    <a:pt x="53" y="27"/>
                  </a:cubicBezTo>
                  <a:cubicBezTo>
                    <a:pt x="52" y="29"/>
                    <a:pt x="53" y="30"/>
                    <a:pt x="53" y="30"/>
                  </a:cubicBezTo>
                  <a:cubicBezTo>
                    <a:pt x="53" y="30"/>
                    <a:pt x="52" y="29"/>
                    <a:pt x="52" y="27"/>
                  </a:cubicBezTo>
                  <a:cubicBezTo>
                    <a:pt x="53" y="27"/>
                    <a:pt x="53" y="26"/>
                    <a:pt x="54" y="26"/>
                  </a:cubicBezTo>
                  <a:cubicBezTo>
                    <a:pt x="54" y="25"/>
                    <a:pt x="55" y="25"/>
                    <a:pt x="56" y="25"/>
                  </a:cubicBezTo>
                  <a:cubicBezTo>
                    <a:pt x="56" y="25"/>
                    <a:pt x="58" y="25"/>
                    <a:pt x="59" y="26"/>
                  </a:cubicBezTo>
                  <a:cubicBezTo>
                    <a:pt x="61" y="27"/>
                    <a:pt x="61" y="28"/>
                    <a:pt x="61" y="28"/>
                  </a:cubicBezTo>
                  <a:cubicBezTo>
                    <a:pt x="61" y="28"/>
                    <a:pt x="60" y="27"/>
                    <a:pt x="59" y="26"/>
                  </a:cubicBezTo>
                  <a:cubicBezTo>
                    <a:pt x="58" y="26"/>
                    <a:pt x="56" y="26"/>
                    <a:pt x="56" y="26"/>
                  </a:cubicBezTo>
                  <a:close/>
                  <a:moveTo>
                    <a:pt x="97" y="36"/>
                  </a:moveTo>
                  <a:cubicBezTo>
                    <a:pt x="96" y="36"/>
                    <a:pt x="97" y="34"/>
                    <a:pt x="95" y="32"/>
                  </a:cubicBezTo>
                  <a:cubicBezTo>
                    <a:pt x="94" y="29"/>
                    <a:pt x="91" y="29"/>
                    <a:pt x="89" y="29"/>
                  </a:cubicBezTo>
                  <a:cubicBezTo>
                    <a:pt x="87" y="29"/>
                    <a:pt x="84" y="29"/>
                    <a:pt x="82" y="30"/>
                  </a:cubicBezTo>
                  <a:cubicBezTo>
                    <a:pt x="79" y="31"/>
                    <a:pt x="78" y="32"/>
                    <a:pt x="77" y="32"/>
                  </a:cubicBezTo>
                  <a:cubicBezTo>
                    <a:pt x="78" y="33"/>
                    <a:pt x="79" y="33"/>
                    <a:pt x="79" y="34"/>
                  </a:cubicBezTo>
                  <a:cubicBezTo>
                    <a:pt x="80" y="36"/>
                    <a:pt x="80" y="37"/>
                    <a:pt x="80" y="37"/>
                  </a:cubicBezTo>
                  <a:cubicBezTo>
                    <a:pt x="80" y="37"/>
                    <a:pt x="80" y="36"/>
                    <a:pt x="79" y="34"/>
                  </a:cubicBezTo>
                  <a:cubicBezTo>
                    <a:pt x="78" y="33"/>
                    <a:pt x="76" y="32"/>
                    <a:pt x="75" y="31"/>
                  </a:cubicBezTo>
                  <a:cubicBezTo>
                    <a:pt x="74" y="31"/>
                    <a:pt x="72" y="31"/>
                    <a:pt x="70" y="31"/>
                  </a:cubicBezTo>
                  <a:cubicBezTo>
                    <a:pt x="69" y="32"/>
                    <a:pt x="68" y="32"/>
                    <a:pt x="68" y="32"/>
                  </a:cubicBezTo>
                  <a:cubicBezTo>
                    <a:pt x="69" y="33"/>
                    <a:pt x="70" y="33"/>
                    <a:pt x="71" y="34"/>
                  </a:cubicBezTo>
                  <a:cubicBezTo>
                    <a:pt x="72" y="36"/>
                    <a:pt x="72" y="38"/>
                    <a:pt x="72" y="38"/>
                  </a:cubicBezTo>
                  <a:cubicBezTo>
                    <a:pt x="72" y="38"/>
                    <a:pt x="72" y="36"/>
                    <a:pt x="70" y="35"/>
                  </a:cubicBezTo>
                  <a:cubicBezTo>
                    <a:pt x="69" y="33"/>
                    <a:pt x="66" y="33"/>
                    <a:pt x="65" y="32"/>
                  </a:cubicBezTo>
                  <a:cubicBezTo>
                    <a:pt x="63" y="32"/>
                    <a:pt x="61" y="32"/>
                    <a:pt x="59" y="34"/>
                  </a:cubicBezTo>
                  <a:cubicBezTo>
                    <a:pt x="58" y="34"/>
                    <a:pt x="57" y="35"/>
                    <a:pt x="57" y="35"/>
                  </a:cubicBezTo>
                  <a:cubicBezTo>
                    <a:pt x="57" y="36"/>
                    <a:pt x="56" y="36"/>
                    <a:pt x="56" y="36"/>
                  </a:cubicBezTo>
                  <a:cubicBezTo>
                    <a:pt x="56" y="36"/>
                    <a:pt x="56" y="36"/>
                    <a:pt x="57" y="35"/>
                  </a:cubicBezTo>
                  <a:cubicBezTo>
                    <a:pt x="57" y="35"/>
                    <a:pt x="58" y="34"/>
                    <a:pt x="59" y="33"/>
                  </a:cubicBezTo>
                  <a:cubicBezTo>
                    <a:pt x="61" y="32"/>
                    <a:pt x="63" y="32"/>
                    <a:pt x="65" y="32"/>
                  </a:cubicBezTo>
                  <a:cubicBezTo>
                    <a:pt x="66" y="32"/>
                    <a:pt x="67" y="32"/>
                    <a:pt x="68" y="32"/>
                  </a:cubicBezTo>
                  <a:cubicBezTo>
                    <a:pt x="68" y="32"/>
                    <a:pt x="69" y="31"/>
                    <a:pt x="70" y="31"/>
                  </a:cubicBezTo>
                  <a:cubicBezTo>
                    <a:pt x="72" y="30"/>
                    <a:pt x="74" y="30"/>
                    <a:pt x="75" y="31"/>
                  </a:cubicBezTo>
                  <a:cubicBezTo>
                    <a:pt x="76" y="31"/>
                    <a:pt x="77" y="32"/>
                    <a:pt x="77" y="32"/>
                  </a:cubicBezTo>
                  <a:cubicBezTo>
                    <a:pt x="78" y="32"/>
                    <a:pt x="79" y="31"/>
                    <a:pt x="82" y="30"/>
                  </a:cubicBezTo>
                  <a:cubicBezTo>
                    <a:pt x="84" y="29"/>
                    <a:pt x="87" y="28"/>
                    <a:pt x="89" y="28"/>
                  </a:cubicBezTo>
                  <a:cubicBezTo>
                    <a:pt x="91" y="28"/>
                    <a:pt x="94" y="29"/>
                    <a:pt x="96" y="31"/>
                  </a:cubicBezTo>
                  <a:cubicBezTo>
                    <a:pt x="97" y="34"/>
                    <a:pt x="96" y="36"/>
                    <a:pt x="97" y="36"/>
                  </a:cubicBezTo>
                  <a:close/>
                  <a:moveTo>
                    <a:pt x="107" y="37"/>
                  </a:moveTo>
                  <a:cubicBezTo>
                    <a:pt x="106" y="36"/>
                    <a:pt x="104" y="35"/>
                    <a:pt x="104" y="34"/>
                  </a:cubicBezTo>
                  <a:cubicBezTo>
                    <a:pt x="103" y="34"/>
                    <a:pt x="101" y="33"/>
                    <a:pt x="100" y="33"/>
                  </a:cubicBezTo>
                  <a:cubicBezTo>
                    <a:pt x="98" y="32"/>
                    <a:pt x="97" y="33"/>
                    <a:pt x="97" y="33"/>
                  </a:cubicBezTo>
                  <a:cubicBezTo>
                    <a:pt x="97" y="33"/>
                    <a:pt x="98" y="32"/>
                    <a:pt x="100" y="33"/>
                  </a:cubicBezTo>
                  <a:cubicBezTo>
                    <a:pt x="101" y="33"/>
                    <a:pt x="103" y="33"/>
                    <a:pt x="104" y="34"/>
                  </a:cubicBezTo>
                  <a:cubicBezTo>
                    <a:pt x="105" y="34"/>
                    <a:pt x="106" y="35"/>
                    <a:pt x="107" y="36"/>
                  </a:cubicBezTo>
                  <a:cubicBezTo>
                    <a:pt x="109" y="37"/>
                    <a:pt x="109" y="39"/>
                    <a:pt x="109" y="39"/>
                  </a:cubicBezTo>
                  <a:cubicBezTo>
                    <a:pt x="109" y="39"/>
                    <a:pt x="108" y="37"/>
                    <a:pt x="107" y="37"/>
                  </a:cubicBezTo>
                  <a:close/>
                  <a:moveTo>
                    <a:pt x="48" y="22"/>
                  </a:moveTo>
                  <a:cubicBezTo>
                    <a:pt x="48" y="22"/>
                    <a:pt x="50" y="26"/>
                    <a:pt x="59" y="3"/>
                  </a:cubicBezTo>
                  <a:cubicBezTo>
                    <a:pt x="44" y="22"/>
                    <a:pt x="48" y="22"/>
                    <a:pt x="48" y="22"/>
                  </a:cubicBezTo>
                  <a:close/>
                  <a:moveTo>
                    <a:pt x="69" y="14"/>
                  </a:moveTo>
                  <a:cubicBezTo>
                    <a:pt x="47" y="22"/>
                    <a:pt x="51" y="24"/>
                    <a:pt x="51" y="24"/>
                  </a:cubicBezTo>
                  <a:cubicBezTo>
                    <a:pt x="51" y="24"/>
                    <a:pt x="50" y="29"/>
                    <a:pt x="69" y="14"/>
                  </a:cubicBezTo>
                  <a:close/>
                  <a:moveTo>
                    <a:pt x="42" y="34"/>
                  </a:moveTo>
                  <a:cubicBezTo>
                    <a:pt x="42" y="34"/>
                    <a:pt x="41" y="32"/>
                    <a:pt x="37" y="37"/>
                  </a:cubicBezTo>
                  <a:cubicBezTo>
                    <a:pt x="39" y="37"/>
                    <a:pt x="40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33"/>
                    <a:pt x="42" y="34"/>
                    <a:pt x="42" y="34"/>
                  </a:cubicBezTo>
                  <a:close/>
                  <a:moveTo>
                    <a:pt x="10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lose/>
                  <a:moveTo>
                    <a:pt x="28" y="40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8" y="40"/>
                  </a:cubicBezTo>
                  <a:close/>
                  <a:moveTo>
                    <a:pt x="28" y="40"/>
                  </a:moveTo>
                  <a:cubicBezTo>
                    <a:pt x="28" y="40"/>
                    <a:pt x="29" y="41"/>
                    <a:pt x="30" y="41"/>
                  </a:cubicBezTo>
                  <a:cubicBezTo>
                    <a:pt x="29" y="41"/>
                    <a:pt x="28" y="40"/>
                    <a:pt x="28" y="40"/>
                  </a:cubicBezTo>
                  <a:close/>
                  <a:moveTo>
                    <a:pt x="20" y="43"/>
                  </a:moveTo>
                  <a:cubicBezTo>
                    <a:pt x="20" y="42"/>
                    <a:pt x="21" y="42"/>
                    <a:pt x="21" y="42"/>
                  </a:cubicBezTo>
                  <a:cubicBezTo>
                    <a:pt x="21" y="42"/>
                    <a:pt x="20" y="42"/>
                    <a:pt x="20" y="43"/>
                  </a:cubicBezTo>
                  <a:close/>
                  <a:moveTo>
                    <a:pt x="90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1"/>
                    <a:pt x="90" y="21"/>
                    <a:pt x="89" y="21"/>
                  </a:cubicBezTo>
                  <a:cubicBezTo>
                    <a:pt x="90" y="21"/>
                    <a:pt x="90" y="22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lose/>
                  <a:moveTo>
                    <a:pt x="110" y="31"/>
                  </a:moveTo>
                  <a:cubicBezTo>
                    <a:pt x="109" y="31"/>
                    <a:pt x="109" y="30"/>
                    <a:pt x="109" y="30"/>
                  </a:cubicBezTo>
                  <a:cubicBezTo>
                    <a:pt x="109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9" y="30"/>
                    <a:pt x="109" y="31"/>
                    <a:pt x="11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8040688" y="4427538"/>
              <a:ext cx="344488" cy="315913"/>
            </a:xfrm>
            <a:custGeom>
              <a:avLst/>
              <a:gdLst>
                <a:gd name="T0" fmla="*/ 28 w 217"/>
                <a:gd name="T1" fmla="*/ 47 h 199"/>
                <a:gd name="T2" fmla="*/ 40 w 217"/>
                <a:gd name="T3" fmla="*/ 26 h 199"/>
                <a:gd name="T4" fmla="*/ 19 w 217"/>
                <a:gd name="T5" fmla="*/ 23 h 199"/>
                <a:gd name="T6" fmla="*/ 0 w 217"/>
                <a:gd name="T7" fmla="*/ 28 h 199"/>
                <a:gd name="T8" fmla="*/ 11 w 217"/>
                <a:gd name="T9" fmla="*/ 109 h 199"/>
                <a:gd name="T10" fmla="*/ 35 w 217"/>
                <a:gd name="T11" fmla="*/ 106 h 199"/>
                <a:gd name="T12" fmla="*/ 26 w 217"/>
                <a:gd name="T13" fmla="*/ 87 h 199"/>
                <a:gd name="T14" fmla="*/ 14 w 217"/>
                <a:gd name="T15" fmla="*/ 73 h 199"/>
                <a:gd name="T16" fmla="*/ 2 w 217"/>
                <a:gd name="T17" fmla="*/ 94 h 199"/>
                <a:gd name="T18" fmla="*/ 30 w 217"/>
                <a:gd name="T19" fmla="*/ 149 h 199"/>
                <a:gd name="T20" fmla="*/ 16 w 217"/>
                <a:gd name="T21" fmla="*/ 132 h 199"/>
                <a:gd name="T22" fmla="*/ 7 w 217"/>
                <a:gd name="T23" fmla="*/ 156 h 199"/>
                <a:gd name="T24" fmla="*/ 26 w 217"/>
                <a:gd name="T25" fmla="*/ 156 h 199"/>
                <a:gd name="T26" fmla="*/ 47 w 217"/>
                <a:gd name="T27" fmla="*/ 151 h 199"/>
                <a:gd name="T28" fmla="*/ 78 w 217"/>
                <a:gd name="T29" fmla="*/ 64 h 199"/>
                <a:gd name="T30" fmla="*/ 99 w 217"/>
                <a:gd name="T31" fmla="*/ 59 h 199"/>
                <a:gd name="T32" fmla="*/ 85 w 217"/>
                <a:gd name="T33" fmla="*/ 40 h 199"/>
                <a:gd name="T34" fmla="*/ 73 w 217"/>
                <a:gd name="T35" fmla="*/ 56 h 199"/>
                <a:gd name="T36" fmla="*/ 68 w 217"/>
                <a:gd name="T37" fmla="*/ 75 h 199"/>
                <a:gd name="T38" fmla="*/ 92 w 217"/>
                <a:gd name="T39" fmla="*/ 137 h 199"/>
                <a:gd name="T40" fmla="*/ 101 w 217"/>
                <a:gd name="T41" fmla="*/ 116 h 199"/>
                <a:gd name="T42" fmla="*/ 80 w 217"/>
                <a:gd name="T43" fmla="*/ 116 h 199"/>
                <a:gd name="T44" fmla="*/ 61 w 217"/>
                <a:gd name="T45" fmla="*/ 118 h 199"/>
                <a:gd name="T46" fmla="*/ 104 w 217"/>
                <a:gd name="T47" fmla="*/ 177 h 199"/>
                <a:gd name="T48" fmla="*/ 85 w 217"/>
                <a:gd name="T49" fmla="*/ 175 h 199"/>
                <a:gd name="T50" fmla="*/ 63 w 217"/>
                <a:gd name="T51" fmla="*/ 180 h 199"/>
                <a:gd name="T52" fmla="*/ 78 w 217"/>
                <a:gd name="T53" fmla="*/ 199 h 199"/>
                <a:gd name="T54" fmla="*/ 87 w 217"/>
                <a:gd name="T55" fmla="*/ 182 h 199"/>
                <a:gd name="T56" fmla="*/ 125 w 217"/>
                <a:gd name="T57" fmla="*/ 40 h 199"/>
                <a:gd name="T58" fmla="*/ 137 w 217"/>
                <a:gd name="T59" fmla="*/ 21 h 199"/>
                <a:gd name="T60" fmla="*/ 144 w 217"/>
                <a:gd name="T61" fmla="*/ 2 h 199"/>
                <a:gd name="T62" fmla="*/ 118 w 217"/>
                <a:gd name="T63" fmla="*/ 4 h 199"/>
                <a:gd name="T64" fmla="*/ 130 w 217"/>
                <a:gd name="T65" fmla="*/ 21 h 199"/>
                <a:gd name="T66" fmla="*/ 137 w 217"/>
                <a:gd name="T67" fmla="*/ 85 h 199"/>
                <a:gd name="T68" fmla="*/ 156 w 217"/>
                <a:gd name="T69" fmla="*/ 80 h 199"/>
                <a:gd name="T70" fmla="*/ 141 w 217"/>
                <a:gd name="T71" fmla="*/ 61 h 199"/>
                <a:gd name="T72" fmla="*/ 132 w 217"/>
                <a:gd name="T73" fmla="*/ 78 h 199"/>
                <a:gd name="T74" fmla="*/ 125 w 217"/>
                <a:gd name="T75" fmla="*/ 99 h 199"/>
                <a:gd name="T76" fmla="*/ 146 w 217"/>
                <a:gd name="T77" fmla="*/ 123 h 199"/>
                <a:gd name="T78" fmla="*/ 134 w 217"/>
                <a:gd name="T79" fmla="*/ 139 h 199"/>
                <a:gd name="T80" fmla="*/ 127 w 217"/>
                <a:gd name="T81" fmla="*/ 158 h 199"/>
                <a:gd name="T82" fmla="*/ 153 w 217"/>
                <a:gd name="T83" fmla="*/ 156 h 199"/>
                <a:gd name="T84" fmla="*/ 179 w 217"/>
                <a:gd name="T85" fmla="*/ 71 h 199"/>
                <a:gd name="T86" fmla="*/ 205 w 217"/>
                <a:gd name="T87" fmla="*/ 68 h 199"/>
                <a:gd name="T88" fmla="*/ 193 w 217"/>
                <a:gd name="T89" fmla="*/ 49 h 199"/>
                <a:gd name="T90" fmla="*/ 182 w 217"/>
                <a:gd name="T91" fmla="*/ 35 h 199"/>
                <a:gd name="T92" fmla="*/ 170 w 217"/>
                <a:gd name="T93" fmla="*/ 56 h 199"/>
                <a:gd name="T94" fmla="*/ 189 w 217"/>
                <a:gd name="T95" fmla="*/ 132 h 199"/>
                <a:gd name="T96" fmla="*/ 198 w 217"/>
                <a:gd name="T97" fmla="*/ 116 h 199"/>
                <a:gd name="T98" fmla="*/ 205 w 217"/>
                <a:gd name="T99" fmla="*/ 97 h 199"/>
                <a:gd name="T100" fmla="*/ 182 w 217"/>
                <a:gd name="T101" fmla="*/ 97 h 199"/>
                <a:gd name="T102" fmla="*/ 191 w 217"/>
                <a:gd name="T103" fmla="*/ 116 h 199"/>
                <a:gd name="T104" fmla="*/ 201 w 217"/>
                <a:gd name="T105" fmla="*/ 172 h 199"/>
                <a:gd name="T106" fmla="*/ 186 w 217"/>
                <a:gd name="T107" fmla="*/ 156 h 199"/>
                <a:gd name="T108" fmla="*/ 177 w 217"/>
                <a:gd name="T109" fmla="*/ 177 h 199"/>
                <a:gd name="T110" fmla="*/ 198 w 217"/>
                <a:gd name="T111" fmla="*/ 180 h 199"/>
                <a:gd name="T112" fmla="*/ 217 w 217"/>
                <a:gd name="T113" fmla="*/ 17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7" h="199">
                  <a:moveTo>
                    <a:pt x="9" y="47"/>
                  </a:moveTo>
                  <a:lnTo>
                    <a:pt x="14" y="49"/>
                  </a:lnTo>
                  <a:lnTo>
                    <a:pt x="19" y="33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23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23" y="26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19" y="23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6" y="30"/>
                  </a:lnTo>
                  <a:lnTo>
                    <a:pt x="9" y="47"/>
                  </a:lnTo>
                  <a:close/>
                  <a:moveTo>
                    <a:pt x="11" y="109"/>
                  </a:moveTo>
                  <a:lnTo>
                    <a:pt x="16" y="109"/>
                  </a:lnTo>
                  <a:lnTo>
                    <a:pt x="23" y="94"/>
                  </a:lnTo>
                  <a:lnTo>
                    <a:pt x="33" y="109"/>
                  </a:lnTo>
                  <a:lnTo>
                    <a:pt x="35" y="106"/>
                  </a:lnTo>
                  <a:lnTo>
                    <a:pt x="26" y="92"/>
                  </a:lnTo>
                  <a:lnTo>
                    <a:pt x="42" y="90"/>
                  </a:lnTo>
                  <a:lnTo>
                    <a:pt x="42" y="85"/>
                  </a:lnTo>
                  <a:lnTo>
                    <a:pt x="26" y="87"/>
                  </a:lnTo>
                  <a:lnTo>
                    <a:pt x="33" y="73"/>
                  </a:lnTo>
                  <a:lnTo>
                    <a:pt x="28" y="71"/>
                  </a:lnTo>
                  <a:lnTo>
                    <a:pt x="23" y="85"/>
                  </a:lnTo>
                  <a:lnTo>
                    <a:pt x="14" y="73"/>
                  </a:lnTo>
                  <a:lnTo>
                    <a:pt x="9" y="75"/>
                  </a:lnTo>
                  <a:lnTo>
                    <a:pt x="19" y="87"/>
                  </a:lnTo>
                  <a:lnTo>
                    <a:pt x="2" y="90"/>
                  </a:lnTo>
                  <a:lnTo>
                    <a:pt x="2" y="94"/>
                  </a:lnTo>
                  <a:lnTo>
                    <a:pt x="19" y="92"/>
                  </a:lnTo>
                  <a:lnTo>
                    <a:pt x="11" y="109"/>
                  </a:lnTo>
                  <a:close/>
                  <a:moveTo>
                    <a:pt x="45" y="146"/>
                  </a:moveTo>
                  <a:lnTo>
                    <a:pt x="30" y="149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26" y="146"/>
                  </a:lnTo>
                  <a:lnTo>
                    <a:pt x="16" y="132"/>
                  </a:lnTo>
                  <a:lnTo>
                    <a:pt x="11" y="135"/>
                  </a:lnTo>
                  <a:lnTo>
                    <a:pt x="21" y="149"/>
                  </a:lnTo>
                  <a:lnTo>
                    <a:pt x="4" y="151"/>
                  </a:lnTo>
                  <a:lnTo>
                    <a:pt x="7" y="156"/>
                  </a:lnTo>
                  <a:lnTo>
                    <a:pt x="21" y="154"/>
                  </a:lnTo>
                  <a:lnTo>
                    <a:pt x="16" y="168"/>
                  </a:lnTo>
                  <a:lnTo>
                    <a:pt x="19" y="170"/>
                  </a:lnTo>
                  <a:lnTo>
                    <a:pt x="26" y="156"/>
                  </a:lnTo>
                  <a:lnTo>
                    <a:pt x="35" y="168"/>
                  </a:lnTo>
                  <a:lnTo>
                    <a:pt x="40" y="165"/>
                  </a:lnTo>
                  <a:lnTo>
                    <a:pt x="30" y="154"/>
                  </a:lnTo>
                  <a:lnTo>
                    <a:pt x="47" y="151"/>
                  </a:lnTo>
                  <a:lnTo>
                    <a:pt x="45" y="146"/>
                  </a:lnTo>
                  <a:close/>
                  <a:moveTo>
                    <a:pt x="68" y="75"/>
                  </a:moveTo>
                  <a:lnTo>
                    <a:pt x="71" y="78"/>
                  </a:lnTo>
                  <a:lnTo>
                    <a:pt x="78" y="64"/>
                  </a:lnTo>
                  <a:lnTo>
                    <a:pt x="87" y="75"/>
                  </a:lnTo>
                  <a:lnTo>
                    <a:pt x="92" y="73"/>
                  </a:lnTo>
                  <a:lnTo>
                    <a:pt x="82" y="59"/>
                  </a:lnTo>
                  <a:lnTo>
                    <a:pt x="99" y="59"/>
                  </a:lnTo>
                  <a:lnTo>
                    <a:pt x="97" y="54"/>
                  </a:lnTo>
                  <a:lnTo>
                    <a:pt x="82" y="56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78" y="54"/>
                  </a:lnTo>
                  <a:lnTo>
                    <a:pt x="68" y="40"/>
                  </a:lnTo>
                  <a:lnTo>
                    <a:pt x="63" y="42"/>
                  </a:lnTo>
                  <a:lnTo>
                    <a:pt x="73" y="56"/>
                  </a:lnTo>
                  <a:lnTo>
                    <a:pt x="56" y="59"/>
                  </a:lnTo>
                  <a:lnTo>
                    <a:pt x="59" y="61"/>
                  </a:lnTo>
                  <a:lnTo>
                    <a:pt x="73" y="61"/>
                  </a:lnTo>
                  <a:lnTo>
                    <a:pt x="68" y="75"/>
                  </a:lnTo>
                  <a:close/>
                  <a:moveTo>
                    <a:pt x="71" y="137"/>
                  </a:moveTo>
                  <a:lnTo>
                    <a:pt x="75" y="139"/>
                  </a:lnTo>
                  <a:lnTo>
                    <a:pt x="82" y="123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85" y="120"/>
                  </a:lnTo>
                  <a:lnTo>
                    <a:pt x="101" y="120"/>
                  </a:lnTo>
                  <a:lnTo>
                    <a:pt x="101" y="116"/>
                  </a:lnTo>
                  <a:lnTo>
                    <a:pt x="85" y="116"/>
                  </a:lnTo>
                  <a:lnTo>
                    <a:pt x="92" y="101"/>
                  </a:lnTo>
                  <a:lnTo>
                    <a:pt x="87" y="99"/>
                  </a:lnTo>
                  <a:lnTo>
                    <a:pt x="80" y="116"/>
                  </a:lnTo>
                  <a:lnTo>
                    <a:pt x="71" y="101"/>
                  </a:lnTo>
                  <a:lnTo>
                    <a:pt x="68" y="104"/>
                  </a:lnTo>
                  <a:lnTo>
                    <a:pt x="78" y="118"/>
                  </a:lnTo>
                  <a:lnTo>
                    <a:pt x="61" y="118"/>
                  </a:lnTo>
                  <a:lnTo>
                    <a:pt x="61" y="123"/>
                  </a:lnTo>
                  <a:lnTo>
                    <a:pt x="78" y="123"/>
                  </a:lnTo>
                  <a:lnTo>
                    <a:pt x="71" y="137"/>
                  </a:lnTo>
                  <a:close/>
                  <a:moveTo>
                    <a:pt x="104" y="177"/>
                  </a:moveTo>
                  <a:lnTo>
                    <a:pt x="87" y="177"/>
                  </a:lnTo>
                  <a:lnTo>
                    <a:pt x="94" y="163"/>
                  </a:lnTo>
                  <a:lnTo>
                    <a:pt x="89" y="161"/>
                  </a:lnTo>
                  <a:lnTo>
                    <a:pt x="85" y="175"/>
                  </a:lnTo>
                  <a:lnTo>
                    <a:pt x="75" y="163"/>
                  </a:lnTo>
                  <a:lnTo>
                    <a:pt x="71" y="165"/>
                  </a:lnTo>
                  <a:lnTo>
                    <a:pt x="80" y="177"/>
                  </a:lnTo>
                  <a:lnTo>
                    <a:pt x="63" y="180"/>
                  </a:lnTo>
                  <a:lnTo>
                    <a:pt x="63" y="184"/>
                  </a:lnTo>
                  <a:lnTo>
                    <a:pt x="80" y="182"/>
                  </a:lnTo>
                  <a:lnTo>
                    <a:pt x="73" y="199"/>
                  </a:lnTo>
                  <a:lnTo>
                    <a:pt x="78" y="199"/>
                  </a:lnTo>
                  <a:lnTo>
                    <a:pt x="85" y="184"/>
                  </a:lnTo>
                  <a:lnTo>
                    <a:pt x="94" y="199"/>
                  </a:lnTo>
                  <a:lnTo>
                    <a:pt x="97" y="196"/>
                  </a:lnTo>
                  <a:lnTo>
                    <a:pt x="87" y="182"/>
                  </a:lnTo>
                  <a:lnTo>
                    <a:pt x="104" y="180"/>
                  </a:lnTo>
                  <a:lnTo>
                    <a:pt x="104" y="177"/>
                  </a:lnTo>
                  <a:close/>
                  <a:moveTo>
                    <a:pt x="123" y="38"/>
                  </a:moveTo>
                  <a:lnTo>
                    <a:pt x="125" y="40"/>
                  </a:lnTo>
                  <a:lnTo>
                    <a:pt x="132" y="23"/>
                  </a:lnTo>
                  <a:lnTo>
                    <a:pt x="141" y="38"/>
                  </a:lnTo>
                  <a:lnTo>
                    <a:pt x="146" y="35"/>
                  </a:lnTo>
                  <a:lnTo>
                    <a:pt x="137" y="21"/>
                  </a:lnTo>
                  <a:lnTo>
                    <a:pt x="153" y="19"/>
                  </a:lnTo>
                  <a:lnTo>
                    <a:pt x="153" y="16"/>
                  </a:lnTo>
                  <a:lnTo>
                    <a:pt x="137" y="16"/>
                  </a:lnTo>
                  <a:lnTo>
                    <a:pt x="144" y="2"/>
                  </a:lnTo>
                  <a:lnTo>
                    <a:pt x="139" y="0"/>
                  </a:lnTo>
                  <a:lnTo>
                    <a:pt x="132" y="14"/>
                  </a:lnTo>
                  <a:lnTo>
                    <a:pt x="123" y="2"/>
                  </a:lnTo>
                  <a:lnTo>
                    <a:pt x="118" y="4"/>
                  </a:lnTo>
                  <a:lnTo>
                    <a:pt x="127" y="19"/>
                  </a:lnTo>
                  <a:lnTo>
                    <a:pt x="113" y="19"/>
                  </a:lnTo>
                  <a:lnTo>
                    <a:pt x="113" y="23"/>
                  </a:lnTo>
                  <a:lnTo>
                    <a:pt x="130" y="21"/>
                  </a:lnTo>
                  <a:lnTo>
                    <a:pt x="123" y="38"/>
                  </a:lnTo>
                  <a:close/>
                  <a:moveTo>
                    <a:pt x="125" y="99"/>
                  </a:moveTo>
                  <a:lnTo>
                    <a:pt x="130" y="99"/>
                  </a:lnTo>
                  <a:lnTo>
                    <a:pt x="137" y="85"/>
                  </a:lnTo>
                  <a:lnTo>
                    <a:pt x="146" y="99"/>
                  </a:lnTo>
                  <a:lnTo>
                    <a:pt x="149" y="97"/>
                  </a:lnTo>
                  <a:lnTo>
                    <a:pt x="139" y="82"/>
                  </a:lnTo>
                  <a:lnTo>
                    <a:pt x="156" y="80"/>
                  </a:lnTo>
                  <a:lnTo>
                    <a:pt x="156" y="75"/>
                  </a:lnTo>
                  <a:lnTo>
                    <a:pt x="139" y="78"/>
                  </a:lnTo>
                  <a:lnTo>
                    <a:pt x="146" y="64"/>
                  </a:lnTo>
                  <a:lnTo>
                    <a:pt x="141" y="61"/>
                  </a:lnTo>
                  <a:lnTo>
                    <a:pt x="134" y="75"/>
                  </a:lnTo>
                  <a:lnTo>
                    <a:pt x="125" y="64"/>
                  </a:lnTo>
                  <a:lnTo>
                    <a:pt x="123" y="66"/>
                  </a:lnTo>
                  <a:lnTo>
                    <a:pt x="132" y="78"/>
                  </a:lnTo>
                  <a:lnTo>
                    <a:pt x="115" y="80"/>
                  </a:lnTo>
                  <a:lnTo>
                    <a:pt x="115" y="85"/>
                  </a:lnTo>
                  <a:lnTo>
                    <a:pt x="132" y="82"/>
                  </a:lnTo>
                  <a:lnTo>
                    <a:pt x="125" y="99"/>
                  </a:lnTo>
                  <a:close/>
                  <a:moveTo>
                    <a:pt x="158" y="137"/>
                  </a:moveTo>
                  <a:lnTo>
                    <a:pt x="141" y="139"/>
                  </a:lnTo>
                  <a:lnTo>
                    <a:pt x="149" y="125"/>
                  </a:lnTo>
                  <a:lnTo>
                    <a:pt x="146" y="123"/>
                  </a:lnTo>
                  <a:lnTo>
                    <a:pt x="139" y="137"/>
                  </a:lnTo>
                  <a:lnTo>
                    <a:pt x="130" y="123"/>
                  </a:lnTo>
                  <a:lnTo>
                    <a:pt x="125" y="125"/>
                  </a:lnTo>
                  <a:lnTo>
                    <a:pt x="134" y="139"/>
                  </a:lnTo>
                  <a:lnTo>
                    <a:pt x="118" y="142"/>
                  </a:lnTo>
                  <a:lnTo>
                    <a:pt x="118" y="146"/>
                  </a:lnTo>
                  <a:lnTo>
                    <a:pt x="134" y="144"/>
                  </a:lnTo>
                  <a:lnTo>
                    <a:pt x="127" y="158"/>
                  </a:lnTo>
                  <a:lnTo>
                    <a:pt x="132" y="161"/>
                  </a:lnTo>
                  <a:lnTo>
                    <a:pt x="139" y="146"/>
                  </a:lnTo>
                  <a:lnTo>
                    <a:pt x="149" y="158"/>
                  </a:lnTo>
                  <a:lnTo>
                    <a:pt x="153" y="156"/>
                  </a:lnTo>
                  <a:lnTo>
                    <a:pt x="144" y="144"/>
                  </a:lnTo>
                  <a:lnTo>
                    <a:pt x="158" y="142"/>
                  </a:lnTo>
                  <a:lnTo>
                    <a:pt x="158" y="137"/>
                  </a:lnTo>
                  <a:close/>
                  <a:moveTo>
                    <a:pt x="179" y="71"/>
                  </a:moveTo>
                  <a:lnTo>
                    <a:pt x="184" y="71"/>
                  </a:lnTo>
                  <a:lnTo>
                    <a:pt x="191" y="56"/>
                  </a:lnTo>
                  <a:lnTo>
                    <a:pt x="201" y="71"/>
                  </a:lnTo>
                  <a:lnTo>
                    <a:pt x="205" y="68"/>
                  </a:lnTo>
                  <a:lnTo>
                    <a:pt x="196" y="54"/>
                  </a:lnTo>
                  <a:lnTo>
                    <a:pt x="210" y="52"/>
                  </a:lnTo>
                  <a:lnTo>
                    <a:pt x="210" y="47"/>
                  </a:lnTo>
                  <a:lnTo>
                    <a:pt x="193" y="49"/>
                  </a:lnTo>
                  <a:lnTo>
                    <a:pt x="201" y="35"/>
                  </a:lnTo>
                  <a:lnTo>
                    <a:pt x="198" y="33"/>
                  </a:lnTo>
                  <a:lnTo>
                    <a:pt x="191" y="47"/>
                  </a:lnTo>
                  <a:lnTo>
                    <a:pt x="182" y="35"/>
                  </a:lnTo>
                  <a:lnTo>
                    <a:pt x="177" y="38"/>
                  </a:lnTo>
                  <a:lnTo>
                    <a:pt x="186" y="49"/>
                  </a:lnTo>
                  <a:lnTo>
                    <a:pt x="170" y="52"/>
                  </a:lnTo>
                  <a:lnTo>
                    <a:pt x="170" y="56"/>
                  </a:lnTo>
                  <a:lnTo>
                    <a:pt x="186" y="54"/>
                  </a:lnTo>
                  <a:lnTo>
                    <a:pt x="179" y="71"/>
                  </a:lnTo>
                  <a:close/>
                  <a:moveTo>
                    <a:pt x="184" y="130"/>
                  </a:moveTo>
                  <a:lnTo>
                    <a:pt x="189" y="132"/>
                  </a:lnTo>
                  <a:lnTo>
                    <a:pt x="193" y="118"/>
                  </a:lnTo>
                  <a:lnTo>
                    <a:pt x="203" y="130"/>
                  </a:lnTo>
                  <a:lnTo>
                    <a:pt x="208" y="127"/>
                  </a:lnTo>
                  <a:lnTo>
                    <a:pt x="198" y="116"/>
                  </a:lnTo>
                  <a:lnTo>
                    <a:pt x="215" y="113"/>
                  </a:lnTo>
                  <a:lnTo>
                    <a:pt x="215" y="109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01" y="94"/>
                  </a:lnTo>
                  <a:lnTo>
                    <a:pt x="193" y="109"/>
                  </a:lnTo>
                  <a:lnTo>
                    <a:pt x="184" y="94"/>
                  </a:lnTo>
                  <a:lnTo>
                    <a:pt x="182" y="97"/>
                  </a:lnTo>
                  <a:lnTo>
                    <a:pt x="191" y="111"/>
                  </a:lnTo>
                  <a:lnTo>
                    <a:pt x="175" y="113"/>
                  </a:lnTo>
                  <a:lnTo>
                    <a:pt x="175" y="118"/>
                  </a:lnTo>
                  <a:lnTo>
                    <a:pt x="191" y="116"/>
                  </a:lnTo>
                  <a:lnTo>
                    <a:pt x="184" y="130"/>
                  </a:lnTo>
                  <a:close/>
                  <a:moveTo>
                    <a:pt x="217" y="175"/>
                  </a:moveTo>
                  <a:lnTo>
                    <a:pt x="217" y="170"/>
                  </a:lnTo>
                  <a:lnTo>
                    <a:pt x="201" y="172"/>
                  </a:lnTo>
                  <a:lnTo>
                    <a:pt x="208" y="156"/>
                  </a:lnTo>
                  <a:lnTo>
                    <a:pt x="203" y="156"/>
                  </a:lnTo>
                  <a:lnTo>
                    <a:pt x="196" y="170"/>
                  </a:lnTo>
                  <a:lnTo>
                    <a:pt x="186" y="156"/>
                  </a:lnTo>
                  <a:lnTo>
                    <a:pt x="184" y="158"/>
                  </a:lnTo>
                  <a:lnTo>
                    <a:pt x="193" y="172"/>
                  </a:lnTo>
                  <a:lnTo>
                    <a:pt x="177" y="175"/>
                  </a:lnTo>
                  <a:lnTo>
                    <a:pt x="177" y="177"/>
                  </a:lnTo>
                  <a:lnTo>
                    <a:pt x="193" y="177"/>
                  </a:lnTo>
                  <a:lnTo>
                    <a:pt x="186" y="191"/>
                  </a:lnTo>
                  <a:lnTo>
                    <a:pt x="191" y="194"/>
                  </a:lnTo>
                  <a:lnTo>
                    <a:pt x="198" y="180"/>
                  </a:lnTo>
                  <a:lnTo>
                    <a:pt x="208" y="191"/>
                  </a:lnTo>
                  <a:lnTo>
                    <a:pt x="210" y="189"/>
                  </a:lnTo>
                  <a:lnTo>
                    <a:pt x="201" y="177"/>
                  </a:lnTo>
                  <a:lnTo>
                    <a:pt x="217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7308851" y="4340226"/>
              <a:ext cx="401638" cy="403225"/>
            </a:xfrm>
            <a:custGeom>
              <a:avLst/>
              <a:gdLst>
                <a:gd name="T0" fmla="*/ 54 w 107"/>
                <a:gd name="T1" fmla="*/ 41 h 107"/>
                <a:gd name="T2" fmla="*/ 54 w 107"/>
                <a:gd name="T3" fmla="*/ 0 h 107"/>
                <a:gd name="T4" fmla="*/ 54 w 107"/>
                <a:gd name="T5" fmla="*/ 41 h 107"/>
                <a:gd name="T6" fmla="*/ 47 w 107"/>
                <a:gd name="T7" fmla="*/ 42 h 107"/>
                <a:gd name="T8" fmla="*/ 27 w 107"/>
                <a:gd name="T9" fmla="*/ 7 h 107"/>
                <a:gd name="T10" fmla="*/ 47 w 107"/>
                <a:gd name="T11" fmla="*/ 42 h 107"/>
                <a:gd name="T12" fmla="*/ 42 w 107"/>
                <a:gd name="T13" fmla="*/ 47 h 107"/>
                <a:gd name="T14" fmla="*/ 7 w 107"/>
                <a:gd name="T15" fmla="*/ 27 h 107"/>
                <a:gd name="T16" fmla="*/ 42 w 107"/>
                <a:gd name="T17" fmla="*/ 47 h 107"/>
                <a:gd name="T18" fmla="*/ 40 w 107"/>
                <a:gd name="T19" fmla="*/ 54 h 107"/>
                <a:gd name="T20" fmla="*/ 0 w 107"/>
                <a:gd name="T21" fmla="*/ 54 h 107"/>
                <a:gd name="T22" fmla="*/ 40 w 107"/>
                <a:gd name="T23" fmla="*/ 54 h 107"/>
                <a:gd name="T24" fmla="*/ 42 w 107"/>
                <a:gd name="T25" fmla="*/ 60 h 107"/>
                <a:gd name="T26" fmla="*/ 7 w 107"/>
                <a:gd name="T27" fmla="*/ 80 h 107"/>
                <a:gd name="T28" fmla="*/ 42 w 107"/>
                <a:gd name="T29" fmla="*/ 60 h 107"/>
                <a:gd name="T30" fmla="*/ 47 w 107"/>
                <a:gd name="T31" fmla="*/ 65 h 107"/>
                <a:gd name="T32" fmla="*/ 27 w 107"/>
                <a:gd name="T33" fmla="*/ 100 h 107"/>
                <a:gd name="T34" fmla="*/ 47 w 107"/>
                <a:gd name="T35" fmla="*/ 65 h 107"/>
                <a:gd name="T36" fmla="*/ 54 w 107"/>
                <a:gd name="T37" fmla="*/ 67 h 107"/>
                <a:gd name="T38" fmla="*/ 54 w 107"/>
                <a:gd name="T39" fmla="*/ 107 h 107"/>
                <a:gd name="T40" fmla="*/ 54 w 107"/>
                <a:gd name="T41" fmla="*/ 67 h 107"/>
                <a:gd name="T42" fmla="*/ 60 w 107"/>
                <a:gd name="T43" fmla="*/ 65 h 107"/>
                <a:gd name="T44" fmla="*/ 80 w 107"/>
                <a:gd name="T45" fmla="*/ 100 h 107"/>
                <a:gd name="T46" fmla="*/ 60 w 107"/>
                <a:gd name="T47" fmla="*/ 65 h 107"/>
                <a:gd name="T48" fmla="*/ 65 w 107"/>
                <a:gd name="T49" fmla="*/ 60 h 107"/>
                <a:gd name="T50" fmla="*/ 100 w 107"/>
                <a:gd name="T51" fmla="*/ 80 h 107"/>
                <a:gd name="T52" fmla="*/ 65 w 107"/>
                <a:gd name="T53" fmla="*/ 60 h 107"/>
                <a:gd name="T54" fmla="*/ 107 w 107"/>
                <a:gd name="T55" fmla="*/ 54 h 107"/>
                <a:gd name="T56" fmla="*/ 67 w 107"/>
                <a:gd name="T57" fmla="*/ 54 h 107"/>
                <a:gd name="T58" fmla="*/ 107 w 107"/>
                <a:gd name="T59" fmla="*/ 54 h 107"/>
                <a:gd name="T60" fmla="*/ 65 w 107"/>
                <a:gd name="T61" fmla="*/ 47 h 107"/>
                <a:gd name="T62" fmla="*/ 100 w 107"/>
                <a:gd name="T63" fmla="*/ 27 h 107"/>
                <a:gd name="T64" fmla="*/ 65 w 107"/>
                <a:gd name="T65" fmla="*/ 47 h 107"/>
                <a:gd name="T66" fmla="*/ 60 w 107"/>
                <a:gd name="T67" fmla="*/ 42 h 107"/>
                <a:gd name="T68" fmla="*/ 80 w 107"/>
                <a:gd name="T69" fmla="*/ 7 h 107"/>
                <a:gd name="T70" fmla="*/ 60 w 107"/>
                <a:gd name="T71" fmla="*/ 42 h 107"/>
                <a:gd name="T72" fmla="*/ 54 w 107"/>
                <a:gd name="T73" fmla="*/ 43 h 107"/>
                <a:gd name="T74" fmla="*/ 43 w 107"/>
                <a:gd name="T75" fmla="*/ 54 h 107"/>
                <a:gd name="T76" fmla="*/ 54 w 107"/>
                <a:gd name="T77" fmla="*/ 65 h 107"/>
                <a:gd name="T78" fmla="*/ 64 w 107"/>
                <a:gd name="T79" fmla="*/ 54 h 107"/>
                <a:gd name="T80" fmla="*/ 54 w 107"/>
                <a:gd name="T81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107">
                  <a:moveTo>
                    <a:pt x="54" y="41"/>
                  </a:moveTo>
                  <a:cubicBezTo>
                    <a:pt x="54" y="41"/>
                    <a:pt x="61" y="46"/>
                    <a:pt x="54" y="0"/>
                  </a:cubicBezTo>
                  <a:cubicBezTo>
                    <a:pt x="46" y="46"/>
                    <a:pt x="54" y="41"/>
                    <a:pt x="54" y="41"/>
                  </a:cubicBezTo>
                  <a:close/>
                  <a:moveTo>
                    <a:pt x="47" y="42"/>
                  </a:moveTo>
                  <a:cubicBezTo>
                    <a:pt x="47" y="42"/>
                    <a:pt x="56" y="43"/>
                    <a:pt x="27" y="7"/>
                  </a:cubicBezTo>
                  <a:cubicBezTo>
                    <a:pt x="43" y="50"/>
                    <a:pt x="47" y="42"/>
                    <a:pt x="47" y="42"/>
                  </a:cubicBezTo>
                  <a:close/>
                  <a:moveTo>
                    <a:pt x="42" y="47"/>
                  </a:moveTo>
                  <a:cubicBezTo>
                    <a:pt x="42" y="47"/>
                    <a:pt x="50" y="43"/>
                    <a:pt x="7" y="27"/>
                  </a:cubicBezTo>
                  <a:cubicBezTo>
                    <a:pt x="43" y="56"/>
                    <a:pt x="42" y="47"/>
                    <a:pt x="42" y="47"/>
                  </a:cubicBezTo>
                  <a:close/>
                  <a:moveTo>
                    <a:pt x="40" y="54"/>
                  </a:moveTo>
                  <a:cubicBezTo>
                    <a:pt x="40" y="54"/>
                    <a:pt x="46" y="46"/>
                    <a:pt x="0" y="54"/>
                  </a:cubicBezTo>
                  <a:cubicBezTo>
                    <a:pt x="46" y="61"/>
                    <a:pt x="40" y="54"/>
                    <a:pt x="40" y="54"/>
                  </a:cubicBezTo>
                  <a:close/>
                  <a:moveTo>
                    <a:pt x="42" y="60"/>
                  </a:moveTo>
                  <a:cubicBezTo>
                    <a:pt x="42" y="60"/>
                    <a:pt x="43" y="51"/>
                    <a:pt x="7" y="80"/>
                  </a:cubicBezTo>
                  <a:cubicBezTo>
                    <a:pt x="50" y="64"/>
                    <a:pt x="42" y="60"/>
                    <a:pt x="42" y="60"/>
                  </a:cubicBezTo>
                  <a:close/>
                  <a:moveTo>
                    <a:pt x="47" y="65"/>
                  </a:moveTo>
                  <a:cubicBezTo>
                    <a:pt x="47" y="65"/>
                    <a:pt x="43" y="57"/>
                    <a:pt x="27" y="100"/>
                  </a:cubicBezTo>
                  <a:cubicBezTo>
                    <a:pt x="56" y="64"/>
                    <a:pt x="47" y="65"/>
                    <a:pt x="47" y="65"/>
                  </a:cubicBezTo>
                  <a:close/>
                  <a:moveTo>
                    <a:pt x="54" y="67"/>
                  </a:moveTo>
                  <a:cubicBezTo>
                    <a:pt x="54" y="67"/>
                    <a:pt x="46" y="61"/>
                    <a:pt x="54" y="107"/>
                  </a:cubicBezTo>
                  <a:cubicBezTo>
                    <a:pt x="61" y="61"/>
                    <a:pt x="54" y="67"/>
                    <a:pt x="54" y="67"/>
                  </a:cubicBezTo>
                  <a:close/>
                  <a:moveTo>
                    <a:pt x="60" y="65"/>
                  </a:moveTo>
                  <a:cubicBezTo>
                    <a:pt x="60" y="65"/>
                    <a:pt x="51" y="64"/>
                    <a:pt x="80" y="100"/>
                  </a:cubicBezTo>
                  <a:cubicBezTo>
                    <a:pt x="64" y="57"/>
                    <a:pt x="60" y="65"/>
                    <a:pt x="60" y="65"/>
                  </a:cubicBezTo>
                  <a:close/>
                  <a:moveTo>
                    <a:pt x="65" y="60"/>
                  </a:moveTo>
                  <a:cubicBezTo>
                    <a:pt x="65" y="60"/>
                    <a:pt x="57" y="64"/>
                    <a:pt x="100" y="80"/>
                  </a:cubicBezTo>
                  <a:cubicBezTo>
                    <a:pt x="64" y="51"/>
                    <a:pt x="65" y="60"/>
                    <a:pt x="65" y="60"/>
                  </a:cubicBezTo>
                  <a:close/>
                  <a:moveTo>
                    <a:pt x="107" y="54"/>
                  </a:moveTo>
                  <a:cubicBezTo>
                    <a:pt x="61" y="46"/>
                    <a:pt x="67" y="54"/>
                    <a:pt x="67" y="54"/>
                  </a:cubicBezTo>
                  <a:cubicBezTo>
                    <a:pt x="67" y="54"/>
                    <a:pt x="61" y="61"/>
                    <a:pt x="107" y="54"/>
                  </a:cubicBezTo>
                  <a:close/>
                  <a:moveTo>
                    <a:pt x="65" y="47"/>
                  </a:moveTo>
                  <a:cubicBezTo>
                    <a:pt x="65" y="47"/>
                    <a:pt x="64" y="56"/>
                    <a:pt x="100" y="27"/>
                  </a:cubicBezTo>
                  <a:cubicBezTo>
                    <a:pt x="57" y="43"/>
                    <a:pt x="65" y="47"/>
                    <a:pt x="65" y="47"/>
                  </a:cubicBezTo>
                  <a:close/>
                  <a:moveTo>
                    <a:pt x="60" y="42"/>
                  </a:moveTo>
                  <a:cubicBezTo>
                    <a:pt x="60" y="42"/>
                    <a:pt x="64" y="50"/>
                    <a:pt x="80" y="7"/>
                  </a:cubicBezTo>
                  <a:cubicBezTo>
                    <a:pt x="51" y="43"/>
                    <a:pt x="60" y="42"/>
                    <a:pt x="60" y="42"/>
                  </a:cubicBezTo>
                  <a:close/>
                  <a:moveTo>
                    <a:pt x="54" y="43"/>
                  </a:moveTo>
                  <a:cubicBezTo>
                    <a:pt x="47" y="43"/>
                    <a:pt x="43" y="47"/>
                    <a:pt x="43" y="54"/>
                  </a:cubicBezTo>
                  <a:cubicBezTo>
                    <a:pt x="43" y="60"/>
                    <a:pt x="47" y="65"/>
                    <a:pt x="54" y="65"/>
                  </a:cubicBezTo>
                  <a:cubicBezTo>
                    <a:pt x="60" y="65"/>
                    <a:pt x="64" y="60"/>
                    <a:pt x="64" y="54"/>
                  </a:cubicBezTo>
                  <a:cubicBezTo>
                    <a:pt x="64" y="47"/>
                    <a:pt x="60" y="43"/>
                    <a:pt x="5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6580188" y="4460876"/>
              <a:ext cx="442913" cy="300038"/>
            </a:xfrm>
            <a:custGeom>
              <a:avLst/>
              <a:gdLst>
                <a:gd name="T0" fmla="*/ 14 w 118"/>
                <a:gd name="T1" fmla="*/ 12 h 80"/>
                <a:gd name="T2" fmla="*/ 31 w 118"/>
                <a:gd name="T3" fmla="*/ 4 h 80"/>
                <a:gd name="T4" fmla="*/ 72 w 118"/>
                <a:gd name="T5" fmla="*/ 13 h 80"/>
                <a:gd name="T6" fmla="*/ 71 w 118"/>
                <a:gd name="T7" fmla="*/ 13 h 80"/>
                <a:gd name="T8" fmla="*/ 47 w 118"/>
                <a:gd name="T9" fmla="*/ 72 h 80"/>
                <a:gd name="T10" fmla="*/ 100 w 118"/>
                <a:gd name="T11" fmla="*/ 29 h 80"/>
                <a:gd name="T12" fmla="*/ 91 w 118"/>
                <a:gd name="T13" fmla="*/ 29 h 80"/>
                <a:gd name="T14" fmla="*/ 87 w 118"/>
                <a:gd name="T15" fmla="*/ 26 h 80"/>
                <a:gd name="T16" fmla="*/ 69 w 118"/>
                <a:gd name="T17" fmla="*/ 22 h 80"/>
                <a:gd name="T18" fmla="*/ 66 w 118"/>
                <a:gd name="T19" fmla="*/ 27 h 80"/>
                <a:gd name="T20" fmla="*/ 58 w 118"/>
                <a:gd name="T21" fmla="*/ 26 h 80"/>
                <a:gd name="T22" fmla="*/ 40 w 118"/>
                <a:gd name="T23" fmla="*/ 43 h 80"/>
                <a:gd name="T24" fmla="*/ 45 w 118"/>
                <a:gd name="T25" fmla="*/ 58 h 80"/>
                <a:gd name="T26" fmla="*/ 70 w 118"/>
                <a:gd name="T27" fmla="*/ 46 h 80"/>
                <a:gd name="T28" fmla="*/ 116 w 118"/>
                <a:gd name="T29" fmla="*/ 39 h 80"/>
                <a:gd name="T30" fmla="*/ 48 w 118"/>
                <a:gd name="T31" fmla="*/ 38 h 80"/>
                <a:gd name="T32" fmla="*/ 60 w 118"/>
                <a:gd name="T33" fmla="*/ 38 h 80"/>
                <a:gd name="T34" fmla="*/ 62 w 118"/>
                <a:gd name="T35" fmla="*/ 37 h 80"/>
                <a:gd name="T36" fmla="*/ 77 w 118"/>
                <a:gd name="T37" fmla="*/ 35 h 80"/>
                <a:gd name="T38" fmla="*/ 76 w 118"/>
                <a:gd name="T39" fmla="*/ 33 h 80"/>
                <a:gd name="T40" fmla="*/ 85 w 118"/>
                <a:gd name="T41" fmla="*/ 29 h 80"/>
                <a:gd name="T42" fmla="*/ 92 w 118"/>
                <a:gd name="T43" fmla="*/ 35 h 80"/>
                <a:gd name="T44" fmla="*/ 104 w 118"/>
                <a:gd name="T45" fmla="*/ 40 h 80"/>
                <a:gd name="T46" fmla="*/ 39 w 118"/>
                <a:gd name="T47" fmla="*/ 33 h 80"/>
                <a:gd name="T48" fmla="*/ 42 w 118"/>
                <a:gd name="T49" fmla="*/ 27 h 80"/>
                <a:gd name="T50" fmla="*/ 57 w 118"/>
                <a:gd name="T51" fmla="*/ 25 h 80"/>
                <a:gd name="T52" fmla="*/ 73 w 118"/>
                <a:gd name="T53" fmla="*/ 22 h 80"/>
                <a:gd name="T54" fmla="*/ 72 w 118"/>
                <a:gd name="T55" fmla="*/ 13 h 80"/>
                <a:gd name="T56" fmla="*/ 72 w 118"/>
                <a:gd name="T57" fmla="*/ 13 h 80"/>
                <a:gd name="T58" fmla="*/ 70 w 118"/>
                <a:gd name="T59" fmla="*/ 12 h 80"/>
                <a:gd name="T60" fmla="*/ 67 w 118"/>
                <a:gd name="T61" fmla="*/ 8 h 80"/>
                <a:gd name="T62" fmla="*/ 34 w 118"/>
                <a:gd name="T63" fmla="*/ 4 h 80"/>
                <a:gd name="T64" fmla="*/ 32 w 118"/>
                <a:gd name="T65" fmla="*/ 4 h 80"/>
                <a:gd name="T66" fmla="*/ 27 w 118"/>
                <a:gd name="T67" fmla="*/ 9 h 80"/>
                <a:gd name="T68" fmla="*/ 15 w 118"/>
                <a:gd name="T69" fmla="*/ 12 h 80"/>
                <a:gd name="T70" fmla="*/ 14 w 118"/>
                <a:gd name="T71" fmla="*/ 13 h 80"/>
                <a:gd name="T72" fmla="*/ 13 w 118"/>
                <a:gd name="T73" fmla="*/ 13 h 80"/>
                <a:gd name="T74" fmla="*/ 61 w 118"/>
                <a:gd name="T75" fmla="*/ 8 h 80"/>
                <a:gd name="T76" fmla="*/ 67 w 118"/>
                <a:gd name="T77" fmla="*/ 12 h 80"/>
                <a:gd name="T78" fmla="*/ 59 w 118"/>
                <a:gd name="T79" fmla="*/ 10 h 80"/>
                <a:gd name="T80" fmla="*/ 52 w 118"/>
                <a:gd name="T81" fmla="*/ 6 h 80"/>
                <a:gd name="T82" fmla="*/ 43 w 118"/>
                <a:gd name="T83" fmla="*/ 5 h 80"/>
                <a:gd name="T84" fmla="*/ 33 w 118"/>
                <a:gd name="T85" fmla="*/ 10 h 80"/>
                <a:gd name="T86" fmla="*/ 51 w 118"/>
                <a:gd name="T87" fmla="*/ 13 h 80"/>
                <a:gd name="T88" fmla="*/ 64 w 118"/>
                <a:gd name="T89" fmla="*/ 17 h 80"/>
                <a:gd name="T90" fmla="*/ 56 w 118"/>
                <a:gd name="T91" fmla="*/ 14 h 80"/>
                <a:gd name="T92" fmla="*/ 53 w 118"/>
                <a:gd name="T93" fmla="*/ 14 h 80"/>
                <a:gd name="T94" fmla="*/ 41 w 118"/>
                <a:gd name="T95" fmla="*/ 19 h 80"/>
                <a:gd name="T96" fmla="*/ 33 w 118"/>
                <a:gd name="T97" fmla="*/ 11 h 80"/>
                <a:gd name="T98" fmla="*/ 13 w 118"/>
                <a:gd name="T99" fmla="*/ 20 h 80"/>
                <a:gd name="T100" fmla="*/ 25 w 118"/>
                <a:gd name="T101" fmla="*/ 15 h 80"/>
                <a:gd name="T102" fmla="*/ 13 w 118"/>
                <a:gd name="T103" fmla="*/ 20 h 80"/>
                <a:gd name="T104" fmla="*/ 45 w 118"/>
                <a:gd name="T105" fmla="*/ 38 h 80"/>
                <a:gd name="T106" fmla="*/ 32 w 118"/>
                <a:gd name="T107" fmla="*/ 75 h 80"/>
                <a:gd name="T108" fmla="*/ 64 w 118"/>
                <a:gd name="T109" fmla="*/ 24 h 80"/>
                <a:gd name="T110" fmla="*/ 108 w 118"/>
                <a:gd name="T111" fmla="*/ 43 h 80"/>
                <a:gd name="T112" fmla="*/ 43 w 118"/>
                <a:gd name="T113" fmla="*/ 4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" h="80">
                  <a:moveTo>
                    <a:pt x="1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32" y="4"/>
                  </a:moveTo>
                  <a:cubicBezTo>
                    <a:pt x="32" y="4"/>
                    <a:pt x="32" y="4"/>
                    <a:pt x="33" y="4"/>
                  </a:cubicBezTo>
                  <a:cubicBezTo>
                    <a:pt x="32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47" y="72"/>
                  </a:moveTo>
                  <a:cubicBezTo>
                    <a:pt x="53" y="77"/>
                    <a:pt x="57" y="60"/>
                    <a:pt x="57" y="60"/>
                  </a:cubicBezTo>
                  <a:cubicBezTo>
                    <a:pt x="57" y="60"/>
                    <a:pt x="41" y="67"/>
                    <a:pt x="47" y="72"/>
                  </a:cubicBezTo>
                  <a:close/>
                  <a:moveTo>
                    <a:pt x="109" y="34"/>
                  </a:moveTo>
                  <a:cubicBezTo>
                    <a:pt x="111" y="33"/>
                    <a:pt x="107" y="29"/>
                    <a:pt x="106" y="28"/>
                  </a:cubicBezTo>
                  <a:cubicBezTo>
                    <a:pt x="104" y="27"/>
                    <a:pt x="101" y="27"/>
                    <a:pt x="99" y="28"/>
                  </a:cubicBezTo>
                  <a:cubicBezTo>
                    <a:pt x="99" y="28"/>
                    <a:pt x="100" y="29"/>
                    <a:pt x="100" y="29"/>
                  </a:cubicBezTo>
                  <a:cubicBezTo>
                    <a:pt x="100" y="30"/>
                    <a:pt x="100" y="31"/>
                    <a:pt x="100" y="32"/>
                  </a:cubicBezTo>
                  <a:cubicBezTo>
                    <a:pt x="100" y="31"/>
                    <a:pt x="100" y="30"/>
                    <a:pt x="99" y="29"/>
                  </a:cubicBezTo>
                  <a:cubicBezTo>
                    <a:pt x="99" y="29"/>
                    <a:pt x="98" y="28"/>
                    <a:pt x="97" y="28"/>
                  </a:cubicBezTo>
                  <a:cubicBezTo>
                    <a:pt x="95" y="28"/>
                    <a:pt x="93" y="28"/>
                    <a:pt x="91" y="29"/>
                  </a:cubicBezTo>
                  <a:cubicBezTo>
                    <a:pt x="93" y="28"/>
                    <a:pt x="95" y="27"/>
                    <a:pt x="97" y="27"/>
                  </a:cubicBezTo>
                  <a:cubicBezTo>
                    <a:pt x="98" y="27"/>
                    <a:pt x="98" y="27"/>
                    <a:pt x="99" y="28"/>
                  </a:cubicBezTo>
                  <a:cubicBezTo>
                    <a:pt x="99" y="25"/>
                    <a:pt x="97" y="24"/>
                    <a:pt x="95" y="23"/>
                  </a:cubicBezTo>
                  <a:cubicBezTo>
                    <a:pt x="92" y="22"/>
                    <a:pt x="89" y="23"/>
                    <a:pt x="87" y="26"/>
                  </a:cubicBezTo>
                  <a:cubicBezTo>
                    <a:pt x="87" y="24"/>
                    <a:pt x="85" y="21"/>
                    <a:pt x="83" y="21"/>
                  </a:cubicBezTo>
                  <a:cubicBezTo>
                    <a:pt x="82" y="20"/>
                    <a:pt x="79" y="20"/>
                    <a:pt x="78" y="21"/>
                  </a:cubicBezTo>
                  <a:cubicBezTo>
                    <a:pt x="76" y="21"/>
                    <a:pt x="75" y="23"/>
                    <a:pt x="74" y="25"/>
                  </a:cubicBezTo>
                  <a:cubicBezTo>
                    <a:pt x="73" y="23"/>
                    <a:pt x="71" y="21"/>
                    <a:pt x="69" y="22"/>
                  </a:cubicBezTo>
                  <a:cubicBezTo>
                    <a:pt x="66" y="22"/>
                    <a:pt x="64" y="24"/>
                    <a:pt x="63" y="27"/>
                  </a:cubicBezTo>
                  <a:cubicBezTo>
                    <a:pt x="64" y="26"/>
                    <a:pt x="65" y="26"/>
                    <a:pt x="66" y="27"/>
                  </a:cubicBezTo>
                  <a:cubicBezTo>
                    <a:pt x="67" y="27"/>
                    <a:pt x="68" y="28"/>
                    <a:pt x="69" y="29"/>
                  </a:cubicBezTo>
                  <a:cubicBezTo>
                    <a:pt x="68" y="28"/>
                    <a:pt x="67" y="27"/>
                    <a:pt x="66" y="27"/>
                  </a:cubicBezTo>
                  <a:cubicBezTo>
                    <a:pt x="65" y="27"/>
                    <a:pt x="64" y="27"/>
                    <a:pt x="64" y="28"/>
                  </a:cubicBezTo>
                  <a:cubicBezTo>
                    <a:pt x="62" y="28"/>
                    <a:pt x="60" y="29"/>
                    <a:pt x="59" y="31"/>
                  </a:cubicBezTo>
                  <a:cubicBezTo>
                    <a:pt x="60" y="29"/>
                    <a:pt x="61" y="28"/>
                    <a:pt x="63" y="27"/>
                  </a:cubicBezTo>
                  <a:cubicBezTo>
                    <a:pt x="62" y="26"/>
                    <a:pt x="60" y="26"/>
                    <a:pt x="58" y="26"/>
                  </a:cubicBezTo>
                  <a:cubicBezTo>
                    <a:pt x="56" y="27"/>
                    <a:pt x="53" y="29"/>
                    <a:pt x="53" y="31"/>
                  </a:cubicBezTo>
                  <a:cubicBezTo>
                    <a:pt x="52" y="30"/>
                    <a:pt x="49" y="30"/>
                    <a:pt x="47" y="31"/>
                  </a:cubicBezTo>
                  <a:cubicBezTo>
                    <a:pt x="45" y="33"/>
                    <a:pt x="44" y="37"/>
                    <a:pt x="45" y="39"/>
                  </a:cubicBezTo>
                  <a:cubicBezTo>
                    <a:pt x="45" y="39"/>
                    <a:pt x="35" y="40"/>
                    <a:pt x="40" y="43"/>
                  </a:cubicBezTo>
                  <a:cubicBezTo>
                    <a:pt x="42" y="45"/>
                    <a:pt x="41" y="44"/>
                    <a:pt x="43" y="45"/>
                  </a:cubicBezTo>
                  <a:cubicBezTo>
                    <a:pt x="44" y="45"/>
                    <a:pt x="45" y="45"/>
                    <a:pt x="46" y="45"/>
                  </a:cubicBezTo>
                  <a:cubicBezTo>
                    <a:pt x="49" y="45"/>
                    <a:pt x="52" y="46"/>
                    <a:pt x="55" y="46"/>
                  </a:cubicBezTo>
                  <a:cubicBezTo>
                    <a:pt x="52" y="47"/>
                    <a:pt x="40" y="53"/>
                    <a:pt x="45" y="58"/>
                  </a:cubicBezTo>
                  <a:cubicBezTo>
                    <a:pt x="51" y="63"/>
                    <a:pt x="55" y="48"/>
                    <a:pt x="55" y="46"/>
                  </a:cubicBezTo>
                  <a:cubicBezTo>
                    <a:pt x="58" y="46"/>
                    <a:pt x="62" y="46"/>
                    <a:pt x="65" y="46"/>
                  </a:cubicBezTo>
                  <a:cubicBezTo>
                    <a:pt x="61" y="48"/>
                    <a:pt x="57" y="52"/>
                    <a:pt x="60" y="55"/>
                  </a:cubicBezTo>
                  <a:cubicBezTo>
                    <a:pt x="65" y="59"/>
                    <a:pt x="68" y="50"/>
                    <a:pt x="70" y="46"/>
                  </a:cubicBezTo>
                  <a:cubicBezTo>
                    <a:pt x="71" y="45"/>
                    <a:pt x="73" y="45"/>
                    <a:pt x="74" y="43"/>
                  </a:cubicBezTo>
                  <a:cubicBezTo>
                    <a:pt x="76" y="44"/>
                    <a:pt x="79" y="44"/>
                    <a:pt x="82" y="44"/>
                  </a:cubicBezTo>
                  <a:cubicBezTo>
                    <a:pt x="91" y="45"/>
                    <a:pt x="100" y="45"/>
                    <a:pt x="108" y="43"/>
                  </a:cubicBezTo>
                  <a:cubicBezTo>
                    <a:pt x="111" y="42"/>
                    <a:pt x="114" y="41"/>
                    <a:pt x="116" y="39"/>
                  </a:cubicBezTo>
                  <a:cubicBezTo>
                    <a:pt x="118" y="36"/>
                    <a:pt x="111" y="33"/>
                    <a:pt x="109" y="34"/>
                  </a:cubicBezTo>
                  <a:close/>
                  <a:moveTo>
                    <a:pt x="54" y="35"/>
                  </a:moveTo>
                  <a:cubicBezTo>
                    <a:pt x="53" y="35"/>
                    <a:pt x="52" y="35"/>
                    <a:pt x="51" y="36"/>
                  </a:cubicBezTo>
                  <a:cubicBezTo>
                    <a:pt x="50" y="37"/>
                    <a:pt x="49" y="38"/>
                    <a:pt x="48" y="38"/>
                  </a:cubicBezTo>
                  <a:cubicBezTo>
                    <a:pt x="49" y="38"/>
                    <a:pt x="50" y="36"/>
                    <a:pt x="50" y="36"/>
                  </a:cubicBezTo>
                  <a:cubicBezTo>
                    <a:pt x="51" y="35"/>
                    <a:pt x="53" y="34"/>
                    <a:pt x="54" y="34"/>
                  </a:cubicBezTo>
                  <a:cubicBezTo>
                    <a:pt x="55" y="34"/>
                    <a:pt x="56" y="35"/>
                    <a:pt x="57" y="35"/>
                  </a:cubicBezTo>
                  <a:cubicBezTo>
                    <a:pt x="59" y="36"/>
                    <a:pt x="59" y="37"/>
                    <a:pt x="60" y="38"/>
                  </a:cubicBezTo>
                  <a:cubicBezTo>
                    <a:pt x="59" y="36"/>
                    <a:pt x="56" y="35"/>
                    <a:pt x="54" y="35"/>
                  </a:cubicBezTo>
                  <a:close/>
                  <a:moveTo>
                    <a:pt x="69" y="32"/>
                  </a:moveTo>
                  <a:cubicBezTo>
                    <a:pt x="67" y="32"/>
                    <a:pt x="66" y="32"/>
                    <a:pt x="64" y="33"/>
                  </a:cubicBezTo>
                  <a:cubicBezTo>
                    <a:pt x="63" y="34"/>
                    <a:pt x="62" y="35"/>
                    <a:pt x="62" y="37"/>
                  </a:cubicBezTo>
                  <a:cubicBezTo>
                    <a:pt x="62" y="35"/>
                    <a:pt x="63" y="34"/>
                    <a:pt x="64" y="33"/>
                  </a:cubicBezTo>
                  <a:cubicBezTo>
                    <a:pt x="65" y="32"/>
                    <a:pt x="67" y="31"/>
                    <a:pt x="69" y="31"/>
                  </a:cubicBezTo>
                  <a:cubicBezTo>
                    <a:pt x="70" y="31"/>
                    <a:pt x="72" y="31"/>
                    <a:pt x="73" y="32"/>
                  </a:cubicBezTo>
                  <a:cubicBezTo>
                    <a:pt x="75" y="33"/>
                    <a:pt x="76" y="34"/>
                    <a:pt x="77" y="35"/>
                  </a:cubicBezTo>
                  <a:cubicBezTo>
                    <a:pt x="75" y="32"/>
                    <a:pt x="71" y="32"/>
                    <a:pt x="69" y="32"/>
                  </a:cubicBezTo>
                  <a:close/>
                  <a:moveTo>
                    <a:pt x="85" y="29"/>
                  </a:moveTo>
                  <a:cubicBezTo>
                    <a:pt x="84" y="28"/>
                    <a:pt x="83" y="29"/>
                    <a:pt x="82" y="29"/>
                  </a:cubicBezTo>
                  <a:cubicBezTo>
                    <a:pt x="80" y="29"/>
                    <a:pt x="77" y="31"/>
                    <a:pt x="76" y="33"/>
                  </a:cubicBezTo>
                  <a:cubicBezTo>
                    <a:pt x="77" y="30"/>
                    <a:pt x="79" y="29"/>
                    <a:pt x="82" y="28"/>
                  </a:cubicBezTo>
                  <a:cubicBezTo>
                    <a:pt x="83" y="28"/>
                    <a:pt x="84" y="28"/>
                    <a:pt x="85" y="28"/>
                  </a:cubicBezTo>
                  <a:cubicBezTo>
                    <a:pt x="87" y="29"/>
                    <a:pt x="88" y="30"/>
                    <a:pt x="88" y="31"/>
                  </a:cubicBezTo>
                  <a:cubicBezTo>
                    <a:pt x="87" y="30"/>
                    <a:pt x="86" y="29"/>
                    <a:pt x="85" y="29"/>
                  </a:cubicBezTo>
                  <a:close/>
                  <a:moveTo>
                    <a:pt x="104" y="40"/>
                  </a:moveTo>
                  <a:cubicBezTo>
                    <a:pt x="105" y="39"/>
                    <a:pt x="104" y="38"/>
                    <a:pt x="103" y="37"/>
                  </a:cubicBezTo>
                  <a:cubicBezTo>
                    <a:pt x="102" y="36"/>
                    <a:pt x="101" y="36"/>
                    <a:pt x="100" y="35"/>
                  </a:cubicBezTo>
                  <a:cubicBezTo>
                    <a:pt x="97" y="34"/>
                    <a:pt x="94" y="35"/>
                    <a:pt x="92" y="35"/>
                  </a:cubicBezTo>
                  <a:cubicBezTo>
                    <a:pt x="93" y="35"/>
                    <a:pt x="94" y="35"/>
                    <a:pt x="96" y="34"/>
                  </a:cubicBezTo>
                  <a:cubicBezTo>
                    <a:pt x="97" y="34"/>
                    <a:pt x="99" y="34"/>
                    <a:pt x="100" y="34"/>
                  </a:cubicBezTo>
                  <a:cubicBezTo>
                    <a:pt x="101" y="35"/>
                    <a:pt x="102" y="35"/>
                    <a:pt x="103" y="36"/>
                  </a:cubicBezTo>
                  <a:cubicBezTo>
                    <a:pt x="104" y="37"/>
                    <a:pt x="105" y="39"/>
                    <a:pt x="104" y="40"/>
                  </a:cubicBezTo>
                  <a:close/>
                  <a:moveTo>
                    <a:pt x="16" y="62"/>
                  </a:moveTo>
                  <a:cubicBezTo>
                    <a:pt x="22" y="67"/>
                    <a:pt x="26" y="49"/>
                    <a:pt x="26" y="49"/>
                  </a:cubicBezTo>
                  <a:cubicBezTo>
                    <a:pt x="26" y="49"/>
                    <a:pt x="9" y="57"/>
                    <a:pt x="16" y="62"/>
                  </a:cubicBezTo>
                  <a:close/>
                  <a:moveTo>
                    <a:pt x="39" y="33"/>
                  </a:moveTo>
                  <a:cubicBezTo>
                    <a:pt x="39" y="33"/>
                    <a:pt x="23" y="40"/>
                    <a:pt x="29" y="45"/>
                  </a:cubicBezTo>
                  <a:cubicBezTo>
                    <a:pt x="35" y="50"/>
                    <a:pt x="39" y="33"/>
                    <a:pt x="39" y="33"/>
                  </a:cubicBezTo>
                  <a:close/>
                  <a:moveTo>
                    <a:pt x="33" y="24"/>
                  </a:moveTo>
                  <a:cubicBezTo>
                    <a:pt x="35" y="25"/>
                    <a:pt x="38" y="27"/>
                    <a:pt x="42" y="27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5" y="30"/>
                    <a:pt x="47" y="29"/>
                    <a:pt x="49" y="26"/>
                  </a:cubicBezTo>
                  <a:cubicBezTo>
                    <a:pt x="51" y="26"/>
                    <a:pt x="53" y="27"/>
                    <a:pt x="54" y="27"/>
                  </a:cubicBezTo>
                  <a:cubicBezTo>
                    <a:pt x="55" y="26"/>
                    <a:pt x="56" y="25"/>
                    <a:pt x="57" y="25"/>
                  </a:cubicBezTo>
                  <a:cubicBezTo>
                    <a:pt x="58" y="25"/>
                    <a:pt x="61" y="25"/>
                    <a:pt x="62" y="26"/>
                  </a:cubicBezTo>
                  <a:cubicBezTo>
                    <a:pt x="63" y="25"/>
                    <a:pt x="63" y="24"/>
                    <a:pt x="64" y="24"/>
                  </a:cubicBezTo>
                  <a:cubicBezTo>
                    <a:pt x="65" y="22"/>
                    <a:pt x="66" y="21"/>
                    <a:pt x="68" y="20"/>
                  </a:cubicBezTo>
                  <a:cubicBezTo>
                    <a:pt x="70" y="20"/>
                    <a:pt x="72" y="21"/>
                    <a:pt x="73" y="22"/>
                  </a:cubicBezTo>
                  <a:cubicBezTo>
                    <a:pt x="73" y="22"/>
                    <a:pt x="72" y="22"/>
                    <a:pt x="72" y="22"/>
                  </a:cubicBezTo>
                  <a:cubicBezTo>
                    <a:pt x="72" y="22"/>
                    <a:pt x="73" y="21"/>
                    <a:pt x="73" y="21"/>
                  </a:cubicBezTo>
                  <a:cubicBezTo>
                    <a:pt x="73" y="21"/>
                    <a:pt x="80" y="20"/>
                    <a:pt x="75" y="17"/>
                  </a:cubicBezTo>
                  <a:cubicBezTo>
                    <a:pt x="76" y="15"/>
                    <a:pt x="75" y="13"/>
                    <a:pt x="72" y="13"/>
                  </a:cubicBezTo>
                  <a:cubicBezTo>
                    <a:pt x="72" y="13"/>
                    <a:pt x="73" y="14"/>
                    <a:pt x="72" y="14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2" y="13"/>
                    <a:pt x="72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70" y="11"/>
                  </a:cubicBezTo>
                  <a:cubicBezTo>
                    <a:pt x="70" y="11"/>
                    <a:pt x="71" y="12"/>
                    <a:pt x="71" y="12"/>
                  </a:cubicBezTo>
                  <a:cubicBezTo>
                    <a:pt x="71" y="10"/>
                    <a:pt x="70" y="8"/>
                    <a:pt x="67" y="8"/>
                  </a:cubicBezTo>
                  <a:cubicBezTo>
                    <a:pt x="65" y="6"/>
                    <a:pt x="63" y="5"/>
                    <a:pt x="60" y="6"/>
                  </a:cubicBezTo>
                  <a:cubicBezTo>
                    <a:pt x="58" y="5"/>
                    <a:pt x="56" y="1"/>
                    <a:pt x="49" y="3"/>
                  </a:cubicBezTo>
                  <a:cubicBezTo>
                    <a:pt x="45" y="1"/>
                    <a:pt x="37" y="0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7" y="4"/>
                    <a:pt x="36" y="4"/>
                    <a:pt x="34" y="4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29" y="6"/>
                    <a:pt x="28" y="7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7" y="9"/>
                    <a:pt x="27" y="8"/>
                    <a:pt x="28" y="7"/>
                  </a:cubicBezTo>
                  <a:cubicBezTo>
                    <a:pt x="28" y="6"/>
                    <a:pt x="30" y="5"/>
                    <a:pt x="31" y="4"/>
                  </a:cubicBezTo>
                  <a:cubicBezTo>
                    <a:pt x="28" y="4"/>
                    <a:pt x="24" y="4"/>
                    <a:pt x="23" y="7"/>
                  </a:cubicBezTo>
                  <a:cubicBezTo>
                    <a:pt x="20" y="7"/>
                    <a:pt x="16" y="8"/>
                    <a:pt x="15" y="12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7" y="11"/>
                    <a:pt x="18" y="12"/>
                    <a:pt x="18" y="12"/>
                  </a:cubicBezTo>
                  <a:cubicBezTo>
                    <a:pt x="18" y="12"/>
                    <a:pt x="17" y="11"/>
                    <a:pt x="16" y="12"/>
                  </a:cubicBezTo>
                  <a:cubicBezTo>
                    <a:pt x="15" y="12"/>
                    <a:pt x="15" y="12"/>
                    <a:pt x="14" y="13"/>
                  </a:cubicBezTo>
                  <a:cubicBezTo>
                    <a:pt x="14" y="13"/>
                    <a:pt x="13" y="14"/>
                    <a:pt x="12" y="14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1" y="14"/>
                    <a:pt x="7" y="14"/>
                    <a:pt x="6" y="19"/>
                  </a:cubicBezTo>
                  <a:cubicBezTo>
                    <a:pt x="3" y="20"/>
                    <a:pt x="0" y="25"/>
                    <a:pt x="17" y="24"/>
                  </a:cubicBezTo>
                  <a:cubicBezTo>
                    <a:pt x="31" y="26"/>
                    <a:pt x="30" y="25"/>
                    <a:pt x="33" y="24"/>
                  </a:cubicBezTo>
                  <a:close/>
                  <a:moveTo>
                    <a:pt x="61" y="8"/>
                  </a:moveTo>
                  <a:cubicBezTo>
                    <a:pt x="62" y="7"/>
                    <a:pt x="64" y="7"/>
                    <a:pt x="65" y="7"/>
                  </a:cubicBezTo>
                  <a:cubicBezTo>
                    <a:pt x="65" y="7"/>
                    <a:pt x="66" y="7"/>
                    <a:pt x="67" y="8"/>
                  </a:cubicBezTo>
                  <a:cubicBezTo>
                    <a:pt x="67" y="8"/>
                    <a:pt x="68" y="9"/>
                    <a:pt x="68" y="10"/>
                  </a:cubicBezTo>
                  <a:cubicBezTo>
                    <a:pt x="68" y="11"/>
                    <a:pt x="67" y="12"/>
                    <a:pt x="67" y="12"/>
                  </a:cubicBezTo>
                  <a:cubicBezTo>
                    <a:pt x="67" y="12"/>
                    <a:pt x="68" y="11"/>
                    <a:pt x="68" y="10"/>
                  </a:cubicBezTo>
                  <a:cubicBezTo>
                    <a:pt x="67" y="8"/>
                    <a:pt x="66" y="8"/>
                    <a:pt x="65" y="8"/>
                  </a:cubicBezTo>
                  <a:cubicBezTo>
                    <a:pt x="64" y="8"/>
                    <a:pt x="63" y="8"/>
                    <a:pt x="61" y="8"/>
                  </a:cubicBezTo>
                  <a:cubicBezTo>
                    <a:pt x="60" y="9"/>
                    <a:pt x="59" y="10"/>
                    <a:pt x="59" y="10"/>
                  </a:cubicBezTo>
                  <a:cubicBezTo>
                    <a:pt x="59" y="10"/>
                    <a:pt x="60" y="9"/>
                    <a:pt x="61" y="8"/>
                  </a:cubicBezTo>
                  <a:close/>
                  <a:moveTo>
                    <a:pt x="42" y="4"/>
                  </a:moveTo>
                  <a:cubicBezTo>
                    <a:pt x="44" y="4"/>
                    <a:pt x="46" y="3"/>
                    <a:pt x="48" y="3"/>
                  </a:cubicBezTo>
                  <a:cubicBezTo>
                    <a:pt x="49" y="3"/>
                    <a:pt x="51" y="4"/>
                    <a:pt x="52" y="6"/>
                  </a:cubicBezTo>
                  <a:cubicBezTo>
                    <a:pt x="53" y="7"/>
                    <a:pt x="53" y="9"/>
                    <a:pt x="53" y="9"/>
                  </a:cubicBezTo>
                  <a:cubicBezTo>
                    <a:pt x="53" y="9"/>
                    <a:pt x="53" y="7"/>
                    <a:pt x="52" y="6"/>
                  </a:cubicBezTo>
                  <a:cubicBezTo>
                    <a:pt x="51" y="4"/>
                    <a:pt x="49" y="4"/>
                    <a:pt x="47" y="4"/>
                  </a:cubicBezTo>
                  <a:cubicBezTo>
                    <a:pt x="46" y="4"/>
                    <a:pt x="44" y="4"/>
                    <a:pt x="43" y="5"/>
                  </a:cubicBezTo>
                  <a:cubicBezTo>
                    <a:pt x="41" y="5"/>
                    <a:pt x="40" y="6"/>
                    <a:pt x="40" y="6"/>
                  </a:cubicBezTo>
                  <a:cubicBezTo>
                    <a:pt x="40" y="6"/>
                    <a:pt x="41" y="5"/>
                    <a:pt x="42" y="4"/>
                  </a:cubicBezTo>
                  <a:close/>
                  <a:moveTo>
                    <a:pt x="26" y="13"/>
                  </a:moveTo>
                  <a:cubicBezTo>
                    <a:pt x="28" y="11"/>
                    <a:pt x="31" y="10"/>
                    <a:pt x="33" y="10"/>
                  </a:cubicBezTo>
                  <a:cubicBezTo>
                    <a:pt x="35" y="10"/>
                    <a:pt x="38" y="11"/>
                    <a:pt x="40" y="12"/>
                  </a:cubicBezTo>
                  <a:cubicBezTo>
                    <a:pt x="42" y="13"/>
                    <a:pt x="44" y="14"/>
                    <a:pt x="44" y="14"/>
                  </a:cubicBezTo>
                  <a:cubicBezTo>
                    <a:pt x="45" y="13"/>
                    <a:pt x="45" y="13"/>
                    <a:pt x="46" y="13"/>
                  </a:cubicBezTo>
                  <a:cubicBezTo>
                    <a:pt x="47" y="12"/>
                    <a:pt x="49" y="12"/>
                    <a:pt x="51" y="13"/>
                  </a:cubicBezTo>
                  <a:cubicBezTo>
                    <a:pt x="52" y="13"/>
                    <a:pt x="53" y="14"/>
                    <a:pt x="53" y="14"/>
                  </a:cubicBezTo>
                  <a:cubicBezTo>
                    <a:pt x="54" y="14"/>
                    <a:pt x="55" y="14"/>
                    <a:pt x="56" y="14"/>
                  </a:cubicBezTo>
                  <a:cubicBezTo>
                    <a:pt x="57" y="14"/>
                    <a:pt x="60" y="14"/>
                    <a:pt x="62" y="15"/>
                  </a:cubicBezTo>
                  <a:cubicBezTo>
                    <a:pt x="63" y="16"/>
                    <a:pt x="63" y="16"/>
                    <a:pt x="64" y="17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7"/>
                  </a:cubicBezTo>
                  <a:cubicBezTo>
                    <a:pt x="63" y="17"/>
                    <a:pt x="63" y="16"/>
                    <a:pt x="62" y="15"/>
                  </a:cubicBezTo>
                  <a:cubicBezTo>
                    <a:pt x="60" y="14"/>
                    <a:pt x="57" y="14"/>
                    <a:pt x="56" y="14"/>
                  </a:cubicBezTo>
                  <a:cubicBezTo>
                    <a:pt x="55" y="14"/>
                    <a:pt x="52" y="15"/>
                    <a:pt x="51" y="16"/>
                  </a:cubicBezTo>
                  <a:cubicBezTo>
                    <a:pt x="49" y="18"/>
                    <a:pt x="49" y="20"/>
                    <a:pt x="49" y="20"/>
                  </a:cubicBezTo>
                  <a:cubicBezTo>
                    <a:pt x="49" y="20"/>
                    <a:pt x="49" y="18"/>
                    <a:pt x="50" y="16"/>
                  </a:cubicBezTo>
                  <a:cubicBezTo>
                    <a:pt x="51" y="15"/>
                    <a:pt x="52" y="15"/>
                    <a:pt x="53" y="14"/>
                  </a:cubicBezTo>
                  <a:cubicBezTo>
                    <a:pt x="53" y="14"/>
                    <a:pt x="52" y="13"/>
                    <a:pt x="51" y="13"/>
                  </a:cubicBezTo>
                  <a:cubicBezTo>
                    <a:pt x="49" y="13"/>
                    <a:pt x="47" y="13"/>
                    <a:pt x="46" y="13"/>
                  </a:cubicBezTo>
                  <a:cubicBezTo>
                    <a:pt x="45" y="14"/>
                    <a:pt x="44" y="15"/>
                    <a:pt x="43" y="16"/>
                  </a:cubicBezTo>
                  <a:cubicBezTo>
                    <a:pt x="42" y="17"/>
                    <a:pt x="41" y="19"/>
                    <a:pt x="41" y="19"/>
                  </a:cubicBezTo>
                  <a:cubicBezTo>
                    <a:pt x="41" y="19"/>
                    <a:pt x="41" y="17"/>
                    <a:pt x="42" y="16"/>
                  </a:cubicBezTo>
                  <a:cubicBezTo>
                    <a:pt x="43" y="15"/>
                    <a:pt x="43" y="15"/>
                    <a:pt x="44" y="14"/>
                  </a:cubicBezTo>
                  <a:cubicBezTo>
                    <a:pt x="44" y="14"/>
                    <a:pt x="42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31" y="11"/>
                    <a:pt x="28" y="12"/>
                    <a:pt x="27" y="14"/>
                  </a:cubicBezTo>
                  <a:cubicBezTo>
                    <a:pt x="25" y="16"/>
                    <a:pt x="26" y="18"/>
                    <a:pt x="26" y="18"/>
                  </a:cubicBezTo>
                  <a:cubicBezTo>
                    <a:pt x="26" y="18"/>
                    <a:pt x="25" y="16"/>
                    <a:pt x="26" y="13"/>
                  </a:cubicBezTo>
                  <a:close/>
                  <a:moveTo>
                    <a:pt x="13" y="20"/>
                  </a:moveTo>
                  <a:cubicBezTo>
                    <a:pt x="13" y="20"/>
                    <a:pt x="14" y="19"/>
                    <a:pt x="15" y="18"/>
                  </a:cubicBezTo>
                  <a:cubicBezTo>
                    <a:pt x="16" y="17"/>
                    <a:pt x="18" y="16"/>
                    <a:pt x="19" y="16"/>
                  </a:cubicBezTo>
                  <a:cubicBezTo>
                    <a:pt x="20" y="15"/>
                    <a:pt x="21" y="15"/>
                    <a:pt x="23" y="14"/>
                  </a:cubicBezTo>
                  <a:cubicBezTo>
                    <a:pt x="24" y="14"/>
                    <a:pt x="25" y="15"/>
                    <a:pt x="25" y="15"/>
                  </a:cubicBezTo>
                  <a:cubicBezTo>
                    <a:pt x="25" y="15"/>
                    <a:pt x="24" y="14"/>
                    <a:pt x="23" y="15"/>
                  </a:cubicBezTo>
                  <a:cubicBezTo>
                    <a:pt x="21" y="15"/>
                    <a:pt x="20" y="16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9"/>
                    <a:pt x="13" y="20"/>
                    <a:pt x="13" y="20"/>
                  </a:cubicBezTo>
                  <a:close/>
                  <a:moveTo>
                    <a:pt x="41" y="47"/>
                  </a:moveTo>
                  <a:cubicBezTo>
                    <a:pt x="41" y="47"/>
                    <a:pt x="25" y="54"/>
                    <a:pt x="31" y="59"/>
                  </a:cubicBezTo>
                  <a:cubicBezTo>
                    <a:pt x="37" y="64"/>
                    <a:pt x="41" y="47"/>
                    <a:pt x="41" y="47"/>
                  </a:cubicBezTo>
                  <a:close/>
                  <a:moveTo>
                    <a:pt x="45" y="38"/>
                  </a:moveTo>
                  <a:cubicBezTo>
                    <a:pt x="44" y="38"/>
                    <a:pt x="44" y="37"/>
                    <a:pt x="44" y="37"/>
                  </a:cubicBezTo>
                  <a:cubicBezTo>
                    <a:pt x="44" y="37"/>
                    <a:pt x="44" y="38"/>
                    <a:pt x="43" y="38"/>
                  </a:cubicBezTo>
                  <a:cubicBezTo>
                    <a:pt x="44" y="38"/>
                    <a:pt x="44" y="38"/>
                    <a:pt x="45" y="38"/>
                  </a:cubicBezTo>
                  <a:close/>
                  <a:moveTo>
                    <a:pt x="32" y="75"/>
                  </a:moveTo>
                  <a:cubicBezTo>
                    <a:pt x="38" y="80"/>
                    <a:pt x="42" y="62"/>
                    <a:pt x="42" y="62"/>
                  </a:cubicBezTo>
                  <a:cubicBezTo>
                    <a:pt x="42" y="62"/>
                    <a:pt x="26" y="69"/>
                    <a:pt x="32" y="75"/>
                  </a:cubicBezTo>
                  <a:close/>
                  <a:moveTo>
                    <a:pt x="64" y="24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5"/>
                    <a:pt x="63" y="25"/>
                  </a:cubicBezTo>
                  <a:cubicBezTo>
                    <a:pt x="64" y="25"/>
                    <a:pt x="64" y="24"/>
                    <a:pt x="64" y="2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8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9" y="43"/>
                    <a:pt x="109" y="43"/>
                  </a:cubicBezTo>
                  <a:close/>
                  <a:moveTo>
                    <a:pt x="43" y="45"/>
                  </a:moveTo>
                  <a:cubicBezTo>
                    <a:pt x="43" y="45"/>
                    <a:pt x="43" y="45"/>
                    <a:pt x="43" y="45"/>
                  </a:cubicBezTo>
                  <a:cubicBezTo>
                    <a:pt x="43" y="45"/>
                    <a:pt x="42" y="45"/>
                    <a:pt x="42" y="45"/>
                  </a:cubicBezTo>
                  <a:cubicBezTo>
                    <a:pt x="42" y="45"/>
                    <a:pt x="43" y="45"/>
                    <a:pt x="43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5892801" y="4419601"/>
              <a:ext cx="390525" cy="346075"/>
            </a:xfrm>
            <a:custGeom>
              <a:avLst/>
              <a:gdLst>
                <a:gd name="T0" fmla="*/ 44 w 104"/>
                <a:gd name="T1" fmla="*/ 47 h 92"/>
                <a:gd name="T2" fmla="*/ 30 w 104"/>
                <a:gd name="T3" fmla="*/ 64 h 92"/>
                <a:gd name="T4" fmla="*/ 44 w 104"/>
                <a:gd name="T5" fmla="*/ 47 h 92"/>
                <a:gd name="T6" fmla="*/ 63 w 104"/>
                <a:gd name="T7" fmla="*/ 23 h 92"/>
                <a:gd name="T8" fmla="*/ 49 w 104"/>
                <a:gd name="T9" fmla="*/ 40 h 92"/>
                <a:gd name="T10" fmla="*/ 63 w 104"/>
                <a:gd name="T11" fmla="*/ 23 h 92"/>
                <a:gd name="T12" fmla="*/ 82 w 104"/>
                <a:gd name="T13" fmla="*/ 0 h 92"/>
                <a:gd name="T14" fmla="*/ 68 w 104"/>
                <a:gd name="T15" fmla="*/ 17 h 92"/>
                <a:gd name="T16" fmla="*/ 82 w 104"/>
                <a:gd name="T17" fmla="*/ 0 h 92"/>
                <a:gd name="T18" fmla="*/ 32 w 104"/>
                <a:gd name="T19" fmla="*/ 85 h 92"/>
                <a:gd name="T20" fmla="*/ 45 w 104"/>
                <a:gd name="T21" fmla="*/ 68 h 92"/>
                <a:gd name="T22" fmla="*/ 32 w 104"/>
                <a:gd name="T23" fmla="*/ 85 h 92"/>
                <a:gd name="T24" fmla="*/ 64 w 104"/>
                <a:gd name="T25" fmla="*/ 45 h 92"/>
                <a:gd name="T26" fmla="*/ 50 w 104"/>
                <a:gd name="T27" fmla="*/ 62 h 92"/>
                <a:gd name="T28" fmla="*/ 64 w 104"/>
                <a:gd name="T29" fmla="*/ 45 h 92"/>
                <a:gd name="T30" fmla="*/ 83 w 104"/>
                <a:gd name="T31" fmla="*/ 21 h 92"/>
                <a:gd name="T32" fmla="*/ 69 w 104"/>
                <a:gd name="T33" fmla="*/ 39 h 92"/>
                <a:gd name="T34" fmla="*/ 83 w 104"/>
                <a:gd name="T35" fmla="*/ 21 h 92"/>
                <a:gd name="T36" fmla="*/ 9 w 104"/>
                <a:gd name="T37" fmla="*/ 67 h 92"/>
                <a:gd name="T38" fmla="*/ 23 w 104"/>
                <a:gd name="T39" fmla="*/ 50 h 92"/>
                <a:gd name="T40" fmla="*/ 9 w 104"/>
                <a:gd name="T41" fmla="*/ 67 h 92"/>
                <a:gd name="T42" fmla="*/ 42 w 104"/>
                <a:gd name="T43" fmla="*/ 27 h 92"/>
                <a:gd name="T44" fmla="*/ 28 w 104"/>
                <a:gd name="T45" fmla="*/ 44 h 92"/>
                <a:gd name="T46" fmla="*/ 42 w 104"/>
                <a:gd name="T47" fmla="*/ 27 h 92"/>
                <a:gd name="T48" fmla="*/ 60 w 104"/>
                <a:gd name="T49" fmla="*/ 3 h 92"/>
                <a:gd name="T50" fmla="*/ 47 w 104"/>
                <a:gd name="T51" fmla="*/ 21 h 92"/>
                <a:gd name="T52" fmla="*/ 60 w 104"/>
                <a:gd name="T53" fmla="*/ 3 h 92"/>
                <a:gd name="T54" fmla="*/ 53 w 104"/>
                <a:gd name="T55" fmla="*/ 82 h 92"/>
                <a:gd name="T56" fmla="*/ 67 w 104"/>
                <a:gd name="T57" fmla="*/ 65 h 92"/>
                <a:gd name="T58" fmla="*/ 53 w 104"/>
                <a:gd name="T59" fmla="*/ 82 h 92"/>
                <a:gd name="T60" fmla="*/ 72 w 104"/>
                <a:gd name="T61" fmla="*/ 59 h 92"/>
                <a:gd name="T62" fmla="*/ 85 w 104"/>
                <a:gd name="T63" fmla="*/ 41 h 92"/>
                <a:gd name="T64" fmla="*/ 72 w 104"/>
                <a:gd name="T65" fmla="*/ 59 h 92"/>
                <a:gd name="T66" fmla="*/ 90 w 104"/>
                <a:gd name="T67" fmla="*/ 35 h 92"/>
                <a:gd name="T68" fmla="*/ 104 w 104"/>
                <a:gd name="T69" fmla="*/ 18 h 92"/>
                <a:gd name="T70" fmla="*/ 90 w 104"/>
                <a:gd name="T71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92">
                  <a:moveTo>
                    <a:pt x="44" y="47"/>
                  </a:moveTo>
                  <a:cubicBezTo>
                    <a:pt x="44" y="47"/>
                    <a:pt x="22" y="57"/>
                    <a:pt x="30" y="64"/>
                  </a:cubicBezTo>
                  <a:cubicBezTo>
                    <a:pt x="39" y="71"/>
                    <a:pt x="44" y="47"/>
                    <a:pt x="44" y="47"/>
                  </a:cubicBezTo>
                  <a:close/>
                  <a:moveTo>
                    <a:pt x="63" y="23"/>
                  </a:moveTo>
                  <a:cubicBezTo>
                    <a:pt x="63" y="23"/>
                    <a:pt x="40" y="33"/>
                    <a:pt x="49" y="40"/>
                  </a:cubicBezTo>
                  <a:cubicBezTo>
                    <a:pt x="58" y="48"/>
                    <a:pt x="63" y="23"/>
                    <a:pt x="63" y="23"/>
                  </a:cubicBezTo>
                  <a:close/>
                  <a:moveTo>
                    <a:pt x="82" y="0"/>
                  </a:moveTo>
                  <a:cubicBezTo>
                    <a:pt x="82" y="0"/>
                    <a:pt x="59" y="10"/>
                    <a:pt x="68" y="17"/>
                  </a:cubicBezTo>
                  <a:cubicBezTo>
                    <a:pt x="77" y="24"/>
                    <a:pt x="82" y="0"/>
                    <a:pt x="82" y="0"/>
                  </a:cubicBezTo>
                  <a:close/>
                  <a:moveTo>
                    <a:pt x="32" y="85"/>
                  </a:moveTo>
                  <a:cubicBezTo>
                    <a:pt x="40" y="92"/>
                    <a:pt x="45" y="68"/>
                    <a:pt x="45" y="68"/>
                  </a:cubicBezTo>
                  <a:cubicBezTo>
                    <a:pt x="45" y="68"/>
                    <a:pt x="23" y="78"/>
                    <a:pt x="32" y="85"/>
                  </a:cubicBezTo>
                  <a:close/>
                  <a:moveTo>
                    <a:pt x="64" y="45"/>
                  </a:moveTo>
                  <a:cubicBezTo>
                    <a:pt x="64" y="45"/>
                    <a:pt x="42" y="55"/>
                    <a:pt x="50" y="62"/>
                  </a:cubicBezTo>
                  <a:cubicBezTo>
                    <a:pt x="59" y="69"/>
                    <a:pt x="64" y="45"/>
                    <a:pt x="64" y="45"/>
                  </a:cubicBezTo>
                  <a:close/>
                  <a:moveTo>
                    <a:pt x="83" y="21"/>
                  </a:moveTo>
                  <a:cubicBezTo>
                    <a:pt x="83" y="21"/>
                    <a:pt x="60" y="32"/>
                    <a:pt x="69" y="39"/>
                  </a:cubicBezTo>
                  <a:cubicBezTo>
                    <a:pt x="78" y="46"/>
                    <a:pt x="83" y="21"/>
                    <a:pt x="83" y="21"/>
                  </a:cubicBezTo>
                  <a:close/>
                  <a:moveTo>
                    <a:pt x="9" y="67"/>
                  </a:moveTo>
                  <a:cubicBezTo>
                    <a:pt x="18" y="74"/>
                    <a:pt x="23" y="50"/>
                    <a:pt x="23" y="50"/>
                  </a:cubicBezTo>
                  <a:cubicBezTo>
                    <a:pt x="23" y="50"/>
                    <a:pt x="0" y="60"/>
                    <a:pt x="9" y="67"/>
                  </a:cubicBezTo>
                  <a:close/>
                  <a:moveTo>
                    <a:pt x="42" y="27"/>
                  </a:moveTo>
                  <a:cubicBezTo>
                    <a:pt x="42" y="27"/>
                    <a:pt x="19" y="37"/>
                    <a:pt x="28" y="44"/>
                  </a:cubicBezTo>
                  <a:cubicBezTo>
                    <a:pt x="37" y="51"/>
                    <a:pt x="42" y="27"/>
                    <a:pt x="42" y="27"/>
                  </a:cubicBezTo>
                  <a:close/>
                  <a:moveTo>
                    <a:pt x="60" y="3"/>
                  </a:moveTo>
                  <a:cubicBezTo>
                    <a:pt x="60" y="3"/>
                    <a:pt x="38" y="13"/>
                    <a:pt x="47" y="21"/>
                  </a:cubicBezTo>
                  <a:cubicBezTo>
                    <a:pt x="55" y="28"/>
                    <a:pt x="60" y="3"/>
                    <a:pt x="60" y="3"/>
                  </a:cubicBezTo>
                  <a:close/>
                  <a:moveTo>
                    <a:pt x="53" y="82"/>
                  </a:moveTo>
                  <a:cubicBezTo>
                    <a:pt x="62" y="89"/>
                    <a:pt x="67" y="65"/>
                    <a:pt x="67" y="65"/>
                  </a:cubicBezTo>
                  <a:cubicBezTo>
                    <a:pt x="67" y="65"/>
                    <a:pt x="44" y="75"/>
                    <a:pt x="53" y="82"/>
                  </a:cubicBezTo>
                  <a:close/>
                  <a:moveTo>
                    <a:pt x="72" y="59"/>
                  </a:moveTo>
                  <a:cubicBezTo>
                    <a:pt x="80" y="66"/>
                    <a:pt x="85" y="41"/>
                    <a:pt x="85" y="41"/>
                  </a:cubicBezTo>
                  <a:cubicBezTo>
                    <a:pt x="85" y="41"/>
                    <a:pt x="63" y="51"/>
                    <a:pt x="72" y="59"/>
                  </a:cubicBezTo>
                  <a:close/>
                  <a:moveTo>
                    <a:pt x="90" y="35"/>
                  </a:moveTo>
                  <a:cubicBezTo>
                    <a:pt x="99" y="42"/>
                    <a:pt x="104" y="18"/>
                    <a:pt x="104" y="18"/>
                  </a:cubicBezTo>
                  <a:cubicBezTo>
                    <a:pt x="104" y="18"/>
                    <a:pt x="81" y="28"/>
                    <a:pt x="9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5180013" y="4441826"/>
              <a:ext cx="431800" cy="301625"/>
            </a:xfrm>
            <a:custGeom>
              <a:avLst/>
              <a:gdLst>
                <a:gd name="T0" fmla="*/ 29 w 115"/>
                <a:gd name="T1" fmla="*/ 4 h 80"/>
                <a:gd name="T2" fmla="*/ 14 w 115"/>
                <a:gd name="T3" fmla="*/ 12 h 80"/>
                <a:gd name="T4" fmla="*/ 59 w 115"/>
                <a:gd name="T5" fmla="*/ 24 h 80"/>
                <a:gd name="T6" fmla="*/ 70 w 115"/>
                <a:gd name="T7" fmla="*/ 11 h 80"/>
                <a:gd name="T8" fmla="*/ 39 w 115"/>
                <a:gd name="T9" fmla="*/ 43 h 80"/>
                <a:gd name="T10" fmla="*/ 61 w 115"/>
                <a:gd name="T11" fmla="*/ 25 h 80"/>
                <a:gd name="T12" fmla="*/ 43 w 115"/>
                <a:gd name="T13" fmla="*/ 37 h 80"/>
                <a:gd name="T14" fmla="*/ 34 w 115"/>
                <a:gd name="T15" fmla="*/ 43 h 80"/>
                <a:gd name="T16" fmla="*/ 24 w 115"/>
                <a:gd name="T17" fmla="*/ 67 h 80"/>
                <a:gd name="T18" fmla="*/ 21 w 115"/>
                <a:gd name="T19" fmla="*/ 75 h 80"/>
                <a:gd name="T20" fmla="*/ 28 w 115"/>
                <a:gd name="T21" fmla="*/ 74 h 80"/>
                <a:gd name="T22" fmla="*/ 22 w 115"/>
                <a:gd name="T23" fmla="*/ 55 h 80"/>
                <a:gd name="T24" fmla="*/ 18 w 115"/>
                <a:gd name="T25" fmla="*/ 48 h 80"/>
                <a:gd name="T26" fmla="*/ 16 w 115"/>
                <a:gd name="T27" fmla="*/ 40 h 80"/>
                <a:gd name="T28" fmla="*/ 26 w 115"/>
                <a:gd name="T29" fmla="*/ 33 h 80"/>
                <a:gd name="T30" fmla="*/ 18 w 115"/>
                <a:gd name="T31" fmla="*/ 34 h 80"/>
                <a:gd name="T32" fmla="*/ 96 w 115"/>
                <a:gd name="T33" fmla="*/ 27 h 80"/>
                <a:gd name="T34" fmla="*/ 96 w 115"/>
                <a:gd name="T35" fmla="*/ 27 h 80"/>
                <a:gd name="T36" fmla="*/ 61 w 115"/>
                <a:gd name="T37" fmla="*/ 25 h 80"/>
                <a:gd name="T38" fmla="*/ 56 w 115"/>
                <a:gd name="T39" fmla="*/ 25 h 80"/>
                <a:gd name="T40" fmla="*/ 44 w 115"/>
                <a:gd name="T41" fmla="*/ 47 h 80"/>
                <a:gd name="T42" fmla="*/ 105 w 115"/>
                <a:gd name="T43" fmla="*/ 41 h 80"/>
                <a:gd name="T44" fmla="*/ 52 w 115"/>
                <a:gd name="T45" fmla="*/ 33 h 80"/>
                <a:gd name="T46" fmla="*/ 62 w 115"/>
                <a:gd name="T47" fmla="*/ 31 h 80"/>
                <a:gd name="T48" fmla="*/ 74 w 115"/>
                <a:gd name="T49" fmla="*/ 32 h 80"/>
                <a:gd name="T50" fmla="*/ 97 w 115"/>
                <a:gd name="T51" fmla="*/ 34 h 80"/>
                <a:gd name="T52" fmla="*/ 38 w 115"/>
                <a:gd name="T53" fmla="*/ 48 h 80"/>
                <a:gd name="T54" fmla="*/ 83 w 115"/>
                <a:gd name="T55" fmla="*/ 60 h 80"/>
                <a:gd name="T56" fmla="*/ 82 w 115"/>
                <a:gd name="T57" fmla="*/ 48 h 80"/>
                <a:gd name="T58" fmla="*/ 78 w 115"/>
                <a:gd name="T59" fmla="*/ 55 h 80"/>
                <a:gd name="T60" fmla="*/ 58 w 115"/>
                <a:gd name="T61" fmla="*/ 65 h 80"/>
                <a:gd name="T62" fmla="*/ 59 w 115"/>
                <a:gd name="T63" fmla="*/ 77 h 80"/>
                <a:gd name="T64" fmla="*/ 87 w 115"/>
                <a:gd name="T65" fmla="*/ 73 h 80"/>
                <a:gd name="T66" fmla="*/ 79 w 115"/>
                <a:gd name="T67" fmla="*/ 74 h 80"/>
                <a:gd name="T68" fmla="*/ 84 w 115"/>
                <a:gd name="T69" fmla="*/ 80 h 80"/>
                <a:gd name="T70" fmla="*/ 38 w 115"/>
                <a:gd name="T71" fmla="*/ 26 h 80"/>
                <a:gd name="T72" fmla="*/ 53 w 115"/>
                <a:gd name="T73" fmla="*/ 26 h 80"/>
                <a:gd name="T74" fmla="*/ 70 w 115"/>
                <a:gd name="T75" fmla="*/ 20 h 80"/>
                <a:gd name="T76" fmla="*/ 69 w 115"/>
                <a:gd name="T77" fmla="*/ 12 h 80"/>
                <a:gd name="T78" fmla="*/ 65 w 115"/>
                <a:gd name="T79" fmla="*/ 8 h 80"/>
                <a:gd name="T80" fmla="*/ 31 w 115"/>
                <a:gd name="T81" fmla="*/ 4 h 80"/>
                <a:gd name="T82" fmla="*/ 29 w 115"/>
                <a:gd name="T83" fmla="*/ 4 h 80"/>
                <a:gd name="T84" fmla="*/ 12 w 115"/>
                <a:gd name="T85" fmla="*/ 14 h 80"/>
                <a:gd name="T86" fmla="*/ 37 w 115"/>
                <a:gd name="T87" fmla="*/ 26 h 80"/>
                <a:gd name="T88" fmla="*/ 65 w 115"/>
                <a:gd name="T89" fmla="*/ 9 h 80"/>
                <a:gd name="T90" fmla="*/ 50 w 115"/>
                <a:gd name="T91" fmla="*/ 5 h 80"/>
                <a:gd name="T92" fmla="*/ 22 w 115"/>
                <a:gd name="T93" fmla="*/ 14 h 80"/>
                <a:gd name="T94" fmla="*/ 24 w 115"/>
                <a:gd name="T95" fmla="*/ 14 h 80"/>
                <a:gd name="T96" fmla="*/ 39 w 115"/>
                <a:gd name="T97" fmla="*/ 11 h 80"/>
                <a:gd name="T98" fmla="*/ 62 w 115"/>
                <a:gd name="T99" fmla="*/ 16 h 80"/>
                <a:gd name="T100" fmla="*/ 49 w 115"/>
                <a:gd name="T101" fmla="*/ 15 h 80"/>
                <a:gd name="T102" fmla="*/ 42 w 115"/>
                <a:gd name="T103" fmla="*/ 13 h 80"/>
                <a:gd name="T104" fmla="*/ 37 w 115"/>
                <a:gd name="T105" fmla="*/ 36 h 80"/>
                <a:gd name="T106" fmla="*/ 37 w 115"/>
                <a:gd name="T107" fmla="*/ 56 h 80"/>
                <a:gd name="T108" fmla="*/ 42 w 115"/>
                <a:gd name="T109" fmla="*/ 63 h 80"/>
                <a:gd name="T110" fmla="*/ 58 w 115"/>
                <a:gd name="T111" fmla="*/ 57 h 80"/>
                <a:gd name="T112" fmla="*/ 61 w 115"/>
                <a:gd name="T113" fmla="*/ 50 h 80"/>
                <a:gd name="T114" fmla="*/ 53 w 115"/>
                <a:gd name="T115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80">
                  <a:moveTo>
                    <a:pt x="106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6" y="41"/>
                  </a:cubicBezTo>
                  <a:close/>
                  <a:moveTo>
                    <a:pt x="31" y="4"/>
                  </a:move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0" y="3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1" y="4"/>
                  </a:cubicBezTo>
                  <a:close/>
                  <a:moveTo>
                    <a:pt x="14" y="11"/>
                  </a:moveTo>
                  <a:cubicBezTo>
                    <a:pt x="14" y="11"/>
                    <a:pt x="13" y="11"/>
                    <a:pt x="13" y="11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61" y="25"/>
                  </a:moveTo>
                  <a:cubicBezTo>
                    <a:pt x="61" y="25"/>
                    <a:pt x="60" y="25"/>
                    <a:pt x="59" y="24"/>
                  </a:cubicBezTo>
                  <a:cubicBezTo>
                    <a:pt x="60" y="25"/>
                    <a:pt x="61" y="25"/>
                    <a:pt x="61" y="25"/>
                  </a:cubicBezTo>
                  <a:close/>
                  <a:moveTo>
                    <a:pt x="59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lose/>
                  <a:moveTo>
                    <a:pt x="62" y="22"/>
                  </a:moveTo>
                  <a:cubicBezTo>
                    <a:pt x="62" y="23"/>
                    <a:pt x="61" y="24"/>
                    <a:pt x="61" y="25"/>
                  </a:cubicBezTo>
                  <a:cubicBezTo>
                    <a:pt x="61" y="24"/>
                    <a:pt x="62" y="23"/>
                    <a:pt x="62" y="22"/>
                  </a:cubicBezTo>
                  <a:close/>
                  <a:moveTo>
                    <a:pt x="69" y="12"/>
                  </a:move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lose/>
                  <a:moveTo>
                    <a:pt x="38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8" y="43"/>
                    <a:pt x="38" y="43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lose/>
                  <a:moveTo>
                    <a:pt x="61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lose/>
                  <a:moveTo>
                    <a:pt x="42" y="37"/>
                  </a:move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7"/>
                    <a:pt x="43" y="37"/>
                  </a:cubicBezTo>
                  <a:cubicBezTo>
                    <a:pt x="43" y="37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42" y="37"/>
                  </a:lnTo>
                  <a:close/>
                  <a:moveTo>
                    <a:pt x="36" y="41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7" y="42"/>
                    <a:pt x="37" y="42"/>
                  </a:cubicBezTo>
                  <a:cubicBezTo>
                    <a:pt x="37" y="42"/>
                    <a:pt x="37" y="41"/>
                    <a:pt x="36" y="41"/>
                  </a:cubicBezTo>
                  <a:close/>
                  <a:moveTo>
                    <a:pt x="28" y="72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8" y="74"/>
                    <a:pt x="28" y="74"/>
                    <a:pt x="28" y="74"/>
                  </a:cubicBezTo>
                  <a:lnTo>
                    <a:pt x="28" y="72"/>
                  </a:lnTo>
                  <a:close/>
                  <a:moveTo>
                    <a:pt x="17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20" y="55"/>
                    <a:pt x="20" y="55"/>
                    <a:pt x="20" y="55"/>
                  </a:cubicBezTo>
                  <a:lnTo>
                    <a:pt x="17" y="60"/>
                  </a:lnTo>
                  <a:close/>
                  <a:moveTo>
                    <a:pt x="16" y="40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5"/>
                    <a:pt x="18" y="35"/>
                    <a:pt x="18" y="35"/>
                  </a:cubicBezTo>
                  <a:lnTo>
                    <a:pt x="16" y="40"/>
                  </a:lnTo>
                  <a:close/>
                  <a:moveTo>
                    <a:pt x="105" y="33"/>
                  </a:moveTo>
                  <a:cubicBezTo>
                    <a:pt x="107" y="32"/>
                    <a:pt x="104" y="28"/>
                    <a:pt x="103" y="27"/>
                  </a:cubicBezTo>
                  <a:cubicBezTo>
                    <a:pt x="101" y="26"/>
                    <a:pt x="98" y="25"/>
                    <a:pt x="96" y="27"/>
                  </a:cubicBezTo>
                  <a:cubicBezTo>
                    <a:pt x="96" y="27"/>
                    <a:pt x="97" y="28"/>
                    <a:pt x="97" y="28"/>
                  </a:cubicBezTo>
                  <a:cubicBezTo>
                    <a:pt x="97" y="29"/>
                    <a:pt x="97" y="30"/>
                    <a:pt x="97" y="31"/>
                  </a:cubicBezTo>
                  <a:cubicBezTo>
                    <a:pt x="97" y="30"/>
                    <a:pt x="97" y="29"/>
                    <a:pt x="96" y="28"/>
                  </a:cubicBezTo>
                  <a:cubicBezTo>
                    <a:pt x="96" y="28"/>
                    <a:pt x="95" y="27"/>
                    <a:pt x="94" y="27"/>
                  </a:cubicBezTo>
                  <a:cubicBezTo>
                    <a:pt x="92" y="27"/>
                    <a:pt x="90" y="27"/>
                    <a:pt x="88" y="28"/>
                  </a:cubicBezTo>
                  <a:cubicBezTo>
                    <a:pt x="90" y="27"/>
                    <a:pt x="92" y="26"/>
                    <a:pt x="94" y="26"/>
                  </a:cubicBezTo>
                  <a:cubicBezTo>
                    <a:pt x="95" y="26"/>
                    <a:pt x="95" y="26"/>
                    <a:pt x="96" y="27"/>
                  </a:cubicBezTo>
                  <a:cubicBezTo>
                    <a:pt x="96" y="24"/>
                    <a:pt x="94" y="23"/>
                    <a:pt x="92" y="22"/>
                  </a:cubicBezTo>
                  <a:cubicBezTo>
                    <a:pt x="89" y="21"/>
                    <a:pt x="86" y="22"/>
                    <a:pt x="84" y="24"/>
                  </a:cubicBezTo>
                  <a:cubicBezTo>
                    <a:pt x="85" y="23"/>
                    <a:pt x="82" y="20"/>
                    <a:pt x="81" y="20"/>
                  </a:cubicBezTo>
                  <a:cubicBezTo>
                    <a:pt x="79" y="19"/>
                    <a:pt x="77" y="19"/>
                    <a:pt x="75" y="20"/>
                  </a:cubicBezTo>
                  <a:cubicBezTo>
                    <a:pt x="74" y="20"/>
                    <a:pt x="72" y="22"/>
                    <a:pt x="71" y="24"/>
                  </a:cubicBezTo>
                  <a:cubicBezTo>
                    <a:pt x="71" y="22"/>
                    <a:pt x="68" y="20"/>
                    <a:pt x="67" y="21"/>
                  </a:cubicBezTo>
                  <a:cubicBezTo>
                    <a:pt x="64" y="21"/>
                    <a:pt x="62" y="23"/>
                    <a:pt x="61" y="25"/>
                  </a:cubicBezTo>
                  <a:cubicBezTo>
                    <a:pt x="62" y="25"/>
                    <a:pt x="63" y="25"/>
                    <a:pt x="64" y="26"/>
                  </a:cubicBezTo>
                  <a:cubicBezTo>
                    <a:pt x="65" y="26"/>
                    <a:pt x="66" y="26"/>
                    <a:pt x="67" y="27"/>
                  </a:cubicBezTo>
                  <a:cubicBezTo>
                    <a:pt x="66" y="26"/>
                    <a:pt x="65" y="26"/>
                    <a:pt x="64" y="26"/>
                  </a:cubicBezTo>
                  <a:cubicBezTo>
                    <a:pt x="63" y="26"/>
                    <a:pt x="62" y="26"/>
                    <a:pt x="62" y="27"/>
                  </a:cubicBezTo>
                  <a:cubicBezTo>
                    <a:pt x="60" y="27"/>
                    <a:pt x="58" y="28"/>
                    <a:pt x="57" y="30"/>
                  </a:cubicBezTo>
                  <a:cubicBezTo>
                    <a:pt x="58" y="28"/>
                    <a:pt x="59" y="27"/>
                    <a:pt x="61" y="26"/>
                  </a:cubicBezTo>
                  <a:cubicBezTo>
                    <a:pt x="60" y="25"/>
                    <a:pt x="58" y="25"/>
                    <a:pt x="56" y="25"/>
                  </a:cubicBezTo>
                  <a:cubicBezTo>
                    <a:pt x="54" y="25"/>
                    <a:pt x="52" y="28"/>
                    <a:pt x="51" y="30"/>
                  </a:cubicBezTo>
                  <a:cubicBezTo>
                    <a:pt x="50" y="29"/>
                    <a:pt x="47" y="29"/>
                    <a:pt x="46" y="30"/>
                  </a:cubicBezTo>
                  <a:cubicBezTo>
                    <a:pt x="44" y="32"/>
                    <a:pt x="43" y="35"/>
                    <a:pt x="43" y="37"/>
                  </a:cubicBezTo>
                  <a:cubicBezTo>
                    <a:pt x="43" y="37"/>
                    <a:pt x="34" y="38"/>
                    <a:pt x="39" y="42"/>
                  </a:cubicBezTo>
                  <a:cubicBezTo>
                    <a:pt x="41" y="43"/>
                    <a:pt x="39" y="42"/>
                    <a:pt x="42" y="43"/>
                  </a:cubicBezTo>
                  <a:cubicBezTo>
                    <a:pt x="42" y="43"/>
                    <a:pt x="41" y="43"/>
                    <a:pt x="41" y="43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3" y="43"/>
                    <a:pt x="44" y="43"/>
                    <a:pt x="44" y="43"/>
                  </a:cubicBezTo>
                  <a:cubicBezTo>
                    <a:pt x="51" y="45"/>
                    <a:pt x="57" y="44"/>
                    <a:pt x="64" y="44"/>
                  </a:cubicBezTo>
                  <a:cubicBezTo>
                    <a:pt x="67" y="44"/>
                    <a:pt x="70" y="44"/>
                    <a:pt x="71" y="42"/>
                  </a:cubicBezTo>
                  <a:cubicBezTo>
                    <a:pt x="74" y="42"/>
                    <a:pt x="77" y="43"/>
                    <a:pt x="79" y="43"/>
                  </a:cubicBezTo>
                  <a:cubicBezTo>
                    <a:pt x="88" y="44"/>
                    <a:pt x="97" y="44"/>
                    <a:pt x="105" y="41"/>
                  </a:cubicBezTo>
                  <a:cubicBezTo>
                    <a:pt x="108" y="41"/>
                    <a:pt x="111" y="40"/>
                    <a:pt x="112" y="37"/>
                  </a:cubicBezTo>
                  <a:cubicBezTo>
                    <a:pt x="115" y="34"/>
                    <a:pt x="108" y="32"/>
                    <a:pt x="105" y="33"/>
                  </a:cubicBezTo>
                  <a:close/>
                  <a:moveTo>
                    <a:pt x="52" y="34"/>
                  </a:moveTo>
                  <a:cubicBezTo>
                    <a:pt x="51" y="34"/>
                    <a:pt x="50" y="34"/>
                    <a:pt x="49" y="35"/>
                  </a:cubicBezTo>
                  <a:cubicBezTo>
                    <a:pt x="48" y="35"/>
                    <a:pt x="48" y="37"/>
                    <a:pt x="47" y="37"/>
                  </a:cubicBezTo>
                  <a:cubicBezTo>
                    <a:pt x="48" y="36"/>
                    <a:pt x="48" y="35"/>
                    <a:pt x="49" y="34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5" y="33"/>
                    <a:pt x="56" y="34"/>
                  </a:cubicBezTo>
                  <a:cubicBezTo>
                    <a:pt x="57" y="35"/>
                    <a:pt x="57" y="36"/>
                    <a:pt x="58" y="37"/>
                  </a:cubicBezTo>
                  <a:cubicBezTo>
                    <a:pt x="57" y="35"/>
                    <a:pt x="54" y="34"/>
                    <a:pt x="52" y="34"/>
                  </a:cubicBezTo>
                  <a:close/>
                  <a:moveTo>
                    <a:pt x="66" y="31"/>
                  </a:moveTo>
                  <a:cubicBezTo>
                    <a:pt x="65" y="31"/>
                    <a:pt x="64" y="31"/>
                    <a:pt x="62" y="32"/>
                  </a:cubicBezTo>
                  <a:cubicBezTo>
                    <a:pt x="61" y="33"/>
                    <a:pt x="60" y="34"/>
                    <a:pt x="60" y="36"/>
                  </a:cubicBezTo>
                  <a:cubicBezTo>
                    <a:pt x="60" y="34"/>
                    <a:pt x="61" y="33"/>
                    <a:pt x="62" y="31"/>
                  </a:cubicBezTo>
                  <a:cubicBezTo>
                    <a:pt x="63" y="30"/>
                    <a:pt x="65" y="30"/>
                    <a:pt x="66" y="30"/>
                  </a:cubicBezTo>
                  <a:cubicBezTo>
                    <a:pt x="68" y="30"/>
                    <a:pt x="70" y="30"/>
                    <a:pt x="71" y="31"/>
                  </a:cubicBezTo>
                  <a:cubicBezTo>
                    <a:pt x="72" y="31"/>
                    <a:pt x="74" y="33"/>
                    <a:pt x="74" y="34"/>
                  </a:cubicBezTo>
                  <a:cubicBezTo>
                    <a:pt x="73" y="31"/>
                    <a:pt x="69" y="30"/>
                    <a:pt x="66" y="31"/>
                  </a:cubicBezTo>
                  <a:close/>
                  <a:moveTo>
                    <a:pt x="83" y="28"/>
                  </a:moveTo>
                  <a:cubicBezTo>
                    <a:pt x="82" y="27"/>
                    <a:pt x="80" y="27"/>
                    <a:pt x="79" y="28"/>
                  </a:cubicBezTo>
                  <a:cubicBezTo>
                    <a:pt x="77" y="28"/>
                    <a:pt x="75" y="29"/>
                    <a:pt x="74" y="32"/>
                  </a:cubicBezTo>
                  <a:cubicBezTo>
                    <a:pt x="75" y="29"/>
                    <a:pt x="77" y="28"/>
                    <a:pt x="79" y="27"/>
                  </a:cubicBezTo>
                  <a:cubicBezTo>
                    <a:pt x="80" y="26"/>
                    <a:pt x="82" y="27"/>
                    <a:pt x="83" y="27"/>
                  </a:cubicBezTo>
                  <a:cubicBezTo>
                    <a:pt x="84" y="28"/>
                    <a:pt x="85" y="29"/>
                    <a:pt x="85" y="30"/>
                  </a:cubicBezTo>
                  <a:cubicBezTo>
                    <a:pt x="85" y="29"/>
                    <a:pt x="84" y="28"/>
                    <a:pt x="83" y="28"/>
                  </a:cubicBezTo>
                  <a:close/>
                  <a:moveTo>
                    <a:pt x="101" y="39"/>
                  </a:moveTo>
                  <a:cubicBezTo>
                    <a:pt x="101" y="38"/>
                    <a:pt x="101" y="36"/>
                    <a:pt x="100" y="36"/>
                  </a:cubicBezTo>
                  <a:cubicBezTo>
                    <a:pt x="99" y="35"/>
                    <a:pt x="98" y="34"/>
                    <a:pt x="97" y="34"/>
                  </a:cubicBezTo>
                  <a:cubicBezTo>
                    <a:pt x="94" y="33"/>
                    <a:pt x="92" y="34"/>
                    <a:pt x="89" y="34"/>
                  </a:cubicBezTo>
                  <a:cubicBezTo>
                    <a:pt x="90" y="34"/>
                    <a:pt x="92" y="33"/>
                    <a:pt x="93" y="33"/>
                  </a:cubicBezTo>
                  <a:cubicBezTo>
                    <a:pt x="94" y="33"/>
                    <a:pt x="96" y="32"/>
                    <a:pt x="97" y="33"/>
                  </a:cubicBezTo>
                  <a:cubicBezTo>
                    <a:pt x="98" y="33"/>
                    <a:pt x="99" y="34"/>
                    <a:pt x="100" y="35"/>
                  </a:cubicBezTo>
                  <a:cubicBezTo>
                    <a:pt x="101" y="36"/>
                    <a:pt x="102" y="38"/>
                    <a:pt x="101" y="39"/>
                  </a:cubicBezTo>
                  <a:close/>
                  <a:moveTo>
                    <a:pt x="37" y="47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9" y="43"/>
                    <a:pt x="39" y="43"/>
                  </a:cubicBezTo>
                  <a:lnTo>
                    <a:pt x="37" y="47"/>
                  </a:lnTo>
                  <a:close/>
                  <a:moveTo>
                    <a:pt x="76" y="60"/>
                  </a:moveTo>
                  <a:cubicBezTo>
                    <a:pt x="78" y="61"/>
                    <a:pt x="78" y="61"/>
                    <a:pt x="78" y="61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8" y="55"/>
                    <a:pt x="78" y="55"/>
                    <a:pt x="78" y="55"/>
                  </a:cubicBezTo>
                  <a:lnTo>
                    <a:pt x="76" y="60"/>
                  </a:lnTo>
                  <a:close/>
                  <a:moveTo>
                    <a:pt x="68" y="69"/>
                  </a:moveTo>
                  <a:cubicBezTo>
                    <a:pt x="62" y="70"/>
                    <a:pt x="62" y="70"/>
                    <a:pt x="62" y="7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8" y="71"/>
                    <a:pt x="68" y="71"/>
                    <a:pt x="68" y="71"/>
                  </a:cubicBezTo>
                  <a:lnTo>
                    <a:pt x="68" y="69"/>
                  </a:lnTo>
                  <a:close/>
                  <a:moveTo>
                    <a:pt x="87" y="73"/>
                  </a:moveTo>
                  <a:cubicBezTo>
                    <a:pt x="82" y="73"/>
                    <a:pt x="82" y="73"/>
                    <a:pt x="82" y="73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7" y="74"/>
                    <a:pt x="87" y="74"/>
                    <a:pt x="87" y="74"/>
                  </a:cubicBezTo>
                  <a:lnTo>
                    <a:pt x="87" y="73"/>
                  </a:lnTo>
                  <a:close/>
                  <a:moveTo>
                    <a:pt x="36" y="28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5"/>
                    <a:pt x="44" y="25"/>
                    <a:pt x="45" y="25"/>
                  </a:cubicBezTo>
                  <a:cubicBezTo>
                    <a:pt x="48" y="25"/>
                    <a:pt x="50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4" y="24"/>
                    <a:pt x="55" y="24"/>
                  </a:cubicBezTo>
                  <a:cubicBezTo>
                    <a:pt x="56" y="24"/>
                    <a:pt x="57" y="24"/>
                    <a:pt x="59" y="24"/>
                  </a:cubicBezTo>
                  <a:cubicBezTo>
                    <a:pt x="60" y="24"/>
                    <a:pt x="60" y="23"/>
                    <a:pt x="61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1"/>
                    <a:pt x="64" y="20"/>
                    <a:pt x="66" y="19"/>
                  </a:cubicBezTo>
                  <a:cubicBezTo>
                    <a:pt x="67" y="19"/>
                    <a:pt x="69" y="20"/>
                    <a:pt x="70" y="21"/>
                  </a:cubicBezTo>
                  <a:cubicBezTo>
                    <a:pt x="70" y="21"/>
                    <a:pt x="70" y="21"/>
                    <a:pt x="70" y="20"/>
                  </a:cubicBezTo>
                  <a:cubicBezTo>
                    <a:pt x="70" y="20"/>
                    <a:pt x="77" y="19"/>
                    <a:pt x="73" y="16"/>
                  </a:cubicBezTo>
                  <a:cubicBezTo>
                    <a:pt x="73" y="14"/>
                    <a:pt x="72" y="12"/>
                    <a:pt x="70" y="12"/>
                  </a:cubicBezTo>
                  <a:cubicBezTo>
                    <a:pt x="70" y="12"/>
                    <a:pt x="70" y="13"/>
                    <a:pt x="70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3"/>
                  </a:cubicBezTo>
                  <a:cubicBezTo>
                    <a:pt x="70" y="13"/>
                    <a:pt x="70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11"/>
                    <a:pt x="68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8" y="11"/>
                  </a:cubicBezTo>
                  <a:cubicBezTo>
                    <a:pt x="68" y="11"/>
                    <a:pt x="69" y="11"/>
                    <a:pt x="69" y="11"/>
                  </a:cubicBezTo>
                  <a:cubicBezTo>
                    <a:pt x="69" y="9"/>
                    <a:pt x="68" y="8"/>
                    <a:pt x="65" y="8"/>
                  </a:cubicBezTo>
                  <a:cubicBezTo>
                    <a:pt x="63" y="6"/>
                    <a:pt x="61" y="4"/>
                    <a:pt x="58" y="6"/>
                  </a:cubicBezTo>
                  <a:cubicBezTo>
                    <a:pt x="56" y="4"/>
                    <a:pt x="54" y="0"/>
                    <a:pt x="48" y="3"/>
                  </a:cubicBezTo>
                  <a:cubicBezTo>
                    <a:pt x="44" y="1"/>
                    <a:pt x="36" y="0"/>
                    <a:pt x="31" y="3"/>
                  </a:cubicBezTo>
                  <a:cubicBezTo>
                    <a:pt x="32" y="3"/>
                    <a:pt x="33" y="3"/>
                    <a:pt x="33" y="3"/>
                  </a:cubicBezTo>
                  <a:cubicBezTo>
                    <a:pt x="35" y="3"/>
                    <a:pt x="36" y="4"/>
                    <a:pt x="36" y="4"/>
                  </a:cubicBezTo>
                  <a:cubicBezTo>
                    <a:pt x="36" y="4"/>
                    <a:pt x="34" y="3"/>
                    <a:pt x="33" y="3"/>
                  </a:cubicBezTo>
                  <a:cubicBezTo>
                    <a:pt x="32" y="3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5"/>
                    <a:pt x="28" y="5"/>
                    <a:pt x="27" y="7"/>
                  </a:cubicBezTo>
                  <a:cubicBezTo>
                    <a:pt x="26" y="8"/>
                    <a:pt x="26" y="9"/>
                    <a:pt x="26" y="9"/>
                  </a:cubicBezTo>
                  <a:cubicBezTo>
                    <a:pt x="26" y="9"/>
                    <a:pt x="26" y="8"/>
                    <a:pt x="27" y="6"/>
                  </a:cubicBezTo>
                  <a:cubicBezTo>
                    <a:pt x="27" y="5"/>
                    <a:pt x="28" y="4"/>
                    <a:pt x="29" y="4"/>
                  </a:cubicBezTo>
                  <a:cubicBezTo>
                    <a:pt x="27" y="3"/>
                    <a:pt x="23" y="3"/>
                    <a:pt x="22" y="7"/>
                  </a:cubicBezTo>
                  <a:cubicBezTo>
                    <a:pt x="19" y="7"/>
                    <a:pt x="16" y="8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1"/>
                    <a:pt x="16" y="11"/>
                    <a:pt x="15" y="11"/>
                  </a:cubicBezTo>
                  <a:cubicBezTo>
                    <a:pt x="15" y="11"/>
                    <a:pt x="14" y="12"/>
                    <a:pt x="13" y="12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0" y="13"/>
                    <a:pt x="7" y="14"/>
                    <a:pt x="5" y="18"/>
                  </a:cubicBezTo>
                  <a:cubicBezTo>
                    <a:pt x="3" y="19"/>
                    <a:pt x="0" y="24"/>
                    <a:pt x="16" y="23"/>
                  </a:cubicBezTo>
                  <a:cubicBezTo>
                    <a:pt x="30" y="25"/>
                    <a:pt x="29" y="24"/>
                    <a:pt x="32" y="23"/>
                  </a:cubicBezTo>
                  <a:cubicBezTo>
                    <a:pt x="33" y="24"/>
                    <a:pt x="35" y="25"/>
                    <a:pt x="37" y="26"/>
                  </a:cubicBezTo>
                  <a:lnTo>
                    <a:pt x="36" y="28"/>
                  </a:lnTo>
                  <a:close/>
                  <a:moveTo>
                    <a:pt x="59" y="8"/>
                  </a:moveTo>
                  <a:cubicBezTo>
                    <a:pt x="60" y="7"/>
                    <a:pt x="62" y="7"/>
                    <a:pt x="63" y="7"/>
                  </a:cubicBezTo>
                  <a:cubicBezTo>
                    <a:pt x="63" y="7"/>
                    <a:pt x="64" y="7"/>
                    <a:pt x="65" y="7"/>
                  </a:cubicBezTo>
                  <a:cubicBezTo>
                    <a:pt x="65" y="8"/>
                    <a:pt x="66" y="8"/>
                    <a:pt x="66" y="9"/>
                  </a:cubicBezTo>
                  <a:cubicBezTo>
                    <a:pt x="66" y="10"/>
                    <a:pt x="65" y="11"/>
                    <a:pt x="65" y="11"/>
                  </a:cubicBezTo>
                  <a:cubicBezTo>
                    <a:pt x="65" y="11"/>
                    <a:pt x="66" y="10"/>
                    <a:pt x="65" y="9"/>
                  </a:cubicBezTo>
                  <a:cubicBezTo>
                    <a:pt x="65" y="8"/>
                    <a:pt x="64" y="7"/>
                    <a:pt x="63" y="7"/>
                  </a:cubicBezTo>
                  <a:cubicBezTo>
                    <a:pt x="62" y="7"/>
                    <a:pt x="61" y="7"/>
                    <a:pt x="59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8" y="9"/>
                    <a:pt x="58" y="8"/>
                    <a:pt x="59" y="8"/>
                  </a:cubicBezTo>
                  <a:close/>
                  <a:moveTo>
                    <a:pt x="41" y="4"/>
                  </a:moveTo>
                  <a:cubicBezTo>
                    <a:pt x="43" y="3"/>
                    <a:pt x="45" y="3"/>
                    <a:pt x="46" y="3"/>
                  </a:cubicBezTo>
                  <a:cubicBezTo>
                    <a:pt x="47" y="3"/>
                    <a:pt x="49" y="3"/>
                    <a:pt x="50" y="5"/>
                  </a:cubicBezTo>
                  <a:cubicBezTo>
                    <a:pt x="52" y="6"/>
                    <a:pt x="52" y="8"/>
                    <a:pt x="52" y="8"/>
                  </a:cubicBezTo>
                  <a:cubicBezTo>
                    <a:pt x="52" y="8"/>
                    <a:pt x="51" y="6"/>
                    <a:pt x="50" y="5"/>
                  </a:cubicBezTo>
                  <a:cubicBezTo>
                    <a:pt x="49" y="4"/>
                    <a:pt x="47" y="3"/>
                    <a:pt x="46" y="3"/>
                  </a:cubicBezTo>
                  <a:cubicBezTo>
                    <a:pt x="45" y="3"/>
                    <a:pt x="43" y="3"/>
                    <a:pt x="41" y="4"/>
                  </a:cubicBezTo>
                  <a:cubicBezTo>
                    <a:pt x="39" y="5"/>
                    <a:pt x="38" y="5"/>
                    <a:pt x="38" y="5"/>
                  </a:cubicBezTo>
                  <a:cubicBezTo>
                    <a:pt x="38" y="5"/>
                    <a:pt x="39" y="5"/>
                    <a:pt x="41" y="4"/>
                  </a:cubicBezTo>
                  <a:close/>
                  <a:moveTo>
                    <a:pt x="22" y="14"/>
                  </a:moveTo>
                  <a:cubicBezTo>
                    <a:pt x="20" y="14"/>
                    <a:pt x="19" y="15"/>
                    <a:pt x="18" y="15"/>
                  </a:cubicBezTo>
                  <a:cubicBezTo>
                    <a:pt x="17" y="16"/>
                    <a:pt x="16" y="17"/>
                    <a:pt x="15" y="17"/>
                  </a:cubicBezTo>
                  <a:cubicBezTo>
                    <a:pt x="13" y="18"/>
                    <a:pt x="13" y="19"/>
                    <a:pt x="13" y="19"/>
                  </a:cubicBezTo>
                  <a:cubicBezTo>
                    <a:pt x="13" y="19"/>
                    <a:pt x="13" y="18"/>
                    <a:pt x="14" y="17"/>
                  </a:cubicBezTo>
                  <a:cubicBezTo>
                    <a:pt x="16" y="16"/>
                    <a:pt x="17" y="15"/>
                    <a:pt x="18" y="15"/>
                  </a:cubicBezTo>
                  <a:cubicBezTo>
                    <a:pt x="19" y="14"/>
                    <a:pt x="20" y="14"/>
                    <a:pt x="22" y="14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4" y="14"/>
                    <a:pt x="23" y="14"/>
                    <a:pt x="22" y="14"/>
                  </a:cubicBezTo>
                  <a:close/>
                  <a:moveTo>
                    <a:pt x="32" y="10"/>
                  </a:moveTo>
                  <a:cubicBezTo>
                    <a:pt x="30" y="10"/>
                    <a:pt x="27" y="11"/>
                    <a:pt x="26" y="13"/>
                  </a:cubicBezTo>
                  <a:cubicBezTo>
                    <a:pt x="24" y="15"/>
                    <a:pt x="25" y="17"/>
                    <a:pt x="25" y="17"/>
                  </a:cubicBezTo>
                  <a:cubicBezTo>
                    <a:pt x="25" y="17"/>
                    <a:pt x="24" y="15"/>
                    <a:pt x="25" y="13"/>
                  </a:cubicBezTo>
                  <a:cubicBezTo>
                    <a:pt x="27" y="10"/>
                    <a:pt x="30" y="10"/>
                    <a:pt x="32" y="10"/>
                  </a:cubicBezTo>
                  <a:cubicBezTo>
                    <a:pt x="33" y="10"/>
                    <a:pt x="36" y="10"/>
                    <a:pt x="39" y="11"/>
                  </a:cubicBezTo>
                  <a:cubicBezTo>
                    <a:pt x="41" y="12"/>
                    <a:pt x="42" y="13"/>
                    <a:pt x="42" y="13"/>
                  </a:cubicBezTo>
                  <a:cubicBezTo>
                    <a:pt x="43" y="13"/>
                    <a:pt x="44" y="12"/>
                    <a:pt x="45" y="12"/>
                  </a:cubicBezTo>
                  <a:cubicBezTo>
                    <a:pt x="46" y="12"/>
                    <a:pt x="48" y="11"/>
                    <a:pt x="49" y="12"/>
                  </a:cubicBezTo>
                  <a:cubicBezTo>
                    <a:pt x="50" y="13"/>
                    <a:pt x="51" y="13"/>
                    <a:pt x="52" y="13"/>
                  </a:cubicBezTo>
                  <a:cubicBezTo>
                    <a:pt x="53" y="13"/>
                    <a:pt x="53" y="13"/>
                    <a:pt x="54" y="13"/>
                  </a:cubicBezTo>
                  <a:cubicBezTo>
                    <a:pt x="55" y="13"/>
                    <a:pt x="58" y="13"/>
                    <a:pt x="60" y="14"/>
                  </a:cubicBezTo>
                  <a:cubicBezTo>
                    <a:pt x="61" y="15"/>
                    <a:pt x="61" y="16"/>
                    <a:pt x="62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6"/>
                  </a:cubicBezTo>
                  <a:cubicBezTo>
                    <a:pt x="61" y="16"/>
                    <a:pt x="61" y="15"/>
                    <a:pt x="60" y="15"/>
                  </a:cubicBezTo>
                  <a:cubicBezTo>
                    <a:pt x="58" y="14"/>
                    <a:pt x="55" y="13"/>
                    <a:pt x="54" y="14"/>
                  </a:cubicBezTo>
                  <a:cubicBezTo>
                    <a:pt x="53" y="14"/>
                    <a:pt x="50" y="14"/>
                    <a:pt x="49" y="15"/>
                  </a:cubicBezTo>
                  <a:cubicBezTo>
                    <a:pt x="47" y="17"/>
                    <a:pt x="48" y="19"/>
                    <a:pt x="48" y="19"/>
                  </a:cubicBezTo>
                  <a:cubicBezTo>
                    <a:pt x="48" y="19"/>
                    <a:pt x="47" y="17"/>
                    <a:pt x="49" y="15"/>
                  </a:cubicBezTo>
                  <a:cubicBezTo>
                    <a:pt x="49" y="14"/>
                    <a:pt x="51" y="14"/>
                    <a:pt x="52" y="13"/>
                  </a:cubicBezTo>
                  <a:cubicBezTo>
                    <a:pt x="51" y="13"/>
                    <a:pt x="50" y="13"/>
                    <a:pt x="49" y="12"/>
                  </a:cubicBezTo>
                  <a:cubicBezTo>
                    <a:pt x="48" y="12"/>
                    <a:pt x="46" y="12"/>
                    <a:pt x="45" y="13"/>
                  </a:cubicBezTo>
                  <a:cubicBezTo>
                    <a:pt x="44" y="13"/>
                    <a:pt x="42" y="14"/>
                    <a:pt x="41" y="15"/>
                  </a:cubicBezTo>
                  <a:cubicBezTo>
                    <a:pt x="40" y="16"/>
                    <a:pt x="40" y="18"/>
                    <a:pt x="40" y="18"/>
                  </a:cubicBezTo>
                  <a:cubicBezTo>
                    <a:pt x="40" y="18"/>
                    <a:pt x="40" y="16"/>
                    <a:pt x="41" y="15"/>
                  </a:cubicBezTo>
                  <a:cubicBezTo>
                    <a:pt x="41" y="14"/>
                    <a:pt x="42" y="14"/>
                    <a:pt x="42" y="13"/>
                  </a:cubicBezTo>
                  <a:cubicBezTo>
                    <a:pt x="42" y="13"/>
                    <a:pt x="41" y="12"/>
                    <a:pt x="39" y="11"/>
                  </a:cubicBezTo>
                  <a:cubicBezTo>
                    <a:pt x="36" y="11"/>
                    <a:pt x="33" y="10"/>
                    <a:pt x="32" y="10"/>
                  </a:cubicBezTo>
                  <a:close/>
                  <a:moveTo>
                    <a:pt x="37" y="36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lnTo>
                    <a:pt x="37" y="36"/>
                  </a:lnTo>
                  <a:close/>
                  <a:moveTo>
                    <a:pt x="48" y="60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8" y="62"/>
                    <a:pt x="48" y="62"/>
                    <a:pt x="48" y="62"/>
                  </a:cubicBezTo>
                  <a:lnTo>
                    <a:pt x="48" y="60"/>
                  </a:lnTo>
                  <a:close/>
                  <a:moveTo>
                    <a:pt x="57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9" y="52"/>
                    <a:pt x="59" y="52"/>
                    <a:pt x="59" y="52"/>
                  </a:cubicBezTo>
                  <a:lnTo>
                    <a:pt x="57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 noEditPoints="1"/>
            </p:cNvSpPr>
            <p:nvPr/>
          </p:nvSpPr>
          <p:spPr bwMode="auto">
            <a:xfrm>
              <a:off x="10179051" y="4505326"/>
              <a:ext cx="288925" cy="238125"/>
            </a:xfrm>
            <a:custGeom>
              <a:avLst/>
              <a:gdLst>
                <a:gd name="T0" fmla="*/ 74 w 77"/>
                <a:gd name="T1" fmla="*/ 12 h 63"/>
                <a:gd name="T2" fmla="*/ 47 w 77"/>
                <a:gd name="T3" fmla="*/ 12 h 63"/>
                <a:gd name="T4" fmla="*/ 53 w 77"/>
                <a:gd name="T5" fmla="*/ 5 h 63"/>
                <a:gd name="T6" fmla="*/ 52 w 77"/>
                <a:gd name="T7" fmla="*/ 1 h 63"/>
                <a:gd name="T8" fmla="*/ 48 w 77"/>
                <a:gd name="T9" fmla="*/ 1 h 63"/>
                <a:gd name="T10" fmla="*/ 40 w 77"/>
                <a:gd name="T11" fmla="*/ 12 h 63"/>
                <a:gd name="T12" fmla="*/ 37 w 77"/>
                <a:gd name="T13" fmla="*/ 12 h 63"/>
                <a:gd name="T14" fmla="*/ 29 w 77"/>
                <a:gd name="T15" fmla="*/ 1 h 63"/>
                <a:gd name="T16" fmla="*/ 25 w 77"/>
                <a:gd name="T17" fmla="*/ 1 h 63"/>
                <a:gd name="T18" fmla="*/ 24 w 77"/>
                <a:gd name="T19" fmla="*/ 5 h 63"/>
                <a:gd name="T20" fmla="*/ 30 w 77"/>
                <a:gd name="T21" fmla="*/ 12 h 63"/>
                <a:gd name="T22" fmla="*/ 2 w 77"/>
                <a:gd name="T23" fmla="*/ 12 h 63"/>
                <a:gd name="T24" fmla="*/ 0 w 77"/>
                <a:gd name="T25" fmla="*/ 15 h 63"/>
                <a:gd name="T26" fmla="*/ 0 w 77"/>
                <a:gd name="T27" fmla="*/ 61 h 63"/>
                <a:gd name="T28" fmla="*/ 2 w 77"/>
                <a:gd name="T29" fmla="*/ 63 h 63"/>
                <a:gd name="T30" fmla="*/ 74 w 77"/>
                <a:gd name="T31" fmla="*/ 63 h 63"/>
                <a:gd name="T32" fmla="*/ 77 w 77"/>
                <a:gd name="T33" fmla="*/ 61 h 63"/>
                <a:gd name="T34" fmla="*/ 77 w 77"/>
                <a:gd name="T35" fmla="*/ 15 h 63"/>
                <a:gd name="T36" fmla="*/ 74 w 77"/>
                <a:gd name="T37" fmla="*/ 12 h 63"/>
                <a:gd name="T38" fmla="*/ 72 w 77"/>
                <a:gd name="T39" fmla="*/ 58 h 63"/>
                <a:gd name="T40" fmla="*/ 5 w 77"/>
                <a:gd name="T41" fmla="*/ 58 h 63"/>
                <a:gd name="T42" fmla="*/ 5 w 77"/>
                <a:gd name="T43" fmla="*/ 17 h 63"/>
                <a:gd name="T44" fmla="*/ 72 w 77"/>
                <a:gd name="T45" fmla="*/ 17 h 63"/>
                <a:gd name="T46" fmla="*/ 72 w 77"/>
                <a:gd name="T47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3">
                  <a:moveTo>
                    <a:pt x="74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3" y="2"/>
                    <a:pt x="52" y="1"/>
                  </a:cubicBezTo>
                  <a:cubicBezTo>
                    <a:pt x="51" y="0"/>
                    <a:pt x="49" y="0"/>
                    <a:pt x="48" y="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6" y="0"/>
                    <a:pt x="25" y="1"/>
                  </a:cubicBezTo>
                  <a:cubicBezTo>
                    <a:pt x="24" y="2"/>
                    <a:pt x="23" y="4"/>
                    <a:pt x="24" y="5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2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3"/>
                    <a:pt x="77" y="62"/>
                    <a:pt x="77" y="6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"/>
                    <a:pt x="76" y="12"/>
                    <a:pt x="74" y="12"/>
                  </a:cubicBezTo>
                  <a:close/>
                  <a:moveTo>
                    <a:pt x="72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2" y="17"/>
                    <a:pt x="72" y="17"/>
                    <a:pt x="72" y="17"/>
                  </a:cubicBezTo>
                  <a:lnTo>
                    <a:pt x="7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9432926" y="4344988"/>
              <a:ext cx="374650" cy="401638"/>
            </a:xfrm>
            <a:custGeom>
              <a:avLst/>
              <a:gdLst>
                <a:gd name="T0" fmla="*/ 61 w 100"/>
                <a:gd name="T1" fmla="*/ 86 h 107"/>
                <a:gd name="T2" fmla="*/ 61 w 100"/>
                <a:gd name="T3" fmla="*/ 83 h 107"/>
                <a:gd name="T4" fmla="*/ 61 w 100"/>
                <a:gd name="T5" fmla="*/ 64 h 107"/>
                <a:gd name="T6" fmla="*/ 57 w 100"/>
                <a:gd name="T7" fmla="*/ 63 h 107"/>
                <a:gd name="T8" fmla="*/ 46 w 100"/>
                <a:gd name="T9" fmla="*/ 73 h 107"/>
                <a:gd name="T10" fmla="*/ 15 w 100"/>
                <a:gd name="T11" fmla="*/ 43 h 107"/>
                <a:gd name="T12" fmla="*/ 0 w 100"/>
                <a:gd name="T13" fmla="*/ 58 h 107"/>
                <a:gd name="T14" fmla="*/ 30 w 100"/>
                <a:gd name="T15" fmla="*/ 89 h 107"/>
                <a:gd name="T16" fmla="*/ 20 w 100"/>
                <a:gd name="T17" fmla="*/ 100 h 107"/>
                <a:gd name="T18" fmla="*/ 21 w 100"/>
                <a:gd name="T19" fmla="*/ 104 h 107"/>
                <a:gd name="T20" fmla="*/ 40 w 100"/>
                <a:gd name="T21" fmla="*/ 104 h 107"/>
                <a:gd name="T22" fmla="*/ 41 w 100"/>
                <a:gd name="T23" fmla="*/ 104 h 107"/>
                <a:gd name="T24" fmla="*/ 58 w 100"/>
                <a:gd name="T25" fmla="*/ 106 h 107"/>
                <a:gd name="T26" fmla="*/ 62 w 100"/>
                <a:gd name="T27" fmla="*/ 105 h 107"/>
                <a:gd name="T28" fmla="*/ 63 w 100"/>
                <a:gd name="T29" fmla="*/ 102 h 107"/>
                <a:gd name="T30" fmla="*/ 61 w 100"/>
                <a:gd name="T31" fmla="*/ 86 h 107"/>
                <a:gd name="T32" fmla="*/ 69 w 100"/>
                <a:gd name="T33" fmla="*/ 18 h 107"/>
                <a:gd name="T34" fmla="*/ 80 w 100"/>
                <a:gd name="T35" fmla="*/ 7 h 107"/>
                <a:gd name="T36" fmla="*/ 78 w 100"/>
                <a:gd name="T37" fmla="*/ 3 h 107"/>
                <a:gd name="T38" fmla="*/ 60 w 100"/>
                <a:gd name="T39" fmla="*/ 3 h 107"/>
                <a:gd name="T40" fmla="*/ 59 w 100"/>
                <a:gd name="T41" fmla="*/ 3 h 107"/>
                <a:gd name="T42" fmla="*/ 41 w 100"/>
                <a:gd name="T43" fmla="*/ 0 h 107"/>
                <a:gd name="T44" fmla="*/ 38 w 100"/>
                <a:gd name="T45" fmla="*/ 1 h 107"/>
                <a:gd name="T46" fmla="*/ 36 w 100"/>
                <a:gd name="T47" fmla="*/ 5 h 107"/>
                <a:gd name="T48" fmla="*/ 39 w 100"/>
                <a:gd name="T49" fmla="*/ 21 h 107"/>
                <a:gd name="T50" fmla="*/ 39 w 100"/>
                <a:gd name="T51" fmla="*/ 24 h 107"/>
                <a:gd name="T52" fmla="*/ 39 w 100"/>
                <a:gd name="T53" fmla="*/ 42 h 107"/>
                <a:gd name="T54" fmla="*/ 43 w 100"/>
                <a:gd name="T55" fmla="*/ 44 h 107"/>
                <a:gd name="T56" fmla="*/ 54 w 100"/>
                <a:gd name="T57" fmla="*/ 33 h 107"/>
                <a:gd name="T58" fmla="*/ 84 w 100"/>
                <a:gd name="T59" fmla="*/ 64 h 107"/>
                <a:gd name="T60" fmla="*/ 100 w 100"/>
                <a:gd name="T61" fmla="*/ 48 h 107"/>
                <a:gd name="T62" fmla="*/ 69 w 100"/>
                <a:gd name="T6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07">
                  <a:moveTo>
                    <a:pt x="61" y="86"/>
                  </a:moveTo>
                  <a:cubicBezTo>
                    <a:pt x="61" y="85"/>
                    <a:pt x="61" y="84"/>
                    <a:pt x="61" y="83"/>
                  </a:cubicBezTo>
                  <a:cubicBezTo>
                    <a:pt x="60" y="78"/>
                    <a:pt x="61" y="64"/>
                    <a:pt x="61" y="64"/>
                  </a:cubicBezTo>
                  <a:cubicBezTo>
                    <a:pt x="60" y="62"/>
                    <a:pt x="59" y="61"/>
                    <a:pt x="57" y="6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8" y="102"/>
                    <a:pt x="19" y="104"/>
                    <a:pt x="21" y="104"/>
                  </a:cubicBezTo>
                  <a:cubicBezTo>
                    <a:pt x="21" y="104"/>
                    <a:pt x="35" y="103"/>
                    <a:pt x="40" y="104"/>
                  </a:cubicBezTo>
                  <a:cubicBezTo>
                    <a:pt x="40" y="104"/>
                    <a:pt x="41" y="104"/>
                    <a:pt x="41" y="104"/>
                  </a:cubicBezTo>
                  <a:cubicBezTo>
                    <a:pt x="46" y="104"/>
                    <a:pt x="58" y="106"/>
                    <a:pt x="58" y="106"/>
                  </a:cubicBezTo>
                  <a:cubicBezTo>
                    <a:pt x="60" y="107"/>
                    <a:pt x="61" y="106"/>
                    <a:pt x="62" y="105"/>
                  </a:cubicBezTo>
                  <a:cubicBezTo>
                    <a:pt x="63" y="104"/>
                    <a:pt x="63" y="103"/>
                    <a:pt x="63" y="102"/>
                  </a:cubicBezTo>
                  <a:cubicBezTo>
                    <a:pt x="63" y="102"/>
                    <a:pt x="62" y="92"/>
                    <a:pt x="61" y="86"/>
                  </a:cubicBezTo>
                  <a:close/>
                  <a:moveTo>
                    <a:pt x="69" y="18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82" y="5"/>
                    <a:pt x="81" y="3"/>
                    <a:pt x="78" y="3"/>
                  </a:cubicBezTo>
                  <a:cubicBezTo>
                    <a:pt x="78" y="3"/>
                    <a:pt x="65" y="3"/>
                    <a:pt x="60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4" y="2"/>
                    <a:pt x="41" y="0"/>
                    <a:pt x="41" y="0"/>
                  </a:cubicBezTo>
                  <a:cubicBezTo>
                    <a:pt x="40" y="0"/>
                    <a:pt x="39" y="1"/>
                    <a:pt x="38" y="1"/>
                  </a:cubicBezTo>
                  <a:cubicBezTo>
                    <a:pt x="37" y="2"/>
                    <a:pt x="36" y="4"/>
                    <a:pt x="36" y="5"/>
                  </a:cubicBezTo>
                  <a:cubicBezTo>
                    <a:pt x="36" y="5"/>
                    <a:pt x="38" y="15"/>
                    <a:pt x="39" y="21"/>
                  </a:cubicBezTo>
                  <a:cubicBezTo>
                    <a:pt x="39" y="22"/>
                    <a:pt x="39" y="23"/>
                    <a:pt x="39" y="24"/>
                  </a:cubicBezTo>
                  <a:cubicBezTo>
                    <a:pt x="40" y="29"/>
                    <a:pt x="39" y="42"/>
                    <a:pt x="39" y="42"/>
                  </a:cubicBezTo>
                  <a:cubicBezTo>
                    <a:pt x="39" y="45"/>
                    <a:pt x="41" y="46"/>
                    <a:pt x="43" y="4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100" y="48"/>
                    <a:pt x="100" y="48"/>
                    <a:pt x="100" y="48"/>
                  </a:cubicBezTo>
                  <a:lnTo>
                    <a:pt x="6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10850563" y="4397376"/>
              <a:ext cx="354013" cy="346075"/>
            </a:xfrm>
            <a:custGeom>
              <a:avLst/>
              <a:gdLst>
                <a:gd name="T0" fmla="*/ 76 w 94"/>
                <a:gd name="T1" fmla="*/ 14 h 92"/>
                <a:gd name="T2" fmla="*/ 62 w 94"/>
                <a:gd name="T3" fmla="*/ 10 h 92"/>
                <a:gd name="T4" fmla="*/ 83 w 94"/>
                <a:gd name="T5" fmla="*/ 45 h 92"/>
                <a:gd name="T6" fmla="*/ 76 w 94"/>
                <a:gd name="T7" fmla="*/ 16 h 92"/>
                <a:gd name="T8" fmla="*/ 60 w 94"/>
                <a:gd name="T9" fmla="*/ 10 h 92"/>
                <a:gd name="T10" fmla="*/ 22 w 94"/>
                <a:gd name="T11" fmla="*/ 0 h 92"/>
                <a:gd name="T12" fmla="*/ 17 w 94"/>
                <a:gd name="T13" fmla="*/ 45 h 92"/>
                <a:gd name="T14" fmla="*/ 0 w 94"/>
                <a:gd name="T15" fmla="*/ 57 h 92"/>
                <a:gd name="T16" fmla="*/ 11 w 94"/>
                <a:gd name="T17" fmla="*/ 87 h 92"/>
                <a:gd name="T18" fmla="*/ 13 w 94"/>
                <a:gd name="T19" fmla="*/ 88 h 92"/>
                <a:gd name="T20" fmla="*/ 24 w 94"/>
                <a:gd name="T21" fmla="*/ 92 h 92"/>
                <a:gd name="T22" fmla="*/ 28 w 94"/>
                <a:gd name="T23" fmla="*/ 87 h 92"/>
                <a:gd name="T24" fmla="*/ 66 w 94"/>
                <a:gd name="T25" fmla="*/ 88 h 92"/>
                <a:gd name="T26" fmla="*/ 76 w 94"/>
                <a:gd name="T27" fmla="*/ 92 h 92"/>
                <a:gd name="T28" fmla="*/ 80 w 94"/>
                <a:gd name="T29" fmla="*/ 87 h 92"/>
                <a:gd name="T30" fmla="*/ 94 w 94"/>
                <a:gd name="T31" fmla="*/ 76 h 92"/>
                <a:gd name="T32" fmla="*/ 83 w 94"/>
                <a:gd name="T33" fmla="*/ 45 h 92"/>
                <a:gd name="T34" fmla="*/ 30 w 94"/>
                <a:gd name="T35" fmla="*/ 42 h 92"/>
                <a:gd name="T36" fmla="*/ 30 w 94"/>
                <a:gd name="T37" fmla="*/ 38 h 92"/>
                <a:gd name="T38" fmla="*/ 65 w 94"/>
                <a:gd name="T39" fmla="*/ 40 h 92"/>
                <a:gd name="T40" fmla="*/ 63 w 94"/>
                <a:gd name="T41" fmla="*/ 32 h 92"/>
                <a:gd name="T42" fmla="*/ 28 w 94"/>
                <a:gd name="T43" fmla="*/ 29 h 92"/>
                <a:gd name="T44" fmla="*/ 63 w 94"/>
                <a:gd name="T45" fmla="*/ 27 h 92"/>
                <a:gd name="T46" fmla="*/ 63 w 94"/>
                <a:gd name="T47" fmla="*/ 32 h 92"/>
                <a:gd name="T48" fmla="*/ 30 w 94"/>
                <a:gd name="T49" fmla="*/ 21 h 92"/>
                <a:gd name="T50" fmla="*/ 30 w 94"/>
                <a:gd name="T51" fmla="*/ 17 h 92"/>
                <a:gd name="T52" fmla="*/ 65 w 94"/>
                <a:gd name="T53" fmla="*/ 19 h 92"/>
                <a:gd name="T54" fmla="*/ 70 w 94"/>
                <a:gd name="T55" fmla="*/ 63 h 92"/>
                <a:gd name="T56" fmla="*/ 70 w 94"/>
                <a:gd name="T57" fmla="*/ 59 h 92"/>
                <a:gd name="T58" fmla="*/ 70 w 94"/>
                <a:gd name="T59" fmla="*/ 63 h 92"/>
                <a:gd name="T60" fmla="*/ 74 w 94"/>
                <a:gd name="T61" fmla="*/ 61 h 92"/>
                <a:gd name="T62" fmla="*/ 79 w 94"/>
                <a:gd name="T63" fmla="*/ 61 h 92"/>
                <a:gd name="T64" fmla="*/ 82 w 94"/>
                <a:gd name="T65" fmla="*/ 63 h 92"/>
                <a:gd name="T66" fmla="*/ 82 w 94"/>
                <a:gd name="T67" fmla="*/ 59 h 92"/>
                <a:gd name="T68" fmla="*/ 82 w 94"/>
                <a:gd name="T69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92">
                  <a:moveTo>
                    <a:pt x="66" y="14"/>
                  </a:moveTo>
                  <a:cubicBezTo>
                    <a:pt x="76" y="14"/>
                    <a:pt x="76" y="14"/>
                    <a:pt x="76" y="1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2"/>
                    <a:pt x="64" y="14"/>
                    <a:pt x="66" y="14"/>
                  </a:cubicBezTo>
                  <a:close/>
                  <a:moveTo>
                    <a:pt x="83" y="45"/>
                  </a:moveTo>
                  <a:cubicBezTo>
                    <a:pt x="76" y="45"/>
                    <a:pt x="76" y="45"/>
                    <a:pt x="76" y="4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3" y="16"/>
                    <a:pt x="60" y="13"/>
                    <a:pt x="60" y="1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7" y="2"/>
                    <a:pt x="17" y="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5" y="45"/>
                    <a:pt x="0" y="50"/>
                    <a:pt x="0" y="5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5" y="87"/>
                    <a:pt x="11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3" y="91"/>
                    <a:pt x="15" y="92"/>
                    <a:pt x="18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6" y="92"/>
                    <a:pt x="28" y="91"/>
                    <a:pt x="28" y="8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91"/>
                    <a:pt x="68" y="92"/>
                    <a:pt x="70" y="92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8" y="92"/>
                    <a:pt x="80" y="91"/>
                    <a:pt x="80" y="88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9" y="87"/>
                    <a:pt x="94" y="82"/>
                    <a:pt x="94" y="7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89" y="45"/>
                    <a:pt x="83" y="45"/>
                  </a:cubicBezTo>
                  <a:close/>
                  <a:moveTo>
                    <a:pt x="6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8" y="41"/>
                    <a:pt x="28" y="40"/>
                  </a:cubicBezTo>
                  <a:cubicBezTo>
                    <a:pt x="28" y="39"/>
                    <a:pt x="29" y="38"/>
                    <a:pt x="30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4" y="38"/>
                    <a:pt x="65" y="39"/>
                    <a:pt x="65" y="40"/>
                  </a:cubicBezTo>
                  <a:cubicBezTo>
                    <a:pt x="65" y="41"/>
                    <a:pt x="64" y="42"/>
                    <a:pt x="63" y="42"/>
                  </a:cubicBezTo>
                  <a:close/>
                  <a:moveTo>
                    <a:pt x="63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8" y="31"/>
                    <a:pt x="28" y="29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7"/>
                    <a:pt x="65" y="28"/>
                    <a:pt x="65" y="29"/>
                  </a:cubicBezTo>
                  <a:cubicBezTo>
                    <a:pt x="65" y="31"/>
                    <a:pt x="64" y="32"/>
                    <a:pt x="63" y="32"/>
                  </a:cubicBezTo>
                  <a:close/>
                  <a:moveTo>
                    <a:pt x="63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8" y="20"/>
                    <a:pt x="28" y="19"/>
                  </a:cubicBezTo>
                  <a:cubicBezTo>
                    <a:pt x="28" y="18"/>
                    <a:pt x="29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17"/>
                    <a:pt x="65" y="18"/>
                    <a:pt x="65" y="19"/>
                  </a:cubicBezTo>
                  <a:cubicBezTo>
                    <a:pt x="65" y="20"/>
                    <a:pt x="64" y="21"/>
                    <a:pt x="63" y="21"/>
                  </a:cubicBezTo>
                  <a:close/>
                  <a:moveTo>
                    <a:pt x="70" y="63"/>
                  </a:moveTo>
                  <a:cubicBezTo>
                    <a:pt x="69" y="63"/>
                    <a:pt x="68" y="62"/>
                    <a:pt x="68" y="61"/>
                  </a:cubicBezTo>
                  <a:cubicBezTo>
                    <a:pt x="68" y="60"/>
                    <a:pt x="69" y="59"/>
                    <a:pt x="70" y="59"/>
                  </a:cubicBezTo>
                  <a:cubicBezTo>
                    <a:pt x="72" y="59"/>
                    <a:pt x="73" y="60"/>
                    <a:pt x="73" y="61"/>
                  </a:cubicBezTo>
                  <a:cubicBezTo>
                    <a:pt x="73" y="62"/>
                    <a:pt x="72" y="63"/>
                    <a:pt x="70" y="63"/>
                  </a:cubicBezTo>
                  <a:close/>
                  <a:moveTo>
                    <a:pt x="76" y="63"/>
                  </a:moveTo>
                  <a:cubicBezTo>
                    <a:pt x="75" y="63"/>
                    <a:pt x="74" y="62"/>
                    <a:pt x="74" y="61"/>
                  </a:cubicBezTo>
                  <a:cubicBezTo>
                    <a:pt x="74" y="60"/>
                    <a:pt x="75" y="59"/>
                    <a:pt x="76" y="59"/>
                  </a:cubicBezTo>
                  <a:cubicBezTo>
                    <a:pt x="78" y="59"/>
                    <a:pt x="79" y="60"/>
                    <a:pt x="79" y="61"/>
                  </a:cubicBezTo>
                  <a:cubicBezTo>
                    <a:pt x="79" y="62"/>
                    <a:pt x="78" y="63"/>
                    <a:pt x="76" y="63"/>
                  </a:cubicBezTo>
                  <a:close/>
                  <a:moveTo>
                    <a:pt x="82" y="63"/>
                  </a:moveTo>
                  <a:cubicBezTo>
                    <a:pt x="81" y="63"/>
                    <a:pt x="80" y="62"/>
                    <a:pt x="80" y="61"/>
                  </a:cubicBezTo>
                  <a:cubicBezTo>
                    <a:pt x="80" y="60"/>
                    <a:pt x="81" y="59"/>
                    <a:pt x="82" y="59"/>
                  </a:cubicBezTo>
                  <a:cubicBezTo>
                    <a:pt x="83" y="59"/>
                    <a:pt x="84" y="60"/>
                    <a:pt x="84" y="61"/>
                  </a:cubicBezTo>
                  <a:cubicBezTo>
                    <a:pt x="84" y="62"/>
                    <a:pt x="83" y="63"/>
                    <a:pt x="82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 noEditPoints="1"/>
            </p:cNvSpPr>
            <p:nvPr/>
          </p:nvSpPr>
          <p:spPr bwMode="auto">
            <a:xfrm>
              <a:off x="11636376" y="4397376"/>
              <a:ext cx="190500" cy="346075"/>
            </a:xfrm>
            <a:custGeom>
              <a:avLst/>
              <a:gdLst>
                <a:gd name="T0" fmla="*/ 48 w 51"/>
                <a:gd name="T1" fmla="*/ 25 h 92"/>
                <a:gd name="T2" fmla="*/ 43 w 51"/>
                <a:gd name="T3" fmla="*/ 9 h 92"/>
                <a:gd name="T4" fmla="*/ 25 w 51"/>
                <a:gd name="T5" fmla="*/ 0 h 92"/>
                <a:gd name="T6" fmla="*/ 7 w 51"/>
                <a:gd name="T7" fmla="*/ 9 h 92"/>
                <a:gd name="T8" fmla="*/ 2 w 51"/>
                <a:gd name="T9" fmla="*/ 25 h 92"/>
                <a:gd name="T10" fmla="*/ 0 w 51"/>
                <a:gd name="T11" fmla="*/ 27 h 92"/>
                <a:gd name="T12" fmla="*/ 4 w 51"/>
                <a:gd name="T13" fmla="*/ 52 h 92"/>
                <a:gd name="T14" fmla="*/ 20 w 51"/>
                <a:gd name="T15" fmla="*/ 57 h 92"/>
                <a:gd name="T16" fmla="*/ 5 w 51"/>
                <a:gd name="T17" fmla="*/ 84 h 92"/>
                <a:gd name="T18" fmla="*/ 25 w 51"/>
                <a:gd name="T19" fmla="*/ 84 h 92"/>
                <a:gd name="T20" fmla="*/ 46 w 51"/>
                <a:gd name="T21" fmla="*/ 84 h 92"/>
                <a:gd name="T22" fmla="*/ 30 w 51"/>
                <a:gd name="T23" fmla="*/ 57 h 92"/>
                <a:gd name="T24" fmla="*/ 46 w 51"/>
                <a:gd name="T25" fmla="*/ 52 h 92"/>
                <a:gd name="T26" fmla="*/ 51 w 51"/>
                <a:gd name="T27" fmla="*/ 27 h 92"/>
                <a:gd name="T28" fmla="*/ 9 w 51"/>
                <a:gd name="T29" fmla="*/ 41 h 92"/>
                <a:gd name="T30" fmla="*/ 4 w 51"/>
                <a:gd name="T31" fmla="*/ 30 h 92"/>
                <a:gd name="T32" fmla="*/ 13 w 51"/>
                <a:gd name="T33" fmla="*/ 34 h 92"/>
                <a:gd name="T34" fmla="*/ 9 w 51"/>
                <a:gd name="T35" fmla="*/ 41 h 92"/>
                <a:gd name="T36" fmla="*/ 44 w 51"/>
                <a:gd name="T37" fmla="*/ 41 h 92"/>
                <a:gd name="T38" fmla="*/ 36 w 51"/>
                <a:gd name="T39" fmla="*/ 41 h 92"/>
                <a:gd name="T40" fmla="*/ 46 w 51"/>
                <a:gd name="T41" fmla="*/ 30 h 92"/>
                <a:gd name="T42" fmla="*/ 7 w 51"/>
                <a:gd name="T43" fmla="*/ 85 h 92"/>
                <a:gd name="T44" fmla="*/ 5 w 51"/>
                <a:gd name="T45" fmla="*/ 88 h 92"/>
                <a:gd name="T46" fmla="*/ 9 w 51"/>
                <a:gd name="T47" fmla="*/ 88 h 92"/>
                <a:gd name="T48" fmla="*/ 7 w 51"/>
                <a:gd name="T49" fmla="*/ 85 h 92"/>
                <a:gd name="T50" fmla="*/ 41 w 51"/>
                <a:gd name="T51" fmla="*/ 87 h 92"/>
                <a:gd name="T52" fmla="*/ 43 w 51"/>
                <a:gd name="T53" fmla="*/ 90 h 92"/>
                <a:gd name="T54" fmla="*/ 46 w 51"/>
                <a:gd name="T55" fmla="*/ 87 h 92"/>
                <a:gd name="T56" fmla="*/ 25 w 51"/>
                <a:gd name="T57" fmla="*/ 85 h 92"/>
                <a:gd name="T58" fmla="*/ 23 w 51"/>
                <a:gd name="T59" fmla="*/ 90 h 92"/>
                <a:gd name="T60" fmla="*/ 28 w 51"/>
                <a:gd name="T61" fmla="*/ 90 h 92"/>
                <a:gd name="T62" fmla="*/ 25 w 51"/>
                <a:gd name="T63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92">
                  <a:moveTo>
                    <a:pt x="50" y="25"/>
                  </a:moveTo>
                  <a:cubicBezTo>
                    <a:pt x="50" y="25"/>
                    <a:pt x="49" y="25"/>
                    <a:pt x="48" y="25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4" y="7"/>
                    <a:pt x="43" y="4"/>
                    <a:pt x="40" y="4"/>
                  </a:cubicBezTo>
                  <a:cubicBezTo>
                    <a:pt x="36" y="2"/>
                    <a:pt x="29" y="0"/>
                    <a:pt x="25" y="0"/>
                  </a:cubicBezTo>
                  <a:cubicBezTo>
                    <a:pt x="22" y="0"/>
                    <a:pt x="15" y="2"/>
                    <a:pt x="10" y="4"/>
                  </a:cubicBezTo>
                  <a:cubicBezTo>
                    <a:pt x="8" y="4"/>
                    <a:pt x="7" y="7"/>
                    <a:pt x="7" y="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1" y="25"/>
                    <a:pt x="0" y="25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5"/>
                    <a:pt x="6" y="57"/>
                    <a:pt x="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4" y="57"/>
                    <a:pt x="46" y="55"/>
                    <a:pt x="46" y="52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6"/>
                    <a:pt x="50" y="25"/>
                  </a:cubicBezTo>
                  <a:close/>
                  <a:moveTo>
                    <a:pt x="9" y="41"/>
                  </a:moveTo>
                  <a:cubicBezTo>
                    <a:pt x="8" y="41"/>
                    <a:pt x="7" y="41"/>
                    <a:pt x="7" y="4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9" y="41"/>
                  </a:lnTo>
                  <a:close/>
                  <a:moveTo>
                    <a:pt x="46" y="30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2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lose/>
                  <a:moveTo>
                    <a:pt x="7" y="85"/>
                  </a:moveTo>
                  <a:cubicBezTo>
                    <a:pt x="6" y="85"/>
                    <a:pt x="5" y="86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9"/>
                    <a:pt x="6" y="90"/>
                    <a:pt x="7" y="90"/>
                  </a:cubicBezTo>
                  <a:cubicBezTo>
                    <a:pt x="8" y="90"/>
                    <a:pt x="9" y="89"/>
                    <a:pt x="9" y="88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6"/>
                    <a:pt x="8" y="85"/>
                    <a:pt x="7" y="85"/>
                  </a:cubicBezTo>
                  <a:close/>
                  <a:moveTo>
                    <a:pt x="43" y="85"/>
                  </a:moveTo>
                  <a:cubicBezTo>
                    <a:pt x="42" y="85"/>
                    <a:pt x="41" y="86"/>
                    <a:pt x="41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2" y="90"/>
                    <a:pt x="43" y="90"/>
                  </a:cubicBezTo>
                  <a:cubicBezTo>
                    <a:pt x="45" y="90"/>
                    <a:pt x="46" y="89"/>
                    <a:pt x="46" y="88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5" y="85"/>
                    <a:pt x="43" y="85"/>
                  </a:cubicBezTo>
                  <a:close/>
                  <a:moveTo>
                    <a:pt x="25" y="85"/>
                  </a:moveTo>
                  <a:cubicBezTo>
                    <a:pt x="24" y="85"/>
                    <a:pt x="23" y="87"/>
                    <a:pt x="23" y="88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4" y="92"/>
                    <a:pt x="25" y="92"/>
                  </a:cubicBezTo>
                  <a:cubicBezTo>
                    <a:pt x="27" y="92"/>
                    <a:pt x="28" y="91"/>
                    <a:pt x="28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7"/>
                    <a:pt x="27" y="85"/>
                    <a:pt x="2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7292976" y="1371601"/>
              <a:ext cx="417513" cy="409575"/>
            </a:xfrm>
            <a:custGeom>
              <a:avLst/>
              <a:gdLst>
                <a:gd name="T0" fmla="*/ 107 w 111"/>
                <a:gd name="T1" fmla="*/ 32 h 109"/>
                <a:gd name="T2" fmla="*/ 107 w 111"/>
                <a:gd name="T3" fmla="*/ 32 h 109"/>
                <a:gd name="T4" fmla="*/ 111 w 111"/>
                <a:gd name="T5" fmla="*/ 54 h 109"/>
                <a:gd name="T6" fmla="*/ 42 w 111"/>
                <a:gd name="T7" fmla="*/ 105 h 109"/>
                <a:gd name="T8" fmla="*/ 78 w 111"/>
                <a:gd name="T9" fmla="*/ 103 h 109"/>
                <a:gd name="T10" fmla="*/ 85 w 111"/>
                <a:gd name="T11" fmla="*/ 7 h 109"/>
                <a:gd name="T12" fmla="*/ 54 w 111"/>
                <a:gd name="T13" fmla="*/ 0 h 109"/>
                <a:gd name="T14" fmla="*/ 87 w 111"/>
                <a:gd name="T15" fmla="*/ 9 h 109"/>
                <a:gd name="T16" fmla="*/ 71 w 111"/>
                <a:gd name="T17" fmla="*/ 11 h 109"/>
                <a:gd name="T18" fmla="*/ 70 w 111"/>
                <a:gd name="T19" fmla="*/ 18 h 109"/>
                <a:gd name="T20" fmla="*/ 63 w 111"/>
                <a:gd name="T21" fmla="*/ 11 h 109"/>
                <a:gd name="T22" fmla="*/ 107 w 111"/>
                <a:gd name="T23" fmla="*/ 32 h 109"/>
                <a:gd name="T24" fmla="*/ 59 w 111"/>
                <a:gd name="T25" fmla="*/ 37 h 109"/>
                <a:gd name="T26" fmla="*/ 52 w 111"/>
                <a:gd name="T27" fmla="*/ 11 h 109"/>
                <a:gd name="T28" fmla="*/ 51 w 111"/>
                <a:gd name="T29" fmla="*/ 9 h 109"/>
                <a:gd name="T30" fmla="*/ 48 w 111"/>
                <a:gd name="T31" fmla="*/ 13 h 109"/>
                <a:gd name="T32" fmla="*/ 34 w 111"/>
                <a:gd name="T33" fmla="*/ 9 h 109"/>
                <a:gd name="T34" fmla="*/ 17 w 111"/>
                <a:gd name="T35" fmla="*/ 43 h 109"/>
                <a:gd name="T36" fmla="*/ 36 w 111"/>
                <a:gd name="T37" fmla="*/ 100 h 109"/>
                <a:gd name="T38" fmla="*/ 46 w 111"/>
                <a:gd name="T39" fmla="*/ 100 h 109"/>
                <a:gd name="T40" fmla="*/ 39 w 111"/>
                <a:gd name="T41" fmla="*/ 67 h 109"/>
                <a:gd name="T42" fmla="*/ 41 w 111"/>
                <a:gd name="T43" fmla="*/ 40 h 109"/>
                <a:gd name="T44" fmla="*/ 50 w 111"/>
                <a:gd name="T45" fmla="*/ 22 h 109"/>
                <a:gd name="T46" fmla="*/ 43 w 111"/>
                <a:gd name="T47" fmla="*/ 12 h 109"/>
                <a:gd name="T48" fmla="*/ 39 w 111"/>
                <a:gd name="T49" fmla="*/ 5 h 109"/>
                <a:gd name="T50" fmla="*/ 111 w 111"/>
                <a:gd name="T51" fmla="*/ 45 h 109"/>
                <a:gd name="T52" fmla="*/ 56 w 111"/>
                <a:gd name="T53" fmla="*/ 22 h 109"/>
                <a:gd name="T54" fmla="*/ 53 w 111"/>
                <a:gd name="T55" fmla="*/ 20 h 109"/>
                <a:gd name="T56" fmla="*/ 99 w 111"/>
                <a:gd name="T57" fmla="*/ 88 h 109"/>
                <a:gd name="T58" fmla="*/ 110 w 111"/>
                <a:gd name="T59" fmla="*/ 42 h 109"/>
                <a:gd name="T60" fmla="*/ 93 w 111"/>
                <a:gd name="T61" fmla="*/ 14 h 109"/>
                <a:gd name="T62" fmla="*/ 80 w 111"/>
                <a:gd name="T63" fmla="*/ 5 h 109"/>
                <a:gd name="T64" fmla="*/ 52 w 111"/>
                <a:gd name="T65" fmla="*/ 0 h 109"/>
                <a:gd name="T66" fmla="*/ 47 w 111"/>
                <a:gd name="T67" fmla="*/ 1 h 109"/>
                <a:gd name="T68" fmla="*/ 36 w 111"/>
                <a:gd name="T69" fmla="*/ 6 h 109"/>
                <a:gd name="T70" fmla="*/ 45 w 111"/>
                <a:gd name="T71" fmla="*/ 2 h 109"/>
                <a:gd name="T72" fmla="*/ 77 w 111"/>
                <a:gd name="T73" fmla="*/ 5 h 109"/>
                <a:gd name="T74" fmla="*/ 86 w 111"/>
                <a:gd name="T75" fmla="*/ 14 h 109"/>
                <a:gd name="T76" fmla="*/ 85 w 111"/>
                <a:gd name="T77" fmla="*/ 25 h 109"/>
                <a:gd name="T78" fmla="*/ 91 w 111"/>
                <a:gd name="T79" fmla="*/ 26 h 109"/>
                <a:gd name="T80" fmla="*/ 95 w 111"/>
                <a:gd name="T81" fmla="*/ 32 h 109"/>
                <a:gd name="T82" fmla="*/ 104 w 111"/>
                <a:gd name="T83" fmla="*/ 33 h 109"/>
                <a:gd name="T84" fmla="*/ 94 w 111"/>
                <a:gd name="T85" fmla="*/ 73 h 109"/>
                <a:gd name="T86" fmla="*/ 110 w 111"/>
                <a:gd name="T87" fmla="*/ 64 h 109"/>
                <a:gd name="T88" fmla="*/ 90 w 111"/>
                <a:gd name="T89" fmla="*/ 11 h 109"/>
                <a:gd name="T90" fmla="*/ 105 w 111"/>
                <a:gd name="T91" fmla="*/ 79 h 109"/>
                <a:gd name="T92" fmla="*/ 111 w 111"/>
                <a:gd name="T93" fmla="*/ 60 h 109"/>
                <a:gd name="T94" fmla="*/ 51 w 111"/>
                <a:gd name="T95" fmla="*/ 0 h 109"/>
                <a:gd name="T96" fmla="*/ 74 w 111"/>
                <a:gd name="T97" fmla="*/ 11 h 109"/>
                <a:gd name="T98" fmla="*/ 87 w 111"/>
                <a:gd name="T99" fmla="*/ 31 h 109"/>
                <a:gd name="T100" fmla="*/ 110 w 111"/>
                <a:gd name="T101" fmla="*/ 65 h 109"/>
                <a:gd name="T102" fmla="*/ 21 w 111"/>
                <a:gd name="T103" fmla="*/ 71 h 109"/>
                <a:gd name="T104" fmla="*/ 48 w 111"/>
                <a:gd name="T105" fmla="*/ 65 h 109"/>
                <a:gd name="T106" fmla="*/ 81 w 111"/>
                <a:gd name="T107" fmla="*/ 10 h 109"/>
                <a:gd name="T108" fmla="*/ 47 w 111"/>
                <a:gd name="T109" fmla="*/ 106 h 109"/>
                <a:gd name="T110" fmla="*/ 59 w 111"/>
                <a:gd name="T111" fmla="*/ 9 h 109"/>
                <a:gd name="T112" fmla="*/ 43 w 111"/>
                <a:gd name="T113" fmla="*/ 59 h 109"/>
                <a:gd name="T114" fmla="*/ 54 w 111"/>
                <a:gd name="T115" fmla="*/ 12 h 109"/>
                <a:gd name="T116" fmla="*/ 70 w 111"/>
                <a:gd name="T117" fmla="*/ 10 h 109"/>
                <a:gd name="T118" fmla="*/ 57 w 111"/>
                <a:gd name="T119" fmla="*/ 9 h 109"/>
                <a:gd name="T120" fmla="*/ 54 w 111"/>
                <a:gd name="T121" fmla="*/ 11 h 109"/>
                <a:gd name="T122" fmla="*/ 62 w 111"/>
                <a:gd name="T123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" h="109"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3"/>
                    <a:pt x="110" y="43"/>
                  </a:cubicBezTo>
                  <a:cubicBezTo>
                    <a:pt x="110" y="43"/>
                    <a:pt x="110" y="42"/>
                    <a:pt x="110" y="42"/>
                  </a:cubicBezTo>
                  <a:close/>
                  <a:moveTo>
                    <a:pt x="110" y="44"/>
                  </a:moveTo>
                  <a:cubicBezTo>
                    <a:pt x="111" y="44"/>
                    <a:pt x="111" y="45"/>
                    <a:pt x="111" y="45"/>
                  </a:cubicBezTo>
                  <a:cubicBezTo>
                    <a:pt x="111" y="44"/>
                    <a:pt x="111" y="44"/>
                    <a:pt x="110" y="44"/>
                  </a:cubicBez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28"/>
                    <a:pt x="103" y="24"/>
                    <a:pt x="100" y="20"/>
                  </a:cubicBezTo>
                  <a:cubicBezTo>
                    <a:pt x="100" y="21"/>
                    <a:pt x="101" y="22"/>
                    <a:pt x="101" y="22"/>
                  </a:cubicBezTo>
                  <a:cubicBezTo>
                    <a:pt x="103" y="25"/>
                    <a:pt x="105" y="28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  <a:moveTo>
                    <a:pt x="111" y="54"/>
                  </a:moveTo>
                  <a:cubicBezTo>
                    <a:pt x="111" y="54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lose/>
                  <a:moveTo>
                    <a:pt x="40" y="105"/>
                  </a:moveTo>
                  <a:cubicBezTo>
                    <a:pt x="40" y="104"/>
                    <a:pt x="40" y="104"/>
                    <a:pt x="39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0" y="104"/>
                    <a:pt x="40" y="105"/>
                    <a:pt x="40" y="105"/>
                  </a:cubicBezTo>
                  <a:cubicBezTo>
                    <a:pt x="34" y="102"/>
                    <a:pt x="28" y="99"/>
                    <a:pt x="23" y="95"/>
                  </a:cubicBezTo>
                  <a:cubicBezTo>
                    <a:pt x="28" y="100"/>
                    <a:pt x="35" y="103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1" y="105"/>
                    <a:pt x="40" y="105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lose/>
                  <a:moveTo>
                    <a:pt x="67" y="1"/>
                  </a:moveTo>
                  <a:cubicBezTo>
                    <a:pt x="67" y="1"/>
                    <a:pt x="68" y="1"/>
                    <a:pt x="67" y="1"/>
                  </a:cubicBezTo>
                  <a:close/>
                  <a:moveTo>
                    <a:pt x="100" y="86"/>
                  </a:moveTo>
                  <a:cubicBezTo>
                    <a:pt x="94" y="94"/>
                    <a:pt x="86" y="99"/>
                    <a:pt x="78" y="103"/>
                  </a:cubicBezTo>
                  <a:cubicBezTo>
                    <a:pt x="88" y="99"/>
                    <a:pt x="96" y="94"/>
                    <a:pt x="101" y="86"/>
                  </a:cubicBezTo>
                  <a:cubicBezTo>
                    <a:pt x="100" y="87"/>
                    <a:pt x="98" y="89"/>
                    <a:pt x="97" y="90"/>
                  </a:cubicBezTo>
                  <a:cubicBezTo>
                    <a:pt x="98" y="89"/>
                    <a:pt x="99" y="88"/>
                    <a:pt x="100" y="86"/>
                  </a:cubicBezTo>
                  <a:close/>
                  <a:moveTo>
                    <a:pt x="94" y="14"/>
                  </a:moveTo>
                  <a:cubicBezTo>
                    <a:pt x="94" y="14"/>
                    <a:pt x="94" y="14"/>
                    <a:pt x="94" y="14"/>
                  </a:cubicBezTo>
                  <a:close/>
                  <a:moveTo>
                    <a:pt x="85" y="7"/>
                  </a:move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lose/>
                  <a:moveTo>
                    <a:pt x="85" y="7"/>
                  </a:move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lose/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lose/>
                  <a:moveTo>
                    <a:pt x="87" y="8"/>
                  </a:moveTo>
                  <a:cubicBezTo>
                    <a:pt x="87" y="8"/>
                    <a:pt x="87" y="8"/>
                    <a:pt x="87" y="8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8"/>
                  </a:cubicBezTo>
                  <a:close/>
                  <a:moveTo>
                    <a:pt x="74" y="17"/>
                  </a:moveTo>
                  <a:cubicBezTo>
                    <a:pt x="73" y="17"/>
                    <a:pt x="75" y="19"/>
                    <a:pt x="75" y="19"/>
                  </a:cubicBezTo>
                  <a:cubicBezTo>
                    <a:pt x="76" y="19"/>
                    <a:pt x="75" y="17"/>
                    <a:pt x="74" y="17"/>
                  </a:cubicBezTo>
                  <a:close/>
                  <a:moveTo>
                    <a:pt x="73" y="12"/>
                  </a:moveTo>
                  <a:cubicBezTo>
                    <a:pt x="72" y="12"/>
                    <a:pt x="72" y="11"/>
                    <a:pt x="72" y="11"/>
                  </a:cubicBezTo>
                  <a:cubicBezTo>
                    <a:pt x="72" y="11"/>
                    <a:pt x="72" y="11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2" y="12"/>
                    <a:pt x="73" y="12"/>
                  </a:cubicBezTo>
                  <a:close/>
                  <a:moveTo>
                    <a:pt x="62" y="26"/>
                  </a:moveTo>
                  <a:cubicBezTo>
                    <a:pt x="63" y="23"/>
                    <a:pt x="63" y="26"/>
                    <a:pt x="64" y="28"/>
                  </a:cubicBezTo>
                  <a:cubicBezTo>
                    <a:pt x="65" y="27"/>
                    <a:pt x="67" y="20"/>
                    <a:pt x="68" y="20"/>
                  </a:cubicBezTo>
                  <a:cubicBezTo>
                    <a:pt x="71" y="21"/>
                    <a:pt x="70" y="19"/>
                    <a:pt x="69" y="18"/>
                  </a:cubicBezTo>
                  <a:cubicBezTo>
                    <a:pt x="69" y="18"/>
                    <a:pt x="69" y="18"/>
                    <a:pt x="68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70" y="18"/>
                    <a:pt x="70" y="18"/>
                  </a:cubicBezTo>
                  <a:cubicBezTo>
                    <a:pt x="70" y="18"/>
                    <a:pt x="68" y="16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68" y="14"/>
                    <a:pt x="68" y="10"/>
                    <a:pt x="66" y="11"/>
                  </a:cubicBezTo>
                  <a:cubicBezTo>
                    <a:pt x="66" y="11"/>
                    <a:pt x="66" y="12"/>
                    <a:pt x="67" y="13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2"/>
                    <a:pt x="66" y="12"/>
                    <a:pt x="65" y="12"/>
                  </a:cubicBezTo>
                  <a:cubicBezTo>
                    <a:pt x="64" y="12"/>
                    <a:pt x="66" y="10"/>
                    <a:pt x="65" y="9"/>
                  </a:cubicBezTo>
                  <a:cubicBezTo>
                    <a:pt x="64" y="9"/>
                    <a:pt x="63" y="11"/>
                    <a:pt x="63" y="11"/>
                  </a:cubicBezTo>
                  <a:cubicBezTo>
                    <a:pt x="63" y="10"/>
                    <a:pt x="62" y="10"/>
                    <a:pt x="62" y="12"/>
                  </a:cubicBezTo>
                  <a:cubicBezTo>
                    <a:pt x="61" y="10"/>
                    <a:pt x="58" y="13"/>
                    <a:pt x="57" y="15"/>
                  </a:cubicBezTo>
                  <a:cubicBezTo>
                    <a:pt x="57" y="15"/>
                    <a:pt x="60" y="14"/>
                    <a:pt x="60" y="14"/>
                  </a:cubicBezTo>
                  <a:cubicBezTo>
                    <a:pt x="61" y="16"/>
                    <a:pt x="58" y="18"/>
                    <a:pt x="61" y="17"/>
                  </a:cubicBezTo>
                  <a:cubicBezTo>
                    <a:pt x="61" y="20"/>
                    <a:pt x="59" y="24"/>
                    <a:pt x="62" y="26"/>
                  </a:cubicBez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lose/>
                  <a:moveTo>
                    <a:pt x="72" y="11"/>
                  </a:moveTo>
                  <a:cubicBezTo>
                    <a:pt x="73" y="12"/>
                    <a:pt x="74" y="12"/>
                    <a:pt x="75" y="13"/>
                  </a:cubicBezTo>
                  <a:cubicBezTo>
                    <a:pt x="75" y="12"/>
                    <a:pt x="72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0"/>
                    <a:pt x="72" y="11"/>
                    <a:pt x="72" y="11"/>
                  </a:cubicBezTo>
                  <a:close/>
                  <a:moveTo>
                    <a:pt x="56" y="36"/>
                  </a:moveTo>
                  <a:cubicBezTo>
                    <a:pt x="56" y="36"/>
                    <a:pt x="57" y="37"/>
                    <a:pt x="59" y="37"/>
                  </a:cubicBezTo>
                  <a:cubicBezTo>
                    <a:pt x="60" y="37"/>
                    <a:pt x="57" y="32"/>
                    <a:pt x="56" y="32"/>
                  </a:cubicBezTo>
                  <a:cubicBezTo>
                    <a:pt x="57" y="33"/>
                    <a:pt x="55" y="36"/>
                    <a:pt x="56" y="36"/>
                  </a:cubicBezTo>
                  <a:close/>
                  <a:moveTo>
                    <a:pt x="48" y="11"/>
                  </a:moveTo>
                  <a:cubicBezTo>
                    <a:pt x="49" y="10"/>
                    <a:pt x="47" y="10"/>
                    <a:pt x="47" y="10"/>
                  </a:cubicBezTo>
                  <a:cubicBezTo>
                    <a:pt x="42" y="10"/>
                    <a:pt x="46" y="10"/>
                    <a:pt x="45" y="11"/>
                  </a:cubicBezTo>
                  <a:cubicBezTo>
                    <a:pt x="45" y="11"/>
                    <a:pt x="47" y="11"/>
                    <a:pt x="48" y="11"/>
                  </a:cubicBezTo>
                  <a:close/>
                  <a:moveTo>
                    <a:pt x="52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1" y="11"/>
                    <a:pt x="51" y="11"/>
                    <a:pt x="50" y="11"/>
                  </a:cubicBezTo>
                  <a:cubicBezTo>
                    <a:pt x="51" y="10"/>
                    <a:pt x="52" y="9"/>
                    <a:pt x="53" y="9"/>
                  </a:cubicBezTo>
                  <a:cubicBezTo>
                    <a:pt x="51" y="9"/>
                    <a:pt x="50" y="9"/>
                    <a:pt x="49" y="10"/>
                  </a:cubicBezTo>
                  <a:cubicBezTo>
                    <a:pt x="50" y="10"/>
                    <a:pt x="51" y="10"/>
                    <a:pt x="51" y="9"/>
                  </a:cubicBezTo>
                  <a:cubicBezTo>
                    <a:pt x="51" y="10"/>
                    <a:pt x="47" y="11"/>
                    <a:pt x="47" y="12"/>
                  </a:cubicBezTo>
                  <a:cubicBezTo>
                    <a:pt x="48" y="12"/>
                    <a:pt x="51" y="12"/>
                    <a:pt x="52" y="11"/>
                  </a:cubicBezTo>
                  <a:close/>
                  <a:moveTo>
                    <a:pt x="51" y="9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10"/>
                  </a:cubicBezTo>
                  <a:cubicBezTo>
                    <a:pt x="51" y="10"/>
                    <a:pt x="51" y="10"/>
                    <a:pt x="51" y="9"/>
                  </a:cubicBezTo>
                  <a:close/>
                  <a:moveTo>
                    <a:pt x="48" y="13"/>
                  </a:moveTo>
                  <a:cubicBezTo>
                    <a:pt x="45" y="11"/>
                    <a:pt x="47" y="14"/>
                    <a:pt x="44" y="14"/>
                  </a:cubicBezTo>
                  <a:cubicBezTo>
                    <a:pt x="45" y="14"/>
                    <a:pt x="46" y="15"/>
                    <a:pt x="46" y="15"/>
                  </a:cubicBezTo>
                  <a:cubicBezTo>
                    <a:pt x="47" y="15"/>
                    <a:pt x="48" y="13"/>
                    <a:pt x="48" y="13"/>
                  </a:cubicBezTo>
                  <a:close/>
                  <a:moveTo>
                    <a:pt x="54" y="9"/>
                  </a:moveTo>
                  <a:cubicBezTo>
                    <a:pt x="54" y="9"/>
                    <a:pt x="53" y="9"/>
                    <a:pt x="53" y="9"/>
                  </a:cubicBezTo>
                  <a:cubicBezTo>
                    <a:pt x="53" y="9"/>
                    <a:pt x="53" y="10"/>
                    <a:pt x="54" y="9"/>
                  </a:cubicBezTo>
                  <a:close/>
                  <a:moveTo>
                    <a:pt x="40" y="5"/>
                  </a:moveTo>
                  <a:cubicBezTo>
                    <a:pt x="38" y="6"/>
                    <a:pt x="37" y="6"/>
                    <a:pt x="36" y="6"/>
                  </a:cubicBezTo>
                  <a:cubicBezTo>
                    <a:pt x="35" y="7"/>
                    <a:pt x="34" y="7"/>
                    <a:pt x="34" y="7"/>
                  </a:cubicBezTo>
                  <a:cubicBezTo>
                    <a:pt x="33" y="7"/>
                    <a:pt x="33" y="8"/>
                    <a:pt x="33" y="8"/>
                  </a:cubicBezTo>
                  <a:cubicBezTo>
                    <a:pt x="33" y="9"/>
                    <a:pt x="34" y="9"/>
                    <a:pt x="34" y="9"/>
                  </a:cubicBezTo>
                  <a:cubicBezTo>
                    <a:pt x="37" y="6"/>
                    <a:pt x="37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6" y="8"/>
                    <a:pt x="37" y="9"/>
                  </a:cubicBezTo>
                  <a:cubicBezTo>
                    <a:pt x="36" y="10"/>
                    <a:pt x="32" y="13"/>
                    <a:pt x="33" y="14"/>
                  </a:cubicBezTo>
                  <a:cubicBezTo>
                    <a:pt x="33" y="15"/>
                    <a:pt x="29" y="15"/>
                    <a:pt x="32" y="15"/>
                  </a:cubicBezTo>
                  <a:cubicBezTo>
                    <a:pt x="31" y="16"/>
                    <a:pt x="26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3" y="26"/>
                    <a:pt x="10" y="39"/>
                    <a:pt x="17" y="43"/>
                  </a:cubicBezTo>
                  <a:cubicBezTo>
                    <a:pt x="18" y="44"/>
                    <a:pt x="16" y="35"/>
                    <a:pt x="19" y="35"/>
                  </a:cubicBezTo>
                  <a:cubicBezTo>
                    <a:pt x="19" y="40"/>
                    <a:pt x="17" y="44"/>
                    <a:pt x="17" y="49"/>
                  </a:cubicBezTo>
                  <a:cubicBezTo>
                    <a:pt x="17" y="55"/>
                    <a:pt x="19" y="53"/>
                    <a:pt x="21" y="55"/>
                  </a:cubicBezTo>
                  <a:cubicBezTo>
                    <a:pt x="23" y="56"/>
                    <a:pt x="31" y="67"/>
                    <a:pt x="31" y="69"/>
                  </a:cubicBezTo>
                  <a:cubicBezTo>
                    <a:pt x="32" y="73"/>
                    <a:pt x="27" y="71"/>
                    <a:pt x="28" y="74"/>
                  </a:cubicBezTo>
                  <a:cubicBezTo>
                    <a:pt x="29" y="80"/>
                    <a:pt x="30" y="85"/>
                    <a:pt x="36" y="90"/>
                  </a:cubicBezTo>
                  <a:cubicBezTo>
                    <a:pt x="38" y="92"/>
                    <a:pt x="36" y="99"/>
                    <a:pt x="37" y="100"/>
                  </a:cubicBezTo>
                  <a:cubicBezTo>
                    <a:pt x="37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8" y="102"/>
                  </a:cubicBezTo>
                  <a:cubicBezTo>
                    <a:pt x="37" y="102"/>
                    <a:pt x="36" y="102"/>
                    <a:pt x="36" y="102"/>
                  </a:cubicBezTo>
                  <a:cubicBezTo>
                    <a:pt x="38" y="104"/>
                    <a:pt x="40" y="105"/>
                    <a:pt x="43" y="104"/>
                  </a:cubicBezTo>
                  <a:cubicBezTo>
                    <a:pt x="43" y="104"/>
                    <a:pt x="42" y="104"/>
                    <a:pt x="41" y="103"/>
                  </a:cubicBezTo>
                  <a:cubicBezTo>
                    <a:pt x="43" y="103"/>
                    <a:pt x="45" y="103"/>
                    <a:pt x="45" y="102"/>
                  </a:cubicBezTo>
                  <a:cubicBezTo>
                    <a:pt x="45" y="102"/>
                    <a:pt x="49" y="103"/>
                    <a:pt x="48" y="102"/>
                  </a:cubicBezTo>
                  <a:cubicBezTo>
                    <a:pt x="48" y="101"/>
                    <a:pt x="47" y="101"/>
                    <a:pt x="47" y="101"/>
                  </a:cubicBezTo>
                  <a:cubicBezTo>
                    <a:pt x="46" y="101"/>
                    <a:pt x="46" y="100"/>
                    <a:pt x="46" y="100"/>
                  </a:cubicBezTo>
                  <a:cubicBezTo>
                    <a:pt x="46" y="100"/>
                    <a:pt x="46" y="101"/>
                    <a:pt x="47" y="101"/>
                  </a:cubicBezTo>
                  <a:cubicBezTo>
                    <a:pt x="50" y="101"/>
                    <a:pt x="59" y="97"/>
                    <a:pt x="57" y="97"/>
                  </a:cubicBezTo>
                  <a:cubicBezTo>
                    <a:pt x="62" y="96"/>
                    <a:pt x="67" y="94"/>
                    <a:pt x="69" y="87"/>
                  </a:cubicBezTo>
                  <a:cubicBezTo>
                    <a:pt x="71" y="82"/>
                    <a:pt x="62" y="82"/>
                    <a:pt x="61" y="82"/>
                  </a:cubicBezTo>
                  <a:cubicBezTo>
                    <a:pt x="61" y="82"/>
                    <a:pt x="52" y="79"/>
                    <a:pt x="53" y="79"/>
                  </a:cubicBezTo>
                  <a:cubicBezTo>
                    <a:pt x="52" y="77"/>
                    <a:pt x="58" y="79"/>
                    <a:pt x="56" y="76"/>
                  </a:cubicBezTo>
                  <a:cubicBezTo>
                    <a:pt x="53" y="73"/>
                    <a:pt x="50" y="73"/>
                    <a:pt x="48" y="70"/>
                  </a:cubicBezTo>
                  <a:cubicBezTo>
                    <a:pt x="45" y="67"/>
                    <a:pt x="39" y="68"/>
                    <a:pt x="39" y="67"/>
                  </a:cubicBezTo>
                  <a:cubicBezTo>
                    <a:pt x="35" y="63"/>
                    <a:pt x="34" y="68"/>
                    <a:pt x="30" y="64"/>
                  </a:cubicBezTo>
                  <a:cubicBezTo>
                    <a:pt x="29" y="64"/>
                    <a:pt x="30" y="59"/>
                    <a:pt x="29" y="59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6" y="59"/>
                    <a:pt x="29" y="52"/>
                    <a:pt x="29" y="52"/>
                  </a:cubicBezTo>
                  <a:cubicBezTo>
                    <a:pt x="26" y="50"/>
                    <a:pt x="24" y="54"/>
                    <a:pt x="23" y="52"/>
                  </a:cubicBezTo>
                  <a:cubicBezTo>
                    <a:pt x="18" y="43"/>
                    <a:pt x="29" y="45"/>
                    <a:pt x="32" y="44"/>
                  </a:cubicBezTo>
                  <a:cubicBezTo>
                    <a:pt x="34" y="44"/>
                    <a:pt x="33" y="52"/>
                    <a:pt x="35" y="52"/>
                  </a:cubicBezTo>
                  <a:cubicBezTo>
                    <a:pt x="37" y="51"/>
                    <a:pt x="39" y="42"/>
                    <a:pt x="41" y="40"/>
                  </a:cubicBezTo>
                  <a:cubicBezTo>
                    <a:pt x="43" y="42"/>
                    <a:pt x="52" y="34"/>
                    <a:pt x="50" y="40"/>
                  </a:cubicBezTo>
                  <a:cubicBezTo>
                    <a:pt x="51" y="41"/>
                    <a:pt x="54" y="38"/>
                    <a:pt x="53" y="37"/>
                  </a:cubicBezTo>
                  <a:cubicBezTo>
                    <a:pt x="53" y="36"/>
                    <a:pt x="53" y="35"/>
                    <a:pt x="52" y="34"/>
                  </a:cubicBezTo>
                  <a:cubicBezTo>
                    <a:pt x="51" y="34"/>
                    <a:pt x="50" y="34"/>
                    <a:pt x="48" y="34"/>
                  </a:cubicBezTo>
                  <a:cubicBezTo>
                    <a:pt x="52" y="30"/>
                    <a:pt x="58" y="36"/>
                    <a:pt x="56" y="29"/>
                  </a:cubicBezTo>
                  <a:cubicBezTo>
                    <a:pt x="56" y="27"/>
                    <a:pt x="52" y="23"/>
                    <a:pt x="51" y="23"/>
                  </a:cubicBezTo>
                  <a:cubicBezTo>
                    <a:pt x="51" y="23"/>
                    <a:pt x="50" y="24"/>
                    <a:pt x="50" y="24"/>
                  </a:cubicBezTo>
                  <a:cubicBezTo>
                    <a:pt x="50" y="23"/>
                    <a:pt x="51" y="22"/>
                    <a:pt x="50" y="22"/>
                  </a:cubicBezTo>
                  <a:cubicBezTo>
                    <a:pt x="48" y="23"/>
                    <a:pt x="46" y="29"/>
                    <a:pt x="44" y="29"/>
                  </a:cubicBezTo>
                  <a:cubicBezTo>
                    <a:pt x="45" y="29"/>
                    <a:pt x="42" y="24"/>
                    <a:pt x="42" y="23"/>
                  </a:cubicBezTo>
                  <a:cubicBezTo>
                    <a:pt x="40" y="21"/>
                    <a:pt x="44" y="21"/>
                    <a:pt x="45" y="20"/>
                  </a:cubicBezTo>
                  <a:cubicBezTo>
                    <a:pt x="46" y="20"/>
                    <a:pt x="48" y="18"/>
                    <a:pt x="49" y="17"/>
                  </a:cubicBezTo>
                  <a:cubicBezTo>
                    <a:pt x="49" y="17"/>
                    <a:pt x="49" y="17"/>
                    <a:pt x="48" y="17"/>
                  </a:cubicBezTo>
                  <a:cubicBezTo>
                    <a:pt x="49" y="16"/>
                    <a:pt x="49" y="16"/>
                    <a:pt x="49" y="15"/>
                  </a:cubicBezTo>
                  <a:cubicBezTo>
                    <a:pt x="48" y="16"/>
                    <a:pt x="43" y="18"/>
                    <a:pt x="45" y="14"/>
                  </a:cubicBezTo>
                  <a:cubicBezTo>
                    <a:pt x="41" y="15"/>
                    <a:pt x="42" y="14"/>
                    <a:pt x="43" y="12"/>
                  </a:cubicBezTo>
                  <a:cubicBezTo>
                    <a:pt x="43" y="11"/>
                    <a:pt x="42" y="12"/>
                    <a:pt x="41" y="12"/>
                  </a:cubicBezTo>
                  <a:cubicBezTo>
                    <a:pt x="45" y="10"/>
                    <a:pt x="45" y="11"/>
                    <a:pt x="42" y="10"/>
                  </a:cubicBezTo>
                  <a:cubicBezTo>
                    <a:pt x="43" y="10"/>
                    <a:pt x="44" y="10"/>
                    <a:pt x="45" y="9"/>
                  </a:cubicBezTo>
                  <a:cubicBezTo>
                    <a:pt x="44" y="10"/>
                    <a:pt x="45" y="8"/>
                    <a:pt x="43" y="8"/>
                  </a:cubicBezTo>
                  <a:cubicBezTo>
                    <a:pt x="44" y="7"/>
                    <a:pt x="46" y="6"/>
                    <a:pt x="47" y="6"/>
                  </a:cubicBezTo>
                  <a:cubicBezTo>
                    <a:pt x="46" y="6"/>
                    <a:pt x="45" y="5"/>
                    <a:pt x="45" y="5"/>
                  </a:cubicBezTo>
                  <a:cubicBezTo>
                    <a:pt x="45" y="5"/>
                    <a:pt x="39" y="7"/>
                    <a:pt x="42" y="5"/>
                  </a:cubicBezTo>
                  <a:cubicBezTo>
                    <a:pt x="41" y="5"/>
                    <a:pt x="39" y="7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50" y="13"/>
                  </a:moveTo>
                  <a:cubicBezTo>
                    <a:pt x="49" y="13"/>
                    <a:pt x="48" y="14"/>
                    <a:pt x="48" y="15"/>
                  </a:cubicBezTo>
                  <a:cubicBezTo>
                    <a:pt x="50" y="15"/>
                    <a:pt x="52" y="13"/>
                    <a:pt x="50" y="13"/>
                  </a:cubicBezTo>
                  <a:close/>
                  <a:moveTo>
                    <a:pt x="111" y="52"/>
                  </a:moveTo>
                  <a:cubicBezTo>
                    <a:pt x="111" y="52"/>
                    <a:pt x="111" y="52"/>
                    <a:pt x="111" y="53"/>
                  </a:cubicBezTo>
                  <a:cubicBezTo>
                    <a:pt x="111" y="50"/>
                    <a:pt x="111" y="47"/>
                    <a:pt x="111" y="4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5"/>
                    <a:pt x="111" y="45"/>
                    <a:pt x="110" y="44"/>
                  </a:cubicBezTo>
                  <a:cubicBezTo>
                    <a:pt x="110" y="45"/>
                    <a:pt x="111" y="49"/>
                    <a:pt x="111" y="52"/>
                  </a:cubicBezTo>
                  <a:close/>
                  <a:moveTo>
                    <a:pt x="48" y="20"/>
                  </a:moveTo>
                  <a:cubicBezTo>
                    <a:pt x="46" y="19"/>
                    <a:pt x="46" y="21"/>
                    <a:pt x="46" y="21"/>
                  </a:cubicBezTo>
                  <a:cubicBezTo>
                    <a:pt x="47" y="21"/>
                    <a:pt x="48" y="22"/>
                    <a:pt x="49" y="20"/>
                  </a:cubicBezTo>
                  <a:cubicBezTo>
                    <a:pt x="46" y="20"/>
                    <a:pt x="49" y="20"/>
                    <a:pt x="48" y="20"/>
                  </a:cubicBezTo>
                  <a:close/>
                  <a:moveTo>
                    <a:pt x="56" y="22"/>
                  </a:moveTo>
                  <a:cubicBezTo>
                    <a:pt x="59" y="23"/>
                    <a:pt x="54" y="16"/>
                    <a:pt x="54" y="16"/>
                  </a:cubicBezTo>
                  <a:cubicBezTo>
                    <a:pt x="55" y="13"/>
                    <a:pt x="50" y="16"/>
                    <a:pt x="50" y="16"/>
                  </a:cubicBezTo>
                  <a:cubicBezTo>
                    <a:pt x="54" y="16"/>
                    <a:pt x="51" y="18"/>
                    <a:pt x="50" y="19"/>
                  </a:cubicBezTo>
                  <a:cubicBezTo>
                    <a:pt x="50" y="19"/>
                    <a:pt x="54" y="24"/>
                    <a:pt x="55" y="23"/>
                  </a:cubicBezTo>
                  <a:cubicBezTo>
                    <a:pt x="55" y="22"/>
                    <a:pt x="55" y="21"/>
                    <a:pt x="55" y="20"/>
                  </a:cubicBezTo>
                  <a:cubicBezTo>
                    <a:pt x="56" y="20"/>
                    <a:pt x="56" y="22"/>
                    <a:pt x="56" y="22"/>
                  </a:cubicBezTo>
                  <a:close/>
                  <a:moveTo>
                    <a:pt x="53" y="20"/>
                  </a:moveTo>
                  <a:cubicBezTo>
                    <a:pt x="53" y="20"/>
                    <a:pt x="53" y="20"/>
                    <a:pt x="53" y="20"/>
                  </a:cubicBezTo>
                  <a:cubicBezTo>
                    <a:pt x="52" y="19"/>
                    <a:pt x="51" y="20"/>
                    <a:pt x="53" y="17"/>
                  </a:cubicBezTo>
                  <a:cubicBezTo>
                    <a:pt x="53" y="17"/>
                    <a:pt x="53" y="19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70" y="1"/>
                  </a:moveTo>
                  <a:cubicBezTo>
                    <a:pt x="70" y="1"/>
                    <a:pt x="70" y="1"/>
                    <a:pt x="71" y="1"/>
                  </a:cubicBezTo>
                  <a:cubicBezTo>
                    <a:pt x="70" y="1"/>
                    <a:pt x="70" y="1"/>
                    <a:pt x="70" y="1"/>
                  </a:cubicBezTo>
                  <a:close/>
                  <a:moveTo>
                    <a:pt x="99" y="88"/>
                  </a:moveTo>
                  <a:cubicBezTo>
                    <a:pt x="99" y="88"/>
                    <a:pt x="99" y="88"/>
                    <a:pt x="99" y="88"/>
                  </a:cubicBezTo>
                  <a:close/>
                  <a:moveTo>
                    <a:pt x="111" y="60"/>
                  </a:moveTo>
                  <a:cubicBezTo>
                    <a:pt x="111" y="59"/>
                    <a:pt x="111" y="59"/>
                    <a:pt x="111" y="58"/>
                  </a:cubicBezTo>
                  <a:cubicBezTo>
                    <a:pt x="111" y="57"/>
                    <a:pt x="111" y="55"/>
                    <a:pt x="111" y="54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0" y="46"/>
                    <a:pt x="105" y="39"/>
                    <a:pt x="106" y="36"/>
                  </a:cubicBezTo>
                  <a:cubicBezTo>
                    <a:pt x="107" y="36"/>
                    <a:pt x="110" y="42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2"/>
                  </a:cubicBezTo>
                  <a:cubicBezTo>
                    <a:pt x="109" y="39"/>
                    <a:pt x="108" y="36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5" y="30"/>
                    <a:pt x="103" y="26"/>
                    <a:pt x="101" y="22"/>
                  </a:cubicBezTo>
                  <a:cubicBezTo>
                    <a:pt x="99" y="19"/>
                    <a:pt x="96" y="16"/>
                    <a:pt x="93" y="14"/>
                  </a:cubicBezTo>
                  <a:cubicBezTo>
                    <a:pt x="92" y="13"/>
                    <a:pt x="92" y="12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0" y="11"/>
                    <a:pt x="90" y="11"/>
                  </a:cubicBezTo>
                  <a:cubicBezTo>
                    <a:pt x="90" y="11"/>
                    <a:pt x="90" y="10"/>
                    <a:pt x="89" y="10"/>
                  </a:cubicBezTo>
                  <a:cubicBezTo>
                    <a:pt x="89" y="10"/>
                    <a:pt x="88" y="9"/>
                    <a:pt x="87" y="9"/>
                  </a:cubicBezTo>
                  <a:cubicBezTo>
                    <a:pt x="87" y="9"/>
                    <a:pt x="87" y="9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5" y="7"/>
                    <a:pt x="83" y="6"/>
                    <a:pt x="8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8" y="4"/>
                    <a:pt x="75" y="3"/>
                    <a:pt x="72" y="2"/>
                  </a:cubicBezTo>
                  <a:cubicBezTo>
                    <a:pt x="74" y="2"/>
                    <a:pt x="75" y="3"/>
                    <a:pt x="77" y="4"/>
                  </a:cubicBezTo>
                  <a:cubicBezTo>
                    <a:pt x="71" y="1"/>
                    <a:pt x="65" y="0"/>
                    <a:pt x="58" y="0"/>
                  </a:cubicBezTo>
                  <a:cubicBezTo>
                    <a:pt x="59" y="0"/>
                    <a:pt x="60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3" y="0"/>
                    <a:pt x="52" y="0"/>
                  </a:cubicBezTo>
                  <a:cubicBezTo>
                    <a:pt x="52" y="0"/>
                    <a:pt x="49" y="0"/>
                    <a:pt x="48" y="1"/>
                  </a:cubicBezTo>
                  <a:cubicBezTo>
                    <a:pt x="48" y="1"/>
                    <a:pt x="44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1"/>
                    <a:pt x="46" y="1"/>
                    <a:pt x="47" y="1"/>
                  </a:cubicBezTo>
                  <a:cubicBezTo>
                    <a:pt x="47" y="1"/>
                    <a:pt x="48" y="1"/>
                    <a:pt x="48" y="1"/>
                  </a:cubicBezTo>
                  <a:cubicBezTo>
                    <a:pt x="48" y="1"/>
                    <a:pt x="48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52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31" y="1"/>
                    <a:pt x="17" y="13"/>
                    <a:pt x="10" y="28"/>
                  </a:cubicBezTo>
                  <a:cubicBezTo>
                    <a:pt x="15" y="18"/>
                    <a:pt x="24" y="11"/>
                    <a:pt x="33" y="7"/>
                  </a:cubicBezTo>
                  <a:cubicBezTo>
                    <a:pt x="33" y="7"/>
                    <a:pt x="34" y="7"/>
                    <a:pt x="34" y="7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7" y="6"/>
                    <a:pt x="39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45" y="4"/>
                    <a:pt x="51" y="4"/>
                    <a:pt x="57" y="5"/>
                  </a:cubicBezTo>
                  <a:cubicBezTo>
                    <a:pt x="47" y="3"/>
                    <a:pt x="36" y="4"/>
                    <a:pt x="27" y="10"/>
                  </a:cubicBezTo>
                  <a:cubicBezTo>
                    <a:pt x="25" y="11"/>
                    <a:pt x="24" y="12"/>
                    <a:pt x="22" y="13"/>
                  </a:cubicBezTo>
                  <a:cubicBezTo>
                    <a:pt x="24" y="12"/>
                    <a:pt x="25" y="11"/>
                    <a:pt x="27" y="10"/>
                  </a:cubicBezTo>
                  <a:cubicBezTo>
                    <a:pt x="33" y="6"/>
                    <a:pt x="39" y="3"/>
                    <a:pt x="46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6" y="2"/>
                    <a:pt x="47" y="2"/>
                    <a:pt x="48" y="2"/>
                  </a:cubicBezTo>
                  <a:cubicBezTo>
                    <a:pt x="46" y="2"/>
                    <a:pt x="44" y="2"/>
                    <a:pt x="42" y="3"/>
                  </a:cubicBezTo>
                  <a:cubicBezTo>
                    <a:pt x="45" y="5"/>
                    <a:pt x="50" y="1"/>
                    <a:pt x="53" y="1"/>
                  </a:cubicBezTo>
                  <a:cubicBezTo>
                    <a:pt x="56" y="0"/>
                    <a:pt x="61" y="2"/>
                    <a:pt x="61" y="2"/>
                  </a:cubicBezTo>
                  <a:cubicBezTo>
                    <a:pt x="61" y="2"/>
                    <a:pt x="61" y="1"/>
                    <a:pt x="61" y="1"/>
                  </a:cubicBezTo>
                  <a:cubicBezTo>
                    <a:pt x="63" y="0"/>
                    <a:pt x="68" y="2"/>
                    <a:pt x="71" y="3"/>
                  </a:cubicBezTo>
                  <a:cubicBezTo>
                    <a:pt x="67" y="4"/>
                    <a:pt x="68" y="2"/>
                    <a:pt x="66" y="4"/>
                  </a:cubicBezTo>
                  <a:cubicBezTo>
                    <a:pt x="69" y="4"/>
                    <a:pt x="74" y="4"/>
                    <a:pt x="77" y="5"/>
                  </a:cubicBezTo>
                  <a:cubicBezTo>
                    <a:pt x="74" y="6"/>
                    <a:pt x="77" y="5"/>
                    <a:pt x="75" y="6"/>
                  </a:cubicBezTo>
                  <a:cubicBezTo>
                    <a:pt x="77" y="6"/>
                    <a:pt x="77" y="6"/>
                    <a:pt x="76" y="6"/>
                  </a:cubicBezTo>
                  <a:cubicBezTo>
                    <a:pt x="78" y="7"/>
                    <a:pt x="79" y="6"/>
                    <a:pt x="81" y="7"/>
                  </a:cubicBezTo>
                  <a:cubicBezTo>
                    <a:pt x="80" y="7"/>
                    <a:pt x="78" y="7"/>
                    <a:pt x="77" y="7"/>
                  </a:cubicBezTo>
                  <a:cubicBezTo>
                    <a:pt x="79" y="7"/>
                    <a:pt x="87" y="13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3" y="12"/>
                    <a:pt x="84" y="13"/>
                    <a:pt x="84" y="13"/>
                  </a:cubicBezTo>
                  <a:cubicBezTo>
                    <a:pt x="85" y="14"/>
                    <a:pt x="86" y="14"/>
                    <a:pt x="86" y="14"/>
                  </a:cubicBezTo>
                  <a:cubicBezTo>
                    <a:pt x="84" y="14"/>
                    <a:pt x="85" y="14"/>
                    <a:pt x="87" y="15"/>
                  </a:cubicBezTo>
                  <a:cubicBezTo>
                    <a:pt x="86" y="15"/>
                    <a:pt x="85" y="15"/>
                    <a:pt x="84" y="15"/>
                  </a:cubicBezTo>
                  <a:cubicBezTo>
                    <a:pt x="84" y="15"/>
                    <a:pt x="84" y="14"/>
                    <a:pt x="83" y="14"/>
                  </a:cubicBezTo>
                  <a:cubicBezTo>
                    <a:pt x="85" y="14"/>
                    <a:pt x="82" y="13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3" y="13"/>
                    <a:pt x="83" y="12"/>
                  </a:cubicBezTo>
                  <a:cubicBezTo>
                    <a:pt x="81" y="12"/>
                    <a:pt x="79" y="13"/>
                    <a:pt x="79" y="13"/>
                  </a:cubicBezTo>
                  <a:cubicBezTo>
                    <a:pt x="78" y="15"/>
                    <a:pt x="84" y="23"/>
                    <a:pt x="85" y="25"/>
                  </a:cubicBezTo>
                  <a:cubicBezTo>
                    <a:pt x="86" y="24"/>
                    <a:pt x="86" y="23"/>
                    <a:pt x="86" y="23"/>
                  </a:cubicBezTo>
                  <a:cubicBezTo>
                    <a:pt x="88" y="23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3" y="16"/>
                    <a:pt x="83" y="17"/>
                  </a:cubicBezTo>
                  <a:cubicBezTo>
                    <a:pt x="84" y="16"/>
                    <a:pt x="86" y="20"/>
                    <a:pt x="87" y="20"/>
                  </a:cubicBezTo>
                  <a:cubicBezTo>
                    <a:pt x="88" y="19"/>
                    <a:pt x="88" y="19"/>
                    <a:pt x="87" y="18"/>
                  </a:cubicBezTo>
                  <a:cubicBezTo>
                    <a:pt x="88" y="18"/>
                    <a:pt x="88" y="18"/>
                    <a:pt x="88" y="17"/>
                  </a:cubicBezTo>
                  <a:cubicBezTo>
                    <a:pt x="90" y="18"/>
                    <a:pt x="90" y="24"/>
                    <a:pt x="91" y="26"/>
                  </a:cubicBezTo>
                  <a:cubicBezTo>
                    <a:pt x="90" y="26"/>
                    <a:pt x="88" y="25"/>
                    <a:pt x="86" y="24"/>
                  </a:cubicBezTo>
                  <a:cubicBezTo>
                    <a:pt x="87" y="26"/>
                    <a:pt x="89" y="33"/>
                    <a:pt x="86" y="34"/>
                  </a:cubicBezTo>
                  <a:cubicBezTo>
                    <a:pt x="89" y="37"/>
                    <a:pt x="85" y="41"/>
                    <a:pt x="88" y="43"/>
                  </a:cubicBezTo>
                  <a:cubicBezTo>
                    <a:pt x="92" y="46"/>
                    <a:pt x="91" y="38"/>
                    <a:pt x="91" y="38"/>
                  </a:cubicBezTo>
                  <a:cubicBezTo>
                    <a:pt x="91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6"/>
                  </a:cubicBezTo>
                  <a:cubicBezTo>
                    <a:pt x="95" y="37"/>
                    <a:pt x="95" y="35"/>
                    <a:pt x="99" y="38"/>
                  </a:cubicBezTo>
                  <a:cubicBezTo>
                    <a:pt x="101" y="36"/>
                    <a:pt x="94" y="32"/>
                    <a:pt x="95" y="32"/>
                  </a:cubicBezTo>
                  <a:cubicBezTo>
                    <a:pt x="97" y="31"/>
                    <a:pt x="99" y="36"/>
                    <a:pt x="101" y="36"/>
                  </a:cubicBezTo>
                  <a:cubicBezTo>
                    <a:pt x="101" y="36"/>
                    <a:pt x="99" y="28"/>
                    <a:pt x="97" y="2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8" y="27"/>
                    <a:pt x="100" y="28"/>
                    <a:pt x="100" y="27"/>
                  </a:cubicBezTo>
                  <a:cubicBezTo>
                    <a:pt x="99" y="26"/>
                    <a:pt x="98" y="25"/>
                    <a:pt x="98" y="25"/>
                  </a:cubicBezTo>
                  <a:cubicBezTo>
                    <a:pt x="105" y="25"/>
                    <a:pt x="97" y="33"/>
                    <a:pt x="102" y="34"/>
                  </a:cubicBezTo>
                  <a:cubicBezTo>
                    <a:pt x="102" y="34"/>
                    <a:pt x="102" y="31"/>
                    <a:pt x="104" y="33"/>
                  </a:cubicBezTo>
                  <a:cubicBezTo>
                    <a:pt x="103" y="32"/>
                    <a:pt x="103" y="31"/>
                    <a:pt x="103" y="30"/>
                  </a:cubicBezTo>
                  <a:cubicBezTo>
                    <a:pt x="107" y="34"/>
                    <a:pt x="103" y="39"/>
                    <a:pt x="102" y="41"/>
                  </a:cubicBezTo>
                  <a:cubicBezTo>
                    <a:pt x="103" y="40"/>
                    <a:pt x="98" y="42"/>
                    <a:pt x="99" y="42"/>
                  </a:cubicBezTo>
                  <a:cubicBezTo>
                    <a:pt x="98" y="42"/>
                    <a:pt x="97" y="38"/>
                    <a:pt x="96" y="39"/>
                  </a:cubicBezTo>
                  <a:cubicBezTo>
                    <a:pt x="94" y="40"/>
                    <a:pt x="91" y="42"/>
                    <a:pt x="90" y="45"/>
                  </a:cubicBezTo>
                  <a:cubicBezTo>
                    <a:pt x="87" y="51"/>
                    <a:pt x="87" y="56"/>
                    <a:pt x="86" y="63"/>
                  </a:cubicBezTo>
                  <a:cubicBezTo>
                    <a:pt x="86" y="69"/>
                    <a:pt x="84" y="66"/>
                    <a:pt x="88" y="70"/>
                  </a:cubicBezTo>
                  <a:cubicBezTo>
                    <a:pt x="90" y="71"/>
                    <a:pt x="91" y="73"/>
                    <a:pt x="94" y="73"/>
                  </a:cubicBezTo>
                  <a:cubicBezTo>
                    <a:pt x="97" y="72"/>
                    <a:pt x="99" y="67"/>
                    <a:pt x="103" y="69"/>
                  </a:cubicBezTo>
                  <a:cubicBezTo>
                    <a:pt x="105" y="75"/>
                    <a:pt x="104" y="81"/>
                    <a:pt x="101" y="86"/>
                  </a:cubicBezTo>
                  <a:cubicBezTo>
                    <a:pt x="105" y="80"/>
                    <a:pt x="108" y="74"/>
                    <a:pt x="110" y="68"/>
                  </a:cubicBezTo>
                  <a:cubicBezTo>
                    <a:pt x="110" y="67"/>
                    <a:pt x="110" y="67"/>
                    <a:pt x="110" y="66"/>
                  </a:cubicBezTo>
                  <a:cubicBezTo>
                    <a:pt x="110" y="66"/>
                    <a:pt x="110" y="65"/>
                    <a:pt x="110" y="65"/>
                  </a:cubicBezTo>
                  <a:cubicBezTo>
                    <a:pt x="110" y="65"/>
                    <a:pt x="110" y="65"/>
                    <a:pt x="110" y="64"/>
                  </a:cubicBezTo>
                  <a:cubicBezTo>
                    <a:pt x="110" y="64"/>
                    <a:pt x="110" y="64"/>
                    <a:pt x="110" y="65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3"/>
                    <a:pt x="111" y="61"/>
                    <a:pt x="111" y="60"/>
                  </a:cubicBezTo>
                  <a:cubicBezTo>
                    <a:pt x="111" y="60"/>
                    <a:pt x="111" y="61"/>
                    <a:pt x="111" y="61"/>
                  </a:cubicBezTo>
                  <a:cubicBezTo>
                    <a:pt x="111" y="61"/>
                    <a:pt x="111" y="60"/>
                    <a:pt x="111" y="60"/>
                  </a:cubicBezTo>
                  <a:close/>
                  <a:moveTo>
                    <a:pt x="78" y="4"/>
                  </a:moveTo>
                  <a:cubicBezTo>
                    <a:pt x="79" y="4"/>
                    <a:pt x="79" y="4"/>
                    <a:pt x="80" y="5"/>
                  </a:cubicBezTo>
                  <a:cubicBezTo>
                    <a:pt x="79" y="4"/>
                    <a:pt x="79" y="4"/>
                    <a:pt x="78" y="4"/>
                  </a:cubicBezTo>
                  <a:close/>
                  <a:moveTo>
                    <a:pt x="90" y="11"/>
                  </a:moveTo>
                  <a:cubicBezTo>
                    <a:pt x="90" y="11"/>
                    <a:pt x="91" y="11"/>
                    <a:pt x="91" y="11"/>
                  </a:cubicBezTo>
                  <a:cubicBezTo>
                    <a:pt x="91" y="11"/>
                    <a:pt x="91" y="11"/>
                    <a:pt x="90" y="11"/>
                  </a:cubicBezTo>
                  <a:close/>
                  <a:moveTo>
                    <a:pt x="97" y="19"/>
                  </a:moveTo>
                  <a:cubicBezTo>
                    <a:pt x="98" y="19"/>
                    <a:pt x="102" y="24"/>
                    <a:pt x="103" y="25"/>
                  </a:cubicBezTo>
                  <a:cubicBezTo>
                    <a:pt x="101" y="25"/>
                    <a:pt x="98" y="20"/>
                    <a:pt x="97" y="19"/>
                  </a:cubicBezTo>
                  <a:close/>
                  <a:moveTo>
                    <a:pt x="105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79"/>
                    <a:pt x="105" y="79"/>
                    <a:pt x="105" y="79"/>
                  </a:cubicBezTo>
                  <a:close/>
                  <a:moveTo>
                    <a:pt x="111" y="61"/>
                  </a:moveTo>
                  <a:cubicBezTo>
                    <a:pt x="111" y="61"/>
                    <a:pt x="11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lose/>
                  <a:moveTo>
                    <a:pt x="66" y="0"/>
                  </a:moveTo>
                  <a:cubicBezTo>
                    <a:pt x="66" y="0"/>
                    <a:pt x="66" y="0"/>
                    <a:pt x="66" y="0"/>
                  </a:cubicBezTo>
                  <a:close/>
                  <a:moveTo>
                    <a:pt x="111" y="60"/>
                  </a:moveTo>
                  <a:cubicBezTo>
                    <a:pt x="111" y="58"/>
                    <a:pt x="111" y="56"/>
                    <a:pt x="111" y="54"/>
                  </a:cubicBezTo>
                  <a:cubicBezTo>
                    <a:pt x="111" y="56"/>
                    <a:pt x="111" y="58"/>
                    <a:pt x="111" y="60"/>
                  </a:cubicBezTo>
                  <a:close/>
                  <a:moveTo>
                    <a:pt x="95" y="15"/>
                  </a:moveTo>
                  <a:cubicBezTo>
                    <a:pt x="95" y="15"/>
                    <a:pt x="95" y="15"/>
                    <a:pt x="95" y="15"/>
                  </a:cubicBezTo>
                  <a:close/>
                  <a:moveTo>
                    <a:pt x="99" y="20"/>
                  </a:moveTo>
                  <a:cubicBezTo>
                    <a:pt x="99" y="20"/>
                    <a:pt x="99" y="20"/>
                    <a:pt x="99" y="20"/>
                  </a:cubicBezTo>
                  <a:close/>
                  <a:moveTo>
                    <a:pt x="111" y="54"/>
                  </a:move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4"/>
                  </a:cubicBezTo>
                  <a:close/>
                  <a:moveTo>
                    <a:pt x="5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lose/>
                  <a:moveTo>
                    <a:pt x="56" y="0"/>
                  </a:moveTo>
                  <a:cubicBezTo>
                    <a:pt x="56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lose/>
                  <a:moveTo>
                    <a:pt x="74" y="11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5" y="11"/>
                    <a:pt x="74" y="11"/>
                  </a:cubicBezTo>
                  <a:close/>
                  <a:moveTo>
                    <a:pt x="74" y="25"/>
                  </a:moveTo>
                  <a:cubicBezTo>
                    <a:pt x="78" y="22"/>
                    <a:pt x="73" y="22"/>
                    <a:pt x="73" y="22"/>
                  </a:cubicBezTo>
                  <a:cubicBezTo>
                    <a:pt x="72" y="22"/>
                    <a:pt x="72" y="22"/>
                    <a:pt x="71" y="22"/>
                  </a:cubicBezTo>
                  <a:cubicBezTo>
                    <a:pt x="71" y="23"/>
                    <a:pt x="74" y="25"/>
                    <a:pt x="74" y="25"/>
                  </a:cubicBezTo>
                  <a:close/>
                  <a:moveTo>
                    <a:pt x="87" y="31"/>
                  </a:moveTo>
                  <a:cubicBezTo>
                    <a:pt x="88" y="29"/>
                    <a:pt x="81" y="26"/>
                    <a:pt x="81" y="25"/>
                  </a:cubicBezTo>
                  <a:cubicBezTo>
                    <a:pt x="81" y="26"/>
                    <a:pt x="82" y="28"/>
                    <a:pt x="82" y="28"/>
                  </a:cubicBezTo>
                  <a:cubicBezTo>
                    <a:pt x="84" y="26"/>
                    <a:pt x="85" y="33"/>
                    <a:pt x="87" y="31"/>
                  </a:cubicBezTo>
                  <a:close/>
                  <a:moveTo>
                    <a:pt x="82" y="29"/>
                  </a:moveTo>
                  <a:cubicBezTo>
                    <a:pt x="82" y="30"/>
                    <a:pt x="82" y="33"/>
                    <a:pt x="84" y="33"/>
                  </a:cubicBezTo>
                  <a:cubicBezTo>
                    <a:pt x="86" y="33"/>
                    <a:pt x="82" y="28"/>
                    <a:pt x="82" y="29"/>
                  </a:cubicBezTo>
                  <a:close/>
                  <a:moveTo>
                    <a:pt x="80" y="22"/>
                  </a:moveTo>
                  <a:cubicBezTo>
                    <a:pt x="80" y="23"/>
                    <a:pt x="81" y="24"/>
                    <a:pt x="82" y="24"/>
                  </a:cubicBezTo>
                  <a:cubicBezTo>
                    <a:pt x="82" y="23"/>
                    <a:pt x="81" y="22"/>
                    <a:pt x="80" y="22"/>
                  </a:cubicBezTo>
                  <a:close/>
                  <a:moveTo>
                    <a:pt x="110" y="65"/>
                  </a:moveTo>
                  <a:cubicBezTo>
                    <a:pt x="110" y="65"/>
                    <a:pt x="110" y="65"/>
                    <a:pt x="110" y="65"/>
                  </a:cubicBezTo>
                  <a:close/>
                  <a:moveTo>
                    <a:pt x="49" y="106"/>
                  </a:moveTo>
                  <a:cubicBezTo>
                    <a:pt x="48" y="106"/>
                    <a:pt x="47" y="106"/>
                    <a:pt x="46" y="106"/>
                  </a:cubicBezTo>
                  <a:cubicBezTo>
                    <a:pt x="45" y="105"/>
                    <a:pt x="49" y="107"/>
                    <a:pt x="49" y="106"/>
                  </a:cubicBezTo>
                  <a:close/>
                  <a:moveTo>
                    <a:pt x="44" y="106"/>
                  </a:moveTo>
                  <a:cubicBezTo>
                    <a:pt x="43" y="106"/>
                    <a:pt x="42" y="105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lose/>
                  <a:moveTo>
                    <a:pt x="21" y="71"/>
                  </a:moveTo>
                  <a:cubicBezTo>
                    <a:pt x="22" y="71"/>
                    <a:pt x="22" y="69"/>
                    <a:pt x="22" y="69"/>
                  </a:cubicBezTo>
                  <a:cubicBezTo>
                    <a:pt x="21" y="69"/>
                    <a:pt x="21" y="69"/>
                    <a:pt x="20" y="68"/>
                  </a:cubicBezTo>
                  <a:cubicBezTo>
                    <a:pt x="20" y="68"/>
                    <a:pt x="20" y="71"/>
                    <a:pt x="21" y="71"/>
                  </a:cubicBezTo>
                  <a:close/>
                  <a:moveTo>
                    <a:pt x="72" y="7"/>
                  </a:moveTo>
                  <a:cubicBezTo>
                    <a:pt x="74" y="7"/>
                    <a:pt x="73" y="7"/>
                    <a:pt x="70" y="7"/>
                  </a:cubicBezTo>
                  <a:cubicBezTo>
                    <a:pt x="71" y="7"/>
                    <a:pt x="72" y="7"/>
                    <a:pt x="72" y="7"/>
                  </a:cubicBezTo>
                  <a:close/>
                  <a:moveTo>
                    <a:pt x="46" y="64"/>
                  </a:moveTo>
                  <a:cubicBezTo>
                    <a:pt x="46" y="64"/>
                    <a:pt x="48" y="65"/>
                    <a:pt x="48" y="65"/>
                  </a:cubicBezTo>
                  <a:cubicBezTo>
                    <a:pt x="50" y="65"/>
                    <a:pt x="47" y="63"/>
                    <a:pt x="46" y="64"/>
                  </a:cubicBezTo>
                  <a:close/>
                  <a:moveTo>
                    <a:pt x="74" y="8"/>
                  </a:moveTo>
                  <a:cubicBezTo>
                    <a:pt x="72" y="8"/>
                    <a:pt x="71" y="8"/>
                    <a:pt x="69" y="8"/>
                  </a:cubicBezTo>
                  <a:cubicBezTo>
                    <a:pt x="70" y="8"/>
                    <a:pt x="70" y="8"/>
                    <a:pt x="71" y="8"/>
                  </a:cubicBezTo>
                  <a:cubicBezTo>
                    <a:pt x="70" y="8"/>
                    <a:pt x="69" y="8"/>
                    <a:pt x="68" y="8"/>
                  </a:cubicBezTo>
                  <a:cubicBezTo>
                    <a:pt x="69" y="8"/>
                    <a:pt x="73" y="9"/>
                    <a:pt x="74" y="8"/>
                  </a:cubicBezTo>
                  <a:close/>
                  <a:moveTo>
                    <a:pt x="72" y="6"/>
                  </a:moveTo>
                  <a:cubicBezTo>
                    <a:pt x="75" y="8"/>
                    <a:pt x="78" y="9"/>
                    <a:pt x="81" y="10"/>
                  </a:cubicBezTo>
                  <a:cubicBezTo>
                    <a:pt x="79" y="9"/>
                    <a:pt x="74" y="5"/>
                    <a:pt x="72" y="6"/>
                  </a:cubicBezTo>
                  <a:close/>
                  <a:moveTo>
                    <a:pt x="37" y="57"/>
                  </a:moveTo>
                  <a:cubicBezTo>
                    <a:pt x="40" y="56"/>
                    <a:pt x="28" y="50"/>
                    <a:pt x="31" y="53"/>
                  </a:cubicBezTo>
                  <a:cubicBezTo>
                    <a:pt x="32" y="54"/>
                    <a:pt x="35" y="58"/>
                    <a:pt x="37" y="57"/>
                  </a:cubicBezTo>
                  <a:close/>
                  <a:moveTo>
                    <a:pt x="49" y="107"/>
                  </a:moveTo>
                  <a:cubicBezTo>
                    <a:pt x="50" y="107"/>
                    <a:pt x="47" y="106"/>
                    <a:pt x="47" y="106"/>
                  </a:cubicBezTo>
                  <a:cubicBezTo>
                    <a:pt x="47" y="107"/>
                    <a:pt x="48" y="107"/>
                    <a:pt x="48" y="107"/>
                  </a:cubicBezTo>
                  <a:cubicBezTo>
                    <a:pt x="47" y="107"/>
                    <a:pt x="47" y="107"/>
                    <a:pt x="47" y="106"/>
                  </a:cubicBezTo>
                  <a:cubicBezTo>
                    <a:pt x="45" y="106"/>
                    <a:pt x="44" y="106"/>
                    <a:pt x="42" y="105"/>
                  </a:cubicBezTo>
                  <a:cubicBezTo>
                    <a:pt x="42" y="105"/>
                    <a:pt x="43" y="106"/>
                    <a:pt x="44" y="106"/>
                  </a:cubicBezTo>
                  <a:cubicBezTo>
                    <a:pt x="56" y="109"/>
                    <a:pt x="68" y="108"/>
                    <a:pt x="78" y="103"/>
                  </a:cubicBezTo>
                  <a:cubicBezTo>
                    <a:pt x="68" y="107"/>
                    <a:pt x="57" y="108"/>
                    <a:pt x="49" y="107"/>
                  </a:cubicBezTo>
                  <a:close/>
                  <a:moveTo>
                    <a:pt x="47" y="67"/>
                  </a:moveTo>
                  <a:cubicBezTo>
                    <a:pt x="49" y="66"/>
                    <a:pt x="45" y="66"/>
                    <a:pt x="47" y="67"/>
                  </a:cubicBezTo>
                  <a:close/>
                  <a:moveTo>
                    <a:pt x="58" y="9"/>
                  </a:moveTo>
                  <a:cubicBezTo>
                    <a:pt x="58" y="9"/>
                    <a:pt x="58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lose/>
                  <a:moveTo>
                    <a:pt x="23" y="95"/>
                  </a:moveTo>
                  <a:cubicBezTo>
                    <a:pt x="5" y="78"/>
                    <a:pt x="0" y="49"/>
                    <a:pt x="10" y="28"/>
                  </a:cubicBezTo>
                  <a:cubicBezTo>
                    <a:pt x="8" y="33"/>
                    <a:pt x="6" y="38"/>
                    <a:pt x="5" y="44"/>
                  </a:cubicBezTo>
                  <a:cubicBezTo>
                    <a:pt x="1" y="63"/>
                    <a:pt x="8" y="82"/>
                    <a:pt x="23" y="95"/>
                  </a:cubicBezTo>
                  <a:close/>
                  <a:moveTo>
                    <a:pt x="54" y="9"/>
                  </a:moveTo>
                  <a:cubicBezTo>
                    <a:pt x="53" y="9"/>
                    <a:pt x="53" y="9"/>
                    <a:pt x="54" y="9"/>
                  </a:cubicBezTo>
                  <a:close/>
                  <a:moveTo>
                    <a:pt x="43" y="59"/>
                  </a:moveTo>
                  <a:cubicBezTo>
                    <a:pt x="42" y="58"/>
                    <a:pt x="37" y="57"/>
                    <a:pt x="39" y="60"/>
                  </a:cubicBezTo>
                  <a:cubicBezTo>
                    <a:pt x="40" y="60"/>
                    <a:pt x="44" y="61"/>
                    <a:pt x="43" y="59"/>
                  </a:cubicBezTo>
                  <a:close/>
                  <a:moveTo>
                    <a:pt x="59" y="2"/>
                  </a:moveTo>
                  <a:cubicBezTo>
                    <a:pt x="61" y="2"/>
                    <a:pt x="55" y="2"/>
                    <a:pt x="59" y="2"/>
                  </a:cubicBezTo>
                  <a:close/>
                  <a:moveTo>
                    <a:pt x="81" y="10"/>
                  </a:moveTo>
                  <a:cubicBezTo>
                    <a:pt x="82" y="10"/>
                    <a:pt x="83" y="10"/>
                    <a:pt x="81" y="10"/>
                  </a:cubicBezTo>
                  <a:close/>
                  <a:moveTo>
                    <a:pt x="52" y="12"/>
                  </a:moveTo>
                  <a:cubicBezTo>
                    <a:pt x="52" y="12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3" y="11"/>
                  </a:cubicBezTo>
                  <a:cubicBezTo>
                    <a:pt x="52" y="12"/>
                    <a:pt x="52" y="12"/>
                    <a:pt x="51" y="12"/>
                  </a:cubicBezTo>
                  <a:cubicBezTo>
                    <a:pt x="52" y="12"/>
                    <a:pt x="52" y="12"/>
                    <a:pt x="52" y="12"/>
                  </a:cubicBezTo>
                  <a:close/>
                  <a:moveTo>
                    <a:pt x="70" y="10"/>
                  </a:moveTo>
                  <a:cubicBezTo>
                    <a:pt x="71" y="10"/>
                    <a:pt x="72" y="10"/>
                    <a:pt x="73" y="11"/>
                  </a:cubicBezTo>
                  <a:cubicBezTo>
                    <a:pt x="73" y="10"/>
                    <a:pt x="73" y="9"/>
                    <a:pt x="72" y="10"/>
                  </a:cubicBezTo>
                  <a:cubicBezTo>
                    <a:pt x="73" y="10"/>
                    <a:pt x="72" y="10"/>
                    <a:pt x="70" y="10"/>
                  </a:cubicBezTo>
                  <a:close/>
                  <a:moveTo>
                    <a:pt x="55" y="11"/>
                  </a:moveTo>
                  <a:cubicBezTo>
                    <a:pt x="56" y="11"/>
                    <a:pt x="56" y="11"/>
                    <a:pt x="56" y="10"/>
                  </a:cubicBezTo>
                  <a:cubicBezTo>
                    <a:pt x="56" y="10"/>
                    <a:pt x="55" y="10"/>
                    <a:pt x="55" y="11"/>
                  </a:cubicBezTo>
                  <a:close/>
                  <a:moveTo>
                    <a:pt x="58" y="10"/>
                  </a:moveTo>
                  <a:cubicBezTo>
                    <a:pt x="57" y="10"/>
                    <a:pt x="56" y="11"/>
                    <a:pt x="56" y="11"/>
                  </a:cubicBezTo>
                  <a:cubicBezTo>
                    <a:pt x="56" y="12"/>
                    <a:pt x="58" y="10"/>
                    <a:pt x="58" y="10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6" y="10"/>
                    <a:pt x="55" y="10"/>
                    <a:pt x="54" y="10"/>
                  </a:cubicBezTo>
                  <a:cubicBezTo>
                    <a:pt x="54" y="11"/>
                    <a:pt x="57" y="10"/>
                    <a:pt x="57" y="9"/>
                  </a:cubicBezTo>
                  <a:close/>
                  <a:moveTo>
                    <a:pt x="54" y="12"/>
                  </a:moveTo>
                  <a:cubicBezTo>
                    <a:pt x="53" y="12"/>
                    <a:pt x="52" y="14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3"/>
                    <a:pt x="56" y="13"/>
                    <a:pt x="54" y="13"/>
                  </a:cubicBezTo>
                  <a:cubicBezTo>
                    <a:pt x="54" y="13"/>
                    <a:pt x="55" y="11"/>
                    <a:pt x="55" y="11"/>
                  </a:cubicBezTo>
                  <a:cubicBezTo>
                    <a:pt x="55" y="11"/>
                    <a:pt x="55" y="11"/>
                    <a:pt x="54" y="11"/>
                  </a:cubicBezTo>
                  <a:cubicBezTo>
                    <a:pt x="55" y="11"/>
                    <a:pt x="55" y="11"/>
                    <a:pt x="54" y="12"/>
                  </a:cubicBezTo>
                  <a:close/>
                  <a:moveTo>
                    <a:pt x="54" y="9"/>
                  </a:moveTo>
                  <a:cubicBezTo>
                    <a:pt x="55" y="9"/>
                    <a:pt x="56" y="9"/>
                    <a:pt x="57" y="8"/>
                  </a:cubicBezTo>
                  <a:cubicBezTo>
                    <a:pt x="56" y="8"/>
                    <a:pt x="55" y="9"/>
                    <a:pt x="54" y="9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62" y="9"/>
                  </a:moveTo>
                  <a:cubicBezTo>
                    <a:pt x="60" y="10"/>
                    <a:pt x="60" y="10"/>
                    <a:pt x="59" y="10"/>
                  </a:cubicBezTo>
                  <a:cubicBezTo>
                    <a:pt x="57" y="10"/>
                    <a:pt x="55" y="12"/>
                    <a:pt x="55" y="14"/>
                  </a:cubicBezTo>
                  <a:cubicBezTo>
                    <a:pt x="55" y="13"/>
                    <a:pt x="62" y="11"/>
                    <a:pt x="6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5915026" y="1404938"/>
              <a:ext cx="373063" cy="371475"/>
            </a:xfrm>
            <a:custGeom>
              <a:avLst/>
              <a:gdLst>
                <a:gd name="T0" fmla="*/ 0 w 99"/>
                <a:gd name="T1" fmla="*/ 49 h 99"/>
                <a:gd name="T2" fmla="*/ 99 w 99"/>
                <a:gd name="T3" fmla="*/ 49 h 99"/>
                <a:gd name="T4" fmla="*/ 89 w 99"/>
                <a:gd name="T5" fmla="*/ 49 h 99"/>
                <a:gd name="T6" fmla="*/ 81 w 99"/>
                <a:gd name="T7" fmla="*/ 66 h 99"/>
                <a:gd name="T8" fmla="*/ 55 w 99"/>
                <a:gd name="T9" fmla="*/ 47 h 99"/>
                <a:gd name="T10" fmla="*/ 64 w 99"/>
                <a:gd name="T11" fmla="*/ 43 h 99"/>
                <a:gd name="T12" fmla="*/ 72 w 99"/>
                <a:gd name="T13" fmla="*/ 38 h 99"/>
                <a:gd name="T14" fmla="*/ 77 w 99"/>
                <a:gd name="T15" fmla="*/ 31 h 99"/>
                <a:gd name="T16" fmla="*/ 80 w 99"/>
                <a:gd name="T17" fmla="*/ 30 h 99"/>
                <a:gd name="T18" fmla="*/ 79 w 99"/>
                <a:gd name="T19" fmla="*/ 29 h 99"/>
                <a:gd name="T20" fmla="*/ 76 w 99"/>
                <a:gd name="T21" fmla="*/ 29 h 99"/>
                <a:gd name="T22" fmla="*/ 74 w 99"/>
                <a:gd name="T23" fmla="*/ 31 h 99"/>
                <a:gd name="T24" fmla="*/ 72 w 99"/>
                <a:gd name="T25" fmla="*/ 33 h 99"/>
                <a:gd name="T26" fmla="*/ 70 w 99"/>
                <a:gd name="T27" fmla="*/ 35 h 99"/>
                <a:gd name="T28" fmla="*/ 68 w 99"/>
                <a:gd name="T29" fmla="*/ 37 h 99"/>
                <a:gd name="T30" fmla="*/ 59 w 99"/>
                <a:gd name="T31" fmla="*/ 41 h 99"/>
                <a:gd name="T32" fmla="*/ 53 w 99"/>
                <a:gd name="T33" fmla="*/ 43 h 99"/>
                <a:gd name="T34" fmla="*/ 27 w 99"/>
                <a:gd name="T35" fmla="*/ 17 h 99"/>
                <a:gd name="T36" fmla="*/ 89 w 99"/>
                <a:gd name="T37" fmla="*/ 49 h 99"/>
                <a:gd name="T38" fmla="*/ 81 w 99"/>
                <a:gd name="T39" fmla="*/ 67 h 99"/>
                <a:gd name="T40" fmla="*/ 80 w 99"/>
                <a:gd name="T41" fmla="*/ 75 h 99"/>
                <a:gd name="T42" fmla="*/ 20 w 99"/>
                <a:gd name="T43" fmla="*/ 23 h 99"/>
                <a:gd name="T44" fmla="*/ 39 w 99"/>
                <a:gd name="T45" fmla="*/ 49 h 99"/>
                <a:gd name="T46" fmla="*/ 36 w 99"/>
                <a:gd name="T47" fmla="*/ 55 h 99"/>
                <a:gd name="T48" fmla="*/ 34 w 99"/>
                <a:gd name="T49" fmla="*/ 58 h 99"/>
                <a:gd name="T50" fmla="*/ 31 w 99"/>
                <a:gd name="T51" fmla="*/ 62 h 99"/>
                <a:gd name="T52" fmla="*/ 31 w 99"/>
                <a:gd name="T53" fmla="*/ 62 h 99"/>
                <a:gd name="T54" fmla="*/ 37 w 99"/>
                <a:gd name="T55" fmla="*/ 57 h 99"/>
                <a:gd name="T56" fmla="*/ 41 w 99"/>
                <a:gd name="T57" fmla="*/ 54 h 99"/>
                <a:gd name="T58" fmla="*/ 43 w 99"/>
                <a:gd name="T59" fmla="*/ 53 h 99"/>
                <a:gd name="T60" fmla="*/ 45 w 99"/>
                <a:gd name="T61" fmla="*/ 51 h 99"/>
                <a:gd name="T62" fmla="*/ 60 w 99"/>
                <a:gd name="T63" fmla="*/ 67 h 99"/>
                <a:gd name="T64" fmla="*/ 50 w 99"/>
                <a:gd name="T65" fmla="*/ 69 h 99"/>
                <a:gd name="T66" fmla="*/ 37 w 99"/>
                <a:gd name="T67" fmla="*/ 69 h 99"/>
                <a:gd name="T68" fmla="*/ 25 w 99"/>
                <a:gd name="T69" fmla="*/ 69 h 99"/>
                <a:gd name="T70" fmla="*/ 14 w 99"/>
                <a:gd name="T71" fmla="*/ 67 h 99"/>
                <a:gd name="T72" fmla="*/ 20 w 99"/>
                <a:gd name="T73" fmla="*/ 23 h 99"/>
                <a:gd name="T74" fmla="*/ 19 w 99"/>
                <a:gd name="T75" fmla="*/ 67 h 99"/>
                <a:gd name="T76" fmla="*/ 24 w 99"/>
                <a:gd name="T77" fmla="*/ 70 h 99"/>
                <a:gd name="T78" fmla="*/ 25 w 99"/>
                <a:gd name="T79" fmla="*/ 70 h 99"/>
                <a:gd name="T80" fmla="*/ 35 w 99"/>
                <a:gd name="T81" fmla="*/ 68 h 99"/>
                <a:gd name="T82" fmla="*/ 37 w 99"/>
                <a:gd name="T83" fmla="*/ 70 h 99"/>
                <a:gd name="T84" fmla="*/ 37 w 99"/>
                <a:gd name="T85" fmla="*/ 70 h 99"/>
                <a:gd name="T86" fmla="*/ 48 w 99"/>
                <a:gd name="T87" fmla="*/ 68 h 99"/>
                <a:gd name="T88" fmla="*/ 50 w 99"/>
                <a:gd name="T89" fmla="*/ 70 h 99"/>
                <a:gd name="T90" fmla="*/ 56 w 99"/>
                <a:gd name="T91" fmla="*/ 67 h 99"/>
                <a:gd name="T92" fmla="*/ 62 w 99"/>
                <a:gd name="T93" fmla="*/ 70 h 99"/>
                <a:gd name="T94" fmla="*/ 72 w 99"/>
                <a:gd name="T95" fmla="*/ 81 h 99"/>
                <a:gd name="T96" fmla="*/ 15 w 99"/>
                <a:gd name="T9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9"/>
                    <a:pt x="50" y="99"/>
                  </a:cubicBezTo>
                  <a:cubicBezTo>
                    <a:pt x="77" y="99"/>
                    <a:pt x="99" y="76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89" y="49"/>
                  </a:moveTo>
                  <a:cubicBezTo>
                    <a:pt x="89" y="56"/>
                    <a:pt x="88" y="62"/>
                    <a:pt x="85" y="67"/>
                  </a:cubicBezTo>
                  <a:cubicBezTo>
                    <a:pt x="84" y="67"/>
                    <a:pt x="82" y="66"/>
                    <a:pt x="81" y="66"/>
                  </a:cubicBezTo>
                  <a:cubicBezTo>
                    <a:pt x="79" y="66"/>
                    <a:pt x="77" y="67"/>
                    <a:pt x="74" y="69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7" y="46"/>
                    <a:pt x="59" y="46"/>
                    <a:pt x="61" y="45"/>
                  </a:cubicBezTo>
                  <a:cubicBezTo>
                    <a:pt x="62" y="44"/>
                    <a:pt x="63" y="44"/>
                    <a:pt x="64" y="43"/>
                  </a:cubicBezTo>
                  <a:cubicBezTo>
                    <a:pt x="65" y="43"/>
                    <a:pt x="67" y="42"/>
                    <a:pt x="69" y="41"/>
                  </a:cubicBezTo>
                  <a:cubicBezTo>
                    <a:pt x="70" y="40"/>
                    <a:pt x="71" y="39"/>
                    <a:pt x="72" y="38"/>
                  </a:cubicBezTo>
                  <a:cubicBezTo>
                    <a:pt x="73" y="37"/>
                    <a:pt x="74" y="35"/>
                    <a:pt x="75" y="34"/>
                  </a:cubicBezTo>
                  <a:cubicBezTo>
                    <a:pt x="75" y="33"/>
                    <a:pt x="76" y="32"/>
                    <a:pt x="77" y="31"/>
                  </a:cubicBezTo>
                  <a:cubicBezTo>
                    <a:pt x="78" y="31"/>
                    <a:pt x="78" y="30"/>
                    <a:pt x="79" y="30"/>
                  </a:cubicBezTo>
                  <a:cubicBezTo>
                    <a:pt x="79" y="30"/>
                    <a:pt x="79" y="30"/>
                    <a:pt x="80" y="30"/>
                  </a:cubicBezTo>
                  <a:cubicBezTo>
                    <a:pt x="80" y="30"/>
                    <a:pt x="80" y="30"/>
                    <a:pt x="81" y="30"/>
                  </a:cubicBezTo>
                  <a:cubicBezTo>
                    <a:pt x="82" y="29"/>
                    <a:pt x="80" y="29"/>
                    <a:pt x="79" y="29"/>
                  </a:cubicBezTo>
                  <a:cubicBezTo>
                    <a:pt x="78" y="29"/>
                    <a:pt x="78" y="29"/>
                    <a:pt x="77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9"/>
                    <a:pt x="74" y="29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ubicBezTo>
                    <a:pt x="74" y="31"/>
                    <a:pt x="73" y="32"/>
                    <a:pt x="73" y="32"/>
                  </a:cubicBezTo>
                  <a:cubicBezTo>
                    <a:pt x="73" y="32"/>
                    <a:pt x="72" y="33"/>
                    <a:pt x="72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70" y="36"/>
                    <a:pt x="69" y="36"/>
                  </a:cubicBezTo>
                  <a:cubicBezTo>
                    <a:pt x="69" y="37"/>
                    <a:pt x="69" y="37"/>
                    <a:pt x="68" y="37"/>
                  </a:cubicBezTo>
                  <a:cubicBezTo>
                    <a:pt x="67" y="37"/>
                    <a:pt x="66" y="38"/>
                    <a:pt x="65" y="38"/>
                  </a:cubicBezTo>
                  <a:cubicBezTo>
                    <a:pt x="63" y="39"/>
                    <a:pt x="61" y="40"/>
                    <a:pt x="59" y="41"/>
                  </a:cubicBezTo>
                  <a:cubicBezTo>
                    <a:pt x="58" y="41"/>
                    <a:pt x="58" y="40"/>
                    <a:pt x="57" y="41"/>
                  </a:cubicBezTo>
                  <a:cubicBezTo>
                    <a:pt x="55" y="41"/>
                    <a:pt x="54" y="42"/>
                    <a:pt x="53" y="43"/>
                  </a:cubicBezTo>
                  <a:cubicBezTo>
                    <a:pt x="53" y="43"/>
                    <a:pt x="52" y="43"/>
                    <a:pt x="52" y="44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4" y="12"/>
                    <a:pt x="41" y="10"/>
                    <a:pt x="50" y="10"/>
                  </a:cubicBezTo>
                  <a:cubicBezTo>
                    <a:pt x="71" y="10"/>
                    <a:pt x="89" y="27"/>
                    <a:pt x="89" y="49"/>
                  </a:cubicBezTo>
                  <a:close/>
                  <a:moveTo>
                    <a:pt x="75" y="70"/>
                  </a:moveTo>
                  <a:cubicBezTo>
                    <a:pt x="77" y="68"/>
                    <a:pt x="79" y="67"/>
                    <a:pt x="81" y="67"/>
                  </a:cubicBezTo>
                  <a:cubicBezTo>
                    <a:pt x="82" y="67"/>
                    <a:pt x="83" y="67"/>
                    <a:pt x="84" y="68"/>
                  </a:cubicBezTo>
                  <a:cubicBezTo>
                    <a:pt x="83" y="70"/>
                    <a:pt x="81" y="73"/>
                    <a:pt x="80" y="75"/>
                  </a:cubicBezTo>
                  <a:lnTo>
                    <a:pt x="75" y="70"/>
                  </a:lnTo>
                  <a:close/>
                  <a:moveTo>
                    <a:pt x="20" y="23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39" y="48"/>
                    <a:pt x="39" y="49"/>
                  </a:cubicBezTo>
                  <a:cubicBezTo>
                    <a:pt x="38" y="50"/>
                    <a:pt x="38" y="51"/>
                    <a:pt x="39" y="52"/>
                  </a:cubicBezTo>
                  <a:cubicBezTo>
                    <a:pt x="38" y="52"/>
                    <a:pt x="37" y="54"/>
                    <a:pt x="36" y="55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5" y="57"/>
                    <a:pt x="34" y="57"/>
                    <a:pt x="34" y="58"/>
                  </a:cubicBezTo>
                  <a:cubicBezTo>
                    <a:pt x="33" y="58"/>
                    <a:pt x="33" y="59"/>
                    <a:pt x="32" y="60"/>
                  </a:cubicBezTo>
                  <a:cubicBezTo>
                    <a:pt x="32" y="60"/>
                    <a:pt x="31" y="61"/>
                    <a:pt x="31" y="62"/>
                  </a:cubicBezTo>
                  <a:cubicBezTo>
                    <a:pt x="30" y="62"/>
                    <a:pt x="29" y="63"/>
                    <a:pt x="29" y="64"/>
                  </a:cubicBezTo>
                  <a:cubicBezTo>
                    <a:pt x="29" y="64"/>
                    <a:pt x="31" y="63"/>
                    <a:pt x="31" y="62"/>
                  </a:cubicBezTo>
                  <a:cubicBezTo>
                    <a:pt x="31" y="62"/>
                    <a:pt x="33" y="61"/>
                    <a:pt x="33" y="61"/>
                  </a:cubicBezTo>
                  <a:cubicBezTo>
                    <a:pt x="34" y="60"/>
                    <a:pt x="36" y="59"/>
                    <a:pt x="37" y="57"/>
                  </a:cubicBezTo>
                  <a:cubicBezTo>
                    <a:pt x="37" y="56"/>
                    <a:pt x="38" y="56"/>
                    <a:pt x="39" y="56"/>
                  </a:cubicBezTo>
                  <a:cubicBezTo>
                    <a:pt x="40" y="55"/>
                    <a:pt x="40" y="54"/>
                    <a:pt x="41" y="54"/>
                  </a:cubicBezTo>
                  <a:cubicBezTo>
                    <a:pt x="41" y="53"/>
                    <a:pt x="42" y="53"/>
                    <a:pt x="42" y="53"/>
                  </a:cubicBezTo>
                  <a:cubicBezTo>
                    <a:pt x="42" y="53"/>
                    <a:pt x="43" y="53"/>
                    <a:pt x="43" y="53"/>
                  </a:cubicBezTo>
                  <a:cubicBezTo>
                    <a:pt x="44" y="53"/>
                    <a:pt x="44" y="52"/>
                    <a:pt x="44" y="52"/>
                  </a:cubicBezTo>
                  <a:cubicBezTo>
                    <a:pt x="44" y="52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7"/>
                    <a:pt x="57" y="66"/>
                    <a:pt x="56" y="66"/>
                  </a:cubicBezTo>
                  <a:cubicBezTo>
                    <a:pt x="54" y="66"/>
                    <a:pt x="52" y="67"/>
                    <a:pt x="50" y="69"/>
                  </a:cubicBezTo>
                  <a:cubicBezTo>
                    <a:pt x="49" y="68"/>
                    <a:pt x="47" y="66"/>
                    <a:pt x="43" y="66"/>
                  </a:cubicBezTo>
                  <a:cubicBezTo>
                    <a:pt x="42" y="66"/>
                    <a:pt x="39" y="67"/>
                    <a:pt x="37" y="69"/>
                  </a:cubicBezTo>
                  <a:cubicBezTo>
                    <a:pt x="36" y="68"/>
                    <a:pt x="34" y="66"/>
                    <a:pt x="31" y="66"/>
                  </a:cubicBezTo>
                  <a:cubicBezTo>
                    <a:pt x="29" y="66"/>
                    <a:pt x="27" y="67"/>
                    <a:pt x="25" y="69"/>
                  </a:cubicBezTo>
                  <a:cubicBezTo>
                    <a:pt x="24" y="68"/>
                    <a:pt x="22" y="66"/>
                    <a:pt x="19" y="66"/>
                  </a:cubicBezTo>
                  <a:cubicBezTo>
                    <a:pt x="17" y="66"/>
                    <a:pt x="16" y="67"/>
                    <a:pt x="14" y="67"/>
                  </a:cubicBezTo>
                  <a:cubicBezTo>
                    <a:pt x="12" y="62"/>
                    <a:pt x="10" y="56"/>
                    <a:pt x="10" y="49"/>
                  </a:cubicBezTo>
                  <a:cubicBezTo>
                    <a:pt x="10" y="39"/>
                    <a:pt x="14" y="30"/>
                    <a:pt x="20" y="23"/>
                  </a:cubicBezTo>
                  <a:close/>
                  <a:moveTo>
                    <a:pt x="15" y="68"/>
                  </a:moveTo>
                  <a:cubicBezTo>
                    <a:pt x="16" y="67"/>
                    <a:pt x="17" y="67"/>
                    <a:pt x="19" y="67"/>
                  </a:cubicBezTo>
                  <a:cubicBezTo>
                    <a:pt x="20" y="67"/>
                    <a:pt x="22" y="68"/>
                    <a:pt x="23" y="68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7" y="68"/>
                    <a:pt x="29" y="67"/>
                    <a:pt x="31" y="67"/>
                  </a:cubicBezTo>
                  <a:cubicBezTo>
                    <a:pt x="33" y="67"/>
                    <a:pt x="34" y="68"/>
                    <a:pt x="35" y="68"/>
                  </a:cubicBezTo>
                  <a:cubicBezTo>
                    <a:pt x="36" y="69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0" y="68"/>
                    <a:pt x="42" y="67"/>
                    <a:pt x="43" y="67"/>
                  </a:cubicBezTo>
                  <a:cubicBezTo>
                    <a:pt x="45" y="67"/>
                    <a:pt x="47" y="68"/>
                    <a:pt x="48" y="68"/>
                  </a:cubicBezTo>
                  <a:cubicBezTo>
                    <a:pt x="49" y="69"/>
                    <a:pt x="49" y="70"/>
                    <a:pt x="49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68"/>
                    <a:pt x="54" y="67"/>
                    <a:pt x="56" y="67"/>
                  </a:cubicBezTo>
                  <a:cubicBezTo>
                    <a:pt x="58" y="67"/>
                    <a:pt x="59" y="68"/>
                    <a:pt x="60" y="68"/>
                  </a:cubicBezTo>
                  <a:cubicBezTo>
                    <a:pt x="61" y="69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6"/>
                    <a:pt x="58" y="89"/>
                    <a:pt x="50" y="89"/>
                  </a:cubicBezTo>
                  <a:cubicBezTo>
                    <a:pt x="35" y="89"/>
                    <a:pt x="21" y="80"/>
                    <a:pt x="1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315913" y="1555751"/>
              <a:ext cx="315913" cy="220663"/>
            </a:xfrm>
            <a:custGeom>
              <a:avLst/>
              <a:gdLst>
                <a:gd name="T0" fmla="*/ 0 w 84"/>
                <a:gd name="T1" fmla="*/ 14 h 59"/>
                <a:gd name="T2" fmla="*/ 56 w 84"/>
                <a:gd name="T3" fmla="*/ 14 h 59"/>
                <a:gd name="T4" fmla="*/ 56 w 84"/>
                <a:gd name="T5" fmla="*/ 0 h 59"/>
                <a:gd name="T6" fmla="*/ 0 w 84"/>
                <a:gd name="T7" fmla="*/ 0 h 59"/>
                <a:gd name="T8" fmla="*/ 0 w 84"/>
                <a:gd name="T9" fmla="*/ 14 h 59"/>
                <a:gd name="T10" fmla="*/ 0 w 84"/>
                <a:gd name="T11" fmla="*/ 36 h 59"/>
                <a:gd name="T12" fmla="*/ 56 w 84"/>
                <a:gd name="T13" fmla="*/ 36 h 59"/>
                <a:gd name="T14" fmla="*/ 56 w 84"/>
                <a:gd name="T15" fmla="*/ 23 h 59"/>
                <a:gd name="T16" fmla="*/ 0 w 84"/>
                <a:gd name="T17" fmla="*/ 23 h 59"/>
                <a:gd name="T18" fmla="*/ 0 w 84"/>
                <a:gd name="T19" fmla="*/ 36 h 59"/>
                <a:gd name="T20" fmla="*/ 0 w 84"/>
                <a:gd name="T21" fmla="*/ 59 h 59"/>
                <a:gd name="T22" fmla="*/ 56 w 84"/>
                <a:gd name="T23" fmla="*/ 59 h 59"/>
                <a:gd name="T24" fmla="*/ 56 w 84"/>
                <a:gd name="T25" fmla="*/ 45 h 59"/>
                <a:gd name="T26" fmla="*/ 0 w 84"/>
                <a:gd name="T27" fmla="*/ 45 h 59"/>
                <a:gd name="T28" fmla="*/ 0 w 84"/>
                <a:gd name="T29" fmla="*/ 59 h 59"/>
                <a:gd name="T30" fmla="*/ 73 w 84"/>
                <a:gd name="T31" fmla="*/ 13 h 59"/>
                <a:gd name="T32" fmla="*/ 77 w 84"/>
                <a:gd name="T33" fmla="*/ 11 h 59"/>
                <a:gd name="T34" fmla="*/ 78 w 84"/>
                <a:gd name="T35" fmla="*/ 8 h 59"/>
                <a:gd name="T36" fmla="*/ 77 w 84"/>
                <a:gd name="T37" fmla="*/ 4 h 59"/>
                <a:gd name="T38" fmla="*/ 73 w 84"/>
                <a:gd name="T39" fmla="*/ 3 h 59"/>
                <a:gd name="T40" fmla="*/ 70 w 84"/>
                <a:gd name="T41" fmla="*/ 4 h 59"/>
                <a:gd name="T42" fmla="*/ 68 w 84"/>
                <a:gd name="T43" fmla="*/ 8 h 59"/>
                <a:gd name="T44" fmla="*/ 70 w 84"/>
                <a:gd name="T45" fmla="*/ 11 h 59"/>
                <a:gd name="T46" fmla="*/ 73 w 84"/>
                <a:gd name="T47" fmla="*/ 13 h 59"/>
                <a:gd name="T48" fmla="*/ 80 w 84"/>
                <a:gd name="T49" fmla="*/ 53 h 59"/>
                <a:gd name="T50" fmla="*/ 78 w 84"/>
                <a:gd name="T51" fmla="*/ 52 h 59"/>
                <a:gd name="T52" fmla="*/ 77 w 84"/>
                <a:gd name="T53" fmla="*/ 51 h 59"/>
                <a:gd name="T54" fmla="*/ 77 w 84"/>
                <a:gd name="T55" fmla="*/ 48 h 59"/>
                <a:gd name="T56" fmla="*/ 77 w 84"/>
                <a:gd name="T57" fmla="*/ 31 h 59"/>
                <a:gd name="T58" fmla="*/ 77 w 84"/>
                <a:gd name="T59" fmla="*/ 28 h 59"/>
                <a:gd name="T60" fmla="*/ 77 w 84"/>
                <a:gd name="T61" fmla="*/ 25 h 59"/>
                <a:gd name="T62" fmla="*/ 77 w 84"/>
                <a:gd name="T63" fmla="*/ 21 h 59"/>
                <a:gd name="T64" fmla="*/ 77 w 84"/>
                <a:gd name="T65" fmla="*/ 17 h 59"/>
                <a:gd name="T66" fmla="*/ 77 w 84"/>
                <a:gd name="T67" fmla="*/ 17 h 59"/>
                <a:gd name="T68" fmla="*/ 75 w 84"/>
                <a:gd name="T69" fmla="*/ 18 h 59"/>
                <a:gd name="T70" fmla="*/ 71 w 84"/>
                <a:gd name="T71" fmla="*/ 18 h 59"/>
                <a:gd name="T72" fmla="*/ 68 w 84"/>
                <a:gd name="T73" fmla="*/ 19 h 59"/>
                <a:gd name="T74" fmla="*/ 63 w 84"/>
                <a:gd name="T75" fmla="*/ 20 h 59"/>
                <a:gd name="T76" fmla="*/ 64 w 84"/>
                <a:gd name="T77" fmla="*/ 22 h 59"/>
                <a:gd name="T78" fmla="*/ 67 w 84"/>
                <a:gd name="T79" fmla="*/ 23 h 59"/>
                <a:gd name="T80" fmla="*/ 69 w 84"/>
                <a:gd name="T81" fmla="*/ 24 h 59"/>
                <a:gd name="T82" fmla="*/ 69 w 84"/>
                <a:gd name="T83" fmla="*/ 25 h 59"/>
                <a:gd name="T84" fmla="*/ 70 w 84"/>
                <a:gd name="T85" fmla="*/ 28 h 59"/>
                <a:gd name="T86" fmla="*/ 70 w 84"/>
                <a:gd name="T87" fmla="*/ 45 h 59"/>
                <a:gd name="T88" fmla="*/ 69 w 84"/>
                <a:gd name="T89" fmla="*/ 49 h 59"/>
                <a:gd name="T90" fmla="*/ 69 w 84"/>
                <a:gd name="T91" fmla="*/ 52 h 59"/>
                <a:gd name="T92" fmla="*/ 67 w 84"/>
                <a:gd name="T93" fmla="*/ 53 h 59"/>
                <a:gd name="T94" fmla="*/ 63 w 84"/>
                <a:gd name="T95" fmla="*/ 54 h 59"/>
                <a:gd name="T96" fmla="*/ 63 w 84"/>
                <a:gd name="T97" fmla="*/ 56 h 59"/>
                <a:gd name="T98" fmla="*/ 67 w 84"/>
                <a:gd name="T99" fmla="*/ 56 h 59"/>
                <a:gd name="T100" fmla="*/ 72 w 84"/>
                <a:gd name="T101" fmla="*/ 56 h 59"/>
                <a:gd name="T102" fmla="*/ 79 w 84"/>
                <a:gd name="T103" fmla="*/ 56 h 59"/>
                <a:gd name="T104" fmla="*/ 84 w 84"/>
                <a:gd name="T105" fmla="*/ 56 h 59"/>
                <a:gd name="T106" fmla="*/ 84 w 84"/>
                <a:gd name="T107" fmla="*/ 53 h 59"/>
                <a:gd name="T108" fmla="*/ 80 w 84"/>
                <a:gd name="T10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" h="59">
                  <a:moveTo>
                    <a:pt x="0" y="14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  <a:moveTo>
                    <a:pt x="0" y="36"/>
                  </a:moveTo>
                  <a:cubicBezTo>
                    <a:pt x="56" y="36"/>
                    <a:pt x="56" y="36"/>
                    <a:pt x="56" y="36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36"/>
                  </a:lnTo>
                  <a:close/>
                  <a:moveTo>
                    <a:pt x="0" y="59"/>
                  </a:moveTo>
                  <a:cubicBezTo>
                    <a:pt x="56" y="59"/>
                    <a:pt x="56" y="59"/>
                    <a:pt x="56" y="59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0" y="59"/>
                  </a:lnTo>
                  <a:close/>
                  <a:moveTo>
                    <a:pt x="73" y="13"/>
                  </a:moveTo>
                  <a:cubicBezTo>
                    <a:pt x="75" y="13"/>
                    <a:pt x="76" y="12"/>
                    <a:pt x="77" y="11"/>
                  </a:cubicBezTo>
                  <a:cubicBezTo>
                    <a:pt x="78" y="11"/>
                    <a:pt x="78" y="9"/>
                    <a:pt x="78" y="8"/>
                  </a:cubicBezTo>
                  <a:cubicBezTo>
                    <a:pt x="78" y="6"/>
                    <a:pt x="78" y="5"/>
                    <a:pt x="77" y="4"/>
                  </a:cubicBezTo>
                  <a:cubicBezTo>
                    <a:pt x="76" y="3"/>
                    <a:pt x="75" y="3"/>
                    <a:pt x="73" y="3"/>
                  </a:cubicBezTo>
                  <a:cubicBezTo>
                    <a:pt x="72" y="3"/>
                    <a:pt x="71" y="3"/>
                    <a:pt x="70" y="4"/>
                  </a:cubicBezTo>
                  <a:cubicBezTo>
                    <a:pt x="69" y="5"/>
                    <a:pt x="68" y="6"/>
                    <a:pt x="68" y="8"/>
                  </a:cubicBezTo>
                  <a:cubicBezTo>
                    <a:pt x="68" y="9"/>
                    <a:pt x="69" y="11"/>
                    <a:pt x="70" y="11"/>
                  </a:cubicBezTo>
                  <a:cubicBezTo>
                    <a:pt x="71" y="12"/>
                    <a:pt x="72" y="13"/>
                    <a:pt x="73" y="13"/>
                  </a:cubicBezTo>
                  <a:close/>
                  <a:moveTo>
                    <a:pt x="80" y="53"/>
                  </a:moveTo>
                  <a:cubicBezTo>
                    <a:pt x="79" y="53"/>
                    <a:pt x="78" y="53"/>
                    <a:pt x="78" y="52"/>
                  </a:cubicBezTo>
                  <a:cubicBezTo>
                    <a:pt x="77" y="52"/>
                    <a:pt x="77" y="51"/>
                    <a:pt x="77" y="51"/>
                  </a:cubicBezTo>
                  <a:cubicBezTo>
                    <a:pt x="77" y="50"/>
                    <a:pt x="77" y="49"/>
                    <a:pt x="77" y="48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0"/>
                    <a:pt x="77" y="29"/>
                    <a:pt x="77" y="28"/>
                  </a:cubicBezTo>
                  <a:cubicBezTo>
                    <a:pt x="77" y="27"/>
                    <a:pt x="77" y="26"/>
                    <a:pt x="77" y="25"/>
                  </a:cubicBezTo>
                  <a:cubicBezTo>
                    <a:pt x="77" y="23"/>
                    <a:pt x="77" y="22"/>
                    <a:pt x="77" y="21"/>
                  </a:cubicBezTo>
                  <a:cubicBezTo>
                    <a:pt x="77" y="20"/>
                    <a:pt x="77" y="18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5" y="18"/>
                  </a:cubicBezTo>
                  <a:cubicBezTo>
                    <a:pt x="74" y="18"/>
                    <a:pt x="73" y="18"/>
                    <a:pt x="71" y="18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20"/>
                    <a:pt x="65" y="20"/>
                    <a:pt x="63" y="2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2"/>
                    <a:pt x="66" y="23"/>
                    <a:pt x="67" y="23"/>
                  </a:cubicBezTo>
                  <a:cubicBezTo>
                    <a:pt x="68" y="23"/>
                    <a:pt x="68" y="23"/>
                    <a:pt x="69" y="24"/>
                  </a:cubicBezTo>
                  <a:cubicBezTo>
                    <a:pt x="69" y="24"/>
                    <a:pt x="69" y="25"/>
                    <a:pt x="69" y="25"/>
                  </a:cubicBezTo>
                  <a:cubicBezTo>
                    <a:pt x="70" y="26"/>
                    <a:pt x="70" y="27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7"/>
                    <a:pt x="70" y="48"/>
                    <a:pt x="69" y="49"/>
                  </a:cubicBezTo>
                  <a:cubicBezTo>
                    <a:pt x="69" y="50"/>
                    <a:pt x="69" y="51"/>
                    <a:pt x="69" y="52"/>
                  </a:cubicBezTo>
                  <a:cubicBezTo>
                    <a:pt x="68" y="52"/>
                    <a:pt x="67" y="53"/>
                    <a:pt x="67" y="53"/>
                  </a:cubicBezTo>
                  <a:cubicBezTo>
                    <a:pt x="66" y="53"/>
                    <a:pt x="65" y="53"/>
                    <a:pt x="63" y="54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6"/>
                    <a:pt x="66" y="56"/>
                    <a:pt x="67" y="56"/>
                  </a:cubicBezTo>
                  <a:cubicBezTo>
                    <a:pt x="69" y="56"/>
                    <a:pt x="71" y="56"/>
                    <a:pt x="72" y="56"/>
                  </a:cubicBezTo>
                  <a:cubicBezTo>
                    <a:pt x="75" y="56"/>
                    <a:pt x="77" y="56"/>
                    <a:pt x="79" y="56"/>
                  </a:cubicBezTo>
                  <a:cubicBezTo>
                    <a:pt x="81" y="56"/>
                    <a:pt x="82" y="56"/>
                    <a:pt x="84" y="56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2" y="53"/>
                    <a:pt x="81" y="53"/>
                    <a:pt x="8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1003301" y="1555751"/>
              <a:ext cx="349250" cy="220663"/>
            </a:xfrm>
            <a:custGeom>
              <a:avLst/>
              <a:gdLst>
                <a:gd name="T0" fmla="*/ 0 w 93"/>
                <a:gd name="T1" fmla="*/ 14 h 59"/>
                <a:gd name="T2" fmla="*/ 56 w 93"/>
                <a:gd name="T3" fmla="*/ 14 h 59"/>
                <a:gd name="T4" fmla="*/ 56 w 93"/>
                <a:gd name="T5" fmla="*/ 0 h 59"/>
                <a:gd name="T6" fmla="*/ 0 w 93"/>
                <a:gd name="T7" fmla="*/ 0 h 59"/>
                <a:gd name="T8" fmla="*/ 0 w 93"/>
                <a:gd name="T9" fmla="*/ 14 h 59"/>
                <a:gd name="T10" fmla="*/ 0 w 93"/>
                <a:gd name="T11" fmla="*/ 36 h 59"/>
                <a:gd name="T12" fmla="*/ 56 w 93"/>
                <a:gd name="T13" fmla="*/ 36 h 59"/>
                <a:gd name="T14" fmla="*/ 56 w 93"/>
                <a:gd name="T15" fmla="*/ 23 h 59"/>
                <a:gd name="T16" fmla="*/ 0 w 93"/>
                <a:gd name="T17" fmla="*/ 23 h 59"/>
                <a:gd name="T18" fmla="*/ 0 w 93"/>
                <a:gd name="T19" fmla="*/ 36 h 59"/>
                <a:gd name="T20" fmla="*/ 0 w 93"/>
                <a:gd name="T21" fmla="*/ 59 h 59"/>
                <a:gd name="T22" fmla="*/ 56 w 93"/>
                <a:gd name="T23" fmla="*/ 59 h 59"/>
                <a:gd name="T24" fmla="*/ 56 w 93"/>
                <a:gd name="T25" fmla="*/ 45 h 59"/>
                <a:gd name="T26" fmla="*/ 0 w 93"/>
                <a:gd name="T27" fmla="*/ 45 h 59"/>
                <a:gd name="T28" fmla="*/ 0 w 93"/>
                <a:gd name="T29" fmla="*/ 59 h 59"/>
                <a:gd name="T30" fmla="*/ 79 w 93"/>
                <a:gd name="T31" fmla="*/ 0 h 59"/>
                <a:gd name="T32" fmla="*/ 65 w 93"/>
                <a:gd name="T33" fmla="*/ 24 h 59"/>
                <a:gd name="T34" fmla="*/ 93 w 93"/>
                <a:gd name="T35" fmla="*/ 24 h 59"/>
                <a:gd name="T36" fmla="*/ 79 w 93"/>
                <a:gd name="T37" fmla="*/ 0 h 59"/>
                <a:gd name="T38" fmla="*/ 79 w 93"/>
                <a:gd name="T39" fmla="*/ 59 h 59"/>
                <a:gd name="T40" fmla="*/ 93 w 93"/>
                <a:gd name="T41" fmla="*/ 35 h 59"/>
                <a:gd name="T42" fmla="*/ 65 w 93"/>
                <a:gd name="T43" fmla="*/ 35 h 59"/>
                <a:gd name="T44" fmla="*/ 79 w 93"/>
                <a:gd name="T45" fmla="*/ 59 h 59"/>
                <a:gd name="T46" fmla="*/ 90 w 93"/>
                <a:gd name="T47" fmla="*/ 25 h 59"/>
                <a:gd name="T48" fmla="*/ 68 w 93"/>
                <a:gd name="T49" fmla="*/ 25 h 59"/>
                <a:gd name="T50" fmla="*/ 65 w 93"/>
                <a:gd name="T51" fmla="*/ 27 h 59"/>
                <a:gd name="T52" fmla="*/ 65 w 93"/>
                <a:gd name="T53" fmla="*/ 32 h 59"/>
                <a:gd name="T54" fmla="*/ 68 w 93"/>
                <a:gd name="T55" fmla="*/ 34 h 59"/>
                <a:gd name="T56" fmla="*/ 90 w 93"/>
                <a:gd name="T57" fmla="*/ 34 h 59"/>
                <a:gd name="T58" fmla="*/ 93 w 93"/>
                <a:gd name="T59" fmla="*/ 32 h 59"/>
                <a:gd name="T60" fmla="*/ 93 w 93"/>
                <a:gd name="T61" fmla="*/ 27 h 59"/>
                <a:gd name="T62" fmla="*/ 90 w 93"/>
                <a:gd name="T6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9">
                  <a:moveTo>
                    <a:pt x="0" y="14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  <a:moveTo>
                    <a:pt x="0" y="36"/>
                  </a:moveTo>
                  <a:cubicBezTo>
                    <a:pt x="56" y="36"/>
                    <a:pt x="56" y="36"/>
                    <a:pt x="56" y="36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36"/>
                  </a:lnTo>
                  <a:close/>
                  <a:moveTo>
                    <a:pt x="0" y="59"/>
                  </a:moveTo>
                  <a:cubicBezTo>
                    <a:pt x="56" y="59"/>
                    <a:pt x="56" y="59"/>
                    <a:pt x="56" y="59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0" y="59"/>
                  </a:lnTo>
                  <a:close/>
                  <a:moveTo>
                    <a:pt x="79" y="0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93" y="24"/>
                    <a:pt x="93" y="24"/>
                    <a:pt x="93" y="24"/>
                  </a:cubicBezTo>
                  <a:lnTo>
                    <a:pt x="79" y="0"/>
                  </a:lnTo>
                  <a:close/>
                  <a:moveTo>
                    <a:pt x="79" y="59"/>
                  </a:moveTo>
                  <a:cubicBezTo>
                    <a:pt x="93" y="35"/>
                    <a:pt x="93" y="35"/>
                    <a:pt x="93" y="35"/>
                  </a:cubicBezTo>
                  <a:cubicBezTo>
                    <a:pt x="65" y="35"/>
                    <a:pt x="65" y="35"/>
                    <a:pt x="65" y="35"/>
                  </a:cubicBezTo>
                  <a:lnTo>
                    <a:pt x="79" y="59"/>
                  </a:lnTo>
                  <a:close/>
                  <a:moveTo>
                    <a:pt x="90" y="25"/>
                  </a:moveTo>
                  <a:cubicBezTo>
                    <a:pt x="68" y="25"/>
                    <a:pt x="68" y="25"/>
                    <a:pt x="68" y="25"/>
                  </a:cubicBezTo>
                  <a:cubicBezTo>
                    <a:pt x="66" y="25"/>
                    <a:pt x="65" y="26"/>
                    <a:pt x="65" y="27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6" y="34"/>
                    <a:pt x="68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3" y="33"/>
                    <a:pt x="93" y="32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2" y="25"/>
                    <a:pt x="9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2406651" y="1525588"/>
              <a:ext cx="352425" cy="250825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1724026" y="1438276"/>
              <a:ext cx="314325" cy="338138"/>
            </a:xfrm>
            <a:custGeom>
              <a:avLst/>
              <a:gdLst>
                <a:gd name="T0" fmla="*/ 54 w 198"/>
                <a:gd name="T1" fmla="*/ 0 h 213"/>
                <a:gd name="T2" fmla="*/ 54 w 198"/>
                <a:gd name="T3" fmla="*/ 36 h 213"/>
                <a:gd name="T4" fmla="*/ 198 w 198"/>
                <a:gd name="T5" fmla="*/ 36 h 213"/>
                <a:gd name="T6" fmla="*/ 198 w 198"/>
                <a:gd name="T7" fmla="*/ 0 h 213"/>
                <a:gd name="T8" fmla="*/ 54 w 198"/>
                <a:gd name="T9" fmla="*/ 0 h 213"/>
                <a:gd name="T10" fmla="*/ 0 w 198"/>
                <a:gd name="T11" fmla="*/ 38 h 213"/>
                <a:gd name="T12" fmla="*/ 35 w 198"/>
                <a:gd name="T13" fmla="*/ 38 h 213"/>
                <a:gd name="T14" fmla="*/ 35 w 198"/>
                <a:gd name="T15" fmla="*/ 0 h 213"/>
                <a:gd name="T16" fmla="*/ 0 w 198"/>
                <a:gd name="T17" fmla="*/ 0 h 213"/>
                <a:gd name="T18" fmla="*/ 0 w 198"/>
                <a:gd name="T19" fmla="*/ 38 h 213"/>
                <a:gd name="T20" fmla="*/ 54 w 198"/>
                <a:gd name="T21" fmla="*/ 95 h 213"/>
                <a:gd name="T22" fmla="*/ 198 w 198"/>
                <a:gd name="T23" fmla="*/ 95 h 213"/>
                <a:gd name="T24" fmla="*/ 198 w 198"/>
                <a:gd name="T25" fmla="*/ 60 h 213"/>
                <a:gd name="T26" fmla="*/ 54 w 198"/>
                <a:gd name="T27" fmla="*/ 60 h 213"/>
                <a:gd name="T28" fmla="*/ 54 w 198"/>
                <a:gd name="T29" fmla="*/ 95 h 213"/>
                <a:gd name="T30" fmla="*/ 0 w 198"/>
                <a:gd name="T31" fmla="*/ 95 h 213"/>
                <a:gd name="T32" fmla="*/ 35 w 198"/>
                <a:gd name="T33" fmla="*/ 95 h 213"/>
                <a:gd name="T34" fmla="*/ 35 w 198"/>
                <a:gd name="T35" fmla="*/ 60 h 213"/>
                <a:gd name="T36" fmla="*/ 0 w 198"/>
                <a:gd name="T37" fmla="*/ 60 h 213"/>
                <a:gd name="T38" fmla="*/ 0 w 198"/>
                <a:gd name="T39" fmla="*/ 95 h 213"/>
                <a:gd name="T40" fmla="*/ 54 w 198"/>
                <a:gd name="T41" fmla="*/ 152 h 213"/>
                <a:gd name="T42" fmla="*/ 198 w 198"/>
                <a:gd name="T43" fmla="*/ 152 h 213"/>
                <a:gd name="T44" fmla="*/ 198 w 198"/>
                <a:gd name="T45" fmla="*/ 119 h 213"/>
                <a:gd name="T46" fmla="*/ 54 w 198"/>
                <a:gd name="T47" fmla="*/ 119 h 213"/>
                <a:gd name="T48" fmla="*/ 54 w 198"/>
                <a:gd name="T49" fmla="*/ 152 h 213"/>
                <a:gd name="T50" fmla="*/ 0 w 198"/>
                <a:gd name="T51" fmla="*/ 154 h 213"/>
                <a:gd name="T52" fmla="*/ 35 w 198"/>
                <a:gd name="T53" fmla="*/ 154 h 213"/>
                <a:gd name="T54" fmla="*/ 35 w 198"/>
                <a:gd name="T55" fmla="*/ 119 h 213"/>
                <a:gd name="T56" fmla="*/ 0 w 198"/>
                <a:gd name="T57" fmla="*/ 119 h 213"/>
                <a:gd name="T58" fmla="*/ 0 w 198"/>
                <a:gd name="T59" fmla="*/ 154 h 213"/>
                <a:gd name="T60" fmla="*/ 54 w 198"/>
                <a:gd name="T61" fmla="*/ 211 h 213"/>
                <a:gd name="T62" fmla="*/ 198 w 198"/>
                <a:gd name="T63" fmla="*/ 211 h 213"/>
                <a:gd name="T64" fmla="*/ 198 w 198"/>
                <a:gd name="T65" fmla="*/ 176 h 213"/>
                <a:gd name="T66" fmla="*/ 54 w 198"/>
                <a:gd name="T67" fmla="*/ 176 h 213"/>
                <a:gd name="T68" fmla="*/ 54 w 198"/>
                <a:gd name="T69" fmla="*/ 211 h 213"/>
                <a:gd name="T70" fmla="*/ 0 w 198"/>
                <a:gd name="T71" fmla="*/ 213 h 213"/>
                <a:gd name="T72" fmla="*/ 35 w 198"/>
                <a:gd name="T73" fmla="*/ 213 h 213"/>
                <a:gd name="T74" fmla="*/ 35 w 198"/>
                <a:gd name="T75" fmla="*/ 176 h 213"/>
                <a:gd name="T76" fmla="*/ 0 w 198"/>
                <a:gd name="T77" fmla="*/ 176 h 213"/>
                <a:gd name="T78" fmla="*/ 0 w 198"/>
                <a:gd name="T7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8" h="213">
                  <a:moveTo>
                    <a:pt x="54" y="0"/>
                  </a:moveTo>
                  <a:lnTo>
                    <a:pt x="54" y="36"/>
                  </a:lnTo>
                  <a:lnTo>
                    <a:pt x="198" y="36"/>
                  </a:lnTo>
                  <a:lnTo>
                    <a:pt x="198" y="0"/>
                  </a:lnTo>
                  <a:lnTo>
                    <a:pt x="54" y="0"/>
                  </a:lnTo>
                  <a:close/>
                  <a:moveTo>
                    <a:pt x="0" y="38"/>
                  </a:moveTo>
                  <a:lnTo>
                    <a:pt x="35" y="3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54" y="95"/>
                  </a:moveTo>
                  <a:lnTo>
                    <a:pt x="198" y="95"/>
                  </a:lnTo>
                  <a:lnTo>
                    <a:pt x="198" y="60"/>
                  </a:lnTo>
                  <a:lnTo>
                    <a:pt x="54" y="60"/>
                  </a:lnTo>
                  <a:lnTo>
                    <a:pt x="54" y="95"/>
                  </a:lnTo>
                  <a:close/>
                  <a:moveTo>
                    <a:pt x="0" y="95"/>
                  </a:moveTo>
                  <a:lnTo>
                    <a:pt x="35" y="95"/>
                  </a:lnTo>
                  <a:lnTo>
                    <a:pt x="35" y="60"/>
                  </a:lnTo>
                  <a:lnTo>
                    <a:pt x="0" y="60"/>
                  </a:lnTo>
                  <a:lnTo>
                    <a:pt x="0" y="95"/>
                  </a:lnTo>
                  <a:close/>
                  <a:moveTo>
                    <a:pt x="54" y="152"/>
                  </a:moveTo>
                  <a:lnTo>
                    <a:pt x="198" y="152"/>
                  </a:lnTo>
                  <a:lnTo>
                    <a:pt x="198" y="119"/>
                  </a:lnTo>
                  <a:lnTo>
                    <a:pt x="54" y="119"/>
                  </a:lnTo>
                  <a:lnTo>
                    <a:pt x="54" y="152"/>
                  </a:lnTo>
                  <a:close/>
                  <a:moveTo>
                    <a:pt x="0" y="154"/>
                  </a:moveTo>
                  <a:lnTo>
                    <a:pt x="35" y="154"/>
                  </a:lnTo>
                  <a:lnTo>
                    <a:pt x="35" y="119"/>
                  </a:lnTo>
                  <a:lnTo>
                    <a:pt x="0" y="119"/>
                  </a:lnTo>
                  <a:lnTo>
                    <a:pt x="0" y="154"/>
                  </a:lnTo>
                  <a:close/>
                  <a:moveTo>
                    <a:pt x="54" y="211"/>
                  </a:moveTo>
                  <a:lnTo>
                    <a:pt x="198" y="211"/>
                  </a:lnTo>
                  <a:lnTo>
                    <a:pt x="198" y="176"/>
                  </a:lnTo>
                  <a:lnTo>
                    <a:pt x="54" y="176"/>
                  </a:lnTo>
                  <a:lnTo>
                    <a:pt x="54" y="211"/>
                  </a:lnTo>
                  <a:close/>
                  <a:moveTo>
                    <a:pt x="0" y="213"/>
                  </a:moveTo>
                  <a:lnTo>
                    <a:pt x="35" y="213"/>
                  </a:lnTo>
                  <a:lnTo>
                    <a:pt x="35" y="176"/>
                  </a:lnTo>
                  <a:lnTo>
                    <a:pt x="0" y="176"/>
                  </a:lnTo>
                  <a:lnTo>
                    <a:pt x="0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8775701" y="1423988"/>
              <a:ext cx="280988" cy="352425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7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7 w 177"/>
                <a:gd name="T17" fmla="*/ 90 h 222"/>
                <a:gd name="T18" fmla="*/ 97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40 h 222"/>
                <a:gd name="T36" fmla="*/ 0 w 177"/>
                <a:gd name="T37" fmla="*/ 140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7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7" y="90"/>
                  </a:lnTo>
                  <a:lnTo>
                    <a:pt x="97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40"/>
                  </a:lnTo>
                  <a:lnTo>
                    <a:pt x="0" y="140"/>
                  </a:lnTo>
                  <a:lnTo>
                    <a:pt x="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6610351" y="1468438"/>
              <a:ext cx="390525" cy="307975"/>
            </a:xfrm>
            <a:custGeom>
              <a:avLst/>
              <a:gdLst>
                <a:gd name="T0" fmla="*/ 0 w 104"/>
                <a:gd name="T1" fmla="*/ 80 h 82"/>
                <a:gd name="T2" fmla="*/ 80 w 104"/>
                <a:gd name="T3" fmla="*/ 60 h 82"/>
                <a:gd name="T4" fmla="*/ 80 w 104"/>
                <a:gd name="T5" fmla="*/ 58 h 82"/>
                <a:gd name="T6" fmla="*/ 79 w 104"/>
                <a:gd name="T7" fmla="*/ 56 h 82"/>
                <a:gd name="T8" fmla="*/ 58 w 104"/>
                <a:gd name="T9" fmla="*/ 53 h 82"/>
                <a:gd name="T10" fmla="*/ 57 w 104"/>
                <a:gd name="T11" fmla="*/ 50 h 82"/>
                <a:gd name="T12" fmla="*/ 58 w 104"/>
                <a:gd name="T13" fmla="*/ 54 h 82"/>
                <a:gd name="T14" fmla="*/ 58 w 104"/>
                <a:gd name="T15" fmla="*/ 57 h 82"/>
                <a:gd name="T16" fmla="*/ 76 w 104"/>
                <a:gd name="T17" fmla="*/ 50 h 82"/>
                <a:gd name="T18" fmla="*/ 78 w 104"/>
                <a:gd name="T19" fmla="*/ 56 h 82"/>
                <a:gd name="T20" fmla="*/ 77 w 104"/>
                <a:gd name="T21" fmla="*/ 53 h 82"/>
                <a:gd name="T22" fmla="*/ 71 w 104"/>
                <a:gd name="T23" fmla="*/ 56 h 82"/>
                <a:gd name="T24" fmla="*/ 75 w 104"/>
                <a:gd name="T25" fmla="*/ 51 h 82"/>
                <a:gd name="T26" fmla="*/ 70 w 104"/>
                <a:gd name="T27" fmla="*/ 52 h 82"/>
                <a:gd name="T28" fmla="*/ 70 w 104"/>
                <a:gd name="T29" fmla="*/ 52 h 82"/>
                <a:gd name="T30" fmla="*/ 70 w 104"/>
                <a:gd name="T31" fmla="*/ 51 h 82"/>
                <a:gd name="T32" fmla="*/ 64 w 104"/>
                <a:gd name="T33" fmla="*/ 52 h 82"/>
                <a:gd name="T34" fmla="*/ 63 w 104"/>
                <a:gd name="T35" fmla="*/ 50 h 82"/>
                <a:gd name="T36" fmla="*/ 53 w 104"/>
                <a:gd name="T37" fmla="*/ 61 h 82"/>
                <a:gd name="T38" fmla="*/ 60 w 104"/>
                <a:gd name="T39" fmla="*/ 56 h 82"/>
                <a:gd name="T40" fmla="*/ 60 w 104"/>
                <a:gd name="T41" fmla="*/ 59 h 82"/>
                <a:gd name="T42" fmla="*/ 65 w 104"/>
                <a:gd name="T43" fmla="*/ 62 h 82"/>
                <a:gd name="T44" fmla="*/ 72 w 104"/>
                <a:gd name="T45" fmla="*/ 59 h 82"/>
                <a:gd name="T46" fmla="*/ 73 w 104"/>
                <a:gd name="T47" fmla="*/ 61 h 82"/>
                <a:gd name="T48" fmla="*/ 78 w 104"/>
                <a:gd name="T49" fmla="*/ 57 h 82"/>
                <a:gd name="T50" fmla="*/ 77 w 104"/>
                <a:gd name="T51" fmla="*/ 53 h 82"/>
                <a:gd name="T52" fmla="*/ 19 w 104"/>
                <a:gd name="T53" fmla="*/ 43 h 82"/>
                <a:gd name="T54" fmla="*/ 40 w 104"/>
                <a:gd name="T55" fmla="*/ 52 h 82"/>
                <a:gd name="T56" fmla="*/ 41 w 104"/>
                <a:gd name="T57" fmla="*/ 51 h 82"/>
                <a:gd name="T58" fmla="*/ 40 w 104"/>
                <a:gd name="T59" fmla="*/ 50 h 82"/>
                <a:gd name="T60" fmla="*/ 34 w 104"/>
                <a:gd name="T61" fmla="*/ 53 h 82"/>
                <a:gd name="T62" fmla="*/ 34 w 104"/>
                <a:gd name="T63" fmla="*/ 54 h 82"/>
                <a:gd name="T64" fmla="*/ 30 w 104"/>
                <a:gd name="T65" fmla="*/ 50 h 82"/>
                <a:gd name="T66" fmla="*/ 28 w 104"/>
                <a:gd name="T67" fmla="*/ 54 h 82"/>
                <a:gd name="T68" fmla="*/ 23 w 104"/>
                <a:gd name="T69" fmla="*/ 50 h 82"/>
                <a:gd name="T70" fmla="*/ 31 w 104"/>
                <a:gd name="T71" fmla="*/ 56 h 82"/>
                <a:gd name="T72" fmla="*/ 30 w 104"/>
                <a:gd name="T73" fmla="*/ 59 h 82"/>
                <a:gd name="T74" fmla="*/ 38 w 104"/>
                <a:gd name="T75" fmla="*/ 60 h 82"/>
                <a:gd name="T76" fmla="*/ 32 w 104"/>
                <a:gd name="T77" fmla="*/ 57 h 82"/>
                <a:gd name="T78" fmla="*/ 44 w 104"/>
                <a:gd name="T79" fmla="*/ 59 h 82"/>
                <a:gd name="T80" fmla="*/ 39 w 104"/>
                <a:gd name="T81" fmla="*/ 58 h 82"/>
                <a:gd name="T82" fmla="*/ 40 w 104"/>
                <a:gd name="T83" fmla="*/ 56 h 82"/>
                <a:gd name="T84" fmla="*/ 47 w 104"/>
                <a:gd name="T85" fmla="*/ 59 h 82"/>
                <a:gd name="T86" fmla="*/ 51 w 104"/>
                <a:gd name="T87" fmla="*/ 59 h 82"/>
                <a:gd name="T88" fmla="*/ 51 w 104"/>
                <a:gd name="T89" fmla="*/ 56 h 82"/>
                <a:gd name="T90" fmla="*/ 51 w 104"/>
                <a:gd name="T91" fmla="*/ 53 h 82"/>
                <a:gd name="T92" fmla="*/ 52 w 104"/>
                <a:gd name="T93" fmla="*/ 51 h 82"/>
                <a:gd name="T94" fmla="*/ 52 w 104"/>
                <a:gd name="T95" fmla="*/ 51 h 82"/>
                <a:gd name="T96" fmla="*/ 21 w 104"/>
                <a:gd name="T97" fmla="*/ 53 h 82"/>
                <a:gd name="T98" fmla="*/ 20 w 104"/>
                <a:gd name="T99" fmla="*/ 56 h 82"/>
                <a:gd name="T100" fmla="*/ 19 w 104"/>
                <a:gd name="T101" fmla="*/ 59 h 82"/>
                <a:gd name="T102" fmla="*/ 18 w 104"/>
                <a:gd name="T103" fmla="*/ 62 h 82"/>
                <a:gd name="T104" fmla="*/ 17 w 104"/>
                <a:gd name="T105" fmla="*/ 62 h 82"/>
                <a:gd name="T106" fmla="*/ 25 w 104"/>
                <a:gd name="T107" fmla="*/ 62 h 82"/>
                <a:gd name="T108" fmla="*/ 30 w 104"/>
                <a:gd name="T109" fmla="*/ 59 h 82"/>
                <a:gd name="T110" fmla="*/ 44 w 104"/>
                <a:gd name="T111" fmla="*/ 77 h 82"/>
                <a:gd name="T112" fmla="*/ 61 w 104"/>
                <a:gd name="T113" fmla="*/ 77 h 82"/>
                <a:gd name="T114" fmla="*/ 60 w 104"/>
                <a:gd name="T115" fmla="*/ 67 h 82"/>
                <a:gd name="T116" fmla="*/ 32 w 104"/>
                <a:gd name="T117" fmla="*/ 62 h 82"/>
                <a:gd name="T118" fmla="*/ 80 w 104"/>
                <a:gd name="T119" fmla="*/ 61 h 82"/>
                <a:gd name="T120" fmla="*/ 75 w 104"/>
                <a:gd name="T121" fmla="*/ 62 h 82"/>
                <a:gd name="T122" fmla="*/ 82 w 104"/>
                <a:gd name="T123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82">
                  <a:moveTo>
                    <a:pt x="104" y="76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5" y="50"/>
                    <a:pt x="85" y="49"/>
                    <a:pt x="84" y="49"/>
                  </a:cubicBezTo>
                  <a:cubicBezTo>
                    <a:pt x="84" y="49"/>
                    <a:pt x="83" y="49"/>
                    <a:pt x="82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5" y="48"/>
                    <a:pt x="87" y="46"/>
                    <a:pt x="87" y="44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2"/>
                    <a:pt x="84" y="0"/>
                    <a:pt x="8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7" y="2"/>
                    <a:pt x="17" y="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6"/>
                    <a:pt x="19" y="48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0" y="49"/>
                    <a:pt x="20" y="49"/>
                  </a:cubicBezTo>
                  <a:cubicBezTo>
                    <a:pt x="19" y="49"/>
                    <a:pt x="19" y="50"/>
                    <a:pt x="18" y="50"/>
                  </a:cubicBezTo>
                  <a:cubicBezTo>
                    <a:pt x="18" y="50"/>
                    <a:pt x="18" y="50"/>
                    <a:pt x="17" y="5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9"/>
                    <a:pt x="0" y="80"/>
                    <a:pt x="0" y="80"/>
                  </a:cubicBezTo>
                  <a:cubicBezTo>
                    <a:pt x="1" y="81"/>
                    <a:pt x="1" y="81"/>
                    <a:pt x="2" y="81"/>
                  </a:cubicBezTo>
                  <a:cubicBezTo>
                    <a:pt x="3" y="81"/>
                    <a:pt x="4" y="82"/>
                    <a:pt x="5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1" y="82"/>
                    <a:pt x="101" y="81"/>
                    <a:pt x="102" y="81"/>
                  </a:cubicBezTo>
                  <a:cubicBezTo>
                    <a:pt x="103" y="81"/>
                    <a:pt x="104" y="81"/>
                    <a:pt x="104" y="80"/>
                  </a:cubicBezTo>
                  <a:cubicBezTo>
                    <a:pt x="104" y="80"/>
                    <a:pt x="104" y="79"/>
                    <a:pt x="104" y="78"/>
                  </a:cubicBezTo>
                  <a:cubicBezTo>
                    <a:pt x="104" y="78"/>
                    <a:pt x="104" y="77"/>
                    <a:pt x="104" y="76"/>
                  </a:cubicBezTo>
                  <a:close/>
                  <a:moveTo>
                    <a:pt x="86" y="60"/>
                  </a:moveTo>
                  <a:cubicBezTo>
                    <a:pt x="86" y="60"/>
                    <a:pt x="87" y="60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2"/>
                    <a:pt x="87" y="62"/>
                  </a:cubicBezTo>
                  <a:cubicBezTo>
                    <a:pt x="87" y="62"/>
                    <a:pt x="87" y="62"/>
                    <a:pt x="86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60"/>
                  </a:cubicBezTo>
                  <a:close/>
                  <a:moveTo>
                    <a:pt x="85" y="57"/>
                  </a:moveTo>
                  <a:cubicBezTo>
                    <a:pt x="85" y="57"/>
                    <a:pt x="85" y="57"/>
                    <a:pt x="85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9"/>
                    <a:pt x="81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6"/>
                    <a:pt x="84" y="57"/>
                  </a:cubicBezTo>
                  <a:cubicBezTo>
                    <a:pt x="84" y="57"/>
                    <a:pt x="84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lose/>
                  <a:moveTo>
                    <a:pt x="83" y="54"/>
                  </a:moveTo>
                  <a:cubicBezTo>
                    <a:pt x="84" y="54"/>
                    <a:pt x="84" y="54"/>
                    <a:pt x="84" y="55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6"/>
                    <a:pt x="83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56"/>
                    <a:pt x="79" y="56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9" y="54"/>
                    <a:pt x="79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3" y="54"/>
                    <a:pt x="83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3" y="54"/>
                    <a:pt x="83" y="54"/>
                  </a:cubicBezTo>
                  <a:close/>
                  <a:moveTo>
                    <a:pt x="52" y="52"/>
                  </a:moveTo>
                  <a:cubicBezTo>
                    <a:pt x="52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4"/>
                    <a:pt x="57" y="54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3"/>
                  </a:cubicBezTo>
                  <a:cubicBezTo>
                    <a:pt x="53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lose/>
                  <a:moveTo>
                    <a:pt x="52" y="51"/>
                  </a:move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1"/>
                    <a:pt x="58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lose/>
                  <a:moveTo>
                    <a:pt x="52" y="54"/>
                  </a:moveTo>
                  <a:cubicBezTo>
                    <a:pt x="52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lose/>
                  <a:moveTo>
                    <a:pt x="52" y="57"/>
                  </a:moveTo>
                  <a:cubicBezTo>
                    <a:pt x="52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8" y="56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7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8"/>
                    <a:pt x="53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lose/>
                  <a:moveTo>
                    <a:pt x="77" y="51"/>
                  </a:moveTo>
                  <a:cubicBezTo>
                    <a:pt x="77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7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1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lose/>
                  <a:moveTo>
                    <a:pt x="77" y="54"/>
                  </a:move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6"/>
                    <a:pt x="72" y="56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4"/>
                    <a:pt x="71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4"/>
                  </a:cubicBezTo>
                  <a:close/>
                  <a:moveTo>
                    <a:pt x="76" y="52"/>
                  </a:moveTo>
                  <a:cubicBezTo>
                    <a:pt x="76" y="52"/>
                    <a:pt x="76" y="52"/>
                    <a:pt x="76" y="52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53"/>
                    <a:pt x="76" y="53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2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2"/>
                    <a:pt x="76" y="52"/>
                    <a:pt x="76" y="52"/>
                  </a:cubicBezTo>
                  <a:close/>
                  <a:moveTo>
                    <a:pt x="71" y="56"/>
                  </a:move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0" y="56"/>
                    <a:pt x="70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5"/>
                  </a:cubicBezTo>
                  <a:lnTo>
                    <a:pt x="71" y="56"/>
                  </a:lnTo>
                  <a:close/>
                  <a:moveTo>
                    <a:pt x="76" y="51"/>
                  </a:moveTo>
                  <a:cubicBezTo>
                    <a:pt x="76" y="51"/>
                    <a:pt x="76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0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lose/>
                  <a:moveTo>
                    <a:pt x="70" y="52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5" y="54"/>
                    <a:pt x="65" y="54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9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  <a:moveTo>
                    <a:pt x="70" y="51"/>
                  </a:move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64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9" y="50"/>
                    <a:pt x="69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lose/>
                  <a:moveTo>
                    <a:pt x="64" y="53"/>
                  </a:moveTo>
                  <a:cubicBezTo>
                    <a:pt x="64" y="53"/>
                    <a:pt x="64" y="53"/>
                    <a:pt x="64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59" y="54"/>
                    <a:pt x="59" y="54"/>
                  </a:cubicBezTo>
                  <a:cubicBezTo>
                    <a:pt x="59" y="54"/>
                    <a:pt x="59" y="54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lnTo>
                    <a:pt x="64" y="53"/>
                  </a:lnTo>
                  <a:close/>
                  <a:moveTo>
                    <a:pt x="64" y="51"/>
                  </a:moveTo>
                  <a:cubicBezTo>
                    <a:pt x="64" y="51"/>
                    <a:pt x="64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8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lose/>
                  <a:moveTo>
                    <a:pt x="52" y="60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4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8" y="61"/>
                  </a:cubicBezTo>
                  <a:cubicBezTo>
                    <a:pt x="58" y="61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1"/>
                    <a:pt x="53" y="61"/>
                  </a:cubicBezTo>
                  <a:cubicBezTo>
                    <a:pt x="53" y="61"/>
                    <a:pt x="53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lose/>
                  <a:moveTo>
                    <a:pt x="59" y="55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4"/>
                    <a:pt x="60" y="54"/>
                    <a:pt x="60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5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lnTo>
                    <a:pt x="59" y="55"/>
                  </a:lnTo>
                  <a:close/>
                  <a:moveTo>
                    <a:pt x="59" y="57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60" y="57"/>
                    <a:pt x="60" y="57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4" y="56"/>
                    <a:pt x="64" y="57"/>
                  </a:cubicBezTo>
                  <a:cubicBezTo>
                    <a:pt x="64" y="57"/>
                    <a:pt x="65" y="57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65" y="58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  <a:moveTo>
                    <a:pt x="59" y="60"/>
                  </a:moveTo>
                  <a:cubicBezTo>
                    <a:pt x="59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0" y="62"/>
                    <a:pt x="60" y="62"/>
                  </a:cubicBezTo>
                  <a:cubicBezTo>
                    <a:pt x="60" y="62"/>
                    <a:pt x="60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lose/>
                  <a:moveTo>
                    <a:pt x="66" y="57"/>
                  </a:move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6"/>
                    <a:pt x="67" y="56"/>
                    <a:pt x="67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6"/>
                    <a:pt x="71" y="56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2" y="58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6" y="59"/>
                    <a:pt x="66" y="59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58"/>
                    <a:pt x="66" y="58"/>
                    <a:pt x="66" y="58"/>
                  </a:cubicBezTo>
                  <a:lnTo>
                    <a:pt x="66" y="57"/>
                  </a:lnTo>
                  <a:close/>
                  <a:moveTo>
                    <a:pt x="66" y="60"/>
                  </a:moveTo>
                  <a:cubicBezTo>
                    <a:pt x="66" y="59"/>
                    <a:pt x="66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2"/>
                    <a:pt x="73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2"/>
                    <a:pt x="68" y="62"/>
                    <a:pt x="67" y="62"/>
                  </a:cubicBezTo>
                  <a:cubicBezTo>
                    <a:pt x="67" y="62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lose/>
                  <a:moveTo>
                    <a:pt x="73" y="58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9"/>
                  </a:cubicBezTo>
                  <a:cubicBezTo>
                    <a:pt x="79" y="59"/>
                    <a:pt x="79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8"/>
                    <a:pt x="73" y="58"/>
                    <a:pt x="73" y="58"/>
                  </a:cubicBezTo>
                  <a:close/>
                  <a:moveTo>
                    <a:pt x="82" y="52"/>
                  </a:move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8" y="54"/>
                    <a:pt x="78" y="53"/>
                  </a:cubicBezTo>
                  <a:cubicBezTo>
                    <a:pt x="78" y="53"/>
                    <a:pt x="77" y="53"/>
                    <a:pt x="77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8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lose/>
                  <a:moveTo>
                    <a:pt x="19" y="4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4"/>
                    <a:pt x="22" y="1"/>
                    <a:pt x="25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2" y="1"/>
                    <a:pt x="85" y="4"/>
                    <a:pt x="85" y="6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5"/>
                    <a:pt x="82" y="48"/>
                    <a:pt x="80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2" y="48"/>
                    <a:pt x="19" y="45"/>
                    <a:pt x="19" y="43"/>
                  </a:cubicBezTo>
                  <a:close/>
                  <a:moveTo>
                    <a:pt x="40" y="52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4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40" y="51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2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lose/>
                  <a:moveTo>
                    <a:pt x="40" y="51"/>
                  </a:move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lnTo>
                    <a:pt x="40" y="51"/>
                  </a:lnTo>
                  <a:close/>
                  <a:moveTo>
                    <a:pt x="35" y="52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5" y="52"/>
                    <a:pt x="35" y="52"/>
                  </a:cubicBezTo>
                  <a:close/>
                  <a:moveTo>
                    <a:pt x="39" y="55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5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lnTo>
                    <a:pt x="34" y="51"/>
                  </a:lnTo>
                  <a:close/>
                  <a:moveTo>
                    <a:pt x="29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3"/>
                  </a:cubicBezTo>
                  <a:cubicBezTo>
                    <a:pt x="28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9" y="52"/>
                    <a:pt x="29" y="52"/>
                  </a:cubicBezTo>
                  <a:close/>
                  <a:moveTo>
                    <a:pt x="28" y="50"/>
                  </a:move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lose/>
                  <a:moveTo>
                    <a:pt x="28" y="54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5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lose/>
                  <a:moveTo>
                    <a:pt x="27" y="57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9"/>
                  </a:cubicBezTo>
                  <a:cubicBezTo>
                    <a:pt x="31" y="59"/>
                    <a:pt x="31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5" y="59"/>
                    <a:pt x="25" y="59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7" y="57"/>
                  </a:cubicBezTo>
                  <a:close/>
                  <a:moveTo>
                    <a:pt x="31" y="60"/>
                  </a:moveTo>
                  <a:cubicBezTo>
                    <a:pt x="31" y="60"/>
                    <a:pt x="32" y="60"/>
                    <a:pt x="32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3" y="59"/>
                    <a:pt x="33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2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lnTo>
                    <a:pt x="31" y="60"/>
                  </a:lnTo>
                  <a:close/>
                  <a:moveTo>
                    <a:pt x="38" y="59"/>
                  </a:moveTo>
                  <a:cubicBezTo>
                    <a:pt x="38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6"/>
                    <a:pt x="33" y="56"/>
                    <a:pt x="34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8" y="56"/>
                    <a:pt x="38" y="56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9"/>
                  </a:cubicBezTo>
                  <a:close/>
                  <a:moveTo>
                    <a:pt x="38" y="60"/>
                  </a:moveTo>
                  <a:cubicBezTo>
                    <a:pt x="38" y="60"/>
                    <a:pt x="38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40" y="59"/>
                    <a:pt x="40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9"/>
                    <a:pt x="45" y="59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2"/>
                    <a:pt x="44" y="62"/>
                  </a:cubicBezTo>
                  <a:cubicBezTo>
                    <a:pt x="44" y="62"/>
                    <a:pt x="43" y="62"/>
                    <a:pt x="43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lnTo>
                    <a:pt x="38" y="60"/>
                  </a:lnTo>
                  <a:close/>
                  <a:moveTo>
                    <a:pt x="45" y="59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9"/>
                  </a:cubicBezTo>
                  <a:close/>
                  <a:moveTo>
                    <a:pt x="45" y="56"/>
                  </a:moveTo>
                  <a:cubicBezTo>
                    <a:pt x="45" y="56"/>
                    <a:pt x="45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lose/>
                  <a:moveTo>
                    <a:pt x="45" y="60"/>
                  </a:moveTo>
                  <a:cubicBezTo>
                    <a:pt x="45" y="60"/>
                    <a:pt x="45" y="60"/>
                    <a:pt x="46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7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2" y="59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1" y="61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lnTo>
                    <a:pt x="45" y="60"/>
                  </a:lnTo>
                  <a:close/>
                  <a:moveTo>
                    <a:pt x="52" y="58"/>
                  </a:moveTo>
                  <a:cubicBezTo>
                    <a:pt x="52" y="58"/>
                    <a:pt x="51" y="58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lose/>
                  <a:moveTo>
                    <a:pt x="52" y="56"/>
                  </a:moveTo>
                  <a:cubicBezTo>
                    <a:pt x="52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lose/>
                  <a:moveTo>
                    <a:pt x="52" y="51"/>
                  </a:moveTo>
                  <a:cubicBezTo>
                    <a:pt x="52" y="51"/>
                    <a:pt x="52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lose/>
                  <a:moveTo>
                    <a:pt x="21" y="53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4"/>
                    <a:pt x="21" y="54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lose/>
                  <a:moveTo>
                    <a:pt x="20" y="56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5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4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18" y="58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8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17" y="6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lose/>
                  <a:moveTo>
                    <a:pt x="22" y="63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1" y="64"/>
                  </a:cubicBezTo>
                  <a:cubicBezTo>
                    <a:pt x="21" y="64"/>
                    <a:pt x="21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5"/>
                    <a:pt x="20" y="65"/>
                    <a:pt x="20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5"/>
                    <a:pt x="29" y="65"/>
                  </a:cubicBezTo>
                  <a:cubicBezTo>
                    <a:pt x="29" y="65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5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5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0" y="62"/>
                    <a:pt x="30" y="62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lnTo>
                    <a:pt x="29" y="64"/>
                  </a:lnTo>
                  <a:close/>
                  <a:moveTo>
                    <a:pt x="29" y="62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4" y="62"/>
                    <a:pt x="24" y="62"/>
                  </a:cubicBezTo>
                  <a:cubicBezTo>
                    <a:pt x="24" y="62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1" y="59"/>
                  </a:cubicBezTo>
                  <a:cubicBezTo>
                    <a:pt x="31" y="59"/>
                    <a:pt x="31" y="59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29" y="62"/>
                  </a:cubicBezTo>
                  <a:close/>
                  <a:moveTo>
                    <a:pt x="52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7"/>
                    <a:pt x="51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8"/>
                    <a:pt x="61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3" y="78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53" y="77"/>
                    <a:pt x="53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4" y="77"/>
                    <a:pt x="54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lose/>
                  <a:moveTo>
                    <a:pt x="63" y="75"/>
                  </a:moveTo>
                  <a:cubicBezTo>
                    <a:pt x="63" y="75"/>
                    <a:pt x="62" y="75"/>
                    <a:pt x="62" y="75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43" y="76"/>
                    <a:pt x="42" y="76"/>
                  </a:cubicBezTo>
                  <a:cubicBezTo>
                    <a:pt x="42" y="76"/>
                    <a:pt x="42" y="76"/>
                    <a:pt x="42" y="75"/>
                  </a:cubicBezTo>
                  <a:cubicBezTo>
                    <a:pt x="42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3" y="67"/>
                    <a:pt x="43" y="67"/>
                  </a:cubicBezTo>
                  <a:cubicBezTo>
                    <a:pt x="43" y="67"/>
                    <a:pt x="43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1" y="67"/>
                    <a:pt x="62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5"/>
                    <a:pt x="63" y="75"/>
                    <a:pt x="63" y="75"/>
                  </a:cubicBezTo>
                  <a:close/>
                  <a:moveTo>
                    <a:pt x="74" y="64"/>
                  </a:moveTo>
                  <a:cubicBezTo>
                    <a:pt x="74" y="64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1" y="63"/>
                    <a:pt x="31" y="63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lose/>
                  <a:moveTo>
                    <a:pt x="74" y="61"/>
                  </a:moveTo>
                  <a:cubicBezTo>
                    <a:pt x="74" y="61"/>
                    <a:pt x="74" y="61"/>
                    <a:pt x="74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59"/>
                    <a:pt x="73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2"/>
                    <a:pt x="80" y="62"/>
                  </a:cubicBezTo>
                  <a:cubicBezTo>
                    <a:pt x="80" y="62"/>
                    <a:pt x="79" y="62"/>
                    <a:pt x="79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4" y="61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lose/>
                  <a:moveTo>
                    <a:pt x="81" y="65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5" y="65"/>
                  </a:cubicBezTo>
                  <a:cubicBezTo>
                    <a:pt x="75" y="65"/>
                    <a:pt x="75" y="64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2"/>
                    <a:pt x="74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1" y="62"/>
                    <a:pt x="81" y="62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1" y="65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8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5"/>
                    <a:pt x="84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4"/>
                    <a:pt x="83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3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2"/>
                    <a:pt x="88" y="62"/>
                    <a:pt x="88" y="62"/>
                  </a:cubicBezTo>
                  <a:cubicBezTo>
                    <a:pt x="88" y="62"/>
                    <a:pt x="88" y="62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5"/>
                    <a:pt x="89" y="65"/>
                  </a:cubicBezTo>
                  <a:close/>
                  <a:moveTo>
                    <a:pt x="80" y="46"/>
                  </a:moveTo>
                  <a:cubicBezTo>
                    <a:pt x="82" y="46"/>
                    <a:pt x="83" y="45"/>
                    <a:pt x="83" y="4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4"/>
                    <a:pt x="82" y="3"/>
                    <a:pt x="8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3"/>
                    <a:pt x="21" y="4"/>
                    <a:pt x="21" y="6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5"/>
                    <a:pt x="22" y="46"/>
                    <a:pt x="25" y="46"/>
                  </a:cubicBezTo>
                  <a:lnTo>
                    <a:pt x="80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>
              <a:spLocks noEditPoints="1"/>
            </p:cNvSpPr>
            <p:nvPr/>
          </p:nvSpPr>
          <p:spPr bwMode="auto">
            <a:xfrm>
              <a:off x="5199063" y="1520826"/>
              <a:ext cx="396875" cy="255588"/>
            </a:xfrm>
            <a:custGeom>
              <a:avLst/>
              <a:gdLst>
                <a:gd name="T0" fmla="*/ 69 w 106"/>
                <a:gd name="T1" fmla="*/ 21 h 68"/>
                <a:gd name="T2" fmla="*/ 69 w 106"/>
                <a:gd name="T3" fmla="*/ 22 h 68"/>
                <a:gd name="T4" fmla="*/ 35 w 106"/>
                <a:gd name="T5" fmla="*/ 45 h 68"/>
                <a:gd name="T6" fmla="*/ 58 w 106"/>
                <a:gd name="T7" fmla="*/ 40 h 68"/>
                <a:gd name="T8" fmla="*/ 69 w 106"/>
                <a:gd name="T9" fmla="*/ 48 h 68"/>
                <a:gd name="T10" fmla="*/ 60 w 106"/>
                <a:gd name="T11" fmla="*/ 35 h 68"/>
                <a:gd name="T12" fmla="*/ 36 w 106"/>
                <a:gd name="T13" fmla="*/ 23 h 68"/>
                <a:gd name="T14" fmla="*/ 33 w 106"/>
                <a:gd name="T15" fmla="*/ 28 h 68"/>
                <a:gd name="T16" fmla="*/ 44 w 106"/>
                <a:gd name="T17" fmla="*/ 16 h 68"/>
                <a:gd name="T18" fmla="*/ 36 w 106"/>
                <a:gd name="T19" fmla="*/ 23 h 68"/>
                <a:gd name="T20" fmla="*/ 74 w 106"/>
                <a:gd name="T21" fmla="*/ 33 h 68"/>
                <a:gd name="T22" fmla="*/ 32 w 106"/>
                <a:gd name="T23" fmla="*/ 38 h 68"/>
                <a:gd name="T24" fmla="*/ 36 w 106"/>
                <a:gd name="T25" fmla="*/ 43 h 68"/>
                <a:gd name="T26" fmla="*/ 63 w 106"/>
                <a:gd name="T27" fmla="*/ 17 h 68"/>
                <a:gd name="T28" fmla="*/ 56 w 106"/>
                <a:gd name="T29" fmla="*/ 14 h 68"/>
                <a:gd name="T30" fmla="*/ 49 w 106"/>
                <a:gd name="T31" fmla="*/ 56 h 68"/>
                <a:gd name="T32" fmla="*/ 32 w 106"/>
                <a:gd name="T33" fmla="*/ 32 h 68"/>
                <a:gd name="T34" fmla="*/ 58 w 106"/>
                <a:gd name="T35" fmla="*/ 40 h 68"/>
                <a:gd name="T36" fmla="*/ 74 w 106"/>
                <a:gd name="T37" fmla="*/ 39 h 68"/>
                <a:gd name="T38" fmla="*/ 73 w 106"/>
                <a:gd name="T39" fmla="*/ 42 h 68"/>
                <a:gd name="T40" fmla="*/ 47 w 106"/>
                <a:gd name="T41" fmla="*/ 31 h 68"/>
                <a:gd name="T42" fmla="*/ 50 w 106"/>
                <a:gd name="T43" fmla="*/ 14 h 68"/>
                <a:gd name="T44" fmla="*/ 37 w 106"/>
                <a:gd name="T45" fmla="*/ 49 h 68"/>
                <a:gd name="T46" fmla="*/ 46 w 106"/>
                <a:gd name="T47" fmla="*/ 39 h 68"/>
                <a:gd name="T48" fmla="*/ 70 w 106"/>
                <a:gd name="T49" fmla="*/ 48 h 68"/>
                <a:gd name="T50" fmla="*/ 59 w 106"/>
                <a:gd name="T51" fmla="*/ 31 h 68"/>
                <a:gd name="T52" fmla="*/ 73 w 106"/>
                <a:gd name="T53" fmla="*/ 29 h 68"/>
                <a:gd name="T54" fmla="*/ 55 w 106"/>
                <a:gd name="T55" fmla="*/ 42 h 68"/>
                <a:gd name="T56" fmla="*/ 106 w 106"/>
                <a:gd name="T57" fmla="*/ 13 h 68"/>
                <a:gd name="T58" fmla="*/ 100 w 106"/>
                <a:gd name="T59" fmla="*/ 10 h 68"/>
                <a:gd name="T60" fmla="*/ 38 w 106"/>
                <a:gd name="T61" fmla="*/ 20 h 68"/>
                <a:gd name="T62" fmla="*/ 35 w 106"/>
                <a:gd name="T63" fmla="*/ 25 h 68"/>
                <a:gd name="T64" fmla="*/ 58 w 106"/>
                <a:gd name="T65" fmla="*/ 15 h 68"/>
                <a:gd name="T66" fmla="*/ 74 w 106"/>
                <a:gd name="T67" fmla="*/ 35 h 68"/>
                <a:gd name="T68" fmla="*/ 50 w 106"/>
                <a:gd name="T69" fmla="*/ 42 h 68"/>
                <a:gd name="T70" fmla="*/ 54 w 106"/>
                <a:gd name="T71" fmla="*/ 43 h 68"/>
                <a:gd name="T72" fmla="*/ 60 w 106"/>
                <a:gd name="T73" fmla="*/ 55 h 68"/>
                <a:gd name="T74" fmla="*/ 55 w 106"/>
                <a:gd name="T75" fmla="*/ 42 h 68"/>
                <a:gd name="T76" fmla="*/ 57 w 106"/>
                <a:gd name="T77" fmla="*/ 56 h 68"/>
                <a:gd name="T78" fmla="*/ 49 w 106"/>
                <a:gd name="T79" fmla="*/ 56 h 68"/>
                <a:gd name="T80" fmla="*/ 61 w 106"/>
                <a:gd name="T81" fmla="*/ 54 h 68"/>
                <a:gd name="T82" fmla="*/ 67 w 106"/>
                <a:gd name="T83" fmla="*/ 50 h 68"/>
                <a:gd name="T84" fmla="*/ 68 w 106"/>
                <a:gd name="T85" fmla="*/ 50 h 68"/>
                <a:gd name="T86" fmla="*/ 45 w 106"/>
                <a:gd name="T87" fmla="*/ 55 h 68"/>
                <a:gd name="T88" fmla="*/ 50 w 106"/>
                <a:gd name="T89" fmla="*/ 14 h 68"/>
                <a:gd name="T90" fmla="*/ 62 w 106"/>
                <a:gd name="T91" fmla="*/ 16 h 68"/>
                <a:gd name="T92" fmla="*/ 59 w 106"/>
                <a:gd name="T93" fmla="*/ 15 h 68"/>
                <a:gd name="T94" fmla="*/ 32 w 106"/>
                <a:gd name="T95" fmla="*/ 37 h 68"/>
                <a:gd name="T96" fmla="*/ 67 w 106"/>
                <a:gd name="T97" fmla="*/ 50 h 68"/>
                <a:gd name="T98" fmla="*/ 62 w 106"/>
                <a:gd name="T99" fmla="*/ 54 h 68"/>
                <a:gd name="T100" fmla="*/ 71 w 106"/>
                <a:gd name="T101" fmla="*/ 24 h 68"/>
                <a:gd name="T102" fmla="*/ 38 w 106"/>
                <a:gd name="T103" fmla="*/ 49 h 68"/>
                <a:gd name="T104" fmla="*/ 74 w 106"/>
                <a:gd name="T105" fmla="*/ 33 h 68"/>
                <a:gd name="T106" fmla="*/ 72 w 106"/>
                <a:gd name="T107" fmla="*/ 26 h 68"/>
                <a:gd name="T108" fmla="*/ 71 w 106"/>
                <a:gd name="T109" fmla="*/ 45 h 68"/>
                <a:gd name="T110" fmla="*/ 46 w 106"/>
                <a:gd name="T111" fmla="*/ 55 h 68"/>
                <a:gd name="T112" fmla="*/ 39 w 106"/>
                <a:gd name="T113" fmla="*/ 20 h 68"/>
                <a:gd name="T114" fmla="*/ 38 w 106"/>
                <a:gd name="T115" fmla="*/ 21 h 68"/>
                <a:gd name="T116" fmla="*/ 35 w 106"/>
                <a:gd name="T117" fmla="*/ 25 h 68"/>
                <a:gd name="T118" fmla="*/ 35 w 106"/>
                <a:gd name="T119" fmla="*/ 24 h 68"/>
                <a:gd name="T120" fmla="*/ 37 w 106"/>
                <a:gd name="T121" fmla="*/ 49 h 68"/>
                <a:gd name="T122" fmla="*/ 43 w 106"/>
                <a:gd name="T123" fmla="*/ 54 h 68"/>
                <a:gd name="T124" fmla="*/ 34 w 106"/>
                <a:gd name="T125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68">
                  <a:moveTo>
                    <a:pt x="46" y="16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lose/>
                  <a:moveTo>
                    <a:pt x="47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lose/>
                  <a:moveTo>
                    <a:pt x="46" y="16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6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69" y="21"/>
                  </a:move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ubicBezTo>
                    <a:pt x="65" y="23"/>
                    <a:pt x="62" y="26"/>
                    <a:pt x="59" y="29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1" y="31"/>
                    <a:pt x="65" y="29"/>
                    <a:pt x="70" y="26"/>
                  </a:cubicBezTo>
                  <a:cubicBezTo>
                    <a:pt x="71" y="26"/>
                    <a:pt x="71" y="26"/>
                    <a:pt x="72" y="25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2"/>
                  </a:cubicBezTo>
                  <a:cubicBezTo>
                    <a:pt x="70" y="22"/>
                    <a:pt x="70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1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1"/>
                  </a:cubicBezTo>
                  <a:close/>
                  <a:moveTo>
                    <a:pt x="71" y="25"/>
                  </a:moveTo>
                  <a:cubicBezTo>
                    <a:pt x="71" y="25"/>
                    <a:pt x="72" y="25"/>
                    <a:pt x="72" y="25"/>
                  </a:cubicBezTo>
                  <a:cubicBezTo>
                    <a:pt x="71" y="25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5"/>
                    <a:pt x="71" y="25"/>
                    <a:pt x="71" y="25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8" y="15"/>
                    <a:pt x="48" y="15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35" y="45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5"/>
                    <a:pt x="35" y="45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45" y="54"/>
                  </a:moveTo>
                  <a:cubicBezTo>
                    <a:pt x="45" y="54"/>
                    <a:pt x="45" y="55"/>
                    <a:pt x="46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5" y="54"/>
                    <a:pt x="45" y="54"/>
                    <a:pt x="45" y="54"/>
                  </a:cubicBezTo>
                  <a:close/>
                  <a:moveTo>
                    <a:pt x="58" y="30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lnTo>
                    <a:pt x="58" y="30"/>
                  </a:lnTo>
                  <a:close/>
                  <a:moveTo>
                    <a:pt x="58" y="40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lnTo>
                    <a:pt x="58" y="40"/>
                  </a:lnTo>
                  <a:close/>
                  <a:moveTo>
                    <a:pt x="71" y="46"/>
                  </a:moveTo>
                  <a:cubicBezTo>
                    <a:pt x="68" y="43"/>
                    <a:pt x="64" y="41"/>
                    <a:pt x="61" y="39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41"/>
                    <a:pt x="62" y="44"/>
                    <a:pt x="66" y="48"/>
                  </a:cubicBezTo>
                  <a:cubicBezTo>
                    <a:pt x="66" y="48"/>
                    <a:pt x="67" y="49"/>
                    <a:pt x="68" y="50"/>
                  </a:cubicBezTo>
                  <a:cubicBezTo>
                    <a:pt x="68" y="50"/>
                    <a:pt x="68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49"/>
                    <a:pt x="68" y="49"/>
                    <a:pt x="69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8"/>
                  </a:cubicBezTo>
                  <a:cubicBezTo>
                    <a:pt x="69" y="48"/>
                    <a:pt x="70" y="48"/>
                    <a:pt x="70" y="48"/>
                  </a:cubicBezTo>
                  <a:cubicBezTo>
                    <a:pt x="70" y="48"/>
                    <a:pt x="69" y="48"/>
                    <a:pt x="69" y="48"/>
                  </a:cubicBezTo>
                  <a:cubicBezTo>
                    <a:pt x="69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1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5"/>
                    <a:pt x="71" y="45"/>
                  </a:cubicBezTo>
                  <a:cubicBezTo>
                    <a:pt x="71" y="45"/>
                    <a:pt x="71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1" y="45"/>
                    <a:pt x="71" y="45"/>
                    <a:pt x="71" y="46"/>
                  </a:cubicBezTo>
                  <a:close/>
                  <a:moveTo>
                    <a:pt x="72" y="25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60" y="36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60" y="36"/>
                  </a:lnTo>
                  <a:close/>
                  <a:moveTo>
                    <a:pt x="38" y="50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9" y="51"/>
                    <a:pt x="41" y="52"/>
                    <a:pt x="43" y="54"/>
                  </a:cubicBezTo>
                  <a:cubicBezTo>
                    <a:pt x="43" y="54"/>
                    <a:pt x="43" y="53"/>
                    <a:pt x="43" y="53"/>
                  </a:cubicBezTo>
                  <a:cubicBezTo>
                    <a:pt x="41" y="52"/>
                    <a:pt x="40" y="51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lose/>
                  <a:moveTo>
                    <a:pt x="35" y="45"/>
                  </a:moveTo>
                  <a:cubicBezTo>
                    <a:pt x="34" y="45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5"/>
                  </a:cubicBezTo>
                  <a:cubicBezTo>
                    <a:pt x="34" y="45"/>
                    <a:pt x="35" y="45"/>
                    <a:pt x="35" y="45"/>
                  </a:cubicBezTo>
                  <a:close/>
                  <a:moveTo>
                    <a:pt x="35" y="45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  <a:moveTo>
                    <a:pt x="36" y="2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2"/>
                    <a:pt x="36" y="22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9" y="32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1" y="30"/>
                    <a:pt x="38" y="28"/>
                    <a:pt x="35" y="25"/>
                  </a:cubicBezTo>
                  <a:cubicBezTo>
                    <a:pt x="35" y="25"/>
                    <a:pt x="34" y="26"/>
                    <a:pt x="34" y="26"/>
                  </a:cubicBezTo>
                  <a:cubicBezTo>
                    <a:pt x="34" y="26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7"/>
                    <a:pt x="33" y="29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33" y="28"/>
                  </a:moveTo>
                  <a:cubicBezTo>
                    <a:pt x="33" y="29"/>
                    <a:pt x="33" y="29"/>
                    <a:pt x="33" y="30"/>
                  </a:cubicBezTo>
                  <a:cubicBezTo>
                    <a:pt x="33" y="29"/>
                    <a:pt x="33" y="29"/>
                    <a:pt x="33" y="28"/>
                  </a:cubicBezTo>
                  <a:close/>
                  <a:moveTo>
                    <a:pt x="59" y="15"/>
                  </a:moveTo>
                  <a:cubicBezTo>
                    <a:pt x="59" y="15"/>
                    <a:pt x="58" y="15"/>
                    <a:pt x="58" y="15"/>
                  </a:cubicBezTo>
                  <a:cubicBezTo>
                    <a:pt x="58" y="15"/>
                    <a:pt x="58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lose/>
                  <a:moveTo>
                    <a:pt x="59" y="15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lose/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74" y="33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lose/>
                  <a:moveTo>
                    <a:pt x="44" y="16"/>
                  </a:moveTo>
                  <a:cubicBezTo>
                    <a:pt x="44" y="16"/>
                    <a:pt x="44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62" y="16"/>
                  </a:moveTo>
                  <a:cubicBezTo>
                    <a:pt x="61" y="16"/>
                    <a:pt x="61" y="16"/>
                    <a:pt x="60" y="15"/>
                  </a:cubicBezTo>
                  <a:cubicBezTo>
                    <a:pt x="60" y="16"/>
                    <a:pt x="61" y="16"/>
                    <a:pt x="61" y="16"/>
                  </a:cubicBezTo>
                  <a:cubicBezTo>
                    <a:pt x="61" y="16"/>
                    <a:pt x="61" y="16"/>
                    <a:pt x="62" y="16"/>
                  </a:cubicBezTo>
                  <a:close/>
                  <a:moveTo>
                    <a:pt x="57" y="15"/>
                  </a:move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36" y="24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6" y="24"/>
                    <a:pt x="36" y="24"/>
                  </a:cubicBezTo>
                  <a:close/>
                  <a:moveTo>
                    <a:pt x="57" y="15"/>
                  </a:move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lose/>
                  <a:moveTo>
                    <a:pt x="74" y="33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2"/>
                    <a:pt x="74" y="3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lose/>
                  <a:moveTo>
                    <a:pt x="74" y="32"/>
                  </a:move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6" y="24"/>
                    <a:pt x="45" y="20"/>
                    <a:pt x="44" y="16"/>
                  </a:cubicBezTo>
                  <a:cubicBezTo>
                    <a:pt x="42" y="17"/>
                    <a:pt x="40" y="18"/>
                    <a:pt x="39" y="20"/>
                  </a:cubicBezTo>
                  <a:cubicBezTo>
                    <a:pt x="40" y="18"/>
                    <a:pt x="42" y="17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7"/>
                    <a:pt x="40" y="18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4" y="24"/>
                    <a:pt x="48" y="30"/>
                    <a:pt x="48" y="30"/>
                  </a:cubicBezTo>
                  <a:close/>
                  <a:moveTo>
                    <a:pt x="32" y="38"/>
                  </a:moveTo>
                  <a:cubicBezTo>
                    <a:pt x="32" y="39"/>
                    <a:pt x="33" y="39"/>
                    <a:pt x="33" y="40"/>
                  </a:cubicBezTo>
                  <a:cubicBezTo>
                    <a:pt x="33" y="39"/>
                    <a:pt x="32" y="39"/>
                    <a:pt x="32" y="38"/>
                  </a:cubicBezTo>
                  <a:close/>
                  <a:moveTo>
                    <a:pt x="46" y="38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2" y="38"/>
                    <a:pt x="39" y="38"/>
                    <a:pt x="36" y="38"/>
                  </a:cubicBezTo>
                  <a:cubicBezTo>
                    <a:pt x="35" y="38"/>
                    <a:pt x="34" y="38"/>
                    <a:pt x="32" y="38"/>
                  </a:cubicBezTo>
                  <a:cubicBezTo>
                    <a:pt x="32" y="39"/>
                    <a:pt x="33" y="39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1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4"/>
                    <a:pt x="35" y="43"/>
                    <a:pt x="36" y="43"/>
                  </a:cubicBezTo>
                  <a:cubicBezTo>
                    <a:pt x="41" y="40"/>
                    <a:pt x="46" y="38"/>
                    <a:pt x="46" y="38"/>
                  </a:cubicBez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0"/>
                  </a:cubicBezTo>
                  <a:cubicBezTo>
                    <a:pt x="33" y="41"/>
                    <a:pt x="33" y="41"/>
                    <a:pt x="33" y="41"/>
                  </a:cubicBez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  <a:moveTo>
                    <a:pt x="34" y="44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4"/>
                    <a:pt x="34" y="44"/>
                  </a:cubicBezTo>
                  <a:close/>
                  <a:moveTo>
                    <a:pt x="33" y="40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68" y="21"/>
                  </a:moveTo>
                  <a:cubicBezTo>
                    <a:pt x="67" y="19"/>
                    <a:pt x="65" y="18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5" y="18"/>
                    <a:pt x="67" y="19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lose/>
                  <a:moveTo>
                    <a:pt x="56" y="14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7" y="14"/>
                  </a:cubicBezTo>
                  <a:cubicBezTo>
                    <a:pt x="56" y="14"/>
                    <a:pt x="56" y="14"/>
                    <a:pt x="56" y="14"/>
                  </a:cubicBezTo>
                  <a:close/>
                  <a:moveTo>
                    <a:pt x="51" y="14"/>
                  </a:moveTo>
                  <a:cubicBezTo>
                    <a:pt x="51" y="14"/>
                    <a:pt x="50" y="14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2" y="22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3"/>
                    <a:pt x="55" y="18"/>
                    <a:pt x="57" y="15"/>
                  </a:cubicBezTo>
                  <a:cubicBezTo>
                    <a:pt x="57" y="14"/>
                    <a:pt x="56" y="14"/>
                    <a:pt x="56" y="14"/>
                  </a:cubicBezTo>
                  <a:cubicBezTo>
                    <a:pt x="55" y="14"/>
                    <a:pt x="54" y="14"/>
                    <a:pt x="53" y="14"/>
                  </a:cubicBezTo>
                  <a:cubicBezTo>
                    <a:pt x="52" y="14"/>
                    <a:pt x="51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1" y="14"/>
                    <a:pt x="51" y="14"/>
                  </a:cubicBezTo>
                  <a:close/>
                  <a:moveTo>
                    <a:pt x="57" y="15"/>
                  </a:moveTo>
                  <a:cubicBezTo>
                    <a:pt x="57" y="15"/>
                    <a:pt x="57" y="14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lose/>
                  <a:moveTo>
                    <a:pt x="74" y="39"/>
                  </a:move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63" y="17"/>
                  </a:moveTo>
                  <a:cubicBezTo>
                    <a:pt x="63" y="17"/>
                    <a:pt x="63" y="17"/>
                    <a:pt x="63" y="17"/>
                  </a:cubicBezTo>
                  <a:cubicBezTo>
                    <a:pt x="63" y="16"/>
                    <a:pt x="62" y="16"/>
                    <a:pt x="62" y="16"/>
                  </a:cubicBezTo>
                  <a:cubicBezTo>
                    <a:pt x="63" y="16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lose/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32" y="37"/>
                  </a:moveTo>
                  <a:cubicBezTo>
                    <a:pt x="34" y="37"/>
                    <a:pt x="35" y="37"/>
                    <a:pt x="36" y="37"/>
                  </a:cubicBezTo>
                  <a:cubicBezTo>
                    <a:pt x="39" y="37"/>
                    <a:pt x="42" y="37"/>
                    <a:pt x="45" y="3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4"/>
                    <a:pt x="43" y="34"/>
                    <a:pt x="40" y="33"/>
                  </a:cubicBezTo>
                  <a:cubicBezTo>
                    <a:pt x="38" y="33"/>
                    <a:pt x="35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2" y="33"/>
                    <a:pt x="32" y="32"/>
                    <a:pt x="32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6"/>
                    <a:pt x="32" y="36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lose/>
                  <a:moveTo>
                    <a:pt x="58" y="40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lose/>
                  <a:moveTo>
                    <a:pt x="57" y="15"/>
                  </a:move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57" y="15"/>
                    <a:pt x="57" y="15"/>
                    <a:pt x="57" y="15"/>
                  </a:cubicBezTo>
                  <a:close/>
                  <a:moveTo>
                    <a:pt x="46" y="32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1"/>
                    <a:pt x="47" y="31"/>
                    <a:pt x="47" y="31"/>
                  </a:cubicBezTo>
                  <a:lnTo>
                    <a:pt x="46" y="32"/>
                  </a:lnTo>
                  <a:close/>
                  <a:moveTo>
                    <a:pt x="73" y="40"/>
                  </a:moveTo>
                  <a:cubicBezTo>
                    <a:pt x="74" y="39"/>
                    <a:pt x="74" y="39"/>
                    <a:pt x="74" y="39"/>
                  </a:cubicBezTo>
                  <a:cubicBezTo>
                    <a:pt x="67" y="38"/>
                    <a:pt x="61" y="36"/>
                    <a:pt x="61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5" y="40"/>
                    <a:pt x="68" y="42"/>
                    <a:pt x="72" y="45"/>
                  </a:cubicBezTo>
                  <a:cubicBezTo>
                    <a:pt x="72" y="45"/>
                    <a:pt x="72" y="45"/>
                    <a:pt x="72" y="44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3"/>
                    <a:pt x="73" y="41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3" y="40"/>
                  </a:cubicBezTo>
                  <a:close/>
                  <a:moveTo>
                    <a:pt x="73" y="42"/>
                  </a:moveTo>
                  <a:cubicBezTo>
                    <a:pt x="73" y="42"/>
                    <a:pt x="73" y="41"/>
                    <a:pt x="73" y="40"/>
                  </a:cubicBezTo>
                  <a:cubicBezTo>
                    <a:pt x="73" y="41"/>
                    <a:pt x="73" y="42"/>
                    <a:pt x="73" y="42"/>
                  </a:cubicBezTo>
                  <a:close/>
                  <a:moveTo>
                    <a:pt x="46" y="34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6" y="35"/>
                    <a:pt x="46" y="35"/>
                  </a:cubicBezTo>
                  <a:lnTo>
                    <a:pt x="46" y="34"/>
                  </a:lnTo>
                  <a:close/>
                  <a:moveTo>
                    <a:pt x="63" y="17"/>
                  </a:move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74" y="38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8"/>
                  </a:cubicBezTo>
                  <a:close/>
                  <a:moveTo>
                    <a:pt x="47" y="31"/>
                  </a:move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lnTo>
                    <a:pt x="47" y="31"/>
                  </a:lnTo>
                  <a:close/>
                  <a:moveTo>
                    <a:pt x="58" y="15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20"/>
                    <a:pt x="47" y="24"/>
                    <a:pt x="49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6"/>
                    <a:pt x="51" y="21"/>
                    <a:pt x="50" y="16"/>
                  </a:cubicBezTo>
                  <a:cubicBezTo>
                    <a:pt x="50" y="15"/>
                    <a:pt x="50" y="15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6" y="15"/>
                  </a:cubicBezTo>
                  <a:close/>
                  <a:moveTo>
                    <a:pt x="37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7" y="49"/>
                  </a:cubicBezTo>
                  <a:close/>
                  <a:moveTo>
                    <a:pt x="70" y="47"/>
                  </a:moveTo>
                  <a:cubicBezTo>
                    <a:pt x="70" y="47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0" y="47"/>
                    <a:pt x="70" y="47"/>
                    <a:pt x="70" y="47"/>
                  </a:cubicBezTo>
                  <a:close/>
                  <a:moveTo>
                    <a:pt x="71" y="46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9"/>
                    <a:pt x="48" y="39"/>
                    <a:pt x="48" y="39"/>
                  </a:cubicBezTo>
                  <a:lnTo>
                    <a:pt x="47" y="39"/>
                  </a:lnTo>
                  <a:close/>
                  <a:moveTo>
                    <a:pt x="37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41" y="47"/>
                    <a:pt x="44" y="44"/>
                    <a:pt x="47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40"/>
                    <a:pt x="41" y="41"/>
                    <a:pt x="36" y="44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5" y="46"/>
                    <a:pt x="35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lose/>
                  <a:moveTo>
                    <a:pt x="70" y="48"/>
                  </a:moveTo>
                  <a:cubicBezTo>
                    <a:pt x="70" y="48"/>
                    <a:pt x="70" y="47"/>
                    <a:pt x="70" y="47"/>
                  </a:cubicBezTo>
                  <a:cubicBezTo>
                    <a:pt x="70" y="47"/>
                    <a:pt x="70" y="47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61" y="26"/>
                    <a:pt x="65" y="23"/>
                    <a:pt x="68" y="21"/>
                  </a:cubicBezTo>
                  <a:cubicBezTo>
                    <a:pt x="67" y="19"/>
                    <a:pt x="65" y="18"/>
                    <a:pt x="63" y="17"/>
                  </a:cubicBezTo>
                  <a:cubicBezTo>
                    <a:pt x="60" y="23"/>
                    <a:pt x="57" y="28"/>
                    <a:pt x="57" y="28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8" y="30"/>
                    <a:pt x="58" y="30"/>
                    <a:pt x="58" y="30"/>
                  </a:cubicBezTo>
                  <a:lnTo>
                    <a:pt x="58" y="29"/>
                  </a:lnTo>
                  <a:close/>
                  <a:moveTo>
                    <a:pt x="72" y="26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5"/>
                    <a:pt x="72" y="25"/>
                  </a:cubicBezTo>
                  <a:cubicBezTo>
                    <a:pt x="72" y="26"/>
                    <a:pt x="72" y="26"/>
                    <a:pt x="72" y="26"/>
                  </a:cubicBezTo>
                  <a:close/>
                  <a:moveTo>
                    <a:pt x="70" y="27"/>
                  </a:moveTo>
                  <a:cubicBezTo>
                    <a:pt x="65" y="30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2"/>
                    <a:pt x="67" y="32"/>
                    <a:pt x="70" y="32"/>
                  </a:cubicBezTo>
                  <a:cubicBezTo>
                    <a:pt x="71" y="32"/>
                    <a:pt x="73" y="32"/>
                    <a:pt x="74" y="32"/>
                  </a:cubicBezTo>
                  <a:cubicBezTo>
                    <a:pt x="74" y="32"/>
                    <a:pt x="74" y="31"/>
                    <a:pt x="74" y="31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29"/>
                    <a:pt x="73" y="29"/>
                  </a:cubicBezTo>
                  <a:cubicBezTo>
                    <a:pt x="73" y="28"/>
                    <a:pt x="73" y="27"/>
                    <a:pt x="72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1" y="26"/>
                    <a:pt x="71" y="27"/>
                    <a:pt x="70" y="27"/>
                  </a:cubicBezTo>
                  <a:close/>
                  <a:moveTo>
                    <a:pt x="73" y="29"/>
                  </a:moveTo>
                  <a:cubicBezTo>
                    <a:pt x="73" y="29"/>
                    <a:pt x="73" y="30"/>
                    <a:pt x="73" y="30"/>
                  </a:cubicBezTo>
                  <a:cubicBezTo>
                    <a:pt x="73" y="30"/>
                    <a:pt x="73" y="29"/>
                    <a:pt x="73" y="29"/>
                  </a:cubicBezTo>
                  <a:close/>
                  <a:moveTo>
                    <a:pt x="73" y="29"/>
                  </a:move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lose/>
                  <a:moveTo>
                    <a:pt x="74" y="31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4" y="31"/>
                  </a:cubicBezTo>
                  <a:close/>
                  <a:moveTo>
                    <a:pt x="74" y="32"/>
                  </a:moveTo>
                  <a:cubicBezTo>
                    <a:pt x="74" y="32"/>
                    <a:pt x="74" y="31"/>
                    <a:pt x="74" y="31"/>
                  </a:cubicBezTo>
                  <a:cubicBezTo>
                    <a:pt x="74" y="31"/>
                    <a:pt x="74" y="32"/>
                    <a:pt x="74" y="32"/>
                  </a:cubicBezTo>
                  <a:close/>
                  <a:moveTo>
                    <a:pt x="72" y="27"/>
                  </a:moveTo>
                  <a:cubicBezTo>
                    <a:pt x="72" y="27"/>
                    <a:pt x="72" y="26"/>
                    <a:pt x="72" y="26"/>
                  </a:cubicBezTo>
                  <a:cubicBezTo>
                    <a:pt x="72" y="26"/>
                    <a:pt x="72" y="26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lose/>
                  <a:moveTo>
                    <a:pt x="51" y="29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5" y="29"/>
                    <a:pt x="55" y="29"/>
                    <a:pt x="55" y="29"/>
                  </a:cubicBezTo>
                  <a:lnTo>
                    <a:pt x="51" y="29"/>
                  </a:lnTo>
                  <a:close/>
                  <a:moveTo>
                    <a:pt x="96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5" y="3"/>
                    <a:pt x="0" y="7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5" y="68"/>
                    <a:pt x="10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102" y="68"/>
                    <a:pt x="106" y="63"/>
                    <a:pt x="106" y="58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7"/>
                    <a:pt x="102" y="3"/>
                    <a:pt x="96" y="3"/>
                  </a:cubicBezTo>
                  <a:close/>
                  <a:moveTo>
                    <a:pt x="53" y="60"/>
                  </a:moveTo>
                  <a:cubicBezTo>
                    <a:pt x="39" y="60"/>
                    <a:pt x="28" y="49"/>
                    <a:pt x="28" y="35"/>
                  </a:cubicBezTo>
                  <a:cubicBezTo>
                    <a:pt x="28" y="21"/>
                    <a:pt x="39" y="10"/>
                    <a:pt x="53" y="10"/>
                  </a:cubicBezTo>
                  <a:cubicBezTo>
                    <a:pt x="67" y="10"/>
                    <a:pt x="78" y="21"/>
                    <a:pt x="78" y="35"/>
                  </a:cubicBezTo>
                  <a:cubicBezTo>
                    <a:pt x="78" y="49"/>
                    <a:pt x="67" y="60"/>
                    <a:pt x="53" y="60"/>
                  </a:cubicBezTo>
                  <a:close/>
                  <a:moveTo>
                    <a:pt x="90" y="32"/>
                  </a:moveTo>
                  <a:cubicBezTo>
                    <a:pt x="88" y="32"/>
                    <a:pt x="87" y="30"/>
                    <a:pt x="87" y="28"/>
                  </a:cubicBezTo>
                  <a:cubicBezTo>
                    <a:pt x="87" y="26"/>
                    <a:pt x="88" y="25"/>
                    <a:pt x="90" y="25"/>
                  </a:cubicBezTo>
                  <a:cubicBezTo>
                    <a:pt x="92" y="25"/>
                    <a:pt x="94" y="26"/>
                    <a:pt x="94" y="28"/>
                  </a:cubicBezTo>
                  <a:cubicBezTo>
                    <a:pt x="94" y="30"/>
                    <a:pt x="92" y="32"/>
                    <a:pt x="90" y="32"/>
                  </a:cubicBezTo>
                  <a:close/>
                  <a:moveTo>
                    <a:pt x="100" y="18"/>
                  </a:moveTo>
                  <a:cubicBezTo>
                    <a:pt x="100" y="19"/>
                    <a:pt x="99" y="20"/>
                    <a:pt x="98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1" y="20"/>
                    <a:pt x="80" y="19"/>
                    <a:pt x="80" y="18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9"/>
                    <a:pt x="81" y="8"/>
                    <a:pt x="83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9" y="8"/>
                    <a:pt x="100" y="9"/>
                    <a:pt x="100" y="10"/>
                  </a:cubicBezTo>
                  <a:lnTo>
                    <a:pt x="100" y="18"/>
                  </a:lnTo>
                  <a:close/>
                  <a:moveTo>
                    <a:pt x="56" y="29"/>
                  </a:moveTo>
                  <a:cubicBezTo>
                    <a:pt x="56" y="29"/>
                    <a:pt x="56" y="29"/>
                    <a:pt x="56" y="29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lose/>
                  <a:moveTo>
                    <a:pt x="47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1"/>
                    <a:pt x="47" y="31"/>
                    <a:pt x="47" y="31"/>
                  </a:cubicBezTo>
                  <a:close/>
                  <a:moveTo>
                    <a:pt x="35" y="25"/>
                  </a:moveTo>
                  <a:cubicBezTo>
                    <a:pt x="38" y="27"/>
                    <a:pt x="42" y="30"/>
                    <a:pt x="45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4" y="26"/>
                    <a:pt x="41" y="23"/>
                  </a:cubicBezTo>
                  <a:cubicBezTo>
                    <a:pt x="40" y="22"/>
                    <a:pt x="39" y="21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ubicBezTo>
                    <a:pt x="39" y="20"/>
                    <a:pt x="39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7" y="21"/>
                    <a:pt x="37" y="21"/>
                  </a:cubicBezTo>
                  <a:cubicBezTo>
                    <a:pt x="37" y="21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6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4"/>
                  </a:cubicBezTo>
                  <a:cubicBezTo>
                    <a:pt x="35" y="24"/>
                    <a:pt x="35" y="24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56" y="29"/>
                  </a:moveTo>
                  <a:cubicBezTo>
                    <a:pt x="56" y="29"/>
                    <a:pt x="56" y="29"/>
                    <a:pt x="56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7"/>
                    <a:pt x="58" y="24"/>
                    <a:pt x="60" y="21"/>
                  </a:cubicBezTo>
                  <a:cubicBezTo>
                    <a:pt x="61" y="20"/>
                    <a:pt x="62" y="18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6" y="18"/>
                    <a:pt x="55" y="23"/>
                    <a:pt x="54" y="27"/>
                  </a:cubicBezTo>
                  <a:lnTo>
                    <a:pt x="56" y="29"/>
                  </a:lnTo>
                  <a:close/>
                  <a:moveTo>
                    <a:pt x="74" y="33"/>
                  </a:moveTo>
                  <a:cubicBezTo>
                    <a:pt x="73" y="33"/>
                    <a:pt x="71" y="33"/>
                    <a:pt x="70" y="33"/>
                  </a:cubicBezTo>
                  <a:cubicBezTo>
                    <a:pt x="67" y="33"/>
                    <a:pt x="64" y="33"/>
                    <a:pt x="61" y="34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6"/>
                    <a:pt x="63" y="36"/>
                    <a:pt x="66" y="37"/>
                  </a:cubicBezTo>
                  <a:cubicBezTo>
                    <a:pt x="68" y="37"/>
                    <a:pt x="71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6"/>
                    <a:pt x="74" y="36"/>
                    <a:pt x="74" y="35"/>
                  </a:cubicBezTo>
                  <a:cubicBezTo>
                    <a:pt x="74" y="34"/>
                    <a:pt x="74" y="34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8"/>
                    <a:pt x="32" y="38"/>
                  </a:cubicBezTo>
                  <a:close/>
                  <a:moveTo>
                    <a:pt x="56" y="29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5" y="29"/>
                    <a:pt x="55" y="29"/>
                  </a:cubicBezTo>
                  <a:lnTo>
                    <a:pt x="56" y="29"/>
                  </a:lnTo>
                  <a:close/>
                  <a:moveTo>
                    <a:pt x="52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1" y="29"/>
                    <a:pt x="51" y="29"/>
                    <a:pt x="51" y="29"/>
                  </a:cubicBezTo>
                  <a:lnTo>
                    <a:pt x="52" y="28"/>
                  </a:lnTo>
                  <a:close/>
                  <a:moveTo>
                    <a:pt x="50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lnTo>
                    <a:pt x="50" y="42"/>
                  </a:ln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9" y="56"/>
                  </a:moveTo>
                  <a:cubicBezTo>
                    <a:pt x="49" y="56"/>
                    <a:pt x="50" y="56"/>
                    <a:pt x="50" y="56"/>
                  </a:cubicBezTo>
                  <a:cubicBezTo>
                    <a:pt x="50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4" y="49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2" y="48"/>
                    <a:pt x="51" y="52"/>
                    <a:pt x="49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2" y="56"/>
                    <a:pt x="53" y="56"/>
                  </a:cubicBezTo>
                  <a:cubicBezTo>
                    <a:pt x="54" y="56"/>
                    <a:pt x="55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51" y="56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1" y="56"/>
                  </a:cubicBezTo>
                  <a:close/>
                  <a:moveTo>
                    <a:pt x="60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9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59" y="55"/>
                  </a:cubicBezTo>
                  <a:close/>
                  <a:moveTo>
                    <a:pt x="60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1" y="55"/>
                    <a:pt x="61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5"/>
                    <a:pt x="60" y="55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2"/>
                    <a:pt x="32" y="32"/>
                  </a:cubicBezTo>
                  <a:close/>
                  <a:moveTo>
                    <a:pt x="56" y="42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lnTo>
                    <a:pt x="56" y="42"/>
                  </a:lnTo>
                  <a:close/>
                  <a:moveTo>
                    <a:pt x="58" y="30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0"/>
                    <a:pt x="58" y="30"/>
                    <a:pt x="58" y="30"/>
                  </a:cubicBezTo>
                  <a:close/>
                  <a:moveTo>
                    <a:pt x="60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1" y="55"/>
                    <a:pt x="61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0"/>
                    <a:pt x="59" y="46"/>
                    <a:pt x="57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4"/>
                    <a:pt x="55" y="49"/>
                    <a:pt x="56" y="55"/>
                  </a:cubicBezTo>
                  <a:cubicBezTo>
                    <a:pt x="56" y="55"/>
                    <a:pt x="57" y="55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61" y="54"/>
                  </a:move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47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47" y="55"/>
                  </a:move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32" y="37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8" y="56"/>
                    <a:pt x="58" y="55"/>
                  </a:cubicBezTo>
                  <a:cubicBezTo>
                    <a:pt x="58" y="55"/>
                    <a:pt x="58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lose/>
                  <a:moveTo>
                    <a:pt x="58" y="41"/>
                  </a:moveTo>
                  <a:cubicBezTo>
                    <a:pt x="58" y="40"/>
                    <a:pt x="58" y="40"/>
                    <a:pt x="58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60" y="46"/>
                    <a:pt x="61" y="50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3"/>
                    <a:pt x="66" y="52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2" y="46"/>
                    <a:pt x="58" y="41"/>
                    <a:pt x="58" y="41"/>
                  </a:cubicBezTo>
                  <a:close/>
                  <a:moveTo>
                    <a:pt x="62" y="54"/>
                  </a:moveTo>
                  <a:cubicBezTo>
                    <a:pt x="64" y="53"/>
                    <a:pt x="66" y="52"/>
                    <a:pt x="67" y="50"/>
                  </a:cubicBezTo>
                  <a:cubicBezTo>
                    <a:pt x="66" y="52"/>
                    <a:pt x="64" y="53"/>
                    <a:pt x="62" y="54"/>
                  </a:cubicBezTo>
                  <a:close/>
                  <a:moveTo>
                    <a:pt x="50" y="42"/>
                  </a:move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5" y="45"/>
                    <a:pt x="41" y="47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0" y="51"/>
                    <a:pt x="41" y="52"/>
                    <a:pt x="43" y="53"/>
                  </a:cubicBezTo>
                  <a:cubicBezTo>
                    <a:pt x="46" y="47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43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3" y="54"/>
                    <a:pt x="43" y="54"/>
                  </a:cubicBezTo>
                  <a:close/>
                  <a:moveTo>
                    <a:pt x="43" y="53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lose/>
                  <a:moveTo>
                    <a:pt x="50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3"/>
                    <a:pt x="48" y="46"/>
                    <a:pt x="46" y="49"/>
                  </a:cubicBezTo>
                  <a:cubicBezTo>
                    <a:pt x="45" y="51"/>
                    <a:pt x="44" y="52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8" y="55"/>
                  </a:cubicBezTo>
                  <a:cubicBezTo>
                    <a:pt x="48" y="55"/>
                    <a:pt x="48" y="55"/>
                    <a:pt x="49" y="56"/>
                  </a:cubicBezTo>
                  <a:cubicBezTo>
                    <a:pt x="50" y="52"/>
                    <a:pt x="51" y="48"/>
                    <a:pt x="52" y="43"/>
                  </a:cubicBezTo>
                  <a:lnTo>
                    <a:pt x="50" y="42"/>
                  </a:ln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9" y="15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58" y="15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7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lose/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lose/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lose/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lose/>
                  <a:moveTo>
                    <a:pt x="69" y="21"/>
                  </a:move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59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43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lose/>
                  <a:moveTo>
                    <a:pt x="62" y="54"/>
                  </a:move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67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58" y="55"/>
                  </a:move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lose/>
                  <a:moveTo>
                    <a:pt x="62" y="54"/>
                  </a:move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lose/>
                  <a:moveTo>
                    <a:pt x="61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lose/>
                  <a:moveTo>
                    <a:pt x="48" y="55"/>
                  </a:moveTo>
                  <a:cubicBezTo>
                    <a:pt x="48" y="55"/>
                    <a:pt x="48" y="56"/>
                    <a:pt x="48" y="56"/>
                  </a:cubicBezTo>
                  <a:cubicBezTo>
                    <a:pt x="48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6"/>
                    <a:pt x="48" y="55"/>
                    <a:pt x="48" y="55"/>
                  </a:cubicBezTo>
                  <a:close/>
                  <a:moveTo>
                    <a:pt x="34" y="44"/>
                  </a:moveTo>
                  <a:cubicBezTo>
                    <a:pt x="34" y="44"/>
                    <a:pt x="34" y="44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lose/>
                  <a:moveTo>
                    <a:pt x="57" y="56"/>
                  </a:moveTo>
                  <a:cubicBezTo>
                    <a:pt x="57" y="56"/>
                    <a:pt x="56" y="56"/>
                    <a:pt x="56" y="56"/>
                  </a:cubicBezTo>
                  <a:cubicBezTo>
                    <a:pt x="56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lose/>
                  <a:moveTo>
                    <a:pt x="71" y="24"/>
                  </a:move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lose/>
                  <a:moveTo>
                    <a:pt x="46" y="55"/>
                  </a:move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lose/>
                  <a:moveTo>
                    <a:pt x="35" y="46"/>
                  </a:moveTo>
                  <a:cubicBezTo>
                    <a:pt x="36" y="46"/>
                    <a:pt x="36" y="46"/>
                    <a:pt x="36" y="4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43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38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lose/>
                  <a:moveTo>
                    <a:pt x="61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74" y="33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4" y="34"/>
                    <a:pt x="74" y="34"/>
                    <a:pt x="74" y="35"/>
                  </a:cubicBezTo>
                  <a:cubicBezTo>
                    <a:pt x="74" y="35"/>
                    <a:pt x="74" y="34"/>
                    <a:pt x="74" y="33"/>
                  </a:cubicBezTo>
                  <a:close/>
                  <a:moveTo>
                    <a:pt x="70" y="48"/>
                  </a:move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74" y="33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lose/>
                  <a:moveTo>
                    <a:pt x="72" y="26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lose/>
                  <a:moveTo>
                    <a:pt x="72" y="26"/>
                  </a:moveTo>
                  <a:cubicBezTo>
                    <a:pt x="72" y="26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lose/>
                  <a:moveTo>
                    <a:pt x="72" y="26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lose/>
                  <a:moveTo>
                    <a:pt x="72" y="26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lose/>
                  <a:moveTo>
                    <a:pt x="74" y="33"/>
                  </a:moveTo>
                  <a:cubicBezTo>
                    <a:pt x="74" y="33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3"/>
                    <a:pt x="74" y="33"/>
                  </a:cubicBez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6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5"/>
                  </a:cubicBezTo>
                  <a:cubicBezTo>
                    <a:pt x="71" y="45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4" y="39"/>
                  </a:move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lose/>
                  <a:moveTo>
                    <a:pt x="72" y="45"/>
                  </a:move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lose/>
                  <a:moveTo>
                    <a:pt x="74" y="39"/>
                  </a:moveTo>
                  <a:cubicBezTo>
                    <a:pt x="74" y="39"/>
                    <a:pt x="74" y="38"/>
                    <a:pt x="74" y="38"/>
                  </a:cubicBezTo>
                  <a:cubicBezTo>
                    <a:pt x="74" y="38"/>
                    <a:pt x="74" y="39"/>
                    <a:pt x="74" y="39"/>
                  </a:cubicBezTo>
                  <a:close/>
                  <a:moveTo>
                    <a:pt x="46" y="55"/>
                  </a:move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1"/>
                    <a:pt x="33" y="31"/>
                  </a:cubicBezTo>
                  <a:close/>
                  <a:moveTo>
                    <a:pt x="45" y="16"/>
                  </a:move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lose/>
                  <a:moveTo>
                    <a:pt x="48" y="15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44" y="16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32" y="37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lose/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37" y="22"/>
                  </a:moveTo>
                  <a:cubicBezTo>
                    <a:pt x="37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lose/>
                  <a:moveTo>
                    <a:pt x="38" y="20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63" y="17"/>
                  </a:moveTo>
                  <a:cubicBezTo>
                    <a:pt x="63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3" y="16"/>
                    <a:pt x="63" y="17"/>
                  </a:cubicBezTo>
                  <a:close/>
                  <a:moveTo>
                    <a:pt x="63" y="17"/>
                  </a:move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ubicBezTo>
                    <a:pt x="69" y="21"/>
                    <a:pt x="68" y="21"/>
                    <a:pt x="68" y="21"/>
                  </a:cubicBezTo>
                  <a:close/>
                  <a:moveTo>
                    <a:pt x="57" y="15"/>
                  </a:move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35" y="24"/>
                  </a:moveTo>
                  <a:cubicBezTo>
                    <a:pt x="35" y="24"/>
                    <a:pt x="35" y="24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5" y="24"/>
                    <a:pt x="35" y="24"/>
                  </a:cubicBezTo>
                  <a:close/>
                  <a:moveTo>
                    <a:pt x="57" y="15"/>
                  </a:move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lose/>
                  <a:moveTo>
                    <a:pt x="32" y="37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lose/>
                  <a:moveTo>
                    <a:pt x="37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lose/>
                  <a:moveTo>
                    <a:pt x="38" y="49"/>
                  </a:moveTo>
                  <a:cubicBezTo>
                    <a:pt x="38" y="49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3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43" y="54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lose/>
                  <a:moveTo>
                    <a:pt x="34" y="44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  <a:moveTo>
                    <a:pt x="32" y="33"/>
                  </a:moveTo>
                  <a:cubicBezTo>
                    <a:pt x="32" y="34"/>
                    <a:pt x="32" y="34"/>
                    <a:pt x="32" y="35"/>
                  </a:cubicBezTo>
                  <a:cubicBezTo>
                    <a:pt x="32" y="34"/>
                    <a:pt x="32" y="34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32" y="37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6"/>
                    <a:pt x="32" y="36"/>
                    <a:pt x="32" y="37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36" y="23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>
              <a:spLocks noEditPoints="1"/>
            </p:cNvSpPr>
            <p:nvPr/>
          </p:nvSpPr>
          <p:spPr bwMode="auto">
            <a:xfrm>
              <a:off x="4594226" y="1401763"/>
              <a:ext cx="200025" cy="374650"/>
            </a:xfrm>
            <a:custGeom>
              <a:avLst/>
              <a:gdLst>
                <a:gd name="T0" fmla="*/ 5 w 53"/>
                <a:gd name="T1" fmla="*/ 7 h 100"/>
                <a:gd name="T2" fmla="*/ 47 w 53"/>
                <a:gd name="T3" fmla="*/ 59 h 100"/>
                <a:gd name="T4" fmla="*/ 47 w 53"/>
                <a:gd name="T5" fmla="*/ 6 h 100"/>
                <a:gd name="T6" fmla="*/ 0 w 53"/>
                <a:gd name="T7" fmla="*/ 3 h 100"/>
                <a:gd name="T8" fmla="*/ 51 w 53"/>
                <a:gd name="T9" fmla="*/ 100 h 100"/>
                <a:gd name="T10" fmla="*/ 51 w 53"/>
                <a:gd name="T11" fmla="*/ 0 h 100"/>
                <a:gd name="T12" fmla="*/ 31 w 53"/>
                <a:gd name="T13" fmla="*/ 3 h 100"/>
                <a:gd name="T14" fmla="*/ 28 w 53"/>
                <a:gd name="T15" fmla="*/ 1 h 100"/>
                <a:gd name="T16" fmla="*/ 27 w 53"/>
                <a:gd name="T17" fmla="*/ 2 h 100"/>
                <a:gd name="T18" fmla="*/ 26 w 53"/>
                <a:gd name="T19" fmla="*/ 2 h 100"/>
                <a:gd name="T20" fmla="*/ 25 w 53"/>
                <a:gd name="T21" fmla="*/ 1 h 100"/>
                <a:gd name="T22" fmla="*/ 23 w 53"/>
                <a:gd name="T23" fmla="*/ 3 h 100"/>
                <a:gd name="T24" fmla="*/ 5 w 53"/>
                <a:gd name="T25" fmla="*/ 64 h 100"/>
                <a:gd name="T26" fmla="*/ 8 w 53"/>
                <a:gd name="T27" fmla="*/ 69 h 100"/>
                <a:gd name="T28" fmla="*/ 19 w 53"/>
                <a:gd name="T29" fmla="*/ 76 h 100"/>
                <a:gd name="T30" fmla="*/ 7 w 53"/>
                <a:gd name="T31" fmla="*/ 76 h 100"/>
                <a:gd name="T32" fmla="*/ 16 w 53"/>
                <a:gd name="T33" fmla="*/ 71 h 100"/>
                <a:gd name="T34" fmla="*/ 9 w 53"/>
                <a:gd name="T35" fmla="*/ 81 h 100"/>
                <a:gd name="T36" fmla="*/ 19 w 53"/>
                <a:gd name="T37" fmla="*/ 85 h 100"/>
                <a:gd name="T38" fmla="*/ 7 w 53"/>
                <a:gd name="T39" fmla="*/ 85 h 100"/>
                <a:gd name="T40" fmla="*/ 17 w 53"/>
                <a:gd name="T41" fmla="*/ 96 h 100"/>
                <a:gd name="T42" fmla="*/ 7 w 53"/>
                <a:gd name="T43" fmla="*/ 92 h 100"/>
                <a:gd name="T44" fmla="*/ 19 w 53"/>
                <a:gd name="T45" fmla="*/ 92 h 100"/>
                <a:gd name="T46" fmla="*/ 30 w 53"/>
                <a:gd name="T47" fmla="*/ 71 h 100"/>
                <a:gd name="T48" fmla="*/ 30 w 53"/>
                <a:gd name="T49" fmla="*/ 78 h 100"/>
                <a:gd name="T50" fmla="*/ 21 w 53"/>
                <a:gd name="T51" fmla="*/ 74 h 100"/>
                <a:gd name="T52" fmla="*/ 21 w 53"/>
                <a:gd name="T53" fmla="*/ 65 h 100"/>
                <a:gd name="T54" fmla="*/ 32 w 53"/>
                <a:gd name="T55" fmla="*/ 65 h 100"/>
                <a:gd name="T56" fmla="*/ 24 w 53"/>
                <a:gd name="T57" fmla="*/ 70 h 100"/>
                <a:gd name="T58" fmla="*/ 30 w 53"/>
                <a:gd name="T59" fmla="*/ 81 h 100"/>
                <a:gd name="T60" fmla="*/ 30 w 53"/>
                <a:gd name="T61" fmla="*/ 87 h 100"/>
                <a:gd name="T62" fmla="*/ 21 w 53"/>
                <a:gd name="T63" fmla="*/ 83 h 100"/>
                <a:gd name="T64" fmla="*/ 30 w 53"/>
                <a:gd name="T65" fmla="*/ 96 h 100"/>
                <a:gd name="T66" fmla="*/ 21 w 53"/>
                <a:gd name="T67" fmla="*/ 92 h 100"/>
                <a:gd name="T68" fmla="*/ 33 w 53"/>
                <a:gd name="T69" fmla="*/ 92 h 100"/>
                <a:gd name="T70" fmla="*/ 44 w 53"/>
                <a:gd name="T71" fmla="*/ 81 h 100"/>
                <a:gd name="T72" fmla="*/ 44 w 53"/>
                <a:gd name="T73" fmla="*/ 87 h 100"/>
                <a:gd name="T74" fmla="*/ 34 w 53"/>
                <a:gd name="T75" fmla="*/ 83 h 100"/>
                <a:gd name="T76" fmla="*/ 34 w 53"/>
                <a:gd name="T77" fmla="*/ 74 h 100"/>
                <a:gd name="T78" fmla="*/ 47 w 53"/>
                <a:gd name="T79" fmla="*/ 74 h 100"/>
                <a:gd name="T80" fmla="*/ 37 w 53"/>
                <a:gd name="T81" fmla="*/ 78 h 100"/>
                <a:gd name="T82" fmla="*/ 44 w 53"/>
                <a:gd name="T83" fmla="*/ 96 h 100"/>
                <a:gd name="T84" fmla="*/ 35 w 53"/>
                <a:gd name="T85" fmla="*/ 92 h 100"/>
                <a:gd name="T86" fmla="*/ 47 w 53"/>
                <a:gd name="T87" fmla="*/ 92 h 100"/>
                <a:gd name="T88" fmla="*/ 37 w 53"/>
                <a:gd name="T89" fmla="*/ 68 h 100"/>
                <a:gd name="T90" fmla="*/ 45 w 53"/>
                <a:gd name="T91" fmla="*/ 69 h 100"/>
                <a:gd name="T92" fmla="*/ 6 w 53"/>
                <a:gd name="T93" fmla="*/ 60 h 100"/>
                <a:gd name="T94" fmla="*/ 6 w 53"/>
                <a:gd name="T95" fmla="*/ 4 h 100"/>
                <a:gd name="T96" fmla="*/ 50 w 53"/>
                <a:gd name="T97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100">
                  <a:moveTo>
                    <a:pt x="4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5" y="59"/>
                    <a:pt x="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8" y="59"/>
                    <a:pt x="48" y="58"/>
                    <a:pt x="48" y="5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7" y="6"/>
                  </a:cubicBezTo>
                  <a:close/>
                  <a:moveTo>
                    <a:pt x="5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1" y="100"/>
                    <a:pt x="3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2" y="100"/>
                    <a:pt x="53" y="99"/>
                    <a:pt x="53" y="9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2" y="0"/>
                    <a:pt x="51" y="0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1" y="3"/>
                  </a:cubicBezTo>
                  <a:cubicBezTo>
                    <a:pt x="30" y="3"/>
                    <a:pt x="30" y="2"/>
                    <a:pt x="30" y="2"/>
                  </a:cubicBezTo>
                  <a:cubicBezTo>
                    <a:pt x="30" y="1"/>
                    <a:pt x="30" y="1"/>
                    <a:pt x="31" y="1"/>
                  </a:cubicBezTo>
                  <a:close/>
                  <a:moveTo>
                    <a:pt x="28" y="1"/>
                  </a:moveTo>
                  <a:cubicBezTo>
                    <a:pt x="28" y="1"/>
                    <a:pt x="29" y="1"/>
                    <a:pt x="29" y="2"/>
                  </a:cubicBezTo>
                  <a:cubicBezTo>
                    <a:pt x="29" y="2"/>
                    <a:pt x="28" y="3"/>
                    <a:pt x="28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1"/>
                    <a:pt x="28" y="1"/>
                  </a:cubicBezTo>
                  <a:close/>
                  <a:moveTo>
                    <a:pt x="25" y="1"/>
                  </a:moveTo>
                  <a:cubicBezTo>
                    <a:pt x="26" y="1"/>
                    <a:pt x="26" y="1"/>
                    <a:pt x="26" y="2"/>
                  </a:cubicBezTo>
                  <a:cubicBezTo>
                    <a:pt x="26" y="2"/>
                    <a:pt x="26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4" y="1"/>
                    <a:pt x="25" y="1"/>
                    <a:pt x="25" y="1"/>
                  </a:cubicBezTo>
                  <a:close/>
                  <a:moveTo>
                    <a:pt x="23" y="1"/>
                  </a:move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1"/>
                    <a:pt x="23" y="1"/>
                  </a:cubicBezTo>
                  <a:close/>
                  <a:moveTo>
                    <a:pt x="5" y="64"/>
                  </a:moveTo>
                  <a:cubicBezTo>
                    <a:pt x="6" y="62"/>
                    <a:pt x="7" y="61"/>
                    <a:pt x="10" y="62"/>
                  </a:cubicBezTo>
                  <a:cubicBezTo>
                    <a:pt x="13" y="63"/>
                    <a:pt x="17" y="66"/>
                    <a:pt x="16" y="68"/>
                  </a:cubicBezTo>
                  <a:cubicBezTo>
                    <a:pt x="16" y="70"/>
                    <a:pt x="11" y="70"/>
                    <a:pt x="8" y="69"/>
                  </a:cubicBezTo>
                  <a:cubicBezTo>
                    <a:pt x="5" y="68"/>
                    <a:pt x="5" y="66"/>
                    <a:pt x="5" y="64"/>
                  </a:cubicBezTo>
                  <a:close/>
                  <a:moveTo>
                    <a:pt x="19" y="74"/>
                  </a:moveTo>
                  <a:cubicBezTo>
                    <a:pt x="19" y="76"/>
                    <a:pt x="19" y="76"/>
                    <a:pt x="19" y="76"/>
                  </a:cubicBezTo>
                  <a:cubicBezTo>
                    <a:pt x="19" y="77"/>
                    <a:pt x="18" y="78"/>
                    <a:pt x="16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8" y="78"/>
                    <a:pt x="7" y="77"/>
                    <a:pt x="7" y="76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8" y="71"/>
                    <a:pt x="9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8" y="71"/>
                    <a:pt x="19" y="73"/>
                    <a:pt x="19" y="74"/>
                  </a:cubicBezTo>
                  <a:close/>
                  <a:moveTo>
                    <a:pt x="7" y="83"/>
                  </a:moveTo>
                  <a:cubicBezTo>
                    <a:pt x="7" y="82"/>
                    <a:pt x="8" y="81"/>
                    <a:pt x="9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81"/>
                    <a:pt x="19" y="82"/>
                    <a:pt x="19" y="83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6"/>
                    <a:pt x="18" y="87"/>
                    <a:pt x="16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7"/>
                    <a:pt x="7" y="86"/>
                    <a:pt x="7" y="85"/>
                  </a:cubicBezTo>
                  <a:lnTo>
                    <a:pt x="7" y="83"/>
                  </a:lnTo>
                  <a:close/>
                  <a:moveTo>
                    <a:pt x="19" y="94"/>
                  </a:moveTo>
                  <a:cubicBezTo>
                    <a:pt x="19" y="95"/>
                    <a:pt x="18" y="96"/>
                    <a:pt x="17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6"/>
                    <a:pt x="7" y="95"/>
                    <a:pt x="7" y="94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1"/>
                    <a:pt x="8" y="90"/>
                    <a:pt x="9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9" y="91"/>
                    <a:pt x="19" y="92"/>
                  </a:cubicBezTo>
                  <a:lnTo>
                    <a:pt x="19" y="94"/>
                  </a:lnTo>
                  <a:close/>
                  <a:moveTo>
                    <a:pt x="23" y="71"/>
                  </a:move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3" y="73"/>
                    <a:pt x="33" y="74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7"/>
                    <a:pt x="32" y="78"/>
                    <a:pt x="30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8"/>
                    <a:pt x="21" y="77"/>
                    <a:pt x="21" y="76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3"/>
                    <a:pt x="22" y="71"/>
                    <a:pt x="23" y="71"/>
                  </a:cubicBezTo>
                  <a:close/>
                  <a:moveTo>
                    <a:pt x="21" y="67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21" y="63"/>
                    <a:pt x="23" y="62"/>
                    <a:pt x="24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0" y="62"/>
                    <a:pt x="32" y="63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9"/>
                    <a:pt x="30" y="70"/>
                    <a:pt x="29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0"/>
                    <a:pt x="21" y="69"/>
                    <a:pt x="21" y="67"/>
                  </a:cubicBezTo>
                  <a:close/>
                  <a:moveTo>
                    <a:pt x="23" y="81"/>
                  </a:moveTo>
                  <a:cubicBezTo>
                    <a:pt x="30" y="81"/>
                    <a:pt x="30" y="81"/>
                    <a:pt x="30" y="81"/>
                  </a:cubicBezTo>
                  <a:cubicBezTo>
                    <a:pt x="32" y="81"/>
                    <a:pt x="33" y="82"/>
                    <a:pt x="33" y="83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6"/>
                    <a:pt x="32" y="87"/>
                    <a:pt x="30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2" y="87"/>
                    <a:pt x="21" y="86"/>
                    <a:pt x="21" y="8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2"/>
                    <a:pt x="22" y="81"/>
                    <a:pt x="23" y="81"/>
                  </a:cubicBezTo>
                  <a:close/>
                  <a:moveTo>
                    <a:pt x="33" y="94"/>
                  </a:moveTo>
                  <a:cubicBezTo>
                    <a:pt x="33" y="95"/>
                    <a:pt x="32" y="96"/>
                    <a:pt x="30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5"/>
                    <a:pt x="21" y="94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1"/>
                    <a:pt x="22" y="90"/>
                    <a:pt x="23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2" y="90"/>
                    <a:pt x="33" y="91"/>
                    <a:pt x="33" y="92"/>
                  </a:cubicBezTo>
                  <a:lnTo>
                    <a:pt x="33" y="94"/>
                  </a:lnTo>
                  <a:close/>
                  <a:moveTo>
                    <a:pt x="37" y="81"/>
                  </a:moveTo>
                  <a:cubicBezTo>
                    <a:pt x="44" y="81"/>
                    <a:pt x="44" y="81"/>
                    <a:pt x="44" y="81"/>
                  </a:cubicBezTo>
                  <a:cubicBezTo>
                    <a:pt x="46" y="81"/>
                    <a:pt x="47" y="82"/>
                    <a:pt x="47" y="8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7" y="86"/>
                    <a:pt x="46" y="87"/>
                    <a:pt x="44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6" y="87"/>
                    <a:pt x="34" y="86"/>
                    <a:pt x="34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2"/>
                    <a:pt x="36" y="81"/>
                    <a:pt x="37" y="81"/>
                  </a:cubicBezTo>
                  <a:close/>
                  <a:moveTo>
                    <a:pt x="34" y="76"/>
                  </a:moveTo>
                  <a:cubicBezTo>
                    <a:pt x="34" y="74"/>
                    <a:pt x="34" y="74"/>
                    <a:pt x="34" y="74"/>
                  </a:cubicBezTo>
                  <a:cubicBezTo>
                    <a:pt x="34" y="73"/>
                    <a:pt x="36" y="71"/>
                    <a:pt x="3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7" y="73"/>
                    <a:pt x="47" y="74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7"/>
                    <a:pt x="46" y="78"/>
                    <a:pt x="4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6" y="78"/>
                    <a:pt x="34" y="77"/>
                    <a:pt x="34" y="76"/>
                  </a:cubicBezTo>
                  <a:close/>
                  <a:moveTo>
                    <a:pt x="47" y="94"/>
                  </a:moveTo>
                  <a:cubicBezTo>
                    <a:pt x="47" y="95"/>
                    <a:pt x="46" y="96"/>
                    <a:pt x="44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6"/>
                    <a:pt x="35" y="95"/>
                    <a:pt x="35" y="94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6" y="90"/>
                    <a:pt x="3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6" y="90"/>
                    <a:pt x="47" y="91"/>
                    <a:pt x="47" y="92"/>
                  </a:cubicBezTo>
                  <a:lnTo>
                    <a:pt x="47" y="94"/>
                  </a:lnTo>
                  <a:close/>
                  <a:moveTo>
                    <a:pt x="45" y="69"/>
                  </a:moveTo>
                  <a:cubicBezTo>
                    <a:pt x="42" y="70"/>
                    <a:pt x="38" y="70"/>
                    <a:pt x="37" y="68"/>
                  </a:cubicBezTo>
                  <a:cubicBezTo>
                    <a:pt x="36" y="66"/>
                    <a:pt x="40" y="63"/>
                    <a:pt x="43" y="62"/>
                  </a:cubicBezTo>
                  <a:cubicBezTo>
                    <a:pt x="46" y="61"/>
                    <a:pt x="47" y="62"/>
                    <a:pt x="48" y="64"/>
                  </a:cubicBezTo>
                  <a:cubicBezTo>
                    <a:pt x="49" y="66"/>
                    <a:pt x="48" y="68"/>
                    <a:pt x="45" y="69"/>
                  </a:cubicBezTo>
                  <a:close/>
                  <a:moveTo>
                    <a:pt x="50" y="57"/>
                  </a:moveTo>
                  <a:cubicBezTo>
                    <a:pt x="50" y="59"/>
                    <a:pt x="49" y="60"/>
                    <a:pt x="47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4" y="60"/>
                    <a:pt x="3" y="59"/>
                    <a:pt x="3" y="5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9" y="4"/>
                    <a:pt x="50" y="5"/>
                    <a:pt x="50" y="7"/>
                  </a:cubicBezTo>
                  <a:lnTo>
                    <a:pt x="50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>
              <a:spLocks noEditPoints="1"/>
            </p:cNvSpPr>
            <p:nvPr/>
          </p:nvSpPr>
          <p:spPr bwMode="auto">
            <a:xfrm>
              <a:off x="3802063" y="1487488"/>
              <a:ext cx="379413" cy="288925"/>
            </a:xfrm>
            <a:custGeom>
              <a:avLst/>
              <a:gdLst>
                <a:gd name="T0" fmla="*/ 85 w 101"/>
                <a:gd name="T1" fmla="*/ 41 h 77"/>
                <a:gd name="T2" fmla="*/ 79 w 101"/>
                <a:gd name="T3" fmla="*/ 47 h 77"/>
                <a:gd name="T4" fmla="*/ 85 w 101"/>
                <a:gd name="T5" fmla="*/ 53 h 77"/>
                <a:gd name="T6" fmla="*/ 91 w 101"/>
                <a:gd name="T7" fmla="*/ 47 h 77"/>
                <a:gd name="T8" fmla="*/ 85 w 101"/>
                <a:gd name="T9" fmla="*/ 41 h 77"/>
                <a:gd name="T10" fmla="*/ 57 w 101"/>
                <a:gd name="T11" fmla="*/ 41 h 77"/>
                <a:gd name="T12" fmla="*/ 51 w 101"/>
                <a:gd name="T13" fmla="*/ 47 h 77"/>
                <a:gd name="T14" fmla="*/ 57 w 101"/>
                <a:gd name="T15" fmla="*/ 53 h 77"/>
                <a:gd name="T16" fmla="*/ 63 w 101"/>
                <a:gd name="T17" fmla="*/ 47 h 77"/>
                <a:gd name="T18" fmla="*/ 57 w 101"/>
                <a:gd name="T19" fmla="*/ 41 h 77"/>
                <a:gd name="T20" fmla="*/ 95 w 101"/>
                <a:gd name="T21" fmla="*/ 29 h 77"/>
                <a:gd name="T22" fmla="*/ 48 w 101"/>
                <a:gd name="T23" fmla="*/ 29 h 77"/>
                <a:gd name="T24" fmla="*/ 43 w 101"/>
                <a:gd name="T25" fmla="*/ 34 h 77"/>
                <a:gd name="T26" fmla="*/ 43 w 101"/>
                <a:gd name="T27" fmla="*/ 59 h 77"/>
                <a:gd name="T28" fmla="*/ 48 w 101"/>
                <a:gd name="T29" fmla="*/ 64 h 77"/>
                <a:gd name="T30" fmla="*/ 95 w 101"/>
                <a:gd name="T31" fmla="*/ 64 h 77"/>
                <a:gd name="T32" fmla="*/ 101 w 101"/>
                <a:gd name="T33" fmla="*/ 59 h 77"/>
                <a:gd name="T34" fmla="*/ 101 w 101"/>
                <a:gd name="T35" fmla="*/ 34 h 77"/>
                <a:gd name="T36" fmla="*/ 95 w 101"/>
                <a:gd name="T37" fmla="*/ 29 h 77"/>
                <a:gd name="T38" fmla="*/ 85 w 101"/>
                <a:gd name="T39" fmla="*/ 57 h 77"/>
                <a:gd name="T40" fmla="*/ 85 w 101"/>
                <a:gd name="T41" fmla="*/ 57 h 77"/>
                <a:gd name="T42" fmla="*/ 57 w 101"/>
                <a:gd name="T43" fmla="*/ 57 h 77"/>
                <a:gd name="T44" fmla="*/ 57 w 101"/>
                <a:gd name="T45" fmla="*/ 57 h 77"/>
                <a:gd name="T46" fmla="*/ 47 w 101"/>
                <a:gd name="T47" fmla="*/ 47 h 77"/>
                <a:gd name="T48" fmla="*/ 57 w 101"/>
                <a:gd name="T49" fmla="*/ 37 h 77"/>
                <a:gd name="T50" fmla="*/ 67 w 101"/>
                <a:gd name="T51" fmla="*/ 47 h 77"/>
                <a:gd name="T52" fmla="*/ 65 w 101"/>
                <a:gd name="T53" fmla="*/ 53 h 77"/>
                <a:gd name="T54" fmla="*/ 77 w 101"/>
                <a:gd name="T55" fmla="*/ 53 h 77"/>
                <a:gd name="T56" fmla="*/ 75 w 101"/>
                <a:gd name="T57" fmla="*/ 47 h 77"/>
                <a:gd name="T58" fmla="*/ 85 w 101"/>
                <a:gd name="T59" fmla="*/ 37 h 77"/>
                <a:gd name="T60" fmla="*/ 95 w 101"/>
                <a:gd name="T61" fmla="*/ 47 h 77"/>
                <a:gd name="T62" fmla="*/ 85 w 101"/>
                <a:gd name="T63" fmla="*/ 57 h 77"/>
                <a:gd name="T64" fmla="*/ 27 w 101"/>
                <a:gd name="T65" fmla="*/ 0 h 77"/>
                <a:gd name="T66" fmla="*/ 11 w 101"/>
                <a:gd name="T67" fmla="*/ 13 h 77"/>
                <a:gd name="T68" fmla="*/ 8 w 101"/>
                <a:gd name="T69" fmla="*/ 13 h 77"/>
                <a:gd name="T70" fmla="*/ 0 w 101"/>
                <a:gd name="T71" fmla="*/ 24 h 77"/>
                <a:gd name="T72" fmla="*/ 0 w 101"/>
                <a:gd name="T73" fmla="*/ 58 h 77"/>
                <a:gd name="T74" fmla="*/ 8 w 101"/>
                <a:gd name="T75" fmla="*/ 70 h 77"/>
                <a:gd name="T76" fmla="*/ 13 w 101"/>
                <a:gd name="T77" fmla="*/ 67 h 77"/>
                <a:gd name="T78" fmla="*/ 13 w 101"/>
                <a:gd name="T79" fmla="*/ 73 h 77"/>
                <a:gd name="T80" fmla="*/ 16 w 101"/>
                <a:gd name="T81" fmla="*/ 77 h 77"/>
                <a:gd name="T82" fmla="*/ 38 w 101"/>
                <a:gd name="T83" fmla="*/ 77 h 77"/>
                <a:gd name="T84" fmla="*/ 41 w 101"/>
                <a:gd name="T85" fmla="*/ 73 h 77"/>
                <a:gd name="T86" fmla="*/ 41 w 101"/>
                <a:gd name="T87" fmla="*/ 28 h 77"/>
                <a:gd name="T88" fmla="*/ 45 w 101"/>
                <a:gd name="T89" fmla="*/ 18 h 77"/>
                <a:gd name="T90" fmla="*/ 27 w 101"/>
                <a:gd name="T91" fmla="*/ 0 h 77"/>
                <a:gd name="T92" fmla="*/ 27 w 101"/>
                <a:gd name="T93" fmla="*/ 33 h 77"/>
                <a:gd name="T94" fmla="*/ 12 w 101"/>
                <a:gd name="T95" fmla="*/ 18 h 77"/>
                <a:gd name="T96" fmla="*/ 27 w 101"/>
                <a:gd name="T97" fmla="*/ 3 h 77"/>
                <a:gd name="T98" fmla="*/ 42 w 101"/>
                <a:gd name="T99" fmla="*/ 18 h 77"/>
                <a:gd name="T100" fmla="*/ 27 w 101"/>
                <a:gd name="T101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77">
                  <a:moveTo>
                    <a:pt x="85" y="41"/>
                  </a:moveTo>
                  <a:cubicBezTo>
                    <a:pt x="82" y="42"/>
                    <a:pt x="79" y="44"/>
                    <a:pt x="79" y="47"/>
                  </a:cubicBezTo>
                  <a:cubicBezTo>
                    <a:pt x="79" y="51"/>
                    <a:pt x="82" y="53"/>
                    <a:pt x="85" y="53"/>
                  </a:cubicBezTo>
                  <a:cubicBezTo>
                    <a:pt x="88" y="53"/>
                    <a:pt x="91" y="51"/>
                    <a:pt x="91" y="47"/>
                  </a:cubicBezTo>
                  <a:cubicBezTo>
                    <a:pt x="91" y="44"/>
                    <a:pt x="88" y="42"/>
                    <a:pt x="85" y="41"/>
                  </a:cubicBezTo>
                  <a:close/>
                  <a:moveTo>
                    <a:pt x="57" y="41"/>
                  </a:moveTo>
                  <a:cubicBezTo>
                    <a:pt x="53" y="42"/>
                    <a:pt x="51" y="44"/>
                    <a:pt x="51" y="47"/>
                  </a:cubicBezTo>
                  <a:cubicBezTo>
                    <a:pt x="51" y="51"/>
                    <a:pt x="53" y="53"/>
                    <a:pt x="57" y="53"/>
                  </a:cubicBezTo>
                  <a:cubicBezTo>
                    <a:pt x="60" y="53"/>
                    <a:pt x="63" y="51"/>
                    <a:pt x="63" y="47"/>
                  </a:cubicBezTo>
                  <a:cubicBezTo>
                    <a:pt x="63" y="44"/>
                    <a:pt x="60" y="42"/>
                    <a:pt x="57" y="41"/>
                  </a:cubicBezTo>
                  <a:close/>
                  <a:moveTo>
                    <a:pt x="95" y="29"/>
                  </a:move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3" y="31"/>
                    <a:pt x="43" y="34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62"/>
                    <a:pt x="45" y="64"/>
                    <a:pt x="48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8" y="64"/>
                    <a:pt x="101" y="62"/>
                    <a:pt x="101" y="5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1"/>
                    <a:pt x="98" y="29"/>
                    <a:pt x="95" y="29"/>
                  </a:cubicBezTo>
                  <a:close/>
                  <a:moveTo>
                    <a:pt x="85" y="57"/>
                  </a:moveTo>
                  <a:cubicBezTo>
                    <a:pt x="85" y="57"/>
                    <a:pt x="85" y="57"/>
                    <a:pt x="85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1" y="57"/>
                    <a:pt x="47" y="53"/>
                    <a:pt x="47" y="47"/>
                  </a:cubicBezTo>
                  <a:cubicBezTo>
                    <a:pt x="47" y="42"/>
                    <a:pt x="51" y="37"/>
                    <a:pt x="57" y="37"/>
                  </a:cubicBezTo>
                  <a:cubicBezTo>
                    <a:pt x="62" y="37"/>
                    <a:pt x="67" y="42"/>
                    <a:pt x="67" y="47"/>
                  </a:cubicBezTo>
                  <a:cubicBezTo>
                    <a:pt x="67" y="50"/>
                    <a:pt x="66" y="52"/>
                    <a:pt x="65" y="5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6" y="52"/>
                    <a:pt x="75" y="50"/>
                    <a:pt x="75" y="47"/>
                  </a:cubicBezTo>
                  <a:cubicBezTo>
                    <a:pt x="75" y="42"/>
                    <a:pt x="80" y="37"/>
                    <a:pt x="85" y="37"/>
                  </a:cubicBezTo>
                  <a:cubicBezTo>
                    <a:pt x="91" y="37"/>
                    <a:pt x="95" y="42"/>
                    <a:pt x="95" y="47"/>
                  </a:cubicBezTo>
                  <a:cubicBezTo>
                    <a:pt x="95" y="53"/>
                    <a:pt x="91" y="57"/>
                    <a:pt x="85" y="57"/>
                  </a:cubicBezTo>
                  <a:close/>
                  <a:moveTo>
                    <a:pt x="27" y="0"/>
                  </a:moveTo>
                  <a:cubicBezTo>
                    <a:pt x="19" y="0"/>
                    <a:pt x="13" y="6"/>
                    <a:pt x="11" y="13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3" y="13"/>
                    <a:pt x="0" y="18"/>
                    <a:pt x="0" y="2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5"/>
                    <a:pt x="3" y="70"/>
                    <a:pt x="8" y="70"/>
                  </a:cubicBezTo>
                  <a:cubicBezTo>
                    <a:pt x="10" y="70"/>
                    <a:pt x="12" y="69"/>
                    <a:pt x="13" y="67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5"/>
                    <a:pt x="15" y="77"/>
                    <a:pt x="16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40" y="77"/>
                    <a:pt x="41" y="75"/>
                    <a:pt x="41" y="73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3" y="25"/>
                    <a:pt x="45" y="22"/>
                    <a:pt x="45" y="18"/>
                  </a:cubicBezTo>
                  <a:cubicBezTo>
                    <a:pt x="45" y="8"/>
                    <a:pt x="37" y="0"/>
                    <a:pt x="27" y="0"/>
                  </a:cubicBezTo>
                  <a:close/>
                  <a:moveTo>
                    <a:pt x="27" y="33"/>
                  </a:moveTo>
                  <a:cubicBezTo>
                    <a:pt x="19" y="33"/>
                    <a:pt x="12" y="26"/>
                    <a:pt x="12" y="18"/>
                  </a:cubicBezTo>
                  <a:cubicBezTo>
                    <a:pt x="12" y="9"/>
                    <a:pt x="19" y="3"/>
                    <a:pt x="27" y="3"/>
                  </a:cubicBezTo>
                  <a:cubicBezTo>
                    <a:pt x="36" y="3"/>
                    <a:pt x="42" y="9"/>
                    <a:pt x="42" y="18"/>
                  </a:cubicBezTo>
                  <a:cubicBezTo>
                    <a:pt x="42" y="26"/>
                    <a:pt x="36" y="33"/>
                    <a:pt x="2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>
              <a:spLocks noEditPoints="1"/>
            </p:cNvSpPr>
            <p:nvPr/>
          </p:nvSpPr>
          <p:spPr bwMode="auto">
            <a:xfrm>
              <a:off x="3160713" y="1401763"/>
              <a:ext cx="255588" cy="374650"/>
            </a:xfrm>
            <a:custGeom>
              <a:avLst/>
              <a:gdLst>
                <a:gd name="T0" fmla="*/ 60 w 68"/>
                <a:gd name="T1" fmla="*/ 5 h 100"/>
                <a:gd name="T2" fmla="*/ 8 w 68"/>
                <a:gd name="T3" fmla="*/ 5 h 100"/>
                <a:gd name="T4" fmla="*/ 4 w 68"/>
                <a:gd name="T5" fmla="*/ 9 h 100"/>
                <a:gd name="T6" fmla="*/ 4 w 68"/>
                <a:gd name="T7" fmla="*/ 67 h 100"/>
                <a:gd name="T8" fmla="*/ 8 w 68"/>
                <a:gd name="T9" fmla="*/ 71 h 100"/>
                <a:gd name="T10" fmla="*/ 60 w 68"/>
                <a:gd name="T11" fmla="*/ 71 h 100"/>
                <a:gd name="T12" fmla="*/ 64 w 68"/>
                <a:gd name="T13" fmla="*/ 67 h 100"/>
                <a:gd name="T14" fmla="*/ 64 w 68"/>
                <a:gd name="T15" fmla="*/ 9 h 100"/>
                <a:gd name="T16" fmla="*/ 60 w 68"/>
                <a:gd name="T17" fmla="*/ 5 h 100"/>
                <a:gd name="T18" fmla="*/ 63 w 68"/>
                <a:gd name="T19" fmla="*/ 0 h 100"/>
                <a:gd name="T20" fmla="*/ 5 w 68"/>
                <a:gd name="T21" fmla="*/ 0 h 100"/>
                <a:gd name="T22" fmla="*/ 0 w 68"/>
                <a:gd name="T23" fmla="*/ 5 h 100"/>
                <a:gd name="T24" fmla="*/ 0 w 68"/>
                <a:gd name="T25" fmla="*/ 94 h 100"/>
                <a:gd name="T26" fmla="*/ 5 w 68"/>
                <a:gd name="T27" fmla="*/ 100 h 100"/>
                <a:gd name="T28" fmla="*/ 63 w 68"/>
                <a:gd name="T29" fmla="*/ 100 h 100"/>
                <a:gd name="T30" fmla="*/ 68 w 68"/>
                <a:gd name="T31" fmla="*/ 94 h 100"/>
                <a:gd name="T32" fmla="*/ 68 w 68"/>
                <a:gd name="T33" fmla="*/ 5 h 100"/>
                <a:gd name="T34" fmla="*/ 63 w 68"/>
                <a:gd name="T35" fmla="*/ 0 h 100"/>
                <a:gd name="T36" fmla="*/ 17 w 68"/>
                <a:gd name="T37" fmla="*/ 91 h 100"/>
                <a:gd name="T38" fmla="*/ 12 w 68"/>
                <a:gd name="T39" fmla="*/ 85 h 100"/>
                <a:gd name="T40" fmla="*/ 12 w 68"/>
                <a:gd name="T41" fmla="*/ 91 h 100"/>
                <a:gd name="T42" fmla="*/ 8 w 68"/>
                <a:gd name="T43" fmla="*/ 85 h 100"/>
                <a:gd name="T44" fmla="*/ 12 w 68"/>
                <a:gd name="T45" fmla="*/ 79 h 100"/>
                <a:gd name="T46" fmla="*/ 12 w 68"/>
                <a:gd name="T47" fmla="*/ 84 h 100"/>
                <a:gd name="T48" fmla="*/ 17 w 68"/>
                <a:gd name="T49" fmla="*/ 79 h 100"/>
                <a:gd name="T50" fmla="*/ 17 w 68"/>
                <a:gd name="T51" fmla="*/ 91 h 100"/>
                <a:gd name="T52" fmla="*/ 23 w 68"/>
                <a:gd name="T53" fmla="*/ 91 h 100"/>
                <a:gd name="T54" fmla="*/ 23 w 68"/>
                <a:gd name="T55" fmla="*/ 78 h 100"/>
                <a:gd name="T56" fmla="*/ 34 w 68"/>
                <a:gd name="T57" fmla="*/ 85 h 100"/>
                <a:gd name="T58" fmla="*/ 23 w 68"/>
                <a:gd name="T59" fmla="*/ 91 h 100"/>
                <a:gd name="T60" fmla="*/ 39 w 68"/>
                <a:gd name="T61" fmla="*/ 89 h 100"/>
                <a:gd name="T62" fmla="*/ 38 w 68"/>
                <a:gd name="T63" fmla="*/ 91 h 100"/>
                <a:gd name="T64" fmla="*/ 36 w 68"/>
                <a:gd name="T65" fmla="*/ 89 h 100"/>
                <a:gd name="T66" fmla="*/ 36 w 68"/>
                <a:gd name="T67" fmla="*/ 80 h 100"/>
                <a:gd name="T68" fmla="*/ 38 w 68"/>
                <a:gd name="T69" fmla="*/ 78 h 100"/>
                <a:gd name="T70" fmla="*/ 39 w 68"/>
                <a:gd name="T71" fmla="*/ 80 h 100"/>
                <a:gd name="T72" fmla="*/ 39 w 68"/>
                <a:gd name="T73" fmla="*/ 89 h 100"/>
                <a:gd name="T74" fmla="*/ 44 w 68"/>
                <a:gd name="T75" fmla="*/ 89 h 100"/>
                <a:gd name="T76" fmla="*/ 43 w 68"/>
                <a:gd name="T77" fmla="*/ 91 h 100"/>
                <a:gd name="T78" fmla="*/ 42 w 68"/>
                <a:gd name="T79" fmla="*/ 89 h 100"/>
                <a:gd name="T80" fmla="*/ 42 w 68"/>
                <a:gd name="T81" fmla="*/ 80 h 100"/>
                <a:gd name="T82" fmla="*/ 43 w 68"/>
                <a:gd name="T83" fmla="*/ 78 h 100"/>
                <a:gd name="T84" fmla="*/ 44 w 68"/>
                <a:gd name="T85" fmla="*/ 80 h 100"/>
                <a:gd name="T86" fmla="*/ 44 w 68"/>
                <a:gd name="T87" fmla="*/ 89 h 100"/>
                <a:gd name="T88" fmla="*/ 55 w 68"/>
                <a:gd name="T89" fmla="*/ 91 h 100"/>
                <a:gd name="T90" fmla="*/ 55 w 68"/>
                <a:gd name="T91" fmla="*/ 85 h 100"/>
                <a:gd name="T92" fmla="*/ 51 w 68"/>
                <a:gd name="T93" fmla="*/ 91 h 100"/>
                <a:gd name="T94" fmla="*/ 51 w 68"/>
                <a:gd name="T95" fmla="*/ 79 h 100"/>
                <a:gd name="T96" fmla="*/ 55 w 68"/>
                <a:gd name="T97" fmla="*/ 84 h 100"/>
                <a:gd name="T98" fmla="*/ 55 w 68"/>
                <a:gd name="T99" fmla="*/ 79 h 100"/>
                <a:gd name="T100" fmla="*/ 60 w 68"/>
                <a:gd name="T101" fmla="*/ 85 h 100"/>
                <a:gd name="T102" fmla="*/ 55 w 68"/>
                <a:gd name="T103" fmla="*/ 91 h 100"/>
                <a:gd name="T104" fmla="*/ 65 w 68"/>
                <a:gd name="T105" fmla="*/ 67 h 100"/>
                <a:gd name="T106" fmla="*/ 60 w 68"/>
                <a:gd name="T107" fmla="*/ 72 h 100"/>
                <a:gd name="T108" fmla="*/ 8 w 68"/>
                <a:gd name="T109" fmla="*/ 72 h 100"/>
                <a:gd name="T110" fmla="*/ 3 w 68"/>
                <a:gd name="T111" fmla="*/ 67 h 100"/>
                <a:gd name="T112" fmla="*/ 3 w 68"/>
                <a:gd name="T113" fmla="*/ 9 h 100"/>
                <a:gd name="T114" fmla="*/ 8 w 68"/>
                <a:gd name="T115" fmla="*/ 3 h 100"/>
                <a:gd name="T116" fmla="*/ 60 w 68"/>
                <a:gd name="T117" fmla="*/ 3 h 100"/>
                <a:gd name="T118" fmla="*/ 65 w 68"/>
                <a:gd name="T119" fmla="*/ 9 h 100"/>
                <a:gd name="T120" fmla="*/ 65 w 68"/>
                <a:gd name="T12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100">
                  <a:moveTo>
                    <a:pt x="60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4" y="6"/>
                    <a:pt x="4" y="9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9"/>
                    <a:pt x="6" y="71"/>
                    <a:pt x="8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2" y="71"/>
                    <a:pt x="64" y="69"/>
                    <a:pt x="64" y="67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6"/>
                    <a:pt x="62" y="5"/>
                    <a:pt x="60" y="5"/>
                  </a:cubicBezTo>
                  <a:close/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100"/>
                    <a:pt x="5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5" y="100"/>
                    <a:pt x="68" y="97"/>
                    <a:pt x="68" y="9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2"/>
                    <a:pt x="65" y="0"/>
                    <a:pt x="63" y="0"/>
                  </a:cubicBezTo>
                  <a:close/>
                  <a:moveTo>
                    <a:pt x="17" y="91"/>
                  </a:moveTo>
                  <a:cubicBezTo>
                    <a:pt x="12" y="85"/>
                    <a:pt x="12" y="85"/>
                    <a:pt x="12" y="8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79"/>
                    <a:pt x="17" y="79"/>
                    <a:pt x="17" y="79"/>
                  </a:cubicBezTo>
                  <a:lnTo>
                    <a:pt x="17" y="91"/>
                  </a:lnTo>
                  <a:close/>
                  <a:moveTo>
                    <a:pt x="23" y="91"/>
                  </a:moveTo>
                  <a:cubicBezTo>
                    <a:pt x="23" y="78"/>
                    <a:pt x="23" y="78"/>
                    <a:pt x="23" y="78"/>
                  </a:cubicBezTo>
                  <a:cubicBezTo>
                    <a:pt x="34" y="85"/>
                    <a:pt x="34" y="85"/>
                    <a:pt x="34" y="85"/>
                  </a:cubicBezTo>
                  <a:lnTo>
                    <a:pt x="23" y="91"/>
                  </a:lnTo>
                  <a:close/>
                  <a:moveTo>
                    <a:pt x="39" y="89"/>
                  </a:moveTo>
                  <a:cubicBezTo>
                    <a:pt x="39" y="90"/>
                    <a:pt x="38" y="91"/>
                    <a:pt x="38" y="91"/>
                  </a:cubicBezTo>
                  <a:cubicBezTo>
                    <a:pt x="37" y="91"/>
                    <a:pt x="36" y="90"/>
                    <a:pt x="36" y="89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79"/>
                    <a:pt x="37" y="78"/>
                    <a:pt x="38" y="78"/>
                  </a:cubicBezTo>
                  <a:cubicBezTo>
                    <a:pt x="38" y="78"/>
                    <a:pt x="39" y="79"/>
                    <a:pt x="39" y="80"/>
                  </a:cubicBezTo>
                  <a:lnTo>
                    <a:pt x="39" y="89"/>
                  </a:lnTo>
                  <a:close/>
                  <a:moveTo>
                    <a:pt x="44" y="89"/>
                  </a:moveTo>
                  <a:cubicBezTo>
                    <a:pt x="44" y="90"/>
                    <a:pt x="44" y="91"/>
                    <a:pt x="43" y="91"/>
                  </a:cubicBezTo>
                  <a:cubicBezTo>
                    <a:pt x="42" y="91"/>
                    <a:pt x="42" y="90"/>
                    <a:pt x="42" y="8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8"/>
                    <a:pt x="43" y="78"/>
                  </a:cubicBezTo>
                  <a:cubicBezTo>
                    <a:pt x="44" y="78"/>
                    <a:pt x="44" y="79"/>
                    <a:pt x="44" y="80"/>
                  </a:cubicBezTo>
                  <a:lnTo>
                    <a:pt x="44" y="89"/>
                  </a:lnTo>
                  <a:close/>
                  <a:moveTo>
                    <a:pt x="55" y="91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55" y="91"/>
                  </a:lnTo>
                  <a:close/>
                  <a:moveTo>
                    <a:pt x="65" y="67"/>
                  </a:moveTo>
                  <a:cubicBezTo>
                    <a:pt x="65" y="70"/>
                    <a:pt x="62" y="72"/>
                    <a:pt x="60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5" y="72"/>
                    <a:pt x="3" y="70"/>
                    <a:pt x="3" y="6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6"/>
                    <a:pt x="5" y="3"/>
                    <a:pt x="8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2" y="3"/>
                    <a:pt x="65" y="6"/>
                    <a:pt x="65" y="9"/>
                  </a:cubicBezTo>
                  <a:lnTo>
                    <a:pt x="6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8047038" y="1404938"/>
              <a:ext cx="327025" cy="371475"/>
            </a:xfrm>
            <a:custGeom>
              <a:avLst/>
              <a:gdLst>
                <a:gd name="T0" fmla="*/ 68 w 87"/>
                <a:gd name="T1" fmla="*/ 74 h 99"/>
                <a:gd name="T2" fmla="*/ 86 w 87"/>
                <a:gd name="T3" fmla="*/ 84 h 99"/>
                <a:gd name="T4" fmla="*/ 86 w 87"/>
                <a:gd name="T5" fmla="*/ 82 h 99"/>
                <a:gd name="T6" fmla="*/ 70 w 87"/>
                <a:gd name="T7" fmla="*/ 74 h 99"/>
                <a:gd name="T8" fmla="*/ 68 w 87"/>
                <a:gd name="T9" fmla="*/ 74 h 99"/>
                <a:gd name="T10" fmla="*/ 27 w 87"/>
                <a:gd name="T11" fmla="*/ 18 h 99"/>
                <a:gd name="T12" fmla="*/ 22 w 87"/>
                <a:gd name="T13" fmla="*/ 0 h 99"/>
                <a:gd name="T14" fmla="*/ 20 w 87"/>
                <a:gd name="T15" fmla="*/ 0 h 99"/>
                <a:gd name="T16" fmla="*/ 25 w 87"/>
                <a:gd name="T17" fmla="*/ 20 h 99"/>
                <a:gd name="T18" fmla="*/ 27 w 87"/>
                <a:gd name="T19" fmla="*/ 18 h 99"/>
                <a:gd name="T20" fmla="*/ 60 w 87"/>
                <a:gd name="T21" fmla="*/ 82 h 99"/>
                <a:gd name="T22" fmla="*/ 52 w 87"/>
                <a:gd name="T23" fmla="*/ 75 h 99"/>
                <a:gd name="T24" fmla="*/ 39 w 87"/>
                <a:gd name="T25" fmla="*/ 62 h 99"/>
                <a:gd name="T26" fmla="*/ 27 w 87"/>
                <a:gd name="T27" fmla="*/ 45 h 99"/>
                <a:gd name="T28" fmla="*/ 18 w 87"/>
                <a:gd name="T29" fmla="*/ 30 h 99"/>
                <a:gd name="T30" fmla="*/ 16 w 87"/>
                <a:gd name="T31" fmla="*/ 26 h 99"/>
                <a:gd name="T32" fmla="*/ 21 w 87"/>
                <a:gd name="T33" fmla="*/ 24 h 99"/>
                <a:gd name="T34" fmla="*/ 15 w 87"/>
                <a:gd name="T35" fmla="*/ 2 h 99"/>
                <a:gd name="T36" fmla="*/ 3 w 87"/>
                <a:gd name="T37" fmla="*/ 11 h 99"/>
                <a:gd name="T38" fmla="*/ 4 w 87"/>
                <a:gd name="T39" fmla="*/ 35 h 99"/>
                <a:gd name="T40" fmla="*/ 11 w 87"/>
                <a:gd name="T41" fmla="*/ 47 h 99"/>
                <a:gd name="T42" fmla="*/ 19 w 87"/>
                <a:gd name="T43" fmla="*/ 61 h 99"/>
                <a:gd name="T44" fmla="*/ 30 w 87"/>
                <a:gd name="T45" fmla="*/ 74 h 99"/>
                <a:gd name="T46" fmla="*/ 42 w 87"/>
                <a:gd name="T47" fmla="*/ 86 h 99"/>
                <a:gd name="T48" fmla="*/ 48 w 87"/>
                <a:gd name="T49" fmla="*/ 91 h 99"/>
                <a:gd name="T50" fmla="*/ 71 w 87"/>
                <a:gd name="T51" fmla="*/ 99 h 99"/>
                <a:gd name="T52" fmla="*/ 83 w 87"/>
                <a:gd name="T53" fmla="*/ 89 h 99"/>
                <a:gd name="T54" fmla="*/ 64 w 87"/>
                <a:gd name="T55" fmla="*/ 78 h 99"/>
                <a:gd name="T56" fmla="*/ 60 w 87"/>
                <a:gd name="T57" fmla="*/ 8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99">
                  <a:moveTo>
                    <a:pt x="68" y="74"/>
                  </a:moveTo>
                  <a:cubicBezTo>
                    <a:pt x="86" y="84"/>
                    <a:pt x="86" y="84"/>
                    <a:pt x="86" y="84"/>
                  </a:cubicBezTo>
                  <a:cubicBezTo>
                    <a:pt x="86" y="83"/>
                    <a:pt x="87" y="83"/>
                    <a:pt x="86" y="82"/>
                  </a:cubicBezTo>
                  <a:cubicBezTo>
                    <a:pt x="85" y="81"/>
                    <a:pt x="72" y="74"/>
                    <a:pt x="70" y="74"/>
                  </a:cubicBezTo>
                  <a:cubicBezTo>
                    <a:pt x="69" y="74"/>
                    <a:pt x="69" y="74"/>
                    <a:pt x="68" y="74"/>
                  </a:cubicBezTo>
                  <a:close/>
                  <a:moveTo>
                    <a:pt x="27" y="18"/>
                  </a:moveTo>
                  <a:cubicBezTo>
                    <a:pt x="28" y="16"/>
                    <a:pt x="24" y="2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7" y="19"/>
                    <a:pt x="27" y="18"/>
                  </a:cubicBezTo>
                  <a:close/>
                  <a:moveTo>
                    <a:pt x="60" y="82"/>
                  </a:moveTo>
                  <a:cubicBezTo>
                    <a:pt x="57" y="80"/>
                    <a:pt x="55" y="77"/>
                    <a:pt x="52" y="75"/>
                  </a:cubicBezTo>
                  <a:cubicBezTo>
                    <a:pt x="48" y="71"/>
                    <a:pt x="44" y="66"/>
                    <a:pt x="39" y="62"/>
                  </a:cubicBezTo>
                  <a:cubicBezTo>
                    <a:pt x="34" y="57"/>
                    <a:pt x="31" y="51"/>
                    <a:pt x="27" y="45"/>
                  </a:cubicBezTo>
                  <a:cubicBezTo>
                    <a:pt x="24" y="40"/>
                    <a:pt x="21" y="35"/>
                    <a:pt x="18" y="30"/>
                  </a:cubicBezTo>
                  <a:cubicBezTo>
                    <a:pt x="18" y="28"/>
                    <a:pt x="17" y="27"/>
                    <a:pt x="16" y="26"/>
                  </a:cubicBezTo>
                  <a:cubicBezTo>
                    <a:pt x="17" y="26"/>
                    <a:pt x="19" y="25"/>
                    <a:pt x="21" y="2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0" y="5"/>
                    <a:pt x="4" y="8"/>
                    <a:pt x="3" y="11"/>
                  </a:cubicBezTo>
                  <a:cubicBezTo>
                    <a:pt x="2" y="16"/>
                    <a:pt x="0" y="27"/>
                    <a:pt x="4" y="35"/>
                  </a:cubicBezTo>
                  <a:cubicBezTo>
                    <a:pt x="7" y="39"/>
                    <a:pt x="9" y="43"/>
                    <a:pt x="11" y="47"/>
                  </a:cubicBezTo>
                  <a:cubicBezTo>
                    <a:pt x="14" y="52"/>
                    <a:pt x="17" y="57"/>
                    <a:pt x="19" y="61"/>
                  </a:cubicBezTo>
                  <a:cubicBezTo>
                    <a:pt x="22" y="66"/>
                    <a:pt x="26" y="70"/>
                    <a:pt x="30" y="74"/>
                  </a:cubicBezTo>
                  <a:cubicBezTo>
                    <a:pt x="34" y="78"/>
                    <a:pt x="38" y="82"/>
                    <a:pt x="42" y="86"/>
                  </a:cubicBezTo>
                  <a:cubicBezTo>
                    <a:pt x="44" y="88"/>
                    <a:pt x="46" y="90"/>
                    <a:pt x="48" y="91"/>
                  </a:cubicBezTo>
                  <a:cubicBezTo>
                    <a:pt x="55" y="98"/>
                    <a:pt x="66" y="99"/>
                    <a:pt x="71" y="99"/>
                  </a:cubicBezTo>
                  <a:cubicBezTo>
                    <a:pt x="74" y="98"/>
                    <a:pt x="79" y="93"/>
                    <a:pt x="83" y="8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2" y="80"/>
                    <a:pt x="60" y="82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9417051" y="1611313"/>
              <a:ext cx="406400" cy="165100"/>
            </a:xfrm>
            <a:custGeom>
              <a:avLst/>
              <a:gdLst>
                <a:gd name="T0" fmla="*/ 105 w 108"/>
                <a:gd name="T1" fmla="*/ 6 h 44"/>
                <a:gd name="T2" fmla="*/ 97 w 108"/>
                <a:gd name="T3" fmla="*/ 2 h 44"/>
                <a:gd name="T4" fmla="*/ 89 w 108"/>
                <a:gd name="T5" fmla="*/ 5 h 44"/>
                <a:gd name="T6" fmla="*/ 88 w 108"/>
                <a:gd name="T7" fmla="*/ 5 h 44"/>
                <a:gd name="T8" fmla="*/ 69 w 108"/>
                <a:gd name="T9" fmla="*/ 22 h 44"/>
                <a:gd name="T10" fmla="*/ 54 w 108"/>
                <a:gd name="T11" fmla="*/ 11 h 44"/>
                <a:gd name="T12" fmla="*/ 43 w 108"/>
                <a:gd name="T13" fmla="*/ 16 h 44"/>
                <a:gd name="T14" fmla="*/ 44 w 108"/>
                <a:gd name="T15" fmla="*/ 12 h 44"/>
                <a:gd name="T16" fmla="*/ 41 w 108"/>
                <a:gd name="T17" fmla="*/ 4 h 44"/>
                <a:gd name="T18" fmla="*/ 33 w 108"/>
                <a:gd name="T19" fmla="*/ 0 h 44"/>
                <a:gd name="T20" fmla="*/ 24 w 108"/>
                <a:gd name="T21" fmla="*/ 3 h 44"/>
                <a:gd name="T22" fmla="*/ 24 w 108"/>
                <a:gd name="T23" fmla="*/ 3 h 44"/>
                <a:gd name="T24" fmla="*/ 14 w 108"/>
                <a:gd name="T25" fmla="*/ 11 h 44"/>
                <a:gd name="T26" fmla="*/ 0 w 108"/>
                <a:gd name="T27" fmla="*/ 27 h 44"/>
                <a:gd name="T28" fmla="*/ 16 w 108"/>
                <a:gd name="T29" fmla="*/ 44 h 44"/>
                <a:gd name="T30" fmla="*/ 32 w 108"/>
                <a:gd name="T31" fmla="*/ 31 h 44"/>
                <a:gd name="T32" fmla="*/ 38 w 108"/>
                <a:gd name="T33" fmla="*/ 31 h 44"/>
                <a:gd name="T34" fmla="*/ 54 w 108"/>
                <a:gd name="T35" fmla="*/ 44 h 44"/>
                <a:gd name="T36" fmla="*/ 70 w 108"/>
                <a:gd name="T37" fmla="*/ 31 h 44"/>
                <a:gd name="T38" fmla="*/ 70 w 108"/>
                <a:gd name="T39" fmla="*/ 31 h 44"/>
                <a:gd name="T40" fmla="*/ 92 w 108"/>
                <a:gd name="T41" fmla="*/ 11 h 44"/>
                <a:gd name="T42" fmla="*/ 97 w 108"/>
                <a:gd name="T43" fmla="*/ 9 h 44"/>
                <a:gd name="T44" fmla="*/ 100 w 108"/>
                <a:gd name="T45" fmla="*/ 10 h 44"/>
                <a:gd name="T46" fmla="*/ 101 w 108"/>
                <a:gd name="T47" fmla="*/ 15 h 44"/>
                <a:gd name="T48" fmla="*/ 99 w 108"/>
                <a:gd name="T49" fmla="*/ 21 h 44"/>
                <a:gd name="T50" fmla="*/ 100 w 108"/>
                <a:gd name="T51" fmla="*/ 26 h 44"/>
                <a:gd name="T52" fmla="*/ 105 w 108"/>
                <a:gd name="T53" fmla="*/ 25 h 44"/>
                <a:gd name="T54" fmla="*/ 108 w 108"/>
                <a:gd name="T55" fmla="*/ 15 h 44"/>
                <a:gd name="T56" fmla="*/ 105 w 108"/>
                <a:gd name="T57" fmla="*/ 6 h 44"/>
                <a:gd name="T58" fmla="*/ 16 w 108"/>
                <a:gd name="T59" fmla="*/ 37 h 44"/>
                <a:gd name="T60" fmla="*/ 6 w 108"/>
                <a:gd name="T61" fmla="*/ 27 h 44"/>
                <a:gd name="T62" fmla="*/ 16 w 108"/>
                <a:gd name="T63" fmla="*/ 18 h 44"/>
                <a:gd name="T64" fmla="*/ 26 w 108"/>
                <a:gd name="T65" fmla="*/ 27 h 44"/>
                <a:gd name="T66" fmla="*/ 16 w 108"/>
                <a:gd name="T67" fmla="*/ 37 h 44"/>
                <a:gd name="T68" fmla="*/ 38 w 108"/>
                <a:gd name="T69" fmla="*/ 24 h 44"/>
                <a:gd name="T70" fmla="*/ 32 w 108"/>
                <a:gd name="T71" fmla="*/ 24 h 44"/>
                <a:gd name="T72" fmla="*/ 23 w 108"/>
                <a:gd name="T73" fmla="*/ 13 h 44"/>
                <a:gd name="T74" fmla="*/ 23 w 108"/>
                <a:gd name="T75" fmla="*/ 13 h 44"/>
                <a:gd name="T76" fmla="*/ 28 w 108"/>
                <a:gd name="T77" fmla="*/ 8 h 44"/>
                <a:gd name="T78" fmla="*/ 33 w 108"/>
                <a:gd name="T79" fmla="*/ 6 h 44"/>
                <a:gd name="T80" fmla="*/ 36 w 108"/>
                <a:gd name="T81" fmla="*/ 8 h 44"/>
                <a:gd name="T82" fmla="*/ 37 w 108"/>
                <a:gd name="T83" fmla="*/ 12 h 44"/>
                <a:gd name="T84" fmla="*/ 35 w 108"/>
                <a:gd name="T85" fmla="*/ 19 h 44"/>
                <a:gd name="T86" fmla="*/ 36 w 108"/>
                <a:gd name="T87" fmla="*/ 23 h 44"/>
                <a:gd name="T88" fmla="*/ 38 w 108"/>
                <a:gd name="T89" fmla="*/ 24 h 44"/>
                <a:gd name="T90" fmla="*/ 38 w 108"/>
                <a:gd name="T91" fmla="*/ 24 h 44"/>
                <a:gd name="T92" fmla="*/ 54 w 108"/>
                <a:gd name="T93" fmla="*/ 37 h 44"/>
                <a:gd name="T94" fmla="*/ 44 w 108"/>
                <a:gd name="T95" fmla="*/ 27 h 44"/>
                <a:gd name="T96" fmla="*/ 54 w 108"/>
                <a:gd name="T97" fmla="*/ 18 h 44"/>
                <a:gd name="T98" fmla="*/ 64 w 108"/>
                <a:gd name="T99" fmla="*/ 27 h 44"/>
                <a:gd name="T100" fmla="*/ 54 w 108"/>
                <a:gd name="T10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" h="44">
                  <a:moveTo>
                    <a:pt x="105" y="6"/>
                  </a:moveTo>
                  <a:cubicBezTo>
                    <a:pt x="103" y="4"/>
                    <a:pt x="100" y="2"/>
                    <a:pt x="97" y="2"/>
                  </a:cubicBezTo>
                  <a:cubicBezTo>
                    <a:pt x="94" y="2"/>
                    <a:pt x="91" y="3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7" y="16"/>
                    <a:pt x="61" y="11"/>
                    <a:pt x="54" y="11"/>
                  </a:cubicBezTo>
                  <a:cubicBezTo>
                    <a:pt x="50" y="11"/>
                    <a:pt x="46" y="13"/>
                    <a:pt x="43" y="16"/>
                  </a:cubicBezTo>
                  <a:cubicBezTo>
                    <a:pt x="43" y="14"/>
                    <a:pt x="44" y="13"/>
                    <a:pt x="44" y="12"/>
                  </a:cubicBezTo>
                  <a:cubicBezTo>
                    <a:pt x="44" y="9"/>
                    <a:pt x="43" y="6"/>
                    <a:pt x="41" y="4"/>
                  </a:cubicBezTo>
                  <a:cubicBezTo>
                    <a:pt x="39" y="1"/>
                    <a:pt x="36" y="0"/>
                    <a:pt x="33" y="0"/>
                  </a:cubicBezTo>
                  <a:cubicBezTo>
                    <a:pt x="30" y="0"/>
                    <a:pt x="27" y="1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2"/>
                    <a:pt x="0" y="19"/>
                    <a:pt x="0" y="27"/>
                  </a:cubicBezTo>
                  <a:cubicBezTo>
                    <a:pt x="0" y="36"/>
                    <a:pt x="7" y="44"/>
                    <a:pt x="16" y="44"/>
                  </a:cubicBezTo>
                  <a:cubicBezTo>
                    <a:pt x="24" y="44"/>
                    <a:pt x="30" y="38"/>
                    <a:pt x="32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38"/>
                    <a:pt x="46" y="44"/>
                    <a:pt x="54" y="44"/>
                  </a:cubicBezTo>
                  <a:cubicBezTo>
                    <a:pt x="62" y="44"/>
                    <a:pt x="68" y="38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4" y="9"/>
                    <a:pt x="96" y="9"/>
                    <a:pt x="97" y="9"/>
                  </a:cubicBezTo>
                  <a:cubicBezTo>
                    <a:pt x="98" y="9"/>
                    <a:pt x="99" y="9"/>
                    <a:pt x="100" y="10"/>
                  </a:cubicBezTo>
                  <a:cubicBezTo>
                    <a:pt x="101" y="11"/>
                    <a:pt x="101" y="13"/>
                    <a:pt x="101" y="15"/>
                  </a:cubicBezTo>
                  <a:cubicBezTo>
                    <a:pt x="101" y="17"/>
                    <a:pt x="100" y="19"/>
                    <a:pt x="99" y="21"/>
                  </a:cubicBezTo>
                  <a:cubicBezTo>
                    <a:pt x="98" y="23"/>
                    <a:pt x="98" y="25"/>
                    <a:pt x="100" y="26"/>
                  </a:cubicBezTo>
                  <a:cubicBezTo>
                    <a:pt x="101" y="27"/>
                    <a:pt x="103" y="26"/>
                    <a:pt x="105" y="25"/>
                  </a:cubicBezTo>
                  <a:cubicBezTo>
                    <a:pt x="107" y="22"/>
                    <a:pt x="108" y="18"/>
                    <a:pt x="108" y="15"/>
                  </a:cubicBezTo>
                  <a:cubicBezTo>
                    <a:pt x="108" y="12"/>
                    <a:pt x="107" y="9"/>
                    <a:pt x="105" y="6"/>
                  </a:cubicBezTo>
                  <a:close/>
                  <a:moveTo>
                    <a:pt x="16" y="37"/>
                  </a:moveTo>
                  <a:cubicBezTo>
                    <a:pt x="11" y="37"/>
                    <a:pt x="6" y="33"/>
                    <a:pt x="6" y="27"/>
                  </a:cubicBezTo>
                  <a:cubicBezTo>
                    <a:pt x="6" y="22"/>
                    <a:pt x="11" y="18"/>
                    <a:pt x="16" y="18"/>
                  </a:cubicBezTo>
                  <a:cubicBezTo>
                    <a:pt x="21" y="18"/>
                    <a:pt x="26" y="22"/>
                    <a:pt x="26" y="27"/>
                  </a:cubicBezTo>
                  <a:cubicBezTo>
                    <a:pt x="26" y="33"/>
                    <a:pt x="21" y="37"/>
                    <a:pt x="16" y="37"/>
                  </a:cubicBezTo>
                  <a:close/>
                  <a:moveTo>
                    <a:pt x="38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1" y="19"/>
                    <a:pt x="27" y="15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7"/>
                    <a:pt x="32" y="6"/>
                    <a:pt x="33" y="6"/>
                  </a:cubicBezTo>
                  <a:cubicBezTo>
                    <a:pt x="34" y="6"/>
                    <a:pt x="35" y="7"/>
                    <a:pt x="36" y="8"/>
                  </a:cubicBezTo>
                  <a:cubicBezTo>
                    <a:pt x="36" y="9"/>
                    <a:pt x="37" y="10"/>
                    <a:pt x="37" y="12"/>
                  </a:cubicBezTo>
                  <a:cubicBezTo>
                    <a:pt x="37" y="14"/>
                    <a:pt x="36" y="16"/>
                    <a:pt x="35" y="19"/>
                  </a:cubicBezTo>
                  <a:cubicBezTo>
                    <a:pt x="34" y="20"/>
                    <a:pt x="34" y="22"/>
                    <a:pt x="36" y="23"/>
                  </a:cubicBezTo>
                  <a:cubicBezTo>
                    <a:pt x="36" y="24"/>
                    <a:pt x="37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lose/>
                  <a:moveTo>
                    <a:pt x="54" y="37"/>
                  </a:moveTo>
                  <a:cubicBezTo>
                    <a:pt x="49" y="37"/>
                    <a:pt x="44" y="33"/>
                    <a:pt x="44" y="27"/>
                  </a:cubicBezTo>
                  <a:cubicBezTo>
                    <a:pt x="44" y="22"/>
                    <a:pt x="49" y="18"/>
                    <a:pt x="54" y="18"/>
                  </a:cubicBezTo>
                  <a:cubicBezTo>
                    <a:pt x="59" y="18"/>
                    <a:pt x="64" y="22"/>
                    <a:pt x="64" y="27"/>
                  </a:cubicBezTo>
                  <a:cubicBezTo>
                    <a:pt x="64" y="33"/>
                    <a:pt x="59" y="37"/>
                    <a:pt x="5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10175876" y="1484313"/>
              <a:ext cx="292100" cy="292100"/>
            </a:xfrm>
            <a:custGeom>
              <a:avLst/>
              <a:gdLst>
                <a:gd name="T0" fmla="*/ 48 w 78"/>
                <a:gd name="T1" fmla="*/ 17 h 78"/>
                <a:gd name="T2" fmla="*/ 48 w 78"/>
                <a:gd name="T3" fmla="*/ 19 h 78"/>
                <a:gd name="T4" fmla="*/ 59 w 78"/>
                <a:gd name="T5" fmla="*/ 30 h 78"/>
                <a:gd name="T6" fmla="*/ 61 w 78"/>
                <a:gd name="T7" fmla="*/ 30 h 78"/>
                <a:gd name="T8" fmla="*/ 48 w 78"/>
                <a:gd name="T9" fmla="*/ 17 h 78"/>
                <a:gd name="T10" fmla="*/ 49 w 78"/>
                <a:gd name="T11" fmla="*/ 12 h 78"/>
                <a:gd name="T12" fmla="*/ 49 w 78"/>
                <a:gd name="T13" fmla="*/ 14 h 78"/>
                <a:gd name="T14" fmla="*/ 64 w 78"/>
                <a:gd name="T15" fmla="*/ 29 h 78"/>
                <a:gd name="T16" fmla="*/ 66 w 78"/>
                <a:gd name="T17" fmla="*/ 29 h 78"/>
                <a:gd name="T18" fmla="*/ 49 w 78"/>
                <a:gd name="T19" fmla="*/ 12 h 78"/>
                <a:gd name="T20" fmla="*/ 47 w 78"/>
                <a:gd name="T21" fmla="*/ 0 h 78"/>
                <a:gd name="T22" fmla="*/ 16 w 78"/>
                <a:gd name="T23" fmla="*/ 31 h 78"/>
                <a:gd name="T24" fmla="*/ 22 w 78"/>
                <a:gd name="T25" fmla="*/ 49 h 78"/>
                <a:gd name="T26" fmla="*/ 2 w 78"/>
                <a:gd name="T27" fmla="*/ 69 h 78"/>
                <a:gd name="T28" fmla="*/ 2 w 78"/>
                <a:gd name="T29" fmla="*/ 76 h 78"/>
                <a:gd name="T30" fmla="*/ 5 w 78"/>
                <a:gd name="T31" fmla="*/ 78 h 78"/>
                <a:gd name="T32" fmla="*/ 9 w 78"/>
                <a:gd name="T33" fmla="*/ 76 h 78"/>
                <a:gd name="T34" fmla="*/ 29 w 78"/>
                <a:gd name="T35" fmla="*/ 56 h 78"/>
                <a:gd name="T36" fmla="*/ 47 w 78"/>
                <a:gd name="T37" fmla="*/ 62 h 78"/>
                <a:gd name="T38" fmla="*/ 78 w 78"/>
                <a:gd name="T39" fmla="*/ 31 h 78"/>
                <a:gd name="T40" fmla="*/ 47 w 78"/>
                <a:gd name="T41" fmla="*/ 0 h 78"/>
                <a:gd name="T42" fmla="*/ 47 w 78"/>
                <a:gd name="T43" fmla="*/ 52 h 78"/>
                <a:gd name="T44" fmla="*/ 26 w 78"/>
                <a:gd name="T45" fmla="*/ 31 h 78"/>
                <a:gd name="T46" fmla="*/ 47 w 78"/>
                <a:gd name="T47" fmla="*/ 9 h 78"/>
                <a:gd name="T48" fmla="*/ 69 w 78"/>
                <a:gd name="T49" fmla="*/ 31 h 78"/>
                <a:gd name="T50" fmla="*/ 47 w 78"/>
                <a:gd name="T51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78">
                  <a:moveTo>
                    <a:pt x="48" y="17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54" y="19"/>
                    <a:pt x="59" y="24"/>
                    <a:pt x="59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3"/>
                    <a:pt x="55" y="17"/>
                    <a:pt x="48" y="17"/>
                  </a:cubicBezTo>
                  <a:close/>
                  <a:moveTo>
                    <a:pt x="49" y="12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7" y="14"/>
                    <a:pt x="64" y="21"/>
                    <a:pt x="64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0"/>
                    <a:pt x="58" y="12"/>
                    <a:pt x="49" y="12"/>
                  </a:cubicBezTo>
                  <a:close/>
                  <a:moveTo>
                    <a:pt x="47" y="0"/>
                  </a:moveTo>
                  <a:cubicBezTo>
                    <a:pt x="30" y="0"/>
                    <a:pt x="16" y="13"/>
                    <a:pt x="16" y="31"/>
                  </a:cubicBezTo>
                  <a:cubicBezTo>
                    <a:pt x="16" y="38"/>
                    <a:pt x="18" y="44"/>
                    <a:pt x="22" y="4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71"/>
                    <a:pt x="0" y="74"/>
                    <a:pt x="2" y="76"/>
                  </a:cubicBezTo>
                  <a:cubicBezTo>
                    <a:pt x="3" y="77"/>
                    <a:pt x="4" y="78"/>
                    <a:pt x="5" y="78"/>
                  </a:cubicBezTo>
                  <a:cubicBezTo>
                    <a:pt x="7" y="78"/>
                    <a:pt x="8" y="77"/>
                    <a:pt x="9" y="7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4" y="60"/>
                    <a:pt x="40" y="62"/>
                    <a:pt x="47" y="62"/>
                  </a:cubicBezTo>
                  <a:cubicBezTo>
                    <a:pt x="64" y="62"/>
                    <a:pt x="78" y="48"/>
                    <a:pt x="78" y="31"/>
                  </a:cubicBezTo>
                  <a:cubicBezTo>
                    <a:pt x="78" y="13"/>
                    <a:pt x="64" y="0"/>
                    <a:pt x="47" y="0"/>
                  </a:cubicBezTo>
                  <a:close/>
                  <a:moveTo>
                    <a:pt x="47" y="52"/>
                  </a:moveTo>
                  <a:cubicBezTo>
                    <a:pt x="35" y="52"/>
                    <a:pt x="26" y="42"/>
                    <a:pt x="26" y="31"/>
                  </a:cubicBezTo>
                  <a:cubicBezTo>
                    <a:pt x="26" y="19"/>
                    <a:pt x="35" y="9"/>
                    <a:pt x="47" y="9"/>
                  </a:cubicBezTo>
                  <a:cubicBezTo>
                    <a:pt x="59" y="9"/>
                    <a:pt x="69" y="19"/>
                    <a:pt x="69" y="31"/>
                  </a:cubicBezTo>
                  <a:cubicBezTo>
                    <a:pt x="69" y="42"/>
                    <a:pt x="59" y="52"/>
                    <a:pt x="47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10839451" y="1506538"/>
              <a:ext cx="371475" cy="269875"/>
            </a:xfrm>
            <a:custGeom>
              <a:avLst/>
              <a:gdLst>
                <a:gd name="T0" fmla="*/ 63 w 99"/>
                <a:gd name="T1" fmla="*/ 43 h 72"/>
                <a:gd name="T2" fmla="*/ 44 w 99"/>
                <a:gd name="T3" fmla="*/ 39 h 72"/>
                <a:gd name="T4" fmla="*/ 29 w 99"/>
                <a:gd name="T5" fmla="*/ 37 h 72"/>
                <a:gd name="T6" fmla="*/ 7 w 99"/>
                <a:gd name="T7" fmla="*/ 4 h 72"/>
                <a:gd name="T8" fmla="*/ 7 w 99"/>
                <a:gd name="T9" fmla="*/ 4 h 72"/>
                <a:gd name="T10" fmla="*/ 0 w 99"/>
                <a:gd name="T11" fmla="*/ 6 h 72"/>
                <a:gd name="T12" fmla="*/ 16 w 99"/>
                <a:gd name="T13" fmla="*/ 36 h 72"/>
                <a:gd name="T14" fmla="*/ 16 w 99"/>
                <a:gd name="T15" fmla="*/ 36 h 72"/>
                <a:gd name="T16" fmla="*/ 16 w 99"/>
                <a:gd name="T17" fmla="*/ 61 h 72"/>
                <a:gd name="T18" fmla="*/ 18 w 99"/>
                <a:gd name="T19" fmla="*/ 63 h 72"/>
                <a:gd name="T20" fmla="*/ 21 w 99"/>
                <a:gd name="T21" fmla="*/ 61 h 72"/>
                <a:gd name="T22" fmla="*/ 21 w 99"/>
                <a:gd name="T23" fmla="*/ 38 h 72"/>
                <a:gd name="T24" fmla="*/ 21 w 99"/>
                <a:gd name="T25" fmla="*/ 38 h 72"/>
                <a:gd name="T26" fmla="*/ 22 w 99"/>
                <a:gd name="T27" fmla="*/ 39 h 72"/>
                <a:gd name="T28" fmla="*/ 44 w 99"/>
                <a:gd name="T29" fmla="*/ 41 h 72"/>
                <a:gd name="T30" fmla="*/ 44 w 99"/>
                <a:gd name="T31" fmla="*/ 55 h 72"/>
                <a:gd name="T32" fmla="*/ 46 w 99"/>
                <a:gd name="T33" fmla="*/ 57 h 72"/>
                <a:gd name="T34" fmla="*/ 49 w 99"/>
                <a:gd name="T35" fmla="*/ 55 h 72"/>
                <a:gd name="T36" fmla="*/ 49 w 99"/>
                <a:gd name="T37" fmla="*/ 42 h 72"/>
                <a:gd name="T38" fmla="*/ 56 w 99"/>
                <a:gd name="T39" fmla="*/ 45 h 72"/>
                <a:gd name="T40" fmla="*/ 55 w 99"/>
                <a:gd name="T41" fmla="*/ 44 h 72"/>
                <a:gd name="T42" fmla="*/ 55 w 99"/>
                <a:gd name="T43" fmla="*/ 44 h 72"/>
                <a:gd name="T44" fmla="*/ 55 w 99"/>
                <a:gd name="T45" fmla="*/ 69 h 72"/>
                <a:gd name="T46" fmla="*/ 57 w 99"/>
                <a:gd name="T47" fmla="*/ 72 h 72"/>
                <a:gd name="T48" fmla="*/ 59 w 99"/>
                <a:gd name="T49" fmla="*/ 69 h 72"/>
                <a:gd name="T50" fmla="*/ 59 w 99"/>
                <a:gd name="T51" fmla="*/ 48 h 72"/>
                <a:gd name="T52" fmla="*/ 71 w 99"/>
                <a:gd name="T53" fmla="*/ 67 h 72"/>
                <a:gd name="T54" fmla="*/ 78 w 99"/>
                <a:gd name="T55" fmla="*/ 66 h 72"/>
                <a:gd name="T56" fmla="*/ 63 w 99"/>
                <a:gd name="T57" fmla="*/ 43 h 72"/>
                <a:gd name="T58" fmla="*/ 44 w 99"/>
                <a:gd name="T59" fmla="*/ 41 h 72"/>
                <a:gd name="T60" fmla="*/ 46 w 99"/>
                <a:gd name="T61" fmla="*/ 41 h 72"/>
                <a:gd name="T62" fmla="*/ 44 w 99"/>
                <a:gd name="T63" fmla="*/ 41 h 72"/>
                <a:gd name="T64" fmla="*/ 59 w 99"/>
                <a:gd name="T65" fmla="*/ 47 h 72"/>
                <a:gd name="T66" fmla="*/ 59 w 99"/>
                <a:gd name="T67" fmla="*/ 47 h 72"/>
                <a:gd name="T68" fmla="*/ 59 w 99"/>
                <a:gd name="T69" fmla="*/ 47 h 72"/>
                <a:gd name="T70" fmla="*/ 75 w 99"/>
                <a:gd name="T71" fmla="*/ 41 h 72"/>
                <a:gd name="T72" fmla="*/ 56 w 99"/>
                <a:gd name="T73" fmla="*/ 36 h 72"/>
                <a:gd name="T74" fmla="*/ 41 w 99"/>
                <a:gd name="T75" fmla="*/ 34 h 72"/>
                <a:gd name="T76" fmla="*/ 19 w 99"/>
                <a:gd name="T77" fmla="*/ 2 h 72"/>
                <a:gd name="T78" fmla="*/ 10 w 99"/>
                <a:gd name="T79" fmla="*/ 4 h 72"/>
                <a:gd name="T80" fmla="*/ 32 w 99"/>
                <a:gd name="T81" fmla="*/ 36 h 72"/>
                <a:gd name="T82" fmla="*/ 44 w 99"/>
                <a:gd name="T83" fmla="*/ 38 h 72"/>
                <a:gd name="T84" fmla="*/ 66 w 99"/>
                <a:gd name="T85" fmla="*/ 43 h 72"/>
                <a:gd name="T86" fmla="*/ 81 w 99"/>
                <a:gd name="T87" fmla="*/ 65 h 72"/>
                <a:gd name="T88" fmla="*/ 90 w 99"/>
                <a:gd name="T89" fmla="*/ 63 h 72"/>
                <a:gd name="T90" fmla="*/ 75 w 99"/>
                <a:gd name="T91" fmla="*/ 41 h 72"/>
                <a:gd name="T92" fmla="*/ 84 w 99"/>
                <a:gd name="T93" fmla="*/ 38 h 72"/>
                <a:gd name="T94" fmla="*/ 50 w 99"/>
                <a:gd name="T95" fmla="*/ 32 h 72"/>
                <a:gd name="T96" fmla="*/ 28 w 99"/>
                <a:gd name="T97" fmla="*/ 0 h 72"/>
                <a:gd name="T98" fmla="*/ 22 w 99"/>
                <a:gd name="T99" fmla="*/ 1 h 72"/>
                <a:gd name="T100" fmla="*/ 44 w 99"/>
                <a:gd name="T101" fmla="*/ 34 h 72"/>
                <a:gd name="T102" fmla="*/ 56 w 99"/>
                <a:gd name="T103" fmla="*/ 36 h 72"/>
                <a:gd name="T104" fmla="*/ 78 w 99"/>
                <a:gd name="T105" fmla="*/ 40 h 72"/>
                <a:gd name="T106" fmla="*/ 93 w 99"/>
                <a:gd name="T107" fmla="*/ 63 h 72"/>
                <a:gd name="T108" fmla="*/ 99 w 99"/>
                <a:gd name="T109" fmla="*/ 61 h 72"/>
                <a:gd name="T110" fmla="*/ 84 w 99"/>
                <a:gd name="T1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2">
                  <a:moveTo>
                    <a:pt x="63" y="43"/>
                  </a:moveTo>
                  <a:cubicBezTo>
                    <a:pt x="57" y="40"/>
                    <a:pt x="51" y="39"/>
                    <a:pt x="44" y="39"/>
                  </a:cubicBezTo>
                  <a:cubicBezTo>
                    <a:pt x="39" y="39"/>
                    <a:pt x="33" y="39"/>
                    <a:pt x="29" y="37"/>
                  </a:cubicBezTo>
                  <a:cubicBezTo>
                    <a:pt x="15" y="32"/>
                    <a:pt x="13" y="1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5"/>
                    <a:pt x="7" y="29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7" y="63"/>
                    <a:pt x="18" y="63"/>
                  </a:cubicBezTo>
                  <a:cubicBezTo>
                    <a:pt x="20" y="63"/>
                    <a:pt x="21" y="62"/>
                    <a:pt x="21" y="6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9"/>
                  </a:cubicBezTo>
                  <a:cubicBezTo>
                    <a:pt x="29" y="41"/>
                    <a:pt x="37" y="40"/>
                    <a:pt x="44" y="41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5" y="57"/>
                    <a:pt x="46" y="57"/>
                  </a:cubicBezTo>
                  <a:cubicBezTo>
                    <a:pt x="48" y="57"/>
                    <a:pt x="49" y="56"/>
                    <a:pt x="49" y="55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1" y="42"/>
                    <a:pt x="54" y="43"/>
                    <a:pt x="56" y="45"/>
                  </a:cubicBezTo>
                  <a:cubicBezTo>
                    <a:pt x="56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71"/>
                    <a:pt x="56" y="72"/>
                    <a:pt x="57" y="72"/>
                  </a:cubicBezTo>
                  <a:cubicBezTo>
                    <a:pt x="58" y="72"/>
                    <a:pt x="59" y="71"/>
                    <a:pt x="59" y="69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5" y="53"/>
                    <a:pt x="67" y="62"/>
                    <a:pt x="71" y="6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3" y="59"/>
                    <a:pt x="70" y="48"/>
                    <a:pt x="63" y="43"/>
                  </a:cubicBezTo>
                  <a:close/>
                  <a:moveTo>
                    <a:pt x="44" y="41"/>
                  </a:moveTo>
                  <a:cubicBezTo>
                    <a:pt x="45" y="41"/>
                    <a:pt x="46" y="41"/>
                    <a:pt x="46" y="41"/>
                  </a:cubicBezTo>
                  <a:cubicBezTo>
                    <a:pt x="46" y="41"/>
                    <a:pt x="45" y="41"/>
                    <a:pt x="44" y="41"/>
                  </a:cubicBezTo>
                  <a:close/>
                  <a:moveTo>
                    <a:pt x="5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lose/>
                  <a:moveTo>
                    <a:pt x="75" y="41"/>
                  </a:moveTo>
                  <a:cubicBezTo>
                    <a:pt x="70" y="37"/>
                    <a:pt x="63" y="37"/>
                    <a:pt x="56" y="36"/>
                  </a:cubicBezTo>
                  <a:cubicBezTo>
                    <a:pt x="51" y="36"/>
                    <a:pt x="45" y="36"/>
                    <a:pt x="41" y="34"/>
                  </a:cubicBezTo>
                  <a:cubicBezTo>
                    <a:pt x="27" y="30"/>
                    <a:pt x="25" y="13"/>
                    <a:pt x="19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6" y="15"/>
                    <a:pt x="18" y="32"/>
                    <a:pt x="32" y="36"/>
                  </a:cubicBezTo>
                  <a:cubicBezTo>
                    <a:pt x="36" y="38"/>
                    <a:pt x="40" y="38"/>
                    <a:pt x="44" y="38"/>
                  </a:cubicBezTo>
                  <a:cubicBezTo>
                    <a:pt x="52" y="39"/>
                    <a:pt x="60" y="39"/>
                    <a:pt x="66" y="43"/>
                  </a:cubicBezTo>
                  <a:cubicBezTo>
                    <a:pt x="73" y="47"/>
                    <a:pt x="76" y="58"/>
                    <a:pt x="81" y="65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5" y="56"/>
                    <a:pt x="82" y="45"/>
                    <a:pt x="75" y="41"/>
                  </a:cubicBezTo>
                  <a:close/>
                  <a:moveTo>
                    <a:pt x="84" y="38"/>
                  </a:moveTo>
                  <a:cubicBezTo>
                    <a:pt x="75" y="32"/>
                    <a:pt x="61" y="36"/>
                    <a:pt x="50" y="32"/>
                  </a:cubicBezTo>
                  <a:cubicBezTo>
                    <a:pt x="36" y="28"/>
                    <a:pt x="34" y="11"/>
                    <a:pt x="28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12"/>
                    <a:pt x="30" y="29"/>
                    <a:pt x="44" y="34"/>
                  </a:cubicBezTo>
                  <a:cubicBezTo>
                    <a:pt x="48" y="35"/>
                    <a:pt x="52" y="35"/>
                    <a:pt x="56" y="36"/>
                  </a:cubicBezTo>
                  <a:cubicBezTo>
                    <a:pt x="64" y="36"/>
                    <a:pt x="72" y="36"/>
                    <a:pt x="78" y="40"/>
                  </a:cubicBezTo>
                  <a:cubicBezTo>
                    <a:pt x="86" y="45"/>
                    <a:pt x="89" y="56"/>
                    <a:pt x="93" y="63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5" y="54"/>
                    <a:pt x="92" y="43"/>
                    <a:pt x="8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>
              <a:spLocks noEditPoints="1"/>
            </p:cNvSpPr>
            <p:nvPr/>
          </p:nvSpPr>
          <p:spPr bwMode="auto">
            <a:xfrm>
              <a:off x="11553826" y="1401763"/>
              <a:ext cx="355600" cy="374650"/>
            </a:xfrm>
            <a:custGeom>
              <a:avLst/>
              <a:gdLst>
                <a:gd name="T0" fmla="*/ 93 w 95"/>
                <a:gd name="T1" fmla="*/ 80 h 100"/>
                <a:gd name="T2" fmla="*/ 66 w 95"/>
                <a:gd name="T3" fmla="*/ 97 h 100"/>
                <a:gd name="T4" fmla="*/ 21 w 95"/>
                <a:gd name="T5" fmla="*/ 88 h 100"/>
                <a:gd name="T6" fmla="*/ 0 w 95"/>
                <a:gd name="T7" fmla="*/ 96 h 100"/>
                <a:gd name="T8" fmla="*/ 2 w 95"/>
                <a:gd name="T9" fmla="*/ 97 h 100"/>
                <a:gd name="T10" fmla="*/ 64 w 95"/>
                <a:gd name="T11" fmla="*/ 100 h 100"/>
                <a:gd name="T12" fmla="*/ 83 w 95"/>
                <a:gd name="T13" fmla="*/ 96 h 100"/>
                <a:gd name="T14" fmla="*/ 94 w 95"/>
                <a:gd name="T15" fmla="*/ 80 h 100"/>
                <a:gd name="T16" fmla="*/ 93 w 95"/>
                <a:gd name="T17" fmla="*/ 70 h 100"/>
                <a:gd name="T18" fmla="*/ 66 w 95"/>
                <a:gd name="T19" fmla="*/ 87 h 100"/>
                <a:gd name="T20" fmla="*/ 21 w 95"/>
                <a:gd name="T21" fmla="*/ 77 h 100"/>
                <a:gd name="T22" fmla="*/ 0 w 95"/>
                <a:gd name="T23" fmla="*/ 86 h 100"/>
                <a:gd name="T24" fmla="*/ 2 w 95"/>
                <a:gd name="T25" fmla="*/ 86 h 100"/>
                <a:gd name="T26" fmla="*/ 64 w 95"/>
                <a:gd name="T27" fmla="*/ 89 h 100"/>
                <a:gd name="T28" fmla="*/ 83 w 95"/>
                <a:gd name="T29" fmla="*/ 85 h 100"/>
                <a:gd name="T30" fmla="*/ 94 w 95"/>
                <a:gd name="T31" fmla="*/ 69 h 100"/>
                <a:gd name="T32" fmla="*/ 2 w 95"/>
                <a:gd name="T33" fmla="*/ 76 h 100"/>
                <a:gd name="T34" fmla="*/ 64 w 95"/>
                <a:gd name="T35" fmla="*/ 79 h 100"/>
                <a:gd name="T36" fmla="*/ 83 w 95"/>
                <a:gd name="T37" fmla="*/ 75 h 100"/>
                <a:gd name="T38" fmla="*/ 94 w 95"/>
                <a:gd name="T39" fmla="*/ 59 h 100"/>
                <a:gd name="T40" fmla="*/ 81 w 95"/>
                <a:gd name="T41" fmla="*/ 73 h 100"/>
                <a:gd name="T42" fmla="*/ 64 w 95"/>
                <a:gd name="T43" fmla="*/ 76 h 100"/>
                <a:gd name="T44" fmla="*/ 72 w 95"/>
                <a:gd name="T45" fmla="*/ 9 h 100"/>
                <a:gd name="T46" fmla="*/ 89 w 95"/>
                <a:gd name="T47" fmla="*/ 19 h 100"/>
                <a:gd name="T48" fmla="*/ 75 w 95"/>
                <a:gd name="T49" fmla="*/ 1 h 100"/>
                <a:gd name="T50" fmla="*/ 59 w 95"/>
                <a:gd name="T51" fmla="*/ 28 h 100"/>
                <a:gd name="T52" fmla="*/ 30 w 95"/>
                <a:gd name="T53" fmla="*/ 36 h 100"/>
                <a:gd name="T54" fmla="*/ 37 w 95"/>
                <a:gd name="T55" fmla="*/ 9 h 100"/>
                <a:gd name="T56" fmla="*/ 54 w 95"/>
                <a:gd name="T57" fmla="*/ 19 h 100"/>
                <a:gd name="T58" fmla="*/ 41 w 95"/>
                <a:gd name="T59" fmla="*/ 1 h 100"/>
                <a:gd name="T60" fmla="*/ 24 w 95"/>
                <a:gd name="T61" fmla="*/ 28 h 100"/>
                <a:gd name="T62" fmla="*/ 21 w 95"/>
                <a:gd name="T63" fmla="*/ 67 h 100"/>
                <a:gd name="T64" fmla="*/ 0 w 95"/>
                <a:gd name="T65" fmla="*/ 76 h 100"/>
                <a:gd name="T66" fmla="*/ 30 w 95"/>
                <a:gd name="T67" fmla="*/ 42 h 100"/>
                <a:gd name="T68" fmla="*/ 59 w 95"/>
                <a:gd name="T69" fmla="*/ 49 h 100"/>
                <a:gd name="T70" fmla="*/ 30 w 95"/>
                <a:gd name="T71" fmla="*/ 42 h 100"/>
                <a:gd name="T72" fmla="*/ 59 w 95"/>
                <a:gd name="T73" fmla="*/ 55 h 100"/>
                <a:gd name="T74" fmla="*/ 30 w 95"/>
                <a:gd name="T75" fmla="*/ 62 h 100"/>
                <a:gd name="T76" fmla="*/ 30 w 95"/>
                <a:gd name="T77" fmla="*/ 68 h 100"/>
                <a:gd name="T78" fmla="*/ 59 w 95"/>
                <a:gd name="T79" fmla="*/ 7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5" h="100">
                  <a:moveTo>
                    <a:pt x="94" y="80"/>
                  </a:moveTo>
                  <a:cubicBezTo>
                    <a:pt x="94" y="79"/>
                    <a:pt x="93" y="80"/>
                    <a:pt x="93" y="80"/>
                  </a:cubicBezTo>
                  <a:cubicBezTo>
                    <a:pt x="90" y="87"/>
                    <a:pt x="86" y="91"/>
                    <a:pt x="81" y="94"/>
                  </a:cubicBezTo>
                  <a:cubicBezTo>
                    <a:pt x="77" y="96"/>
                    <a:pt x="71" y="97"/>
                    <a:pt x="66" y="97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50" y="96"/>
                    <a:pt x="35" y="88"/>
                    <a:pt x="21" y="88"/>
                  </a:cubicBezTo>
                  <a:cubicBezTo>
                    <a:pt x="14" y="88"/>
                    <a:pt x="7" y="90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97"/>
                    <a:pt x="1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8" y="92"/>
                    <a:pt x="14" y="90"/>
                    <a:pt x="21" y="90"/>
                  </a:cubicBezTo>
                  <a:cubicBezTo>
                    <a:pt x="34" y="90"/>
                    <a:pt x="49" y="98"/>
                    <a:pt x="64" y="100"/>
                  </a:cubicBezTo>
                  <a:cubicBezTo>
                    <a:pt x="65" y="100"/>
                    <a:pt x="66" y="100"/>
                    <a:pt x="66" y="100"/>
                  </a:cubicBezTo>
                  <a:cubicBezTo>
                    <a:pt x="71" y="100"/>
                    <a:pt x="77" y="99"/>
                    <a:pt x="83" y="96"/>
                  </a:cubicBezTo>
                  <a:cubicBezTo>
                    <a:pt x="88" y="93"/>
                    <a:pt x="92" y="88"/>
                    <a:pt x="95" y="81"/>
                  </a:cubicBezTo>
                  <a:cubicBezTo>
                    <a:pt x="95" y="81"/>
                    <a:pt x="95" y="80"/>
                    <a:pt x="94" y="80"/>
                  </a:cubicBezTo>
                  <a:close/>
                  <a:moveTo>
                    <a:pt x="94" y="69"/>
                  </a:moveTo>
                  <a:cubicBezTo>
                    <a:pt x="94" y="69"/>
                    <a:pt x="93" y="69"/>
                    <a:pt x="93" y="70"/>
                  </a:cubicBezTo>
                  <a:cubicBezTo>
                    <a:pt x="90" y="76"/>
                    <a:pt x="86" y="81"/>
                    <a:pt x="81" y="83"/>
                  </a:cubicBezTo>
                  <a:cubicBezTo>
                    <a:pt x="77" y="86"/>
                    <a:pt x="71" y="87"/>
                    <a:pt x="66" y="87"/>
                  </a:cubicBezTo>
                  <a:cubicBezTo>
                    <a:pt x="66" y="87"/>
                    <a:pt x="65" y="87"/>
                    <a:pt x="64" y="87"/>
                  </a:cubicBezTo>
                  <a:cubicBezTo>
                    <a:pt x="50" y="86"/>
                    <a:pt x="35" y="77"/>
                    <a:pt x="21" y="77"/>
                  </a:cubicBezTo>
                  <a:cubicBezTo>
                    <a:pt x="14" y="77"/>
                    <a:pt x="7" y="79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7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8" y="81"/>
                    <a:pt x="14" y="80"/>
                    <a:pt x="21" y="80"/>
                  </a:cubicBezTo>
                  <a:cubicBezTo>
                    <a:pt x="34" y="80"/>
                    <a:pt x="49" y="88"/>
                    <a:pt x="64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71" y="89"/>
                    <a:pt x="77" y="88"/>
                    <a:pt x="83" y="85"/>
                  </a:cubicBezTo>
                  <a:cubicBezTo>
                    <a:pt x="88" y="82"/>
                    <a:pt x="92" y="78"/>
                    <a:pt x="95" y="71"/>
                  </a:cubicBezTo>
                  <a:cubicBezTo>
                    <a:pt x="95" y="70"/>
                    <a:pt x="95" y="69"/>
                    <a:pt x="94" y="69"/>
                  </a:cubicBezTo>
                  <a:close/>
                  <a:moveTo>
                    <a:pt x="2" y="76"/>
                  </a:moveTo>
                  <a:cubicBezTo>
                    <a:pt x="2" y="76"/>
                    <a:pt x="2" y="76"/>
                    <a:pt x="2" y="76"/>
                  </a:cubicBezTo>
                  <a:cubicBezTo>
                    <a:pt x="8" y="71"/>
                    <a:pt x="14" y="69"/>
                    <a:pt x="21" y="69"/>
                  </a:cubicBezTo>
                  <a:cubicBezTo>
                    <a:pt x="34" y="69"/>
                    <a:pt x="49" y="78"/>
                    <a:pt x="64" y="79"/>
                  </a:cubicBezTo>
                  <a:cubicBezTo>
                    <a:pt x="65" y="79"/>
                    <a:pt x="66" y="79"/>
                    <a:pt x="66" y="79"/>
                  </a:cubicBezTo>
                  <a:cubicBezTo>
                    <a:pt x="71" y="79"/>
                    <a:pt x="77" y="78"/>
                    <a:pt x="83" y="75"/>
                  </a:cubicBezTo>
                  <a:cubicBezTo>
                    <a:pt x="88" y="72"/>
                    <a:pt x="92" y="67"/>
                    <a:pt x="95" y="60"/>
                  </a:cubicBezTo>
                  <a:cubicBezTo>
                    <a:pt x="95" y="60"/>
                    <a:pt x="95" y="59"/>
                    <a:pt x="94" y="59"/>
                  </a:cubicBezTo>
                  <a:cubicBezTo>
                    <a:pt x="94" y="59"/>
                    <a:pt x="93" y="59"/>
                    <a:pt x="93" y="60"/>
                  </a:cubicBezTo>
                  <a:cubicBezTo>
                    <a:pt x="90" y="66"/>
                    <a:pt x="86" y="70"/>
                    <a:pt x="81" y="73"/>
                  </a:cubicBezTo>
                  <a:cubicBezTo>
                    <a:pt x="77" y="75"/>
                    <a:pt x="71" y="76"/>
                    <a:pt x="66" y="76"/>
                  </a:cubicBezTo>
                  <a:cubicBezTo>
                    <a:pt x="66" y="76"/>
                    <a:pt x="65" y="76"/>
                    <a:pt x="64" y="76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0"/>
                    <a:pt x="68" y="12"/>
                    <a:pt x="72" y="9"/>
                  </a:cubicBezTo>
                  <a:cubicBezTo>
                    <a:pt x="78" y="4"/>
                    <a:pt x="86" y="8"/>
                    <a:pt x="86" y="16"/>
                  </a:cubicBezTo>
                  <a:cubicBezTo>
                    <a:pt x="86" y="18"/>
                    <a:pt x="87" y="19"/>
                    <a:pt x="89" y="19"/>
                  </a:cubicBezTo>
                  <a:cubicBezTo>
                    <a:pt x="90" y="19"/>
                    <a:pt x="92" y="18"/>
                    <a:pt x="92" y="16"/>
                  </a:cubicBezTo>
                  <a:cubicBezTo>
                    <a:pt x="92" y="8"/>
                    <a:pt x="84" y="0"/>
                    <a:pt x="75" y="1"/>
                  </a:cubicBezTo>
                  <a:cubicBezTo>
                    <a:pt x="74" y="1"/>
                    <a:pt x="73" y="1"/>
                    <a:pt x="72" y="1"/>
                  </a:cubicBezTo>
                  <a:cubicBezTo>
                    <a:pt x="62" y="5"/>
                    <a:pt x="59" y="18"/>
                    <a:pt x="59" y="28"/>
                  </a:cubicBezTo>
                  <a:cubicBezTo>
                    <a:pt x="59" y="31"/>
                    <a:pt x="59" y="33"/>
                    <a:pt x="5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0"/>
                    <a:pt x="33" y="12"/>
                    <a:pt x="37" y="9"/>
                  </a:cubicBezTo>
                  <a:cubicBezTo>
                    <a:pt x="44" y="4"/>
                    <a:pt x="51" y="8"/>
                    <a:pt x="51" y="16"/>
                  </a:cubicBezTo>
                  <a:cubicBezTo>
                    <a:pt x="51" y="18"/>
                    <a:pt x="53" y="19"/>
                    <a:pt x="54" y="19"/>
                  </a:cubicBezTo>
                  <a:cubicBezTo>
                    <a:pt x="56" y="19"/>
                    <a:pt x="57" y="18"/>
                    <a:pt x="57" y="16"/>
                  </a:cubicBezTo>
                  <a:cubicBezTo>
                    <a:pt x="57" y="8"/>
                    <a:pt x="49" y="0"/>
                    <a:pt x="41" y="1"/>
                  </a:cubicBezTo>
                  <a:cubicBezTo>
                    <a:pt x="40" y="1"/>
                    <a:pt x="38" y="1"/>
                    <a:pt x="37" y="1"/>
                  </a:cubicBezTo>
                  <a:cubicBezTo>
                    <a:pt x="27" y="5"/>
                    <a:pt x="24" y="18"/>
                    <a:pt x="24" y="28"/>
                  </a:cubicBezTo>
                  <a:cubicBezTo>
                    <a:pt x="24" y="41"/>
                    <a:pt x="24" y="54"/>
                    <a:pt x="24" y="67"/>
                  </a:cubicBezTo>
                  <a:cubicBezTo>
                    <a:pt x="23" y="67"/>
                    <a:pt x="22" y="67"/>
                    <a:pt x="21" y="67"/>
                  </a:cubicBezTo>
                  <a:cubicBezTo>
                    <a:pt x="14" y="67"/>
                    <a:pt x="7" y="69"/>
                    <a:pt x="0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1" y="76"/>
                    <a:pt x="2" y="76"/>
                  </a:cubicBezTo>
                  <a:close/>
                  <a:moveTo>
                    <a:pt x="30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4"/>
                    <a:pt x="59" y="47"/>
                    <a:pt x="59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42"/>
                  </a:lnTo>
                  <a:close/>
                  <a:moveTo>
                    <a:pt x="3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7"/>
                    <a:pt x="59" y="60"/>
                    <a:pt x="59" y="62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30" y="55"/>
                  </a:lnTo>
                  <a:close/>
                  <a:moveTo>
                    <a:pt x="30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3"/>
                    <a:pt x="59" y="76"/>
                  </a:cubicBezTo>
                  <a:cubicBezTo>
                    <a:pt x="49" y="74"/>
                    <a:pt x="39" y="70"/>
                    <a:pt x="30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5969001" y="5900738"/>
              <a:ext cx="273050" cy="330200"/>
            </a:xfrm>
            <a:custGeom>
              <a:avLst/>
              <a:gdLst>
                <a:gd name="T0" fmla="*/ 60 w 73"/>
                <a:gd name="T1" fmla="*/ 8 h 88"/>
                <a:gd name="T2" fmla="*/ 28 w 73"/>
                <a:gd name="T3" fmla="*/ 13 h 88"/>
                <a:gd name="T4" fmla="*/ 29 w 73"/>
                <a:gd name="T5" fmla="*/ 41 h 88"/>
                <a:gd name="T6" fmla="*/ 2 w 73"/>
                <a:gd name="T7" fmla="*/ 79 h 88"/>
                <a:gd name="T8" fmla="*/ 4 w 73"/>
                <a:gd name="T9" fmla="*/ 87 h 88"/>
                <a:gd name="T10" fmla="*/ 4 w 73"/>
                <a:gd name="T11" fmla="*/ 87 h 88"/>
                <a:gd name="T12" fmla="*/ 4 w 73"/>
                <a:gd name="T13" fmla="*/ 87 h 88"/>
                <a:gd name="T14" fmla="*/ 4 w 73"/>
                <a:gd name="T15" fmla="*/ 87 h 88"/>
                <a:gd name="T16" fmla="*/ 31 w 73"/>
                <a:gd name="T17" fmla="*/ 49 h 88"/>
                <a:gd name="T18" fmla="*/ 33 w 73"/>
                <a:gd name="T19" fmla="*/ 49 h 88"/>
                <a:gd name="T20" fmla="*/ 33 w 73"/>
                <a:gd name="T21" fmla="*/ 51 h 88"/>
                <a:gd name="T22" fmla="*/ 6 w 73"/>
                <a:gd name="T23" fmla="*/ 88 h 88"/>
                <a:gd name="T24" fmla="*/ 13 w 73"/>
                <a:gd name="T25" fmla="*/ 87 h 88"/>
                <a:gd name="T26" fmla="*/ 14 w 73"/>
                <a:gd name="T27" fmla="*/ 85 h 88"/>
                <a:gd name="T28" fmla="*/ 20 w 73"/>
                <a:gd name="T29" fmla="*/ 84 h 88"/>
                <a:gd name="T30" fmla="*/ 18 w 73"/>
                <a:gd name="T31" fmla="*/ 80 h 88"/>
                <a:gd name="T32" fmla="*/ 20 w 73"/>
                <a:gd name="T33" fmla="*/ 79 h 88"/>
                <a:gd name="T34" fmla="*/ 23 w 73"/>
                <a:gd name="T35" fmla="*/ 78 h 88"/>
                <a:gd name="T36" fmla="*/ 25 w 73"/>
                <a:gd name="T37" fmla="*/ 75 h 88"/>
                <a:gd name="T38" fmla="*/ 29 w 73"/>
                <a:gd name="T39" fmla="*/ 75 h 88"/>
                <a:gd name="T40" fmla="*/ 31 w 73"/>
                <a:gd name="T41" fmla="*/ 72 h 88"/>
                <a:gd name="T42" fmla="*/ 30 w 73"/>
                <a:gd name="T43" fmla="*/ 66 h 88"/>
                <a:gd name="T44" fmla="*/ 31 w 73"/>
                <a:gd name="T45" fmla="*/ 65 h 88"/>
                <a:gd name="T46" fmla="*/ 37 w 73"/>
                <a:gd name="T47" fmla="*/ 64 h 88"/>
                <a:gd name="T48" fmla="*/ 34 w 73"/>
                <a:gd name="T49" fmla="*/ 59 h 88"/>
                <a:gd name="T50" fmla="*/ 40 w 73"/>
                <a:gd name="T51" fmla="*/ 57 h 88"/>
                <a:gd name="T52" fmla="*/ 36 w 73"/>
                <a:gd name="T53" fmla="*/ 51 h 88"/>
                <a:gd name="T54" fmla="*/ 39 w 73"/>
                <a:gd name="T55" fmla="*/ 48 h 88"/>
                <a:gd name="T56" fmla="*/ 66 w 73"/>
                <a:gd name="T57" fmla="*/ 40 h 88"/>
                <a:gd name="T58" fmla="*/ 60 w 73"/>
                <a:gd name="T59" fmla="*/ 8 h 88"/>
                <a:gd name="T60" fmla="*/ 58 w 73"/>
                <a:gd name="T61" fmla="*/ 19 h 88"/>
                <a:gd name="T62" fmla="*/ 51 w 73"/>
                <a:gd name="T63" fmla="*/ 20 h 88"/>
                <a:gd name="T64" fmla="*/ 50 w 73"/>
                <a:gd name="T65" fmla="*/ 14 h 88"/>
                <a:gd name="T66" fmla="*/ 57 w 73"/>
                <a:gd name="T67" fmla="*/ 13 h 88"/>
                <a:gd name="T68" fmla="*/ 58 w 73"/>
                <a:gd name="T69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88">
                  <a:moveTo>
                    <a:pt x="60" y="8"/>
                  </a:moveTo>
                  <a:cubicBezTo>
                    <a:pt x="50" y="0"/>
                    <a:pt x="36" y="3"/>
                    <a:pt x="28" y="13"/>
                  </a:cubicBezTo>
                  <a:cubicBezTo>
                    <a:pt x="22" y="22"/>
                    <a:pt x="23" y="33"/>
                    <a:pt x="29" y="4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1"/>
                    <a:pt x="1" y="85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2" y="48"/>
                    <a:pt x="33" y="49"/>
                  </a:cubicBezTo>
                  <a:cubicBezTo>
                    <a:pt x="34" y="49"/>
                    <a:pt x="34" y="50"/>
                    <a:pt x="33" y="51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8" y="52"/>
                    <a:pt x="59" y="49"/>
                    <a:pt x="66" y="40"/>
                  </a:cubicBezTo>
                  <a:cubicBezTo>
                    <a:pt x="73" y="30"/>
                    <a:pt x="71" y="15"/>
                    <a:pt x="60" y="8"/>
                  </a:cubicBezTo>
                  <a:close/>
                  <a:moveTo>
                    <a:pt x="58" y="19"/>
                  </a:moveTo>
                  <a:cubicBezTo>
                    <a:pt x="56" y="21"/>
                    <a:pt x="53" y="22"/>
                    <a:pt x="51" y="20"/>
                  </a:cubicBezTo>
                  <a:cubicBezTo>
                    <a:pt x="49" y="19"/>
                    <a:pt x="49" y="16"/>
                    <a:pt x="50" y="14"/>
                  </a:cubicBezTo>
                  <a:cubicBezTo>
                    <a:pt x="52" y="12"/>
                    <a:pt x="55" y="11"/>
                    <a:pt x="57" y="13"/>
                  </a:cubicBezTo>
                  <a:cubicBezTo>
                    <a:pt x="59" y="14"/>
                    <a:pt x="59" y="17"/>
                    <a:pt x="5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5224463" y="5986463"/>
              <a:ext cx="346075" cy="244475"/>
            </a:xfrm>
            <a:custGeom>
              <a:avLst/>
              <a:gdLst>
                <a:gd name="T0" fmla="*/ 86 w 92"/>
                <a:gd name="T1" fmla="*/ 0 h 65"/>
                <a:gd name="T2" fmla="*/ 6 w 92"/>
                <a:gd name="T3" fmla="*/ 0 h 65"/>
                <a:gd name="T4" fmla="*/ 0 w 92"/>
                <a:gd name="T5" fmla="*/ 6 h 65"/>
                <a:gd name="T6" fmla="*/ 0 w 92"/>
                <a:gd name="T7" fmla="*/ 59 h 65"/>
                <a:gd name="T8" fmla="*/ 6 w 92"/>
                <a:gd name="T9" fmla="*/ 65 h 65"/>
                <a:gd name="T10" fmla="*/ 86 w 92"/>
                <a:gd name="T11" fmla="*/ 65 h 65"/>
                <a:gd name="T12" fmla="*/ 92 w 92"/>
                <a:gd name="T13" fmla="*/ 59 h 65"/>
                <a:gd name="T14" fmla="*/ 92 w 92"/>
                <a:gd name="T15" fmla="*/ 6 h 65"/>
                <a:gd name="T16" fmla="*/ 86 w 92"/>
                <a:gd name="T17" fmla="*/ 0 h 65"/>
                <a:gd name="T18" fmla="*/ 89 w 92"/>
                <a:gd name="T19" fmla="*/ 60 h 65"/>
                <a:gd name="T20" fmla="*/ 87 w 92"/>
                <a:gd name="T21" fmla="*/ 61 h 65"/>
                <a:gd name="T22" fmla="*/ 52 w 92"/>
                <a:gd name="T23" fmla="*/ 38 h 65"/>
                <a:gd name="T24" fmla="*/ 51 w 92"/>
                <a:gd name="T25" fmla="*/ 37 h 65"/>
                <a:gd name="T26" fmla="*/ 46 w 92"/>
                <a:gd name="T27" fmla="*/ 38 h 65"/>
                <a:gd name="T28" fmla="*/ 46 w 92"/>
                <a:gd name="T29" fmla="*/ 38 h 65"/>
                <a:gd name="T30" fmla="*/ 42 w 92"/>
                <a:gd name="T31" fmla="*/ 37 h 65"/>
                <a:gd name="T32" fmla="*/ 40 w 92"/>
                <a:gd name="T33" fmla="*/ 38 h 65"/>
                <a:gd name="T34" fmla="*/ 5 w 92"/>
                <a:gd name="T35" fmla="*/ 61 h 65"/>
                <a:gd name="T36" fmla="*/ 4 w 92"/>
                <a:gd name="T37" fmla="*/ 61 h 65"/>
                <a:gd name="T38" fmla="*/ 3 w 92"/>
                <a:gd name="T39" fmla="*/ 60 h 65"/>
                <a:gd name="T40" fmla="*/ 3 w 92"/>
                <a:gd name="T41" fmla="*/ 58 h 65"/>
                <a:gd name="T42" fmla="*/ 38 w 92"/>
                <a:gd name="T43" fmla="*/ 35 h 65"/>
                <a:gd name="T44" fmla="*/ 3 w 92"/>
                <a:gd name="T45" fmla="*/ 7 h 65"/>
                <a:gd name="T46" fmla="*/ 3 w 92"/>
                <a:gd name="T47" fmla="*/ 5 h 65"/>
                <a:gd name="T48" fmla="*/ 6 w 92"/>
                <a:gd name="T49" fmla="*/ 4 h 65"/>
                <a:gd name="T50" fmla="*/ 40 w 92"/>
                <a:gd name="T51" fmla="*/ 32 h 65"/>
                <a:gd name="T52" fmla="*/ 42 w 92"/>
                <a:gd name="T53" fmla="*/ 33 h 65"/>
                <a:gd name="T54" fmla="*/ 46 w 92"/>
                <a:gd name="T55" fmla="*/ 35 h 65"/>
                <a:gd name="T56" fmla="*/ 51 w 92"/>
                <a:gd name="T57" fmla="*/ 33 h 65"/>
                <a:gd name="T58" fmla="*/ 52 w 92"/>
                <a:gd name="T59" fmla="*/ 32 h 65"/>
                <a:gd name="T60" fmla="*/ 87 w 92"/>
                <a:gd name="T61" fmla="*/ 4 h 65"/>
                <a:gd name="T62" fmla="*/ 87 w 92"/>
                <a:gd name="T63" fmla="*/ 4 h 65"/>
                <a:gd name="T64" fmla="*/ 89 w 92"/>
                <a:gd name="T65" fmla="*/ 5 h 65"/>
                <a:gd name="T66" fmla="*/ 89 w 92"/>
                <a:gd name="T67" fmla="*/ 7 h 65"/>
                <a:gd name="T68" fmla="*/ 54 w 92"/>
                <a:gd name="T69" fmla="*/ 35 h 65"/>
                <a:gd name="T70" fmla="*/ 89 w 92"/>
                <a:gd name="T71" fmla="*/ 58 h 65"/>
                <a:gd name="T72" fmla="*/ 89 w 92"/>
                <a:gd name="T73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65">
                  <a:moveTo>
                    <a:pt x="8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5"/>
                    <a:pt x="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9" y="65"/>
                    <a:pt x="92" y="63"/>
                    <a:pt x="92" y="59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2"/>
                    <a:pt x="89" y="0"/>
                    <a:pt x="86" y="0"/>
                  </a:cubicBezTo>
                  <a:close/>
                  <a:moveTo>
                    <a:pt x="89" y="60"/>
                  </a:moveTo>
                  <a:cubicBezTo>
                    <a:pt x="89" y="61"/>
                    <a:pt x="88" y="61"/>
                    <a:pt x="87" y="61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1" y="38"/>
                    <a:pt x="51" y="37"/>
                    <a:pt x="51" y="37"/>
                  </a:cubicBezTo>
                  <a:cubicBezTo>
                    <a:pt x="49" y="38"/>
                    <a:pt x="48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4" y="38"/>
                    <a:pt x="43" y="38"/>
                    <a:pt x="42" y="37"/>
                  </a:cubicBezTo>
                  <a:cubicBezTo>
                    <a:pt x="41" y="37"/>
                    <a:pt x="41" y="38"/>
                    <a:pt x="40" y="38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1"/>
                    <a:pt x="4" y="61"/>
                  </a:cubicBezTo>
                  <a:cubicBezTo>
                    <a:pt x="4" y="61"/>
                    <a:pt x="3" y="61"/>
                    <a:pt x="3" y="60"/>
                  </a:cubicBezTo>
                  <a:cubicBezTo>
                    <a:pt x="2" y="60"/>
                    <a:pt x="3" y="59"/>
                    <a:pt x="3" y="5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2" y="5"/>
                    <a:pt x="3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3" y="34"/>
                    <a:pt x="45" y="35"/>
                    <a:pt x="46" y="35"/>
                  </a:cubicBezTo>
                  <a:cubicBezTo>
                    <a:pt x="48" y="35"/>
                    <a:pt x="49" y="34"/>
                    <a:pt x="51" y="33"/>
                  </a:cubicBezTo>
                  <a:cubicBezTo>
                    <a:pt x="51" y="33"/>
                    <a:pt x="51" y="33"/>
                    <a:pt x="52" y="32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8" y="4"/>
                    <a:pt x="89" y="5"/>
                  </a:cubicBezTo>
                  <a:cubicBezTo>
                    <a:pt x="90" y="5"/>
                    <a:pt x="90" y="6"/>
                    <a:pt x="89" y="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9" y="59"/>
                    <a:pt x="90" y="60"/>
                    <a:pt x="89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4557713" y="5919788"/>
              <a:ext cx="277813" cy="322263"/>
            </a:xfrm>
            <a:custGeom>
              <a:avLst/>
              <a:gdLst>
                <a:gd name="T0" fmla="*/ 64 w 74"/>
                <a:gd name="T1" fmla="*/ 4 h 86"/>
                <a:gd name="T2" fmla="*/ 64 w 74"/>
                <a:gd name="T3" fmla="*/ 4 h 86"/>
                <a:gd name="T4" fmla="*/ 45 w 74"/>
                <a:gd name="T5" fmla="*/ 7 h 86"/>
                <a:gd name="T6" fmla="*/ 21 w 74"/>
                <a:gd name="T7" fmla="*/ 40 h 86"/>
                <a:gd name="T8" fmla="*/ 24 w 74"/>
                <a:gd name="T9" fmla="*/ 60 h 86"/>
                <a:gd name="T10" fmla="*/ 43 w 74"/>
                <a:gd name="T11" fmla="*/ 56 h 86"/>
                <a:gd name="T12" fmla="*/ 61 w 74"/>
                <a:gd name="T13" fmla="*/ 33 h 86"/>
                <a:gd name="T14" fmla="*/ 58 w 74"/>
                <a:gd name="T15" fmla="*/ 31 h 86"/>
                <a:gd name="T16" fmla="*/ 41 w 74"/>
                <a:gd name="T17" fmla="*/ 55 h 86"/>
                <a:gd name="T18" fmla="*/ 26 w 74"/>
                <a:gd name="T19" fmla="*/ 57 h 86"/>
                <a:gd name="T20" fmla="*/ 23 w 74"/>
                <a:gd name="T21" fmla="*/ 42 h 86"/>
                <a:gd name="T22" fmla="*/ 47 w 74"/>
                <a:gd name="T23" fmla="*/ 9 h 86"/>
                <a:gd name="T24" fmla="*/ 62 w 74"/>
                <a:gd name="T25" fmla="*/ 6 h 86"/>
                <a:gd name="T26" fmla="*/ 65 w 74"/>
                <a:gd name="T27" fmla="*/ 28 h 86"/>
                <a:gd name="T28" fmla="*/ 32 w 74"/>
                <a:gd name="T29" fmla="*/ 74 h 86"/>
                <a:gd name="T30" fmla="*/ 11 w 74"/>
                <a:gd name="T31" fmla="*/ 78 h 86"/>
                <a:gd name="T32" fmla="*/ 8 w 74"/>
                <a:gd name="T33" fmla="*/ 57 h 86"/>
                <a:gd name="T34" fmla="*/ 33 w 74"/>
                <a:gd name="T35" fmla="*/ 22 h 86"/>
                <a:gd name="T36" fmla="*/ 30 w 74"/>
                <a:gd name="T37" fmla="*/ 20 h 86"/>
                <a:gd name="T38" fmla="*/ 6 w 74"/>
                <a:gd name="T39" fmla="*/ 55 h 86"/>
                <a:gd name="T40" fmla="*/ 9 w 74"/>
                <a:gd name="T41" fmla="*/ 80 h 86"/>
                <a:gd name="T42" fmla="*/ 34 w 74"/>
                <a:gd name="T43" fmla="*/ 76 h 86"/>
                <a:gd name="T44" fmla="*/ 68 w 74"/>
                <a:gd name="T45" fmla="*/ 29 h 86"/>
                <a:gd name="T46" fmla="*/ 64 w 74"/>
                <a:gd name="T47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86"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58" y="0"/>
                    <a:pt x="49" y="1"/>
                    <a:pt x="45" y="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6" y="47"/>
                    <a:pt x="18" y="55"/>
                    <a:pt x="24" y="60"/>
                  </a:cubicBezTo>
                  <a:cubicBezTo>
                    <a:pt x="30" y="64"/>
                    <a:pt x="39" y="63"/>
                    <a:pt x="43" y="56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7" y="60"/>
                    <a:pt x="31" y="61"/>
                    <a:pt x="26" y="57"/>
                  </a:cubicBezTo>
                  <a:cubicBezTo>
                    <a:pt x="21" y="54"/>
                    <a:pt x="20" y="47"/>
                    <a:pt x="23" y="4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4"/>
                    <a:pt x="58" y="3"/>
                    <a:pt x="62" y="6"/>
                  </a:cubicBezTo>
                  <a:cubicBezTo>
                    <a:pt x="69" y="11"/>
                    <a:pt x="70" y="21"/>
                    <a:pt x="65" y="2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81"/>
                    <a:pt x="17" y="82"/>
                    <a:pt x="11" y="78"/>
                  </a:cubicBezTo>
                  <a:cubicBezTo>
                    <a:pt x="4" y="73"/>
                    <a:pt x="3" y="64"/>
                    <a:pt x="8" y="5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63"/>
                    <a:pt x="1" y="74"/>
                    <a:pt x="9" y="80"/>
                  </a:cubicBezTo>
                  <a:cubicBezTo>
                    <a:pt x="17" y="86"/>
                    <a:pt x="28" y="84"/>
                    <a:pt x="34" y="7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4" y="21"/>
                    <a:pt x="72" y="10"/>
                    <a:pt x="6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>
              <a:spLocks noEditPoints="1"/>
            </p:cNvSpPr>
            <p:nvPr/>
          </p:nvSpPr>
          <p:spPr bwMode="auto">
            <a:xfrm>
              <a:off x="3795713" y="5881688"/>
              <a:ext cx="390525" cy="349250"/>
            </a:xfrm>
            <a:custGeom>
              <a:avLst/>
              <a:gdLst>
                <a:gd name="T0" fmla="*/ 103 w 104"/>
                <a:gd name="T1" fmla="*/ 81 h 93"/>
                <a:gd name="T2" fmla="*/ 60 w 104"/>
                <a:gd name="T3" fmla="*/ 5 h 93"/>
                <a:gd name="T4" fmla="*/ 52 w 104"/>
                <a:gd name="T5" fmla="*/ 0 h 93"/>
                <a:gd name="T6" fmla="*/ 45 w 104"/>
                <a:gd name="T7" fmla="*/ 5 h 93"/>
                <a:gd name="T8" fmla="*/ 1 w 104"/>
                <a:gd name="T9" fmla="*/ 81 h 93"/>
                <a:gd name="T10" fmla="*/ 0 w 104"/>
                <a:gd name="T11" fmla="*/ 85 h 93"/>
                <a:gd name="T12" fmla="*/ 1 w 104"/>
                <a:gd name="T13" fmla="*/ 89 h 93"/>
                <a:gd name="T14" fmla="*/ 8 w 104"/>
                <a:gd name="T15" fmla="*/ 93 h 93"/>
                <a:gd name="T16" fmla="*/ 96 w 104"/>
                <a:gd name="T17" fmla="*/ 93 h 93"/>
                <a:gd name="T18" fmla="*/ 103 w 104"/>
                <a:gd name="T19" fmla="*/ 89 h 93"/>
                <a:gd name="T20" fmla="*/ 104 w 104"/>
                <a:gd name="T21" fmla="*/ 85 h 93"/>
                <a:gd name="T22" fmla="*/ 103 w 104"/>
                <a:gd name="T23" fmla="*/ 81 h 93"/>
                <a:gd name="T24" fmla="*/ 97 w 104"/>
                <a:gd name="T25" fmla="*/ 86 h 93"/>
                <a:gd name="T26" fmla="*/ 96 w 104"/>
                <a:gd name="T27" fmla="*/ 86 h 93"/>
                <a:gd name="T28" fmla="*/ 8 w 104"/>
                <a:gd name="T29" fmla="*/ 86 h 93"/>
                <a:gd name="T30" fmla="*/ 7 w 104"/>
                <a:gd name="T31" fmla="*/ 86 h 93"/>
                <a:gd name="T32" fmla="*/ 7 w 104"/>
                <a:gd name="T33" fmla="*/ 85 h 93"/>
                <a:gd name="T34" fmla="*/ 7 w 104"/>
                <a:gd name="T35" fmla="*/ 84 h 93"/>
                <a:gd name="T36" fmla="*/ 51 w 104"/>
                <a:gd name="T37" fmla="*/ 8 h 93"/>
                <a:gd name="T38" fmla="*/ 52 w 104"/>
                <a:gd name="T39" fmla="*/ 8 h 93"/>
                <a:gd name="T40" fmla="*/ 53 w 104"/>
                <a:gd name="T41" fmla="*/ 8 h 93"/>
                <a:gd name="T42" fmla="*/ 97 w 104"/>
                <a:gd name="T43" fmla="*/ 84 h 93"/>
                <a:gd name="T44" fmla="*/ 97 w 104"/>
                <a:gd name="T45" fmla="*/ 85 h 93"/>
                <a:gd name="T46" fmla="*/ 97 w 104"/>
                <a:gd name="T47" fmla="*/ 86 h 93"/>
                <a:gd name="T48" fmla="*/ 51 w 104"/>
                <a:gd name="T49" fmla="*/ 69 h 93"/>
                <a:gd name="T50" fmla="*/ 44 w 104"/>
                <a:gd name="T51" fmla="*/ 76 h 93"/>
                <a:gd name="T52" fmla="*/ 51 w 104"/>
                <a:gd name="T53" fmla="*/ 83 h 93"/>
                <a:gd name="T54" fmla="*/ 58 w 104"/>
                <a:gd name="T55" fmla="*/ 76 h 93"/>
                <a:gd name="T56" fmla="*/ 51 w 104"/>
                <a:gd name="T57" fmla="*/ 69 h 93"/>
                <a:gd name="T58" fmla="*/ 51 w 104"/>
                <a:gd name="T59" fmla="*/ 25 h 93"/>
                <a:gd name="T60" fmla="*/ 42 w 104"/>
                <a:gd name="T61" fmla="*/ 34 h 93"/>
                <a:gd name="T62" fmla="*/ 42 w 104"/>
                <a:gd name="T63" fmla="*/ 37 h 93"/>
                <a:gd name="T64" fmla="*/ 45 w 104"/>
                <a:gd name="T65" fmla="*/ 67 h 93"/>
                <a:gd name="T66" fmla="*/ 57 w 104"/>
                <a:gd name="T67" fmla="*/ 67 h 93"/>
                <a:gd name="T68" fmla="*/ 61 w 104"/>
                <a:gd name="T69" fmla="*/ 37 h 93"/>
                <a:gd name="T70" fmla="*/ 61 w 104"/>
                <a:gd name="T71" fmla="*/ 34 h 93"/>
                <a:gd name="T72" fmla="*/ 51 w 104"/>
                <a:gd name="T73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93">
                  <a:moveTo>
                    <a:pt x="103" y="81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58" y="2"/>
                    <a:pt x="55" y="0"/>
                    <a:pt x="52" y="0"/>
                  </a:cubicBezTo>
                  <a:cubicBezTo>
                    <a:pt x="49" y="0"/>
                    <a:pt x="46" y="2"/>
                    <a:pt x="45" y="5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0" y="82"/>
                    <a:pt x="0" y="83"/>
                    <a:pt x="0" y="85"/>
                  </a:cubicBezTo>
                  <a:cubicBezTo>
                    <a:pt x="0" y="86"/>
                    <a:pt x="0" y="88"/>
                    <a:pt x="1" y="89"/>
                  </a:cubicBezTo>
                  <a:cubicBezTo>
                    <a:pt x="3" y="92"/>
                    <a:pt x="5" y="93"/>
                    <a:pt x="8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9" y="93"/>
                    <a:pt x="102" y="92"/>
                    <a:pt x="103" y="89"/>
                  </a:cubicBezTo>
                  <a:cubicBezTo>
                    <a:pt x="104" y="88"/>
                    <a:pt x="104" y="86"/>
                    <a:pt x="104" y="85"/>
                  </a:cubicBezTo>
                  <a:cubicBezTo>
                    <a:pt x="104" y="83"/>
                    <a:pt x="104" y="82"/>
                    <a:pt x="103" y="81"/>
                  </a:cubicBezTo>
                  <a:close/>
                  <a:moveTo>
                    <a:pt x="97" y="86"/>
                  </a:moveTo>
                  <a:cubicBezTo>
                    <a:pt x="97" y="86"/>
                    <a:pt x="96" y="86"/>
                    <a:pt x="96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7" y="86"/>
                    <a:pt x="7" y="86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4"/>
                    <a:pt x="7" y="84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7" y="85"/>
                    <a:pt x="97" y="85"/>
                  </a:cubicBezTo>
                  <a:cubicBezTo>
                    <a:pt x="97" y="85"/>
                    <a:pt x="97" y="85"/>
                    <a:pt x="97" y="86"/>
                  </a:cubicBezTo>
                  <a:close/>
                  <a:moveTo>
                    <a:pt x="51" y="69"/>
                  </a:moveTo>
                  <a:cubicBezTo>
                    <a:pt x="47" y="69"/>
                    <a:pt x="44" y="72"/>
                    <a:pt x="44" y="76"/>
                  </a:cubicBezTo>
                  <a:cubicBezTo>
                    <a:pt x="44" y="80"/>
                    <a:pt x="47" y="83"/>
                    <a:pt x="51" y="83"/>
                  </a:cubicBezTo>
                  <a:cubicBezTo>
                    <a:pt x="55" y="83"/>
                    <a:pt x="58" y="80"/>
                    <a:pt x="58" y="76"/>
                  </a:cubicBezTo>
                  <a:cubicBezTo>
                    <a:pt x="58" y="72"/>
                    <a:pt x="55" y="69"/>
                    <a:pt x="51" y="69"/>
                  </a:cubicBezTo>
                  <a:close/>
                  <a:moveTo>
                    <a:pt x="51" y="25"/>
                  </a:moveTo>
                  <a:cubicBezTo>
                    <a:pt x="46" y="25"/>
                    <a:pt x="42" y="29"/>
                    <a:pt x="42" y="34"/>
                  </a:cubicBezTo>
                  <a:cubicBezTo>
                    <a:pt x="42" y="35"/>
                    <a:pt x="42" y="36"/>
                    <a:pt x="42" y="3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29"/>
                    <a:pt x="57" y="25"/>
                    <a:pt x="51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3122613" y="5911851"/>
              <a:ext cx="330200" cy="319088"/>
            </a:xfrm>
            <a:custGeom>
              <a:avLst/>
              <a:gdLst>
                <a:gd name="T0" fmla="*/ 26 w 88"/>
                <a:gd name="T1" fmla="*/ 85 h 85"/>
                <a:gd name="T2" fmla="*/ 65 w 88"/>
                <a:gd name="T3" fmla="*/ 77 h 85"/>
                <a:gd name="T4" fmla="*/ 69 w 88"/>
                <a:gd name="T5" fmla="*/ 65 h 85"/>
                <a:gd name="T6" fmla="*/ 73 w 88"/>
                <a:gd name="T7" fmla="*/ 52 h 85"/>
                <a:gd name="T8" fmla="*/ 77 w 88"/>
                <a:gd name="T9" fmla="*/ 42 h 85"/>
                <a:gd name="T10" fmla="*/ 83 w 88"/>
                <a:gd name="T11" fmla="*/ 23 h 85"/>
                <a:gd name="T12" fmla="*/ 5 w 88"/>
                <a:gd name="T13" fmla="*/ 25 h 85"/>
                <a:gd name="T14" fmla="*/ 77 w 88"/>
                <a:gd name="T15" fmla="*/ 31 h 85"/>
                <a:gd name="T16" fmla="*/ 78 w 88"/>
                <a:gd name="T17" fmla="*/ 26 h 85"/>
                <a:gd name="T18" fmla="*/ 75 w 88"/>
                <a:gd name="T19" fmla="*/ 36 h 85"/>
                <a:gd name="T20" fmla="*/ 68 w 88"/>
                <a:gd name="T21" fmla="*/ 26 h 85"/>
                <a:gd name="T22" fmla="*/ 64 w 88"/>
                <a:gd name="T23" fmla="*/ 26 h 85"/>
                <a:gd name="T24" fmla="*/ 69 w 88"/>
                <a:gd name="T25" fmla="*/ 53 h 85"/>
                <a:gd name="T26" fmla="*/ 64 w 88"/>
                <a:gd name="T27" fmla="*/ 26 h 85"/>
                <a:gd name="T28" fmla="*/ 67 w 88"/>
                <a:gd name="T29" fmla="*/ 59 h 85"/>
                <a:gd name="T30" fmla="*/ 51 w 88"/>
                <a:gd name="T31" fmla="*/ 26 h 85"/>
                <a:gd name="T32" fmla="*/ 47 w 88"/>
                <a:gd name="T33" fmla="*/ 26 h 85"/>
                <a:gd name="T34" fmla="*/ 61 w 88"/>
                <a:gd name="T35" fmla="*/ 78 h 85"/>
                <a:gd name="T36" fmla="*/ 47 w 88"/>
                <a:gd name="T37" fmla="*/ 26 h 85"/>
                <a:gd name="T38" fmla="*/ 58 w 88"/>
                <a:gd name="T39" fmla="*/ 82 h 85"/>
                <a:gd name="T40" fmla="*/ 34 w 88"/>
                <a:gd name="T41" fmla="*/ 26 h 85"/>
                <a:gd name="T42" fmla="*/ 30 w 88"/>
                <a:gd name="T43" fmla="*/ 26 h 85"/>
                <a:gd name="T44" fmla="*/ 45 w 88"/>
                <a:gd name="T45" fmla="*/ 82 h 85"/>
                <a:gd name="T46" fmla="*/ 30 w 88"/>
                <a:gd name="T47" fmla="*/ 26 h 85"/>
                <a:gd name="T48" fmla="*/ 41 w 88"/>
                <a:gd name="T49" fmla="*/ 82 h 85"/>
                <a:gd name="T50" fmla="*/ 17 w 88"/>
                <a:gd name="T51" fmla="*/ 26 h 85"/>
                <a:gd name="T52" fmla="*/ 13 w 88"/>
                <a:gd name="T53" fmla="*/ 26 h 85"/>
                <a:gd name="T54" fmla="*/ 29 w 88"/>
                <a:gd name="T55" fmla="*/ 82 h 85"/>
                <a:gd name="T56" fmla="*/ 13 w 88"/>
                <a:gd name="T57" fmla="*/ 26 h 85"/>
                <a:gd name="T58" fmla="*/ 59 w 88"/>
                <a:gd name="T59" fmla="*/ 8 h 85"/>
                <a:gd name="T60" fmla="*/ 56 w 88"/>
                <a:gd name="T61" fmla="*/ 8 h 85"/>
                <a:gd name="T62" fmla="*/ 39 w 88"/>
                <a:gd name="T63" fmla="*/ 0 h 85"/>
                <a:gd name="T64" fmla="*/ 31 w 88"/>
                <a:gd name="T65" fmla="*/ 8 h 85"/>
                <a:gd name="T66" fmla="*/ 8 w 88"/>
                <a:gd name="T67" fmla="*/ 8 h 85"/>
                <a:gd name="T68" fmla="*/ 88 w 88"/>
                <a:gd name="T69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85">
                  <a:moveTo>
                    <a:pt x="5" y="25"/>
                  </a:moveTo>
                  <a:cubicBezTo>
                    <a:pt x="26" y="85"/>
                    <a:pt x="26" y="85"/>
                    <a:pt x="26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5" y="25"/>
                  </a:lnTo>
                  <a:close/>
                  <a:moveTo>
                    <a:pt x="78" y="26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75" y="26"/>
                    <a:pt x="75" y="26"/>
                    <a:pt x="75" y="26"/>
                  </a:cubicBezTo>
                  <a:lnTo>
                    <a:pt x="78" y="26"/>
                  </a:lnTo>
                  <a:close/>
                  <a:moveTo>
                    <a:pt x="71" y="2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68" y="26"/>
                    <a:pt x="68" y="26"/>
                    <a:pt x="68" y="26"/>
                  </a:cubicBezTo>
                  <a:lnTo>
                    <a:pt x="71" y="26"/>
                  </a:lnTo>
                  <a:close/>
                  <a:moveTo>
                    <a:pt x="64" y="2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0" y="26"/>
                    <a:pt x="60" y="26"/>
                    <a:pt x="60" y="26"/>
                  </a:cubicBezTo>
                  <a:lnTo>
                    <a:pt x="64" y="26"/>
                  </a:lnTo>
                  <a:close/>
                  <a:moveTo>
                    <a:pt x="56" y="26"/>
                  </a:moveTo>
                  <a:cubicBezTo>
                    <a:pt x="67" y="59"/>
                    <a:pt x="67" y="59"/>
                    <a:pt x="67" y="59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51" y="26"/>
                    <a:pt x="51" y="26"/>
                    <a:pt x="51" y="26"/>
                  </a:cubicBezTo>
                  <a:lnTo>
                    <a:pt x="56" y="26"/>
                  </a:lnTo>
                  <a:close/>
                  <a:moveTo>
                    <a:pt x="47" y="26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42" y="26"/>
                    <a:pt x="42" y="26"/>
                    <a:pt x="42" y="26"/>
                  </a:cubicBezTo>
                  <a:lnTo>
                    <a:pt x="47" y="26"/>
                  </a:lnTo>
                  <a:close/>
                  <a:moveTo>
                    <a:pt x="39" y="26"/>
                  </a:moveTo>
                  <a:cubicBezTo>
                    <a:pt x="58" y="82"/>
                    <a:pt x="58" y="82"/>
                    <a:pt x="58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34" y="26"/>
                    <a:pt x="34" y="26"/>
                    <a:pt x="34" y="26"/>
                  </a:cubicBezTo>
                  <a:lnTo>
                    <a:pt x="39" y="26"/>
                  </a:lnTo>
                  <a:close/>
                  <a:moveTo>
                    <a:pt x="30" y="26"/>
                  </a:moveTo>
                  <a:cubicBezTo>
                    <a:pt x="50" y="82"/>
                    <a:pt x="50" y="82"/>
                    <a:pt x="50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25" y="26"/>
                    <a:pt x="25" y="26"/>
                    <a:pt x="25" y="26"/>
                  </a:cubicBezTo>
                  <a:lnTo>
                    <a:pt x="30" y="26"/>
                  </a:lnTo>
                  <a:close/>
                  <a:moveTo>
                    <a:pt x="21" y="26"/>
                  </a:moveTo>
                  <a:cubicBezTo>
                    <a:pt x="41" y="82"/>
                    <a:pt x="41" y="82"/>
                    <a:pt x="41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7" y="26"/>
                    <a:pt x="17" y="26"/>
                    <a:pt x="17" y="26"/>
                  </a:cubicBezTo>
                  <a:lnTo>
                    <a:pt x="21" y="26"/>
                  </a:lnTo>
                  <a:close/>
                  <a:moveTo>
                    <a:pt x="13" y="26"/>
                  </a:moveTo>
                  <a:cubicBezTo>
                    <a:pt x="33" y="82"/>
                    <a:pt x="33" y="82"/>
                    <a:pt x="33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9" y="26"/>
                    <a:pt x="9" y="26"/>
                    <a:pt x="9" y="26"/>
                  </a:cubicBezTo>
                  <a:lnTo>
                    <a:pt x="13" y="26"/>
                  </a:lnTo>
                  <a:close/>
                  <a:moveTo>
                    <a:pt x="80" y="8"/>
                  </a:moveTo>
                  <a:cubicBezTo>
                    <a:pt x="72" y="8"/>
                    <a:pt x="59" y="8"/>
                    <a:pt x="59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3"/>
                    <a:pt x="53" y="0"/>
                    <a:pt x="4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31" y="3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16" y="8"/>
                    <a:pt x="8" y="8"/>
                  </a:cubicBezTo>
                  <a:cubicBezTo>
                    <a:pt x="0" y="8"/>
                    <a:pt x="0" y="16"/>
                    <a:pt x="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7" y="8"/>
                    <a:pt x="8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>
              <a:spLocks noEditPoints="1"/>
            </p:cNvSpPr>
            <p:nvPr/>
          </p:nvSpPr>
          <p:spPr bwMode="auto">
            <a:xfrm>
              <a:off x="2425701" y="5881688"/>
              <a:ext cx="314325" cy="349250"/>
            </a:xfrm>
            <a:custGeom>
              <a:avLst/>
              <a:gdLst>
                <a:gd name="T0" fmla="*/ 28 w 84"/>
                <a:gd name="T1" fmla="*/ 75 h 93"/>
                <a:gd name="T2" fmla="*/ 59 w 84"/>
                <a:gd name="T3" fmla="*/ 47 h 93"/>
                <a:gd name="T4" fmla="*/ 28 w 84"/>
                <a:gd name="T5" fmla="*/ 19 h 93"/>
                <a:gd name="T6" fmla="*/ 28 w 84"/>
                <a:gd name="T7" fmla="*/ 34 h 93"/>
                <a:gd name="T8" fmla="*/ 0 w 84"/>
                <a:gd name="T9" fmla="*/ 34 h 93"/>
                <a:gd name="T10" fmla="*/ 0 w 84"/>
                <a:gd name="T11" fmla="*/ 60 h 93"/>
                <a:gd name="T12" fmla="*/ 28 w 84"/>
                <a:gd name="T13" fmla="*/ 60 h 93"/>
                <a:gd name="T14" fmla="*/ 28 w 84"/>
                <a:gd name="T15" fmla="*/ 75 h 93"/>
                <a:gd name="T16" fmla="*/ 84 w 84"/>
                <a:gd name="T17" fmla="*/ 84 h 93"/>
                <a:gd name="T18" fmla="*/ 84 w 84"/>
                <a:gd name="T19" fmla="*/ 9 h 93"/>
                <a:gd name="T20" fmla="*/ 74 w 84"/>
                <a:gd name="T21" fmla="*/ 0 h 93"/>
                <a:gd name="T22" fmla="*/ 24 w 84"/>
                <a:gd name="T23" fmla="*/ 0 h 93"/>
                <a:gd name="T24" fmla="*/ 15 w 84"/>
                <a:gd name="T25" fmla="*/ 9 h 93"/>
                <a:gd name="T26" fmla="*/ 15 w 84"/>
                <a:gd name="T27" fmla="*/ 31 h 93"/>
                <a:gd name="T28" fmla="*/ 20 w 84"/>
                <a:gd name="T29" fmla="*/ 31 h 93"/>
                <a:gd name="T30" fmla="*/ 20 w 84"/>
                <a:gd name="T31" fmla="*/ 9 h 93"/>
                <a:gd name="T32" fmla="*/ 24 w 84"/>
                <a:gd name="T33" fmla="*/ 5 h 93"/>
                <a:gd name="T34" fmla="*/ 74 w 84"/>
                <a:gd name="T35" fmla="*/ 5 h 93"/>
                <a:gd name="T36" fmla="*/ 79 w 84"/>
                <a:gd name="T37" fmla="*/ 9 h 93"/>
                <a:gd name="T38" fmla="*/ 79 w 84"/>
                <a:gd name="T39" fmla="*/ 84 h 93"/>
                <a:gd name="T40" fmla="*/ 74 w 84"/>
                <a:gd name="T41" fmla="*/ 88 h 93"/>
                <a:gd name="T42" fmla="*/ 24 w 84"/>
                <a:gd name="T43" fmla="*/ 88 h 93"/>
                <a:gd name="T44" fmla="*/ 20 w 84"/>
                <a:gd name="T45" fmla="*/ 84 h 93"/>
                <a:gd name="T46" fmla="*/ 20 w 84"/>
                <a:gd name="T47" fmla="*/ 63 h 93"/>
                <a:gd name="T48" fmla="*/ 15 w 84"/>
                <a:gd name="T49" fmla="*/ 63 h 93"/>
                <a:gd name="T50" fmla="*/ 15 w 84"/>
                <a:gd name="T51" fmla="*/ 84 h 93"/>
                <a:gd name="T52" fmla="*/ 24 w 84"/>
                <a:gd name="T53" fmla="*/ 93 h 93"/>
                <a:gd name="T54" fmla="*/ 74 w 84"/>
                <a:gd name="T55" fmla="*/ 93 h 93"/>
                <a:gd name="T56" fmla="*/ 84 w 84"/>
                <a:gd name="T5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3">
                  <a:moveTo>
                    <a:pt x="28" y="7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28" y="75"/>
                  </a:lnTo>
                  <a:close/>
                  <a:moveTo>
                    <a:pt x="84" y="84"/>
                  </a:moveTo>
                  <a:cubicBezTo>
                    <a:pt x="84" y="9"/>
                    <a:pt x="84" y="9"/>
                    <a:pt x="84" y="9"/>
                  </a:cubicBezTo>
                  <a:cubicBezTo>
                    <a:pt x="84" y="4"/>
                    <a:pt x="79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5" y="4"/>
                    <a:pt x="15" y="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2" y="5"/>
                    <a:pt x="2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5"/>
                    <a:pt x="78" y="7"/>
                    <a:pt x="79" y="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8" y="86"/>
                    <a:pt x="77" y="88"/>
                    <a:pt x="7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2" y="88"/>
                    <a:pt x="20" y="86"/>
                    <a:pt x="20" y="84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90"/>
                    <a:pt x="19" y="93"/>
                    <a:pt x="24" y="93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9" y="93"/>
                    <a:pt x="84" y="90"/>
                    <a:pt x="84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319088" y="5926138"/>
              <a:ext cx="304800" cy="304800"/>
            </a:xfrm>
            <a:custGeom>
              <a:avLst/>
              <a:gdLst>
                <a:gd name="T0" fmla="*/ 20 w 81"/>
                <a:gd name="T1" fmla="*/ 39 h 81"/>
                <a:gd name="T2" fmla="*/ 39 w 81"/>
                <a:gd name="T3" fmla="*/ 19 h 81"/>
                <a:gd name="T4" fmla="*/ 20 w 81"/>
                <a:gd name="T5" fmla="*/ 0 h 81"/>
                <a:gd name="T6" fmla="*/ 0 w 81"/>
                <a:gd name="T7" fmla="*/ 19 h 81"/>
                <a:gd name="T8" fmla="*/ 20 w 81"/>
                <a:gd name="T9" fmla="*/ 39 h 81"/>
                <a:gd name="T10" fmla="*/ 20 w 81"/>
                <a:gd name="T11" fmla="*/ 7 h 81"/>
                <a:gd name="T12" fmla="*/ 31 w 81"/>
                <a:gd name="T13" fmla="*/ 19 h 81"/>
                <a:gd name="T14" fmla="*/ 20 w 81"/>
                <a:gd name="T15" fmla="*/ 31 h 81"/>
                <a:gd name="T16" fmla="*/ 8 w 81"/>
                <a:gd name="T17" fmla="*/ 19 h 81"/>
                <a:gd name="T18" fmla="*/ 20 w 81"/>
                <a:gd name="T19" fmla="*/ 7 h 81"/>
                <a:gd name="T20" fmla="*/ 62 w 81"/>
                <a:gd name="T21" fmla="*/ 42 h 81"/>
                <a:gd name="T22" fmla="*/ 42 w 81"/>
                <a:gd name="T23" fmla="*/ 62 h 81"/>
                <a:gd name="T24" fmla="*/ 62 w 81"/>
                <a:gd name="T25" fmla="*/ 81 h 81"/>
                <a:gd name="T26" fmla="*/ 81 w 81"/>
                <a:gd name="T27" fmla="*/ 62 h 81"/>
                <a:gd name="T28" fmla="*/ 62 w 81"/>
                <a:gd name="T29" fmla="*/ 42 h 81"/>
                <a:gd name="T30" fmla="*/ 62 w 81"/>
                <a:gd name="T31" fmla="*/ 73 h 81"/>
                <a:gd name="T32" fmla="*/ 50 w 81"/>
                <a:gd name="T33" fmla="*/ 62 h 81"/>
                <a:gd name="T34" fmla="*/ 62 w 81"/>
                <a:gd name="T35" fmla="*/ 50 h 81"/>
                <a:gd name="T36" fmla="*/ 73 w 81"/>
                <a:gd name="T37" fmla="*/ 62 h 81"/>
                <a:gd name="T38" fmla="*/ 62 w 81"/>
                <a:gd name="T39" fmla="*/ 73 h 81"/>
                <a:gd name="T40" fmla="*/ 74 w 81"/>
                <a:gd name="T41" fmla="*/ 1 h 81"/>
                <a:gd name="T42" fmla="*/ 2 w 81"/>
                <a:gd name="T43" fmla="*/ 73 h 81"/>
                <a:gd name="T44" fmla="*/ 8 w 81"/>
                <a:gd name="T45" fmla="*/ 80 h 81"/>
                <a:gd name="T46" fmla="*/ 80 w 81"/>
                <a:gd name="T47" fmla="*/ 8 h 81"/>
                <a:gd name="T48" fmla="*/ 74 w 81"/>
                <a:gd name="T49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81">
                  <a:moveTo>
                    <a:pt x="20" y="39"/>
                  </a:moveTo>
                  <a:cubicBezTo>
                    <a:pt x="31" y="39"/>
                    <a:pt x="39" y="30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lose/>
                  <a:moveTo>
                    <a:pt x="20" y="7"/>
                  </a:moveTo>
                  <a:cubicBezTo>
                    <a:pt x="26" y="7"/>
                    <a:pt x="31" y="13"/>
                    <a:pt x="31" y="19"/>
                  </a:cubicBezTo>
                  <a:cubicBezTo>
                    <a:pt x="31" y="25"/>
                    <a:pt x="26" y="31"/>
                    <a:pt x="20" y="31"/>
                  </a:cubicBezTo>
                  <a:cubicBezTo>
                    <a:pt x="13" y="31"/>
                    <a:pt x="8" y="25"/>
                    <a:pt x="8" y="19"/>
                  </a:cubicBezTo>
                  <a:cubicBezTo>
                    <a:pt x="8" y="13"/>
                    <a:pt x="13" y="7"/>
                    <a:pt x="20" y="7"/>
                  </a:cubicBezTo>
                  <a:close/>
                  <a:moveTo>
                    <a:pt x="62" y="42"/>
                  </a:moveTo>
                  <a:cubicBezTo>
                    <a:pt x="51" y="42"/>
                    <a:pt x="42" y="51"/>
                    <a:pt x="42" y="62"/>
                  </a:cubicBezTo>
                  <a:cubicBezTo>
                    <a:pt x="42" y="73"/>
                    <a:pt x="51" y="81"/>
                    <a:pt x="62" y="81"/>
                  </a:cubicBezTo>
                  <a:cubicBezTo>
                    <a:pt x="73" y="81"/>
                    <a:pt x="81" y="73"/>
                    <a:pt x="81" y="62"/>
                  </a:cubicBezTo>
                  <a:cubicBezTo>
                    <a:pt x="81" y="51"/>
                    <a:pt x="73" y="42"/>
                    <a:pt x="62" y="42"/>
                  </a:cubicBezTo>
                  <a:close/>
                  <a:moveTo>
                    <a:pt x="62" y="73"/>
                  </a:moveTo>
                  <a:cubicBezTo>
                    <a:pt x="55" y="73"/>
                    <a:pt x="50" y="68"/>
                    <a:pt x="50" y="62"/>
                  </a:cubicBezTo>
                  <a:cubicBezTo>
                    <a:pt x="50" y="56"/>
                    <a:pt x="55" y="50"/>
                    <a:pt x="62" y="50"/>
                  </a:cubicBezTo>
                  <a:cubicBezTo>
                    <a:pt x="68" y="50"/>
                    <a:pt x="73" y="56"/>
                    <a:pt x="73" y="62"/>
                  </a:cubicBezTo>
                  <a:cubicBezTo>
                    <a:pt x="73" y="68"/>
                    <a:pt x="68" y="73"/>
                    <a:pt x="62" y="73"/>
                  </a:cubicBezTo>
                  <a:close/>
                  <a:moveTo>
                    <a:pt x="74" y="1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0" y="8"/>
                    <a:pt x="80" y="8"/>
                    <a:pt x="80" y="8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>
              <a:spLocks noEditPoints="1"/>
            </p:cNvSpPr>
            <p:nvPr/>
          </p:nvSpPr>
          <p:spPr bwMode="auto">
            <a:xfrm>
              <a:off x="1730376" y="5881688"/>
              <a:ext cx="296863" cy="349250"/>
            </a:xfrm>
            <a:custGeom>
              <a:avLst/>
              <a:gdLst>
                <a:gd name="T0" fmla="*/ 79 w 79"/>
                <a:gd name="T1" fmla="*/ 9 h 93"/>
                <a:gd name="T2" fmla="*/ 11 w 79"/>
                <a:gd name="T3" fmla="*/ 0 h 93"/>
                <a:gd name="T4" fmla="*/ 0 w 79"/>
                <a:gd name="T5" fmla="*/ 84 h 93"/>
                <a:gd name="T6" fmla="*/ 68 w 79"/>
                <a:gd name="T7" fmla="*/ 93 h 93"/>
                <a:gd name="T8" fmla="*/ 10 w 79"/>
                <a:gd name="T9" fmla="*/ 16 h 93"/>
                <a:gd name="T10" fmla="*/ 64 w 79"/>
                <a:gd name="T11" fmla="*/ 10 h 93"/>
                <a:gd name="T12" fmla="*/ 69 w 79"/>
                <a:gd name="T13" fmla="*/ 27 h 93"/>
                <a:gd name="T14" fmla="*/ 16 w 79"/>
                <a:gd name="T15" fmla="*/ 33 h 93"/>
                <a:gd name="T16" fmla="*/ 10 w 79"/>
                <a:gd name="T17" fmla="*/ 16 h 93"/>
                <a:gd name="T18" fmla="*/ 69 w 79"/>
                <a:gd name="T19" fmla="*/ 49 h 93"/>
                <a:gd name="T20" fmla="*/ 61 w 79"/>
                <a:gd name="T21" fmla="*/ 50 h 93"/>
                <a:gd name="T22" fmla="*/ 60 w 79"/>
                <a:gd name="T23" fmla="*/ 45 h 93"/>
                <a:gd name="T24" fmla="*/ 68 w 79"/>
                <a:gd name="T25" fmla="*/ 44 h 93"/>
                <a:gd name="T26" fmla="*/ 20 w 79"/>
                <a:gd name="T27" fmla="*/ 81 h 93"/>
                <a:gd name="T28" fmla="*/ 12 w 79"/>
                <a:gd name="T29" fmla="*/ 82 h 93"/>
                <a:gd name="T30" fmla="*/ 10 w 79"/>
                <a:gd name="T31" fmla="*/ 77 h 93"/>
                <a:gd name="T32" fmla="*/ 18 w 79"/>
                <a:gd name="T33" fmla="*/ 76 h 93"/>
                <a:gd name="T34" fmla="*/ 20 w 79"/>
                <a:gd name="T35" fmla="*/ 81 h 93"/>
                <a:gd name="T36" fmla="*/ 18 w 79"/>
                <a:gd name="T37" fmla="*/ 66 h 93"/>
                <a:gd name="T38" fmla="*/ 10 w 79"/>
                <a:gd name="T39" fmla="*/ 65 h 93"/>
                <a:gd name="T40" fmla="*/ 12 w 79"/>
                <a:gd name="T41" fmla="*/ 60 h 93"/>
                <a:gd name="T42" fmla="*/ 20 w 79"/>
                <a:gd name="T43" fmla="*/ 61 h 93"/>
                <a:gd name="T44" fmla="*/ 20 w 79"/>
                <a:gd name="T45" fmla="*/ 49 h 93"/>
                <a:gd name="T46" fmla="*/ 12 w 79"/>
                <a:gd name="T47" fmla="*/ 50 h 93"/>
                <a:gd name="T48" fmla="*/ 10 w 79"/>
                <a:gd name="T49" fmla="*/ 45 h 93"/>
                <a:gd name="T50" fmla="*/ 18 w 79"/>
                <a:gd name="T51" fmla="*/ 44 h 93"/>
                <a:gd name="T52" fmla="*/ 20 w 79"/>
                <a:gd name="T53" fmla="*/ 49 h 93"/>
                <a:gd name="T54" fmla="*/ 35 w 79"/>
                <a:gd name="T55" fmla="*/ 82 h 93"/>
                <a:gd name="T56" fmla="*/ 27 w 79"/>
                <a:gd name="T57" fmla="*/ 81 h 93"/>
                <a:gd name="T58" fmla="*/ 28 w 79"/>
                <a:gd name="T59" fmla="*/ 76 h 93"/>
                <a:gd name="T60" fmla="*/ 36 w 79"/>
                <a:gd name="T61" fmla="*/ 77 h 93"/>
                <a:gd name="T62" fmla="*/ 36 w 79"/>
                <a:gd name="T63" fmla="*/ 65 h 93"/>
                <a:gd name="T64" fmla="*/ 28 w 79"/>
                <a:gd name="T65" fmla="*/ 66 h 93"/>
                <a:gd name="T66" fmla="*/ 27 w 79"/>
                <a:gd name="T67" fmla="*/ 61 h 93"/>
                <a:gd name="T68" fmla="*/ 35 w 79"/>
                <a:gd name="T69" fmla="*/ 60 h 93"/>
                <a:gd name="T70" fmla="*/ 36 w 79"/>
                <a:gd name="T71" fmla="*/ 65 h 93"/>
                <a:gd name="T72" fmla="*/ 35 w 79"/>
                <a:gd name="T73" fmla="*/ 50 h 93"/>
                <a:gd name="T74" fmla="*/ 27 w 79"/>
                <a:gd name="T75" fmla="*/ 49 h 93"/>
                <a:gd name="T76" fmla="*/ 28 w 79"/>
                <a:gd name="T77" fmla="*/ 44 h 93"/>
                <a:gd name="T78" fmla="*/ 36 w 79"/>
                <a:gd name="T79" fmla="*/ 45 h 93"/>
                <a:gd name="T80" fmla="*/ 53 w 79"/>
                <a:gd name="T81" fmla="*/ 81 h 93"/>
                <a:gd name="T82" fmla="*/ 45 w 79"/>
                <a:gd name="T83" fmla="*/ 82 h 93"/>
                <a:gd name="T84" fmla="*/ 43 w 79"/>
                <a:gd name="T85" fmla="*/ 77 h 93"/>
                <a:gd name="T86" fmla="*/ 51 w 79"/>
                <a:gd name="T87" fmla="*/ 76 h 93"/>
                <a:gd name="T88" fmla="*/ 53 w 79"/>
                <a:gd name="T89" fmla="*/ 81 h 93"/>
                <a:gd name="T90" fmla="*/ 51 w 79"/>
                <a:gd name="T91" fmla="*/ 66 h 93"/>
                <a:gd name="T92" fmla="*/ 43 w 79"/>
                <a:gd name="T93" fmla="*/ 65 h 93"/>
                <a:gd name="T94" fmla="*/ 45 w 79"/>
                <a:gd name="T95" fmla="*/ 60 h 93"/>
                <a:gd name="T96" fmla="*/ 53 w 79"/>
                <a:gd name="T97" fmla="*/ 61 h 93"/>
                <a:gd name="T98" fmla="*/ 53 w 79"/>
                <a:gd name="T99" fmla="*/ 49 h 93"/>
                <a:gd name="T100" fmla="*/ 45 w 79"/>
                <a:gd name="T101" fmla="*/ 50 h 93"/>
                <a:gd name="T102" fmla="*/ 43 w 79"/>
                <a:gd name="T103" fmla="*/ 45 h 93"/>
                <a:gd name="T104" fmla="*/ 51 w 79"/>
                <a:gd name="T105" fmla="*/ 44 h 93"/>
                <a:gd name="T106" fmla="*/ 53 w 79"/>
                <a:gd name="T107" fmla="*/ 49 h 93"/>
                <a:gd name="T108" fmla="*/ 68 w 79"/>
                <a:gd name="T109" fmla="*/ 82 h 93"/>
                <a:gd name="T110" fmla="*/ 60 w 79"/>
                <a:gd name="T111" fmla="*/ 81 h 93"/>
                <a:gd name="T112" fmla="*/ 61 w 79"/>
                <a:gd name="T113" fmla="*/ 76 h 93"/>
                <a:gd name="T114" fmla="*/ 69 w 79"/>
                <a:gd name="T115" fmla="*/ 77 h 93"/>
                <a:gd name="T116" fmla="*/ 69 w 79"/>
                <a:gd name="T117" fmla="*/ 65 h 93"/>
                <a:gd name="T118" fmla="*/ 61 w 79"/>
                <a:gd name="T119" fmla="*/ 66 h 93"/>
                <a:gd name="T120" fmla="*/ 60 w 79"/>
                <a:gd name="T121" fmla="*/ 61 h 93"/>
                <a:gd name="T122" fmla="*/ 68 w 79"/>
                <a:gd name="T123" fmla="*/ 60 h 93"/>
                <a:gd name="T124" fmla="*/ 69 w 79"/>
                <a:gd name="T125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" h="93">
                  <a:moveTo>
                    <a:pt x="79" y="84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5" y="93"/>
                    <a:pt x="1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74" y="93"/>
                    <a:pt x="79" y="90"/>
                    <a:pt x="79" y="84"/>
                  </a:cubicBezTo>
                  <a:close/>
                  <a:moveTo>
                    <a:pt x="10" y="16"/>
                  </a:moveTo>
                  <a:cubicBezTo>
                    <a:pt x="10" y="13"/>
                    <a:pt x="13" y="10"/>
                    <a:pt x="16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7" y="10"/>
                    <a:pt x="69" y="13"/>
                    <a:pt x="69" y="16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30"/>
                    <a:pt x="67" y="33"/>
                    <a:pt x="6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33"/>
                    <a:pt x="10" y="30"/>
                    <a:pt x="10" y="27"/>
                  </a:cubicBezTo>
                  <a:lnTo>
                    <a:pt x="10" y="16"/>
                  </a:lnTo>
                  <a:close/>
                  <a:moveTo>
                    <a:pt x="69" y="45"/>
                  </a:moveTo>
                  <a:cubicBezTo>
                    <a:pt x="69" y="49"/>
                    <a:pt x="69" y="49"/>
                    <a:pt x="69" y="49"/>
                  </a:cubicBezTo>
                  <a:cubicBezTo>
                    <a:pt x="69" y="50"/>
                    <a:pt x="69" y="50"/>
                    <a:pt x="68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0"/>
                    <a:pt x="60" y="50"/>
                    <a:pt x="60" y="49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1" y="44"/>
                    <a:pt x="61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9" y="44"/>
                    <a:pt x="69" y="44"/>
                    <a:pt x="69" y="45"/>
                  </a:cubicBezTo>
                  <a:close/>
                  <a:moveTo>
                    <a:pt x="20" y="81"/>
                  </a:moveTo>
                  <a:cubicBezTo>
                    <a:pt x="20" y="82"/>
                    <a:pt x="19" y="82"/>
                    <a:pt x="18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0" y="82"/>
                    <a:pt x="10" y="81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6"/>
                    <a:pt x="11" y="76"/>
                    <a:pt x="12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20" y="76"/>
                    <a:pt x="20" y="77"/>
                  </a:cubicBezTo>
                  <a:lnTo>
                    <a:pt x="20" y="81"/>
                  </a:lnTo>
                  <a:close/>
                  <a:moveTo>
                    <a:pt x="20" y="65"/>
                  </a:moveTo>
                  <a:cubicBezTo>
                    <a:pt x="20" y="66"/>
                    <a:pt x="19" y="66"/>
                    <a:pt x="18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6"/>
                    <a:pt x="10" y="66"/>
                    <a:pt x="10" y="65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60"/>
                    <a:pt x="20" y="60"/>
                    <a:pt x="20" y="61"/>
                  </a:cubicBezTo>
                  <a:lnTo>
                    <a:pt x="20" y="65"/>
                  </a:lnTo>
                  <a:close/>
                  <a:moveTo>
                    <a:pt x="20" y="49"/>
                  </a:moveTo>
                  <a:cubicBezTo>
                    <a:pt x="20" y="50"/>
                    <a:pt x="19" y="50"/>
                    <a:pt x="18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0" y="50"/>
                    <a:pt x="10" y="4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4"/>
                    <a:pt x="20" y="44"/>
                    <a:pt x="20" y="45"/>
                  </a:cubicBezTo>
                  <a:lnTo>
                    <a:pt x="20" y="49"/>
                  </a:lnTo>
                  <a:close/>
                  <a:moveTo>
                    <a:pt x="36" y="81"/>
                  </a:moveTo>
                  <a:cubicBezTo>
                    <a:pt x="36" y="82"/>
                    <a:pt x="35" y="82"/>
                    <a:pt x="35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2"/>
                    <a:pt x="27" y="82"/>
                    <a:pt x="27" y="81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6"/>
                    <a:pt x="27" y="76"/>
                    <a:pt x="28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6" y="76"/>
                    <a:pt x="36" y="77"/>
                  </a:cubicBezTo>
                  <a:lnTo>
                    <a:pt x="36" y="81"/>
                  </a:lnTo>
                  <a:close/>
                  <a:moveTo>
                    <a:pt x="36" y="65"/>
                  </a:moveTo>
                  <a:cubicBezTo>
                    <a:pt x="36" y="66"/>
                    <a:pt x="35" y="66"/>
                    <a:pt x="35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7" y="66"/>
                    <a:pt x="27" y="65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0"/>
                    <a:pt x="27" y="60"/>
                    <a:pt x="28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6" y="60"/>
                    <a:pt x="36" y="61"/>
                  </a:cubicBezTo>
                  <a:lnTo>
                    <a:pt x="36" y="65"/>
                  </a:lnTo>
                  <a:close/>
                  <a:moveTo>
                    <a:pt x="36" y="49"/>
                  </a:moveTo>
                  <a:cubicBezTo>
                    <a:pt x="36" y="50"/>
                    <a:pt x="35" y="50"/>
                    <a:pt x="35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4"/>
                    <a:pt x="27" y="44"/>
                    <a:pt x="28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6" y="44"/>
                    <a:pt x="36" y="45"/>
                  </a:cubicBezTo>
                  <a:lnTo>
                    <a:pt x="36" y="49"/>
                  </a:lnTo>
                  <a:close/>
                  <a:moveTo>
                    <a:pt x="53" y="81"/>
                  </a:moveTo>
                  <a:cubicBezTo>
                    <a:pt x="53" y="82"/>
                    <a:pt x="52" y="82"/>
                    <a:pt x="51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2"/>
                    <a:pt x="43" y="82"/>
                    <a:pt x="43" y="81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6"/>
                    <a:pt x="44" y="76"/>
                    <a:pt x="45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2" y="76"/>
                    <a:pt x="53" y="76"/>
                    <a:pt x="53" y="77"/>
                  </a:cubicBezTo>
                  <a:lnTo>
                    <a:pt x="53" y="81"/>
                  </a:lnTo>
                  <a:close/>
                  <a:moveTo>
                    <a:pt x="53" y="65"/>
                  </a:moveTo>
                  <a:cubicBezTo>
                    <a:pt x="53" y="66"/>
                    <a:pt x="52" y="66"/>
                    <a:pt x="51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6"/>
                    <a:pt x="43" y="66"/>
                    <a:pt x="43" y="65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0"/>
                    <a:pt x="44" y="60"/>
                    <a:pt x="45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2" y="60"/>
                    <a:pt x="53" y="60"/>
                    <a:pt x="53" y="61"/>
                  </a:cubicBezTo>
                  <a:lnTo>
                    <a:pt x="53" y="65"/>
                  </a:lnTo>
                  <a:close/>
                  <a:moveTo>
                    <a:pt x="53" y="49"/>
                  </a:moveTo>
                  <a:cubicBezTo>
                    <a:pt x="53" y="50"/>
                    <a:pt x="52" y="50"/>
                    <a:pt x="51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0"/>
                    <a:pt x="43" y="50"/>
                    <a:pt x="43" y="49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3" y="44"/>
                    <a:pt x="53" y="45"/>
                  </a:cubicBezTo>
                  <a:lnTo>
                    <a:pt x="53" y="49"/>
                  </a:lnTo>
                  <a:close/>
                  <a:moveTo>
                    <a:pt x="69" y="81"/>
                  </a:moveTo>
                  <a:cubicBezTo>
                    <a:pt x="69" y="82"/>
                    <a:pt x="69" y="82"/>
                    <a:pt x="68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0" y="82"/>
                    <a:pt x="60" y="81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6"/>
                    <a:pt x="61" y="76"/>
                    <a:pt x="61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9" y="76"/>
                    <a:pt x="69" y="76"/>
                    <a:pt x="69" y="77"/>
                  </a:cubicBezTo>
                  <a:lnTo>
                    <a:pt x="69" y="81"/>
                  </a:lnTo>
                  <a:close/>
                  <a:moveTo>
                    <a:pt x="69" y="65"/>
                  </a:moveTo>
                  <a:cubicBezTo>
                    <a:pt x="69" y="66"/>
                    <a:pt x="69" y="66"/>
                    <a:pt x="68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0" y="66"/>
                    <a:pt x="60" y="65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0"/>
                    <a:pt x="61" y="60"/>
                    <a:pt x="61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9" y="60"/>
                    <a:pt x="69" y="60"/>
                    <a:pt x="69" y="61"/>
                  </a:cubicBezTo>
                  <a:lnTo>
                    <a:pt x="69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1062038" y="5881688"/>
              <a:ext cx="230188" cy="349250"/>
            </a:xfrm>
            <a:custGeom>
              <a:avLst/>
              <a:gdLst>
                <a:gd name="T0" fmla="*/ 56 w 61"/>
                <a:gd name="T1" fmla="*/ 14 h 93"/>
                <a:gd name="T2" fmla="*/ 56 w 61"/>
                <a:gd name="T3" fmla="*/ 6 h 93"/>
                <a:gd name="T4" fmla="*/ 45 w 61"/>
                <a:gd name="T5" fmla="*/ 15 h 93"/>
                <a:gd name="T6" fmla="*/ 53 w 61"/>
                <a:gd name="T7" fmla="*/ 0 h 93"/>
                <a:gd name="T8" fmla="*/ 17 w 61"/>
                <a:gd name="T9" fmla="*/ 20 h 93"/>
                <a:gd name="T10" fmla="*/ 16 w 61"/>
                <a:gd name="T11" fmla="*/ 21 h 93"/>
                <a:gd name="T12" fmla="*/ 29 w 61"/>
                <a:gd name="T13" fmla="*/ 93 h 93"/>
                <a:gd name="T14" fmla="*/ 48 w 61"/>
                <a:gd name="T15" fmla="*/ 27 h 93"/>
                <a:gd name="T16" fmla="*/ 52 w 61"/>
                <a:gd name="T17" fmla="*/ 29 h 93"/>
                <a:gd name="T18" fmla="*/ 55 w 61"/>
                <a:gd name="T19" fmla="*/ 25 h 93"/>
                <a:gd name="T20" fmla="*/ 55 w 61"/>
                <a:gd name="T21" fmla="*/ 23 h 93"/>
                <a:gd name="T22" fmla="*/ 59 w 61"/>
                <a:gd name="T23" fmla="*/ 29 h 93"/>
                <a:gd name="T24" fmla="*/ 51 w 61"/>
                <a:gd name="T25" fmla="*/ 18 h 93"/>
                <a:gd name="T26" fmla="*/ 59 w 61"/>
                <a:gd name="T27" fmla="*/ 13 h 93"/>
                <a:gd name="T28" fmla="*/ 54 w 61"/>
                <a:gd name="T29" fmla="*/ 9 h 93"/>
                <a:gd name="T30" fmla="*/ 58 w 61"/>
                <a:gd name="T31" fmla="*/ 8 h 93"/>
                <a:gd name="T32" fmla="*/ 56 w 61"/>
                <a:gd name="T33" fmla="*/ 13 h 93"/>
                <a:gd name="T34" fmla="*/ 54 w 61"/>
                <a:gd name="T35" fmla="*/ 9 h 93"/>
                <a:gd name="T36" fmla="*/ 34 w 61"/>
                <a:gd name="T37" fmla="*/ 88 h 93"/>
                <a:gd name="T38" fmla="*/ 31 w 61"/>
                <a:gd name="T39" fmla="*/ 82 h 93"/>
                <a:gd name="T40" fmla="*/ 29 w 61"/>
                <a:gd name="T41" fmla="*/ 88 h 93"/>
                <a:gd name="T42" fmla="*/ 26 w 61"/>
                <a:gd name="T43" fmla="*/ 82 h 93"/>
                <a:gd name="T44" fmla="*/ 18 w 61"/>
                <a:gd name="T45" fmla="*/ 74 h 93"/>
                <a:gd name="T46" fmla="*/ 26 w 61"/>
                <a:gd name="T47" fmla="*/ 60 h 93"/>
                <a:gd name="T48" fmla="*/ 26 w 61"/>
                <a:gd name="T49" fmla="*/ 38 h 93"/>
                <a:gd name="T50" fmla="*/ 29 w 61"/>
                <a:gd name="T51" fmla="*/ 32 h 93"/>
                <a:gd name="T52" fmla="*/ 31 w 61"/>
                <a:gd name="T53" fmla="*/ 37 h 93"/>
                <a:gd name="T54" fmla="*/ 34 w 61"/>
                <a:gd name="T55" fmla="*/ 32 h 93"/>
                <a:gd name="T56" fmla="*/ 41 w 61"/>
                <a:gd name="T57" fmla="*/ 39 h 93"/>
                <a:gd name="T58" fmla="*/ 34 w 61"/>
                <a:gd name="T59" fmla="*/ 42 h 93"/>
                <a:gd name="T60" fmla="*/ 42 w 61"/>
                <a:gd name="T61" fmla="*/ 69 h 93"/>
                <a:gd name="T62" fmla="*/ 53 w 61"/>
                <a:gd name="T63" fmla="*/ 25 h 93"/>
                <a:gd name="T64" fmla="*/ 52 w 61"/>
                <a:gd name="T65" fmla="*/ 27 h 93"/>
                <a:gd name="T66" fmla="*/ 43 w 61"/>
                <a:gd name="T67" fmla="*/ 19 h 93"/>
                <a:gd name="T68" fmla="*/ 50 w 61"/>
                <a:gd name="T69" fmla="*/ 21 h 93"/>
                <a:gd name="T70" fmla="*/ 23 w 61"/>
                <a:gd name="T71" fmla="*/ 48 h 93"/>
                <a:gd name="T72" fmla="*/ 26 w 61"/>
                <a:gd name="T73" fmla="*/ 43 h 93"/>
                <a:gd name="T74" fmla="*/ 29 w 61"/>
                <a:gd name="T75" fmla="*/ 77 h 93"/>
                <a:gd name="T76" fmla="*/ 31 w 61"/>
                <a:gd name="T77" fmla="*/ 62 h 93"/>
                <a:gd name="T78" fmla="*/ 29 w 61"/>
                <a:gd name="T79" fmla="*/ 77 h 93"/>
                <a:gd name="T80" fmla="*/ 31 w 61"/>
                <a:gd name="T81" fmla="*/ 56 h 93"/>
                <a:gd name="T82" fmla="*/ 29 w 61"/>
                <a:gd name="T83" fmla="*/ 42 h 93"/>
                <a:gd name="T84" fmla="*/ 34 w 61"/>
                <a:gd name="T85" fmla="*/ 64 h 93"/>
                <a:gd name="T86" fmla="*/ 37 w 61"/>
                <a:gd name="T87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" h="93">
                  <a:moveTo>
                    <a:pt x="48" y="17"/>
                  </a:moveTo>
                  <a:cubicBezTo>
                    <a:pt x="50" y="16"/>
                    <a:pt x="52" y="15"/>
                    <a:pt x="56" y="14"/>
                  </a:cubicBezTo>
                  <a:cubicBezTo>
                    <a:pt x="59" y="13"/>
                    <a:pt x="61" y="12"/>
                    <a:pt x="61" y="10"/>
                  </a:cubicBezTo>
                  <a:cubicBezTo>
                    <a:pt x="61" y="8"/>
                    <a:pt x="59" y="6"/>
                    <a:pt x="56" y="6"/>
                  </a:cubicBezTo>
                  <a:cubicBezTo>
                    <a:pt x="55" y="6"/>
                    <a:pt x="54" y="7"/>
                    <a:pt x="53" y="7"/>
                  </a:cubicBezTo>
                  <a:cubicBezTo>
                    <a:pt x="49" y="10"/>
                    <a:pt x="47" y="13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6" y="32"/>
                    <a:pt x="0" y="52"/>
                    <a:pt x="0" y="64"/>
                  </a:cubicBezTo>
                  <a:cubicBezTo>
                    <a:pt x="0" y="80"/>
                    <a:pt x="13" y="93"/>
                    <a:pt x="29" y="93"/>
                  </a:cubicBezTo>
                  <a:cubicBezTo>
                    <a:pt x="46" y="93"/>
                    <a:pt x="59" y="80"/>
                    <a:pt x="59" y="64"/>
                  </a:cubicBezTo>
                  <a:cubicBezTo>
                    <a:pt x="59" y="54"/>
                    <a:pt x="55" y="39"/>
                    <a:pt x="48" y="27"/>
                  </a:cubicBezTo>
                  <a:cubicBezTo>
                    <a:pt x="49" y="28"/>
                    <a:pt x="50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3" y="28"/>
                    <a:pt x="53" y="28"/>
                  </a:cubicBezTo>
                  <a:cubicBezTo>
                    <a:pt x="54" y="27"/>
                    <a:pt x="55" y="26"/>
                    <a:pt x="55" y="25"/>
                  </a:cubicBezTo>
                  <a:cubicBezTo>
                    <a:pt x="55" y="24"/>
                    <a:pt x="53" y="22"/>
                    <a:pt x="51" y="20"/>
                  </a:cubicBezTo>
                  <a:cubicBezTo>
                    <a:pt x="53" y="21"/>
                    <a:pt x="54" y="22"/>
                    <a:pt x="55" y="23"/>
                  </a:cubicBezTo>
                  <a:cubicBezTo>
                    <a:pt x="56" y="25"/>
                    <a:pt x="56" y="27"/>
                    <a:pt x="58" y="30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8" y="27"/>
                    <a:pt x="57" y="24"/>
                    <a:pt x="56" y="23"/>
                  </a:cubicBezTo>
                  <a:cubicBezTo>
                    <a:pt x="55" y="21"/>
                    <a:pt x="53" y="19"/>
                    <a:pt x="51" y="18"/>
                  </a:cubicBezTo>
                  <a:cubicBezTo>
                    <a:pt x="55" y="18"/>
                    <a:pt x="58" y="16"/>
                    <a:pt x="60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6"/>
                    <a:pt x="52" y="17"/>
                    <a:pt x="48" y="17"/>
                  </a:cubicBezTo>
                  <a:close/>
                  <a:moveTo>
                    <a:pt x="54" y="9"/>
                  </a:moveTo>
                  <a:cubicBezTo>
                    <a:pt x="55" y="8"/>
                    <a:pt x="56" y="8"/>
                    <a:pt x="56" y="8"/>
                  </a:cubicBezTo>
                  <a:cubicBezTo>
                    <a:pt x="57" y="8"/>
                    <a:pt x="58" y="8"/>
                    <a:pt x="58" y="8"/>
                  </a:cubicBezTo>
                  <a:cubicBezTo>
                    <a:pt x="59" y="9"/>
                    <a:pt x="59" y="9"/>
                    <a:pt x="59" y="10"/>
                  </a:cubicBezTo>
                  <a:cubicBezTo>
                    <a:pt x="59" y="11"/>
                    <a:pt x="58" y="12"/>
                    <a:pt x="56" y="13"/>
                  </a:cubicBezTo>
                  <a:cubicBezTo>
                    <a:pt x="52" y="14"/>
                    <a:pt x="49" y="15"/>
                    <a:pt x="47" y="16"/>
                  </a:cubicBezTo>
                  <a:cubicBezTo>
                    <a:pt x="49" y="14"/>
                    <a:pt x="50" y="11"/>
                    <a:pt x="54" y="9"/>
                  </a:cubicBezTo>
                  <a:close/>
                  <a:moveTo>
                    <a:pt x="34" y="81"/>
                  </a:moveTo>
                  <a:cubicBezTo>
                    <a:pt x="34" y="88"/>
                    <a:pt x="34" y="88"/>
                    <a:pt x="34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0" y="82"/>
                    <a:pt x="30" y="82"/>
                    <a:pt x="29" y="82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2" y="82"/>
                    <a:pt x="18" y="80"/>
                    <a:pt x="16" y="7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6"/>
                    <a:pt x="23" y="77"/>
                    <a:pt x="26" y="7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0" y="58"/>
                    <a:pt x="17" y="54"/>
                    <a:pt x="17" y="49"/>
                  </a:cubicBezTo>
                  <a:cubicBezTo>
                    <a:pt x="17" y="44"/>
                    <a:pt x="20" y="40"/>
                    <a:pt x="26" y="3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7"/>
                    <a:pt x="31" y="3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7" y="38"/>
                    <a:pt x="39" y="39"/>
                    <a:pt x="41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6" y="43"/>
                    <a:pt x="34" y="42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40" y="60"/>
                    <a:pt x="42" y="64"/>
                    <a:pt x="42" y="69"/>
                  </a:cubicBezTo>
                  <a:cubicBezTo>
                    <a:pt x="42" y="74"/>
                    <a:pt x="40" y="79"/>
                    <a:pt x="34" y="81"/>
                  </a:cubicBezTo>
                  <a:close/>
                  <a:moveTo>
                    <a:pt x="53" y="25"/>
                  </a:moveTo>
                  <a:cubicBezTo>
                    <a:pt x="53" y="26"/>
                    <a:pt x="53" y="26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0" y="27"/>
                    <a:pt x="48" y="26"/>
                    <a:pt x="47" y="24"/>
                  </a:cubicBezTo>
                  <a:cubicBezTo>
                    <a:pt x="45" y="23"/>
                    <a:pt x="44" y="21"/>
                    <a:pt x="43" y="19"/>
                  </a:cubicBezTo>
                  <a:cubicBezTo>
                    <a:pt x="43" y="19"/>
                    <a:pt x="43" y="19"/>
                    <a:pt x="44" y="19"/>
                  </a:cubicBezTo>
                  <a:cubicBezTo>
                    <a:pt x="46" y="19"/>
                    <a:pt x="48" y="20"/>
                    <a:pt x="50" y="21"/>
                  </a:cubicBezTo>
                  <a:cubicBezTo>
                    <a:pt x="52" y="23"/>
                    <a:pt x="53" y="24"/>
                    <a:pt x="53" y="25"/>
                  </a:cubicBezTo>
                  <a:close/>
                  <a:moveTo>
                    <a:pt x="23" y="48"/>
                  </a:moveTo>
                  <a:cubicBezTo>
                    <a:pt x="23" y="51"/>
                    <a:pt x="24" y="52"/>
                    <a:pt x="26" y="5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5"/>
                    <a:pt x="23" y="47"/>
                    <a:pt x="23" y="48"/>
                  </a:cubicBezTo>
                  <a:close/>
                  <a:moveTo>
                    <a:pt x="29" y="77"/>
                  </a:moveTo>
                  <a:cubicBezTo>
                    <a:pt x="30" y="77"/>
                    <a:pt x="30" y="77"/>
                    <a:pt x="31" y="77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0" y="62"/>
                    <a:pt x="30" y="62"/>
                    <a:pt x="29" y="61"/>
                  </a:cubicBezTo>
                  <a:lnTo>
                    <a:pt x="29" y="77"/>
                  </a:lnTo>
                  <a:close/>
                  <a:moveTo>
                    <a:pt x="29" y="56"/>
                  </a:moveTo>
                  <a:cubicBezTo>
                    <a:pt x="29" y="56"/>
                    <a:pt x="30" y="56"/>
                    <a:pt x="31" y="5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2"/>
                    <a:pt x="29" y="42"/>
                    <a:pt x="29" y="42"/>
                  </a:cubicBezTo>
                  <a:lnTo>
                    <a:pt x="29" y="56"/>
                  </a:lnTo>
                  <a:close/>
                  <a:moveTo>
                    <a:pt x="34" y="64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6" y="74"/>
                    <a:pt x="37" y="72"/>
                    <a:pt x="37" y="70"/>
                  </a:cubicBezTo>
                  <a:cubicBezTo>
                    <a:pt x="37" y="68"/>
                    <a:pt x="36" y="66"/>
                    <a:pt x="34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8077201" y="5843588"/>
              <a:ext cx="266700" cy="387350"/>
            </a:xfrm>
            <a:custGeom>
              <a:avLst/>
              <a:gdLst>
                <a:gd name="T0" fmla="*/ 44 w 71"/>
                <a:gd name="T1" fmla="*/ 98 h 103"/>
                <a:gd name="T2" fmla="*/ 70 w 71"/>
                <a:gd name="T3" fmla="*/ 54 h 103"/>
                <a:gd name="T4" fmla="*/ 70 w 71"/>
                <a:gd name="T5" fmla="*/ 46 h 103"/>
                <a:gd name="T6" fmla="*/ 63 w 71"/>
                <a:gd name="T7" fmla="*/ 42 h 103"/>
                <a:gd name="T8" fmla="*/ 52 w 71"/>
                <a:gd name="T9" fmla="*/ 42 h 103"/>
                <a:gd name="T10" fmla="*/ 52 w 71"/>
                <a:gd name="T11" fmla="*/ 7 h 103"/>
                <a:gd name="T12" fmla="*/ 44 w 71"/>
                <a:gd name="T13" fmla="*/ 0 h 103"/>
                <a:gd name="T14" fmla="*/ 28 w 71"/>
                <a:gd name="T15" fmla="*/ 0 h 103"/>
                <a:gd name="T16" fmla="*/ 20 w 71"/>
                <a:gd name="T17" fmla="*/ 7 h 103"/>
                <a:gd name="T18" fmla="*/ 20 w 71"/>
                <a:gd name="T19" fmla="*/ 42 h 103"/>
                <a:gd name="T20" fmla="*/ 10 w 71"/>
                <a:gd name="T21" fmla="*/ 42 h 103"/>
                <a:gd name="T22" fmla="*/ 2 w 71"/>
                <a:gd name="T23" fmla="*/ 46 h 103"/>
                <a:gd name="T24" fmla="*/ 2 w 71"/>
                <a:gd name="T25" fmla="*/ 55 h 103"/>
                <a:gd name="T26" fmla="*/ 27 w 71"/>
                <a:gd name="T27" fmla="*/ 98 h 103"/>
                <a:gd name="T28" fmla="*/ 36 w 71"/>
                <a:gd name="T29" fmla="*/ 103 h 103"/>
                <a:gd name="T30" fmla="*/ 44 w 71"/>
                <a:gd name="T31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3">
                  <a:moveTo>
                    <a:pt x="44" y="98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1" y="52"/>
                    <a:pt x="71" y="49"/>
                    <a:pt x="70" y="46"/>
                  </a:cubicBezTo>
                  <a:cubicBezTo>
                    <a:pt x="68" y="43"/>
                    <a:pt x="66" y="42"/>
                    <a:pt x="63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8" y="0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0" y="3"/>
                    <a:pt x="20" y="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7" y="42"/>
                    <a:pt x="4" y="43"/>
                    <a:pt x="2" y="46"/>
                  </a:cubicBezTo>
                  <a:cubicBezTo>
                    <a:pt x="0" y="49"/>
                    <a:pt x="1" y="53"/>
                    <a:pt x="2" y="55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9" y="101"/>
                    <a:pt x="32" y="103"/>
                    <a:pt x="36" y="103"/>
                  </a:cubicBezTo>
                  <a:cubicBezTo>
                    <a:pt x="39" y="103"/>
                    <a:pt x="43" y="101"/>
                    <a:pt x="44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8723313" y="5967413"/>
              <a:ext cx="385763" cy="266700"/>
            </a:xfrm>
            <a:custGeom>
              <a:avLst/>
              <a:gdLst>
                <a:gd name="T0" fmla="*/ 98 w 103"/>
                <a:gd name="T1" fmla="*/ 27 h 71"/>
                <a:gd name="T2" fmla="*/ 54 w 103"/>
                <a:gd name="T3" fmla="*/ 1 h 71"/>
                <a:gd name="T4" fmla="*/ 46 w 103"/>
                <a:gd name="T5" fmla="*/ 1 h 71"/>
                <a:gd name="T6" fmla="*/ 41 w 103"/>
                <a:gd name="T7" fmla="*/ 9 h 71"/>
                <a:gd name="T8" fmla="*/ 41 w 103"/>
                <a:gd name="T9" fmla="*/ 20 h 71"/>
                <a:gd name="T10" fmla="*/ 7 w 103"/>
                <a:gd name="T11" fmla="*/ 20 h 71"/>
                <a:gd name="T12" fmla="*/ 0 w 103"/>
                <a:gd name="T13" fmla="*/ 27 h 71"/>
                <a:gd name="T14" fmla="*/ 0 w 103"/>
                <a:gd name="T15" fmla="*/ 44 h 71"/>
                <a:gd name="T16" fmla="*/ 7 w 103"/>
                <a:gd name="T17" fmla="*/ 51 h 71"/>
                <a:gd name="T18" fmla="*/ 41 w 103"/>
                <a:gd name="T19" fmla="*/ 51 h 71"/>
                <a:gd name="T20" fmla="*/ 41 w 103"/>
                <a:gd name="T21" fmla="*/ 61 h 71"/>
                <a:gd name="T22" fmla="*/ 46 w 103"/>
                <a:gd name="T23" fmla="*/ 69 h 71"/>
                <a:gd name="T24" fmla="*/ 55 w 103"/>
                <a:gd name="T25" fmla="*/ 69 h 71"/>
                <a:gd name="T26" fmla="*/ 98 w 103"/>
                <a:gd name="T27" fmla="*/ 44 h 71"/>
                <a:gd name="T28" fmla="*/ 103 w 103"/>
                <a:gd name="T29" fmla="*/ 36 h 71"/>
                <a:gd name="T30" fmla="*/ 98 w 103"/>
                <a:gd name="T31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71">
                  <a:moveTo>
                    <a:pt x="98" y="27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1" y="0"/>
                    <a:pt x="48" y="0"/>
                    <a:pt x="46" y="1"/>
                  </a:cubicBezTo>
                  <a:cubicBezTo>
                    <a:pt x="43" y="3"/>
                    <a:pt x="41" y="6"/>
                    <a:pt x="41" y="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23"/>
                    <a:pt x="0" y="2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1"/>
                    <a:pt x="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5"/>
                    <a:pt x="43" y="68"/>
                    <a:pt x="46" y="69"/>
                  </a:cubicBezTo>
                  <a:cubicBezTo>
                    <a:pt x="49" y="71"/>
                    <a:pt x="52" y="71"/>
                    <a:pt x="55" y="6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101" y="43"/>
                    <a:pt x="103" y="39"/>
                    <a:pt x="103" y="36"/>
                  </a:cubicBezTo>
                  <a:cubicBezTo>
                    <a:pt x="103" y="32"/>
                    <a:pt x="101" y="29"/>
                    <a:pt x="98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7315201" y="5967413"/>
              <a:ext cx="387350" cy="266700"/>
            </a:xfrm>
            <a:custGeom>
              <a:avLst/>
              <a:gdLst>
                <a:gd name="T0" fmla="*/ 5 w 103"/>
                <a:gd name="T1" fmla="*/ 27 h 71"/>
                <a:gd name="T2" fmla="*/ 49 w 103"/>
                <a:gd name="T3" fmla="*/ 1 h 71"/>
                <a:gd name="T4" fmla="*/ 57 w 103"/>
                <a:gd name="T5" fmla="*/ 1 h 71"/>
                <a:gd name="T6" fmla="*/ 61 w 103"/>
                <a:gd name="T7" fmla="*/ 9 h 71"/>
                <a:gd name="T8" fmla="*/ 61 w 103"/>
                <a:gd name="T9" fmla="*/ 20 h 71"/>
                <a:gd name="T10" fmla="*/ 96 w 103"/>
                <a:gd name="T11" fmla="*/ 20 h 71"/>
                <a:gd name="T12" fmla="*/ 103 w 103"/>
                <a:gd name="T13" fmla="*/ 27 h 71"/>
                <a:gd name="T14" fmla="*/ 103 w 103"/>
                <a:gd name="T15" fmla="*/ 44 h 71"/>
                <a:gd name="T16" fmla="*/ 96 w 103"/>
                <a:gd name="T17" fmla="*/ 51 h 71"/>
                <a:gd name="T18" fmla="*/ 61 w 103"/>
                <a:gd name="T19" fmla="*/ 51 h 71"/>
                <a:gd name="T20" fmla="*/ 61 w 103"/>
                <a:gd name="T21" fmla="*/ 61 h 71"/>
                <a:gd name="T22" fmla="*/ 57 w 103"/>
                <a:gd name="T23" fmla="*/ 69 h 71"/>
                <a:gd name="T24" fmla="*/ 48 w 103"/>
                <a:gd name="T25" fmla="*/ 69 h 71"/>
                <a:gd name="T26" fmla="*/ 5 w 103"/>
                <a:gd name="T27" fmla="*/ 44 h 71"/>
                <a:gd name="T28" fmla="*/ 0 w 103"/>
                <a:gd name="T29" fmla="*/ 36 h 71"/>
                <a:gd name="T30" fmla="*/ 5 w 103"/>
                <a:gd name="T31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71">
                  <a:moveTo>
                    <a:pt x="5" y="27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52" y="0"/>
                    <a:pt x="55" y="0"/>
                    <a:pt x="57" y="1"/>
                  </a:cubicBezTo>
                  <a:cubicBezTo>
                    <a:pt x="60" y="3"/>
                    <a:pt x="61" y="6"/>
                    <a:pt x="61" y="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100" y="20"/>
                    <a:pt x="103" y="23"/>
                    <a:pt x="103" y="27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8"/>
                    <a:pt x="100" y="51"/>
                    <a:pt x="96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5"/>
                    <a:pt x="60" y="68"/>
                    <a:pt x="57" y="69"/>
                  </a:cubicBezTo>
                  <a:cubicBezTo>
                    <a:pt x="54" y="71"/>
                    <a:pt x="51" y="71"/>
                    <a:pt x="48" y="69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3"/>
                    <a:pt x="0" y="39"/>
                    <a:pt x="0" y="36"/>
                  </a:cubicBezTo>
                  <a:cubicBezTo>
                    <a:pt x="0" y="32"/>
                    <a:pt x="2" y="29"/>
                    <a:pt x="5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6673851" y="5843588"/>
              <a:ext cx="263525" cy="387350"/>
            </a:xfrm>
            <a:custGeom>
              <a:avLst/>
              <a:gdLst>
                <a:gd name="T0" fmla="*/ 27 w 70"/>
                <a:gd name="T1" fmla="*/ 5 h 103"/>
                <a:gd name="T2" fmla="*/ 1 w 70"/>
                <a:gd name="T3" fmla="*/ 50 h 103"/>
                <a:gd name="T4" fmla="*/ 1 w 70"/>
                <a:gd name="T5" fmla="*/ 58 h 103"/>
                <a:gd name="T6" fmla="*/ 8 w 70"/>
                <a:gd name="T7" fmla="*/ 62 h 103"/>
                <a:gd name="T8" fmla="*/ 19 w 70"/>
                <a:gd name="T9" fmla="*/ 62 h 103"/>
                <a:gd name="T10" fmla="*/ 19 w 70"/>
                <a:gd name="T11" fmla="*/ 96 h 103"/>
                <a:gd name="T12" fmla="*/ 27 w 70"/>
                <a:gd name="T13" fmla="*/ 103 h 103"/>
                <a:gd name="T14" fmla="*/ 43 w 70"/>
                <a:gd name="T15" fmla="*/ 103 h 103"/>
                <a:gd name="T16" fmla="*/ 51 w 70"/>
                <a:gd name="T17" fmla="*/ 96 h 103"/>
                <a:gd name="T18" fmla="*/ 51 w 70"/>
                <a:gd name="T19" fmla="*/ 62 h 103"/>
                <a:gd name="T20" fmla="*/ 61 w 70"/>
                <a:gd name="T21" fmla="*/ 62 h 103"/>
                <a:gd name="T22" fmla="*/ 69 w 70"/>
                <a:gd name="T23" fmla="*/ 57 h 103"/>
                <a:gd name="T24" fmla="*/ 69 w 70"/>
                <a:gd name="T25" fmla="*/ 48 h 103"/>
                <a:gd name="T26" fmla="*/ 44 w 70"/>
                <a:gd name="T27" fmla="*/ 5 h 103"/>
                <a:gd name="T28" fmla="*/ 35 w 70"/>
                <a:gd name="T29" fmla="*/ 0 h 103"/>
                <a:gd name="T30" fmla="*/ 27 w 70"/>
                <a:gd name="T31" fmla="*/ 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03">
                  <a:moveTo>
                    <a:pt x="27" y="5"/>
                  </a:move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3" y="60"/>
                    <a:pt x="5" y="62"/>
                    <a:pt x="8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9" y="100"/>
                    <a:pt x="23" y="103"/>
                    <a:pt x="27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7" y="103"/>
                    <a:pt x="51" y="100"/>
                    <a:pt x="51" y="96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4" y="62"/>
                    <a:pt x="67" y="60"/>
                    <a:pt x="69" y="57"/>
                  </a:cubicBezTo>
                  <a:cubicBezTo>
                    <a:pt x="70" y="54"/>
                    <a:pt x="70" y="51"/>
                    <a:pt x="69" y="48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2"/>
                    <a:pt x="39" y="0"/>
                    <a:pt x="35" y="0"/>
                  </a:cubicBezTo>
                  <a:cubicBezTo>
                    <a:pt x="32" y="0"/>
                    <a:pt x="28" y="2"/>
                    <a:pt x="2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9458326" y="5911851"/>
              <a:ext cx="323850" cy="322263"/>
            </a:xfrm>
            <a:custGeom>
              <a:avLst/>
              <a:gdLst>
                <a:gd name="T0" fmla="*/ 85 w 86"/>
                <a:gd name="T1" fmla="*/ 72 h 86"/>
                <a:gd name="T2" fmla="*/ 60 w 86"/>
                <a:gd name="T3" fmla="*/ 47 h 86"/>
                <a:gd name="T4" fmla="*/ 60 w 86"/>
                <a:gd name="T5" fmla="*/ 47 h 86"/>
                <a:gd name="T6" fmla="*/ 64 w 86"/>
                <a:gd name="T7" fmla="*/ 29 h 86"/>
                <a:gd name="T8" fmla="*/ 62 w 86"/>
                <a:gd name="T9" fmla="*/ 20 h 86"/>
                <a:gd name="T10" fmla="*/ 43 w 86"/>
                <a:gd name="T11" fmla="*/ 2 h 86"/>
                <a:gd name="T12" fmla="*/ 37 w 86"/>
                <a:gd name="T13" fmla="*/ 2 h 86"/>
                <a:gd name="T14" fmla="*/ 37 w 86"/>
                <a:gd name="T15" fmla="*/ 8 h 86"/>
                <a:gd name="T16" fmla="*/ 56 w 86"/>
                <a:gd name="T17" fmla="*/ 26 h 86"/>
                <a:gd name="T18" fmla="*/ 50 w 86"/>
                <a:gd name="T19" fmla="*/ 50 h 86"/>
                <a:gd name="T20" fmla="*/ 27 w 86"/>
                <a:gd name="T21" fmla="*/ 56 h 86"/>
                <a:gd name="T22" fmla="*/ 8 w 86"/>
                <a:gd name="T23" fmla="*/ 37 h 86"/>
                <a:gd name="T24" fmla="*/ 2 w 86"/>
                <a:gd name="T25" fmla="*/ 37 h 86"/>
                <a:gd name="T26" fmla="*/ 2 w 86"/>
                <a:gd name="T27" fmla="*/ 43 h 86"/>
                <a:gd name="T28" fmla="*/ 20 w 86"/>
                <a:gd name="T29" fmla="*/ 62 h 86"/>
                <a:gd name="T30" fmla="*/ 29 w 86"/>
                <a:gd name="T31" fmla="*/ 64 h 86"/>
                <a:gd name="T32" fmla="*/ 47 w 86"/>
                <a:gd name="T33" fmla="*/ 60 h 86"/>
                <a:gd name="T34" fmla="*/ 47 w 86"/>
                <a:gd name="T35" fmla="*/ 60 h 86"/>
                <a:gd name="T36" fmla="*/ 72 w 86"/>
                <a:gd name="T37" fmla="*/ 85 h 86"/>
                <a:gd name="T38" fmla="*/ 81 w 86"/>
                <a:gd name="T39" fmla="*/ 81 h 86"/>
                <a:gd name="T40" fmla="*/ 85 w 86"/>
                <a:gd name="T41" fmla="*/ 72 h 86"/>
                <a:gd name="T42" fmla="*/ 24 w 86"/>
                <a:gd name="T43" fmla="*/ 49 h 86"/>
                <a:gd name="T44" fmla="*/ 28 w 86"/>
                <a:gd name="T45" fmla="*/ 50 h 86"/>
                <a:gd name="T46" fmla="*/ 43 w 86"/>
                <a:gd name="T47" fmla="*/ 46 h 86"/>
                <a:gd name="T48" fmla="*/ 46 w 86"/>
                <a:gd name="T49" fmla="*/ 43 h 86"/>
                <a:gd name="T50" fmla="*/ 50 w 86"/>
                <a:gd name="T51" fmla="*/ 28 h 86"/>
                <a:gd name="T52" fmla="*/ 49 w 86"/>
                <a:gd name="T53" fmla="*/ 24 h 86"/>
                <a:gd name="T54" fmla="*/ 38 w 86"/>
                <a:gd name="T55" fmla="*/ 13 h 86"/>
                <a:gd name="T56" fmla="*/ 34 w 86"/>
                <a:gd name="T57" fmla="*/ 11 h 86"/>
                <a:gd name="T58" fmla="*/ 19 w 86"/>
                <a:gd name="T59" fmla="*/ 16 h 86"/>
                <a:gd name="T60" fmla="*/ 16 w 86"/>
                <a:gd name="T61" fmla="*/ 19 h 86"/>
                <a:gd name="T62" fmla="*/ 12 w 86"/>
                <a:gd name="T63" fmla="*/ 34 h 86"/>
                <a:gd name="T64" fmla="*/ 13 w 86"/>
                <a:gd name="T65" fmla="*/ 38 h 86"/>
                <a:gd name="T66" fmla="*/ 24 w 86"/>
                <a:gd name="T67" fmla="*/ 49 h 86"/>
                <a:gd name="T68" fmla="*/ 26 w 86"/>
                <a:gd name="T69" fmla="*/ 26 h 86"/>
                <a:gd name="T70" fmla="*/ 36 w 86"/>
                <a:gd name="T71" fmla="*/ 26 h 86"/>
                <a:gd name="T72" fmla="*/ 36 w 86"/>
                <a:gd name="T73" fmla="*/ 36 h 86"/>
                <a:gd name="T74" fmla="*/ 26 w 86"/>
                <a:gd name="T75" fmla="*/ 36 h 86"/>
                <a:gd name="T76" fmla="*/ 26 w 86"/>
                <a:gd name="T77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86">
                  <a:moveTo>
                    <a:pt x="85" y="72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5" y="26"/>
                    <a:pt x="64" y="22"/>
                    <a:pt x="62" y="2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0"/>
                    <a:pt x="39" y="0"/>
                    <a:pt x="37" y="2"/>
                  </a:cubicBezTo>
                  <a:cubicBezTo>
                    <a:pt x="36" y="3"/>
                    <a:pt x="36" y="6"/>
                    <a:pt x="37" y="8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6"/>
                    <a:pt x="3" y="36"/>
                    <a:pt x="2" y="37"/>
                  </a:cubicBezTo>
                  <a:cubicBezTo>
                    <a:pt x="0" y="39"/>
                    <a:pt x="0" y="42"/>
                    <a:pt x="2" y="4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4"/>
                    <a:pt x="26" y="65"/>
                    <a:pt x="29" y="64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3" y="86"/>
                    <a:pt x="78" y="85"/>
                    <a:pt x="81" y="81"/>
                  </a:cubicBezTo>
                  <a:cubicBezTo>
                    <a:pt x="85" y="78"/>
                    <a:pt x="86" y="73"/>
                    <a:pt x="85" y="72"/>
                  </a:cubicBezTo>
                  <a:close/>
                  <a:moveTo>
                    <a:pt x="24" y="49"/>
                  </a:moveTo>
                  <a:cubicBezTo>
                    <a:pt x="25" y="50"/>
                    <a:pt x="27" y="51"/>
                    <a:pt x="28" y="50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0" y="25"/>
                    <a:pt x="49" y="2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2"/>
                    <a:pt x="35" y="11"/>
                    <a:pt x="34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7" y="16"/>
                    <a:pt x="16" y="17"/>
                    <a:pt x="16" y="1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5"/>
                    <a:pt x="12" y="37"/>
                    <a:pt x="13" y="38"/>
                  </a:cubicBezTo>
                  <a:lnTo>
                    <a:pt x="24" y="49"/>
                  </a:lnTo>
                  <a:close/>
                  <a:moveTo>
                    <a:pt x="26" y="26"/>
                  </a:moveTo>
                  <a:cubicBezTo>
                    <a:pt x="29" y="23"/>
                    <a:pt x="33" y="23"/>
                    <a:pt x="36" y="26"/>
                  </a:cubicBezTo>
                  <a:cubicBezTo>
                    <a:pt x="39" y="29"/>
                    <a:pt x="39" y="33"/>
                    <a:pt x="36" y="36"/>
                  </a:cubicBezTo>
                  <a:cubicBezTo>
                    <a:pt x="33" y="39"/>
                    <a:pt x="29" y="39"/>
                    <a:pt x="26" y="36"/>
                  </a:cubicBezTo>
                  <a:cubicBezTo>
                    <a:pt x="23" y="33"/>
                    <a:pt x="23" y="29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10137776" y="5956301"/>
              <a:ext cx="376238" cy="293688"/>
            </a:xfrm>
            <a:custGeom>
              <a:avLst/>
              <a:gdLst>
                <a:gd name="T0" fmla="*/ 58 w 100"/>
                <a:gd name="T1" fmla="*/ 4 h 78"/>
                <a:gd name="T2" fmla="*/ 56 w 100"/>
                <a:gd name="T3" fmla="*/ 6 h 78"/>
                <a:gd name="T4" fmla="*/ 60 w 100"/>
                <a:gd name="T5" fmla="*/ 3 h 78"/>
                <a:gd name="T6" fmla="*/ 66 w 100"/>
                <a:gd name="T7" fmla="*/ 0 h 78"/>
                <a:gd name="T8" fmla="*/ 65 w 100"/>
                <a:gd name="T9" fmla="*/ 1 h 78"/>
                <a:gd name="T10" fmla="*/ 53 w 100"/>
                <a:gd name="T11" fmla="*/ 15 h 78"/>
                <a:gd name="T12" fmla="*/ 74 w 100"/>
                <a:gd name="T13" fmla="*/ 6 h 78"/>
                <a:gd name="T14" fmla="*/ 53 w 100"/>
                <a:gd name="T15" fmla="*/ 14 h 78"/>
                <a:gd name="T16" fmla="*/ 28 w 100"/>
                <a:gd name="T17" fmla="*/ 30 h 78"/>
                <a:gd name="T18" fmla="*/ 0 w 100"/>
                <a:gd name="T19" fmla="*/ 39 h 78"/>
                <a:gd name="T20" fmla="*/ 28 w 100"/>
                <a:gd name="T21" fmla="*/ 31 h 78"/>
                <a:gd name="T22" fmla="*/ 53 w 100"/>
                <a:gd name="T23" fmla="*/ 15 h 78"/>
                <a:gd name="T24" fmla="*/ 61 w 100"/>
                <a:gd name="T25" fmla="*/ 9 h 78"/>
                <a:gd name="T26" fmla="*/ 68 w 100"/>
                <a:gd name="T27" fmla="*/ 4 h 78"/>
                <a:gd name="T28" fmla="*/ 68 w 100"/>
                <a:gd name="T29" fmla="*/ 4 h 78"/>
                <a:gd name="T30" fmla="*/ 0 w 100"/>
                <a:gd name="T31" fmla="*/ 39 h 78"/>
                <a:gd name="T32" fmla="*/ 7 w 100"/>
                <a:gd name="T33" fmla="*/ 42 h 78"/>
                <a:gd name="T34" fmla="*/ 28 w 100"/>
                <a:gd name="T35" fmla="*/ 30 h 78"/>
                <a:gd name="T36" fmla="*/ 53 w 100"/>
                <a:gd name="T37" fmla="*/ 14 h 78"/>
                <a:gd name="T38" fmla="*/ 64 w 100"/>
                <a:gd name="T39" fmla="*/ 11 h 78"/>
                <a:gd name="T40" fmla="*/ 74 w 100"/>
                <a:gd name="T41" fmla="*/ 5 h 78"/>
                <a:gd name="T42" fmla="*/ 74 w 100"/>
                <a:gd name="T43" fmla="*/ 4 h 78"/>
                <a:gd name="T44" fmla="*/ 69 w 100"/>
                <a:gd name="T45" fmla="*/ 8 h 78"/>
                <a:gd name="T46" fmla="*/ 63 w 100"/>
                <a:gd name="T47" fmla="*/ 10 h 78"/>
                <a:gd name="T48" fmla="*/ 61 w 100"/>
                <a:gd name="T49" fmla="*/ 9 h 78"/>
                <a:gd name="T50" fmla="*/ 63 w 100"/>
                <a:gd name="T51" fmla="*/ 7 h 78"/>
                <a:gd name="T52" fmla="*/ 68 w 100"/>
                <a:gd name="T53" fmla="*/ 4 h 78"/>
                <a:gd name="T54" fmla="*/ 70 w 100"/>
                <a:gd name="T55" fmla="*/ 3 h 78"/>
                <a:gd name="T56" fmla="*/ 66 w 100"/>
                <a:gd name="T57" fmla="*/ 3 h 78"/>
                <a:gd name="T58" fmla="*/ 56 w 100"/>
                <a:gd name="T59" fmla="*/ 8 h 78"/>
                <a:gd name="T60" fmla="*/ 58 w 100"/>
                <a:gd name="T61" fmla="*/ 4 h 78"/>
                <a:gd name="T62" fmla="*/ 62 w 100"/>
                <a:gd name="T63" fmla="*/ 2 h 78"/>
                <a:gd name="T64" fmla="*/ 66 w 100"/>
                <a:gd name="T65" fmla="*/ 0 h 78"/>
                <a:gd name="T66" fmla="*/ 65 w 100"/>
                <a:gd name="T67" fmla="*/ 0 h 78"/>
                <a:gd name="T68" fmla="*/ 52 w 100"/>
                <a:gd name="T69" fmla="*/ 7 h 78"/>
                <a:gd name="T70" fmla="*/ 51 w 100"/>
                <a:gd name="T71" fmla="*/ 8 h 78"/>
                <a:gd name="T72" fmla="*/ 48 w 100"/>
                <a:gd name="T73" fmla="*/ 12 h 78"/>
                <a:gd name="T74" fmla="*/ 20 w 100"/>
                <a:gd name="T75" fmla="*/ 26 h 78"/>
                <a:gd name="T76" fmla="*/ 0 w 100"/>
                <a:gd name="T77" fmla="*/ 38 h 78"/>
                <a:gd name="T78" fmla="*/ 50 w 100"/>
                <a:gd name="T79" fmla="*/ 10 h 78"/>
                <a:gd name="T80" fmla="*/ 50 w 100"/>
                <a:gd name="T81" fmla="*/ 10 h 78"/>
                <a:gd name="T82" fmla="*/ 98 w 100"/>
                <a:gd name="T83" fmla="*/ 25 h 78"/>
                <a:gd name="T84" fmla="*/ 88 w 100"/>
                <a:gd name="T85" fmla="*/ 32 h 78"/>
                <a:gd name="T86" fmla="*/ 72 w 100"/>
                <a:gd name="T87" fmla="*/ 43 h 78"/>
                <a:gd name="T88" fmla="*/ 39 w 100"/>
                <a:gd name="T89" fmla="*/ 71 h 78"/>
                <a:gd name="T90" fmla="*/ 39 w 100"/>
                <a:gd name="T91" fmla="*/ 72 h 78"/>
                <a:gd name="T92" fmla="*/ 72 w 100"/>
                <a:gd name="T93" fmla="*/ 44 h 78"/>
                <a:gd name="T94" fmla="*/ 88 w 100"/>
                <a:gd name="T95" fmla="*/ 33 h 78"/>
                <a:gd name="T96" fmla="*/ 98 w 100"/>
                <a:gd name="T97" fmla="*/ 26 h 78"/>
                <a:gd name="T98" fmla="*/ 76 w 100"/>
                <a:gd name="T99" fmla="*/ 27 h 78"/>
                <a:gd name="T100" fmla="*/ 76 w 100"/>
                <a:gd name="T101" fmla="*/ 31 h 78"/>
                <a:gd name="T102" fmla="*/ 52 w 100"/>
                <a:gd name="T103" fmla="*/ 50 h 78"/>
                <a:gd name="T104" fmla="*/ 39 w 100"/>
                <a:gd name="T105" fmla="*/ 60 h 78"/>
                <a:gd name="T106" fmla="*/ 35 w 100"/>
                <a:gd name="T107" fmla="*/ 65 h 78"/>
                <a:gd name="T108" fmla="*/ 36 w 100"/>
                <a:gd name="T109" fmla="*/ 68 h 78"/>
                <a:gd name="T110" fmla="*/ 45 w 100"/>
                <a:gd name="T111" fmla="*/ 72 h 78"/>
                <a:gd name="T112" fmla="*/ 71 w 100"/>
                <a:gd name="T113" fmla="*/ 43 h 78"/>
                <a:gd name="T114" fmla="*/ 86 w 100"/>
                <a:gd name="T115" fmla="*/ 32 h 78"/>
                <a:gd name="T116" fmla="*/ 93 w 100"/>
                <a:gd name="T117" fmla="*/ 30 h 78"/>
                <a:gd name="T118" fmla="*/ 97 w 100"/>
                <a:gd name="T119" fmla="*/ 16 h 78"/>
                <a:gd name="T120" fmla="*/ 77 w 100"/>
                <a:gd name="T121" fmla="*/ 20 h 78"/>
                <a:gd name="T122" fmla="*/ 76 w 100"/>
                <a:gd name="T12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8">
                  <a:moveTo>
                    <a:pt x="61" y="3"/>
                  </a:moveTo>
                  <a:cubicBezTo>
                    <a:pt x="60" y="3"/>
                    <a:pt x="59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5"/>
                    <a:pt x="57" y="5"/>
                    <a:pt x="57" y="5"/>
                  </a:cubicBezTo>
                  <a:cubicBezTo>
                    <a:pt x="58" y="4"/>
                    <a:pt x="59" y="4"/>
                    <a:pt x="60" y="3"/>
                  </a:cubicBezTo>
                  <a:cubicBezTo>
                    <a:pt x="62" y="3"/>
                    <a:pt x="63" y="2"/>
                    <a:pt x="65" y="1"/>
                  </a:cubicBezTo>
                  <a:cubicBezTo>
                    <a:pt x="65" y="1"/>
                    <a:pt x="66" y="1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4" y="2"/>
                    <a:pt x="62" y="2"/>
                    <a:pt x="61" y="3"/>
                  </a:cubicBezTo>
                  <a:close/>
                  <a:moveTo>
                    <a:pt x="53" y="15"/>
                  </a:moveTo>
                  <a:cubicBezTo>
                    <a:pt x="56" y="13"/>
                    <a:pt x="60" y="13"/>
                    <a:pt x="63" y="12"/>
                  </a:cubicBezTo>
                  <a:cubicBezTo>
                    <a:pt x="68" y="11"/>
                    <a:pt x="71" y="9"/>
                    <a:pt x="74" y="6"/>
                  </a:cubicBezTo>
                  <a:cubicBezTo>
                    <a:pt x="71" y="9"/>
                    <a:pt x="68" y="10"/>
                    <a:pt x="64" y="12"/>
                  </a:cubicBezTo>
                  <a:cubicBezTo>
                    <a:pt x="60" y="12"/>
                    <a:pt x="56" y="13"/>
                    <a:pt x="53" y="14"/>
                  </a:cubicBezTo>
                  <a:cubicBezTo>
                    <a:pt x="48" y="16"/>
                    <a:pt x="44" y="18"/>
                    <a:pt x="40" y="21"/>
                  </a:cubicBezTo>
                  <a:cubicBezTo>
                    <a:pt x="36" y="24"/>
                    <a:pt x="32" y="27"/>
                    <a:pt x="28" y="30"/>
                  </a:cubicBezTo>
                  <a:cubicBezTo>
                    <a:pt x="24" y="35"/>
                    <a:pt x="11" y="46"/>
                    <a:pt x="2" y="41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40"/>
                    <a:pt x="0" y="41"/>
                    <a:pt x="2" y="42"/>
                  </a:cubicBezTo>
                  <a:cubicBezTo>
                    <a:pt x="11" y="47"/>
                    <a:pt x="24" y="36"/>
                    <a:pt x="28" y="31"/>
                  </a:cubicBezTo>
                  <a:cubicBezTo>
                    <a:pt x="32" y="28"/>
                    <a:pt x="36" y="25"/>
                    <a:pt x="40" y="22"/>
                  </a:cubicBezTo>
                  <a:cubicBezTo>
                    <a:pt x="44" y="19"/>
                    <a:pt x="48" y="16"/>
                    <a:pt x="53" y="15"/>
                  </a:cubicBezTo>
                  <a:close/>
                  <a:moveTo>
                    <a:pt x="63" y="8"/>
                  </a:moveTo>
                  <a:cubicBezTo>
                    <a:pt x="63" y="8"/>
                    <a:pt x="61" y="9"/>
                    <a:pt x="61" y="9"/>
                  </a:cubicBezTo>
                  <a:cubicBezTo>
                    <a:pt x="62" y="9"/>
                    <a:pt x="63" y="8"/>
                    <a:pt x="63" y="8"/>
                  </a:cubicBezTo>
                  <a:cubicBezTo>
                    <a:pt x="65" y="7"/>
                    <a:pt x="67" y="6"/>
                    <a:pt x="68" y="4"/>
                  </a:cubicBezTo>
                  <a:cubicBezTo>
                    <a:pt x="69" y="4"/>
                    <a:pt x="69" y="3"/>
                    <a:pt x="70" y="3"/>
                  </a:cubicBezTo>
                  <a:cubicBezTo>
                    <a:pt x="69" y="3"/>
                    <a:pt x="69" y="4"/>
                    <a:pt x="68" y="4"/>
                  </a:cubicBezTo>
                  <a:cubicBezTo>
                    <a:pt x="67" y="5"/>
                    <a:pt x="65" y="6"/>
                    <a:pt x="63" y="8"/>
                  </a:cubicBezTo>
                  <a:close/>
                  <a:moveTo>
                    <a:pt x="0" y="39"/>
                  </a:moveTo>
                  <a:cubicBezTo>
                    <a:pt x="0" y="40"/>
                    <a:pt x="1" y="40"/>
                    <a:pt x="2" y="41"/>
                  </a:cubicBezTo>
                  <a:cubicBezTo>
                    <a:pt x="4" y="42"/>
                    <a:pt x="5" y="42"/>
                    <a:pt x="7" y="42"/>
                  </a:cubicBezTo>
                  <a:cubicBezTo>
                    <a:pt x="11" y="42"/>
                    <a:pt x="15" y="40"/>
                    <a:pt x="19" y="38"/>
                  </a:cubicBezTo>
                  <a:cubicBezTo>
                    <a:pt x="22" y="36"/>
                    <a:pt x="25" y="33"/>
                    <a:pt x="28" y="30"/>
                  </a:cubicBezTo>
                  <a:cubicBezTo>
                    <a:pt x="32" y="27"/>
                    <a:pt x="36" y="24"/>
                    <a:pt x="40" y="21"/>
                  </a:cubicBezTo>
                  <a:cubicBezTo>
                    <a:pt x="44" y="18"/>
                    <a:pt x="48" y="16"/>
                    <a:pt x="53" y="14"/>
                  </a:cubicBezTo>
                  <a:cubicBezTo>
                    <a:pt x="55" y="13"/>
                    <a:pt x="57" y="13"/>
                    <a:pt x="59" y="12"/>
                  </a:cubicBezTo>
                  <a:cubicBezTo>
                    <a:pt x="61" y="12"/>
                    <a:pt x="62" y="12"/>
                    <a:pt x="64" y="11"/>
                  </a:cubicBezTo>
                  <a:cubicBezTo>
                    <a:pt x="67" y="11"/>
                    <a:pt x="70" y="9"/>
                    <a:pt x="73" y="7"/>
                  </a:cubicBezTo>
                  <a:cubicBezTo>
                    <a:pt x="73" y="6"/>
                    <a:pt x="74" y="6"/>
                    <a:pt x="74" y="5"/>
                  </a:cubicBezTo>
                  <a:cubicBezTo>
                    <a:pt x="75" y="5"/>
                    <a:pt x="77" y="3"/>
                    <a:pt x="75" y="3"/>
                  </a:cubicBezTo>
                  <a:cubicBezTo>
                    <a:pt x="75" y="3"/>
                    <a:pt x="74" y="4"/>
                    <a:pt x="74" y="4"/>
                  </a:cubicBezTo>
                  <a:cubicBezTo>
                    <a:pt x="73" y="5"/>
                    <a:pt x="72" y="6"/>
                    <a:pt x="71" y="6"/>
                  </a:cubicBezTo>
                  <a:cubicBezTo>
                    <a:pt x="70" y="7"/>
                    <a:pt x="70" y="8"/>
                    <a:pt x="69" y="8"/>
                  </a:cubicBezTo>
                  <a:cubicBezTo>
                    <a:pt x="68" y="8"/>
                    <a:pt x="67" y="9"/>
                    <a:pt x="66" y="9"/>
                  </a:cubicBezTo>
                  <a:cubicBezTo>
                    <a:pt x="65" y="10"/>
                    <a:pt x="64" y="10"/>
                    <a:pt x="63" y="10"/>
                  </a:cubicBezTo>
                  <a:cubicBezTo>
                    <a:pt x="62" y="10"/>
                    <a:pt x="62" y="10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2" y="8"/>
                    <a:pt x="62" y="8"/>
                    <a:pt x="63" y="8"/>
                  </a:cubicBezTo>
                  <a:cubicBezTo>
                    <a:pt x="63" y="8"/>
                    <a:pt x="63" y="7"/>
                    <a:pt x="63" y="7"/>
                  </a:cubicBezTo>
                  <a:cubicBezTo>
                    <a:pt x="64" y="7"/>
                    <a:pt x="65" y="6"/>
                    <a:pt x="66" y="6"/>
                  </a:cubicBezTo>
                  <a:cubicBezTo>
                    <a:pt x="67" y="5"/>
                    <a:pt x="68" y="4"/>
                    <a:pt x="68" y="4"/>
                  </a:cubicBezTo>
                  <a:cubicBezTo>
                    <a:pt x="68" y="4"/>
                    <a:pt x="69" y="4"/>
                    <a:pt x="69" y="3"/>
                  </a:cubicBezTo>
                  <a:cubicBezTo>
                    <a:pt x="69" y="3"/>
                    <a:pt x="69" y="3"/>
                    <a:pt x="70" y="3"/>
                  </a:cubicBezTo>
                  <a:cubicBezTo>
                    <a:pt x="70" y="3"/>
                    <a:pt x="71" y="2"/>
                    <a:pt x="71" y="2"/>
                  </a:cubicBezTo>
                  <a:cubicBezTo>
                    <a:pt x="69" y="2"/>
                    <a:pt x="68" y="3"/>
                    <a:pt x="66" y="3"/>
                  </a:cubicBezTo>
                  <a:cubicBezTo>
                    <a:pt x="64" y="4"/>
                    <a:pt x="62" y="5"/>
                    <a:pt x="60" y="6"/>
                  </a:cubicBezTo>
                  <a:cubicBezTo>
                    <a:pt x="59" y="7"/>
                    <a:pt x="58" y="8"/>
                    <a:pt x="56" y="8"/>
                  </a:cubicBezTo>
                  <a:cubicBezTo>
                    <a:pt x="56" y="7"/>
                    <a:pt x="55" y="7"/>
                    <a:pt x="56" y="6"/>
                  </a:cubicBezTo>
                  <a:cubicBezTo>
                    <a:pt x="56" y="5"/>
                    <a:pt x="57" y="4"/>
                    <a:pt x="58" y="4"/>
                  </a:cubicBezTo>
                  <a:cubicBezTo>
                    <a:pt x="58" y="3"/>
                    <a:pt x="59" y="3"/>
                    <a:pt x="61" y="2"/>
                  </a:cubicBezTo>
                  <a:cubicBezTo>
                    <a:pt x="61" y="2"/>
                    <a:pt x="61" y="2"/>
                    <a:pt x="62" y="2"/>
                  </a:cubicBezTo>
                  <a:cubicBezTo>
                    <a:pt x="63" y="2"/>
                    <a:pt x="64" y="1"/>
                    <a:pt x="64" y="1"/>
                  </a:cubicBezTo>
                  <a:cubicBezTo>
                    <a:pt x="65" y="1"/>
                    <a:pt x="65" y="1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5" y="0"/>
                    <a:pt x="65" y="0"/>
                  </a:cubicBezTo>
                  <a:cubicBezTo>
                    <a:pt x="64" y="1"/>
                    <a:pt x="62" y="1"/>
                    <a:pt x="61" y="1"/>
                  </a:cubicBezTo>
                  <a:cubicBezTo>
                    <a:pt x="57" y="3"/>
                    <a:pt x="53" y="5"/>
                    <a:pt x="52" y="7"/>
                  </a:cubicBezTo>
                  <a:cubicBezTo>
                    <a:pt x="51" y="7"/>
                    <a:pt x="51" y="7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9"/>
                    <a:pt x="50" y="10"/>
                    <a:pt x="50" y="11"/>
                  </a:cubicBezTo>
                  <a:cubicBezTo>
                    <a:pt x="49" y="11"/>
                    <a:pt x="49" y="12"/>
                    <a:pt x="48" y="12"/>
                  </a:cubicBezTo>
                  <a:cubicBezTo>
                    <a:pt x="46" y="15"/>
                    <a:pt x="41" y="17"/>
                    <a:pt x="37" y="19"/>
                  </a:cubicBezTo>
                  <a:cubicBezTo>
                    <a:pt x="32" y="22"/>
                    <a:pt x="26" y="24"/>
                    <a:pt x="20" y="26"/>
                  </a:cubicBezTo>
                  <a:cubicBezTo>
                    <a:pt x="14" y="29"/>
                    <a:pt x="0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0" y="39"/>
                  </a:lnTo>
                  <a:close/>
                  <a:moveTo>
                    <a:pt x="50" y="10"/>
                  </a:moveTo>
                  <a:cubicBezTo>
                    <a:pt x="50" y="10"/>
                    <a:pt x="50" y="10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lose/>
                  <a:moveTo>
                    <a:pt x="99" y="21"/>
                  </a:moveTo>
                  <a:cubicBezTo>
                    <a:pt x="99" y="22"/>
                    <a:pt x="98" y="24"/>
                    <a:pt x="98" y="25"/>
                  </a:cubicBezTo>
                  <a:cubicBezTo>
                    <a:pt x="97" y="27"/>
                    <a:pt x="95" y="29"/>
                    <a:pt x="93" y="30"/>
                  </a:cubicBezTo>
                  <a:cubicBezTo>
                    <a:pt x="91" y="31"/>
                    <a:pt x="89" y="31"/>
                    <a:pt x="88" y="32"/>
                  </a:cubicBezTo>
                  <a:cubicBezTo>
                    <a:pt x="86" y="32"/>
                    <a:pt x="84" y="32"/>
                    <a:pt x="82" y="33"/>
                  </a:cubicBezTo>
                  <a:cubicBezTo>
                    <a:pt x="78" y="36"/>
                    <a:pt x="75" y="39"/>
                    <a:pt x="72" y="43"/>
                  </a:cubicBezTo>
                  <a:cubicBezTo>
                    <a:pt x="68" y="47"/>
                    <a:pt x="66" y="51"/>
                    <a:pt x="63" y="56"/>
                  </a:cubicBezTo>
                  <a:cubicBezTo>
                    <a:pt x="60" y="62"/>
                    <a:pt x="51" y="77"/>
                    <a:pt x="39" y="71"/>
                  </a:cubicBezTo>
                  <a:cubicBezTo>
                    <a:pt x="37" y="69"/>
                    <a:pt x="36" y="68"/>
                    <a:pt x="35" y="66"/>
                  </a:cubicBezTo>
                  <a:cubicBezTo>
                    <a:pt x="35" y="68"/>
                    <a:pt x="36" y="70"/>
                    <a:pt x="39" y="72"/>
                  </a:cubicBezTo>
                  <a:cubicBezTo>
                    <a:pt x="51" y="78"/>
                    <a:pt x="60" y="63"/>
                    <a:pt x="63" y="57"/>
                  </a:cubicBezTo>
                  <a:cubicBezTo>
                    <a:pt x="66" y="52"/>
                    <a:pt x="68" y="48"/>
                    <a:pt x="72" y="44"/>
                  </a:cubicBezTo>
                  <a:cubicBezTo>
                    <a:pt x="75" y="40"/>
                    <a:pt x="78" y="37"/>
                    <a:pt x="82" y="35"/>
                  </a:cubicBezTo>
                  <a:cubicBezTo>
                    <a:pt x="84" y="34"/>
                    <a:pt x="86" y="33"/>
                    <a:pt x="88" y="33"/>
                  </a:cubicBezTo>
                  <a:cubicBezTo>
                    <a:pt x="89" y="32"/>
                    <a:pt x="91" y="32"/>
                    <a:pt x="93" y="31"/>
                  </a:cubicBezTo>
                  <a:cubicBezTo>
                    <a:pt x="95" y="30"/>
                    <a:pt x="97" y="28"/>
                    <a:pt x="98" y="26"/>
                  </a:cubicBezTo>
                  <a:cubicBezTo>
                    <a:pt x="99" y="24"/>
                    <a:pt x="99" y="23"/>
                    <a:pt x="99" y="21"/>
                  </a:cubicBezTo>
                  <a:close/>
                  <a:moveTo>
                    <a:pt x="76" y="27"/>
                  </a:moveTo>
                  <a:cubicBezTo>
                    <a:pt x="76" y="28"/>
                    <a:pt x="77" y="29"/>
                    <a:pt x="77" y="30"/>
                  </a:cubicBezTo>
                  <a:cubicBezTo>
                    <a:pt x="77" y="30"/>
                    <a:pt x="77" y="31"/>
                    <a:pt x="76" y="31"/>
                  </a:cubicBezTo>
                  <a:cubicBezTo>
                    <a:pt x="75" y="35"/>
                    <a:pt x="71" y="38"/>
                    <a:pt x="67" y="41"/>
                  </a:cubicBezTo>
                  <a:cubicBezTo>
                    <a:pt x="63" y="44"/>
                    <a:pt x="58" y="47"/>
                    <a:pt x="52" y="50"/>
                  </a:cubicBezTo>
                  <a:cubicBezTo>
                    <a:pt x="51" y="51"/>
                    <a:pt x="49" y="52"/>
                    <a:pt x="48" y="53"/>
                  </a:cubicBezTo>
                  <a:cubicBezTo>
                    <a:pt x="45" y="55"/>
                    <a:pt x="42" y="57"/>
                    <a:pt x="39" y="60"/>
                  </a:cubicBezTo>
                  <a:cubicBezTo>
                    <a:pt x="38" y="61"/>
                    <a:pt x="37" y="62"/>
                    <a:pt x="36" y="63"/>
                  </a:cubicBezTo>
                  <a:cubicBezTo>
                    <a:pt x="36" y="64"/>
                    <a:pt x="35" y="64"/>
                    <a:pt x="35" y="65"/>
                  </a:cubicBezTo>
                  <a:cubicBezTo>
                    <a:pt x="35" y="66"/>
                    <a:pt x="36" y="66"/>
                    <a:pt x="36" y="66"/>
                  </a:cubicBezTo>
                  <a:cubicBezTo>
                    <a:pt x="36" y="67"/>
                    <a:pt x="36" y="68"/>
                    <a:pt x="36" y="68"/>
                  </a:cubicBezTo>
                  <a:cubicBezTo>
                    <a:pt x="37" y="69"/>
                    <a:pt x="38" y="70"/>
                    <a:pt x="39" y="71"/>
                  </a:cubicBezTo>
                  <a:cubicBezTo>
                    <a:pt x="41" y="72"/>
                    <a:pt x="43" y="72"/>
                    <a:pt x="45" y="72"/>
                  </a:cubicBezTo>
                  <a:cubicBezTo>
                    <a:pt x="53" y="72"/>
                    <a:pt x="60" y="62"/>
                    <a:pt x="63" y="55"/>
                  </a:cubicBezTo>
                  <a:cubicBezTo>
                    <a:pt x="65" y="51"/>
                    <a:pt x="68" y="47"/>
                    <a:pt x="71" y="43"/>
                  </a:cubicBezTo>
                  <a:cubicBezTo>
                    <a:pt x="74" y="39"/>
                    <a:pt x="77" y="36"/>
                    <a:pt x="82" y="33"/>
                  </a:cubicBezTo>
                  <a:cubicBezTo>
                    <a:pt x="83" y="32"/>
                    <a:pt x="85" y="32"/>
                    <a:pt x="86" y="32"/>
                  </a:cubicBezTo>
                  <a:cubicBezTo>
                    <a:pt x="87" y="32"/>
                    <a:pt x="87" y="32"/>
                    <a:pt x="88" y="31"/>
                  </a:cubicBezTo>
                  <a:cubicBezTo>
                    <a:pt x="89" y="31"/>
                    <a:pt x="91" y="31"/>
                    <a:pt x="93" y="30"/>
                  </a:cubicBezTo>
                  <a:cubicBezTo>
                    <a:pt x="95" y="28"/>
                    <a:pt x="97" y="26"/>
                    <a:pt x="98" y="25"/>
                  </a:cubicBezTo>
                  <a:cubicBezTo>
                    <a:pt x="99" y="22"/>
                    <a:pt x="100" y="19"/>
                    <a:pt x="97" y="16"/>
                  </a:cubicBezTo>
                  <a:cubicBezTo>
                    <a:pt x="95" y="14"/>
                    <a:pt x="92" y="14"/>
                    <a:pt x="89" y="15"/>
                  </a:cubicBezTo>
                  <a:cubicBezTo>
                    <a:pt x="85" y="15"/>
                    <a:pt x="79" y="16"/>
                    <a:pt x="77" y="20"/>
                  </a:cubicBezTo>
                  <a:cubicBezTo>
                    <a:pt x="76" y="22"/>
                    <a:pt x="76" y="23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6"/>
                    <a:pt x="76" y="26"/>
                    <a:pt x="7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10839451" y="5922963"/>
              <a:ext cx="371475" cy="307975"/>
            </a:xfrm>
            <a:custGeom>
              <a:avLst/>
              <a:gdLst>
                <a:gd name="T0" fmla="*/ 84 w 99"/>
                <a:gd name="T1" fmla="*/ 28 h 82"/>
                <a:gd name="T2" fmla="*/ 98 w 99"/>
                <a:gd name="T3" fmla="*/ 65 h 82"/>
                <a:gd name="T4" fmla="*/ 99 w 99"/>
                <a:gd name="T5" fmla="*/ 12 h 82"/>
                <a:gd name="T6" fmla="*/ 82 w 99"/>
                <a:gd name="T7" fmla="*/ 24 h 82"/>
                <a:gd name="T8" fmla="*/ 89 w 99"/>
                <a:gd name="T9" fmla="*/ 8 h 82"/>
                <a:gd name="T10" fmla="*/ 39 w 99"/>
                <a:gd name="T11" fmla="*/ 13 h 82"/>
                <a:gd name="T12" fmla="*/ 41 w 99"/>
                <a:gd name="T13" fmla="*/ 6 h 82"/>
                <a:gd name="T14" fmla="*/ 59 w 99"/>
                <a:gd name="T15" fmla="*/ 6 h 82"/>
                <a:gd name="T16" fmla="*/ 60 w 99"/>
                <a:gd name="T17" fmla="*/ 13 h 82"/>
                <a:gd name="T18" fmla="*/ 64 w 99"/>
                <a:gd name="T19" fmla="*/ 3 h 82"/>
                <a:gd name="T20" fmla="*/ 59 w 99"/>
                <a:gd name="T21" fmla="*/ 1 h 82"/>
                <a:gd name="T22" fmla="*/ 41 w 99"/>
                <a:gd name="T23" fmla="*/ 1 h 82"/>
                <a:gd name="T24" fmla="*/ 35 w 99"/>
                <a:gd name="T25" fmla="*/ 3 h 82"/>
                <a:gd name="T26" fmla="*/ 39 w 99"/>
                <a:gd name="T27" fmla="*/ 13 h 82"/>
                <a:gd name="T28" fmla="*/ 73 w 99"/>
                <a:gd name="T29" fmla="*/ 48 h 82"/>
                <a:gd name="T30" fmla="*/ 70 w 99"/>
                <a:gd name="T31" fmla="*/ 45 h 82"/>
                <a:gd name="T32" fmla="*/ 67 w 99"/>
                <a:gd name="T33" fmla="*/ 48 h 82"/>
                <a:gd name="T34" fmla="*/ 16 w 99"/>
                <a:gd name="T35" fmla="*/ 48 h 82"/>
                <a:gd name="T36" fmla="*/ 13 w 99"/>
                <a:gd name="T37" fmla="*/ 45 h 82"/>
                <a:gd name="T38" fmla="*/ 10 w 99"/>
                <a:gd name="T39" fmla="*/ 48 h 82"/>
                <a:gd name="T40" fmla="*/ 0 w 99"/>
                <a:gd name="T41" fmla="*/ 28 h 82"/>
                <a:gd name="T42" fmla="*/ 10 w 99"/>
                <a:gd name="T43" fmla="*/ 82 h 82"/>
                <a:gd name="T44" fmla="*/ 16 w 99"/>
                <a:gd name="T45" fmla="*/ 82 h 82"/>
                <a:gd name="T46" fmla="*/ 73 w 99"/>
                <a:gd name="T47" fmla="*/ 61 h 82"/>
                <a:gd name="T48" fmla="*/ 83 w 99"/>
                <a:gd name="T49" fmla="*/ 78 h 82"/>
                <a:gd name="T50" fmla="*/ 69 w 99"/>
                <a:gd name="T51" fmla="*/ 47 h 82"/>
                <a:gd name="T52" fmla="*/ 71 w 99"/>
                <a:gd name="T53" fmla="*/ 55 h 82"/>
                <a:gd name="T54" fmla="*/ 69 w 99"/>
                <a:gd name="T55" fmla="*/ 47 h 82"/>
                <a:gd name="T56" fmla="*/ 71 w 99"/>
                <a:gd name="T57" fmla="*/ 50 h 82"/>
                <a:gd name="T58" fmla="*/ 67 w 99"/>
                <a:gd name="T59" fmla="*/ 58 h 82"/>
                <a:gd name="T60" fmla="*/ 69 w 99"/>
                <a:gd name="T61" fmla="*/ 55 h 82"/>
                <a:gd name="T62" fmla="*/ 13 w 99"/>
                <a:gd name="T63" fmla="*/ 46 h 82"/>
                <a:gd name="T64" fmla="*/ 13 w 99"/>
                <a:gd name="T65" fmla="*/ 56 h 82"/>
                <a:gd name="T66" fmla="*/ 13 w 99"/>
                <a:gd name="T67" fmla="*/ 57 h 82"/>
                <a:gd name="T68" fmla="*/ 16 w 99"/>
                <a:gd name="T69" fmla="*/ 50 h 82"/>
                <a:gd name="T70" fmla="*/ 10 w 99"/>
                <a:gd name="T71" fmla="*/ 50 h 82"/>
                <a:gd name="T72" fmla="*/ 13 w 99"/>
                <a:gd name="T73" fmla="*/ 57 h 82"/>
                <a:gd name="T74" fmla="*/ 9 w 99"/>
                <a:gd name="T75" fmla="*/ 61 h 82"/>
                <a:gd name="T76" fmla="*/ 9 w 99"/>
                <a:gd name="T77" fmla="*/ 48 h 82"/>
                <a:gd name="T78" fmla="*/ 9 w 99"/>
                <a:gd name="T79" fmla="*/ 50 h 82"/>
                <a:gd name="T80" fmla="*/ 9 w 99"/>
                <a:gd name="T81" fmla="*/ 59 h 82"/>
                <a:gd name="T82" fmla="*/ 17 w 99"/>
                <a:gd name="T83" fmla="*/ 50 h 82"/>
                <a:gd name="T84" fmla="*/ 15 w 99"/>
                <a:gd name="T85" fmla="*/ 48 h 82"/>
                <a:gd name="T86" fmla="*/ 19 w 99"/>
                <a:gd name="T87" fmla="*/ 59 h 82"/>
                <a:gd name="T88" fmla="*/ 66 w 99"/>
                <a:gd name="T89" fmla="*/ 61 h 82"/>
                <a:gd name="T90" fmla="*/ 66 w 99"/>
                <a:gd name="T91" fmla="*/ 48 h 82"/>
                <a:gd name="T92" fmla="*/ 66 w 99"/>
                <a:gd name="T93" fmla="*/ 50 h 82"/>
                <a:gd name="T94" fmla="*/ 66 w 99"/>
                <a:gd name="T95" fmla="*/ 59 h 82"/>
                <a:gd name="T96" fmla="*/ 74 w 99"/>
                <a:gd name="T97" fmla="*/ 50 h 82"/>
                <a:gd name="T98" fmla="*/ 72 w 99"/>
                <a:gd name="T99" fmla="*/ 48 h 82"/>
                <a:gd name="T100" fmla="*/ 76 w 99"/>
                <a:gd name="T101" fmla="*/ 59 h 82"/>
                <a:gd name="T102" fmla="*/ 21 w 99"/>
                <a:gd name="T103" fmla="*/ 8 h 82"/>
                <a:gd name="T104" fmla="*/ 3 w 99"/>
                <a:gd name="T105" fmla="*/ 23 h 82"/>
                <a:gd name="T106" fmla="*/ 68 w 99"/>
                <a:gd name="T107" fmla="*/ 23 h 82"/>
                <a:gd name="T108" fmla="*/ 65 w 99"/>
                <a:gd name="T109" fmla="*/ 13 h 82"/>
                <a:gd name="T110" fmla="*/ 58 w 99"/>
                <a:gd name="T111" fmla="*/ 16 h 82"/>
                <a:gd name="T112" fmla="*/ 58 w 99"/>
                <a:gd name="T113" fmla="*/ 8 h 82"/>
                <a:gd name="T114" fmla="*/ 40 w 99"/>
                <a:gd name="T115" fmla="*/ 13 h 82"/>
                <a:gd name="T116" fmla="*/ 33 w 99"/>
                <a:gd name="T117" fmla="*/ 16 h 82"/>
                <a:gd name="T118" fmla="*/ 33 w 99"/>
                <a:gd name="T11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82">
                  <a:moveTo>
                    <a:pt x="99" y="9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4" y="27"/>
                    <a:pt x="84" y="2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4"/>
                    <a:pt x="99" y="63"/>
                    <a:pt x="99" y="6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1"/>
                    <a:pt x="99" y="10"/>
                    <a:pt x="99" y="9"/>
                  </a:cubicBezTo>
                  <a:close/>
                  <a:moveTo>
                    <a:pt x="79" y="23"/>
                  </a:moveTo>
                  <a:cubicBezTo>
                    <a:pt x="80" y="23"/>
                    <a:pt x="81" y="24"/>
                    <a:pt x="82" y="24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7" y="8"/>
                    <a:pt x="96" y="8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74" y="23"/>
                    <a:pt x="74" y="23"/>
                    <a:pt x="74" y="23"/>
                  </a:cubicBezTo>
                  <a:lnTo>
                    <a:pt x="79" y="23"/>
                  </a:lnTo>
                  <a:close/>
                  <a:moveTo>
                    <a:pt x="39" y="13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40" y="6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8"/>
                    <a:pt x="42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8"/>
                    <a:pt x="59" y="7"/>
                    <a:pt x="59" y="6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6"/>
                    <a:pt x="60" y="6"/>
                    <a:pt x="60" y="7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3"/>
                    <a:pt x="62" y="12"/>
                    <a:pt x="62" y="12"/>
                  </a:cubicBezTo>
                  <a:cubicBezTo>
                    <a:pt x="63" y="12"/>
                    <a:pt x="64" y="13"/>
                    <a:pt x="64" y="1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5" y="2"/>
                    <a:pt x="35" y="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3"/>
                    <a:pt x="37" y="12"/>
                    <a:pt x="37" y="12"/>
                  </a:cubicBezTo>
                  <a:cubicBezTo>
                    <a:pt x="38" y="12"/>
                    <a:pt x="39" y="13"/>
                    <a:pt x="39" y="13"/>
                  </a:cubicBezTo>
                  <a:close/>
                  <a:moveTo>
                    <a:pt x="79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6"/>
                    <a:pt x="71" y="45"/>
                    <a:pt x="70" y="45"/>
                  </a:cubicBezTo>
                  <a:cubicBezTo>
                    <a:pt x="69" y="45"/>
                    <a:pt x="69" y="46"/>
                    <a:pt x="69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6"/>
                    <a:pt x="14" y="45"/>
                    <a:pt x="13" y="45"/>
                  </a:cubicBezTo>
                  <a:cubicBezTo>
                    <a:pt x="12" y="45"/>
                    <a:pt x="12" y="46"/>
                    <a:pt x="12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2"/>
                    <a:pt x="4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1" y="82"/>
                    <a:pt x="83" y="81"/>
                    <a:pt x="83" y="78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26"/>
                    <a:pt x="81" y="24"/>
                    <a:pt x="79" y="24"/>
                  </a:cubicBezTo>
                  <a:close/>
                  <a:moveTo>
                    <a:pt x="69" y="47"/>
                  </a:moveTo>
                  <a:cubicBezTo>
                    <a:pt x="69" y="46"/>
                    <a:pt x="69" y="46"/>
                    <a:pt x="70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6"/>
                    <a:pt x="71" y="56"/>
                    <a:pt x="70" y="56"/>
                  </a:cubicBezTo>
                  <a:cubicBezTo>
                    <a:pt x="69" y="56"/>
                    <a:pt x="69" y="56"/>
                    <a:pt x="69" y="55"/>
                  </a:cubicBezTo>
                  <a:lnTo>
                    <a:pt x="69" y="47"/>
                  </a:lnTo>
                  <a:close/>
                  <a:moveTo>
                    <a:pt x="70" y="57"/>
                  </a:moveTo>
                  <a:cubicBezTo>
                    <a:pt x="71" y="57"/>
                    <a:pt x="71" y="56"/>
                    <a:pt x="71" y="5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lose/>
                  <a:moveTo>
                    <a:pt x="12" y="47"/>
                  </a:moveTo>
                  <a:cubicBezTo>
                    <a:pt x="12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4" y="56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lnTo>
                    <a:pt x="12" y="47"/>
                  </a:lnTo>
                  <a:close/>
                  <a:moveTo>
                    <a:pt x="13" y="57"/>
                  </a:moveTo>
                  <a:cubicBezTo>
                    <a:pt x="14" y="57"/>
                    <a:pt x="15" y="56"/>
                    <a:pt x="15" y="5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7"/>
                    <a:pt x="13" y="57"/>
                  </a:cubicBezTo>
                  <a:close/>
                  <a:moveTo>
                    <a:pt x="19" y="59"/>
                  </a:moveTo>
                  <a:cubicBezTo>
                    <a:pt x="19" y="60"/>
                    <a:pt x="18" y="61"/>
                    <a:pt x="17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1"/>
                    <a:pt x="7" y="60"/>
                    <a:pt x="7" y="5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8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9" y="49"/>
                    <a:pt x="19" y="50"/>
                  </a:cubicBezTo>
                  <a:lnTo>
                    <a:pt x="19" y="59"/>
                  </a:lnTo>
                  <a:close/>
                  <a:moveTo>
                    <a:pt x="76" y="59"/>
                  </a:moveTo>
                  <a:cubicBezTo>
                    <a:pt x="76" y="60"/>
                    <a:pt x="75" y="61"/>
                    <a:pt x="74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1"/>
                    <a:pt x="64" y="60"/>
                    <a:pt x="64" y="59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9"/>
                    <a:pt x="65" y="48"/>
                    <a:pt x="66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5" y="48"/>
                    <a:pt x="76" y="49"/>
                    <a:pt x="76" y="50"/>
                  </a:cubicBezTo>
                  <a:lnTo>
                    <a:pt x="76" y="59"/>
                  </a:lnTo>
                  <a:close/>
                  <a:moveTo>
                    <a:pt x="11" y="23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11" y="23"/>
                  </a:lnTo>
                  <a:close/>
                  <a:moveTo>
                    <a:pt x="68" y="23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4"/>
                    <a:pt x="67" y="15"/>
                    <a:pt x="67" y="16"/>
                  </a:cubicBezTo>
                  <a:cubicBezTo>
                    <a:pt x="67" y="18"/>
                    <a:pt x="65" y="18"/>
                    <a:pt x="62" y="18"/>
                  </a:cubicBezTo>
                  <a:cubicBezTo>
                    <a:pt x="60" y="18"/>
                    <a:pt x="58" y="18"/>
                    <a:pt x="58" y="16"/>
                  </a:cubicBezTo>
                  <a:cubicBezTo>
                    <a:pt x="58" y="15"/>
                    <a:pt x="58" y="14"/>
                    <a:pt x="60" y="13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8"/>
                    <a:pt x="5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4"/>
                    <a:pt x="42" y="15"/>
                    <a:pt x="42" y="16"/>
                  </a:cubicBezTo>
                  <a:cubicBezTo>
                    <a:pt x="42" y="18"/>
                    <a:pt x="40" y="18"/>
                    <a:pt x="37" y="18"/>
                  </a:cubicBezTo>
                  <a:cubicBezTo>
                    <a:pt x="35" y="18"/>
                    <a:pt x="33" y="18"/>
                    <a:pt x="33" y="16"/>
                  </a:cubicBezTo>
                  <a:cubicBezTo>
                    <a:pt x="33" y="15"/>
                    <a:pt x="33" y="14"/>
                    <a:pt x="35" y="1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7" y="23"/>
                    <a:pt x="17" y="23"/>
                    <a:pt x="17" y="23"/>
                  </a:cubicBezTo>
                  <a:lnTo>
                    <a:pt x="68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11545888" y="6054726"/>
              <a:ext cx="371475" cy="179388"/>
            </a:xfrm>
            <a:custGeom>
              <a:avLst/>
              <a:gdLst>
                <a:gd name="T0" fmla="*/ 96 w 99"/>
                <a:gd name="T1" fmla="*/ 14 h 48"/>
                <a:gd name="T2" fmla="*/ 89 w 99"/>
                <a:gd name="T3" fmla="*/ 12 h 48"/>
                <a:gd name="T4" fmla="*/ 87 w 99"/>
                <a:gd name="T5" fmla="*/ 16 h 48"/>
                <a:gd name="T6" fmla="*/ 82 w 99"/>
                <a:gd name="T7" fmla="*/ 11 h 48"/>
                <a:gd name="T8" fmla="*/ 47 w 99"/>
                <a:gd name="T9" fmla="*/ 1 h 48"/>
                <a:gd name="T10" fmla="*/ 38 w 99"/>
                <a:gd name="T11" fmla="*/ 8 h 48"/>
                <a:gd name="T12" fmla="*/ 81 w 99"/>
                <a:gd name="T13" fmla="*/ 14 h 48"/>
                <a:gd name="T14" fmla="*/ 86 w 99"/>
                <a:gd name="T15" fmla="*/ 17 h 48"/>
                <a:gd name="T16" fmla="*/ 65 w 99"/>
                <a:gd name="T17" fmla="*/ 26 h 48"/>
                <a:gd name="T18" fmla="*/ 35 w 99"/>
                <a:gd name="T19" fmla="*/ 28 h 48"/>
                <a:gd name="T20" fmla="*/ 20 w 99"/>
                <a:gd name="T21" fmla="*/ 32 h 48"/>
                <a:gd name="T22" fmla="*/ 16 w 99"/>
                <a:gd name="T23" fmla="*/ 28 h 48"/>
                <a:gd name="T24" fmla="*/ 14 w 99"/>
                <a:gd name="T25" fmla="*/ 29 h 48"/>
                <a:gd name="T26" fmla="*/ 14 w 99"/>
                <a:gd name="T27" fmla="*/ 30 h 48"/>
                <a:gd name="T28" fmla="*/ 11 w 99"/>
                <a:gd name="T29" fmla="*/ 26 h 48"/>
                <a:gd name="T30" fmla="*/ 4 w 99"/>
                <a:gd name="T31" fmla="*/ 14 h 48"/>
                <a:gd name="T32" fmla="*/ 1 w 99"/>
                <a:gd name="T33" fmla="*/ 14 h 48"/>
                <a:gd name="T34" fmla="*/ 13 w 99"/>
                <a:gd name="T35" fmla="*/ 31 h 48"/>
                <a:gd name="T36" fmla="*/ 16 w 99"/>
                <a:gd name="T37" fmla="*/ 37 h 48"/>
                <a:gd name="T38" fmla="*/ 35 w 99"/>
                <a:gd name="T39" fmla="*/ 47 h 48"/>
                <a:gd name="T40" fmla="*/ 61 w 99"/>
                <a:gd name="T41" fmla="*/ 35 h 48"/>
                <a:gd name="T42" fmla="*/ 69 w 99"/>
                <a:gd name="T43" fmla="*/ 34 h 48"/>
                <a:gd name="T44" fmla="*/ 88 w 99"/>
                <a:gd name="T45" fmla="*/ 35 h 48"/>
                <a:gd name="T46" fmla="*/ 99 w 99"/>
                <a:gd name="T47" fmla="*/ 18 h 48"/>
                <a:gd name="T48" fmla="*/ 42 w 99"/>
                <a:gd name="T49" fmla="*/ 46 h 48"/>
                <a:gd name="T50" fmla="*/ 28 w 99"/>
                <a:gd name="T51" fmla="*/ 35 h 48"/>
                <a:gd name="T52" fmla="*/ 58 w 99"/>
                <a:gd name="T53" fmla="*/ 28 h 48"/>
                <a:gd name="T54" fmla="*/ 96 w 99"/>
                <a:gd name="T55" fmla="*/ 15 h 48"/>
                <a:gd name="T56" fmla="*/ 96 w 99"/>
                <a:gd name="T57" fmla="*/ 15 h 48"/>
                <a:gd name="T58" fmla="*/ 94 w 99"/>
                <a:gd name="T59" fmla="*/ 30 h 48"/>
                <a:gd name="T60" fmla="*/ 71 w 99"/>
                <a:gd name="T61" fmla="*/ 35 h 48"/>
                <a:gd name="T62" fmla="*/ 76 w 99"/>
                <a:gd name="T63" fmla="*/ 23 h 48"/>
                <a:gd name="T64" fmla="*/ 96 w 99"/>
                <a:gd name="T65" fmla="*/ 18 h 48"/>
                <a:gd name="T66" fmla="*/ 82 w 99"/>
                <a:gd name="T67" fmla="*/ 22 h 48"/>
                <a:gd name="T68" fmla="*/ 73 w 99"/>
                <a:gd name="T69" fmla="*/ 25 h 48"/>
                <a:gd name="T70" fmla="*/ 71 w 99"/>
                <a:gd name="T71" fmla="*/ 30 h 48"/>
                <a:gd name="T72" fmla="*/ 74 w 99"/>
                <a:gd name="T73" fmla="*/ 37 h 48"/>
                <a:gd name="T74" fmla="*/ 88 w 99"/>
                <a:gd name="T75" fmla="*/ 33 h 48"/>
                <a:gd name="T76" fmla="*/ 95 w 99"/>
                <a:gd name="T77" fmla="*/ 19 h 48"/>
                <a:gd name="T78" fmla="*/ 91 w 99"/>
                <a:gd name="T79" fmla="*/ 25 h 48"/>
                <a:gd name="T80" fmla="*/ 92 w 99"/>
                <a:gd name="T81" fmla="*/ 24 h 48"/>
                <a:gd name="T82" fmla="*/ 55 w 99"/>
                <a:gd name="T83" fmla="*/ 29 h 48"/>
                <a:gd name="T84" fmla="*/ 42 w 99"/>
                <a:gd name="T85" fmla="*/ 30 h 48"/>
                <a:gd name="T86" fmla="*/ 28 w 99"/>
                <a:gd name="T87" fmla="*/ 41 h 48"/>
                <a:gd name="T88" fmla="*/ 42 w 99"/>
                <a:gd name="T89" fmla="*/ 45 h 48"/>
                <a:gd name="T90" fmla="*/ 59 w 99"/>
                <a:gd name="T91" fmla="*/ 32 h 48"/>
                <a:gd name="T92" fmla="*/ 54 w 99"/>
                <a:gd name="T93" fmla="*/ 37 h 48"/>
                <a:gd name="T94" fmla="*/ 56 w 99"/>
                <a:gd name="T9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" h="48">
                  <a:moveTo>
                    <a:pt x="98" y="16"/>
                  </a:moveTo>
                  <a:cubicBezTo>
                    <a:pt x="98" y="16"/>
                    <a:pt x="97" y="15"/>
                    <a:pt x="97" y="15"/>
                  </a:cubicBezTo>
                  <a:cubicBezTo>
                    <a:pt x="97" y="15"/>
                    <a:pt x="96" y="15"/>
                    <a:pt x="96" y="15"/>
                  </a:cubicBezTo>
                  <a:cubicBezTo>
                    <a:pt x="96" y="15"/>
                    <a:pt x="96" y="14"/>
                    <a:pt x="96" y="14"/>
                  </a:cubicBezTo>
                  <a:cubicBezTo>
                    <a:pt x="95" y="14"/>
                    <a:pt x="92" y="12"/>
                    <a:pt x="92" y="12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8" y="12"/>
                    <a:pt x="88" y="12"/>
                    <a:pt x="88" y="13"/>
                  </a:cubicBezTo>
                  <a:cubicBezTo>
                    <a:pt x="88" y="14"/>
                    <a:pt x="88" y="14"/>
                    <a:pt x="88" y="15"/>
                  </a:cubicBezTo>
                  <a:cubicBezTo>
                    <a:pt x="88" y="16"/>
                    <a:pt x="87" y="16"/>
                    <a:pt x="87" y="16"/>
                  </a:cubicBezTo>
                  <a:cubicBezTo>
                    <a:pt x="86" y="16"/>
                    <a:pt x="85" y="15"/>
                    <a:pt x="85" y="15"/>
                  </a:cubicBezTo>
                  <a:cubicBezTo>
                    <a:pt x="85" y="15"/>
                    <a:pt x="84" y="14"/>
                    <a:pt x="84" y="14"/>
                  </a:cubicBezTo>
                  <a:cubicBezTo>
                    <a:pt x="83" y="14"/>
                    <a:pt x="83" y="13"/>
                    <a:pt x="83" y="13"/>
                  </a:cubicBezTo>
                  <a:cubicBezTo>
                    <a:pt x="82" y="12"/>
                    <a:pt x="82" y="11"/>
                    <a:pt x="82" y="11"/>
                  </a:cubicBezTo>
                  <a:cubicBezTo>
                    <a:pt x="82" y="10"/>
                    <a:pt x="81" y="9"/>
                    <a:pt x="80" y="8"/>
                  </a:cubicBezTo>
                  <a:cubicBezTo>
                    <a:pt x="78" y="8"/>
                    <a:pt x="66" y="4"/>
                    <a:pt x="64" y="4"/>
                  </a:cubicBezTo>
                  <a:cubicBezTo>
                    <a:pt x="63" y="3"/>
                    <a:pt x="58" y="2"/>
                    <a:pt x="54" y="1"/>
                  </a:cubicBezTo>
                  <a:cubicBezTo>
                    <a:pt x="50" y="0"/>
                    <a:pt x="48" y="1"/>
                    <a:pt x="47" y="1"/>
                  </a:cubicBezTo>
                  <a:cubicBezTo>
                    <a:pt x="45" y="2"/>
                    <a:pt x="36" y="6"/>
                    <a:pt x="35" y="7"/>
                  </a:cubicBezTo>
                  <a:cubicBezTo>
                    <a:pt x="34" y="7"/>
                    <a:pt x="34" y="7"/>
                    <a:pt x="33" y="8"/>
                  </a:cubicBezTo>
                  <a:cubicBezTo>
                    <a:pt x="33" y="8"/>
                    <a:pt x="34" y="9"/>
                    <a:pt x="34" y="9"/>
                  </a:cubicBezTo>
                  <a:cubicBezTo>
                    <a:pt x="35" y="9"/>
                    <a:pt x="37" y="8"/>
                    <a:pt x="38" y="8"/>
                  </a:cubicBezTo>
                  <a:cubicBezTo>
                    <a:pt x="40" y="7"/>
                    <a:pt x="42" y="6"/>
                    <a:pt x="46" y="4"/>
                  </a:cubicBezTo>
                  <a:cubicBezTo>
                    <a:pt x="50" y="2"/>
                    <a:pt x="52" y="3"/>
                    <a:pt x="55" y="4"/>
                  </a:cubicBezTo>
                  <a:cubicBezTo>
                    <a:pt x="58" y="5"/>
                    <a:pt x="65" y="7"/>
                    <a:pt x="69" y="9"/>
                  </a:cubicBezTo>
                  <a:cubicBezTo>
                    <a:pt x="72" y="10"/>
                    <a:pt x="81" y="14"/>
                    <a:pt x="81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3" y="15"/>
                    <a:pt x="84" y="15"/>
                  </a:cubicBezTo>
                  <a:cubicBezTo>
                    <a:pt x="84" y="15"/>
                    <a:pt x="85" y="16"/>
                    <a:pt x="85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4" y="18"/>
                    <a:pt x="82" y="19"/>
                    <a:pt x="81" y="19"/>
                  </a:cubicBezTo>
                  <a:cubicBezTo>
                    <a:pt x="80" y="19"/>
                    <a:pt x="76" y="21"/>
                    <a:pt x="74" y="21"/>
                  </a:cubicBezTo>
                  <a:cubicBezTo>
                    <a:pt x="71" y="22"/>
                    <a:pt x="68" y="24"/>
                    <a:pt x="68" y="24"/>
                  </a:cubicBezTo>
                  <a:cubicBezTo>
                    <a:pt x="67" y="24"/>
                    <a:pt x="65" y="26"/>
                    <a:pt x="65" y="26"/>
                  </a:cubicBezTo>
                  <a:cubicBezTo>
                    <a:pt x="65" y="26"/>
                    <a:pt x="65" y="27"/>
                    <a:pt x="62" y="27"/>
                  </a:cubicBezTo>
                  <a:cubicBezTo>
                    <a:pt x="60" y="26"/>
                    <a:pt x="59" y="26"/>
                    <a:pt x="57" y="25"/>
                  </a:cubicBezTo>
                  <a:cubicBezTo>
                    <a:pt x="55" y="25"/>
                    <a:pt x="50" y="26"/>
                    <a:pt x="50" y="26"/>
                  </a:cubicBezTo>
                  <a:cubicBezTo>
                    <a:pt x="50" y="26"/>
                    <a:pt x="39" y="27"/>
                    <a:pt x="35" y="28"/>
                  </a:cubicBezTo>
                  <a:cubicBezTo>
                    <a:pt x="32" y="28"/>
                    <a:pt x="28" y="30"/>
                    <a:pt x="28" y="30"/>
                  </a:cubicBezTo>
                  <a:cubicBezTo>
                    <a:pt x="28" y="30"/>
                    <a:pt x="26" y="30"/>
                    <a:pt x="25" y="32"/>
                  </a:cubicBezTo>
                  <a:cubicBezTo>
                    <a:pt x="24" y="34"/>
                    <a:pt x="23" y="33"/>
                    <a:pt x="22" y="33"/>
                  </a:cubicBezTo>
                  <a:cubicBezTo>
                    <a:pt x="22" y="33"/>
                    <a:pt x="20" y="32"/>
                    <a:pt x="20" y="32"/>
                  </a:cubicBezTo>
                  <a:cubicBezTo>
                    <a:pt x="20" y="32"/>
                    <a:pt x="19" y="30"/>
                    <a:pt x="19" y="30"/>
                  </a:cubicBezTo>
                  <a:cubicBezTo>
                    <a:pt x="19" y="30"/>
                    <a:pt x="17" y="29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7"/>
                    <a:pt x="12" y="27"/>
                    <a:pt x="11" y="26"/>
                  </a:cubicBezTo>
                  <a:cubicBezTo>
                    <a:pt x="11" y="26"/>
                    <a:pt x="11" y="25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0" y="22"/>
                    <a:pt x="10" y="22"/>
                    <a:pt x="9" y="21"/>
                  </a:cubicBezTo>
                  <a:cubicBezTo>
                    <a:pt x="8" y="19"/>
                    <a:pt x="5" y="16"/>
                    <a:pt x="4" y="14"/>
                  </a:cubicBezTo>
                  <a:cubicBezTo>
                    <a:pt x="3" y="13"/>
                    <a:pt x="2" y="11"/>
                    <a:pt x="1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2" y="16"/>
                    <a:pt x="4" y="21"/>
                    <a:pt x="6" y="23"/>
                  </a:cubicBezTo>
                  <a:cubicBezTo>
                    <a:pt x="7" y="24"/>
                    <a:pt x="10" y="29"/>
                    <a:pt x="11" y="29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3"/>
                    <a:pt x="14" y="33"/>
                    <a:pt x="14" y="34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6"/>
                    <a:pt x="15" y="36"/>
                    <a:pt x="16" y="37"/>
                  </a:cubicBezTo>
                  <a:cubicBezTo>
                    <a:pt x="17" y="38"/>
                    <a:pt x="19" y="40"/>
                    <a:pt x="20" y="41"/>
                  </a:cubicBezTo>
                  <a:cubicBezTo>
                    <a:pt x="21" y="42"/>
                    <a:pt x="24" y="43"/>
                    <a:pt x="25" y="44"/>
                  </a:cubicBezTo>
                  <a:cubicBezTo>
                    <a:pt x="26" y="44"/>
                    <a:pt x="27" y="46"/>
                    <a:pt x="28" y="47"/>
                  </a:cubicBezTo>
                  <a:cubicBezTo>
                    <a:pt x="30" y="48"/>
                    <a:pt x="34" y="47"/>
                    <a:pt x="35" y="47"/>
                  </a:cubicBezTo>
                  <a:cubicBezTo>
                    <a:pt x="38" y="47"/>
                    <a:pt x="44" y="46"/>
                    <a:pt x="47" y="45"/>
                  </a:cubicBezTo>
                  <a:cubicBezTo>
                    <a:pt x="50" y="45"/>
                    <a:pt x="54" y="43"/>
                    <a:pt x="56" y="42"/>
                  </a:cubicBezTo>
                  <a:cubicBezTo>
                    <a:pt x="57" y="41"/>
                    <a:pt x="58" y="40"/>
                    <a:pt x="59" y="39"/>
                  </a:cubicBezTo>
                  <a:cubicBezTo>
                    <a:pt x="59" y="38"/>
                    <a:pt x="61" y="35"/>
                    <a:pt x="61" y="35"/>
                  </a:cubicBezTo>
                  <a:cubicBezTo>
                    <a:pt x="61" y="34"/>
                    <a:pt x="62" y="32"/>
                    <a:pt x="63" y="31"/>
                  </a:cubicBezTo>
                  <a:cubicBezTo>
                    <a:pt x="64" y="31"/>
                    <a:pt x="66" y="31"/>
                    <a:pt x="67" y="31"/>
                  </a:cubicBezTo>
                  <a:cubicBezTo>
                    <a:pt x="67" y="30"/>
                    <a:pt x="68" y="31"/>
                    <a:pt x="68" y="31"/>
                  </a:cubicBezTo>
                  <a:cubicBezTo>
                    <a:pt x="68" y="32"/>
                    <a:pt x="68" y="32"/>
                    <a:pt x="69" y="34"/>
                  </a:cubicBezTo>
                  <a:cubicBezTo>
                    <a:pt x="69" y="36"/>
                    <a:pt x="70" y="37"/>
                    <a:pt x="71" y="38"/>
                  </a:cubicBezTo>
                  <a:cubicBezTo>
                    <a:pt x="71" y="38"/>
                    <a:pt x="73" y="38"/>
                    <a:pt x="73" y="38"/>
                  </a:cubicBezTo>
                  <a:cubicBezTo>
                    <a:pt x="75" y="38"/>
                    <a:pt x="78" y="38"/>
                    <a:pt x="80" y="37"/>
                  </a:cubicBezTo>
                  <a:cubicBezTo>
                    <a:pt x="82" y="37"/>
                    <a:pt x="86" y="35"/>
                    <a:pt x="88" y="35"/>
                  </a:cubicBezTo>
                  <a:cubicBezTo>
                    <a:pt x="89" y="34"/>
                    <a:pt x="92" y="33"/>
                    <a:pt x="93" y="32"/>
                  </a:cubicBezTo>
                  <a:cubicBezTo>
                    <a:pt x="94" y="31"/>
                    <a:pt x="95" y="29"/>
                    <a:pt x="96" y="29"/>
                  </a:cubicBezTo>
                  <a:cubicBezTo>
                    <a:pt x="97" y="26"/>
                    <a:pt x="98" y="25"/>
                    <a:pt x="98" y="23"/>
                  </a:cubicBezTo>
                  <a:cubicBezTo>
                    <a:pt x="98" y="22"/>
                    <a:pt x="99" y="19"/>
                    <a:pt x="99" y="18"/>
                  </a:cubicBezTo>
                  <a:cubicBezTo>
                    <a:pt x="99" y="17"/>
                    <a:pt x="98" y="17"/>
                    <a:pt x="98" y="16"/>
                  </a:cubicBezTo>
                  <a:close/>
                  <a:moveTo>
                    <a:pt x="60" y="33"/>
                  </a:moveTo>
                  <a:cubicBezTo>
                    <a:pt x="60" y="33"/>
                    <a:pt x="59" y="36"/>
                    <a:pt x="56" y="40"/>
                  </a:cubicBezTo>
                  <a:cubicBezTo>
                    <a:pt x="53" y="44"/>
                    <a:pt x="46" y="45"/>
                    <a:pt x="42" y="46"/>
                  </a:cubicBezTo>
                  <a:cubicBezTo>
                    <a:pt x="39" y="46"/>
                    <a:pt x="37" y="46"/>
                    <a:pt x="34" y="46"/>
                  </a:cubicBezTo>
                  <a:cubicBezTo>
                    <a:pt x="33" y="46"/>
                    <a:pt x="31" y="46"/>
                    <a:pt x="30" y="45"/>
                  </a:cubicBezTo>
                  <a:cubicBezTo>
                    <a:pt x="29" y="45"/>
                    <a:pt x="28" y="44"/>
                    <a:pt x="28" y="41"/>
                  </a:cubicBezTo>
                  <a:cubicBezTo>
                    <a:pt x="27" y="39"/>
                    <a:pt x="28" y="38"/>
                    <a:pt x="28" y="35"/>
                  </a:cubicBezTo>
                  <a:cubicBezTo>
                    <a:pt x="28" y="32"/>
                    <a:pt x="31" y="32"/>
                    <a:pt x="32" y="31"/>
                  </a:cubicBezTo>
                  <a:cubicBezTo>
                    <a:pt x="33" y="31"/>
                    <a:pt x="38" y="29"/>
                    <a:pt x="42" y="29"/>
                  </a:cubicBezTo>
                  <a:cubicBezTo>
                    <a:pt x="42" y="29"/>
                    <a:pt x="52" y="28"/>
                    <a:pt x="54" y="28"/>
                  </a:cubicBezTo>
                  <a:cubicBezTo>
                    <a:pt x="55" y="28"/>
                    <a:pt x="56" y="28"/>
                    <a:pt x="58" y="28"/>
                  </a:cubicBezTo>
                  <a:cubicBezTo>
                    <a:pt x="60" y="28"/>
                    <a:pt x="60" y="29"/>
                    <a:pt x="60" y="29"/>
                  </a:cubicBezTo>
                  <a:cubicBezTo>
                    <a:pt x="60" y="31"/>
                    <a:pt x="60" y="32"/>
                    <a:pt x="60" y="33"/>
                  </a:cubicBezTo>
                  <a:close/>
                  <a:moveTo>
                    <a:pt x="96" y="15"/>
                  </a:move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lose/>
                  <a:moveTo>
                    <a:pt x="96" y="15"/>
                  </a:move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lose/>
                  <a:moveTo>
                    <a:pt x="96" y="21"/>
                  </a:moveTo>
                  <a:cubicBezTo>
                    <a:pt x="96" y="21"/>
                    <a:pt x="96" y="26"/>
                    <a:pt x="94" y="30"/>
                  </a:cubicBezTo>
                  <a:cubicBezTo>
                    <a:pt x="92" y="32"/>
                    <a:pt x="89" y="33"/>
                    <a:pt x="89" y="34"/>
                  </a:cubicBezTo>
                  <a:cubicBezTo>
                    <a:pt x="88" y="34"/>
                    <a:pt x="84" y="36"/>
                    <a:pt x="81" y="36"/>
                  </a:cubicBezTo>
                  <a:cubicBezTo>
                    <a:pt x="79" y="37"/>
                    <a:pt x="77" y="37"/>
                    <a:pt x="75" y="37"/>
                  </a:cubicBezTo>
                  <a:cubicBezTo>
                    <a:pt x="71" y="38"/>
                    <a:pt x="71" y="36"/>
                    <a:pt x="71" y="35"/>
                  </a:cubicBezTo>
                  <a:cubicBezTo>
                    <a:pt x="70" y="33"/>
                    <a:pt x="70" y="31"/>
                    <a:pt x="70" y="30"/>
                  </a:cubicBezTo>
                  <a:cubicBezTo>
                    <a:pt x="70" y="29"/>
                    <a:pt x="70" y="28"/>
                    <a:pt x="70" y="27"/>
                  </a:cubicBezTo>
                  <a:cubicBezTo>
                    <a:pt x="71" y="26"/>
                    <a:pt x="72" y="25"/>
                    <a:pt x="72" y="25"/>
                  </a:cubicBezTo>
                  <a:cubicBezTo>
                    <a:pt x="74" y="24"/>
                    <a:pt x="75" y="23"/>
                    <a:pt x="76" y="23"/>
                  </a:cubicBezTo>
                  <a:cubicBezTo>
                    <a:pt x="78" y="23"/>
                    <a:pt x="82" y="21"/>
                    <a:pt x="82" y="21"/>
                  </a:cubicBezTo>
                  <a:cubicBezTo>
                    <a:pt x="82" y="21"/>
                    <a:pt x="88" y="19"/>
                    <a:pt x="90" y="18"/>
                  </a:cubicBezTo>
                  <a:cubicBezTo>
                    <a:pt x="91" y="18"/>
                    <a:pt x="93" y="18"/>
                    <a:pt x="94" y="18"/>
                  </a:cubicBezTo>
                  <a:cubicBezTo>
                    <a:pt x="95" y="18"/>
                    <a:pt x="95" y="18"/>
                    <a:pt x="96" y="18"/>
                  </a:cubicBezTo>
                  <a:cubicBezTo>
                    <a:pt x="96" y="19"/>
                    <a:pt x="96" y="21"/>
                    <a:pt x="96" y="21"/>
                  </a:cubicBezTo>
                  <a:close/>
                  <a:moveTo>
                    <a:pt x="94" y="18"/>
                  </a:moveTo>
                  <a:cubicBezTo>
                    <a:pt x="94" y="18"/>
                    <a:pt x="91" y="19"/>
                    <a:pt x="90" y="19"/>
                  </a:cubicBezTo>
                  <a:cubicBezTo>
                    <a:pt x="88" y="20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78" y="23"/>
                    <a:pt x="76" y="24"/>
                  </a:cubicBezTo>
                  <a:cubicBezTo>
                    <a:pt x="76" y="24"/>
                    <a:pt x="74" y="25"/>
                    <a:pt x="73" y="25"/>
                  </a:cubicBezTo>
                  <a:cubicBezTo>
                    <a:pt x="73" y="25"/>
                    <a:pt x="73" y="25"/>
                    <a:pt x="73" y="26"/>
                  </a:cubicBezTo>
                  <a:cubicBezTo>
                    <a:pt x="72" y="26"/>
                    <a:pt x="71" y="26"/>
                    <a:pt x="71" y="28"/>
                  </a:cubicBezTo>
                  <a:cubicBezTo>
                    <a:pt x="70" y="28"/>
                    <a:pt x="70" y="29"/>
                    <a:pt x="71" y="29"/>
                  </a:cubicBezTo>
                  <a:cubicBezTo>
                    <a:pt x="71" y="29"/>
                    <a:pt x="71" y="30"/>
                    <a:pt x="71" y="30"/>
                  </a:cubicBezTo>
                  <a:cubicBezTo>
                    <a:pt x="70" y="31"/>
                    <a:pt x="71" y="33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2" y="36"/>
                    <a:pt x="72" y="37"/>
                    <a:pt x="74" y="37"/>
                  </a:cubicBezTo>
                  <a:cubicBezTo>
                    <a:pt x="74" y="37"/>
                    <a:pt x="74" y="37"/>
                    <a:pt x="75" y="37"/>
                  </a:cubicBezTo>
                  <a:cubicBezTo>
                    <a:pt x="76" y="37"/>
                    <a:pt x="78" y="36"/>
                    <a:pt x="79" y="36"/>
                  </a:cubicBezTo>
                  <a:cubicBezTo>
                    <a:pt x="80" y="36"/>
                    <a:pt x="80" y="36"/>
                    <a:pt x="81" y="36"/>
                  </a:cubicBezTo>
                  <a:cubicBezTo>
                    <a:pt x="83" y="35"/>
                    <a:pt x="88" y="33"/>
                    <a:pt x="88" y="33"/>
                  </a:cubicBezTo>
                  <a:cubicBezTo>
                    <a:pt x="90" y="32"/>
                    <a:pt x="92" y="31"/>
                    <a:pt x="93" y="30"/>
                  </a:cubicBezTo>
                  <a:cubicBezTo>
                    <a:pt x="94" y="27"/>
                    <a:pt x="95" y="24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19"/>
                    <a:pt x="95" y="19"/>
                  </a:cubicBezTo>
                  <a:cubicBezTo>
                    <a:pt x="95" y="18"/>
                    <a:pt x="95" y="18"/>
                    <a:pt x="94" y="18"/>
                  </a:cubicBezTo>
                  <a:close/>
                  <a:moveTo>
                    <a:pt x="89" y="32"/>
                  </a:moveTo>
                  <a:cubicBezTo>
                    <a:pt x="89" y="31"/>
                    <a:pt x="90" y="30"/>
                    <a:pt x="90" y="29"/>
                  </a:cubicBezTo>
                  <a:cubicBezTo>
                    <a:pt x="90" y="27"/>
                    <a:pt x="91" y="25"/>
                    <a:pt x="91" y="25"/>
                  </a:cubicBezTo>
                  <a:cubicBezTo>
                    <a:pt x="90" y="23"/>
                    <a:pt x="89" y="22"/>
                    <a:pt x="89" y="21"/>
                  </a:cubicBezTo>
                  <a:cubicBezTo>
                    <a:pt x="90" y="21"/>
                    <a:pt x="91" y="21"/>
                    <a:pt x="91" y="21"/>
                  </a:cubicBezTo>
                  <a:cubicBezTo>
                    <a:pt x="92" y="21"/>
                    <a:pt x="92" y="22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3" y="26"/>
                    <a:pt x="91" y="30"/>
                    <a:pt x="89" y="32"/>
                  </a:cubicBezTo>
                  <a:close/>
                  <a:moveTo>
                    <a:pt x="58" y="29"/>
                  </a:moveTo>
                  <a:cubicBezTo>
                    <a:pt x="57" y="29"/>
                    <a:pt x="57" y="29"/>
                    <a:pt x="56" y="29"/>
                  </a:cubicBezTo>
                  <a:cubicBezTo>
                    <a:pt x="56" y="29"/>
                    <a:pt x="56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42" y="30"/>
                    <a:pt x="42" y="30"/>
                  </a:cubicBezTo>
                  <a:cubicBezTo>
                    <a:pt x="38" y="30"/>
                    <a:pt x="33" y="31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29" y="33"/>
                    <a:pt x="29" y="35"/>
                  </a:cubicBezTo>
                  <a:cubicBezTo>
                    <a:pt x="28" y="38"/>
                    <a:pt x="28" y="39"/>
                    <a:pt x="28" y="41"/>
                  </a:cubicBezTo>
                  <a:cubicBezTo>
                    <a:pt x="29" y="44"/>
                    <a:pt x="30" y="44"/>
                    <a:pt x="30" y="45"/>
                  </a:cubicBezTo>
                  <a:cubicBezTo>
                    <a:pt x="31" y="45"/>
                    <a:pt x="32" y="45"/>
                    <a:pt x="34" y="45"/>
                  </a:cubicBezTo>
                  <a:cubicBezTo>
                    <a:pt x="35" y="45"/>
                    <a:pt x="36" y="45"/>
                    <a:pt x="36" y="45"/>
                  </a:cubicBezTo>
                  <a:cubicBezTo>
                    <a:pt x="38" y="45"/>
                    <a:pt x="40" y="45"/>
                    <a:pt x="42" y="45"/>
                  </a:cubicBezTo>
                  <a:cubicBezTo>
                    <a:pt x="51" y="44"/>
                    <a:pt x="54" y="41"/>
                    <a:pt x="56" y="40"/>
                  </a:cubicBezTo>
                  <a:cubicBezTo>
                    <a:pt x="58" y="36"/>
                    <a:pt x="59" y="34"/>
                    <a:pt x="59" y="33"/>
                  </a:cubicBezTo>
                  <a:cubicBezTo>
                    <a:pt x="59" y="33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60" y="31"/>
                    <a:pt x="59" y="30"/>
                  </a:cubicBezTo>
                  <a:cubicBezTo>
                    <a:pt x="59" y="29"/>
                    <a:pt x="59" y="29"/>
                    <a:pt x="58" y="29"/>
                  </a:cubicBezTo>
                  <a:close/>
                  <a:moveTo>
                    <a:pt x="53" y="41"/>
                  </a:moveTo>
                  <a:cubicBezTo>
                    <a:pt x="53" y="40"/>
                    <a:pt x="54" y="38"/>
                    <a:pt x="54" y="37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4" y="32"/>
                    <a:pt x="54" y="31"/>
                    <a:pt x="53" y="30"/>
                  </a:cubicBezTo>
                  <a:cubicBezTo>
                    <a:pt x="54" y="30"/>
                    <a:pt x="55" y="29"/>
                    <a:pt x="55" y="29"/>
                  </a:cubicBezTo>
                  <a:cubicBezTo>
                    <a:pt x="56" y="30"/>
                    <a:pt x="56" y="31"/>
                    <a:pt x="56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5"/>
                    <a:pt x="55" y="39"/>
                    <a:pt x="5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8748713" y="5145088"/>
              <a:ext cx="334963" cy="341313"/>
            </a:xfrm>
            <a:custGeom>
              <a:avLst/>
              <a:gdLst>
                <a:gd name="T0" fmla="*/ 0 w 89"/>
                <a:gd name="T1" fmla="*/ 86 h 91"/>
                <a:gd name="T2" fmla="*/ 4 w 89"/>
                <a:gd name="T3" fmla="*/ 91 h 91"/>
                <a:gd name="T4" fmla="*/ 85 w 89"/>
                <a:gd name="T5" fmla="*/ 91 h 91"/>
                <a:gd name="T6" fmla="*/ 89 w 89"/>
                <a:gd name="T7" fmla="*/ 86 h 91"/>
                <a:gd name="T8" fmla="*/ 89 w 89"/>
                <a:gd name="T9" fmla="*/ 45 h 91"/>
                <a:gd name="T10" fmla="*/ 0 w 89"/>
                <a:gd name="T11" fmla="*/ 45 h 91"/>
                <a:gd name="T12" fmla="*/ 0 w 89"/>
                <a:gd name="T13" fmla="*/ 86 h 91"/>
                <a:gd name="T14" fmla="*/ 38 w 89"/>
                <a:gd name="T15" fmla="*/ 50 h 91"/>
                <a:gd name="T16" fmla="*/ 41 w 89"/>
                <a:gd name="T17" fmla="*/ 48 h 91"/>
                <a:gd name="T18" fmla="*/ 48 w 89"/>
                <a:gd name="T19" fmla="*/ 48 h 91"/>
                <a:gd name="T20" fmla="*/ 51 w 89"/>
                <a:gd name="T21" fmla="*/ 50 h 91"/>
                <a:gd name="T22" fmla="*/ 51 w 89"/>
                <a:gd name="T23" fmla="*/ 55 h 91"/>
                <a:gd name="T24" fmla="*/ 48 w 89"/>
                <a:gd name="T25" fmla="*/ 58 h 91"/>
                <a:gd name="T26" fmla="*/ 41 w 89"/>
                <a:gd name="T27" fmla="*/ 58 h 91"/>
                <a:gd name="T28" fmla="*/ 38 w 89"/>
                <a:gd name="T29" fmla="*/ 55 h 91"/>
                <a:gd name="T30" fmla="*/ 38 w 89"/>
                <a:gd name="T31" fmla="*/ 50 h 91"/>
                <a:gd name="T32" fmla="*/ 85 w 89"/>
                <a:gd name="T33" fmla="*/ 20 h 91"/>
                <a:gd name="T34" fmla="*/ 66 w 89"/>
                <a:gd name="T35" fmla="*/ 20 h 91"/>
                <a:gd name="T36" fmla="*/ 45 w 89"/>
                <a:gd name="T37" fmla="*/ 0 h 91"/>
                <a:gd name="T38" fmla="*/ 43 w 89"/>
                <a:gd name="T39" fmla="*/ 0 h 91"/>
                <a:gd name="T40" fmla="*/ 23 w 89"/>
                <a:gd name="T41" fmla="*/ 20 h 91"/>
                <a:gd name="T42" fmla="*/ 4 w 89"/>
                <a:gd name="T43" fmla="*/ 20 h 91"/>
                <a:gd name="T44" fmla="*/ 0 w 89"/>
                <a:gd name="T45" fmla="*/ 25 h 91"/>
                <a:gd name="T46" fmla="*/ 0 w 89"/>
                <a:gd name="T47" fmla="*/ 44 h 91"/>
                <a:gd name="T48" fmla="*/ 89 w 89"/>
                <a:gd name="T49" fmla="*/ 44 h 91"/>
                <a:gd name="T50" fmla="*/ 89 w 89"/>
                <a:gd name="T51" fmla="*/ 25 h 91"/>
                <a:gd name="T52" fmla="*/ 85 w 89"/>
                <a:gd name="T53" fmla="*/ 20 h 91"/>
                <a:gd name="T54" fmla="*/ 28 w 89"/>
                <a:gd name="T55" fmla="*/ 20 h 91"/>
                <a:gd name="T56" fmla="*/ 43 w 89"/>
                <a:gd name="T57" fmla="*/ 5 h 91"/>
                <a:gd name="T58" fmla="*/ 45 w 89"/>
                <a:gd name="T59" fmla="*/ 5 h 91"/>
                <a:gd name="T60" fmla="*/ 61 w 89"/>
                <a:gd name="T61" fmla="*/ 20 h 91"/>
                <a:gd name="T62" fmla="*/ 28 w 89"/>
                <a:gd name="T63" fmla="*/ 2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91">
                  <a:moveTo>
                    <a:pt x="0" y="86"/>
                  </a:moveTo>
                  <a:cubicBezTo>
                    <a:pt x="0" y="89"/>
                    <a:pt x="2" y="91"/>
                    <a:pt x="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7" y="91"/>
                    <a:pt x="89" y="89"/>
                    <a:pt x="89" y="86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0" y="86"/>
                  </a:lnTo>
                  <a:close/>
                  <a:moveTo>
                    <a:pt x="38" y="50"/>
                  </a:moveTo>
                  <a:cubicBezTo>
                    <a:pt x="38" y="49"/>
                    <a:pt x="39" y="48"/>
                    <a:pt x="4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8"/>
                    <a:pt x="51" y="49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7"/>
                    <a:pt x="50" y="58"/>
                    <a:pt x="48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8"/>
                    <a:pt x="38" y="57"/>
                    <a:pt x="38" y="55"/>
                  </a:cubicBezTo>
                  <a:lnTo>
                    <a:pt x="38" y="50"/>
                  </a:lnTo>
                  <a:close/>
                  <a:moveTo>
                    <a:pt x="85" y="20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2" y="0"/>
                    <a:pt x="24" y="9"/>
                    <a:pt x="2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22"/>
                    <a:pt x="0" y="2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2"/>
                    <a:pt x="87" y="20"/>
                    <a:pt x="85" y="20"/>
                  </a:cubicBezTo>
                  <a:close/>
                  <a:moveTo>
                    <a:pt x="28" y="20"/>
                  </a:moveTo>
                  <a:cubicBezTo>
                    <a:pt x="28" y="12"/>
                    <a:pt x="35" y="5"/>
                    <a:pt x="43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54" y="5"/>
                    <a:pt x="61" y="12"/>
                    <a:pt x="61" y="20"/>
                  </a:cubicBez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1066801" y="5183188"/>
              <a:ext cx="217488" cy="303213"/>
            </a:xfrm>
            <a:custGeom>
              <a:avLst/>
              <a:gdLst>
                <a:gd name="T0" fmla="*/ 9 w 58"/>
                <a:gd name="T1" fmla="*/ 81 h 81"/>
                <a:gd name="T2" fmla="*/ 58 w 58"/>
                <a:gd name="T3" fmla="*/ 73 h 81"/>
                <a:gd name="T4" fmla="*/ 5 w 58"/>
                <a:gd name="T5" fmla="*/ 81 h 81"/>
                <a:gd name="T6" fmla="*/ 8 w 58"/>
                <a:gd name="T7" fmla="*/ 73 h 81"/>
                <a:gd name="T8" fmla="*/ 5 w 58"/>
                <a:gd name="T9" fmla="*/ 81 h 81"/>
                <a:gd name="T10" fmla="*/ 3 w 58"/>
                <a:gd name="T11" fmla="*/ 81 h 81"/>
                <a:gd name="T12" fmla="*/ 0 w 58"/>
                <a:gd name="T13" fmla="*/ 73 h 81"/>
                <a:gd name="T14" fmla="*/ 8 w 58"/>
                <a:gd name="T15" fmla="*/ 57 h 81"/>
                <a:gd name="T16" fmla="*/ 15 w 58"/>
                <a:gd name="T17" fmla="*/ 47 h 81"/>
                <a:gd name="T18" fmla="*/ 14 w 58"/>
                <a:gd name="T19" fmla="*/ 43 h 81"/>
                <a:gd name="T20" fmla="*/ 13 w 58"/>
                <a:gd name="T21" fmla="*/ 41 h 81"/>
                <a:gd name="T22" fmla="*/ 17 w 58"/>
                <a:gd name="T23" fmla="*/ 35 h 81"/>
                <a:gd name="T24" fmla="*/ 22 w 58"/>
                <a:gd name="T25" fmla="*/ 26 h 81"/>
                <a:gd name="T26" fmla="*/ 21 w 58"/>
                <a:gd name="T27" fmla="*/ 19 h 81"/>
                <a:gd name="T28" fmla="*/ 31 w 58"/>
                <a:gd name="T29" fmla="*/ 1 h 81"/>
                <a:gd name="T30" fmla="*/ 30 w 58"/>
                <a:gd name="T31" fmla="*/ 0 h 81"/>
                <a:gd name="T32" fmla="*/ 26 w 58"/>
                <a:gd name="T33" fmla="*/ 12 h 81"/>
                <a:gd name="T34" fmla="*/ 20 w 58"/>
                <a:gd name="T35" fmla="*/ 20 h 81"/>
                <a:gd name="T36" fmla="*/ 21 w 58"/>
                <a:gd name="T37" fmla="*/ 27 h 81"/>
                <a:gd name="T38" fmla="*/ 13 w 58"/>
                <a:gd name="T39" fmla="*/ 37 h 81"/>
                <a:gd name="T40" fmla="*/ 12 w 58"/>
                <a:gd name="T41" fmla="*/ 42 h 81"/>
                <a:gd name="T42" fmla="*/ 14 w 58"/>
                <a:gd name="T43" fmla="*/ 45 h 81"/>
                <a:gd name="T44" fmla="*/ 14 w 58"/>
                <a:gd name="T45" fmla="*/ 50 h 81"/>
                <a:gd name="T46" fmla="*/ 3 w 58"/>
                <a:gd name="T47" fmla="*/ 64 h 81"/>
                <a:gd name="T48" fmla="*/ 4 w 58"/>
                <a:gd name="T49" fmla="*/ 66 h 81"/>
                <a:gd name="T50" fmla="*/ 8 w 58"/>
                <a:gd name="T51" fmla="*/ 57 h 81"/>
                <a:gd name="T52" fmla="*/ 24 w 58"/>
                <a:gd name="T53" fmla="*/ 49 h 81"/>
                <a:gd name="T54" fmla="*/ 35 w 58"/>
                <a:gd name="T55" fmla="*/ 35 h 81"/>
                <a:gd name="T56" fmla="*/ 41 w 58"/>
                <a:gd name="T57" fmla="*/ 31 h 81"/>
                <a:gd name="T58" fmla="*/ 55 w 58"/>
                <a:gd name="T59" fmla="*/ 9 h 81"/>
                <a:gd name="T60" fmla="*/ 46 w 58"/>
                <a:gd name="T61" fmla="*/ 18 h 81"/>
                <a:gd name="T62" fmla="*/ 38 w 58"/>
                <a:gd name="T63" fmla="*/ 33 h 81"/>
                <a:gd name="T64" fmla="*/ 31 w 58"/>
                <a:gd name="T65" fmla="*/ 42 h 81"/>
                <a:gd name="T66" fmla="*/ 18 w 58"/>
                <a:gd name="T67" fmla="*/ 58 h 81"/>
                <a:gd name="T68" fmla="*/ 5 w 58"/>
                <a:gd name="T69" fmla="*/ 69 h 81"/>
                <a:gd name="T70" fmla="*/ 10 w 58"/>
                <a:gd name="T71" fmla="*/ 62 h 81"/>
                <a:gd name="T72" fmla="*/ 22 w 58"/>
                <a:gd name="T73" fmla="*/ 42 h 81"/>
                <a:gd name="T74" fmla="*/ 29 w 58"/>
                <a:gd name="T75" fmla="*/ 30 h 81"/>
                <a:gd name="T76" fmla="*/ 28 w 58"/>
                <a:gd name="T77" fmla="*/ 25 h 81"/>
                <a:gd name="T78" fmla="*/ 25 w 58"/>
                <a:gd name="T79" fmla="*/ 22 h 81"/>
                <a:gd name="T80" fmla="*/ 25 w 58"/>
                <a:gd name="T81" fmla="*/ 22 h 81"/>
                <a:gd name="T82" fmla="*/ 25 w 58"/>
                <a:gd name="T83" fmla="*/ 22 h 81"/>
                <a:gd name="T84" fmla="*/ 28 w 58"/>
                <a:gd name="T85" fmla="*/ 29 h 81"/>
                <a:gd name="T86" fmla="*/ 22 w 58"/>
                <a:gd name="T87" fmla="*/ 42 h 81"/>
                <a:gd name="T88" fmla="*/ 36 w 58"/>
                <a:gd name="T89" fmla="*/ 25 h 81"/>
                <a:gd name="T90" fmla="*/ 37 w 58"/>
                <a:gd name="T91" fmla="*/ 25 h 81"/>
                <a:gd name="T92" fmla="*/ 37 w 58"/>
                <a:gd name="T93" fmla="*/ 24 h 81"/>
                <a:gd name="T94" fmla="*/ 37 w 58"/>
                <a:gd name="T95" fmla="*/ 24 h 81"/>
                <a:gd name="T96" fmla="*/ 39 w 58"/>
                <a:gd name="T97" fmla="*/ 4 h 81"/>
                <a:gd name="T98" fmla="*/ 35 w 58"/>
                <a:gd name="T99" fmla="*/ 18 h 81"/>
                <a:gd name="T100" fmla="*/ 36 w 58"/>
                <a:gd name="T101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81">
                  <a:moveTo>
                    <a:pt x="9" y="73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73"/>
                    <a:pt x="58" y="73"/>
                    <a:pt x="58" y="73"/>
                  </a:cubicBezTo>
                  <a:lnTo>
                    <a:pt x="9" y="73"/>
                  </a:lnTo>
                  <a:close/>
                  <a:moveTo>
                    <a:pt x="5" y="81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5" y="73"/>
                    <a:pt x="5" y="73"/>
                    <a:pt x="5" y="73"/>
                  </a:cubicBezTo>
                  <a:lnTo>
                    <a:pt x="5" y="81"/>
                  </a:lnTo>
                  <a:close/>
                  <a:moveTo>
                    <a:pt x="0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1"/>
                  </a:lnTo>
                  <a:close/>
                  <a:moveTo>
                    <a:pt x="8" y="57"/>
                  </a:moveTo>
                  <a:cubicBezTo>
                    <a:pt x="11" y="55"/>
                    <a:pt x="14" y="53"/>
                    <a:pt x="15" y="51"/>
                  </a:cubicBezTo>
                  <a:cubicBezTo>
                    <a:pt x="15" y="50"/>
                    <a:pt x="15" y="48"/>
                    <a:pt x="15" y="47"/>
                  </a:cubicBezTo>
                  <a:cubicBezTo>
                    <a:pt x="15" y="46"/>
                    <a:pt x="15" y="45"/>
                    <a:pt x="15" y="45"/>
                  </a:cubicBezTo>
                  <a:cubicBezTo>
                    <a:pt x="15" y="44"/>
                    <a:pt x="14" y="44"/>
                    <a:pt x="14" y="43"/>
                  </a:cubicBez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3" y="39"/>
                    <a:pt x="14" y="38"/>
                  </a:cubicBezTo>
                  <a:cubicBezTo>
                    <a:pt x="15" y="37"/>
                    <a:pt x="16" y="36"/>
                    <a:pt x="17" y="35"/>
                  </a:cubicBezTo>
                  <a:cubicBezTo>
                    <a:pt x="19" y="33"/>
                    <a:pt x="21" y="31"/>
                    <a:pt x="21" y="28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2" y="24"/>
                    <a:pt x="21" y="22"/>
                    <a:pt x="21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7"/>
                    <a:pt x="25" y="15"/>
                    <a:pt x="26" y="13"/>
                  </a:cubicBezTo>
                  <a:cubicBezTo>
                    <a:pt x="28" y="10"/>
                    <a:pt x="31" y="5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4"/>
                    <a:pt x="28" y="9"/>
                    <a:pt x="26" y="12"/>
                  </a:cubicBezTo>
                  <a:cubicBezTo>
                    <a:pt x="24" y="14"/>
                    <a:pt x="21" y="16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21" y="24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31"/>
                    <a:pt x="19" y="32"/>
                    <a:pt x="16" y="35"/>
                  </a:cubicBezTo>
                  <a:cubicBezTo>
                    <a:pt x="15" y="36"/>
                    <a:pt x="14" y="36"/>
                    <a:pt x="13" y="37"/>
                  </a:cubicBezTo>
                  <a:cubicBezTo>
                    <a:pt x="13" y="38"/>
                    <a:pt x="12" y="39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3"/>
                    <a:pt x="13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4" y="48"/>
                    <a:pt x="14" y="49"/>
                    <a:pt x="14" y="50"/>
                  </a:cubicBezTo>
                  <a:cubicBezTo>
                    <a:pt x="13" y="52"/>
                    <a:pt x="10" y="55"/>
                    <a:pt x="8" y="57"/>
                  </a:cubicBezTo>
                  <a:cubicBezTo>
                    <a:pt x="5" y="59"/>
                    <a:pt x="3" y="61"/>
                    <a:pt x="3" y="64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5"/>
                    <a:pt x="3" y="65"/>
                    <a:pt x="3" y="64"/>
                  </a:cubicBezTo>
                  <a:cubicBezTo>
                    <a:pt x="3" y="62"/>
                    <a:pt x="6" y="60"/>
                    <a:pt x="8" y="57"/>
                  </a:cubicBezTo>
                  <a:close/>
                  <a:moveTo>
                    <a:pt x="18" y="58"/>
                  </a:moveTo>
                  <a:cubicBezTo>
                    <a:pt x="22" y="56"/>
                    <a:pt x="22" y="51"/>
                    <a:pt x="24" y="49"/>
                  </a:cubicBezTo>
                  <a:cubicBezTo>
                    <a:pt x="26" y="46"/>
                    <a:pt x="29" y="46"/>
                    <a:pt x="32" y="43"/>
                  </a:cubicBezTo>
                  <a:cubicBezTo>
                    <a:pt x="34" y="40"/>
                    <a:pt x="34" y="38"/>
                    <a:pt x="35" y="35"/>
                  </a:cubicBezTo>
                  <a:cubicBezTo>
                    <a:pt x="36" y="34"/>
                    <a:pt x="37" y="34"/>
                    <a:pt x="38" y="33"/>
                  </a:cubicBezTo>
                  <a:cubicBezTo>
                    <a:pt x="39" y="33"/>
                    <a:pt x="40" y="32"/>
                    <a:pt x="41" y="31"/>
                  </a:cubicBezTo>
                  <a:cubicBezTo>
                    <a:pt x="44" y="27"/>
                    <a:pt x="44" y="21"/>
                    <a:pt x="46" y="18"/>
                  </a:cubicBezTo>
                  <a:cubicBezTo>
                    <a:pt x="49" y="15"/>
                    <a:pt x="53" y="13"/>
                    <a:pt x="55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3"/>
                    <a:pt x="49" y="14"/>
                    <a:pt x="46" y="18"/>
                  </a:cubicBezTo>
                  <a:cubicBezTo>
                    <a:pt x="43" y="21"/>
                    <a:pt x="43" y="27"/>
                    <a:pt x="41" y="30"/>
                  </a:cubicBezTo>
                  <a:cubicBezTo>
                    <a:pt x="40" y="31"/>
                    <a:pt x="39" y="32"/>
                    <a:pt x="38" y="33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7"/>
                    <a:pt x="33" y="40"/>
                    <a:pt x="31" y="42"/>
                  </a:cubicBezTo>
                  <a:cubicBezTo>
                    <a:pt x="29" y="45"/>
                    <a:pt x="26" y="45"/>
                    <a:pt x="24" y="48"/>
                  </a:cubicBezTo>
                  <a:cubicBezTo>
                    <a:pt x="21" y="51"/>
                    <a:pt x="21" y="56"/>
                    <a:pt x="18" y="58"/>
                  </a:cubicBezTo>
                  <a:cubicBezTo>
                    <a:pt x="15" y="60"/>
                    <a:pt x="12" y="60"/>
                    <a:pt x="10" y="61"/>
                  </a:cubicBezTo>
                  <a:cubicBezTo>
                    <a:pt x="7" y="62"/>
                    <a:pt x="5" y="64"/>
                    <a:pt x="5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5"/>
                    <a:pt x="8" y="63"/>
                    <a:pt x="10" y="62"/>
                  </a:cubicBezTo>
                  <a:cubicBezTo>
                    <a:pt x="13" y="61"/>
                    <a:pt x="16" y="60"/>
                    <a:pt x="18" y="58"/>
                  </a:cubicBezTo>
                  <a:close/>
                  <a:moveTo>
                    <a:pt x="22" y="42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6" y="40"/>
                    <a:pt x="29" y="35"/>
                    <a:pt x="29" y="30"/>
                  </a:cubicBezTo>
                  <a:cubicBezTo>
                    <a:pt x="29" y="30"/>
                    <a:pt x="29" y="29"/>
                    <a:pt x="29" y="29"/>
                  </a:cubicBezTo>
                  <a:cubicBezTo>
                    <a:pt x="29" y="28"/>
                    <a:pt x="28" y="26"/>
                    <a:pt x="28" y="25"/>
                  </a:cubicBezTo>
                  <a:cubicBezTo>
                    <a:pt x="27" y="24"/>
                    <a:pt x="27" y="23"/>
                    <a:pt x="27" y="23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4"/>
                    <a:pt x="28" y="28"/>
                    <a:pt x="28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8" y="35"/>
                    <a:pt x="25" y="39"/>
                    <a:pt x="22" y="42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2"/>
                    <a:pt x="35" y="20"/>
                    <a:pt x="35" y="18"/>
                  </a:cubicBezTo>
                  <a:cubicBezTo>
                    <a:pt x="35" y="13"/>
                    <a:pt x="37" y="8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8"/>
                    <a:pt x="35" y="13"/>
                    <a:pt x="35" y="18"/>
                  </a:cubicBezTo>
                  <a:cubicBezTo>
                    <a:pt x="35" y="20"/>
                    <a:pt x="35" y="22"/>
                    <a:pt x="36" y="24"/>
                  </a:cubicBezTo>
                  <a:lnTo>
                    <a:pt x="3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271463" y="5081588"/>
              <a:ext cx="404813" cy="404813"/>
            </a:xfrm>
            <a:custGeom>
              <a:avLst/>
              <a:gdLst>
                <a:gd name="T0" fmla="*/ 31 w 108"/>
                <a:gd name="T1" fmla="*/ 62 h 108"/>
                <a:gd name="T2" fmla="*/ 28 w 108"/>
                <a:gd name="T3" fmla="*/ 53 h 108"/>
                <a:gd name="T4" fmla="*/ 23 w 108"/>
                <a:gd name="T5" fmla="*/ 62 h 108"/>
                <a:gd name="T6" fmla="*/ 26 w 108"/>
                <a:gd name="T7" fmla="*/ 53 h 108"/>
                <a:gd name="T8" fmla="*/ 23 w 108"/>
                <a:gd name="T9" fmla="*/ 62 h 108"/>
                <a:gd name="T10" fmla="*/ 49 w 108"/>
                <a:gd name="T11" fmla="*/ 26 h 108"/>
                <a:gd name="T12" fmla="*/ 60 w 108"/>
                <a:gd name="T13" fmla="*/ 16 h 108"/>
                <a:gd name="T14" fmla="*/ 57 w 108"/>
                <a:gd name="T15" fmla="*/ 19 h 108"/>
                <a:gd name="T16" fmla="*/ 42 w 108"/>
                <a:gd name="T17" fmla="*/ 36 h 108"/>
                <a:gd name="T18" fmla="*/ 28 w 108"/>
                <a:gd name="T19" fmla="*/ 48 h 108"/>
                <a:gd name="T20" fmla="*/ 34 w 108"/>
                <a:gd name="T21" fmla="*/ 40 h 108"/>
                <a:gd name="T22" fmla="*/ 54 w 108"/>
                <a:gd name="T23" fmla="*/ 0 h 108"/>
                <a:gd name="T24" fmla="*/ 54 w 108"/>
                <a:gd name="T25" fmla="*/ 108 h 108"/>
                <a:gd name="T26" fmla="*/ 54 w 108"/>
                <a:gd name="T27" fmla="*/ 0 h 108"/>
                <a:gd name="T28" fmla="*/ 23 w 108"/>
                <a:gd name="T29" fmla="*/ 23 h 108"/>
                <a:gd name="T30" fmla="*/ 36 w 108"/>
                <a:gd name="T31" fmla="*/ 17 h 108"/>
                <a:gd name="T32" fmla="*/ 37 w 108"/>
                <a:gd name="T33" fmla="*/ 20 h 108"/>
                <a:gd name="T34" fmla="*/ 39 w 108"/>
                <a:gd name="T35" fmla="*/ 23 h 108"/>
                <a:gd name="T36" fmla="*/ 31 w 108"/>
                <a:gd name="T37" fmla="*/ 35 h 108"/>
                <a:gd name="T38" fmla="*/ 26 w 108"/>
                <a:gd name="T39" fmla="*/ 45 h 108"/>
                <a:gd name="T40" fmla="*/ 26 w 108"/>
                <a:gd name="T41" fmla="*/ 43 h 108"/>
                <a:gd name="T42" fmla="*/ 39 w 108"/>
                <a:gd name="T43" fmla="*/ 28 h 108"/>
                <a:gd name="T44" fmla="*/ 39 w 108"/>
                <a:gd name="T45" fmla="*/ 22 h 108"/>
                <a:gd name="T46" fmla="*/ 37 w 108"/>
                <a:gd name="T47" fmla="*/ 18 h 108"/>
                <a:gd name="T48" fmla="*/ 38 w 108"/>
                <a:gd name="T49" fmla="*/ 14 h 108"/>
                <a:gd name="T50" fmla="*/ 53 w 108"/>
                <a:gd name="T51" fmla="*/ 10 h 108"/>
                <a:gd name="T52" fmla="*/ 47 w 108"/>
                <a:gd name="T53" fmla="*/ 19 h 108"/>
                <a:gd name="T54" fmla="*/ 54 w 108"/>
                <a:gd name="T55" fmla="*/ 10 h 108"/>
                <a:gd name="T56" fmla="*/ 45 w 108"/>
                <a:gd name="T57" fmla="*/ 53 h 108"/>
                <a:gd name="T58" fmla="*/ 33 w 108"/>
                <a:gd name="T59" fmla="*/ 62 h 108"/>
                <a:gd name="T60" fmla="*/ 19 w 108"/>
                <a:gd name="T61" fmla="*/ 80 h 108"/>
                <a:gd name="T62" fmla="*/ 85 w 108"/>
                <a:gd name="T63" fmla="*/ 85 h 108"/>
                <a:gd name="T64" fmla="*/ 28 w 108"/>
                <a:gd name="T65" fmla="*/ 89 h 108"/>
                <a:gd name="T66" fmla="*/ 88 w 108"/>
                <a:gd name="T67" fmla="*/ 62 h 108"/>
                <a:gd name="T68" fmla="*/ 64 w 108"/>
                <a:gd name="T69" fmla="*/ 53 h 108"/>
                <a:gd name="T70" fmla="*/ 97 w 108"/>
                <a:gd name="T7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108">
                  <a:moveTo>
                    <a:pt x="28" y="62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62"/>
                  </a:lnTo>
                  <a:close/>
                  <a:moveTo>
                    <a:pt x="23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3" y="53"/>
                    <a:pt x="23" y="53"/>
                    <a:pt x="23" y="53"/>
                  </a:cubicBezTo>
                  <a:lnTo>
                    <a:pt x="23" y="62"/>
                  </a:lnTo>
                  <a:close/>
                  <a:moveTo>
                    <a:pt x="43" y="37"/>
                  </a:moveTo>
                  <a:cubicBezTo>
                    <a:pt x="47" y="34"/>
                    <a:pt x="47" y="29"/>
                    <a:pt x="49" y="26"/>
                  </a:cubicBezTo>
                  <a:cubicBezTo>
                    <a:pt x="52" y="23"/>
                    <a:pt x="55" y="22"/>
                    <a:pt x="58" y="19"/>
                  </a:cubicBezTo>
                  <a:cubicBezTo>
                    <a:pt x="59" y="18"/>
                    <a:pt x="59" y="17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6"/>
                    <a:pt x="58" y="18"/>
                    <a:pt x="57" y="19"/>
                  </a:cubicBezTo>
                  <a:cubicBezTo>
                    <a:pt x="55" y="21"/>
                    <a:pt x="51" y="22"/>
                    <a:pt x="49" y="25"/>
                  </a:cubicBezTo>
                  <a:cubicBezTo>
                    <a:pt x="46" y="29"/>
                    <a:pt x="46" y="33"/>
                    <a:pt x="42" y="36"/>
                  </a:cubicBezTo>
                  <a:cubicBezTo>
                    <a:pt x="40" y="38"/>
                    <a:pt x="36" y="38"/>
                    <a:pt x="33" y="40"/>
                  </a:cubicBezTo>
                  <a:cubicBezTo>
                    <a:pt x="30" y="41"/>
                    <a:pt x="28" y="43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3"/>
                    <a:pt x="31" y="42"/>
                    <a:pt x="34" y="40"/>
                  </a:cubicBezTo>
                  <a:cubicBezTo>
                    <a:pt x="36" y="39"/>
                    <a:pt x="40" y="39"/>
                    <a:pt x="43" y="37"/>
                  </a:cubicBezTo>
                  <a:close/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10" y="54"/>
                  </a:moveTo>
                  <a:cubicBezTo>
                    <a:pt x="10" y="42"/>
                    <a:pt x="15" y="31"/>
                    <a:pt x="23" y="23"/>
                  </a:cubicBezTo>
                  <a:cubicBezTo>
                    <a:pt x="27" y="19"/>
                    <a:pt x="32" y="16"/>
                    <a:pt x="37" y="14"/>
                  </a:cubicBezTo>
                  <a:cubicBezTo>
                    <a:pt x="36" y="15"/>
                    <a:pt x="36" y="16"/>
                    <a:pt x="36" y="17"/>
                  </a:cubicBezTo>
                  <a:cubicBezTo>
                    <a:pt x="36" y="17"/>
                    <a:pt x="36" y="18"/>
                    <a:pt x="36" y="18"/>
                  </a:cubicBezTo>
                  <a:cubicBezTo>
                    <a:pt x="36" y="19"/>
                    <a:pt x="37" y="20"/>
                    <a:pt x="37" y="20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39" y="25"/>
                    <a:pt x="38" y="27"/>
                    <a:pt x="38" y="28"/>
                  </a:cubicBezTo>
                  <a:cubicBezTo>
                    <a:pt x="37" y="30"/>
                    <a:pt x="34" y="32"/>
                    <a:pt x="31" y="35"/>
                  </a:cubicBezTo>
                  <a:cubicBezTo>
                    <a:pt x="28" y="37"/>
                    <a:pt x="25" y="40"/>
                    <a:pt x="25" y="43"/>
                  </a:cubicBezTo>
                  <a:cubicBezTo>
                    <a:pt x="25" y="44"/>
                    <a:pt x="26" y="44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6" y="44"/>
                    <a:pt x="26" y="43"/>
                    <a:pt x="26" y="43"/>
                  </a:cubicBezTo>
                  <a:cubicBezTo>
                    <a:pt x="26" y="40"/>
                    <a:pt x="29" y="38"/>
                    <a:pt x="32" y="35"/>
                  </a:cubicBezTo>
                  <a:cubicBezTo>
                    <a:pt x="35" y="33"/>
                    <a:pt x="38" y="30"/>
                    <a:pt x="39" y="28"/>
                  </a:cubicBezTo>
                  <a:cubicBezTo>
                    <a:pt x="39" y="27"/>
                    <a:pt x="39" y="25"/>
                    <a:pt x="39" y="23"/>
                  </a:cubicBezTo>
                  <a:cubicBezTo>
                    <a:pt x="39" y="23"/>
                    <a:pt x="39" y="22"/>
                    <a:pt x="39" y="22"/>
                  </a:cubicBezTo>
                  <a:cubicBezTo>
                    <a:pt x="39" y="21"/>
                    <a:pt x="38" y="20"/>
                    <a:pt x="38" y="20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7" y="18"/>
                    <a:pt x="37" y="17"/>
                    <a:pt x="37" y="17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3" y="12"/>
                    <a:pt x="48" y="11"/>
                    <a:pt x="53" y="10"/>
                  </a:cubicBezTo>
                  <a:cubicBezTo>
                    <a:pt x="51" y="14"/>
                    <a:pt x="49" y="16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0" y="17"/>
                    <a:pt x="52" y="14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63" y="10"/>
                    <a:pt x="72" y="14"/>
                    <a:pt x="79" y="19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3" y="73"/>
                    <a:pt x="10" y="64"/>
                    <a:pt x="10" y="54"/>
                  </a:cubicBezTo>
                  <a:close/>
                  <a:moveTo>
                    <a:pt x="85" y="85"/>
                  </a:moveTo>
                  <a:cubicBezTo>
                    <a:pt x="77" y="93"/>
                    <a:pt x="66" y="98"/>
                    <a:pt x="54" y="98"/>
                  </a:cubicBezTo>
                  <a:cubicBezTo>
                    <a:pt x="44" y="98"/>
                    <a:pt x="35" y="95"/>
                    <a:pt x="28" y="8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4" y="36"/>
                    <a:pt x="97" y="44"/>
                    <a:pt x="97" y="54"/>
                  </a:cubicBezTo>
                  <a:cubicBezTo>
                    <a:pt x="97" y="66"/>
                    <a:pt x="93" y="77"/>
                    <a:pt x="8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3122613" y="5153026"/>
              <a:ext cx="327025" cy="333375"/>
            </a:xfrm>
            <a:custGeom>
              <a:avLst/>
              <a:gdLst>
                <a:gd name="T0" fmla="*/ 43 w 87"/>
                <a:gd name="T1" fmla="*/ 28 h 89"/>
                <a:gd name="T2" fmla="*/ 23 w 87"/>
                <a:gd name="T3" fmla="*/ 49 h 89"/>
                <a:gd name="T4" fmla="*/ 31 w 87"/>
                <a:gd name="T5" fmla="*/ 65 h 89"/>
                <a:gd name="T6" fmla="*/ 31 w 87"/>
                <a:gd name="T7" fmla="*/ 77 h 89"/>
                <a:gd name="T8" fmla="*/ 43 w 87"/>
                <a:gd name="T9" fmla="*/ 89 h 89"/>
                <a:gd name="T10" fmla="*/ 56 w 87"/>
                <a:gd name="T11" fmla="*/ 77 h 89"/>
                <a:gd name="T12" fmla="*/ 56 w 87"/>
                <a:gd name="T13" fmla="*/ 65 h 89"/>
                <a:gd name="T14" fmla="*/ 64 w 87"/>
                <a:gd name="T15" fmla="*/ 49 h 89"/>
                <a:gd name="T16" fmla="*/ 43 w 87"/>
                <a:gd name="T17" fmla="*/ 28 h 89"/>
                <a:gd name="T18" fmla="*/ 43 w 87"/>
                <a:gd name="T19" fmla="*/ 26 h 89"/>
                <a:gd name="T20" fmla="*/ 46 w 87"/>
                <a:gd name="T21" fmla="*/ 23 h 89"/>
                <a:gd name="T22" fmla="*/ 46 w 87"/>
                <a:gd name="T23" fmla="*/ 2 h 89"/>
                <a:gd name="T24" fmla="*/ 43 w 87"/>
                <a:gd name="T25" fmla="*/ 0 h 89"/>
                <a:gd name="T26" fmla="*/ 41 w 87"/>
                <a:gd name="T27" fmla="*/ 2 h 89"/>
                <a:gd name="T28" fmla="*/ 41 w 87"/>
                <a:gd name="T29" fmla="*/ 23 h 89"/>
                <a:gd name="T30" fmla="*/ 43 w 87"/>
                <a:gd name="T31" fmla="*/ 26 h 89"/>
                <a:gd name="T32" fmla="*/ 28 w 87"/>
                <a:gd name="T33" fmla="*/ 29 h 89"/>
                <a:gd name="T34" fmla="*/ 30 w 87"/>
                <a:gd name="T35" fmla="*/ 30 h 89"/>
                <a:gd name="T36" fmla="*/ 32 w 87"/>
                <a:gd name="T37" fmla="*/ 30 h 89"/>
                <a:gd name="T38" fmla="*/ 33 w 87"/>
                <a:gd name="T39" fmla="*/ 26 h 89"/>
                <a:gd name="T40" fmla="*/ 22 w 87"/>
                <a:gd name="T41" fmla="*/ 8 h 89"/>
                <a:gd name="T42" fmla="*/ 19 w 87"/>
                <a:gd name="T43" fmla="*/ 7 h 89"/>
                <a:gd name="T44" fmla="*/ 18 w 87"/>
                <a:gd name="T45" fmla="*/ 10 h 89"/>
                <a:gd name="T46" fmla="*/ 28 w 87"/>
                <a:gd name="T47" fmla="*/ 29 h 89"/>
                <a:gd name="T48" fmla="*/ 23 w 87"/>
                <a:gd name="T49" fmla="*/ 38 h 89"/>
                <a:gd name="T50" fmla="*/ 22 w 87"/>
                <a:gd name="T51" fmla="*/ 35 h 89"/>
                <a:gd name="T52" fmla="*/ 4 w 87"/>
                <a:gd name="T53" fmla="*/ 24 h 89"/>
                <a:gd name="T54" fmla="*/ 1 w 87"/>
                <a:gd name="T55" fmla="*/ 25 h 89"/>
                <a:gd name="T56" fmla="*/ 2 w 87"/>
                <a:gd name="T57" fmla="*/ 29 h 89"/>
                <a:gd name="T58" fmla="*/ 20 w 87"/>
                <a:gd name="T59" fmla="*/ 39 h 89"/>
                <a:gd name="T60" fmla="*/ 21 w 87"/>
                <a:gd name="T61" fmla="*/ 40 h 89"/>
                <a:gd name="T62" fmla="*/ 23 w 87"/>
                <a:gd name="T63" fmla="*/ 38 h 89"/>
                <a:gd name="T64" fmla="*/ 87 w 87"/>
                <a:gd name="T65" fmla="*/ 24 h 89"/>
                <a:gd name="T66" fmla="*/ 83 w 87"/>
                <a:gd name="T67" fmla="*/ 23 h 89"/>
                <a:gd name="T68" fmla="*/ 65 w 87"/>
                <a:gd name="T69" fmla="*/ 34 h 89"/>
                <a:gd name="T70" fmla="*/ 64 w 87"/>
                <a:gd name="T71" fmla="*/ 37 h 89"/>
                <a:gd name="T72" fmla="*/ 66 w 87"/>
                <a:gd name="T73" fmla="*/ 38 h 89"/>
                <a:gd name="T74" fmla="*/ 67 w 87"/>
                <a:gd name="T75" fmla="*/ 38 h 89"/>
                <a:gd name="T76" fmla="*/ 86 w 87"/>
                <a:gd name="T77" fmla="*/ 27 h 89"/>
                <a:gd name="T78" fmla="*/ 87 w 87"/>
                <a:gd name="T79" fmla="*/ 24 h 89"/>
                <a:gd name="T80" fmla="*/ 55 w 87"/>
                <a:gd name="T81" fmla="*/ 29 h 89"/>
                <a:gd name="T82" fmla="*/ 56 w 87"/>
                <a:gd name="T83" fmla="*/ 29 h 89"/>
                <a:gd name="T84" fmla="*/ 58 w 87"/>
                <a:gd name="T85" fmla="*/ 28 h 89"/>
                <a:gd name="T86" fmla="*/ 69 w 87"/>
                <a:gd name="T87" fmla="*/ 9 h 89"/>
                <a:gd name="T88" fmla="*/ 68 w 87"/>
                <a:gd name="T89" fmla="*/ 6 h 89"/>
                <a:gd name="T90" fmla="*/ 65 w 87"/>
                <a:gd name="T91" fmla="*/ 7 h 89"/>
                <a:gd name="T92" fmla="*/ 54 w 87"/>
                <a:gd name="T93" fmla="*/ 25 h 89"/>
                <a:gd name="T94" fmla="*/ 55 w 87"/>
                <a:gd name="T9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89">
                  <a:moveTo>
                    <a:pt x="43" y="28"/>
                  </a:moveTo>
                  <a:cubicBezTo>
                    <a:pt x="32" y="28"/>
                    <a:pt x="23" y="37"/>
                    <a:pt x="23" y="49"/>
                  </a:cubicBezTo>
                  <a:cubicBezTo>
                    <a:pt x="23" y="55"/>
                    <a:pt x="26" y="61"/>
                    <a:pt x="31" y="6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84"/>
                    <a:pt x="36" y="89"/>
                    <a:pt x="43" y="89"/>
                  </a:cubicBezTo>
                  <a:cubicBezTo>
                    <a:pt x="50" y="89"/>
                    <a:pt x="56" y="84"/>
                    <a:pt x="56" y="77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61" y="61"/>
                    <a:pt x="64" y="55"/>
                    <a:pt x="64" y="49"/>
                  </a:cubicBezTo>
                  <a:cubicBezTo>
                    <a:pt x="64" y="37"/>
                    <a:pt x="55" y="28"/>
                    <a:pt x="43" y="28"/>
                  </a:cubicBezTo>
                  <a:close/>
                  <a:moveTo>
                    <a:pt x="43" y="26"/>
                  </a:moveTo>
                  <a:cubicBezTo>
                    <a:pt x="45" y="26"/>
                    <a:pt x="46" y="25"/>
                    <a:pt x="46" y="2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5"/>
                    <a:pt x="42" y="26"/>
                    <a:pt x="43" y="26"/>
                  </a:cubicBezTo>
                  <a:close/>
                  <a:moveTo>
                    <a:pt x="28" y="29"/>
                  </a:moveTo>
                  <a:cubicBezTo>
                    <a:pt x="29" y="29"/>
                    <a:pt x="30" y="30"/>
                    <a:pt x="30" y="30"/>
                  </a:cubicBezTo>
                  <a:cubicBezTo>
                    <a:pt x="31" y="30"/>
                    <a:pt x="31" y="30"/>
                    <a:pt x="32" y="30"/>
                  </a:cubicBezTo>
                  <a:cubicBezTo>
                    <a:pt x="33" y="29"/>
                    <a:pt x="33" y="27"/>
                    <a:pt x="33" y="2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6"/>
                    <a:pt x="19" y="7"/>
                  </a:cubicBezTo>
                  <a:cubicBezTo>
                    <a:pt x="17" y="8"/>
                    <a:pt x="17" y="9"/>
                    <a:pt x="18" y="10"/>
                  </a:cubicBezTo>
                  <a:lnTo>
                    <a:pt x="28" y="29"/>
                  </a:lnTo>
                  <a:close/>
                  <a:moveTo>
                    <a:pt x="23" y="38"/>
                  </a:moveTo>
                  <a:cubicBezTo>
                    <a:pt x="24" y="37"/>
                    <a:pt x="24" y="36"/>
                    <a:pt x="22" y="3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1" y="24"/>
                    <a:pt x="1" y="25"/>
                  </a:cubicBezTo>
                  <a:cubicBezTo>
                    <a:pt x="0" y="27"/>
                    <a:pt x="0" y="28"/>
                    <a:pt x="2" y="2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lose/>
                  <a:moveTo>
                    <a:pt x="87" y="24"/>
                  </a:moveTo>
                  <a:cubicBezTo>
                    <a:pt x="86" y="23"/>
                    <a:pt x="85" y="22"/>
                    <a:pt x="83" y="2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4" y="34"/>
                    <a:pt x="63" y="36"/>
                    <a:pt x="64" y="37"/>
                  </a:cubicBezTo>
                  <a:cubicBezTo>
                    <a:pt x="64" y="38"/>
                    <a:pt x="65" y="38"/>
                    <a:pt x="66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7" y="27"/>
                    <a:pt x="87" y="25"/>
                    <a:pt x="87" y="24"/>
                  </a:cubicBezTo>
                  <a:close/>
                  <a:moveTo>
                    <a:pt x="55" y="29"/>
                  </a:moveTo>
                  <a:cubicBezTo>
                    <a:pt x="55" y="29"/>
                    <a:pt x="56" y="29"/>
                    <a:pt x="56" y="29"/>
                  </a:cubicBezTo>
                  <a:cubicBezTo>
                    <a:pt x="57" y="29"/>
                    <a:pt x="58" y="29"/>
                    <a:pt x="58" y="2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0" y="8"/>
                    <a:pt x="69" y="7"/>
                    <a:pt x="68" y="6"/>
                  </a:cubicBezTo>
                  <a:cubicBezTo>
                    <a:pt x="67" y="5"/>
                    <a:pt x="66" y="6"/>
                    <a:pt x="65" y="7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4" y="28"/>
                    <a:pt x="5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1708151" y="5148263"/>
              <a:ext cx="341313" cy="338138"/>
            </a:xfrm>
            <a:custGeom>
              <a:avLst/>
              <a:gdLst>
                <a:gd name="T0" fmla="*/ 46 w 91"/>
                <a:gd name="T1" fmla="*/ 0 h 90"/>
                <a:gd name="T2" fmla="*/ 0 w 91"/>
                <a:gd name="T3" fmla="*/ 45 h 90"/>
                <a:gd name="T4" fmla="*/ 46 w 91"/>
                <a:gd name="T5" fmla="*/ 90 h 90"/>
                <a:gd name="T6" fmla="*/ 91 w 91"/>
                <a:gd name="T7" fmla="*/ 45 h 90"/>
                <a:gd name="T8" fmla="*/ 46 w 91"/>
                <a:gd name="T9" fmla="*/ 0 h 90"/>
                <a:gd name="T10" fmla="*/ 62 w 91"/>
                <a:gd name="T11" fmla="*/ 56 h 90"/>
                <a:gd name="T12" fmla="*/ 64 w 91"/>
                <a:gd name="T13" fmla="*/ 86 h 90"/>
                <a:gd name="T14" fmla="*/ 46 w 91"/>
                <a:gd name="T15" fmla="*/ 90 h 90"/>
                <a:gd name="T16" fmla="*/ 1 w 91"/>
                <a:gd name="T17" fmla="*/ 52 h 90"/>
                <a:gd name="T18" fmla="*/ 6 w 91"/>
                <a:gd name="T19" fmla="*/ 53 h 90"/>
                <a:gd name="T20" fmla="*/ 30 w 91"/>
                <a:gd name="T21" fmla="*/ 39 h 90"/>
                <a:gd name="T22" fmla="*/ 24 w 91"/>
                <a:gd name="T23" fmla="*/ 5 h 90"/>
                <a:gd name="T24" fmla="*/ 46 w 91"/>
                <a:gd name="T25" fmla="*/ 0 h 90"/>
                <a:gd name="T26" fmla="*/ 91 w 91"/>
                <a:gd name="T27" fmla="*/ 43 h 90"/>
                <a:gd name="T28" fmla="*/ 85 w 91"/>
                <a:gd name="T29" fmla="*/ 42 h 90"/>
                <a:gd name="T30" fmla="*/ 62 w 91"/>
                <a:gd name="T31" fmla="*/ 56 h 90"/>
                <a:gd name="T32" fmla="*/ 52 w 91"/>
                <a:gd name="T33" fmla="*/ 36 h 90"/>
                <a:gd name="T34" fmla="*/ 46 w 91"/>
                <a:gd name="T35" fmla="*/ 34 h 90"/>
                <a:gd name="T36" fmla="*/ 34 w 91"/>
                <a:gd name="T37" fmla="*/ 41 h 90"/>
                <a:gd name="T38" fmla="*/ 39 w 91"/>
                <a:gd name="T39" fmla="*/ 59 h 90"/>
                <a:gd name="T40" fmla="*/ 46 w 91"/>
                <a:gd name="T41" fmla="*/ 60 h 90"/>
                <a:gd name="T42" fmla="*/ 57 w 91"/>
                <a:gd name="T43" fmla="*/ 54 h 90"/>
                <a:gd name="T44" fmla="*/ 52 w 91"/>
                <a:gd name="T4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90">
                  <a:moveTo>
                    <a:pt x="46" y="0"/>
                  </a:moveTo>
                  <a:cubicBezTo>
                    <a:pt x="21" y="0"/>
                    <a:pt x="0" y="20"/>
                    <a:pt x="0" y="45"/>
                  </a:cubicBezTo>
                  <a:cubicBezTo>
                    <a:pt x="0" y="70"/>
                    <a:pt x="21" y="90"/>
                    <a:pt x="46" y="90"/>
                  </a:cubicBezTo>
                  <a:cubicBezTo>
                    <a:pt x="71" y="90"/>
                    <a:pt x="91" y="70"/>
                    <a:pt x="91" y="45"/>
                  </a:cubicBezTo>
                  <a:cubicBezTo>
                    <a:pt x="91" y="20"/>
                    <a:pt x="71" y="0"/>
                    <a:pt x="46" y="0"/>
                  </a:cubicBezTo>
                  <a:close/>
                  <a:moveTo>
                    <a:pt x="62" y="56"/>
                  </a:moveTo>
                  <a:cubicBezTo>
                    <a:pt x="56" y="66"/>
                    <a:pt x="57" y="77"/>
                    <a:pt x="64" y="86"/>
                  </a:cubicBezTo>
                  <a:cubicBezTo>
                    <a:pt x="58" y="89"/>
                    <a:pt x="52" y="90"/>
                    <a:pt x="46" y="90"/>
                  </a:cubicBezTo>
                  <a:cubicBezTo>
                    <a:pt x="24" y="90"/>
                    <a:pt x="5" y="74"/>
                    <a:pt x="1" y="52"/>
                  </a:cubicBezTo>
                  <a:cubicBezTo>
                    <a:pt x="3" y="52"/>
                    <a:pt x="5" y="53"/>
                    <a:pt x="6" y="53"/>
                  </a:cubicBezTo>
                  <a:cubicBezTo>
                    <a:pt x="16" y="53"/>
                    <a:pt x="25" y="47"/>
                    <a:pt x="30" y="39"/>
                  </a:cubicBezTo>
                  <a:cubicBezTo>
                    <a:pt x="36" y="28"/>
                    <a:pt x="34" y="14"/>
                    <a:pt x="24" y="5"/>
                  </a:cubicBezTo>
                  <a:cubicBezTo>
                    <a:pt x="31" y="2"/>
                    <a:pt x="38" y="0"/>
                    <a:pt x="46" y="0"/>
                  </a:cubicBezTo>
                  <a:cubicBezTo>
                    <a:pt x="70" y="0"/>
                    <a:pt x="90" y="19"/>
                    <a:pt x="91" y="43"/>
                  </a:cubicBezTo>
                  <a:cubicBezTo>
                    <a:pt x="89" y="42"/>
                    <a:pt x="87" y="42"/>
                    <a:pt x="85" y="42"/>
                  </a:cubicBezTo>
                  <a:cubicBezTo>
                    <a:pt x="75" y="42"/>
                    <a:pt x="66" y="48"/>
                    <a:pt x="62" y="56"/>
                  </a:cubicBezTo>
                  <a:close/>
                  <a:moveTo>
                    <a:pt x="52" y="36"/>
                  </a:moveTo>
                  <a:cubicBezTo>
                    <a:pt x="50" y="35"/>
                    <a:pt x="48" y="34"/>
                    <a:pt x="46" y="34"/>
                  </a:cubicBezTo>
                  <a:cubicBezTo>
                    <a:pt x="41" y="34"/>
                    <a:pt x="37" y="37"/>
                    <a:pt x="34" y="41"/>
                  </a:cubicBezTo>
                  <a:cubicBezTo>
                    <a:pt x="31" y="47"/>
                    <a:pt x="33" y="55"/>
                    <a:pt x="39" y="59"/>
                  </a:cubicBezTo>
                  <a:cubicBezTo>
                    <a:pt x="41" y="60"/>
                    <a:pt x="44" y="60"/>
                    <a:pt x="46" y="60"/>
                  </a:cubicBezTo>
                  <a:cubicBezTo>
                    <a:pt x="50" y="60"/>
                    <a:pt x="55" y="58"/>
                    <a:pt x="57" y="54"/>
                  </a:cubicBezTo>
                  <a:cubicBezTo>
                    <a:pt x="61" y="47"/>
                    <a:pt x="58" y="40"/>
                    <a:pt x="5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2420938" y="5211763"/>
              <a:ext cx="323850" cy="274638"/>
            </a:xfrm>
            <a:custGeom>
              <a:avLst/>
              <a:gdLst>
                <a:gd name="T0" fmla="*/ 76 w 86"/>
                <a:gd name="T1" fmla="*/ 9 h 73"/>
                <a:gd name="T2" fmla="*/ 73 w 86"/>
                <a:gd name="T3" fmla="*/ 0 h 73"/>
                <a:gd name="T4" fmla="*/ 61 w 86"/>
                <a:gd name="T5" fmla="*/ 3 h 73"/>
                <a:gd name="T6" fmla="*/ 54 w 86"/>
                <a:gd name="T7" fmla="*/ 9 h 73"/>
                <a:gd name="T8" fmla="*/ 51 w 86"/>
                <a:gd name="T9" fmla="*/ 69 h 73"/>
                <a:gd name="T10" fmla="*/ 83 w 86"/>
                <a:gd name="T11" fmla="*/ 72 h 73"/>
                <a:gd name="T12" fmla="*/ 86 w 86"/>
                <a:gd name="T13" fmla="*/ 12 h 73"/>
                <a:gd name="T14" fmla="*/ 80 w 86"/>
                <a:gd name="T15" fmla="*/ 63 h 73"/>
                <a:gd name="T16" fmla="*/ 60 w 86"/>
                <a:gd name="T17" fmla="*/ 66 h 73"/>
                <a:gd name="T18" fmla="*/ 57 w 86"/>
                <a:gd name="T19" fmla="*/ 59 h 73"/>
                <a:gd name="T20" fmla="*/ 77 w 86"/>
                <a:gd name="T21" fmla="*/ 56 h 73"/>
                <a:gd name="T22" fmla="*/ 80 w 86"/>
                <a:gd name="T23" fmla="*/ 63 h 73"/>
                <a:gd name="T24" fmla="*/ 77 w 86"/>
                <a:gd name="T25" fmla="*/ 53 h 73"/>
                <a:gd name="T26" fmla="*/ 57 w 86"/>
                <a:gd name="T27" fmla="*/ 50 h 73"/>
                <a:gd name="T28" fmla="*/ 60 w 86"/>
                <a:gd name="T29" fmla="*/ 43 h 73"/>
                <a:gd name="T30" fmla="*/ 80 w 86"/>
                <a:gd name="T31" fmla="*/ 46 h 73"/>
                <a:gd name="T32" fmla="*/ 80 w 86"/>
                <a:gd name="T33" fmla="*/ 36 h 73"/>
                <a:gd name="T34" fmla="*/ 60 w 86"/>
                <a:gd name="T35" fmla="*/ 39 h 73"/>
                <a:gd name="T36" fmla="*/ 57 w 86"/>
                <a:gd name="T37" fmla="*/ 32 h 73"/>
                <a:gd name="T38" fmla="*/ 77 w 86"/>
                <a:gd name="T39" fmla="*/ 29 h 73"/>
                <a:gd name="T40" fmla="*/ 80 w 86"/>
                <a:gd name="T41" fmla="*/ 36 h 73"/>
                <a:gd name="T42" fmla="*/ 77 w 86"/>
                <a:gd name="T43" fmla="*/ 25 h 73"/>
                <a:gd name="T44" fmla="*/ 57 w 86"/>
                <a:gd name="T45" fmla="*/ 23 h 73"/>
                <a:gd name="T46" fmla="*/ 60 w 86"/>
                <a:gd name="T47" fmla="*/ 16 h 73"/>
                <a:gd name="T48" fmla="*/ 80 w 86"/>
                <a:gd name="T49" fmla="*/ 18 h 73"/>
                <a:gd name="T50" fmla="*/ 33 w 86"/>
                <a:gd name="T51" fmla="*/ 1 h 73"/>
                <a:gd name="T52" fmla="*/ 0 w 86"/>
                <a:gd name="T53" fmla="*/ 4 h 73"/>
                <a:gd name="T54" fmla="*/ 3 w 86"/>
                <a:gd name="T55" fmla="*/ 64 h 73"/>
                <a:gd name="T56" fmla="*/ 10 w 86"/>
                <a:gd name="T57" fmla="*/ 70 h 73"/>
                <a:gd name="T58" fmla="*/ 22 w 86"/>
                <a:gd name="T59" fmla="*/ 73 h 73"/>
                <a:gd name="T60" fmla="*/ 25 w 86"/>
                <a:gd name="T61" fmla="*/ 64 h 73"/>
                <a:gd name="T62" fmla="*/ 35 w 86"/>
                <a:gd name="T63" fmla="*/ 61 h 73"/>
                <a:gd name="T64" fmla="*/ 33 w 86"/>
                <a:gd name="T65" fmla="*/ 1 h 73"/>
                <a:gd name="T66" fmla="*/ 26 w 86"/>
                <a:gd name="T67" fmla="*/ 17 h 73"/>
                <a:gd name="T68" fmla="*/ 7 w 86"/>
                <a:gd name="T69" fmla="*/ 14 h 73"/>
                <a:gd name="T70" fmla="*/ 10 w 86"/>
                <a:gd name="T71" fmla="*/ 7 h 73"/>
                <a:gd name="T72" fmla="*/ 29 w 86"/>
                <a:gd name="T7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73">
                  <a:moveTo>
                    <a:pt x="83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5" y="0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1" y="1"/>
                    <a:pt x="61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2" y="9"/>
                    <a:pt x="51" y="10"/>
                    <a:pt x="51" y="12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1"/>
                    <a:pt x="52" y="72"/>
                    <a:pt x="54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5" y="72"/>
                    <a:pt x="86" y="71"/>
                    <a:pt x="86" y="69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0"/>
                    <a:pt x="85" y="9"/>
                    <a:pt x="83" y="9"/>
                  </a:cubicBezTo>
                  <a:close/>
                  <a:moveTo>
                    <a:pt x="80" y="63"/>
                  </a:moveTo>
                  <a:cubicBezTo>
                    <a:pt x="80" y="65"/>
                    <a:pt x="78" y="66"/>
                    <a:pt x="77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7" y="65"/>
                    <a:pt x="57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6"/>
                    <a:pt x="6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8"/>
                    <a:pt x="80" y="59"/>
                  </a:cubicBezTo>
                  <a:lnTo>
                    <a:pt x="80" y="63"/>
                  </a:lnTo>
                  <a:close/>
                  <a:moveTo>
                    <a:pt x="80" y="50"/>
                  </a:moveTo>
                  <a:cubicBezTo>
                    <a:pt x="80" y="51"/>
                    <a:pt x="78" y="53"/>
                    <a:pt x="77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7" y="51"/>
                    <a:pt x="57" y="5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4"/>
                    <a:pt x="59" y="43"/>
                    <a:pt x="60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3"/>
                    <a:pt x="80" y="44"/>
                    <a:pt x="80" y="46"/>
                  </a:cubicBezTo>
                  <a:lnTo>
                    <a:pt x="80" y="50"/>
                  </a:lnTo>
                  <a:close/>
                  <a:moveTo>
                    <a:pt x="80" y="36"/>
                  </a:moveTo>
                  <a:cubicBezTo>
                    <a:pt x="80" y="38"/>
                    <a:pt x="78" y="39"/>
                    <a:pt x="7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8"/>
                    <a:pt x="57" y="36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0"/>
                    <a:pt x="59" y="29"/>
                    <a:pt x="6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80" y="30"/>
                    <a:pt x="80" y="32"/>
                  </a:cubicBezTo>
                  <a:lnTo>
                    <a:pt x="80" y="36"/>
                  </a:lnTo>
                  <a:close/>
                  <a:moveTo>
                    <a:pt x="80" y="23"/>
                  </a:moveTo>
                  <a:cubicBezTo>
                    <a:pt x="80" y="24"/>
                    <a:pt x="78" y="25"/>
                    <a:pt x="77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5"/>
                    <a:pt x="57" y="24"/>
                    <a:pt x="57" y="2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9" y="16"/>
                    <a:pt x="6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80" y="17"/>
                    <a:pt x="80" y="18"/>
                  </a:cubicBezTo>
                  <a:lnTo>
                    <a:pt x="80" y="23"/>
                  </a:lnTo>
                  <a:close/>
                  <a:moveTo>
                    <a:pt x="3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3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2"/>
                    <a:pt x="12" y="73"/>
                    <a:pt x="1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4" y="73"/>
                    <a:pt x="25" y="72"/>
                    <a:pt x="25" y="7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5" y="63"/>
                    <a:pt x="35" y="6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4" y="1"/>
                    <a:pt x="33" y="1"/>
                  </a:cubicBezTo>
                  <a:close/>
                  <a:moveTo>
                    <a:pt x="29" y="14"/>
                  </a:moveTo>
                  <a:cubicBezTo>
                    <a:pt x="29" y="15"/>
                    <a:pt x="28" y="17"/>
                    <a:pt x="2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9" y="8"/>
                    <a:pt x="29" y="10"/>
                  </a:cubicBezTo>
                  <a:lnTo>
                    <a:pt x="2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>
              <a:spLocks noEditPoints="1"/>
            </p:cNvSpPr>
            <p:nvPr/>
          </p:nvSpPr>
          <p:spPr bwMode="auto">
            <a:xfrm>
              <a:off x="3810001" y="5122863"/>
              <a:ext cx="363538" cy="363538"/>
            </a:xfrm>
            <a:custGeom>
              <a:avLst/>
              <a:gdLst>
                <a:gd name="T0" fmla="*/ 48 w 97"/>
                <a:gd name="T1" fmla="*/ 0 h 97"/>
                <a:gd name="T2" fmla="*/ 0 w 97"/>
                <a:gd name="T3" fmla="*/ 49 h 97"/>
                <a:gd name="T4" fmla="*/ 48 w 97"/>
                <a:gd name="T5" fmla="*/ 97 h 97"/>
                <a:gd name="T6" fmla="*/ 97 w 97"/>
                <a:gd name="T7" fmla="*/ 49 h 97"/>
                <a:gd name="T8" fmla="*/ 48 w 97"/>
                <a:gd name="T9" fmla="*/ 0 h 97"/>
                <a:gd name="T10" fmla="*/ 48 w 97"/>
                <a:gd name="T11" fmla="*/ 84 h 97"/>
                <a:gd name="T12" fmla="*/ 12 w 97"/>
                <a:gd name="T13" fmla="*/ 49 h 97"/>
                <a:gd name="T14" fmla="*/ 48 w 97"/>
                <a:gd name="T15" fmla="*/ 13 h 97"/>
                <a:gd name="T16" fmla="*/ 84 w 97"/>
                <a:gd name="T17" fmla="*/ 49 h 97"/>
                <a:gd name="T18" fmla="*/ 48 w 97"/>
                <a:gd name="T19" fmla="*/ 84 h 97"/>
                <a:gd name="T20" fmla="*/ 24 w 97"/>
                <a:gd name="T21" fmla="*/ 23 h 97"/>
                <a:gd name="T22" fmla="*/ 46 w 97"/>
                <a:gd name="T23" fmla="*/ 51 h 97"/>
                <a:gd name="T24" fmla="*/ 46 w 97"/>
                <a:gd name="T25" fmla="*/ 51 h 97"/>
                <a:gd name="T26" fmla="*/ 50 w 97"/>
                <a:gd name="T27" fmla="*/ 54 h 97"/>
                <a:gd name="T28" fmla="*/ 53 w 97"/>
                <a:gd name="T29" fmla="*/ 53 h 97"/>
                <a:gd name="T30" fmla="*/ 54 w 97"/>
                <a:gd name="T31" fmla="*/ 52 h 97"/>
                <a:gd name="T32" fmla="*/ 54 w 97"/>
                <a:gd name="T33" fmla="*/ 51 h 97"/>
                <a:gd name="T34" fmla="*/ 68 w 97"/>
                <a:gd name="T35" fmla="*/ 31 h 97"/>
                <a:gd name="T36" fmla="*/ 51 w 97"/>
                <a:gd name="T37" fmla="*/ 42 h 97"/>
                <a:gd name="T38" fmla="*/ 24 w 97"/>
                <a:gd name="T39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21" y="0"/>
                    <a:pt x="0" y="22"/>
                    <a:pt x="0" y="49"/>
                  </a:cubicBezTo>
                  <a:cubicBezTo>
                    <a:pt x="0" y="75"/>
                    <a:pt x="21" y="97"/>
                    <a:pt x="48" y="97"/>
                  </a:cubicBezTo>
                  <a:cubicBezTo>
                    <a:pt x="75" y="97"/>
                    <a:pt x="97" y="75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84"/>
                  </a:moveTo>
                  <a:cubicBezTo>
                    <a:pt x="28" y="84"/>
                    <a:pt x="12" y="68"/>
                    <a:pt x="12" y="49"/>
                  </a:cubicBezTo>
                  <a:cubicBezTo>
                    <a:pt x="12" y="29"/>
                    <a:pt x="28" y="13"/>
                    <a:pt x="48" y="13"/>
                  </a:cubicBezTo>
                  <a:cubicBezTo>
                    <a:pt x="68" y="13"/>
                    <a:pt x="84" y="29"/>
                    <a:pt x="84" y="49"/>
                  </a:cubicBezTo>
                  <a:cubicBezTo>
                    <a:pt x="84" y="68"/>
                    <a:pt x="68" y="84"/>
                    <a:pt x="48" y="84"/>
                  </a:cubicBezTo>
                  <a:close/>
                  <a:moveTo>
                    <a:pt x="24" y="23"/>
                  </a:move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3"/>
                    <a:pt x="48" y="54"/>
                    <a:pt x="50" y="54"/>
                  </a:cubicBezTo>
                  <a:cubicBezTo>
                    <a:pt x="51" y="54"/>
                    <a:pt x="52" y="53"/>
                    <a:pt x="53" y="53"/>
                  </a:cubicBezTo>
                  <a:cubicBezTo>
                    <a:pt x="53" y="52"/>
                    <a:pt x="53" y="52"/>
                    <a:pt x="54" y="52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51" y="42"/>
                    <a:pt x="51" y="42"/>
                    <a:pt x="51" y="42"/>
                  </a:cubicBez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8021638" y="5268913"/>
              <a:ext cx="382588" cy="217488"/>
            </a:xfrm>
            <a:custGeom>
              <a:avLst/>
              <a:gdLst>
                <a:gd name="T0" fmla="*/ 91 w 102"/>
                <a:gd name="T1" fmla="*/ 32 h 58"/>
                <a:gd name="T2" fmla="*/ 75 w 102"/>
                <a:gd name="T3" fmla="*/ 16 h 58"/>
                <a:gd name="T4" fmla="*/ 41 w 102"/>
                <a:gd name="T5" fmla="*/ 16 h 58"/>
                <a:gd name="T6" fmla="*/ 53 w 102"/>
                <a:gd name="T7" fmla="*/ 9 h 58"/>
                <a:gd name="T8" fmla="*/ 53 w 102"/>
                <a:gd name="T9" fmla="*/ 9 h 58"/>
                <a:gd name="T10" fmla="*/ 53 w 102"/>
                <a:gd name="T11" fmla="*/ 9 h 58"/>
                <a:gd name="T12" fmla="*/ 39 w 102"/>
                <a:gd name="T13" fmla="*/ 1 h 58"/>
                <a:gd name="T14" fmla="*/ 39 w 102"/>
                <a:gd name="T15" fmla="*/ 0 h 58"/>
                <a:gd name="T16" fmla="*/ 38 w 102"/>
                <a:gd name="T17" fmla="*/ 1 h 58"/>
                <a:gd name="T18" fmla="*/ 24 w 102"/>
                <a:gd name="T19" fmla="*/ 9 h 58"/>
                <a:gd name="T20" fmla="*/ 24 w 102"/>
                <a:gd name="T21" fmla="*/ 9 h 58"/>
                <a:gd name="T22" fmla="*/ 24 w 102"/>
                <a:gd name="T23" fmla="*/ 9 h 58"/>
                <a:gd name="T24" fmla="*/ 37 w 102"/>
                <a:gd name="T25" fmla="*/ 16 h 58"/>
                <a:gd name="T26" fmla="*/ 4 w 102"/>
                <a:gd name="T27" fmla="*/ 16 h 58"/>
                <a:gd name="T28" fmla="*/ 1 w 102"/>
                <a:gd name="T29" fmla="*/ 18 h 58"/>
                <a:gd name="T30" fmla="*/ 0 w 102"/>
                <a:gd name="T31" fmla="*/ 20 h 58"/>
                <a:gd name="T32" fmla="*/ 0 w 102"/>
                <a:gd name="T33" fmla="*/ 55 h 58"/>
                <a:gd name="T34" fmla="*/ 3 w 102"/>
                <a:gd name="T35" fmla="*/ 55 h 58"/>
                <a:gd name="T36" fmla="*/ 8 w 102"/>
                <a:gd name="T37" fmla="*/ 58 h 58"/>
                <a:gd name="T38" fmla="*/ 12 w 102"/>
                <a:gd name="T39" fmla="*/ 55 h 58"/>
                <a:gd name="T40" fmla="*/ 14 w 102"/>
                <a:gd name="T41" fmla="*/ 55 h 58"/>
                <a:gd name="T42" fmla="*/ 19 w 102"/>
                <a:gd name="T43" fmla="*/ 58 h 58"/>
                <a:gd name="T44" fmla="*/ 24 w 102"/>
                <a:gd name="T45" fmla="*/ 55 h 58"/>
                <a:gd name="T46" fmla="*/ 26 w 102"/>
                <a:gd name="T47" fmla="*/ 55 h 58"/>
                <a:gd name="T48" fmla="*/ 30 w 102"/>
                <a:gd name="T49" fmla="*/ 58 h 58"/>
                <a:gd name="T50" fmla="*/ 35 w 102"/>
                <a:gd name="T51" fmla="*/ 55 h 58"/>
                <a:gd name="T52" fmla="*/ 53 w 102"/>
                <a:gd name="T53" fmla="*/ 55 h 58"/>
                <a:gd name="T54" fmla="*/ 58 w 102"/>
                <a:gd name="T55" fmla="*/ 58 h 58"/>
                <a:gd name="T56" fmla="*/ 62 w 102"/>
                <a:gd name="T57" fmla="*/ 55 h 58"/>
                <a:gd name="T58" fmla="*/ 64 w 102"/>
                <a:gd name="T59" fmla="*/ 55 h 58"/>
                <a:gd name="T60" fmla="*/ 69 w 102"/>
                <a:gd name="T61" fmla="*/ 58 h 58"/>
                <a:gd name="T62" fmla="*/ 74 w 102"/>
                <a:gd name="T63" fmla="*/ 55 h 58"/>
                <a:gd name="T64" fmla="*/ 76 w 102"/>
                <a:gd name="T65" fmla="*/ 55 h 58"/>
                <a:gd name="T66" fmla="*/ 80 w 102"/>
                <a:gd name="T67" fmla="*/ 58 h 58"/>
                <a:gd name="T68" fmla="*/ 85 w 102"/>
                <a:gd name="T69" fmla="*/ 55 h 58"/>
                <a:gd name="T70" fmla="*/ 90 w 102"/>
                <a:gd name="T71" fmla="*/ 55 h 58"/>
                <a:gd name="T72" fmla="*/ 102 w 102"/>
                <a:gd name="T73" fmla="*/ 47 h 58"/>
                <a:gd name="T74" fmla="*/ 91 w 102"/>
                <a:gd name="T75" fmla="*/ 32 h 58"/>
                <a:gd name="T76" fmla="*/ 26 w 102"/>
                <a:gd name="T77" fmla="*/ 9 h 58"/>
                <a:gd name="T78" fmla="*/ 39 w 102"/>
                <a:gd name="T79" fmla="*/ 2 h 58"/>
                <a:gd name="T80" fmla="*/ 51 w 102"/>
                <a:gd name="T81" fmla="*/ 9 h 58"/>
                <a:gd name="T82" fmla="*/ 39 w 102"/>
                <a:gd name="T83" fmla="*/ 16 h 58"/>
                <a:gd name="T84" fmla="*/ 26 w 102"/>
                <a:gd name="T85" fmla="*/ 9 h 58"/>
                <a:gd name="T86" fmla="*/ 70 w 102"/>
                <a:gd name="T87" fmla="*/ 31 h 58"/>
                <a:gd name="T88" fmla="*/ 70 w 102"/>
                <a:gd name="T89" fmla="*/ 18 h 58"/>
                <a:gd name="T90" fmla="*/ 75 w 102"/>
                <a:gd name="T91" fmla="*/ 18 h 58"/>
                <a:gd name="T92" fmla="*/ 89 w 102"/>
                <a:gd name="T93" fmla="*/ 31 h 58"/>
                <a:gd name="T94" fmla="*/ 70 w 102"/>
                <a:gd name="T95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58">
                  <a:moveTo>
                    <a:pt x="91" y="32"/>
                  </a:moveTo>
                  <a:cubicBezTo>
                    <a:pt x="87" y="22"/>
                    <a:pt x="75" y="16"/>
                    <a:pt x="75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1" y="55"/>
                    <a:pt x="3" y="55"/>
                  </a:cubicBezTo>
                  <a:cubicBezTo>
                    <a:pt x="4" y="57"/>
                    <a:pt x="6" y="58"/>
                    <a:pt x="8" y="58"/>
                  </a:cubicBezTo>
                  <a:cubicBezTo>
                    <a:pt x="10" y="58"/>
                    <a:pt x="12" y="57"/>
                    <a:pt x="12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5" y="57"/>
                    <a:pt x="17" y="58"/>
                    <a:pt x="19" y="58"/>
                  </a:cubicBezTo>
                  <a:cubicBezTo>
                    <a:pt x="21" y="58"/>
                    <a:pt x="23" y="57"/>
                    <a:pt x="24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7"/>
                    <a:pt x="28" y="58"/>
                    <a:pt x="30" y="58"/>
                  </a:cubicBezTo>
                  <a:cubicBezTo>
                    <a:pt x="33" y="58"/>
                    <a:pt x="35" y="57"/>
                    <a:pt x="35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4" y="57"/>
                    <a:pt x="55" y="58"/>
                    <a:pt x="58" y="58"/>
                  </a:cubicBezTo>
                  <a:cubicBezTo>
                    <a:pt x="60" y="58"/>
                    <a:pt x="62" y="57"/>
                    <a:pt x="62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7" y="58"/>
                    <a:pt x="69" y="58"/>
                  </a:cubicBezTo>
                  <a:cubicBezTo>
                    <a:pt x="71" y="58"/>
                    <a:pt x="73" y="57"/>
                    <a:pt x="74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2" y="58"/>
                    <a:pt x="84" y="57"/>
                    <a:pt x="85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6" y="55"/>
                    <a:pt x="102" y="55"/>
                    <a:pt x="102" y="47"/>
                  </a:cubicBezTo>
                  <a:cubicBezTo>
                    <a:pt x="102" y="39"/>
                    <a:pt x="91" y="32"/>
                    <a:pt x="91" y="32"/>
                  </a:cubicBezTo>
                  <a:close/>
                  <a:moveTo>
                    <a:pt x="26" y="9"/>
                  </a:moveTo>
                  <a:cubicBezTo>
                    <a:pt x="39" y="2"/>
                    <a:pt x="39" y="2"/>
                    <a:pt x="39" y="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39" y="16"/>
                    <a:pt x="39" y="16"/>
                    <a:pt x="39" y="16"/>
                  </a:cubicBezTo>
                  <a:lnTo>
                    <a:pt x="26" y="9"/>
                  </a:lnTo>
                  <a:close/>
                  <a:moveTo>
                    <a:pt x="70" y="31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85" y="22"/>
                    <a:pt x="89" y="31"/>
                  </a:cubicBezTo>
                  <a:lnTo>
                    <a:pt x="7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>
              <a:spLocks noEditPoints="1"/>
            </p:cNvSpPr>
            <p:nvPr/>
          </p:nvSpPr>
          <p:spPr bwMode="auto">
            <a:xfrm>
              <a:off x="7326313" y="5276851"/>
              <a:ext cx="365125" cy="209550"/>
            </a:xfrm>
            <a:custGeom>
              <a:avLst/>
              <a:gdLst>
                <a:gd name="T0" fmla="*/ 95 w 97"/>
                <a:gd name="T1" fmla="*/ 1 h 56"/>
                <a:gd name="T2" fmla="*/ 91 w 97"/>
                <a:gd name="T3" fmla="*/ 0 h 56"/>
                <a:gd name="T4" fmla="*/ 6 w 97"/>
                <a:gd name="T5" fmla="*/ 0 h 56"/>
                <a:gd name="T6" fmla="*/ 2 w 97"/>
                <a:gd name="T7" fmla="*/ 1 h 56"/>
                <a:gd name="T8" fmla="*/ 0 w 97"/>
                <a:gd name="T9" fmla="*/ 5 h 56"/>
                <a:gd name="T10" fmla="*/ 0 w 97"/>
                <a:gd name="T11" fmla="*/ 51 h 56"/>
                <a:gd name="T12" fmla="*/ 8 w 97"/>
                <a:gd name="T13" fmla="*/ 51 h 56"/>
                <a:gd name="T14" fmla="*/ 14 w 97"/>
                <a:gd name="T15" fmla="*/ 56 h 56"/>
                <a:gd name="T16" fmla="*/ 21 w 97"/>
                <a:gd name="T17" fmla="*/ 51 h 56"/>
                <a:gd name="T18" fmla="*/ 23 w 97"/>
                <a:gd name="T19" fmla="*/ 51 h 56"/>
                <a:gd name="T20" fmla="*/ 30 w 97"/>
                <a:gd name="T21" fmla="*/ 56 h 56"/>
                <a:gd name="T22" fmla="*/ 36 w 97"/>
                <a:gd name="T23" fmla="*/ 51 h 56"/>
                <a:gd name="T24" fmla="*/ 61 w 97"/>
                <a:gd name="T25" fmla="*/ 51 h 56"/>
                <a:gd name="T26" fmla="*/ 67 w 97"/>
                <a:gd name="T27" fmla="*/ 56 h 56"/>
                <a:gd name="T28" fmla="*/ 74 w 97"/>
                <a:gd name="T29" fmla="*/ 51 h 56"/>
                <a:gd name="T30" fmla="*/ 76 w 97"/>
                <a:gd name="T31" fmla="*/ 51 h 56"/>
                <a:gd name="T32" fmla="*/ 83 w 97"/>
                <a:gd name="T33" fmla="*/ 56 h 56"/>
                <a:gd name="T34" fmla="*/ 89 w 97"/>
                <a:gd name="T35" fmla="*/ 51 h 56"/>
                <a:gd name="T36" fmla="*/ 97 w 97"/>
                <a:gd name="T37" fmla="*/ 51 h 56"/>
                <a:gd name="T38" fmla="*/ 97 w 97"/>
                <a:gd name="T39" fmla="*/ 5 h 56"/>
                <a:gd name="T40" fmla="*/ 95 w 97"/>
                <a:gd name="T41" fmla="*/ 1 h 56"/>
                <a:gd name="T42" fmla="*/ 19 w 97"/>
                <a:gd name="T43" fmla="*/ 40 h 56"/>
                <a:gd name="T44" fmla="*/ 18 w 97"/>
                <a:gd name="T45" fmla="*/ 43 h 56"/>
                <a:gd name="T46" fmla="*/ 15 w 97"/>
                <a:gd name="T47" fmla="*/ 44 h 56"/>
                <a:gd name="T48" fmla="*/ 10 w 97"/>
                <a:gd name="T49" fmla="*/ 44 h 56"/>
                <a:gd name="T50" fmla="*/ 7 w 97"/>
                <a:gd name="T51" fmla="*/ 43 h 56"/>
                <a:gd name="T52" fmla="*/ 5 w 97"/>
                <a:gd name="T53" fmla="*/ 40 h 56"/>
                <a:gd name="T54" fmla="*/ 5 w 97"/>
                <a:gd name="T55" fmla="*/ 17 h 56"/>
                <a:gd name="T56" fmla="*/ 7 w 97"/>
                <a:gd name="T57" fmla="*/ 14 h 56"/>
                <a:gd name="T58" fmla="*/ 10 w 97"/>
                <a:gd name="T59" fmla="*/ 13 h 56"/>
                <a:gd name="T60" fmla="*/ 15 w 97"/>
                <a:gd name="T61" fmla="*/ 13 h 56"/>
                <a:gd name="T62" fmla="*/ 18 w 97"/>
                <a:gd name="T63" fmla="*/ 14 h 56"/>
                <a:gd name="T64" fmla="*/ 19 w 97"/>
                <a:gd name="T65" fmla="*/ 17 h 56"/>
                <a:gd name="T66" fmla="*/ 19 w 97"/>
                <a:gd name="T67" fmla="*/ 40 h 56"/>
                <a:gd name="T68" fmla="*/ 58 w 97"/>
                <a:gd name="T69" fmla="*/ 16 h 56"/>
                <a:gd name="T70" fmla="*/ 56 w 97"/>
                <a:gd name="T71" fmla="*/ 19 h 56"/>
                <a:gd name="T72" fmla="*/ 53 w 97"/>
                <a:gd name="T73" fmla="*/ 21 h 56"/>
                <a:gd name="T74" fmla="*/ 34 w 97"/>
                <a:gd name="T75" fmla="*/ 21 h 56"/>
                <a:gd name="T76" fmla="*/ 31 w 97"/>
                <a:gd name="T77" fmla="*/ 19 h 56"/>
                <a:gd name="T78" fmla="*/ 29 w 97"/>
                <a:gd name="T79" fmla="*/ 16 h 56"/>
                <a:gd name="T80" fmla="*/ 29 w 97"/>
                <a:gd name="T81" fmla="*/ 9 h 56"/>
                <a:gd name="T82" fmla="*/ 31 w 97"/>
                <a:gd name="T83" fmla="*/ 6 h 56"/>
                <a:gd name="T84" fmla="*/ 34 w 97"/>
                <a:gd name="T85" fmla="*/ 4 h 56"/>
                <a:gd name="T86" fmla="*/ 53 w 97"/>
                <a:gd name="T87" fmla="*/ 4 h 56"/>
                <a:gd name="T88" fmla="*/ 56 w 97"/>
                <a:gd name="T89" fmla="*/ 6 h 56"/>
                <a:gd name="T90" fmla="*/ 58 w 97"/>
                <a:gd name="T91" fmla="*/ 9 h 56"/>
                <a:gd name="T92" fmla="*/ 58 w 97"/>
                <a:gd name="T93" fmla="*/ 16 h 56"/>
                <a:gd name="T94" fmla="*/ 91 w 97"/>
                <a:gd name="T95" fmla="*/ 16 h 56"/>
                <a:gd name="T96" fmla="*/ 89 w 97"/>
                <a:gd name="T97" fmla="*/ 19 h 56"/>
                <a:gd name="T98" fmla="*/ 86 w 97"/>
                <a:gd name="T99" fmla="*/ 21 h 56"/>
                <a:gd name="T100" fmla="*/ 67 w 97"/>
                <a:gd name="T101" fmla="*/ 21 h 56"/>
                <a:gd name="T102" fmla="*/ 64 w 97"/>
                <a:gd name="T103" fmla="*/ 19 h 56"/>
                <a:gd name="T104" fmla="*/ 62 w 97"/>
                <a:gd name="T105" fmla="*/ 16 h 56"/>
                <a:gd name="T106" fmla="*/ 62 w 97"/>
                <a:gd name="T107" fmla="*/ 9 h 56"/>
                <a:gd name="T108" fmla="*/ 64 w 97"/>
                <a:gd name="T109" fmla="*/ 6 h 56"/>
                <a:gd name="T110" fmla="*/ 67 w 97"/>
                <a:gd name="T111" fmla="*/ 4 h 56"/>
                <a:gd name="T112" fmla="*/ 86 w 97"/>
                <a:gd name="T113" fmla="*/ 4 h 56"/>
                <a:gd name="T114" fmla="*/ 89 w 97"/>
                <a:gd name="T115" fmla="*/ 6 h 56"/>
                <a:gd name="T116" fmla="*/ 91 w 97"/>
                <a:gd name="T117" fmla="*/ 9 h 56"/>
                <a:gd name="T118" fmla="*/ 91 w 97"/>
                <a:gd name="T11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95" y="1"/>
                  </a:moveTo>
                  <a:cubicBezTo>
                    <a:pt x="94" y="0"/>
                    <a:pt x="93" y="0"/>
                    <a:pt x="9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3" y="51"/>
                    <a:pt x="8" y="51"/>
                  </a:cubicBezTo>
                  <a:cubicBezTo>
                    <a:pt x="9" y="54"/>
                    <a:pt x="11" y="56"/>
                    <a:pt x="14" y="56"/>
                  </a:cubicBezTo>
                  <a:cubicBezTo>
                    <a:pt x="17" y="56"/>
                    <a:pt x="20" y="54"/>
                    <a:pt x="21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4"/>
                    <a:pt x="27" y="56"/>
                    <a:pt x="30" y="56"/>
                  </a:cubicBezTo>
                  <a:cubicBezTo>
                    <a:pt x="33" y="56"/>
                    <a:pt x="35" y="54"/>
                    <a:pt x="36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54"/>
                    <a:pt x="64" y="56"/>
                    <a:pt x="67" y="56"/>
                  </a:cubicBezTo>
                  <a:cubicBezTo>
                    <a:pt x="70" y="56"/>
                    <a:pt x="73" y="54"/>
                    <a:pt x="74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7" y="54"/>
                    <a:pt x="80" y="56"/>
                    <a:pt x="83" y="56"/>
                  </a:cubicBezTo>
                  <a:cubicBezTo>
                    <a:pt x="86" y="56"/>
                    <a:pt x="88" y="54"/>
                    <a:pt x="89" y="51"/>
                  </a:cubicBezTo>
                  <a:cubicBezTo>
                    <a:pt x="94" y="51"/>
                    <a:pt x="97" y="51"/>
                    <a:pt x="97" y="51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4"/>
                    <a:pt x="96" y="2"/>
                    <a:pt x="95" y="1"/>
                  </a:cubicBezTo>
                  <a:close/>
                  <a:moveTo>
                    <a:pt x="19" y="40"/>
                  </a:moveTo>
                  <a:cubicBezTo>
                    <a:pt x="19" y="41"/>
                    <a:pt x="19" y="42"/>
                    <a:pt x="18" y="43"/>
                  </a:cubicBezTo>
                  <a:cubicBezTo>
                    <a:pt x="17" y="44"/>
                    <a:pt x="16" y="44"/>
                    <a:pt x="15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8" y="44"/>
                    <a:pt x="7" y="43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6" y="15"/>
                    <a:pt x="7" y="14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3"/>
                    <a:pt x="18" y="14"/>
                  </a:cubicBezTo>
                  <a:cubicBezTo>
                    <a:pt x="19" y="15"/>
                    <a:pt x="19" y="16"/>
                    <a:pt x="19" y="17"/>
                  </a:cubicBezTo>
                  <a:lnTo>
                    <a:pt x="19" y="40"/>
                  </a:lnTo>
                  <a:close/>
                  <a:moveTo>
                    <a:pt x="58" y="16"/>
                  </a:moveTo>
                  <a:cubicBezTo>
                    <a:pt x="58" y="17"/>
                    <a:pt x="57" y="18"/>
                    <a:pt x="56" y="19"/>
                  </a:cubicBezTo>
                  <a:cubicBezTo>
                    <a:pt x="55" y="20"/>
                    <a:pt x="54" y="21"/>
                    <a:pt x="5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1" y="20"/>
                    <a:pt x="31" y="19"/>
                  </a:cubicBezTo>
                  <a:cubicBezTo>
                    <a:pt x="30" y="18"/>
                    <a:pt x="29" y="17"/>
                    <a:pt x="29" y="1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30" y="7"/>
                    <a:pt x="31" y="6"/>
                  </a:cubicBezTo>
                  <a:cubicBezTo>
                    <a:pt x="31" y="5"/>
                    <a:pt x="33" y="4"/>
                    <a:pt x="34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5" y="5"/>
                    <a:pt x="56" y="6"/>
                  </a:cubicBezTo>
                  <a:cubicBezTo>
                    <a:pt x="57" y="7"/>
                    <a:pt x="58" y="8"/>
                    <a:pt x="58" y="9"/>
                  </a:cubicBezTo>
                  <a:lnTo>
                    <a:pt x="58" y="16"/>
                  </a:lnTo>
                  <a:close/>
                  <a:moveTo>
                    <a:pt x="91" y="16"/>
                  </a:moveTo>
                  <a:cubicBezTo>
                    <a:pt x="91" y="17"/>
                    <a:pt x="90" y="18"/>
                    <a:pt x="89" y="19"/>
                  </a:cubicBezTo>
                  <a:cubicBezTo>
                    <a:pt x="88" y="20"/>
                    <a:pt x="87" y="21"/>
                    <a:pt x="8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6" y="21"/>
                    <a:pt x="64" y="20"/>
                    <a:pt x="64" y="19"/>
                  </a:cubicBezTo>
                  <a:cubicBezTo>
                    <a:pt x="63" y="18"/>
                    <a:pt x="62" y="17"/>
                    <a:pt x="62" y="16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3" y="7"/>
                    <a:pt x="64" y="6"/>
                  </a:cubicBezTo>
                  <a:cubicBezTo>
                    <a:pt x="64" y="5"/>
                    <a:pt x="66" y="4"/>
                    <a:pt x="67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8" y="5"/>
                    <a:pt x="89" y="6"/>
                  </a:cubicBezTo>
                  <a:cubicBezTo>
                    <a:pt x="90" y="7"/>
                    <a:pt x="91" y="8"/>
                    <a:pt x="91" y="9"/>
                  </a:cubicBezTo>
                  <a:lnTo>
                    <a:pt x="9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602413" y="5114926"/>
              <a:ext cx="398463" cy="398463"/>
            </a:xfrm>
            <a:custGeom>
              <a:avLst/>
              <a:gdLst>
                <a:gd name="T0" fmla="*/ 74 w 106"/>
                <a:gd name="T1" fmla="*/ 47 h 106"/>
                <a:gd name="T2" fmla="*/ 25 w 106"/>
                <a:gd name="T3" fmla="*/ 9 h 106"/>
                <a:gd name="T4" fmla="*/ 48 w 106"/>
                <a:gd name="T5" fmla="*/ 46 h 106"/>
                <a:gd name="T6" fmla="*/ 20 w 106"/>
                <a:gd name="T7" fmla="*/ 45 h 106"/>
                <a:gd name="T8" fmla="*/ 2 w 106"/>
                <a:gd name="T9" fmla="*/ 27 h 106"/>
                <a:gd name="T10" fmla="*/ 6 w 106"/>
                <a:gd name="T11" fmla="*/ 46 h 106"/>
                <a:gd name="T12" fmla="*/ 6 w 106"/>
                <a:gd name="T13" fmla="*/ 60 h 106"/>
                <a:gd name="T14" fmla="*/ 2 w 106"/>
                <a:gd name="T15" fmla="*/ 79 h 106"/>
                <a:gd name="T16" fmla="*/ 20 w 106"/>
                <a:gd name="T17" fmla="*/ 61 h 106"/>
                <a:gd name="T18" fmla="*/ 48 w 106"/>
                <a:gd name="T19" fmla="*/ 60 h 106"/>
                <a:gd name="T20" fmla="*/ 25 w 106"/>
                <a:gd name="T21" fmla="*/ 97 h 106"/>
                <a:gd name="T22" fmla="*/ 74 w 106"/>
                <a:gd name="T23" fmla="*/ 59 h 106"/>
                <a:gd name="T24" fmla="*/ 106 w 106"/>
                <a:gd name="T25" fmla="*/ 53 h 106"/>
                <a:gd name="T26" fmla="*/ 74 w 106"/>
                <a:gd name="T27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06">
                  <a:moveTo>
                    <a:pt x="74" y="47"/>
                  </a:moveTo>
                  <a:cubicBezTo>
                    <a:pt x="60" y="20"/>
                    <a:pt x="18" y="0"/>
                    <a:pt x="25" y="9"/>
                  </a:cubicBezTo>
                  <a:cubicBezTo>
                    <a:pt x="31" y="17"/>
                    <a:pt x="51" y="46"/>
                    <a:pt x="48" y="46"/>
                  </a:cubicBezTo>
                  <a:cubicBezTo>
                    <a:pt x="46" y="46"/>
                    <a:pt x="25" y="47"/>
                    <a:pt x="20" y="45"/>
                  </a:cubicBezTo>
                  <a:cubicBezTo>
                    <a:pt x="16" y="43"/>
                    <a:pt x="5" y="27"/>
                    <a:pt x="2" y="27"/>
                  </a:cubicBezTo>
                  <a:cubicBezTo>
                    <a:pt x="0" y="28"/>
                    <a:pt x="6" y="46"/>
                    <a:pt x="6" y="46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0" y="78"/>
                    <a:pt x="2" y="79"/>
                  </a:cubicBezTo>
                  <a:cubicBezTo>
                    <a:pt x="5" y="79"/>
                    <a:pt x="16" y="63"/>
                    <a:pt x="20" y="61"/>
                  </a:cubicBezTo>
                  <a:cubicBezTo>
                    <a:pt x="25" y="59"/>
                    <a:pt x="46" y="60"/>
                    <a:pt x="48" y="60"/>
                  </a:cubicBezTo>
                  <a:cubicBezTo>
                    <a:pt x="51" y="60"/>
                    <a:pt x="31" y="89"/>
                    <a:pt x="25" y="97"/>
                  </a:cubicBezTo>
                  <a:cubicBezTo>
                    <a:pt x="18" y="106"/>
                    <a:pt x="60" y="86"/>
                    <a:pt x="74" y="59"/>
                  </a:cubicBezTo>
                  <a:cubicBezTo>
                    <a:pt x="75" y="59"/>
                    <a:pt x="105" y="61"/>
                    <a:pt x="106" y="53"/>
                  </a:cubicBezTo>
                  <a:cubicBezTo>
                    <a:pt x="105" y="45"/>
                    <a:pt x="75" y="47"/>
                    <a:pt x="7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5878513" y="5253038"/>
              <a:ext cx="446088" cy="233363"/>
            </a:xfrm>
            <a:custGeom>
              <a:avLst/>
              <a:gdLst>
                <a:gd name="T0" fmla="*/ 70 w 119"/>
                <a:gd name="T1" fmla="*/ 24 h 62"/>
                <a:gd name="T2" fmla="*/ 58 w 119"/>
                <a:gd name="T3" fmla="*/ 14 h 62"/>
                <a:gd name="T4" fmla="*/ 36 w 119"/>
                <a:gd name="T5" fmla="*/ 4 h 62"/>
                <a:gd name="T6" fmla="*/ 25 w 119"/>
                <a:gd name="T7" fmla="*/ 0 h 62"/>
                <a:gd name="T8" fmla="*/ 21 w 119"/>
                <a:gd name="T9" fmla="*/ 14 h 62"/>
                <a:gd name="T10" fmla="*/ 11 w 119"/>
                <a:gd name="T11" fmla="*/ 24 h 62"/>
                <a:gd name="T12" fmla="*/ 0 w 119"/>
                <a:gd name="T13" fmla="*/ 36 h 62"/>
                <a:gd name="T14" fmla="*/ 82 w 119"/>
                <a:gd name="T15" fmla="*/ 62 h 62"/>
                <a:gd name="T16" fmla="*/ 82 w 119"/>
                <a:gd name="T17" fmla="*/ 36 h 62"/>
                <a:gd name="T18" fmla="*/ 33 w 119"/>
                <a:gd name="T19" fmla="*/ 28 h 62"/>
                <a:gd name="T20" fmla="*/ 48 w 119"/>
                <a:gd name="T21" fmla="*/ 30 h 62"/>
                <a:gd name="T22" fmla="*/ 47 w 119"/>
                <a:gd name="T23" fmla="*/ 37 h 62"/>
                <a:gd name="T24" fmla="*/ 31 w 119"/>
                <a:gd name="T25" fmla="*/ 36 h 62"/>
                <a:gd name="T26" fmla="*/ 13 w 119"/>
                <a:gd name="T27" fmla="*/ 36 h 62"/>
                <a:gd name="T28" fmla="*/ 15 w 119"/>
                <a:gd name="T29" fmla="*/ 28 h 62"/>
                <a:gd name="T30" fmla="*/ 30 w 119"/>
                <a:gd name="T31" fmla="*/ 30 h 62"/>
                <a:gd name="T32" fmla="*/ 29 w 119"/>
                <a:gd name="T33" fmla="*/ 37 h 62"/>
                <a:gd name="T34" fmla="*/ 13 w 119"/>
                <a:gd name="T35" fmla="*/ 36 h 62"/>
                <a:gd name="T36" fmla="*/ 23 w 119"/>
                <a:gd name="T37" fmla="*/ 48 h 62"/>
                <a:gd name="T38" fmla="*/ 20 w 119"/>
                <a:gd name="T39" fmla="*/ 44 h 62"/>
                <a:gd name="T40" fmla="*/ 26 w 119"/>
                <a:gd name="T41" fmla="*/ 44 h 62"/>
                <a:gd name="T42" fmla="*/ 33 w 119"/>
                <a:gd name="T43" fmla="*/ 45 h 62"/>
                <a:gd name="T44" fmla="*/ 28 w 119"/>
                <a:gd name="T45" fmla="*/ 45 h 62"/>
                <a:gd name="T46" fmla="*/ 31 w 119"/>
                <a:gd name="T47" fmla="*/ 41 h 62"/>
                <a:gd name="T48" fmla="*/ 33 w 119"/>
                <a:gd name="T49" fmla="*/ 45 h 62"/>
                <a:gd name="T50" fmla="*/ 38 w 119"/>
                <a:gd name="T51" fmla="*/ 48 h 62"/>
                <a:gd name="T52" fmla="*/ 35 w 119"/>
                <a:gd name="T53" fmla="*/ 44 h 62"/>
                <a:gd name="T54" fmla="*/ 41 w 119"/>
                <a:gd name="T55" fmla="*/ 44 h 62"/>
                <a:gd name="T56" fmla="*/ 49 w 119"/>
                <a:gd name="T57" fmla="*/ 45 h 62"/>
                <a:gd name="T58" fmla="*/ 43 w 119"/>
                <a:gd name="T59" fmla="*/ 45 h 62"/>
                <a:gd name="T60" fmla="*/ 46 w 119"/>
                <a:gd name="T61" fmla="*/ 41 h 62"/>
                <a:gd name="T62" fmla="*/ 49 w 119"/>
                <a:gd name="T63" fmla="*/ 45 h 62"/>
                <a:gd name="T64" fmla="*/ 53 w 119"/>
                <a:gd name="T65" fmla="*/ 48 h 62"/>
                <a:gd name="T66" fmla="*/ 51 w 119"/>
                <a:gd name="T67" fmla="*/ 44 h 62"/>
                <a:gd name="T68" fmla="*/ 56 w 119"/>
                <a:gd name="T69" fmla="*/ 44 h 62"/>
                <a:gd name="T70" fmla="*/ 64 w 119"/>
                <a:gd name="T71" fmla="*/ 45 h 62"/>
                <a:gd name="T72" fmla="*/ 58 w 119"/>
                <a:gd name="T73" fmla="*/ 45 h 62"/>
                <a:gd name="T74" fmla="*/ 61 w 119"/>
                <a:gd name="T75" fmla="*/ 41 h 62"/>
                <a:gd name="T76" fmla="*/ 64 w 119"/>
                <a:gd name="T77" fmla="*/ 45 h 62"/>
                <a:gd name="T78" fmla="*/ 51 w 119"/>
                <a:gd name="T79" fmla="*/ 37 h 62"/>
                <a:gd name="T80" fmla="*/ 49 w 119"/>
                <a:gd name="T81" fmla="*/ 30 h 62"/>
                <a:gd name="T82" fmla="*/ 65 w 119"/>
                <a:gd name="T83" fmla="*/ 28 h 62"/>
                <a:gd name="T84" fmla="*/ 66 w 119"/>
                <a:gd name="T85" fmla="*/ 36 h 62"/>
                <a:gd name="T86" fmla="*/ 71 w 119"/>
                <a:gd name="T87" fmla="*/ 45 h 62"/>
                <a:gd name="T88" fmla="*/ 66 w 119"/>
                <a:gd name="T89" fmla="*/ 45 h 62"/>
                <a:gd name="T90" fmla="*/ 69 w 119"/>
                <a:gd name="T91" fmla="*/ 41 h 62"/>
                <a:gd name="T92" fmla="*/ 71 w 119"/>
                <a:gd name="T93" fmla="*/ 45 h 62"/>
                <a:gd name="T94" fmla="*/ 76 w 119"/>
                <a:gd name="T95" fmla="*/ 48 h 62"/>
                <a:gd name="T96" fmla="*/ 74 w 119"/>
                <a:gd name="T97" fmla="*/ 44 h 62"/>
                <a:gd name="T98" fmla="*/ 79 w 119"/>
                <a:gd name="T9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" h="62">
                  <a:moveTo>
                    <a:pt x="82" y="36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21" y="50"/>
                    <a:pt x="21" y="62"/>
                  </a:cubicBezTo>
                  <a:cubicBezTo>
                    <a:pt x="35" y="62"/>
                    <a:pt x="82" y="62"/>
                    <a:pt x="82" y="62"/>
                  </a:cubicBezTo>
                  <a:cubicBezTo>
                    <a:pt x="82" y="62"/>
                    <a:pt x="100" y="36"/>
                    <a:pt x="119" y="36"/>
                  </a:cubicBezTo>
                  <a:cubicBezTo>
                    <a:pt x="116" y="36"/>
                    <a:pt x="82" y="36"/>
                    <a:pt x="82" y="36"/>
                  </a:cubicBezTo>
                  <a:close/>
                  <a:moveTo>
                    <a:pt x="31" y="30"/>
                  </a:moveTo>
                  <a:cubicBezTo>
                    <a:pt x="31" y="29"/>
                    <a:pt x="32" y="28"/>
                    <a:pt x="33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48" y="29"/>
                    <a:pt x="48" y="30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7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1" y="37"/>
                    <a:pt x="31" y="36"/>
                  </a:cubicBezTo>
                  <a:lnTo>
                    <a:pt x="31" y="30"/>
                  </a:lnTo>
                  <a:close/>
                  <a:moveTo>
                    <a:pt x="13" y="36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29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7"/>
                    <a:pt x="13" y="37"/>
                    <a:pt x="13" y="36"/>
                  </a:cubicBezTo>
                  <a:close/>
                  <a:moveTo>
                    <a:pt x="26" y="45"/>
                  </a:moveTo>
                  <a:cubicBezTo>
                    <a:pt x="26" y="47"/>
                    <a:pt x="24" y="48"/>
                    <a:pt x="23" y="48"/>
                  </a:cubicBezTo>
                  <a:cubicBezTo>
                    <a:pt x="21" y="48"/>
                    <a:pt x="20" y="47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1" y="41"/>
                    <a:pt x="23" y="41"/>
                  </a:cubicBezTo>
                  <a:cubicBezTo>
                    <a:pt x="24" y="41"/>
                    <a:pt x="26" y="42"/>
                    <a:pt x="26" y="44"/>
                  </a:cubicBezTo>
                  <a:lnTo>
                    <a:pt x="26" y="45"/>
                  </a:lnTo>
                  <a:close/>
                  <a:moveTo>
                    <a:pt x="33" y="45"/>
                  </a:moveTo>
                  <a:cubicBezTo>
                    <a:pt x="33" y="47"/>
                    <a:pt x="32" y="48"/>
                    <a:pt x="31" y="48"/>
                  </a:cubicBezTo>
                  <a:cubicBezTo>
                    <a:pt x="29" y="48"/>
                    <a:pt x="28" y="47"/>
                    <a:pt x="28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2"/>
                    <a:pt x="29" y="41"/>
                    <a:pt x="31" y="41"/>
                  </a:cubicBezTo>
                  <a:cubicBezTo>
                    <a:pt x="32" y="41"/>
                    <a:pt x="33" y="42"/>
                    <a:pt x="33" y="44"/>
                  </a:cubicBezTo>
                  <a:lnTo>
                    <a:pt x="33" y="45"/>
                  </a:lnTo>
                  <a:close/>
                  <a:moveTo>
                    <a:pt x="41" y="45"/>
                  </a:moveTo>
                  <a:cubicBezTo>
                    <a:pt x="41" y="47"/>
                    <a:pt x="40" y="48"/>
                    <a:pt x="38" y="48"/>
                  </a:cubicBezTo>
                  <a:cubicBezTo>
                    <a:pt x="37" y="48"/>
                    <a:pt x="35" y="47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2"/>
                    <a:pt x="37" y="41"/>
                    <a:pt x="38" y="41"/>
                  </a:cubicBezTo>
                  <a:cubicBezTo>
                    <a:pt x="40" y="41"/>
                    <a:pt x="41" y="42"/>
                    <a:pt x="41" y="44"/>
                  </a:cubicBezTo>
                  <a:lnTo>
                    <a:pt x="41" y="45"/>
                  </a:lnTo>
                  <a:close/>
                  <a:moveTo>
                    <a:pt x="49" y="45"/>
                  </a:moveTo>
                  <a:cubicBezTo>
                    <a:pt x="49" y="47"/>
                    <a:pt x="47" y="48"/>
                    <a:pt x="46" y="48"/>
                  </a:cubicBezTo>
                  <a:cubicBezTo>
                    <a:pt x="44" y="48"/>
                    <a:pt x="43" y="47"/>
                    <a:pt x="43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4" y="41"/>
                    <a:pt x="46" y="41"/>
                  </a:cubicBezTo>
                  <a:cubicBezTo>
                    <a:pt x="47" y="41"/>
                    <a:pt x="49" y="42"/>
                    <a:pt x="49" y="44"/>
                  </a:cubicBezTo>
                  <a:lnTo>
                    <a:pt x="49" y="45"/>
                  </a:lnTo>
                  <a:close/>
                  <a:moveTo>
                    <a:pt x="56" y="45"/>
                  </a:moveTo>
                  <a:cubicBezTo>
                    <a:pt x="56" y="47"/>
                    <a:pt x="55" y="48"/>
                    <a:pt x="53" y="48"/>
                  </a:cubicBezTo>
                  <a:cubicBezTo>
                    <a:pt x="52" y="48"/>
                    <a:pt x="51" y="47"/>
                    <a:pt x="51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2"/>
                    <a:pt x="52" y="41"/>
                    <a:pt x="53" y="41"/>
                  </a:cubicBezTo>
                  <a:cubicBezTo>
                    <a:pt x="55" y="41"/>
                    <a:pt x="56" y="42"/>
                    <a:pt x="56" y="44"/>
                  </a:cubicBezTo>
                  <a:lnTo>
                    <a:pt x="56" y="45"/>
                  </a:lnTo>
                  <a:close/>
                  <a:moveTo>
                    <a:pt x="64" y="45"/>
                  </a:moveTo>
                  <a:cubicBezTo>
                    <a:pt x="64" y="47"/>
                    <a:pt x="63" y="48"/>
                    <a:pt x="61" y="48"/>
                  </a:cubicBezTo>
                  <a:cubicBezTo>
                    <a:pt x="59" y="48"/>
                    <a:pt x="58" y="47"/>
                    <a:pt x="58" y="4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2"/>
                    <a:pt x="59" y="41"/>
                    <a:pt x="61" y="41"/>
                  </a:cubicBezTo>
                  <a:cubicBezTo>
                    <a:pt x="63" y="41"/>
                    <a:pt x="64" y="42"/>
                    <a:pt x="64" y="44"/>
                  </a:cubicBezTo>
                  <a:lnTo>
                    <a:pt x="64" y="45"/>
                  </a:lnTo>
                  <a:close/>
                  <a:moveTo>
                    <a:pt x="65" y="3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49" y="37"/>
                    <a:pt x="49" y="36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9"/>
                    <a:pt x="50" y="28"/>
                    <a:pt x="51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9"/>
                    <a:pt x="66" y="30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7"/>
                    <a:pt x="66" y="37"/>
                    <a:pt x="65" y="37"/>
                  </a:cubicBezTo>
                  <a:close/>
                  <a:moveTo>
                    <a:pt x="71" y="45"/>
                  </a:moveTo>
                  <a:cubicBezTo>
                    <a:pt x="71" y="47"/>
                    <a:pt x="70" y="48"/>
                    <a:pt x="69" y="48"/>
                  </a:cubicBezTo>
                  <a:cubicBezTo>
                    <a:pt x="67" y="48"/>
                    <a:pt x="66" y="47"/>
                    <a:pt x="66" y="4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2"/>
                    <a:pt x="67" y="41"/>
                    <a:pt x="69" y="41"/>
                  </a:cubicBezTo>
                  <a:cubicBezTo>
                    <a:pt x="70" y="41"/>
                    <a:pt x="71" y="42"/>
                    <a:pt x="71" y="44"/>
                  </a:cubicBezTo>
                  <a:lnTo>
                    <a:pt x="71" y="45"/>
                  </a:lnTo>
                  <a:close/>
                  <a:moveTo>
                    <a:pt x="79" y="45"/>
                  </a:moveTo>
                  <a:cubicBezTo>
                    <a:pt x="79" y="47"/>
                    <a:pt x="78" y="48"/>
                    <a:pt x="76" y="48"/>
                  </a:cubicBezTo>
                  <a:cubicBezTo>
                    <a:pt x="75" y="48"/>
                    <a:pt x="74" y="47"/>
                    <a:pt x="74" y="45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2"/>
                    <a:pt x="75" y="41"/>
                    <a:pt x="76" y="41"/>
                  </a:cubicBezTo>
                  <a:cubicBezTo>
                    <a:pt x="78" y="41"/>
                    <a:pt x="79" y="42"/>
                    <a:pt x="79" y="44"/>
                  </a:cubicBezTo>
                  <a:lnTo>
                    <a:pt x="7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5191126" y="5272088"/>
              <a:ext cx="420688" cy="214313"/>
            </a:xfrm>
            <a:custGeom>
              <a:avLst/>
              <a:gdLst>
                <a:gd name="T0" fmla="*/ 108 w 112"/>
                <a:gd name="T1" fmla="*/ 36 h 57"/>
                <a:gd name="T2" fmla="*/ 106 w 112"/>
                <a:gd name="T3" fmla="*/ 36 h 57"/>
                <a:gd name="T4" fmla="*/ 105 w 112"/>
                <a:gd name="T5" fmla="*/ 37 h 57"/>
                <a:gd name="T6" fmla="*/ 105 w 112"/>
                <a:gd name="T7" fmla="*/ 39 h 57"/>
                <a:gd name="T8" fmla="*/ 101 w 112"/>
                <a:gd name="T9" fmla="*/ 41 h 57"/>
                <a:gd name="T10" fmla="*/ 92 w 112"/>
                <a:gd name="T11" fmla="*/ 41 h 57"/>
                <a:gd name="T12" fmla="*/ 92 w 112"/>
                <a:gd name="T13" fmla="*/ 5 h 57"/>
                <a:gd name="T14" fmla="*/ 90 w 112"/>
                <a:gd name="T15" fmla="*/ 1 h 57"/>
                <a:gd name="T16" fmla="*/ 87 w 112"/>
                <a:gd name="T17" fmla="*/ 0 h 57"/>
                <a:gd name="T18" fmla="*/ 5 w 112"/>
                <a:gd name="T19" fmla="*/ 0 h 57"/>
                <a:gd name="T20" fmla="*/ 1 w 112"/>
                <a:gd name="T21" fmla="*/ 1 h 57"/>
                <a:gd name="T22" fmla="*/ 0 w 112"/>
                <a:gd name="T23" fmla="*/ 5 h 57"/>
                <a:gd name="T24" fmla="*/ 0 w 112"/>
                <a:gd name="T25" fmla="*/ 49 h 57"/>
                <a:gd name="T26" fmla="*/ 14 w 112"/>
                <a:gd name="T27" fmla="*/ 49 h 57"/>
                <a:gd name="T28" fmla="*/ 14 w 112"/>
                <a:gd name="T29" fmla="*/ 51 h 57"/>
                <a:gd name="T30" fmla="*/ 20 w 112"/>
                <a:gd name="T31" fmla="*/ 57 h 57"/>
                <a:gd name="T32" fmla="*/ 27 w 112"/>
                <a:gd name="T33" fmla="*/ 51 h 57"/>
                <a:gd name="T34" fmla="*/ 26 w 112"/>
                <a:gd name="T35" fmla="*/ 49 h 57"/>
                <a:gd name="T36" fmla="*/ 65 w 112"/>
                <a:gd name="T37" fmla="*/ 49 h 57"/>
                <a:gd name="T38" fmla="*/ 65 w 112"/>
                <a:gd name="T39" fmla="*/ 51 h 57"/>
                <a:gd name="T40" fmla="*/ 71 w 112"/>
                <a:gd name="T41" fmla="*/ 57 h 57"/>
                <a:gd name="T42" fmla="*/ 77 w 112"/>
                <a:gd name="T43" fmla="*/ 51 h 57"/>
                <a:gd name="T44" fmla="*/ 77 w 112"/>
                <a:gd name="T45" fmla="*/ 49 h 57"/>
                <a:gd name="T46" fmla="*/ 92 w 112"/>
                <a:gd name="T47" fmla="*/ 49 h 57"/>
                <a:gd name="T48" fmla="*/ 92 w 112"/>
                <a:gd name="T49" fmla="*/ 44 h 57"/>
                <a:gd name="T50" fmla="*/ 104 w 112"/>
                <a:gd name="T51" fmla="*/ 44 h 57"/>
                <a:gd name="T52" fmla="*/ 108 w 112"/>
                <a:gd name="T53" fmla="*/ 43 h 57"/>
                <a:gd name="T54" fmla="*/ 108 w 112"/>
                <a:gd name="T5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" h="57">
                  <a:moveTo>
                    <a:pt x="108" y="36"/>
                  </a:moveTo>
                  <a:cubicBezTo>
                    <a:pt x="108" y="36"/>
                    <a:pt x="107" y="36"/>
                    <a:pt x="106" y="36"/>
                  </a:cubicBezTo>
                  <a:cubicBezTo>
                    <a:pt x="106" y="36"/>
                    <a:pt x="105" y="37"/>
                    <a:pt x="105" y="37"/>
                  </a:cubicBezTo>
                  <a:cubicBezTo>
                    <a:pt x="104" y="38"/>
                    <a:pt x="105" y="39"/>
                    <a:pt x="105" y="39"/>
                  </a:cubicBezTo>
                  <a:cubicBezTo>
                    <a:pt x="105" y="41"/>
                    <a:pt x="103" y="41"/>
                    <a:pt x="101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4"/>
                    <a:pt x="91" y="2"/>
                    <a:pt x="90" y="1"/>
                  </a:cubicBezTo>
                  <a:cubicBezTo>
                    <a:pt x="89" y="0"/>
                    <a:pt x="88" y="0"/>
                    <a:pt x="8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5" y="49"/>
                    <a:pt x="14" y="49"/>
                  </a:cubicBezTo>
                  <a:cubicBezTo>
                    <a:pt x="14" y="50"/>
                    <a:pt x="14" y="50"/>
                    <a:pt x="14" y="51"/>
                  </a:cubicBezTo>
                  <a:cubicBezTo>
                    <a:pt x="14" y="54"/>
                    <a:pt x="17" y="57"/>
                    <a:pt x="20" y="57"/>
                  </a:cubicBezTo>
                  <a:cubicBezTo>
                    <a:pt x="24" y="57"/>
                    <a:pt x="27" y="54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0"/>
                    <a:pt x="65" y="50"/>
                    <a:pt x="65" y="51"/>
                  </a:cubicBezTo>
                  <a:cubicBezTo>
                    <a:pt x="65" y="54"/>
                    <a:pt x="67" y="57"/>
                    <a:pt x="71" y="57"/>
                  </a:cubicBezTo>
                  <a:cubicBezTo>
                    <a:pt x="74" y="57"/>
                    <a:pt x="77" y="54"/>
                    <a:pt x="77" y="51"/>
                  </a:cubicBezTo>
                  <a:cubicBezTo>
                    <a:pt x="77" y="50"/>
                    <a:pt x="77" y="50"/>
                    <a:pt x="77" y="49"/>
                  </a:cubicBezTo>
                  <a:cubicBezTo>
                    <a:pt x="86" y="49"/>
                    <a:pt x="92" y="49"/>
                    <a:pt x="92" y="49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7" y="44"/>
                    <a:pt x="108" y="43"/>
                  </a:cubicBezTo>
                  <a:cubicBezTo>
                    <a:pt x="111" y="42"/>
                    <a:pt x="112" y="38"/>
                    <a:pt x="108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>
              <a:spLocks noEditPoints="1"/>
            </p:cNvSpPr>
            <p:nvPr/>
          </p:nvSpPr>
          <p:spPr bwMode="auto">
            <a:xfrm>
              <a:off x="4503738" y="5299076"/>
              <a:ext cx="387350" cy="187325"/>
            </a:xfrm>
            <a:custGeom>
              <a:avLst/>
              <a:gdLst>
                <a:gd name="T0" fmla="*/ 8 w 103"/>
                <a:gd name="T1" fmla="*/ 42 h 50"/>
                <a:gd name="T2" fmla="*/ 24 w 103"/>
                <a:gd name="T3" fmla="*/ 42 h 50"/>
                <a:gd name="T4" fmla="*/ 81 w 103"/>
                <a:gd name="T5" fmla="*/ 34 h 50"/>
                <a:gd name="T6" fmla="*/ 81 w 103"/>
                <a:gd name="T7" fmla="*/ 50 h 50"/>
                <a:gd name="T8" fmla="*/ 81 w 103"/>
                <a:gd name="T9" fmla="*/ 34 h 50"/>
                <a:gd name="T10" fmla="*/ 83 w 103"/>
                <a:gd name="T11" fmla="*/ 0 h 50"/>
                <a:gd name="T12" fmla="*/ 1 w 103"/>
                <a:gd name="T13" fmla="*/ 1 h 50"/>
                <a:gd name="T14" fmla="*/ 0 w 103"/>
                <a:gd name="T15" fmla="*/ 42 h 50"/>
                <a:gd name="T16" fmla="*/ 7 w 103"/>
                <a:gd name="T17" fmla="*/ 42 h 50"/>
                <a:gd name="T18" fmla="*/ 26 w 103"/>
                <a:gd name="T19" fmla="*/ 42 h 50"/>
                <a:gd name="T20" fmla="*/ 71 w 103"/>
                <a:gd name="T21" fmla="*/ 42 h 50"/>
                <a:gd name="T22" fmla="*/ 81 w 103"/>
                <a:gd name="T23" fmla="*/ 32 h 50"/>
                <a:gd name="T24" fmla="*/ 90 w 103"/>
                <a:gd name="T25" fmla="*/ 42 h 50"/>
                <a:gd name="T26" fmla="*/ 101 w 103"/>
                <a:gd name="T27" fmla="*/ 17 h 50"/>
                <a:gd name="T28" fmla="*/ 27 w 103"/>
                <a:gd name="T29" fmla="*/ 15 h 50"/>
                <a:gd name="T30" fmla="*/ 8 w 103"/>
                <a:gd name="T31" fmla="*/ 17 h 50"/>
                <a:gd name="T32" fmla="*/ 4 w 103"/>
                <a:gd name="T33" fmla="*/ 13 h 50"/>
                <a:gd name="T34" fmla="*/ 5 w 103"/>
                <a:gd name="T35" fmla="*/ 4 h 50"/>
                <a:gd name="T36" fmla="*/ 24 w 103"/>
                <a:gd name="T37" fmla="*/ 3 h 50"/>
                <a:gd name="T38" fmla="*/ 28 w 103"/>
                <a:gd name="T39" fmla="*/ 7 h 50"/>
                <a:gd name="T40" fmla="*/ 54 w 103"/>
                <a:gd name="T41" fmla="*/ 13 h 50"/>
                <a:gd name="T42" fmla="*/ 50 w 103"/>
                <a:gd name="T43" fmla="*/ 17 h 50"/>
                <a:gd name="T44" fmla="*/ 32 w 103"/>
                <a:gd name="T45" fmla="*/ 15 h 50"/>
                <a:gd name="T46" fmla="*/ 31 w 103"/>
                <a:gd name="T47" fmla="*/ 7 h 50"/>
                <a:gd name="T48" fmla="*/ 34 w 103"/>
                <a:gd name="T49" fmla="*/ 3 h 50"/>
                <a:gd name="T50" fmla="*/ 53 w 103"/>
                <a:gd name="T51" fmla="*/ 4 h 50"/>
                <a:gd name="T52" fmla="*/ 54 w 103"/>
                <a:gd name="T53" fmla="*/ 13 h 50"/>
                <a:gd name="T54" fmla="*/ 69 w 103"/>
                <a:gd name="T55" fmla="*/ 37 h 50"/>
                <a:gd name="T56" fmla="*/ 62 w 103"/>
                <a:gd name="T57" fmla="*/ 38 h 50"/>
                <a:gd name="T58" fmla="*/ 58 w 103"/>
                <a:gd name="T59" fmla="*/ 34 h 50"/>
                <a:gd name="T60" fmla="*/ 59 w 103"/>
                <a:gd name="T61" fmla="*/ 13 h 50"/>
                <a:gd name="T62" fmla="*/ 66 w 103"/>
                <a:gd name="T63" fmla="*/ 12 h 50"/>
                <a:gd name="T64" fmla="*/ 70 w 103"/>
                <a:gd name="T65" fmla="*/ 16 h 50"/>
                <a:gd name="T66" fmla="*/ 77 w 103"/>
                <a:gd name="T67" fmla="*/ 17 h 50"/>
                <a:gd name="T68" fmla="*/ 83 w 103"/>
                <a:gd name="T69" fmla="*/ 1 h 50"/>
                <a:gd name="T70" fmla="*/ 77 w 103"/>
                <a:gd name="T71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50">
                  <a:moveTo>
                    <a:pt x="16" y="34"/>
                  </a:moveTo>
                  <a:cubicBezTo>
                    <a:pt x="12" y="34"/>
                    <a:pt x="8" y="37"/>
                    <a:pt x="8" y="42"/>
                  </a:cubicBezTo>
                  <a:cubicBezTo>
                    <a:pt x="8" y="46"/>
                    <a:pt x="12" y="50"/>
                    <a:pt x="16" y="50"/>
                  </a:cubicBezTo>
                  <a:cubicBezTo>
                    <a:pt x="21" y="50"/>
                    <a:pt x="24" y="46"/>
                    <a:pt x="24" y="42"/>
                  </a:cubicBezTo>
                  <a:cubicBezTo>
                    <a:pt x="24" y="37"/>
                    <a:pt x="21" y="34"/>
                    <a:pt x="16" y="34"/>
                  </a:cubicBezTo>
                  <a:close/>
                  <a:moveTo>
                    <a:pt x="81" y="34"/>
                  </a:moveTo>
                  <a:cubicBezTo>
                    <a:pt x="76" y="34"/>
                    <a:pt x="73" y="38"/>
                    <a:pt x="73" y="42"/>
                  </a:cubicBezTo>
                  <a:cubicBezTo>
                    <a:pt x="73" y="47"/>
                    <a:pt x="76" y="50"/>
                    <a:pt x="81" y="50"/>
                  </a:cubicBezTo>
                  <a:cubicBezTo>
                    <a:pt x="85" y="50"/>
                    <a:pt x="89" y="47"/>
                    <a:pt x="89" y="42"/>
                  </a:cubicBezTo>
                  <a:cubicBezTo>
                    <a:pt x="89" y="38"/>
                    <a:pt x="85" y="34"/>
                    <a:pt x="81" y="34"/>
                  </a:cubicBezTo>
                  <a:close/>
                  <a:moveTo>
                    <a:pt x="101" y="17"/>
                  </a:moveTo>
                  <a:cubicBezTo>
                    <a:pt x="96" y="6"/>
                    <a:pt x="83" y="0"/>
                    <a:pt x="8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36"/>
                    <a:pt x="11" y="32"/>
                    <a:pt x="16" y="32"/>
                  </a:cubicBezTo>
                  <a:cubicBezTo>
                    <a:pt x="22" y="32"/>
                    <a:pt x="26" y="36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6"/>
                    <a:pt x="75" y="32"/>
                    <a:pt x="81" y="32"/>
                  </a:cubicBezTo>
                  <a:cubicBezTo>
                    <a:pt x="86" y="32"/>
                    <a:pt x="90" y="36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103" y="42"/>
                    <a:pt x="101" y="17"/>
                    <a:pt x="101" y="17"/>
                  </a:cubicBezTo>
                  <a:close/>
                  <a:moveTo>
                    <a:pt x="28" y="13"/>
                  </a:moveTo>
                  <a:cubicBezTo>
                    <a:pt x="28" y="14"/>
                    <a:pt x="27" y="15"/>
                    <a:pt x="27" y="15"/>
                  </a:cubicBezTo>
                  <a:cubicBezTo>
                    <a:pt x="26" y="16"/>
                    <a:pt x="25" y="17"/>
                    <a:pt x="24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6" y="16"/>
                    <a:pt x="5" y="15"/>
                  </a:cubicBezTo>
                  <a:cubicBezTo>
                    <a:pt x="5" y="15"/>
                    <a:pt x="4" y="14"/>
                    <a:pt x="4" y="1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6" y="4"/>
                    <a:pt x="27" y="4"/>
                  </a:cubicBezTo>
                  <a:cubicBezTo>
                    <a:pt x="27" y="5"/>
                    <a:pt x="28" y="6"/>
                    <a:pt x="28" y="7"/>
                  </a:cubicBezTo>
                  <a:lnTo>
                    <a:pt x="28" y="13"/>
                  </a:lnTo>
                  <a:close/>
                  <a:moveTo>
                    <a:pt x="54" y="13"/>
                  </a:moveTo>
                  <a:cubicBezTo>
                    <a:pt x="54" y="14"/>
                    <a:pt x="53" y="15"/>
                    <a:pt x="53" y="15"/>
                  </a:cubicBezTo>
                  <a:cubicBezTo>
                    <a:pt x="52" y="16"/>
                    <a:pt x="51" y="17"/>
                    <a:pt x="50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7"/>
                    <a:pt x="32" y="16"/>
                    <a:pt x="32" y="15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5"/>
                    <a:pt x="32" y="4"/>
                  </a:cubicBezTo>
                  <a:cubicBezTo>
                    <a:pt x="32" y="4"/>
                    <a:pt x="33" y="3"/>
                    <a:pt x="34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4"/>
                    <a:pt x="53" y="4"/>
                  </a:cubicBezTo>
                  <a:cubicBezTo>
                    <a:pt x="53" y="5"/>
                    <a:pt x="54" y="6"/>
                    <a:pt x="54" y="7"/>
                  </a:cubicBezTo>
                  <a:lnTo>
                    <a:pt x="54" y="13"/>
                  </a:lnTo>
                  <a:close/>
                  <a:moveTo>
                    <a:pt x="70" y="34"/>
                  </a:moveTo>
                  <a:cubicBezTo>
                    <a:pt x="70" y="35"/>
                    <a:pt x="69" y="36"/>
                    <a:pt x="69" y="37"/>
                  </a:cubicBezTo>
                  <a:cubicBezTo>
                    <a:pt x="68" y="37"/>
                    <a:pt x="67" y="38"/>
                    <a:pt x="66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1" y="38"/>
                    <a:pt x="60" y="37"/>
                    <a:pt x="59" y="37"/>
                  </a:cubicBezTo>
                  <a:cubicBezTo>
                    <a:pt x="59" y="36"/>
                    <a:pt x="58" y="35"/>
                    <a:pt x="58" y="34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4"/>
                    <a:pt x="59" y="13"/>
                  </a:cubicBezTo>
                  <a:cubicBezTo>
                    <a:pt x="60" y="12"/>
                    <a:pt x="61" y="12"/>
                    <a:pt x="62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8" y="12"/>
                    <a:pt x="69" y="13"/>
                  </a:cubicBezTo>
                  <a:cubicBezTo>
                    <a:pt x="69" y="14"/>
                    <a:pt x="70" y="15"/>
                    <a:pt x="70" y="16"/>
                  </a:cubicBezTo>
                  <a:lnTo>
                    <a:pt x="70" y="34"/>
                  </a:lnTo>
                  <a:close/>
                  <a:moveTo>
                    <a:pt x="77" y="17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94" y="6"/>
                    <a:pt x="98" y="17"/>
                  </a:cubicBezTo>
                  <a:lnTo>
                    <a:pt x="7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9477376" y="5111751"/>
              <a:ext cx="285750" cy="374650"/>
            </a:xfrm>
            <a:custGeom>
              <a:avLst/>
              <a:gdLst>
                <a:gd name="T0" fmla="*/ 71 w 76"/>
                <a:gd name="T1" fmla="*/ 0 h 100"/>
                <a:gd name="T2" fmla="*/ 14 w 76"/>
                <a:gd name="T3" fmla="*/ 0 h 100"/>
                <a:gd name="T4" fmla="*/ 0 w 76"/>
                <a:gd name="T5" fmla="*/ 13 h 100"/>
                <a:gd name="T6" fmla="*/ 0 w 76"/>
                <a:gd name="T7" fmla="*/ 96 h 100"/>
                <a:gd name="T8" fmla="*/ 5 w 76"/>
                <a:gd name="T9" fmla="*/ 100 h 100"/>
                <a:gd name="T10" fmla="*/ 71 w 76"/>
                <a:gd name="T11" fmla="*/ 100 h 100"/>
                <a:gd name="T12" fmla="*/ 76 w 76"/>
                <a:gd name="T13" fmla="*/ 96 h 100"/>
                <a:gd name="T14" fmla="*/ 76 w 76"/>
                <a:gd name="T15" fmla="*/ 4 h 100"/>
                <a:gd name="T16" fmla="*/ 71 w 76"/>
                <a:gd name="T17" fmla="*/ 0 h 100"/>
                <a:gd name="T18" fmla="*/ 2 w 76"/>
                <a:gd name="T19" fmla="*/ 16 h 100"/>
                <a:gd name="T20" fmla="*/ 16 w 76"/>
                <a:gd name="T21" fmla="*/ 2 h 100"/>
                <a:gd name="T22" fmla="*/ 16 w 76"/>
                <a:gd name="T23" fmla="*/ 11 h 100"/>
                <a:gd name="T24" fmla="*/ 12 w 76"/>
                <a:gd name="T25" fmla="*/ 16 h 100"/>
                <a:gd name="T26" fmla="*/ 2 w 76"/>
                <a:gd name="T27" fmla="*/ 16 h 100"/>
                <a:gd name="T28" fmla="*/ 66 w 76"/>
                <a:gd name="T29" fmla="*/ 84 h 100"/>
                <a:gd name="T30" fmla="*/ 64 w 76"/>
                <a:gd name="T31" fmla="*/ 86 h 100"/>
                <a:gd name="T32" fmla="*/ 12 w 76"/>
                <a:gd name="T33" fmla="*/ 86 h 100"/>
                <a:gd name="T34" fmla="*/ 10 w 76"/>
                <a:gd name="T35" fmla="*/ 84 h 100"/>
                <a:gd name="T36" fmla="*/ 10 w 76"/>
                <a:gd name="T37" fmla="*/ 81 h 100"/>
                <a:gd name="T38" fmla="*/ 12 w 76"/>
                <a:gd name="T39" fmla="*/ 79 h 100"/>
                <a:gd name="T40" fmla="*/ 64 w 76"/>
                <a:gd name="T41" fmla="*/ 79 h 100"/>
                <a:gd name="T42" fmla="*/ 66 w 76"/>
                <a:gd name="T43" fmla="*/ 81 h 100"/>
                <a:gd name="T44" fmla="*/ 66 w 76"/>
                <a:gd name="T45" fmla="*/ 84 h 100"/>
                <a:gd name="T46" fmla="*/ 66 w 76"/>
                <a:gd name="T47" fmla="*/ 72 h 100"/>
                <a:gd name="T48" fmla="*/ 64 w 76"/>
                <a:gd name="T49" fmla="*/ 75 h 100"/>
                <a:gd name="T50" fmla="*/ 12 w 76"/>
                <a:gd name="T51" fmla="*/ 75 h 100"/>
                <a:gd name="T52" fmla="*/ 10 w 76"/>
                <a:gd name="T53" fmla="*/ 72 h 100"/>
                <a:gd name="T54" fmla="*/ 10 w 76"/>
                <a:gd name="T55" fmla="*/ 69 h 100"/>
                <a:gd name="T56" fmla="*/ 12 w 76"/>
                <a:gd name="T57" fmla="*/ 67 h 100"/>
                <a:gd name="T58" fmla="*/ 64 w 76"/>
                <a:gd name="T59" fmla="*/ 67 h 100"/>
                <a:gd name="T60" fmla="*/ 66 w 76"/>
                <a:gd name="T61" fmla="*/ 69 h 100"/>
                <a:gd name="T62" fmla="*/ 66 w 76"/>
                <a:gd name="T63" fmla="*/ 72 h 100"/>
                <a:gd name="T64" fmla="*/ 66 w 76"/>
                <a:gd name="T65" fmla="*/ 61 h 100"/>
                <a:gd name="T66" fmla="*/ 64 w 76"/>
                <a:gd name="T67" fmla="*/ 63 h 100"/>
                <a:gd name="T68" fmla="*/ 12 w 76"/>
                <a:gd name="T69" fmla="*/ 63 h 100"/>
                <a:gd name="T70" fmla="*/ 10 w 76"/>
                <a:gd name="T71" fmla="*/ 61 h 100"/>
                <a:gd name="T72" fmla="*/ 10 w 76"/>
                <a:gd name="T73" fmla="*/ 58 h 100"/>
                <a:gd name="T74" fmla="*/ 12 w 76"/>
                <a:gd name="T75" fmla="*/ 56 h 100"/>
                <a:gd name="T76" fmla="*/ 64 w 76"/>
                <a:gd name="T77" fmla="*/ 56 h 100"/>
                <a:gd name="T78" fmla="*/ 66 w 76"/>
                <a:gd name="T79" fmla="*/ 58 h 100"/>
                <a:gd name="T80" fmla="*/ 66 w 76"/>
                <a:gd name="T81" fmla="*/ 61 h 100"/>
                <a:gd name="T82" fmla="*/ 66 w 76"/>
                <a:gd name="T83" fmla="*/ 49 h 100"/>
                <a:gd name="T84" fmla="*/ 64 w 76"/>
                <a:gd name="T85" fmla="*/ 52 h 100"/>
                <a:gd name="T86" fmla="*/ 12 w 76"/>
                <a:gd name="T87" fmla="*/ 52 h 100"/>
                <a:gd name="T88" fmla="*/ 10 w 76"/>
                <a:gd name="T89" fmla="*/ 49 h 100"/>
                <a:gd name="T90" fmla="*/ 10 w 76"/>
                <a:gd name="T91" fmla="*/ 46 h 100"/>
                <a:gd name="T92" fmla="*/ 12 w 76"/>
                <a:gd name="T93" fmla="*/ 44 h 100"/>
                <a:gd name="T94" fmla="*/ 64 w 76"/>
                <a:gd name="T95" fmla="*/ 44 h 100"/>
                <a:gd name="T96" fmla="*/ 66 w 76"/>
                <a:gd name="T97" fmla="*/ 46 h 100"/>
                <a:gd name="T98" fmla="*/ 66 w 76"/>
                <a:gd name="T99" fmla="*/ 4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00">
                  <a:moveTo>
                    <a:pt x="7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2" y="100"/>
                    <a:pt x="5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4" y="100"/>
                    <a:pt x="76" y="98"/>
                    <a:pt x="76" y="9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2"/>
                    <a:pt x="74" y="0"/>
                    <a:pt x="71" y="0"/>
                  </a:cubicBezTo>
                  <a:close/>
                  <a:moveTo>
                    <a:pt x="2" y="16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4"/>
                    <a:pt x="14" y="16"/>
                    <a:pt x="12" y="16"/>
                  </a:cubicBezTo>
                  <a:lnTo>
                    <a:pt x="2" y="16"/>
                  </a:lnTo>
                  <a:close/>
                  <a:moveTo>
                    <a:pt x="66" y="84"/>
                  </a:moveTo>
                  <a:cubicBezTo>
                    <a:pt x="66" y="85"/>
                    <a:pt x="65" y="86"/>
                    <a:pt x="6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6"/>
                    <a:pt x="10" y="85"/>
                    <a:pt x="10" y="84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0"/>
                    <a:pt x="11" y="79"/>
                    <a:pt x="1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5" y="79"/>
                    <a:pt x="66" y="80"/>
                    <a:pt x="66" y="81"/>
                  </a:cubicBezTo>
                  <a:lnTo>
                    <a:pt x="66" y="84"/>
                  </a:lnTo>
                  <a:close/>
                  <a:moveTo>
                    <a:pt x="66" y="72"/>
                  </a:moveTo>
                  <a:cubicBezTo>
                    <a:pt x="66" y="74"/>
                    <a:pt x="65" y="75"/>
                    <a:pt x="64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5"/>
                    <a:pt x="10" y="74"/>
                    <a:pt x="10" y="7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8"/>
                    <a:pt x="11" y="67"/>
                    <a:pt x="12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5" y="67"/>
                    <a:pt x="66" y="68"/>
                    <a:pt x="66" y="69"/>
                  </a:cubicBezTo>
                  <a:lnTo>
                    <a:pt x="66" y="72"/>
                  </a:lnTo>
                  <a:close/>
                  <a:moveTo>
                    <a:pt x="66" y="61"/>
                  </a:moveTo>
                  <a:cubicBezTo>
                    <a:pt x="66" y="62"/>
                    <a:pt x="65" y="63"/>
                    <a:pt x="64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0" y="62"/>
                    <a:pt x="10" y="61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7"/>
                    <a:pt x="11" y="56"/>
                    <a:pt x="12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5" y="56"/>
                    <a:pt x="66" y="57"/>
                    <a:pt x="66" y="58"/>
                  </a:cubicBezTo>
                  <a:lnTo>
                    <a:pt x="66" y="61"/>
                  </a:lnTo>
                  <a:close/>
                  <a:moveTo>
                    <a:pt x="66" y="49"/>
                  </a:moveTo>
                  <a:cubicBezTo>
                    <a:pt x="66" y="51"/>
                    <a:pt x="65" y="52"/>
                    <a:pt x="64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0" y="51"/>
                    <a:pt x="10" y="4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5"/>
                    <a:pt x="11" y="44"/>
                    <a:pt x="12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6" y="45"/>
                    <a:pt x="66" y="46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>
              <a:spLocks noEditPoints="1"/>
            </p:cNvSpPr>
            <p:nvPr/>
          </p:nvSpPr>
          <p:spPr bwMode="auto">
            <a:xfrm>
              <a:off x="10118726" y="5118101"/>
              <a:ext cx="409575" cy="368300"/>
            </a:xfrm>
            <a:custGeom>
              <a:avLst/>
              <a:gdLst>
                <a:gd name="T0" fmla="*/ 104 w 109"/>
                <a:gd name="T1" fmla="*/ 0 h 98"/>
                <a:gd name="T2" fmla="*/ 78 w 109"/>
                <a:gd name="T3" fmla="*/ 0 h 98"/>
                <a:gd name="T4" fmla="*/ 73 w 109"/>
                <a:gd name="T5" fmla="*/ 5 h 98"/>
                <a:gd name="T6" fmla="*/ 73 w 109"/>
                <a:gd name="T7" fmla="*/ 7 h 98"/>
                <a:gd name="T8" fmla="*/ 70 w 109"/>
                <a:gd name="T9" fmla="*/ 7 h 98"/>
                <a:gd name="T10" fmla="*/ 64 w 109"/>
                <a:gd name="T11" fmla="*/ 13 h 98"/>
                <a:gd name="T12" fmla="*/ 64 w 109"/>
                <a:gd name="T13" fmla="*/ 13 h 98"/>
                <a:gd name="T14" fmla="*/ 13 w 109"/>
                <a:gd name="T15" fmla="*/ 13 h 98"/>
                <a:gd name="T16" fmla="*/ 9 w 109"/>
                <a:gd name="T17" fmla="*/ 18 h 98"/>
                <a:gd name="T18" fmla="*/ 9 w 109"/>
                <a:gd name="T19" fmla="*/ 20 h 98"/>
                <a:gd name="T20" fmla="*/ 5 w 109"/>
                <a:gd name="T21" fmla="*/ 20 h 98"/>
                <a:gd name="T22" fmla="*/ 0 w 109"/>
                <a:gd name="T23" fmla="*/ 25 h 98"/>
                <a:gd name="T24" fmla="*/ 0 w 109"/>
                <a:gd name="T25" fmla="*/ 92 h 98"/>
                <a:gd name="T26" fmla="*/ 5 w 109"/>
                <a:gd name="T27" fmla="*/ 98 h 98"/>
                <a:gd name="T28" fmla="*/ 97 w 109"/>
                <a:gd name="T29" fmla="*/ 98 h 98"/>
                <a:gd name="T30" fmla="*/ 103 w 109"/>
                <a:gd name="T31" fmla="*/ 92 h 98"/>
                <a:gd name="T32" fmla="*/ 103 w 109"/>
                <a:gd name="T33" fmla="*/ 89 h 98"/>
                <a:gd name="T34" fmla="*/ 105 w 109"/>
                <a:gd name="T35" fmla="*/ 89 h 98"/>
                <a:gd name="T36" fmla="*/ 109 w 109"/>
                <a:gd name="T37" fmla="*/ 84 h 98"/>
                <a:gd name="T38" fmla="*/ 109 w 109"/>
                <a:gd name="T39" fmla="*/ 5 h 98"/>
                <a:gd name="T40" fmla="*/ 104 w 109"/>
                <a:gd name="T41" fmla="*/ 0 h 98"/>
                <a:gd name="T42" fmla="*/ 100 w 109"/>
                <a:gd name="T43" fmla="*/ 92 h 98"/>
                <a:gd name="T44" fmla="*/ 97 w 109"/>
                <a:gd name="T45" fmla="*/ 95 h 98"/>
                <a:gd name="T46" fmla="*/ 5 w 109"/>
                <a:gd name="T47" fmla="*/ 95 h 98"/>
                <a:gd name="T48" fmla="*/ 3 w 109"/>
                <a:gd name="T49" fmla="*/ 92 h 98"/>
                <a:gd name="T50" fmla="*/ 3 w 109"/>
                <a:gd name="T51" fmla="*/ 25 h 98"/>
                <a:gd name="T52" fmla="*/ 5 w 109"/>
                <a:gd name="T53" fmla="*/ 23 h 98"/>
                <a:gd name="T54" fmla="*/ 9 w 109"/>
                <a:gd name="T55" fmla="*/ 23 h 98"/>
                <a:gd name="T56" fmla="*/ 9 w 109"/>
                <a:gd name="T57" fmla="*/ 23 h 98"/>
                <a:gd name="T58" fmla="*/ 67 w 109"/>
                <a:gd name="T59" fmla="*/ 23 h 98"/>
                <a:gd name="T60" fmla="*/ 67 w 109"/>
                <a:gd name="T61" fmla="*/ 13 h 98"/>
                <a:gd name="T62" fmla="*/ 70 w 109"/>
                <a:gd name="T63" fmla="*/ 10 h 98"/>
                <a:gd name="T64" fmla="*/ 97 w 109"/>
                <a:gd name="T65" fmla="*/ 10 h 98"/>
                <a:gd name="T66" fmla="*/ 100 w 109"/>
                <a:gd name="T67" fmla="*/ 13 h 98"/>
                <a:gd name="T68" fmla="*/ 100 w 109"/>
                <a:gd name="T69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" h="98">
                  <a:moveTo>
                    <a:pt x="104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5" y="0"/>
                    <a:pt x="73" y="2"/>
                    <a:pt x="73" y="5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7" y="7"/>
                    <a:pt x="64" y="9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9" y="15"/>
                    <a:pt x="9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22"/>
                    <a:pt x="0" y="2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2" y="98"/>
                    <a:pt x="5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00" y="98"/>
                    <a:pt x="103" y="95"/>
                    <a:pt x="103" y="92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7" y="89"/>
                    <a:pt x="109" y="87"/>
                    <a:pt x="109" y="84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2"/>
                    <a:pt x="107" y="0"/>
                    <a:pt x="104" y="0"/>
                  </a:cubicBezTo>
                  <a:close/>
                  <a:moveTo>
                    <a:pt x="100" y="92"/>
                  </a:moveTo>
                  <a:cubicBezTo>
                    <a:pt x="100" y="94"/>
                    <a:pt x="99" y="95"/>
                    <a:pt x="97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4" y="95"/>
                    <a:pt x="3" y="94"/>
                    <a:pt x="3" y="9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4" y="23"/>
                    <a:pt x="5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1"/>
                    <a:pt x="68" y="10"/>
                    <a:pt x="70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8" y="10"/>
                    <a:pt x="100" y="11"/>
                    <a:pt x="100" y="13"/>
                  </a:cubicBezTo>
                  <a:lnTo>
                    <a:pt x="100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10839451" y="5189538"/>
              <a:ext cx="371475" cy="301625"/>
            </a:xfrm>
            <a:custGeom>
              <a:avLst/>
              <a:gdLst>
                <a:gd name="T0" fmla="*/ 33 w 99"/>
                <a:gd name="T1" fmla="*/ 41 h 80"/>
                <a:gd name="T2" fmla="*/ 26 w 99"/>
                <a:gd name="T3" fmla="*/ 40 h 80"/>
                <a:gd name="T4" fmla="*/ 18 w 99"/>
                <a:gd name="T5" fmla="*/ 43 h 80"/>
                <a:gd name="T6" fmla="*/ 24 w 99"/>
                <a:gd name="T7" fmla="*/ 43 h 80"/>
                <a:gd name="T8" fmla="*/ 28 w 99"/>
                <a:gd name="T9" fmla="*/ 40 h 80"/>
                <a:gd name="T10" fmla="*/ 27 w 99"/>
                <a:gd name="T11" fmla="*/ 10 h 80"/>
                <a:gd name="T12" fmla="*/ 26 w 99"/>
                <a:gd name="T13" fmla="*/ 2 h 80"/>
                <a:gd name="T14" fmla="*/ 99 w 99"/>
                <a:gd name="T15" fmla="*/ 55 h 80"/>
                <a:gd name="T16" fmla="*/ 99 w 99"/>
                <a:gd name="T17" fmla="*/ 54 h 80"/>
                <a:gd name="T18" fmla="*/ 66 w 99"/>
                <a:gd name="T19" fmla="*/ 4 h 80"/>
                <a:gd name="T20" fmla="*/ 51 w 99"/>
                <a:gd name="T21" fmla="*/ 16 h 80"/>
                <a:gd name="T22" fmla="*/ 42 w 99"/>
                <a:gd name="T23" fmla="*/ 32 h 80"/>
                <a:gd name="T24" fmla="*/ 37 w 99"/>
                <a:gd name="T25" fmla="*/ 42 h 80"/>
                <a:gd name="T26" fmla="*/ 23 w 99"/>
                <a:gd name="T27" fmla="*/ 44 h 80"/>
                <a:gd name="T28" fmla="*/ 0 w 99"/>
                <a:gd name="T29" fmla="*/ 71 h 80"/>
                <a:gd name="T30" fmla="*/ 0 w 99"/>
                <a:gd name="T31" fmla="*/ 72 h 80"/>
                <a:gd name="T32" fmla="*/ 1 w 99"/>
                <a:gd name="T33" fmla="*/ 73 h 80"/>
                <a:gd name="T34" fmla="*/ 2 w 99"/>
                <a:gd name="T35" fmla="*/ 74 h 80"/>
                <a:gd name="T36" fmla="*/ 39 w 99"/>
                <a:gd name="T37" fmla="*/ 78 h 80"/>
                <a:gd name="T38" fmla="*/ 42 w 99"/>
                <a:gd name="T39" fmla="*/ 78 h 80"/>
                <a:gd name="T40" fmla="*/ 45 w 99"/>
                <a:gd name="T41" fmla="*/ 77 h 80"/>
                <a:gd name="T42" fmla="*/ 48 w 99"/>
                <a:gd name="T43" fmla="*/ 76 h 80"/>
                <a:gd name="T44" fmla="*/ 50 w 99"/>
                <a:gd name="T45" fmla="*/ 75 h 80"/>
                <a:gd name="T46" fmla="*/ 51 w 99"/>
                <a:gd name="T47" fmla="*/ 74 h 80"/>
                <a:gd name="T48" fmla="*/ 52 w 99"/>
                <a:gd name="T49" fmla="*/ 73 h 80"/>
                <a:gd name="T50" fmla="*/ 53 w 99"/>
                <a:gd name="T51" fmla="*/ 72 h 80"/>
                <a:gd name="T52" fmla="*/ 53 w 99"/>
                <a:gd name="T53" fmla="*/ 71 h 80"/>
                <a:gd name="T54" fmla="*/ 80 w 99"/>
                <a:gd name="T55" fmla="*/ 65 h 80"/>
                <a:gd name="T56" fmla="*/ 85 w 99"/>
                <a:gd name="T57" fmla="*/ 64 h 80"/>
                <a:gd name="T58" fmla="*/ 89 w 99"/>
                <a:gd name="T59" fmla="*/ 63 h 80"/>
                <a:gd name="T60" fmla="*/ 92 w 99"/>
                <a:gd name="T61" fmla="*/ 62 h 80"/>
                <a:gd name="T62" fmla="*/ 95 w 99"/>
                <a:gd name="T63" fmla="*/ 61 h 80"/>
                <a:gd name="T64" fmla="*/ 97 w 99"/>
                <a:gd name="T65" fmla="*/ 59 h 80"/>
                <a:gd name="T66" fmla="*/ 98 w 99"/>
                <a:gd name="T67" fmla="*/ 58 h 80"/>
                <a:gd name="T68" fmla="*/ 99 w 99"/>
                <a:gd name="T69" fmla="*/ 57 h 80"/>
                <a:gd name="T70" fmla="*/ 11 w 99"/>
                <a:gd name="T71" fmla="*/ 62 h 80"/>
                <a:gd name="T72" fmla="*/ 14 w 99"/>
                <a:gd name="T73" fmla="*/ 72 h 80"/>
                <a:gd name="T74" fmla="*/ 18 w 99"/>
                <a:gd name="T75" fmla="*/ 53 h 80"/>
                <a:gd name="T76" fmla="*/ 24 w 99"/>
                <a:gd name="T77" fmla="*/ 65 h 80"/>
                <a:gd name="T78" fmla="*/ 29 w 99"/>
                <a:gd name="T79" fmla="*/ 74 h 80"/>
                <a:gd name="T80" fmla="*/ 28 w 99"/>
                <a:gd name="T81" fmla="*/ 57 h 80"/>
                <a:gd name="T82" fmla="*/ 34 w 99"/>
                <a:gd name="T83" fmla="*/ 66 h 80"/>
                <a:gd name="T84" fmla="*/ 41 w 99"/>
                <a:gd name="T85" fmla="*/ 60 h 80"/>
                <a:gd name="T86" fmla="*/ 43 w 99"/>
                <a:gd name="T87" fmla="*/ 46 h 80"/>
                <a:gd name="T88" fmla="*/ 47 w 99"/>
                <a:gd name="T89" fmla="*/ 71 h 80"/>
                <a:gd name="T90" fmla="*/ 53 w 99"/>
                <a:gd name="T91" fmla="*/ 40 h 80"/>
                <a:gd name="T92" fmla="*/ 55 w 99"/>
                <a:gd name="T93" fmla="*/ 49 h 80"/>
                <a:gd name="T94" fmla="*/ 57 w 99"/>
                <a:gd name="T95" fmla="*/ 31 h 80"/>
                <a:gd name="T96" fmla="*/ 62 w 99"/>
                <a:gd name="T97" fmla="*/ 16 h 80"/>
                <a:gd name="T98" fmla="*/ 68 w 99"/>
                <a:gd name="T99" fmla="*/ 58 h 80"/>
                <a:gd name="T100" fmla="*/ 67 w 99"/>
                <a:gd name="T101" fmla="*/ 23 h 80"/>
                <a:gd name="T102" fmla="*/ 72 w 99"/>
                <a:gd name="T103" fmla="*/ 29 h 80"/>
                <a:gd name="T104" fmla="*/ 77 w 99"/>
                <a:gd name="T105" fmla="*/ 39 h 80"/>
                <a:gd name="T106" fmla="*/ 82 w 99"/>
                <a:gd name="T107" fmla="*/ 50 h 80"/>
                <a:gd name="T108" fmla="*/ 74 w 99"/>
                <a:gd name="T109" fmla="*/ 13 h 80"/>
                <a:gd name="T110" fmla="*/ 74 w 99"/>
                <a:gd name="T111" fmla="*/ 13 h 80"/>
                <a:gd name="T112" fmla="*/ 58 w 99"/>
                <a:gd name="T113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80">
                  <a:moveTo>
                    <a:pt x="28" y="40"/>
                  </a:moveTo>
                  <a:cubicBezTo>
                    <a:pt x="29" y="40"/>
                    <a:pt x="30" y="41"/>
                    <a:pt x="31" y="42"/>
                  </a:cubicBezTo>
                  <a:cubicBezTo>
                    <a:pt x="32" y="43"/>
                    <a:pt x="32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3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0" y="41"/>
                    <a:pt x="30" y="40"/>
                    <a:pt x="29" y="40"/>
                  </a:cubicBezTo>
                  <a:cubicBezTo>
                    <a:pt x="28" y="39"/>
                    <a:pt x="27" y="39"/>
                    <a:pt x="26" y="40"/>
                  </a:cubicBezTo>
                  <a:cubicBezTo>
                    <a:pt x="26" y="40"/>
                    <a:pt x="25" y="41"/>
                    <a:pt x="25" y="41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3" y="40"/>
                    <a:pt x="23" y="41"/>
                    <a:pt x="22" y="42"/>
                  </a:cubicBezTo>
                  <a:cubicBezTo>
                    <a:pt x="21" y="42"/>
                    <a:pt x="22" y="43"/>
                    <a:pt x="20" y="43"/>
                  </a:cubicBezTo>
                  <a:cubicBezTo>
                    <a:pt x="20" y="43"/>
                    <a:pt x="19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9" y="44"/>
                    <a:pt x="19" y="45"/>
                  </a:cubicBezTo>
                  <a:cubicBezTo>
                    <a:pt x="19" y="45"/>
                    <a:pt x="20" y="46"/>
                    <a:pt x="20" y="46"/>
                  </a:cubicBezTo>
                  <a:cubicBezTo>
                    <a:pt x="20" y="46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4"/>
                    <a:pt x="22" y="43"/>
                    <a:pt x="23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4" y="43"/>
                    <a:pt x="25" y="44"/>
                    <a:pt x="26" y="44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6" y="44"/>
                  </a:cubicBezTo>
                  <a:cubicBezTo>
                    <a:pt x="26" y="44"/>
                    <a:pt x="26" y="43"/>
                    <a:pt x="26" y="42"/>
                  </a:cubicBezTo>
                  <a:cubicBezTo>
                    <a:pt x="26" y="41"/>
                    <a:pt x="27" y="40"/>
                    <a:pt x="28" y="40"/>
                  </a:cubicBezTo>
                  <a:close/>
                  <a:moveTo>
                    <a:pt x="25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1"/>
                    <a:pt x="41" y="32"/>
                    <a:pt x="41" y="31"/>
                  </a:cubicBezTo>
                  <a:cubicBezTo>
                    <a:pt x="42" y="31"/>
                    <a:pt x="42" y="30"/>
                    <a:pt x="42" y="2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30" y="6"/>
                    <a:pt x="26" y="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14"/>
                    <a:pt x="24" y="12"/>
                    <a:pt x="25" y="12"/>
                  </a:cubicBezTo>
                  <a:close/>
                  <a:moveTo>
                    <a:pt x="26" y="2"/>
                  </a:moveTo>
                  <a:cubicBezTo>
                    <a:pt x="28" y="6"/>
                    <a:pt x="26" y="9"/>
                    <a:pt x="26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0" y="12"/>
                    <a:pt x="17" y="9"/>
                  </a:cubicBezTo>
                  <a:lnTo>
                    <a:pt x="26" y="2"/>
                  </a:lnTo>
                  <a:close/>
                  <a:moveTo>
                    <a:pt x="99" y="56"/>
                  </a:moveTo>
                  <a:cubicBezTo>
                    <a:pt x="99" y="56"/>
                    <a:pt x="99" y="55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5"/>
                    <a:pt x="99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2" y="42"/>
                    <a:pt x="86" y="30"/>
                    <a:pt x="79" y="18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6" y="15"/>
                    <a:pt x="76" y="14"/>
                    <a:pt x="76" y="14"/>
                  </a:cubicBezTo>
                  <a:cubicBezTo>
                    <a:pt x="75" y="13"/>
                    <a:pt x="74" y="14"/>
                    <a:pt x="74" y="13"/>
                  </a:cubicBezTo>
                  <a:cubicBezTo>
                    <a:pt x="73" y="12"/>
                    <a:pt x="73" y="11"/>
                    <a:pt x="72" y="9"/>
                  </a:cubicBezTo>
                  <a:cubicBezTo>
                    <a:pt x="71" y="7"/>
                    <a:pt x="68" y="4"/>
                    <a:pt x="66" y="4"/>
                  </a:cubicBezTo>
                  <a:cubicBezTo>
                    <a:pt x="65" y="6"/>
                    <a:pt x="66" y="9"/>
                    <a:pt x="63" y="8"/>
                  </a:cubicBezTo>
                  <a:cubicBezTo>
                    <a:pt x="62" y="8"/>
                    <a:pt x="62" y="7"/>
                    <a:pt x="61" y="7"/>
                  </a:cubicBezTo>
                  <a:cubicBezTo>
                    <a:pt x="60" y="7"/>
                    <a:pt x="59" y="9"/>
                    <a:pt x="59" y="9"/>
                  </a:cubicBezTo>
                  <a:cubicBezTo>
                    <a:pt x="58" y="11"/>
                    <a:pt x="59" y="14"/>
                    <a:pt x="58" y="16"/>
                  </a:cubicBezTo>
                  <a:cubicBezTo>
                    <a:pt x="56" y="18"/>
                    <a:pt x="55" y="18"/>
                    <a:pt x="53" y="17"/>
                  </a:cubicBezTo>
                  <a:cubicBezTo>
                    <a:pt x="52" y="16"/>
                    <a:pt x="53" y="15"/>
                    <a:pt x="51" y="16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6" y="24"/>
                    <a:pt x="46" y="23"/>
                    <a:pt x="46" y="22"/>
                  </a:cubicBezTo>
                  <a:cubicBezTo>
                    <a:pt x="45" y="22"/>
                    <a:pt x="45" y="22"/>
                    <a:pt x="44" y="22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9"/>
                    <a:pt x="43" y="31"/>
                    <a:pt x="42" y="32"/>
                  </a:cubicBezTo>
                  <a:cubicBezTo>
                    <a:pt x="41" y="32"/>
                    <a:pt x="39" y="32"/>
                    <a:pt x="39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3"/>
                    <a:pt x="32" y="33"/>
                  </a:cubicBezTo>
                  <a:cubicBezTo>
                    <a:pt x="33" y="34"/>
                    <a:pt x="36" y="36"/>
                    <a:pt x="39" y="38"/>
                  </a:cubicBezTo>
                  <a:cubicBezTo>
                    <a:pt x="39" y="39"/>
                    <a:pt x="38" y="41"/>
                    <a:pt x="37" y="42"/>
                  </a:cubicBezTo>
                  <a:cubicBezTo>
                    <a:pt x="36" y="41"/>
                    <a:pt x="35" y="40"/>
                    <a:pt x="35" y="38"/>
                  </a:cubicBezTo>
                  <a:cubicBezTo>
                    <a:pt x="34" y="39"/>
                    <a:pt x="34" y="40"/>
                    <a:pt x="34" y="41"/>
                  </a:cubicBezTo>
                  <a:cubicBezTo>
                    <a:pt x="34" y="43"/>
                    <a:pt x="34" y="45"/>
                    <a:pt x="32" y="45"/>
                  </a:cubicBezTo>
                  <a:cubicBezTo>
                    <a:pt x="31" y="44"/>
                    <a:pt x="28" y="38"/>
                    <a:pt x="27" y="42"/>
                  </a:cubicBezTo>
                  <a:cubicBezTo>
                    <a:pt x="27" y="44"/>
                    <a:pt x="29" y="46"/>
                    <a:pt x="27" y="46"/>
                  </a:cubicBezTo>
                  <a:cubicBezTo>
                    <a:pt x="25" y="46"/>
                    <a:pt x="24" y="44"/>
                    <a:pt x="23" y="44"/>
                  </a:cubicBezTo>
                  <a:cubicBezTo>
                    <a:pt x="21" y="43"/>
                    <a:pt x="20" y="50"/>
                    <a:pt x="18" y="45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11" y="52"/>
                    <a:pt x="6" y="62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0" y="73"/>
                  </a:cubicBezTo>
                  <a:cubicBezTo>
                    <a:pt x="0" y="73"/>
                    <a:pt x="0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9" y="79"/>
                    <a:pt x="25" y="80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8"/>
                    <a:pt x="40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3" y="78"/>
                    <a:pt x="43" y="78"/>
                  </a:cubicBezTo>
                  <a:cubicBezTo>
                    <a:pt x="43" y="77"/>
                    <a:pt x="43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5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4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3" y="73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2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69"/>
                    <a:pt x="50" y="67"/>
                    <a:pt x="49" y="65"/>
                  </a:cubicBezTo>
                  <a:cubicBezTo>
                    <a:pt x="59" y="66"/>
                    <a:pt x="70" y="66"/>
                    <a:pt x="80" y="65"/>
                  </a:cubicBezTo>
                  <a:cubicBezTo>
                    <a:pt x="80" y="65"/>
                    <a:pt x="81" y="65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5" y="64"/>
                  </a:cubicBezTo>
                  <a:cubicBezTo>
                    <a:pt x="85" y="64"/>
                    <a:pt x="85" y="64"/>
                    <a:pt x="86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8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1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2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2"/>
                    <a:pt x="93" y="62"/>
                    <a:pt x="93" y="62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1"/>
                    <a:pt x="93" y="61"/>
                    <a:pt x="94" y="6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1"/>
                    <a:pt x="94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0"/>
                    <a:pt x="95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7" y="60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9" y="56"/>
                    <a:pt x="9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6"/>
                    <a:pt x="99" y="56"/>
                    <a:pt x="99" y="56"/>
                  </a:cubicBezTo>
                  <a:close/>
                  <a:moveTo>
                    <a:pt x="9" y="64"/>
                  </a:moveTo>
                  <a:cubicBezTo>
                    <a:pt x="9" y="63"/>
                    <a:pt x="10" y="62"/>
                    <a:pt x="11" y="62"/>
                  </a:cubicBezTo>
                  <a:cubicBezTo>
                    <a:pt x="12" y="62"/>
                    <a:pt x="13" y="63"/>
                    <a:pt x="13" y="64"/>
                  </a:cubicBezTo>
                  <a:cubicBezTo>
                    <a:pt x="13" y="65"/>
                    <a:pt x="12" y="65"/>
                    <a:pt x="11" y="65"/>
                  </a:cubicBezTo>
                  <a:cubicBezTo>
                    <a:pt x="10" y="65"/>
                    <a:pt x="9" y="65"/>
                    <a:pt x="9" y="64"/>
                  </a:cubicBezTo>
                  <a:close/>
                  <a:moveTo>
                    <a:pt x="14" y="74"/>
                  </a:moveTo>
                  <a:cubicBezTo>
                    <a:pt x="13" y="74"/>
                    <a:pt x="12" y="73"/>
                    <a:pt x="12" y="73"/>
                  </a:cubicBezTo>
                  <a:cubicBezTo>
                    <a:pt x="12" y="72"/>
                    <a:pt x="13" y="72"/>
                    <a:pt x="14" y="72"/>
                  </a:cubicBezTo>
                  <a:cubicBezTo>
                    <a:pt x="15" y="72"/>
                    <a:pt x="15" y="72"/>
                    <a:pt x="15" y="73"/>
                  </a:cubicBezTo>
                  <a:cubicBezTo>
                    <a:pt x="15" y="73"/>
                    <a:pt x="15" y="74"/>
                    <a:pt x="14" y="74"/>
                  </a:cubicBezTo>
                  <a:close/>
                  <a:moveTo>
                    <a:pt x="17" y="54"/>
                  </a:moveTo>
                  <a:cubicBezTo>
                    <a:pt x="17" y="54"/>
                    <a:pt x="16" y="53"/>
                    <a:pt x="16" y="53"/>
                  </a:cubicBezTo>
                  <a:cubicBezTo>
                    <a:pt x="16" y="52"/>
                    <a:pt x="17" y="52"/>
                    <a:pt x="17" y="52"/>
                  </a:cubicBezTo>
                  <a:cubicBezTo>
                    <a:pt x="18" y="52"/>
                    <a:pt x="18" y="52"/>
                    <a:pt x="18" y="53"/>
                  </a:cubicBezTo>
                  <a:cubicBezTo>
                    <a:pt x="18" y="53"/>
                    <a:pt x="18" y="54"/>
                    <a:pt x="17" y="54"/>
                  </a:cubicBezTo>
                  <a:close/>
                  <a:moveTo>
                    <a:pt x="24" y="65"/>
                  </a:moveTo>
                  <a:cubicBezTo>
                    <a:pt x="23" y="65"/>
                    <a:pt x="23" y="64"/>
                    <a:pt x="23" y="64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24" y="63"/>
                    <a:pt x="25" y="63"/>
                    <a:pt x="25" y="64"/>
                  </a:cubicBezTo>
                  <a:cubicBezTo>
                    <a:pt x="25" y="64"/>
                    <a:pt x="24" y="65"/>
                    <a:pt x="24" y="65"/>
                  </a:cubicBezTo>
                  <a:close/>
                  <a:moveTo>
                    <a:pt x="27" y="52"/>
                  </a:moveTo>
                  <a:cubicBezTo>
                    <a:pt x="26" y="52"/>
                    <a:pt x="25" y="51"/>
                    <a:pt x="25" y="51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7" y="50"/>
                    <a:pt x="28" y="50"/>
                    <a:pt x="28" y="51"/>
                  </a:cubicBezTo>
                  <a:cubicBezTo>
                    <a:pt x="28" y="51"/>
                    <a:pt x="27" y="52"/>
                    <a:pt x="27" y="52"/>
                  </a:cubicBezTo>
                  <a:close/>
                  <a:moveTo>
                    <a:pt x="29" y="74"/>
                  </a:moveTo>
                  <a:cubicBezTo>
                    <a:pt x="28" y="74"/>
                    <a:pt x="27" y="74"/>
                    <a:pt x="27" y="73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29" y="72"/>
                    <a:pt x="30" y="72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30" y="58"/>
                  </a:moveTo>
                  <a:cubicBezTo>
                    <a:pt x="29" y="58"/>
                    <a:pt x="28" y="57"/>
                    <a:pt x="28" y="57"/>
                  </a:cubicBezTo>
                  <a:cubicBezTo>
                    <a:pt x="28" y="56"/>
                    <a:pt x="29" y="56"/>
                    <a:pt x="30" y="56"/>
                  </a:cubicBezTo>
                  <a:cubicBezTo>
                    <a:pt x="31" y="56"/>
                    <a:pt x="31" y="56"/>
                    <a:pt x="31" y="57"/>
                  </a:cubicBezTo>
                  <a:cubicBezTo>
                    <a:pt x="31" y="57"/>
                    <a:pt x="31" y="58"/>
                    <a:pt x="30" y="58"/>
                  </a:cubicBezTo>
                  <a:close/>
                  <a:moveTo>
                    <a:pt x="34" y="68"/>
                  </a:moveTo>
                  <a:cubicBezTo>
                    <a:pt x="34" y="68"/>
                    <a:pt x="33" y="68"/>
                    <a:pt x="33" y="67"/>
                  </a:cubicBezTo>
                  <a:cubicBezTo>
                    <a:pt x="33" y="66"/>
                    <a:pt x="34" y="66"/>
                    <a:pt x="34" y="66"/>
                  </a:cubicBezTo>
                  <a:cubicBezTo>
                    <a:pt x="35" y="66"/>
                    <a:pt x="36" y="66"/>
                    <a:pt x="36" y="67"/>
                  </a:cubicBezTo>
                  <a:cubicBezTo>
                    <a:pt x="36" y="68"/>
                    <a:pt x="35" y="68"/>
                    <a:pt x="34" y="68"/>
                  </a:cubicBezTo>
                  <a:close/>
                  <a:moveTo>
                    <a:pt x="39" y="61"/>
                  </a:moveTo>
                  <a:cubicBezTo>
                    <a:pt x="38" y="61"/>
                    <a:pt x="37" y="60"/>
                    <a:pt x="37" y="60"/>
                  </a:cubicBezTo>
                  <a:cubicBezTo>
                    <a:pt x="37" y="59"/>
                    <a:pt x="38" y="58"/>
                    <a:pt x="39" y="58"/>
                  </a:cubicBezTo>
                  <a:cubicBezTo>
                    <a:pt x="40" y="58"/>
                    <a:pt x="41" y="59"/>
                    <a:pt x="41" y="60"/>
                  </a:cubicBezTo>
                  <a:cubicBezTo>
                    <a:pt x="41" y="60"/>
                    <a:pt x="40" y="61"/>
                    <a:pt x="39" y="61"/>
                  </a:cubicBezTo>
                  <a:close/>
                  <a:moveTo>
                    <a:pt x="43" y="46"/>
                  </a:moveTo>
                  <a:cubicBezTo>
                    <a:pt x="42" y="46"/>
                    <a:pt x="42" y="45"/>
                    <a:pt x="42" y="45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4"/>
                    <a:pt x="44" y="44"/>
                    <a:pt x="44" y="45"/>
                  </a:cubicBezTo>
                  <a:cubicBezTo>
                    <a:pt x="44" y="45"/>
                    <a:pt x="44" y="46"/>
                    <a:pt x="43" y="46"/>
                  </a:cubicBezTo>
                  <a:close/>
                  <a:moveTo>
                    <a:pt x="45" y="51"/>
                  </a:move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6" y="50"/>
                    <a:pt x="46" y="50"/>
                    <a:pt x="46" y="51"/>
                  </a:cubicBezTo>
                  <a:cubicBezTo>
                    <a:pt x="46" y="51"/>
                    <a:pt x="46" y="51"/>
                    <a:pt x="45" y="51"/>
                  </a:cubicBezTo>
                  <a:close/>
                  <a:moveTo>
                    <a:pt x="47" y="71"/>
                  </a:moveTo>
                  <a:cubicBezTo>
                    <a:pt x="46" y="71"/>
                    <a:pt x="45" y="71"/>
                    <a:pt x="45" y="71"/>
                  </a:cubicBezTo>
                  <a:cubicBezTo>
                    <a:pt x="45" y="70"/>
                    <a:pt x="46" y="70"/>
                    <a:pt x="47" y="70"/>
                  </a:cubicBezTo>
                  <a:cubicBezTo>
                    <a:pt x="47" y="70"/>
                    <a:pt x="48" y="70"/>
                    <a:pt x="48" y="71"/>
                  </a:cubicBezTo>
                  <a:cubicBezTo>
                    <a:pt x="48" y="71"/>
                    <a:pt x="47" y="71"/>
                    <a:pt x="47" y="71"/>
                  </a:cubicBezTo>
                  <a:close/>
                  <a:moveTo>
                    <a:pt x="52" y="41"/>
                  </a:moveTo>
                  <a:cubicBezTo>
                    <a:pt x="52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1"/>
                  </a:cubicBezTo>
                  <a:cubicBezTo>
                    <a:pt x="54" y="41"/>
                    <a:pt x="54" y="41"/>
                    <a:pt x="53" y="41"/>
                  </a:cubicBezTo>
                  <a:cubicBezTo>
                    <a:pt x="53" y="41"/>
                    <a:pt x="52" y="41"/>
                    <a:pt x="52" y="41"/>
                  </a:cubicBezTo>
                  <a:close/>
                  <a:moveTo>
                    <a:pt x="55" y="51"/>
                  </a:moveTo>
                  <a:cubicBezTo>
                    <a:pt x="54" y="51"/>
                    <a:pt x="54" y="51"/>
                    <a:pt x="54" y="50"/>
                  </a:cubicBezTo>
                  <a:cubicBezTo>
                    <a:pt x="54" y="49"/>
                    <a:pt x="54" y="49"/>
                    <a:pt x="55" y="49"/>
                  </a:cubicBezTo>
                  <a:cubicBezTo>
                    <a:pt x="56" y="49"/>
                    <a:pt x="57" y="49"/>
                    <a:pt x="57" y="50"/>
                  </a:cubicBezTo>
                  <a:cubicBezTo>
                    <a:pt x="57" y="51"/>
                    <a:pt x="56" y="51"/>
                    <a:pt x="55" y="51"/>
                  </a:cubicBezTo>
                  <a:close/>
                  <a:moveTo>
                    <a:pt x="55" y="33"/>
                  </a:moveTo>
                  <a:cubicBezTo>
                    <a:pt x="54" y="33"/>
                    <a:pt x="53" y="32"/>
                    <a:pt x="53" y="31"/>
                  </a:cubicBezTo>
                  <a:cubicBezTo>
                    <a:pt x="53" y="31"/>
                    <a:pt x="54" y="30"/>
                    <a:pt x="55" y="30"/>
                  </a:cubicBezTo>
                  <a:cubicBezTo>
                    <a:pt x="56" y="30"/>
                    <a:pt x="57" y="31"/>
                    <a:pt x="57" y="31"/>
                  </a:cubicBezTo>
                  <a:cubicBezTo>
                    <a:pt x="57" y="32"/>
                    <a:pt x="56" y="33"/>
                    <a:pt x="55" y="33"/>
                  </a:cubicBezTo>
                  <a:close/>
                  <a:moveTo>
                    <a:pt x="62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2" y="15"/>
                  </a:cubicBezTo>
                  <a:cubicBezTo>
                    <a:pt x="62" y="15"/>
                    <a:pt x="63" y="15"/>
                    <a:pt x="63" y="16"/>
                  </a:cubicBezTo>
                  <a:cubicBezTo>
                    <a:pt x="63" y="16"/>
                    <a:pt x="62" y="16"/>
                    <a:pt x="62" y="16"/>
                  </a:cubicBezTo>
                  <a:close/>
                  <a:moveTo>
                    <a:pt x="64" y="42"/>
                  </a:moveTo>
                  <a:cubicBezTo>
                    <a:pt x="63" y="42"/>
                    <a:pt x="63" y="42"/>
                    <a:pt x="63" y="41"/>
                  </a:cubicBezTo>
                  <a:cubicBezTo>
                    <a:pt x="63" y="40"/>
                    <a:pt x="63" y="40"/>
                    <a:pt x="64" y="40"/>
                  </a:cubicBezTo>
                  <a:cubicBezTo>
                    <a:pt x="65" y="40"/>
                    <a:pt x="66" y="40"/>
                    <a:pt x="66" y="41"/>
                  </a:cubicBezTo>
                  <a:cubicBezTo>
                    <a:pt x="66" y="42"/>
                    <a:pt x="65" y="42"/>
                    <a:pt x="64" y="42"/>
                  </a:cubicBezTo>
                  <a:close/>
                  <a:moveTo>
                    <a:pt x="68" y="58"/>
                  </a:moveTo>
                  <a:cubicBezTo>
                    <a:pt x="67" y="58"/>
                    <a:pt x="67" y="58"/>
                    <a:pt x="67" y="58"/>
                  </a:cubicBezTo>
                  <a:cubicBezTo>
                    <a:pt x="67" y="57"/>
                    <a:pt x="67" y="57"/>
                    <a:pt x="68" y="57"/>
                  </a:cubicBezTo>
                  <a:cubicBezTo>
                    <a:pt x="69" y="57"/>
                    <a:pt x="69" y="57"/>
                    <a:pt x="69" y="58"/>
                  </a:cubicBezTo>
                  <a:cubicBezTo>
                    <a:pt x="69" y="58"/>
                    <a:pt x="69" y="58"/>
                    <a:pt x="68" y="58"/>
                  </a:cubicBezTo>
                  <a:close/>
                  <a:moveTo>
                    <a:pt x="68" y="24"/>
                  </a:moveTo>
                  <a:cubicBezTo>
                    <a:pt x="67" y="24"/>
                    <a:pt x="67" y="23"/>
                    <a:pt x="67" y="23"/>
                  </a:cubicBezTo>
                  <a:cubicBezTo>
                    <a:pt x="67" y="22"/>
                    <a:pt x="67" y="22"/>
                    <a:pt x="68" y="22"/>
                  </a:cubicBezTo>
                  <a:cubicBezTo>
                    <a:pt x="69" y="22"/>
                    <a:pt x="70" y="22"/>
                    <a:pt x="70" y="23"/>
                  </a:cubicBezTo>
                  <a:cubicBezTo>
                    <a:pt x="70" y="23"/>
                    <a:pt x="69" y="24"/>
                    <a:pt x="68" y="24"/>
                  </a:cubicBezTo>
                  <a:close/>
                  <a:moveTo>
                    <a:pt x="72" y="31"/>
                  </a:moveTo>
                  <a:cubicBezTo>
                    <a:pt x="72" y="31"/>
                    <a:pt x="71" y="30"/>
                    <a:pt x="71" y="30"/>
                  </a:cubicBezTo>
                  <a:cubicBezTo>
                    <a:pt x="71" y="29"/>
                    <a:pt x="72" y="29"/>
                    <a:pt x="72" y="29"/>
                  </a:cubicBezTo>
                  <a:cubicBezTo>
                    <a:pt x="73" y="29"/>
                    <a:pt x="73" y="29"/>
                    <a:pt x="73" y="30"/>
                  </a:cubicBezTo>
                  <a:cubicBezTo>
                    <a:pt x="73" y="30"/>
                    <a:pt x="73" y="31"/>
                    <a:pt x="72" y="31"/>
                  </a:cubicBezTo>
                  <a:close/>
                  <a:moveTo>
                    <a:pt x="75" y="38"/>
                  </a:moveTo>
                  <a:cubicBezTo>
                    <a:pt x="75" y="37"/>
                    <a:pt x="76" y="36"/>
                    <a:pt x="77" y="36"/>
                  </a:cubicBezTo>
                  <a:cubicBezTo>
                    <a:pt x="78" y="36"/>
                    <a:pt x="79" y="37"/>
                    <a:pt x="79" y="38"/>
                  </a:cubicBezTo>
                  <a:cubicBezTo>
                    <a:pt x="79" y="38"/>
                    <a:pt x="78" y="39"/>
                    <a:pt x="77" y="39"/>
                  </a:cubicBezTo>
                  <a:cubicBezTo>
                    <a:pt x="76" y="39"/>
                    <a:pt x="75" y="38"/>
                    <a:pt x="75" y="38"/>
                  </a:cubicBezTo>
                  <a:close/>
                  <a:moveTo>
                    <a:pt x="82" y="50"/>
                  </a:moveTo>
                  <a:cubicBezTo>
                    <a:pt x="81" y="51"/>
                    <a:pt x="80" y="51"/>
                    <a:pt x="79" y="51"/>
                  </a:cubicBezTo>
                  <a:cubicBezTo>
                    <a:pt x="78" y="50"/>
                    <a:pt x="78" y="50"/>
                    <a:pt x="78" y="49"/>
                  </a:cubicBezTo>
                  <a:cubicBezTo>
                    <a:pt x="78" y="48"/>
                    <a:pt x="79" y="48"/>
                    <a:pt x="80" y="48"/>
                  </a:cubicBezTo>
                  <a:cubicBezTo>
                    <a:pt x="81" y="48"/>
                    <a:pt x="82" y="49"/>
                    <a:pt x="82" y="50"/>
                  </a:cubicBezTo>
                  <a:close/>
                  <a:moveTo>
                    <a:pt x="93" y="55"/>
                  </a:move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3" y="54"/>
                  </a:cubicBezTo>
                  <a:cubicBezTo>
                    <a:pt x="93" y="54"/>
                    <a:pt x="94" y="54"/>
                    <a:pt x="94" y="55"/>
                  </a:cubicBezTo>
                  <a:cubicBezTo>
                    <a:pt x="94" y="55"/>
                    <a:pt x="93" y="55"/>
                    <a:pt x="93" y="55"/>
                  </a:cubicBezTo>
                  <a:close/>
                  <a:moveTo>
                    <a:pt x="74" y="13"/>
                  </a:move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2"/>
                    <a:pt x="74" y="12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2"/>
                    <a:pt x="74" y="12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lose/>
                  <a:moveTo>
                    <a:pt x="53" y="16"/>
                  </a:moveTo>
                  <a:cubicBezTo>
                    <a:pt x="53" y="16"/>
                    <a:pt x="54" y="16"/>
                    <a:pt x="54" y="16"/>
                  </a:cubicBezTo>
                  <a:cubicBezTo>
                    <a:pt x="54" y="16"/>
                    <a:pt x="55" y="17"/>
                    <a:pt x="55" y="17"/>
                  </a:cubicBezTo>
                  <a:cubicBezTo>
                    <a:pt x="56" y="17"/>
                    <a:pt x="56" y="16"/>
                    <a:pt x="57" y="15"/>
                  </a:cubicBezTo>
                  <a:cubicBezTo>
                    <a:pt x="58" y="14"/>
                    <a:pt x="58" y="14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4"/>
                    <a:pt x="54" y="14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3" y="15"/>
                    <a:pt x="53" y="15"/>
                    <a:pt x="5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11568113" y="5159376"/>
              <a:ext cx="327025" cy="327025"/>
            </a:xfrm>
            <a:custGeom>
              <a:avLst/>
              <a:gdLst>
                <a:gd name="T0" fmla="*/ 66 w 87"/>
                <a:gd name="T1" fmla="*/ 23 h 87"/>
                <a:gd name="T2" fmla="*/ 39 w 87"/>
                <a:gd name="T3" fmla="*/ 20 h 87"/>
                <a:gd name="T4" fmla="*/ 39 w 87"/>
                <a:gd name="T5" fmla="*/ 19 h 87"/>
                <a:gd name="T6" fmla="*/ 32 w 87"/>
                <a:gd name="T7" fmla="*/ 9 h 87"/>
                <a:gd name="T8" fmla="*/ 31 w 87"/>
                <a:gd name="T9" fmla="*/ 8 h 87"/>
                <a:gd name="T10" fmla="*/ 19 w 87"/>
                <a:gd name="T11" fmla="*/ 5 h 87"/>
                <a:gd name="T12" fmla="*/ 9 w 87"/>
                <a:gd name="T13" fmla="*/ 8 h 87"/>
                <a:gd name="T14" fmla="*/ 1 w 87"/>
                <a:gd name="T15" fmla="*/ 18 h 87"/>
                <a:gd name="T16" fmla="*/ 1 w 87"/>
                <a:gd name="T17" fmla="*/ 19 h 87"/>
                <a:gd name="T18" fmla="*/ 0 w 87"/>
                <a:gd name="T19" fmla="*/ 25 h 87"/>
                <a:gd name="T20" fmla="*/ 1 w 87"/>
                <a:gd name="T21" fmla="*/ 31 h 87"/>
                <a:gd name="T22" fmla="*/ 1 w 87"/>
                <a:gd name="T23" fmla="*/ 32 h 87"/>
                <a:gd name="T24" fmla="*/ 9 w 87"/>
                <a:gd name="T25" fmla="*/ 41 h 87"/>
                <a:gd name="T26" fmla="*/ 19 w 87"/>
                <a:gd name="T27" fmla="*/ 45 h 87"/>
                <a:gd name="T28" fmla="*/ 21 w 87"/>
                <a:gd name="T29" fmla="*/ 26 h 87"/>
                <a:gd name="T30" fmla="*/ 42 w 87"/>
                <a:gd name="T31" fmla="*/ 61 h 87"/>
                <a:gd name="T32" fmla="*/ 43 w 87"/>
                <a:gd name="T33" fmla="*/ 87 h 87"/>
                <a:gd name="T34" fmla="*/ 45 w 87"/>
                <a:gd name="T35" fmla="*/ 61 h 87"/>
                <a:gd name="T36" fmla="*/ 67 w 87"/>
                <a:gd name="T37" fmla="*/ 25 h 87"/>
                <a:gd name="T38" fmla="*/ 86 w 87"/>
                <a:gd name="T39" fmla="*/ 2 h 87"/>
                <a:gd name="T40" fmla="*/ 43 w 87"/>
                <a:gd name="T41" fmla="*/ 21 h 87"/>
                <a:gd name="T42" fmla="*/ 62 w 87"/>
                <a:gd name="T43" fmla="*/ 27 h 87"/>
                <a:gd name="T44" fmla="*/ 39 w 87"/>
                <a:gd name="T45" fmla="*/ 29 h 87"/>
                <a:gd name="T46" fmla="*/ 60 w 87"/>
                <a:gd name="T47" fmla="*/ 28 h 87"/>
                <a:gd name="T48" fmla="*/ 59 w 87"/>
                <a:gd name="T49" fmla="*/ 29 h 87"/>
                <a:gd name="T50" fmla="*/ 58 w 87"/>
                <a:gd name="T51" fmla="*/ 29 h 87"/>
                <a:gd name="T52" fmla="*/ 55 w 87"/>
                <a:gd name="T53" fmla="*/ 29 h 87"/>
                <a:gd name="T54" fmla="*/ 54 w 87"/>
                <a:gd name="T55" fmla="*/ 29 h 87"/>
                <a:gd name="T56" fmla="*/ 52 w 87"/>
                <a:gd name="T57" fmla="*/ 29 h 87"/>
                <a:gd name="T58" fmla="*/ 51 w 87"/>
                <a:gd name="T59" fmla="*/ 30 h 87"/>
                <a:gd name="T60" fmla="*/ 50 w 87"/>
                <a:gd name="T61" fmla="*/ 30 h 87"/>
                <a:gd name="T62" fmla="*/ 49 w 87"/>
                <a:gd name="T63" fmla="*/ 30 h 87"/>
                <a:gd name="T64" fmla="*/ 48 w 87"/>
                <a:gd name="T65" fmla="*/ 30 h 87"/>
                <a:gd name="T66" fmla="*/ 46 w 87"/>
                <a:gd name="T67" fmla="*/ 30 h 87"/>
                <a:gd name="T68" fmla="*/ 41 w 87"/>
                <a:gd name="T69" fmla="*/ 30 h 87"/>
                <a:gd name="T70" fmla="*/ 21 w 87"/>
                <a:gd name="T71" fmla="*/ 8 h 87"/>
                <a:gd name="T72" fmla="*/ 20 w 87"/>
                <a:gd name="T73" fmla="*/ 25 h 87"/>
                <a:gd name="T74" fmla="*/ 9 w 87"/>
                <a:gd name="T75" fmla="*/ 12 h 87"/>
                <a:gd name="T76" fmla="*/ 4 w 87"/>
                <a:gd name="T77" fmla="*/ 19 h 87"/>
                <a:gd name="T78" fmla="*/ 4 w 87"/>
                <a:gd name="T79" fmla="*/ 20 h 87"/>
                <a:gd name="T80" fmla="*/ 4 w 87"/>
                <a:gd name="T81" fmla="*/ 29 h 87"/>
                <a:gd name="T82" fmla="*/ 4 w 87"/>
                <a:gd name="T83" fmla="*/ 31 h 87"/>
                <a:gd name="T84" fmla="*/ 9 w 87"/>
                <a:gd name="T85" fmla="*/ 38 h 87"/>
                <a:gd name="T86" fmla="*/ 11 w 87"/>
                <a:gd name="T87" fmla="*/ 39 h 87"/>
                <a:gd name="T88" fmla="*/ 20 w 87"/>
                <a:gd name="T89" fmla="*/ 25 h 87"/>
                <a:gd name="T90" fmla="*/ 11 w 87"/>
                <a:gd name="T91" fmla="*/ 11 h 87"/>
                <a:gd name="T92" fmla="*/ 20 w 87"/>
                <a:gd name="T93" fmla="*/ 25 h 87"/>
                <a:gd name="T94" fmla="*/ 30 w 87"/>
                <a:gd name="T95" fmla="*/ 12 h 87"/>
                <a:gd name="T96" fmla="*/ 20 w 87"/>
                <a:gd name="T97" fmla="*/ 25 h 87"/>
                <a:gd name="T98" fmla="*/ 36 w 87"/>
                <a:gd name="T99" fmla="*/ 29 h 87"/>
                <a:gd name="T100" fmla="*/ 21 w 87"/>
                <a:gd name="T101" fmla="*/ 27 h 87"/>
                <a:gd name="T102" fmla="*/ 43 w 87"/>
                <a:gd name="T103" fmla="*/ 30 h 87"/>
                <a:gd name="T104" fmla="*/ 61 w 87"/>
                <a:gd name="T105" fmla="*/ 28 h 87"/>
                <a:gd name="T106" fmla="*/ 60 w 87"/>
                <a:gd name="T107" fmla="*/ 28 h 87"/>
                <a:gd name="T108" fmla="*/ 66 w 87"/>
                <a:gd name="T109" fmla="*/ 2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87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2" y="21"/>
                    <a:pt x="54" y="20"/>
                    <a:pt x="43" y="20"/>
                  </a:cubicBezTo>
                  <a:cubicBezTo>
                    <a:pt x="42" y="20"/>
                    <a:pt x="40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4"/>
                    <a:pt x="35" y="12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6"/>
                    <a:pt x="24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2" y="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2"/>
                    <a:pt x="2" y="14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3"/>
                    <a:pt x="0" y="25"/>
                  </a:cubicBezTo>
                  <a:cubicBezTo>
                    <a:pt x="0" y="27"/>
                    <a:pt x="0" y="28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5"/>
                    <a:pt x="5" y="38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2" y="43"/>
                    <a:pt x="15" y="44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3" y="80"/>
                    <a:pt x="26" y="81"/>
                    <a:pt x="26" y="83"/>
                  </a:cubicBezTo>
                  <a:cubicBezTo>
                    <a:pt x="26" y="85"/>
                    <a:pt x="34" y="87"/>
                    <a:pt x="43" y="87"/>
                  </a:cubicBezTo>
                  <a:cubicBezTo>
                    <a:pt x="53" y="87"/>
                    <a:pt x="61" y="85"/>
                    <a:pt x="61" y="83"/>
                  </a:cubicBezTo>
                  <a:cubicBezTo>
                    <a:pt x="61" y="81"/>
                    <a:pt x="54" y="80"/>
                    <a:pt x="45" y="79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7" y="26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1"/>
                    <a:pt x="87" y="1"/>
                    <a:pt x="86" y="0"/>
                  </a:cubicBezTo>
                  <a:close/>
                  <a:moveTo>
                    <a:pt x="39" y="21"/>
                  </a:moveTo>
                  <a:cubicBezTo>
                    <a:pt x="41" y="21"/>
                    <a:pt x="42" y="21"/>
                    <a:pt x="43" y="21"/>
                  </a:cubicBezTo>
                  <a:cubicBezTo>
                    <a:pt x="50" y="21"/>
                    <a:pt x="56" y="21"/>
                    <a:pt x="60" y="22"/>
                  </a:cubicBezTo>
                  <a:cubicBezTo>
                    <a:pt x="63" y="23"/>
                    <a:pt x="64" y="23"/>
                    <a:pt x="65" y="2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1" y="27"/>
                    <a:pt x="60" y="28"/>
                  </a:cubicBezTo>
                  <a:cubicBezTo>
                    <a:pt x="56" y="29"/>
                    <a:pt x="50" y="29"/>
                    <a:pt x="43" y="29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9" y="28"/>
                    <a:pt x="40" y="26"/>
                    <a:pt x="40" y="25"/>
                  </a:cubicBezTo>
                  <a:cubicBezTo>
                    <a:pt x="40" y="24"/>
                    <a:pt x="40" y="22"/>
                    <a:pt x="39" y="21"/>
                  </a:cubicBezTo>
                  <a:close/>
                  <a:moveTo>
                    <a:pt x="60" y="28"/>
                  </a:move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lose/>
                  <a:moveTo>
                    <a:pt x="59" y="29"/>
                  </a:move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5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lose/>
                  <a:moveTo>
                    <a:pt x="54" y="29"/>
                  </a:move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4" y="29"/>
                  </a:cubicBezTo>
                  <a:close/>
                  <a:moveTo>
                    <a:pt x="52" y="29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lose/>
                  <a:moveTo>
                    <a:pt x="51" y="30"/>
                  </a:move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lose/>
                  <a:moveTo>
                    <a:pt x="50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49" y="30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8" y="30"/>
                  </a:move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8" y="30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lose/>
                  <a:moveTo>
                    <a:pt x="41" y="30"/>
                  </a:moveTo>
                  <a:cubicBezTo>
                    <a:pt x="40" y="30"/>
                    <a:pt x="40" y="30"/>
                    <a:pt x="39" y="30"/>
                  </a:cubicBezTo>
                  <a:cubicBezTo>
                    <a:pt x="40" y="30"/>
                    <a:pt x="40" y="30"/>
                    <a:pt x="41" y="30"/>
                  </a:cubicBezTo>
                  <a:close/>
                  <a:moveTo>
                    <a:pt x="21" y="8"/>
                  </a:moveTo>
                  <a:cubicBezTo>
                    <a:pt x="24" y="8"/>
                    <a:pt x="26" y="9"/>
                    <a:pt x="29" y="1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5"/>
                  </a:cubicBezTo>
                  <a:lnTo>
                    <a:pt x="21" y="8"/>
                  </a:lnTo>
                  <a:close/>
                  <a:moveTo>
                    <a:pt x="8" y="13"/>
                  </a:moveTo>
                  <a:cubicBezTo>
                    <a:pt x="8" y="13"/>
                    <a:pt x="9" y="12"/>
                    <a:pt x="9" y="1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6" y="15"/>
                    <a:pt x="8" y="13"/>
                  </a:cubicBezTo>
                  <a:close/>
                  <a:moveTo>
                    <a:pt x="3" y="25"/>
                  </a:moveTo>
                  <a:cubicBezTo>
                    <a:pt x="3" y="23"/>
                    <a:pt x="3" y="22"/>
                    <a:pt x="4" y="20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6"/>
                    <a:pt x="3" y="25"/>
                  </a:cubicBezTo>
                  <a:close/>
                  <a:moveTo>
                    <a:pt x="8" y="37"/>
                  </a:moveTo>
                  <a:cubicBezTo>
                    <a:pt x="6" y="35"/>
                    <a:pt x="5" y="33"/>
                    <a:pt x="4" y="31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lose/>
                  <a:moveTo>
                    <a:pt x="19" y="42"/>
                  </a:moveTo>
                  <a:cubicBezTo>
                    <a:pt x="16" y="41"/>
                    <a:pt x="13" y="41"/>
                    <a:pt x="11" y="39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lnTo>
                    <a:pt x="19" y="42"/>
                  </a:lnTo>
                  <a:close/>
                  <a:moveTo>
                    <a:pt x="20" y="25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3" y="9"/>
                    <a:pt x="16" y="8"/>
                    <a:pt x="19" y="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5"/>
                    <a:pt x="35" y="17"/>
                    <a:pt x="35" y="19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2"/>
                    <a:pt x="37" y="23"/>
                    <a:pt x="37" y="25"/>
                  </a:cubicBezTo>
                  <a:cubicBezTo>
                    <a:pt x="37" y="26"/>
                    <a:pt x="36" y="28"/>
                    <a:pt x="36" y="29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7" y="29"/>
                    <a:pt x="23" y="28"/>
                    <a:pt x="21" y="27"/>
                  </a:cubicBezTo>
                  <a:lnTo>
                    <a:pt x="20" y="25"/>
                  </a:lnTo>
                  <a:close/>
                  <a:moveTo>
                    <a:pt x="41" y="30"/>
                  </a:moveTo>
                  <a:cubicBezTo>
                    <a:pt x="42" y="30"/>
                    <a:pt x="43" y="30"/>
                    <a:pt x="43" y="30"/>
                  </a:cubicBezTo>
                  <a:cubicBezTo>
                    <a:pt x="43" y="30"/>
                    <a:pt x="42" y="30"/>
                    <a:pt x="41" y="30"/>
                  </a:cubicBezTo>
                  <a:close/>
                  <a:moveTo>
                    <a:pt x="61" y="28"/>
                  </a:move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lose/>
                  <a:moveTo>
                    <a:pt x="60" y="28"/>
                  </a:move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0" y="28"/>
                  </a:cubicBezTo>
                  <a:close/>
                  <a:moveTo>
                    <a:pt x="66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8745538" y="679451"/>
              <a:ext cx="338138" cy="354013"/>
            </a:xfrm>
            <a:custGeom>
              <a:avLst/>
              <a:gdLst>
                <a:gd name="T0" fmla="*/ 46 w 90"/>
                <a:gd name="T1" fmla="*/ 52 h 94"/>
                <a:gd name="T2" fmla="*/ 44 w 90"/>
                <a:gd name="T3" fmla="*/ 51 h 94"/>
                <a:gd name="T4" fmla="*/ 44 w 90"/>
                <a:gd name="T5" fmla="*/ 50 h 94"/>
                <a:gd name="T6" fmla="*/ 30 w 90"/>
                <a:gd name="T7" fmla="*/ 37 h 94"/>
                <a:gd name="T8" fmla="*/ 12 w 90"/>
                <a:gd name="T9" fmla="*/ 19 h 94"/>
                <a:gd name="T10" fmla="*/ 0 w 90"/>
                <a:gd name="T11" fmla="*/ 50 h 94"/>
                <a:gd name="T12" fmla="*/ 45 w 90"/>
                <a:gd name="T13" fmla="*/ 94 h 94"/>
                <a:gd name="T14" fmla="*/ 86 w 90"/>
                <a:gd name="T15" fmla="*/ 66 h 94"/>
                <a:gd name="T16" fmla="*/ 73 w 90"/>
                <a:gd name="T17" fmla="*/ 61 h 94"/>
                <a:gd name="T18" fmla="*/ 46 w 90"/>
                <a:gd name="T19" fmla="*/ 52 h 94"/>
                <a:gd name="T20" fmla="*/ 42 w 90"/>
                <a:gd name="T21" fmla="*/ 41 h 94"/>
                <a:gd name="T22" fmla="*/ 42 w 90"/>
                <a:gd name="T23" fmla="*/ 0 h 94"/>
                <a:gd name="T24" fmla="*/ 13 w 90"/>
                <a:gd name="T25" fmla="*/ 12 h 94"/>
                <a:gd name="T26" fmla="*/ 36 w 90"/>
                <a:gd name="T27" fmla="*/ 35 h 94"/>
                <a:gd name="T28" fmla="*/ 42 w 90"/>
                <a:gd name="T29" fmla="*/ 41 h 94"/>
                <a:gd name="T30" fmla="*/ 47 w 90"/>
                <a:gd name="T31" fmla="*/ 2 h 94"/>
                <a:gd name="T32" fmla="*/ 47 w 90"/>
                <a:gd name="T33" fmla="*/ 45 h 94"/>
                <a:gd name="T34" fmla="*/ 88 w 90"/>
                <a:gd name="T35" fmla="*/ 60 h 94"/>
                <a:gd name="T36" fmla="*/ 90 w 90"/>
                <a:gd name="T37" fmla="*/ 46 h 94"/>
                <a:gd name="T38" fmla="*/ 47 w 90"/>
                <a:gd name="T39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94">
                  <a:moveTo>
                    <a:pt x="46" y="52"/>
                  </a:move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5" y="27"/>
                    <a:pt x="0" y="38"/>
                    <a:pt x="0" y="50"/>
                  </a:cubicBezTo>
                  <a:cubicBezTo>
                    <a:pt x="0" y="74"/>
                    <a:pt x="20" y="94"/>
                    <a:pt x="45" y="94"/>
                  </a:cubicBezTo>
                  <a:cubicBezTo>
                    <a:pt x="64" y="94"/>
                    <a:pt x="80" y="82"/>
                    <a:pt x="86" y="66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46" y="52"/>
                  </a:lnTo>
                  <a:close/>
                  <a:moveTo>
                    <a:pt x="42" y="41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1" y="1"/>
                    <a:pt x="20" y="5"/>
                    <a:pt x="13" y="12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42" y="41"/>
                  </a:lnTo>
                  <a:close/>
                  <a:moveTo>
                    <a:pt x="47" y="2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0" y="56"/>
                    <a:pt x="90" y="51"/>
                    <a:pt x="90" y="46"/>
                  </a:cubicBezTo>
                  <a:cubicBezTo>
                    <a:pt x="90" y="22"/>
                    <a:pt x="71" y="3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643688" y="665163"/>
              <a:ext cx="322263" cy="368300"/>
            </a:xfrm>
            <a:custGeom>
              <a:avLst/>
              <a:gdLst>
                <a:gd name="T0" fmla="*/ 73 w 86"/>
                <a:gd name="T1" fmla="*/ 48 h 98"/>
                <a:gd name="T2" fmla="*/ 54 w 86"/>
                <a:gd name="T3" fmla="*/ 30 h 98"/>
                <a:gd name="T4" fmla="*/ 20 w 86"/>
                <a:gd name="T5" fmla="*/ 30 h 98"/>
                <a:gd name="T6" fmla="*/ 0 w 86"/>
                <a:gd name="T7" fmla="*/ 48 h 98"/>
                <a:gd name="T8" fmla="*/ 20 w 86"/>
                <a:gd name="T9" fmla="*/ 66 h 98"/>
                <a:gd name="T10" fmla="*/ 37 w 86"/>
                <a:gd name="T11" fmla="*/ 56 h 98"/>
                <a:gd name="T12" fmla="*/ 54 w 86"/>
                <a:gd name="T13" fmla="*/ 66 h 98"/>
                <a:gd name="T14" fmla="*/ 73 w 86"/>
                <a:gd name="T15" fmla="*/ 48 h 98"/>
                <a:gd name="T16" fmla="*/ 37 w 86"/>
                <a:gd name="T17" fmla="*/ 49 h 98"/>
                <a:gd name="T18" fmla="*/ 22 w 86"/>
                <a:gd name="T19" fmla="*/ 63 h 98"/>
                <a:gd name="T20" fmla="*/ 5 w 86"/>
                <a:gd name="T21" fmla="*/ 48 h 98"/>
                <a:gd name="T22" fmla="*/ 22 w 86"/>
                <a:gd name="T23" fmla="*/ 32 h 98"/>
                <a:gd name="T24" fmla="*/ 51 w 86"/>
                <a:gd name="T25" fmla="*/ 32 h 98"/>
                <a:gd name="T26" fmla="*/ 68 w 86"/>
                <a:gd name="T27" fmla="*/ 48 h 98"/>
                <a:gd name="T28" fmla="*/ 51 w 86"/>
                <a:gd name="T29" fmla="*/ 63 h 98"/>
                <a:gd name="T30" fmla="*/ 37 w 86"/>
                <a:gd name="T31" fmla="*/ 49 h 98"/>
                <a:gd name="T32" fmla="*/ 81 w 86"/>
                <a:gd name="T33" fmla="*/ 0 h 98"/>
                <a:gd name="T34" fmla="*/ 81 w 86"/>
                <a:gd name="T35" fmla="*/ 76 h 98"/>
                <a:gd name="T36" fmla="*/ 64 w 86"/>
                <a:gd name="T37" fmla="*/ 94 h 98"/>
                <a:gd name="T38" fmla="*/ 52 w 86"/>
                <a:gd name="T39" fmla="*/ 89 h 98"/>
                <a:gd name="T40" fmla="*/ 48 w 86"/>
                <a:gd name="T41" fmla="*/ 83 h 98"/>
                <a:gd name="T42" fmla="*/ 47 w 86"/>
                <a:gd name="T43" fmla="*/ 80 h 98"/>
                <a:gd name="T44" fmla="*/ 46 w 86"/>
                <a:gd name="T45" fmla="*/ 76 h 98"/>
                <a:gd name="T46" fmla="*/ 42 w 86"/>
                <a:gd name="T47" fmla="*/ 76 h 98"/>
                <a:gd name="T48" fmla="*/ 43 w 86"/>
                <a:gd name="T49" fmla="*/ 83 h 98"/>
                <a:gd name="T50" fmla="*/ 46 w 86"/>
                <a:gd name="T51" fmla="*/ 89 h 98"/>
                <a:gd name="T52" fmla="*/ 56 w 86"/>
                <a:gd name="T53" fmla="*/ 97 h 98"/>
                <a:gd name="T54" fmla="*/ 64 w 86"/>
                <a:gd name="T55" fmla="*/ 98 h 98"/>
                <a:gd name="T56" fmla="*/ 86 w 86"/>
                <a:gd name="T57" fmla="*/ 78 h 98"/>
                <a:gd name="T58" fmla="*/ 86 w 86"/>
                <a:gd name="T59" fmla="*/ 78 h 98"/>
                <a:gd name="T60" fmla="*/ 86 w 86"/>
                <a:gd name="T61" fmla="*/ 0 h 98"/>
                <a:gd name="T62" fmla="*/ 81 w 86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98">
                  <a:moveTo>
                    <a:pt x="73" y="48"/>
                  </a:moveTo>
                  <a:cubicBezTo>
                    <a:pt x="73" y="38"/>
                    <a:pt x="64" y="30"/>
                    <a:pt x="54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9" y="30"/>
                    <a:pt x="0" y="38"/>
                    <a:pt x="0" y="48"/>
                  </a:cubicBezTo>
                  <a:cubicBezTo>
                    <a:pt x="0" y="58"/>
                    <a:pt x="9" y="66"/>
                    <a:pt x="20" y="66"/>
                  </a:cubicBezTo>
                  <a:cubicBezTo>
                    <a:pt x="27" y="66"/>
                    <a:pt x="33" y="62"/>
                    <a:pt x="37" y="56"/>
                  </a:cubicBezTo>
                  <a:cubicBezTo>
                    <a:pt x="40" y="62"/>
                    <a:pt x="46" y="66"/>
                    <a:pt x="54" y="66"/>
                  </a:cubicBezTo>
                  <a:cubicBezTo>
                    <a:pt x="64" y="66"/>
                    <a:pt x="73" y="58"/>
                    <a:pt x="73" y="48"/>
                  </a:cubicBezTo>
                  <a:close/>
                  <a:moveTo>
                    <a:pt x="37" y="49"/>
                  </a:moveTo>
                  <a:cubicBezTo>
                    <a:pt x="34" y="54"/>
                    <a:pt x="28" y="63"/>
                    <a:pt x="22" y="63"/>
                  </a:cubicBezTo>
                  <a:cubicBezTo>
                    <a:pt x="13" y="63"/>
                    <a:pt x="5" y="56"/>
                    <a:pt x="5" y="48"/>
                  </a:cubicBezTo>
                  <a:cubicBezTo>
                    <a:pt x="5" y="39"/>
                    <a:pt x="13" y="32"/>
                    <a:pt x="22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60" y="32"/>
                    <a:pt x="68" y="39"/>
                    <a:pt x="68" y="48"/>
                  </a:cubicBezTo>
                  <a:cubicBezTo>
                    <a:pt x="68" y="56"/>
                    <a:pt x="60" y="63"/>
                    <a:pt x="51" y="63"/>
                  </a:cubicBezTo>
                  <a:cubicBezTo>
                    <a:pt x="45" y="63"/>
                    <a:pt x="39" y="54"/>
                    <a:pt x="37" y="49"/>
                  </a:cubicBezTo>
                  <a:close/>
                  <a:moveTo>
                    <a:pt x="81" y="0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81" y="86"/>
                    <a:pt x="73" y="94"/>
                    <a:pt x="64" y="94"/>
                  </a:cubicBezTo>
                  <a:cubicBezTo>
                    <a:pt x="59" y="94"/>
                    <a:pt x="55" y="92"/>
                    <a:pt x="52" y="89"/>
                  </a:cubicBezTo>
                  <a:cubicBezTo>
                    <a:pt x="50" y="87"/>
                    <a:pt x="49" y="85"/>
                    <a:pt x="48" y="83"/>
                  </a:cubicBezTo>
                  <a:cubicBezTo>
                    <a:pt x="47" y="82"/>
                    <a:pt x="47" y="81"/>
                    <a:pt x="47" y="80"/>
                  </a:cubicBezTo>
                  <a:cubicBezTo>
                    <a:pt x="47" y="78"/>
                    <a:pt x="47" y="77"/>
                    <a:pt x="46" y="76"/>
                  </a:cubicBezTo>
                  <a:cubicBezTo>
                    <a:pt x="45" y="75"/>
                    <a:pt x="43" y="76"/>
                    <a:pt x="42" y="76"/>
                  </a:cubicBezTo>
                  <a:cubicBezTo>
                    <a:pt x="41" y="78"/>
                    <a:pt x="42" y="81"/>
                    <a:pt x="43" y="83"/>
                  </a:cubicBezTo>
                  <a:cubicBezTo>
                    <a:pt x="43" y="85"/>
                    <a:pt x="44" y="87"/>
                    <a:pt x="46" y="89"/>
                  </a:cubicBezTo>
                  <a:cubicBezTo>
                    <a:pt x="48" y="92"/>
                    <a:pt x="52" y="95"/>
                    <a:pt x="56" y="97"/>
                  </a:cubicBezTo>
                  <a:cubicBezTo>
                    <a:pt x="58" y="97"/>
                    <a:pt x="61" y="98"/>
                    <a:pt x="64" y="98"/>
                  </a:cubicBezTo>
                  <a:cubicBezTo>
                    <a:pt x="75" y="98"/>
                    <a:pt x="85" y="89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8043863" y="736601"/>
              <a:ext cx="338138" cy="296863"/>
            </a:xfrm>
            <a:custGeom>
              <a:avLst/>
              <a:gdLst>
                <a:gd name="T0" fmla="*/ 59 w 90"/>
                <a:gd name="T1" fmla="*/ 64 h 79"/>
                <a:gd name="T2" fmla="*/ 37 w 90"/>
                <a:gd name="T3" fmla="*/ 10 h 79"/>
                <a:gd name="T4" fmla="*/ 37 w 90"/>
                <a:gd name="T5" fmla="*/ 0 h 79"/>
                <a:gd name="T6" fmla="*/ 33 w 90"/>
                <a:gd name="T7" fmla="*/ 0 h 79"/>
                <a:gd name="T8" fmla="*/ 33 w 90"/>
                <a:gd name="T9" fmla="*/ 64 h 79"/>
                <a:gd name="T10" fmla="*/ 0 w 90"/>
                <a:gd name="T11" fmla="*/ 64 h 79"/>
                <a:gd name="T12" fmla="*/ 6 w 90"/>
                <a:gd name="T13" fmla="*/ 79 h 79"/>
                <a:gd name="T14" fmla="*/ 75 w 90"/>
                <a:gd name="T15" fmla="*/ 79 h 79"/>
                <a:gd name="T16" fmla="*/ 90 w 90"/>
                <a:gd name="T17" fmla="*/ 64 h 79"/>
                <a:gd name="T18" fmla="*/ 59 w 90"/>
                <a:gd name="T19" fmla="*/ 64 h 79"/>
                <a:gd name="T20" fmla="*/ 37 w 90"/>
                <a:gd name="T21" fmla="*/ 12 h 79"/>
                <a:gd name="T22" fmla="*/ 47 w 90"/>
                <a:gd name="T23" fmla="*/ 64 h 79"/>
                <a:gd name="T24" fmla="*/ 37 w 90"/>
                <a:gd name="T25" fmla="*/ 64 h 79"/>
                <a:gd name="T26" fmla="*/ 37 w 90"/>
                <a:gd name="T27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9">
                  <a:moveTo>
                    <a:pt x="59" y="64"/>
                  </a:moveTo>
                  <a:cubicBezTo>
                    <a:pt x="85" y="39"/>
                    <a:pt x="45" y="15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90" y="64"/>
                    <a:pt x="90" y="64"/>
                    <a:pt x="90" y="64"/>
                  </a:cubicBezTo>
                  <a:lnTo>
                    <a:pt x="59" y="64"/>
                  </a:lnTo>
                  <a:close/>
                  <a:moveTo>
                    <a:pt x="37" y="12"/>
                  </a:moveTo>
                  <a:cubicBezTo>
                    <a:pt x="51" y="41"/>
                    <a:pt x="49" y="58"/>
                    <a:pt x="47" y="6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7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7285038" y="879476"/>
              <a:ext cx="436563" cy="153988"/>
            </a:xfrm>
            <a:custGeom>
              <a:avLst/>
              <a:gdLst>
                <a:gd name="T0" fmla="*/ 29 w 116"/>
                <a:gd name="T1" fmla="*/ 16 h 41"/>
                <a:gd name="T2" fmla="*/ 33 w 116"/>
                <a:gd name="T3" fmla="*/ 11 h 41"/>
                <a:gd name="T4" fmla="*/ 33 w 116"/>
                <a:gd name="T5" fmla="*/ 4 h 41"/>
                <a:gd name="T6" fmla="*/ 29 w 116"/>
                <a:gd name="T7" fmla="*/ 0 h 41"/>
                <a:gd name="T8" fmla="*/ 16 w 116"/>
                <a:gd name="T9" fmla="*/ 0 h 41"/>
                <a:gd name="T10" fmla="*/ 11 w 116"/>
                <a:gd name="T11" fmla="*/ 4 h 41"/>
                <a:gd name="T12" fmla="*/ 11 w 116"/>
                <a:gd name="T13" fmla="*/ 11 h 41"/>
                <a:gd name="T14" fmla="*/ 16 w 116"/>
                <a:gd name="T15" fmla="*/ 16 h 41"/>
                <a:gd name="T16" fmla="*/ 17 w 116"/>
                <a:gd name="T17" fmla="*/ 16 h 41"/>
                <a:gd name="T18" fmla="*/ 17 w 116"/>
                <a:gd name="T19" fmla="*/ 29 h 41"/>
                <a:gd name="T20" fmla="*/ 15 w 116"/>
                <a:gd name="T21" fmla="*/ 31 h 41"/>
                <a:gd name="T22" fmla="*/ 10 w 116"/>
                <a:gd name="T23" fmla="*/ 31 h 41"/>
                <a:gd name="T24" fmla="*/ 5 w 116"/>
                <a:gd name="T25" fmla="*/ 26 h 41"/>
                <a:gd name="T26" fmla="*/ 6 w 116"/>
                <a:gd name="T27" fmla="*/ 33 h 41"/>
                <a:gd name="T28" fmla="*/ 5 w 116"/>
                <a:gd name="T29" fmla="*/ 41 h 41"/>
                <a:gd name="T30" fmla="*/ 10 w 116"/>
                <a:gd name="T31" fmla="*/ 37 h 41"/>
                <a:gd name="T32" fmla="*/ 15 w 116"/>
                <a:gd name="T33" fmla="*/ 37 h 41"/>
                <a:gd name="T34" fmla="*/ 23 w 116"/>
                <a:gd name="T35" fmla="*/ 29 h 41"/>
                <a:gd name="T36" fmla="*/ 23 w 116"/>
                <a:gd name="T37" fmla="*/ 16 h 41"/>
                <a:gd name="T38" fmla="*/ 24 w 116"/>
                <a:gd name="T39" fmla="*/ 16 h 41"/>
                <a:gd name="T40" fmla="*/ 31 w 116"/>
                <a:gd name="T41" fmla="*/ 31 h 41"/>
                <a:gd name="T42" fmla="*/ 101 w 116"/>
                <a:gd name="T43" fmla="*/ 31 h 41"/>
                <a:gd name="T44" fmla="*/ 116 w 116"/>
                <a:gd name="T45" fmla="*/ 16 h 41"/>
                <a:gd name="T46" fmla="*/ 29 w 116"/>
                <a:gd name="T4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41">
                  <a:moveTo>
                    <a:pt x="29" y="16"/>
                  </a:moveTo>
                  <a:cubicBezTo>
                    <a:pt x="31" y="16"/>
                    <a:pt x="33" y="14"/>
                    <a:pt x="33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2"/>
                    <a:pt x="31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4"/>
                    <a:pt x="13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0"/>
                    <a:pt x="16" y="31"/>
                    <a:pt x="15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9"/>
                    <a:pt x="9" y="26"/>
                    <a:pt x="5" y="26"/>
                  </a:cubicBezTo>
                  <a:cubicBezTo>
                    <a:pt x="0" y="26"/>
                    <a:pt x="4" y="31"/>
                    <a:pt x="6" y="33"/>
                  </a:cubicBezTo>
                  <a:cubicBezTo>
                    <a:pt x="4" y="35"/>
                    <a:pt x="0" y="41"/>
                    <a:pt x="5" y="41"/>
                  </a:cubicBezTo>
                  <a:cubicBezTo>
                    <a:pt x="8" y="41"/>
                    <a:pt x="9" y="39"/>
                    <a:pt x="10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9" y="37"/>
                    <a:pt x="23" y="33"/>
                    <a:pt x="23" y="2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16" y="16"/>
                    <a:pt x="116" y="16"/>
                    <a:pt x="116" y="16"/>
                  </a:cubicBezTo>
                  <a:lnTo>
                    <a:pt x="29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5938838" y="604838"/>
              <a:ext cx="352425" cy="428625"/>
            </a:xfrm>
            <a:custGeom>
              <a:avLst/>
              <a:gdLst>
                <a:gd name="T0" fmla="*/ 56 w 94"/>
                <a:gd name="T1" fmla="*/ 48 h 114"/>
                <a:gd name="T2" fmla="*/ 27 w 94"/>
                <a:gd name="T3" fmla="*/ 77 h 114"/>
                <a:gd name="T4" fmla="*/ 21 w 94"/>
                <a:gd name="T5" fmla="*/ 8 h 114"/>
                <a:gd name="T6" fmla="*/ 14 w 94"/>
                <a:gd name="T7" fmla="*/ 77 h 114"/>
                <a:gd name="T8" fmla="*/ 15 w 94"/>
                <a:gd name="T9" fmla="*/ 94 h 114"/>
                <a:gd name="T10" fmla="*/ 8 w 94"/>
                <a:gd name="T11" fmla="*/ 109 h 114"/>
                <a:gd name="T12" fmla="*/ 25 w 94"/>
                <a:gd name="T13" fmla="*/ 103 h 114"/>
                <a:gd name="T14" fmla="*/ 75 w 94"/>
                <a:gd name="T15" fmla="*/ 54 h 114"/>
                <a:gd name="T16" fmla="*/ 61 w 94"/>
                <a:gd name="T17" fmla="*/ 53 h 114"/>
                <a:gd name="T18" fmla="*/ 62 w 94"/>
                <a:gd name="T19" fmla="*/ 54 h 114"/>
                <a:gd name="T20" fmla="*/ 37 w 94"/>
                <a:gd name="T21" fmla="*/ 79 h 114"/>
                <a:gd name="T22" fmla="*/ 37 w 94"/>
                <a:gd name="T23" fmla="*/ 78 h 114"/>
                <a:gd name="T24" fmla="*/ 30 w 94"/>
                <a:gd name="T25" fmla="*/ 17 h 114"/>
                <a:gd name="T26" fmla="*/ 26 w 94"/>
                <a:gd name="T27" fmla="*/ 53 h 114"/>
                <a:gd name="T28" fmla="*/ 25 w 94"/>
                <a:gd name="T29" fmla="*/ 53 h 114"/>
                <a:gd name="T30" fmla="*/ 29 w 94"/>
                <a:gd name="T31" fmla="*/ 18 h 114"/>
                <a:gd name="T32" fmla="*/ 21 w 94"/>
                <a:gd name="T33" fmla="*/ 13 h 114"/>
                <a:gd name="T34" fmla="*/ 21 w 94"/>
                <a:gd name="T35" fmla="*/ 59 h 114"/>
                <a:gd name="T36" fmla="*/ 20 w 94"/>
                <a:gd name="T37" fmla="*/ 59 h 114"/>
                <a:gd name="T38" fmla="*/ 10 w 94"/>
                <a:gd name="T39" fmla="*/ 18 h 114"/>
                <a:gd name="T40" fmla="*/ 12 w 94"/>
                <a:gd name="T41" fmla="*/ 18 h 114"/>
                <a:gd name="T42" fmla="*/ 16 w 94"/>
                <a:gd name="T43" fmla="*/ 53 h 114"/>
                <a:gd name="T44" fmla="*/ 15 w 94"/>
                <a:gd name="T45" fmla="*/ 53 h 114"/>
                <a:gd name="T46" fmla="*/ 22 w 94"/>
                <a:gd name="T47" fmla="*/ 104 h 114"/>
                <a:gd name="T48" fmla="*/ 9 w 94"/>
                <a:gd name="T49" fmla="*/ 108 h 114"/>
                <a:gd name="T50" fmla="*/ 15 w 94"/>
                <a:gd name="T51" fmla="*/ 96 h 114"/>
                <a:gd name="T52" fmla="*/ 13 w 94"/>
                <a:gd name="T53" fmla="*/ 91 h 114"/>
                <a:gd name="T54" fmla="*/ 26 w 94"/>
                <a:gd name="T55" fmla="*/ 80 h 114"/>
                <a:gd name="T56" fmla="*/ 22 w 94"/>
                <a:gd name="T57" fmla="*/ 104 h 114"/>
                <a:gd name="T58" fmla="*/ 35 w 94"/>
                <a:gd name="T59" fmla="*/ 86 h 114"/>
                <a:gd name="T60" fmla="*/ 71 w 94"/>
                <a:gd name="T61" fmla="*/ 58 h 114"/>
                <a:gd name="T62" fmla="*/ 36 w 94"/>
                <a:gd name="T63" fmla="*/ 87 h 114"/>
                <a:gd name="T64" fmla="*/ 74 w 94"/>
                <a:gd name="T65" fmla="*/ 69 h 114"/>
                <a:gd name="T66" fmla="*/ 43 w 94"/>
                <a:gd name="T67" fmla="*/ 87 h 114"/>
                <a:gd name="T68" fmla="*/ 43 w 94"/>
                <a:gd name="T69" fmla="*/ 85 h 114"/>
                <a:gd name="T70" fmla="*/ 74 w 94"/>
                <a:gd name="T71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14">
                  <a:moveTo>
                    <a:pt x="75" y="54"/>
                  </a:moveTo>
                  <a:cubicBezTo>
                    <a:pt x="75" y="54"/>
                    <a:pt x="68" y="33"/>
                    <a:pt x="56" y="48"/>
                  </a:cubicBezTo>
                  <a:cubicBezTo>
                    <a:pt x="48" y="56"/>
                    <a:pt x="36" y="70"/>
                    <a:pt x="28" y="80"/>
                  </a:cubicBezTo>
                  <a:cubicBezTo>
                    <a:pt x="27" y="79"/>
                    <a:pt x="27" y="78"/>
                    <a:pt x="27" y="77"/>
                  </a:cubicBezTo>
                  <a:cubicBezTo>
                    <a:pt x="27" y="75"/>
                    <a:pt x="35" y="38"/>
                    <a:pt x="38" y="19"/>
                  </a:cubicBezTo>
                  <a:cubicBezTo>
                    <a:pt x="41" y="0"/>
                    <a:pt x="21" y="8"/>
                    <a:pt x="21" y="8"/>
                  </a:cubicBezTo>
                  <a:cubicBezTo>
                    <a:pt x="21" y="8"/>
                    <a:pt x="0" y="0"/>
                    <a:pt x="3" y="19"/>
                  </a:cubicBezTo>
                  <a:cubicBezTo>
                    <a:pt x="6" y="38"/>
                    <a:pt x="14" y="75"/>
                    <a:pt x="14" y="77"/>
                  </a:cubicBezTo>
                  <a:cubicBezTo>
                    <a:pt x="14" y="79"/>
                    <a:pt x="10" y="90"/>
                    <a:pt x="12" y="92"/>
                  </a:cubicBezTo>
                  <a:cubicBezTo>
                    <a:pt x="13" y="93"/>
                    <a:pt x="14" y="94"/>
                    <a:pt x="15" y="94"/>
                  </a:cubicBezTo>
                  <a:cubicBezTo>
                    <a:pt x="11" y="96"/>
                    <a:pt x="4" y="98"/>
                    <a:pt x="4" y="100"/>
                  </a:cubicBezTo>
                  <a:cubicBezTo>
                    <a:pt x="4" y="103"/>
                    <a:pt x="5" y="104"/>
                    <a:pt x="8" y="109"/>
                  </a:cubicBezTo>
                  <a:cubicBezTo>
                    <a:pt x="11" y="113"/>
                    <a:pt x="12" y="114"/>
                    <a:pt x="15" y="114"/>
                  </a:cubicBezTo>
                  <a:cubicBezTo>
                    <a:pt x="18" y="114"/>
                    <a:pt x="24" y="104"/>
                    <a:pt x="25" y="103"/>
                  </a:cubicBezTo>
                  <a:cubicBezTo>
                    <a:pt x="27" y="102"/>
                    <a:pt x="60" y="84"/>
                    <a:pt x="77" y="75"/>
                  </a:cubicBezTo>
                  <a:cubicBezTo>
                    <a:pt x="94" y="66"/>
                    <a:pt x="75" y="54"/>
                    <a:pt x="75" y="54"/>
                  </a:cubicBezTo>
                  <a:close/>
                  <a:moveTo>
                    <a:pt x="37" y="7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61" y="52"/>
                    <a:pt x="62" y="52"/>
                    <a:pt x="62" y="53"/>
                  </a:cubicBezTo>
                  <a:cubicBezTo>
                    <a:pt x="62" y="53"/>
                    <a:pt x="63" y="54"/>
                    <a:pt x="62" y="5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80"/>
                    <a:pt x="37" y="80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6" y="79"/>
                    <a:pt x="36" y="78"/>
                    <a:pt x="37" y="78"/>
                  </a:cubicBezTo>
                  <a:close/>
                  <a:moveTo>
                    <a:pt x="29" y="18"/>
                  </a:moveTo>
                  <a:cubicBezTo>
                    <a:pt x="29" y="17"/>
                    <a:pt x="30" y="17"/>
                    <a:pt x="30" y="17"/>
                  </a:cubicBezTo>
                  <a:cubicBezTo>
                    <a:pt x="31" y="17"/>
                    <a:pt x="31" y="17"/>
                    <a:pt x="31" y="18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4" y="53"/>
                    <a:pt x="24" y="52"/>
                  </a:cubicBezTo>
                  <a:lnTo>
                    <a:pt x="29" y="18"/>
                  </a:lnTo>
                  <a:close/>
                  <a:moveTo>
                    <a:pt x="20" y="14"/>
                  </a:moveTo>
                  <a:cubicBezTo>
                    <a:pt x="20" y="14"/>
                    <a:pt x="20" y="13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20" y="60"/>
                    <a:pt x="20" y="59"/>
                    <a:pt x="20" y="59"/>
                  </a:cubicBezTo>
                  <a:lnTo>
                    <a:pt x="20" y="14"/>
                  </a:lnTo>
                  <a:close/>
                  <a:moveTo>
                    <a:pt x="10" y="18"/>
                  </a:move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0" y="18"/>
                  </a:lnTo>
                  <a:close/>
                  <a:moveTo>
                    <a:pt x="22" y="104"/>
                  </a:moveTo>
                  <a:cubicBezTo>
                    <a:pt x="21" y="105"/>
                    <a:pt x="17" y="113"/>
                    <a:pt x="15" y="112"/>
                  </a:cubicBezTo>
                  <a:cubicBezTo>
                    <a:pt x="13" y="112"/>
                    <a:pt x="12" y="111"/>
                    <a:pt x="9" y="108"/>
                  </a:cubicBezTo>
                  <a:cubicBezTo>
                    <a:pt x="6" y="104"/>
                    <a:pt x="6" y="103"/>
                    <a:pt x="6" y="101"/>
                  </a:cubicBezTo>
                  <a:cubicBezTo>
                    <a:pt x="6" y="99"/>
                    <a:pt x="14" y="96"/>
                    <a:pt x="15" y="96"/>
                  </a:cubicBezTo>
                  <a:cubicBezTo>
                    <a:pt x="16" y="94"/>
                    <a:pt x="18" y="93"/>
                    <a:pt x="19" y="93"/>
                  </a:cubicBezTo>
                  <a:cubicBezTo>
                    <a:pt x="16" y="93"/>
                    <a:pt x="14" y="92"/>
                    <a:pt x="13" y="91"/>
                  </a:cubicBezTo>
                  <a:cubicBezTo>
                    <a:pt x="11" y="90"/>
                    <a:pt x="15" y="82"/>
                    <a:pt x="15" y="80"/>
                  </a:cubicBezTo>
                  <a:cubicBezTo>
                    <a:pt x="15" y="60"/>
                    <a:pt x="26" y="60"/>
                    <a:pt x="26" y="80"/>
                  </a:cubicBezTo>
                  <a:cubicBezTo>
                    <a:pt x="26" y="81"/>
                    <a:pt x="28" y="87"/>
                    <a:pt x="28" y="89"/>
                  </a:cubicBezTo>
                  <a:cubicBezTo>
                    <a:pt x="33" y="90"/>
                    <a:pt x="32" y="96"/>
                    <a:pt x="22" y="104"/>
                  </a:cubicBezTo>
                  <a:close/>
                  <a:moveTo>
                    <a:pt x="35" y="87"/>
                  </a:moveTo>
                  <a:cubicBezTo>
                    <a:pt x="34" y="87"/>
                    <a:pt x="34" y="86"/>
                    <a:pt x="35" y="86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7"/>
                    <a:pt x="71" y="57"/>
                    <a:pt x="71" y="58"/>
                  </a:cubicBezTo>
                  <a:cubicBezTo>
                    <a:pt x="71" y="58"/>
                    <a:pt x="71" y="59"/>
                    <a:pt x="71" y="59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8"/>
                    <a:pt x="35" y="87"/>
                    <a:pt x="35" y="87"/>
                  </a:cubicBezTo>
                  <a:close/>
                  <a:moveTo>
                    <a:pt x="74" y="69"/>
                  </a:moveTo>
                  <a:cubicBezTo>
                    <a:pt x="44" y="87"/>
                    <a:pt x="44" y="87"/>
                    <a:pt x="44" y="87"/>
                  </a:cubicBezTo>
                  <a:cubicBezTo>
                    <a:pt x="44" y="87"/>
                    <a:pt x="43" y="87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6"/>
                    <a:pt x="43" y="86"/>
                    <a:pt x="43" y="85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4" y="67"/>
                    <a:pt x="74" y="67"/>
                  </a:cubicBezTo>
                  <a:cubicBezTo>
                    <a:pt x="74" y="68"/>
                    <a:pt x="74" y="69"/>
                    <a:pt x="74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5183188" y="758826"/>
              <a:ext cx="428625" cy="274638"/>
            </a:xfrm>
            <a:custGeom>
              <a:avLst/>
              <a:gdLst>
                <a:gd name="T0" fmla="*/ 96 w 114"/>
                <a:gd name="T1" fmla="*/ 0 h 73"/>
                <a:gd name="T2" fmla="*/ 77 w 114"/>
                <a:gd name="T3" fmla="*/ 19 h 73"/>
                <a:gd name="T4" fmla="*/ 77 w 114"/>
                <a:gd name="T5" fmla="*/ 39 h 73"/>
                <a:gd name="T6" fmla="*/ 75 w 114"/>
                <a:gd name="T7" fmla="*/ 39 h 73"/>
                <a:gd name="T8" fmla="*/ 75 w 114"/>
                <a:gd name="T9" fmla="*/ 62 h 73"/>
                <a:gd name="T10" fmla="*/ 69 w 114"/>
                <a:gd name="T11" fmla="*/ 67 h 73"/>
                <a:gd name="T12" fmla="*/ 20 w 114"/>
                <a:gd name="T13" fmla="*/ 67 h 73"/>
                <a:gd name="T14" fmla="*/ 14 w 114"/>
                <a:gd name="T15" fmla="*/ 62 h 73"/>
                <a:gd name="T16" fmla="*/ 14 w 114"/>
                <a:gd name="T17" fmla="*/ 39 h 73"/>
                <a:gd name="T18" fmla="*/ 6 w 114"/>
                <a:gd name="T19" fmla="*/ 39 h 73"/>
                <a:gd name="T20" fmla="*/ 6 w 114"/>
                <a:gd name="T21" fmla="*/ 73 h 73"/>
                <a:gd name="T22" fmla="*/ 83 w 114"/>
                <a:gd name="T23" fmla="*/ 73 h 73"/>
                <a:gd name="T24" fmla="*/ 83 w 114"/>
                <a:gd name="T25" fmla="*/ 39 h 73"/>
                <a:gd name="T26" fmla="*/ 82 w 114"/>
                <a:gd name="T27" fmla="*/ 39 h 73"/>
                <a:gd name="T28" fmla="*/ 82 w 114"/>
                <a:gd name="T29" fmla="*/ 19 h 73"/>
                <a:gd name="T30" fmla="*/ 96 w 114"/>
                <a:gd name="T31" fmla="*/ 6 h 73"/>
                <a:gd name="T32" fmla="*/ 109 w 114"/>
                <a:gd name="T33" fmla="*/ 19 h 73"/>
                <a:gd name="T34" fmla="*/ 114 w 114"/>
                <a:gd name="T35" fmla="*/ 19 h 73"/>
                <a:gd name="T36" fmla="*/ 96 w 114"/>
                <a:gd name="T37" fmla="*/ 0 h 73"/>
                <a:gd name="T38" fmla="*/ 15 w 114"/>
                <a:gd name="T39" fmla="*/ 29 h 73"/>
                <a:gd name="T40" fmla="*/ 0 w 114"/>
                <a:gd name="T41" fmla="*/ 29 h 73"/>
                <a:gd name="T42" fmla="*/ 0 w 114"/>
                <a:gd name="T43" fmla="*/ 37 h 73"/>
                <a:gd name="T44" fmla="*/ 15 w 114"/>
                <a:gd name="T45" fmla="*/ 37 h 73"/>
                <a:gd name="T46" fmla="*/ 15 w 114"/>
                <a:gd name="T47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" h="73">
                  <a:moveTo>
                    <a:pt x="96" y="0"/>
                  </a:moveTo>
                  <a:cubicBezTo>
                    <a:pt x="85" y="0"/>
                    <a:pt x="77" y="9"/>
                    <a:pt x="77" y="1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5"/>
                    <a:pt x="72" y="67"/>
                    <a:pt x="6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7" y="67"/>
                    <a:pt x="14" y="65"/>
                    <a:pt x="14" y="6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2"/>
                    <a:pt x="88" y="6"/>
                    <a:pt x="96" y="6"/>
                  </a:cubicBezTo>
                  <a:cubicBezTo>
                    <a:pt x="103" y="6"/>
                    <a:pt x="109" y="12"/>
                    <a:pt x="109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9"/>
                    <a:pt x="106" y="0"/>
                    <a:pt x="96" y="0"/>
                  </a:cubicBezTo>
                  <a:close/>
                  <a:moveTo>
                    <a:pt x="15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5" y="37"/>
                    <a:pt x="15" y="37"/>
                    <a:pt x="15" y="37"/>
                  </a:cubicBez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4516438" y="766763"/>
              <a:ext cx="355600" cy="266700"/>
            </a:xfrm>
            <a:custGeom>
              <a:avLst/>
              <a:gdLst>
                <a:gd name="T0" fmla="*/ 0 w 95"/>
                <a:gd name="T1" fmla="*/ 71 h 71"/>
                <a:gd name="T2" fmla="*/ 44 w 95"/>
                <a:gd name="T3" fmla="*/ 71 h 71"/>
                <a:gd name="T4" fmla="*/ 22 w 95"/>
                <a:gd name="T5" fmla="*/ 33 h 71"/>
                <a:gd name="T6" fmla="*/ 0 w 95"/>
                <a:gd name="T7" fmla="*/ 71 h 71"/>
                <a:gd name="T8" fmla="*/ 22 w 95"/>
                <a:gd name="T9" fmla="*/ 27 h 71"/>
                <a:gd name="T10" fmla="*/ 36 w 95"/>
                <a:gd name="T11" fmla="*/ 14 h 71"/>
                <a:gd name="T12" fmla="*/ 22 w 95"/>
                <a:gd name="T13" fmla="*/ 0 h 71"/>
                <a:gd name="T14" fmla="*/ 9 w 95"/>
                <a:gd name="T15" fmla="*/ 14 h 71"/>
                <a:gd name="T16" fmla="*/ 22 w 95"/>
                <a:gd name="T17" fmla="*/ 27 h 71"/>
                <a:gd name="T18" fmla="*/ 51 w 95"/>
                <a:gd name="T19" fmla="*/ 33 h 71"/>
                <a:gd name="T20" fmla="*/ 73 w 95"/>
                <a:gd name="T21" fmla="*/ 71 h 71"/>
                <a:gd name="T22" fmla="*/ 95 w 95"/>
                <a:gd name="T23" fmla="*/ 33 h 71"/>
                <a:gd name="T24" fmla="*/ 51 w 95"/>
                <a:gd name="T25" fmla="*/ 33 h 71"/>
                <a:gd name="T26" fmla="*/ 73 w 95"/>
                <a:gd name="T27" fmla="*/ 27 h 71"/>
                <a:gd name="T28" fmla="*/ 87 w 95"/>
                <a:gd name="T29" fmla="*/ 14 h 71"/>
                <a:gd name="T30" fmla="*/ 73 w 95"/>
                <a:gd name="T31" fmla="*/ 0 h 71"/>
                <a:gd name="T32" fmla="*/ 59 w 95"/>
                <a:gd name="T33" fmla="*/ 14 h 71"/>
                <a:gd name="T34" fmla="*/ 73 w 95"/>
                <a:gd name="T3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71">
                  <a:moveTo>
                    <a:pt x="0" y="71"/>
                  </a:moveTo>
                  <a:cubicBezTo>
                    <a:pt x="44" y="71"/>
                    <a:pt x="44" y="71"/>
                    <a:pt x="44" y="71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0" y="71"/>
                  </a:lnTo>
                  <a:close/>
                  <a:moveTo>
                    <a:pt x="22" y="27"/>
                  </a:moveTo>
                  <a:cubicBezTo>
                    <a:pt x="30" y="27"/>
                    <a:pt x="36" y="21"/>
                    <a:pt x="36" y="14"/>
                  </a:cubicBezTo>
                  <a:cubicBezTo>
                    <a:pt x="36" y="6"/>
                    <a:pt x="30" y="0"/>
                    <a:pt x="22" y="0"/>
                  </a:cubicBezTo>
                  <a:cubicBezTo>
                    <a:pt x="15" y="0"/>
                    <a:pt x="9" y="6"/>
                    <a:pt x="9" y="14"/>
                  </a:cubicBezTo>
                  <a:cubicBezTo>
                    <a:pt x="9" y="21"/>
                    <a:pt x="15" y="27"/>
                    <a:pt x="22" y="27"/>
                  </a:cubicBezTo>
                  <a:close/>
                  <a:moveTo>
                    <a:pt x="51" y="33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95" y="33"/>
                    <a:pt x="95" y="33"/>
                    <a:pt x="95" y="33"/>
                  </a:cubicBezTo>
                  <a:lnTo>
                    <a:pt x="51" y="33"/>
                  </a:lnTo>
                  <a:close/>
                  <a:moveTo>
                    <a:pt x="73" y="27"/>
                  </a:moveTo>
                  <a:cubicBezTo>
                    <a:pt x="81" y="27"/>
                    <a:pt x="87" y="21"/>
                    <a:pt x="87" y="14"/>
                  </a:cubicBezTo>
                  <a:cubicBezTo>
                    <a:pt x="87" y="6"/>
                    <a:pt x="81" y="0"/>
                    <a:pt x="73" y="0"/>
                  </a:cubicBezTo>
                  <a:cubicBezTo>
                    <a:pt x="66" y="0"/>
                    <a:pt x="59" y="6"/>
                    <a:pt x="59" y="14"/>
                  </a:cubicBezTo>
                  <a:cubicBezTo>
                    <a:pt x="59" y="21"/>
                    <a:pt x="66" y="27"/>
                    <a:pt x="7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995363" y="781051"/>
              <a:ext cx="363538" cy="252413"/>
            </a:xfrm>
            <a:custGeom>
              <a:avLst/>
              <a:gdLst>
                <a:gd name="T0" fmla="*/ 82 w 97"/>
                <a:gd name="T1" fmla="*/ 11 h 67"/>
                <a:gd name="T2" fmla="*/ 82 w 97"/>
                <a:gd name="T3" fmla="*/ 5 h 67"/>
                <a:gd name="T4" fmla="*/ 77 w 97"/>
                <a:gd name="T5" fmla="*/ 0 h 67"/>
                <a:gd name="T6" fmla="*/ 55 w 97"/>
                <a:gd name="T7" fmla="*/ 0 h 67"/>
                <a:gd name="T8" fmla="*/ 59 w 97"/>
                <a:gd name="T9" fmla="*/ 5 h 67"/>
                <a:gd name="T10" fmla="*/ 59 w 97"/>
                <a:gd name="T11" fmla="*/ 11 h 67"/>
                <a:gd name="T12" fmla="*/ 37 w 97"/>
                <a:gd name="T13" fmla="*/ 11 h 67"/>
                <a:gd name="T14" fmla="*/ 37 w 97"/>
                <a:gd name="T15" fmla="*/ 5 h 67"/>
                <a:gd name="T16" fmla="*/ 32 w 97"/>
                <a:gd name="T17" fmla="*/ 0 h 67"/>
                <a:gd name="T18" fmla="*/ 4 w 97"/>
                <a:gd name="T19" fmla="*/ 0 h 67"/>
                <a:gd name="T20" fmla="*/ 0 w 97"/>
                <a:gd name="T21" fmla="*/ 5 h 67"/>
                <a:gd name="T22" fmla="*/ 0 w 97"/>
                <a:gd name="T23" fmla="*/ 62 h 67"/>
                <a:gd name="T24" fmla="*/ 4 w 97"/>
                <a:gd name="T25" fmla="*/ 67 h 67"/>
                <a:gd name="T26" fmla="*/ 92 w 97"/>
                <a:gd name="T27" fmla="*/ 67 h 67"/>
                <a:gd name="T28" fmla="*/ 97 w 97"/>
                <a:gd name="T29" fmla="*/ 62 h 67"/>
                <a:gd name="T30" fmla="*/ 97 w 97"/>
                <a:gd name="T31" fmla="*/ 11 h 67"/>
                <a:gd name="T32" fmla="*/ 82 w 97"/>
                <a:gd name="T33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67">
                  <a:moveTo>
                    <a:pt x="82" y="11"/>
                  </a:moveTo>
                  <a:cubicBezTo>
                    <a:pt x="82" y="5"/>
                    <a:pt x="82" y="5"/>
                    <a:pt x="82" y="5"/>
                  </a:cubicBezTo>
                  <a:cubicBezTo>
                    <a:pt x="82" y="2"/>
                    <a:pt x="80" y="0"/>
                    <a:pt x="7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2"/>
                    <a:pt x="59" y="5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5" y="67"/>
                    <a:pt x="97" y="65"/>
                    <a:pt x="97" y="62"/>
                  </a:cubicBezTo>
                  <a:cubicBezTo>
                    <a:pt x="97" y="11"/>
                    <a:pt x="97" y="11"/>
                    <a:pt x="97" y="11"/>
                  </a:cubicBezTo>
                  <a:lnTo>
                    <a:pt x="8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307976" y="698501"/>
              <a:ext cx="330200" cy="334963"/>
            </a:xfrm>
            <a:custGeom>
              <a:avLst/>
              <a:gdLst>
                <a:gd name="T0" fmla="*/ 46 w 88"/>
                <a:gd name="T1" fmla="*/ 76 h 89"/>
                <a:gd name="T2" fmla="*/ 58 w 88"/>
                <a:gd name="T3" fmla="*/ 76 h 89"/>
                <a:gd name="T4" fmla="*/ 58 w 88"/>
                <a:gd name="T5" fmla="*/ 64 h 89"/>
                <a:gd name="T6" fmla="*/ 46 w 88"/>
                <a:gd name="T7" fmla="*/ 64 h 89"/>
                <a:gd name="T8" fmla="*/ 46 w 88"/>
                <a:gd name="T9" fmla="*/ 76 h 89"/>
                <a:gd name="T10" fmla="*/ 30 w 88"/>
                <a:gd name="T11" fmla="*/ 76 h 89"/>
                <a:gd name="T12" fmla="*/ 42 w 88"/>
                <a:gd name="T13" fmla="*/ 76 h 89"/>
                <a:gd name="T14" fmla="*/ 42 w 88"/>
                <a:gd name="T15" fmla="*/ 64 h 89"/>
                <a:gd name="T16" fmla="*/ 30 w 88"/>
                <a:gd name="T17" fmla="*/ 64 h 89"/>
                <a:gd name="T18" fmla="*/ 30 w 88"/>
                <a:gd name="T19" fmla="*/ 76 h 89"/>
                <a:gd name="T20" fmla="*/ 30 w 88"/>
                <a:gd name="T21" fmla="*/ 59 h 89"/>
                <a:gd name="T22" fmla="*/ 42 w 88"/>
                <a:gd name="T23" fmla="*/ 59 h 89"/>
                <a:gd name="T24" fmla="*/ 42 w 88"/>
                <a:gd name="T25" fmla="*/ 47 h 89"/>
                <a:gd name="T26" fmla="*/ 30 w 88"/>
                <a:gd name="T27" fmla="*/ 47 h 89"/>
                <a:gd name="T28" fmla="*/ 30 w 88"/>
                <a:gd name="T29" fmla="*/ 59 h 89"/>
                <a:gd name="T30" fmla="*/ 46 w 88"/>
                <a:gd name="T31" fmla="*/ 59 h 89"/>
                <a:gd name="T32" fmla="*/ 58 w 88"/>
                <a:gd name="T33" fmla="*/ 59 h 89"/>
                <a:gd name="T34" fmla="*/ 58 w 88"/>
                <a:gd name="T35" fmla="*/ 47 h 89"/>
                <a:gd name="T36" fmla="*/ 46 w 88"/>
                <a:gd name="T37" fmla="*/ 47 h 89"/>
                <a:gd name="T38" fmla="*/ 46 w 88"/>
                <a:gd name="T39" fmla="*/ 59 h 89"/>
                <a:gd name="T40" fmla="*/ 85 w 88"/>
                <a:gd name="T41" fmla="*/ 30 h 89"/>
                <a:gd name="T42" fmla="*/ 51 w 88"/>
                <a:gd name="T43" fmla="*/ 2 h 89"/>
                <a:gd name="T44" fmla="*/ 45 w 88"/>
                <a:gd name="T45" fmla="*/ 0 h 89"/>
                <a:gd name="T46" fmla="*/ 39 w 88"/>
                <a:gd name="T47" fmla="*/ 2 h 89"/>
                <a:gd name="T48" fmla="*/ 2 w 88"/>
                <a:gd name="T49" fmla="*/ 32 h 89"/>
                <a:gd name="T50" fmla="*/ 1 w 88"/>
                <a:gd name="T51" fmla="*/ 37 h 89"/>
                <a:gd name="T52" fmla="*/ 5 w 88"/>
                <a:gd name="T53" fmla="*/ 39 h 89"/>
                <a:gd name="T54" fmla="*/ 12 w 88"/>
                <a:gd name="T55" fmla="*/ 39 h 89"/>
                <a:gd name="T56" fmla="*/ 12 w 88"/>
                <a:gd name="T57" fmla="*/ 86 h 89"/>
                <a:gd name="T58" fmla="*/ 15 w 88"/>
                <a:gd name="T59" fmla="*/ 89 h 89"/>
                <a:gd name="T60" fmla="*/ 73 w 88"/>
                <a:gd name="T61" fmla="*/ 89 h 89"/>
                <a:gd name="T62" fmla="*/ 76 w 88"/>
                <a:gd name="T63" fmla="*/ 86 h 89"/>
                <a:gd name="T64" fmla="*/ 76 w 88"/>
                <a:gd name="T65" fmla="*/ 39 h 89"/>
                <a:gd name="T66" fmla="*/ 81 w 88"/>
                <a:gd name="T67" fmla="*/ 39 h 89"/>
                <a:gd name="T68" fmla="*/ 87 w 88"/>
                <a:gd name="T69" fmla="*/ 36 h 89"/>
                <a:gd name="T70" fmla="*/ 85 w 88"/>
                <a:gd name="T71" fmla="*/ 30 h 89"/>
                <a:gd name="T72" fmla="*/ 62 w 88"/>
                <a:gd name="T73" fmla="*/ 76 h 89"/>
                <a:gd name="T74" fmla="*/ 58 w 88"/>
                <a:gd name="T75" fmla="*/ 80 h 89"/>
                <a:gd name="T76" fmla="*/ 29 w 88"/>
                <a:gd name="T77" fmla="*/ 80 h 89"/>
                <a:gd name="T78" fmla="*/ 25 w 88"/>
                <a:gd name="T79" fmla="*/ 76 h 89"/>
                <a:gd name="T80" fmla="*/ 25 w 88"/>
                <a:gd name="T81" fmla="*/ 47 h 89"/>
                <a:gd name="T82" fmla="*/ 29 w 88"/>
                <a:gd name="T83" fmla="*/ 43 h 89"/>
                <a:gd name="T84" fmla="*/ 58 w 88"/>
                <a:gd name="T85" fmla="*/ 43 h 89"/>
                <a:gd name="T86" fmla="*/ 62 w 88"/>
                <a:gd name="T87" fmla="*/ 47 h 89"/>
                <a:gd name="T88" fmla="*/ 62 w 88"/>
                <a:gd name="T89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9">
                  <a:moveTo>
                    <a:pt x="46" y="76"/>
                  </a:moveTo>
                  <a:cubicBezTo>
                    <a:pt x="58" y="76"/>
                    <a:pt x="58" y="76"/>
                    <a:pt x="58" y="76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46" y="64"/>
                    <a:pt x="46" y="64"/>
                    <a:pt x="46" y="64"/>
                  </a:cubicBezTo>
                  <a:lnTo>
                    <a:pt x="46" y="76"/>
                  </a:lnTo>
                  <a:close/>
                  <a:moveTo>
                    <a:pt x="30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0" y="64"/>
                    <a:pt x="30" y="64"/>
                    <a:pt x="30" y="64"/>
                  </a:cubicBezTo>
                  <a:lnTo>
                    <a:pt x="30" y="76"/>
                  </a:lnTo>
                  <a:close/>
                  <a:moveTo>
                    <a:pt x="30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30" y="47"/>
                    <a:pt x="30" y="47"/>
                    <a:pt x="30" y="47"/>
                  </a:cubicBezTo>
                  <a:lnTo>
                    <a:pt x="30" y="59"/>
                  </a:lnTo>
                  <a:close/>
                  <a:moveTo>
                    <a:pt x="46" y="59"/>
                  </a:moveTo>
                  <a:cubicBezTo>
                    <a:pt x="58" y="59"/>
                    <a:pt x="58" y="59"/>
                    <a:pt x="58" y="5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6" y="47"/>
                    <a:pt x="46" y="47"/>
                    <a:pt x="46" y="47"/>
                  </a:cubicBezTo>
                  <a:lnTo>
                    <a:pt x="46" y="59"/>
                  </a:lnTo>
                  <a:close/>
                  <a:moveTo>
                    <a:pt x="85" y="30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0" y="1"/>
                    <a:pt x="47" y="0"/>
                    <a:pt x="45" y="0"/>
                  </a:cubicBezTo>
                  <a:cubicBezTo>
                    <a:pt x="42" y="0"/>
                    <a:pt x="40" y="1"/>
                    <a:pt x="39" y="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0" y="35"/>
                    <a:pt x="1" y="37"/>
                  </a:cubicBezTo>
                  <a:cubicBezTo>
                    <a:pt x="1" y="38"/>
                    <a:pt x="3" y="39"/>
                    <a:pt x="5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8"/>
                    <a:pt x="13" y="89"/>
                    <a:pt x="15" y="89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4" y="89"/>
                    <a:pt x="76" y="88"/>
                    <a:pt x="76" y="86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4" y="39"/>
                    <a:pt x="86" y="38"/>
                    <a:pt x="87" y="36"/>
                  </a:cubicBezTo>
                  <a:cubicBezTo>
                    <a:pt x="88" y="34"/>
                    <a:pt x="87" y="32"/>
                    <a:pt x="85" y="30"/>
                  </a:cubicBezTo>
                  <a:close/>
                  <a:moveTo>
                    <a:pt x="62" y="76"/>
                  </a:moveTo>
                  <a:cubicBezTo>
                    <a:pt x="62" y="78"/>
                    <a:pt x="61" y="80"/>
                    <a:pt x="58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5" y="78"/>
                    <a:pt x="25" y="7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5"/>
                    <a:pt x="27" y="43"/>
                    <a:pt x="29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1" y="43"/>
                    <a:pt x="62" y="45"/>
                    <a:pt x="62" y="47"/>
                  </a:cubicBezTo>
                  <a:lnTo>
                    <a:pt x="62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3074988" y="687388"/>
              <a:ext cx="390525" cy="346075"/>
            </a:xfrm>
            <a:custGeom>
              <a:avLst/>
              <a:gdLst>
                <a:gd name="T0" fmla="*/ 65 w 104"/>
                <a:gd name="T1" fmla="*/ 61 h 92"/>
                <a:gd name="T2" fmla="*/ 64 w 104"/>
                <a:gd name="T3" fmla="*/ 61 h 92"/>
                <a:gd name="T4" fmla="*/ 50 w 104"/>
                <a:gd name="T5" fmla="*/ 72 h 92"/>
                <a:gd name="T6" fmla="*/ 38 w 104"/>
                <a:gd name="T7" fmla="*/ 66 h 92"/>
                <a:gd name="T8" fmla="*/ 55 w 104"/>
                <a:gd name="T9" fmla="*/ 22 h 92"/>
                <a:gd name="T10" fmla="*/ 66 w 104"/>
                <a:gd name="T11" fmla="*/ 28 h 92"/>
                <a:gd name="T12" fmla="*/ 66 w 104"/>
                <a:gd name="T13" fmla="*/ 28 h 92"/>
                <a:gd name="T14" fmla="*/ 66 w 104"/>
                <a:gd name="T15" fmla="*/ 25 h 92"/>
                <a:gd name="T16" fmla="*/ 67 w 104"/>
                <a:gd name="T17" fmla="*/ 23 h 92"/>
                <a:gd name="T18" fmla="*/ 70 w 104"/>
                <a:gd name="T19" fmla="*/ 23 h 92"/>
                <a:gd name="T20" fmla="*/ 79 w 104"/>
                <a:gd name="T21" fmla="*/ 23 h 92"/>
                <a:gd name="T22" fmla="*/ 77 w 104"/>
                <a:gd name="T23" fmla="*/ 54 h 92"/>
                <a:gd name="T24" fmla="*/ 81 w 104"/>
                <a:gd name="T25" fmla="*/ 62 h 92"/>
                <a:gd name="T26" fmla="*/ 88 w 104"/>
                <a:gd name="T27" fmla="*/ 56 h 92"/>
                <a:gd name="T28" fmla="*/ 91 w 104"/>
                <a:gd name="T29" fmla="*/ 40 h 92"/>
                <a:gd name="T30" fmla="*/ 83 w 104"/>
                <a:gd name="T31" fmla="*/ 19 h 92"/>
                <a:gd name="T32" fmla="*/ 60 w 104"/>
                <a:gd name="T33" fmla="*/ 10 h 92"/>
                <a:gd name="T34" fmla="*/ 33 w 104"/>
                <a:gd name="T35" fmla="*/ 21 h 92"/>
                <a:gd name="T36" fmla="*/ 22 w 104"/>
                <a:gd name="T37" fmla="*/ 49 h 92"/>
                <a:gd name="T38" fmla="*/ 32 w 104"/>
                <a:gd name="T39" fmla="*/ 73 h 92"/>
                <a:gd name="T40" fmla="*/ 58 w 104"/>
                <a:gd name="T41" fmla="*/ 82 h 92"/>
                <a:gd name="T42" fmla="*/ 81 w 104"/>
                <a:gd name="T43" fmla="*/ 77 h 92"/>
                <a:gd name="T44" fmla="*/ 81 w 104"/>
                <a:gd name="T45" fmla="*/ 88 h 92"/>
                <a:gd name="T46" fmla="*/ 56 w 104"/>
                <a:gd name="T47" fmla="*/ 92 h 92"/>
                <a:gd name="T48" fmla="*/ 13 w 104"/>
                <a:gd name="T49" fmla="*/ 66 h 92"/>
                <a:gd name="T50" fmla="*/ 59 w 104"/>
                <a:gd name="T51" fmla="*/ 0 h 92"/>
                <a:gd name="T52" fmla="*/ 92 w 104"/>
                <a:gd name="T53" fmla="*/ 11 h 92"/>
                <a:gd name="T54" fmla="*/ 104 w 104"/>
                <a:gd name="T55" fmla="*/ 39 h 92"/>
                <a:gd name="T56" fmla="*/ 96 w 104"/>
                <a:gd name="T57" fmla="*/ 63 h 92"/>
                <a:gd name="T58" fmla="*/ 77 w 104"/>
                <a:gd name="T59" fmla="*/ 72 h 92"/>
                <a:gd name="T60" fmla="*/ 68 w 104"/>
                <a:gd name="T61" fmla="*/ 69 h 92"/>
                <a:gd name="T62" fmla="*/ 65 w 104"/>
                <a:gd name="T63" fmla="*/ 61 h 92"/>
                <a:gd name="T64" fmla="*/ 57 w 104"/>
                <a:gd name="T65" fmla="*/ 31 h 92"/>
                <a:gd name="T66" fmla="*/ 54 w 104"/>
                <a:gd name="T67" fmla="*/ 62 h 92"/>
                <a:gd name="T68" fmla="*/ 62 w 104"/>
                <a:gd name="T69" fmla="*/ 56 h 92"/>
                <a:gd name="T70" fmla="*/ 57 w 104"/>
                <a:gd name="T71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92">
                  <a:moveTo>
                    <a:pt x="65" y="61"/>
                  </a:moveTo>
                  <a:cubicBezTo>
                    <a:pt x="64" y="61"/>
                    <a:pt x="64" y="61"/>
                    <a:pt x="64" y="61"/>
                  </a:cubicBezTo>
                  <a:cubicBezTo>
                    <a:pt x="62" y="68"/>
                    <a:pt x="57" y="72"/>
                    <a:pt x="50" y="72"/>
                  </a:cubicBezTo>
                  <a:cubicBezTo>
                    <a:pt x="45" y="72"/>
                    <a:pt x="41" y="70"/>
                    <a:pt x="38" y="66"/>
                  </a:cubicBezTo>
                  <a:cubicBezTo>
                    <a:pt x="25" y="51"/>
                    <a:pt x="34" y="22"/>
                    <a:pt x="55" y="22"/>
                  </a:cubicBezTo>
                  <a:cubicBezTo>
                    <a:pt x="61" y="22"/>
                    <a:pt x="64" y="24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7" y="24"/>
                    <a:pt x="67" y="23"/>
                  </a:cubicBezTo>
                  <a:cubicBezTo>
                    <a:pt x="68" y="23"/>
                    <a:pt x="69" y="23"/>
                    <a:pt x="70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7" y="38"/>
                    <a:pt x="77" y="49"/>
                    <a:pt x="77" y="54"/>
                  </a:cubicBezTo>
                  <a:cubicBezTo>
                    <a:pt x="77" y="59"/>
                    <a:pt x="78" y="62"/>
                    <a:pt x="81" y="62"/>
                  </a:cubicBezTo>
                  <a:cubicBezTo>
                    <a:pt x="84" y="62"/>
                    <a:pt x="86" y="60"/>
                    <a:pt x="88" y="56"/>
                  </a:cubicBezTo>
                  <a:cubicBezTo>
                    <a:pt x="90" y="52"/>
                    <a:pt x="91" y="46"/>
                    <a:pt x="91" y="40"/>
                  </a:cubicBezTo>
                  <a:cubicBezTo>
                    <a:pt x="91" y="31"/>
                    <a:pt x="88" y="24"/>
                    <a:pt x="83" y="19"/>
                  </a:cubicBezTo>
                  <a:cubicBezTo>
                    <a:pt x="77" y="13"/>
                    <a:pt x="70" y="10"/>
                    <a:pt x="60" y="10"/>
                  </a:cubicBezTo>
                  <a:cubicBezTo>
                    <a:pt x="49" y="10"/>
                    <a:pt x="40" y="14"/>
                    <a:pt x="33" y="21"/>
                  </a:cubicBezTo>
                  <a:cubicBezTo>
                    <a:pt x="26" y="29"/>
                    <a:pt x="22" y="38"/>
                    <a:pt x="22" y="49"/>
                  </a:cubicBezTo>
                  <a:cubicBezTo>
                    <a:pt x="22" y="59"/>
                    <a:pt x="25" y="67"/>
                    <a:pt x="32" y="73"/>
                  </a:cubicBezTo>
                  <a:cubicBezTo>
                    <a:pt x="38" y="79"/>
                    <a:pt x="47" y="82"/>
                    <a:pt x="58" y="82"/>
                  </a:cubicBezTo>
                  <a:cubicBezTo>
                    <a:pt x="66" y="82"/>
                    <a:pt x="74" y="81"/>
                    <a:pt x="81" y="77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4" y="91"/>
                    <a:pt x="66" y="92"/>
                    <a:pt x="56" y="92"/>
                  </a:cubicBezTo>
                  <a:cubicBezTo>
                    <a:pt x="38" y="92"/>
                    <a:pt x="19" y="84"/>
                    <a:pt x="13" y="66"/>
                  </a:cubicBezTo>
                  <a:cubicBezTo>
                    <a:pt x="0" y="33"/>
                    <a:pt x="25" y="0"/>
                    <a:pt x="59" y="0"/>
                  </a:cubicBezTo>
                  <a:cubicBezTo>
                    <a:pt x="72" y="0"/>
                    <a:pt x="83" y="4"/>
                    <a:pt x="92" y="11"/>
                  </a:cubicBezTo>
                  <a:cubicBezTo>
                    <a:pt x="100" y="18"/>
                    <a:pt x="104" y="28"/>
                    <a:pt x="104" y="39"/>
                  </a:cubicBezTo>
                  <a:cubicBezTo>
                    <a:pt x="104" y="49"/>
                    <a:pt x="101" y="57"/>
                    <a:pt x="96" y="63"/>
                  </a:cubicBezTo>
                  <a:cubicBezTo>
                    <a:pt x="91" y="69"/>
                    <a:pt x="85" y="72"/>
                    <a:pt x="77" y="72"/>
                  </a:cubicBezTo>
                  <a:cubicBezTo>
                    <a:pt x="74" y="72"/>
                    <a:pt x="71" y="71"/>
                    <a:pt x="68" y="69"/>
                  </a:cubicBezTo>
                  <a:cubicBezTo>
                    <a:pt x="66" y="67"/>
                    <a:pt x="65" y="64"/>
                    <a:pt x="65" y="61"/>
                  </a:cubicBezTo>
                  <a:close/>
                  <a:moveTo>
                    <a:pt x="57" y="31"/>
                  </a:moveTo>
                  <a:cubicBezTo>
                    <a:pt x="44" y="32"/>
                    <a:pt x="38" y="62"/>
                    <a:pt x="54" y="62"/>
                  </a:cubicBezTo>
                  <a:cubicBezTo>
                    <a:pt x="57" y="62"/>
                    <a:pt x="60" y="60"/>
                    <a:pt x="62" y="56"/>
                  </a:cubicBezTo>
                  <a:cubicBezTo>
                    <a:pt x="66" y="49"/>
                    <a:pt x="66" y="3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3798888" y="758826"/>
              <a:ext cx="382588" cy="274638"/>
            </a:xfrm>
            <a:custGeom>
              <a:avLst/>
              <a:gdLst>
                <a:gd name="T0" fmla="*/ 58 w 102"/>
                <a:gd name="T1" fmla="*/ 47 h 73"/>
                <a:gd name="T2" fmla="*/ 56 w 102"/>
                <a:gd name="T3" fmla="*/ 46 h 73"/>
                <a:gd name="T4" fmla="*/ 51 w 102"/>
                <a:gd name="T5" fmla="*/ 47 h 73"/>
                <a:gd name="T6" fmla="*/ 51 w 102"/>
                <a:gd name="T7" fmla="*/ 47 h 73"/>
                <a:gd name="T8" fmla="*/ 46 w 102"/>
                <a:gd name="T9" fmla="*/ 46 h 73"/>
                <a:gd name="T10" fmla="*/ 45 w 102"/>
                <a:gd name="T11" fmla="*/ 47 h 73"/>
                <a:gd name="T12" fmla="*/ 6 w 102"/>
                <a:gd name="T13" fmla="*/ 73 h 73"/>
                <a:gd name="T14" fmla="*/ 5 w 102"/>
                <a:gd name="T15" fmla="*/ 73 h 73"/>
                <a:gd name="T16" fmla="*/ 7 w 102"/>
                <a:gd name="T17" fmla="*/ 73 h 73"/>
                <a:gd name="T18" fmla="*/ 95 w 102"/>
                <a:gd name="T19" fmla="*/ 73 h 73"/>
                <a:gd name="T20" fmla="*/ 97 w 102"/>
                <a:gd name="T21" fmla="*/ 73 h 73"/>
                <a:gd name="T22" fmla="*/ 97 w 102"/>
                <a:gd name="T23" fmla="*/ 73 h 73"/>
                <a:gd name="T24" fmla="*/ 58 w 102"/>
                <a:gd name="T25" fmla="*/ 47 h 73"/>
                <a:gd name="T26" fmla="*/ 95 w 102"/>
                <a:gd name="T27" fmla="*/ 0 h 73"/>
                <a:gd name="T28" fmla="*/ 7 w 102"/>
                <a:gd name="T29" fmla="*/ 0 h 73"/>
                <a:gd name="T30" fmla="*/ 0 w 102"/>
                <a:gd name="T31" fmla="*/ 7 h 73"/>
                <a:gd name="T32" fmla="*/ 0 w 102"/>
                <a:gd name="T33" fmla="*/ 66 h 73"/>
                <a:gd name="T34" fmla="*/ 3 w 102"/>
                <a:gd name="T35" fmla="*/ 72 h 73"/>
                <a:gd name="T36" fmla="*/ 4 w 102"/>
                <a:gd name="T37" fmla="*/ 70 h 73"/>
                <a:gd name="T38" fmla="*/ 42 w 102"/>
                <a:gd name="T39" fmla="*/ 44 h 73"/>
                <a:gd name="T40" fmla="*/ 3 w 102"/>
                <a:gd name="T41" fmla="*/ 13 h 73"/>
                <a:gd name="T42" fmla="*/ 3 w 102"/>
                <a:gd name="T43" fmla="*/ 10 h 73"/>
                <a:gd name="T44" fmla="*/ 6 w 102"/>
                <a:gd name="T45" fmla="*/ 10 h 73"/>
                <a:gd name="T46" fmla="*/ 45 w 102"/>
                <a:gd name="T47" fmla="*/ 41 h 73"/>
                <a:gd name="T48" fmla="*/ 46 w 102"/>
                <a:gd name="T49" fmla="*/ 42 h 73"/>
                <a:gd name="T50" fmla="*/ 51 w 102"/>
                <a:gd name="T51" fmla="*/ 43 h 73"/>
                <a:gd name="T52" fmla="*/ 56 w 102"/>
                <a:gd name="T53" fmla="*/ 42 h 73"/>
                <a:gd name="T54" fmla="*/ 57 w 102"/>
                <a:gd name="T55" fmla="*/ 41 h 73"/>
                <a:gd name="T56" fmla="*/ 96 w 102"/>
                <a:gd name="T57" fmla="*/ 10 h 73"/>
                <a:gd name="T58" fmla="*/ 96 w 102"/>
                <a:gd name="T59" fmla="*/ 10 h 73"/>
                <a:gd name="T60" fmla="*/ 99 w 102"/>
                <a:gd name="T61" fmla="*/ 10 h 73"/>
                <a:gd name="T62" fmla="*/ 99 w 102"/>
                <a:gd name="T63" fmla="*/ 13 h 73"/>
                <a:gd name="T64" fmla="*/ 60 w 102"/>
                <a:gd name="T65" fmla="*/ 44 h 73"/>
                <a:gd name="T66" fmla="*/ 99 w 102"/>
                <a:gd name="T67" fmla="*/ 70 h 73"/>
                <a:gd name="T68" fmla="*/ 99 w 102"/>
                <a:gd name="T69" fmla="*/ 70 h 73"/>
                <a:gd name="T70" fmla="*/ 99 w 102"/>
                <a:gd name="T71" fmla="*/ 72 h 73"/>
                <a:gd name="T72" fmla="*/ 102 w 102"/>
                <a:gd name="T73" fmla="*/ 66 h 73"/>
                <a:gd name="T74" fmla="*/ 102 w 102"/>
                <a:gd name="T75" fmla="*/ 7 h 73"/>
                <a:gd name="T76" fmla="*/ 95 w 102"/>
                <a:gd name="T7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73">
                  <a:moveTo>
                    <a:pt x="58" y="47"/>
                  </a:moveTo>
                  <a:cubicBezTo>
                    <a:pt x="57" y="47"/>
                    <a:pt x="57" y="46"/>
                    <a:pt x="56" y="46"/>
                  </a:cubicBezTo>
                  <a:cubicBezTo>
                    <a:pt x="55" y="47"/>
                    <a:pt x="53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9" y="47"/>
                    <a:pt x="48" y="47"/>
                    <a:pt x="46" y="46"/>
                  </a:cubicBezTo>
                  <a:cubicBezTo>
                    <a:pt x="46" y="46"/>
                    <a:pt x="45" y="47"/>
                    <a:pt x="45" y="47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5" y="73"/>
                    <a:pt x="5" y="73"/>
                  </a:cubicBezTo>
                  <a:cubicBezTo>
                    <a:pt x="6" y="73"/>
                    <a:pt x="6" y="73"/>
                    <a:pt x="7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6" y="73"/>
                    <a:pt x="96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lnTo>
                    <a:pt x="58" y="47"/>
                  </a:lnTo>
                  <a:close/>
                  <a:moveTo>
                    <a:pt x="9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1" y="71"/>
                    <a:pt x="3" y="72"/>
                  </a:cubicBezTo>
                  <a:cubicBezTo>
                    <a:pt x="3" y="71"/>
                    <a:pt x="3" y="70"/>
                    <a:pt x="4" y="70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6" y="42"/>
                    <a:pt x="46" y="42"/>
                  </a:cubicBezTo>
                  <a:cubicBezTo>
                    <a:pt x="48" y="43"/>
                    <a:pt x="49" y="43"/>
                    <a:pt x="51" y="43"/>
                  </a:cubicBezTo>
                  <a:cubicBezTo>
                    <a:pt x="53" y="43"/>
                    <a:pt x="55" y="43"/>
                    <a:pt x="56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7" y="9"/>
                    <a:pt x="98" y="9"/>
                    <a:pt x="99" y="10"/>
                  </a:cubicBezTo>
                  <a:cubicBezTo>
                    <a:pt x="100" y="11"/>
                    <a:pt x="100" y="12"/>
                    <a:pt x="99" y="13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0"/>
                    <a:pt x="100" y="71"/>
                    <a:pt x="99" y="72"/>
                  </a:cubicBezTo>
                  <a:cubicBezTo>
                    <a:pt x="101" y="70"/>
                    <a:pt x="102" y="69"/>
                    <a:pt x="102" y="66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3"/>
                    <a:pt x="99" y="0"/>
                    <a:pt x="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1727201" y="728663"/>
              <a:ext cx="303213" cy="304800"/>
            </a:xfrm>
            <a:custGeom>
              <a:avLst/>
              <a:gdLst>
                <a:gd name="T0" fmla="*/ 16 w 81"/>
                <a:gd name="T1" fmla="*/ 62 h 81"/>
                <a:gd name="T2" fmla="*/ 65 w 81"/>
                <a:gd name="T3" fmla="*/ 62 h 81"/>
                <a:gd name="T4" fmla="*/ 65 w 81"/>
                <a:gd name="T5" fmla="*/ 60 h 81"/>
                <a:gd name="T6" fmla="*/ 16 w 81"/>
                <a:gd name="T7" fmla="*/ 60 h 81"/>
                <a:gd name="T8" fmla="*/ 16 w 81"/>
                <a:gd name="T9" fmla="*/ 62 h 81"/>
                <a:gd name="T10" fmla="*/ 16 w 81"/>
                <a:gd name="T11" fmla="*/ 69 h 81"/>
                <a:gd name="T12" fmla="*/ 65 w 81"/>
                <a:gd name="T13" fmla="*/ 69 h 81"/>
                <a:gd name="T14" fmla="*/ 65 w 81"/>
                <a:gd name="T15" fmla="*/ 67 h 81"/>
                <a:gd name="T16" fmla="*/ 16 w 81"/>
                <a:gd name="T17" fmla="*/ 67 h 81"/>
                <a:gd name="T18" fmla="*/ 16 w 81"/>
                <a:gd name="T19" fmla="*/ 69 h 81"/>
                <a:gd name="T20" fmla="*/ 77 w 81"/>
                <a:gd name="T21" fmla="*/ 0 h 81"/>
                <a:gd name="T22" fmla="*/ 67 w 81"/>
                <a:gd name="T23" fmla="*/ 0 h 81"/>
                <a:gd name="T24" fmla="*/ 70 w 81"/>
                <a:gd name="T25" fmla="*/ 2 h 81"/>
                <a:gd name="T26" fmla="*/ 70 w 81"/>
                <a:gd name="T27" fmla="*/ 34 h 81"/>
                <a:gd name="T28" fmla="*/ 67 w 81"/>
                <a:gd name="T29" fmla="*/ 35 h 81"/>
                <a:gd name="T30" fmla="*/ 16 w 81"/>
                <a:gd name="T31" fmla="*/ 35 h 81"/>
                <a:gd name="T32" fmla="*/ 13 w 81"/>
                <a:gd name="T33" fmla="*/ 34 h 81"/>
                <a:gd name="T34" fmla="*/ 13 w 81"/>
                <a:gd name="T35" fmla="*/ 2 h 81"/>
                <a:gd name="T36" fmla="*/ 16 w 81"/>
                <a:gd name="T37" fmla="*/ 0 h 81"/>
                <a:gd name="T38" fmla="*/ 4 w 81"/>
                <a:gd name="T39" fmla="*/ 0 h 81"/>
                <a:gd name="T40" fmla="*/ 0 w 81"/>
                <a:gd name="T41" fmla="*/ 4 h 81"/>
                <a:gd name="T42" fmla="*/ 0 w 81"/>
                <a:gd name="T43" fmla="*/ 77 h 81"/>
                <a:gd name="T44" fmla="*/ 4 w 81"/>
                <a:gd name="T45" fmla="*/ 81 h 81"/>
                <a:gd name="T46" fmla="*/ 77 w 81"/>
                <a:gd name="T47" fmla="*/ 81 h 81"/>
                <a:gd name="T48" fmla="*/ 81 w 81"/>
                <a:gd name="T49" fmla="*/ 77 h 81"/>
                <a:gd name="T50" fmla="*/ 81 w 81"/>
                <a:gd name="T51" fmla="*/ 4 h 81"/>
                <a:gd name="T52" fmla="*/ 77 w 81"/>
                <a:gd name="T53" fmla="*/ 0 h 81"/>
                <a:gd name="T54" fmla="*/ 69 w 81"/>
                <a:gd name="T55" fmla="*/ 67 h 81"/>
                <a:gd name="T56" fmla="*/ 62 w 81"/>
                <a:gd name="T57" fmla="*/ 73 h 81"/>
                <a:gd name="T58" fmla="*/ 19 w 81"/>
                <a:gd name="T59" fmla="*/ 73 h 81"/>
                <a:gd name="T60" fmla="*/ 12 w 81"/>
                <a:gd name="T61" fmla="*/ 67 h 81"/>
                <a:gd name="T62" fmla="*/ 12 w 81"/>
                <a:gd name="T63" fmla="*/ 51 h 81"/>
                <a:gd name="T64" fmla="*/ 19 w 81"/>
                <a:gd name="T65" fmla="*/ 46 h 81"/>
                <a:gd name="T66" fmla="*/ 62 w 81"/>
                <a:gd name="T67" fmla="*/ 46 h 81"/>
                <a:gd name="T68" fmla="*/ 69 w 81"/>
                <a:gd name="T69" fmla="*/ 51 h 81"/>
                <a:gd name="T70" fmla="*/ 69 w 81"/>
                <a:gd name="T71" fmla="*/ 67 h 81"/>
                <a:gd name="T72" fmla="*/ 16 w 81"/>
                <a:gd name="T73" fmla="*/ 55 h 81"/>
                <a:gd name="T74" fmla="*/ 65 w 81"/>
                <a:gd name="T75" fmla="*/ 55 h 81"/>
                <a:gd name="T76" fmla="*/ 65 w 81"/>
                <a:gd name="T77" fmla="*/ 53 h 81"/>
                <a:gd name="T78" fmla="*/ 16 w 81"/>
                <a:gd name="T79" fmla="*/ 53 h 81"/>
                <a:gd name="T80" fmla="*/ 16 w 81"/>
                <a:gd name="T81" fmla="*/ 55 h 81"/>
                <a:gd name="T82" fmla="*/ 20 w 81"/>
                <a:gd name="T83" fmla="*/ 28 h 81"/>
                <a:gd name="T84" fmla="*/ 23 w 81"/>
                <a:gd name="T85" fmla="*/ 28 h 81"/>
                <a:gd name="T86" fmla="*/ 25 w 81"/>
                <a:gd name="T87" fmla="*/ 25 h 81"/>
                <a:gd name="T88" fmla="*/ 25 w 81"/>
                <a:gd name="T89" fmla="*/ 11 h 81"/>
                <a:gd name="T90" fmla="*/ 23 w 81"/>
                <a:gd name="T91" fmla="*/ 8 h 81"/>
                <a:gd name="T92" fmla="*/ 20 w 81"/>
                <a:gd name="T93" fmla="*/ 8 h 81"/>
                <a:gd name="T94" fmla="*/ 19 w 81"/>
                <a:gd name="T95" fmla="*/ 11 h 81"/>
                <a:gd name="T96" fmla="*/ 19 w 81"/>
                <a:gd name="T97" fmla="*/ 25 h 81"/>
                <a:gd name="T98" fmla="*/ 20 w 81"/>
                <a:gd name="T99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" h="81">
                  <a:moveTo>
                    <a:pt x="16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16" y="60"/>
                    <a:pt x="16" y="60"/>
                    <a:pt x="16" y="60"/>
                  </a:cubicBezTo>
                  <a:lnTo>
                    <a:pt x="16" y="62"/>
                  </a:lnTo>
                  <a:close/>
                  <a:moveTo>
                    <a:pt x="16" y="69"/>
                  </a:moveTo>
                  <a:cubicBezTo>
                    <a:pt x="65" y="69"/>
                    <a:pt x="65" y="69"/>
                    <a:pt x="65" y="6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69"/>
                  </a:lnTo>
                  <a:close/>
                  <a:moveTo>
                    <a:pt x="7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0" y="1"/>
                    <a:pt x="70" y="2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5"/>
                    <a:pt x="69" y="35"/>
                    <a:pt x="6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4" y="35"/>
                    <a:pt x="13" y="35"/>
                    <a:pt x="13" y="3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2" y="81"/>
                    <a:pt x="4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9" y="81"/>
                    <a:pt x="81" y="79"/>
                    <a:pt x="81" y="7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lose/>
                  <a:moveTo>
                    <a:pt x="69" y="67"/>
                  </a:moveTo>
                  <a:cubicBezTo>
                    <a:pt x="69" y="70"/>
                    <a:pt x="66" y="73"/>
                    <a:pt x="62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5" y="73"/>
                    <a:pt x="12" y="70"/>
                    <a:pt x="12" y="67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8"/>
                    <a:pt x="15" y="46"/>
                    <a:pt x="19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6" y="46"/>
                    <a:pt x="69" y="48"/>
                    <a:pt x="69" y="51"/>
                  </a:cubicBezTo>
                  <a:lnTo>
                    <a:pt x="69" y="67"/>
                  </a:lnTo>
                  <a:close/>
                  <a:moveTo>
                    <a:pt x="16" y="55"/>
                  </a:moveTo>
                  <a:cubicBezTo>
                    <a:pt x="65" y="55"/>
                    <a:pt x="65" y="55"/>
                    <a:pt x="65" y="55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16" y="53"/>
                    <a:pt x="16" y="53"/>
                    <a:pt x="16" y="53"/>
                  </a:cubicBezTo>
                  <a:lnTo>
                    <a:pt x="16" y="55"/>
                  </a:lnTo>
                  <a:close/>
                  <a:moveTo>
                    <a:pt x="20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9"/>
                    <a:pt x="19" y="11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19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2406651" y="725488"/>
              <a:ext cx="352425" cy="307975"/>
            </a:xfrm>
            <a:custGeom>
              <a:avLst/>
              <a:gdLst>
                <a:gd name="T0" fmla="*/ 92 w 94"/>
                <a:gd name="T1" fmla="*/ 30 h 82"/>
                <a:gd name="T2" fmla="*/ 75 w 94"/>
                <a:gd name="T3" fmla="*/ 30 h 82"/>
                <a:gd name="T4" fmla="*/ 75 w 94"/>
                <a:gd name="T5" fmla="*/ 2 h 82"/>
                <a:gd name="T6" fmla="*/ 72 w 94"/>
                <a:gd name="T7" fmla="*/ 0 h 82"/>
                <a:gd name="T8" fmla="*/ 22 w 94"/>
                <a:gd name="T9" fmla="*/ 0 h 82"/>
                <a:gd name="T10" fmla="*/ 20 w 94"/>
                <a:gd name="T11" fmla="*/ 2 h 82"/>
                <a:gd name="T12" fmla="*/ 20 w 94"/>
                <a:gd name="T13" fmla="*/ 30 h 82"/>
                <a:gd name="T14" fmla="*/ 2 w 94"/>
                <a:gd name="T15" fmla="*/ 30 h 82"/>
                <a:gd name="T16" fmla="*/ 0 w 94"/>
                <a:gd name="T17" fmla="*/ 33 h 82"/>
                <a:gd name="T18" fmla="*/ 0 w 94"/>
                <a:gd name="T19" fmla="*/ 69 h 82"/>
                <a:gd name="T20" fmla="*/ 2 w 94"/>
                <a:gd name="T21" fmla="*/ 71 h 82"/>
                <a:gd name="T22" fmla="*/ 11 w 94"/>
                <a:gd name="T23" fmla="*/ 71 h 82"/>
                <a:gd name="T24" fmla="*/ 11 w 94"/>
                <a:gd name="T25" fmla="*/ 73 h 82"/>
                <a:gd name="T26" fmla="*/ 9 w 94"/>
                <a:gd name="T27" fmla="*/ 82 h 82"/>
                <a:gd name="T28" fmla="*/ 86 w 94"/>
                <a:gd name="T29" fmla="*/ 82 h 82"/>
                <a:gd name="T30" fmla="*/ 83 w 94"/>
                <a:gd name="T31" fmla="*/ 73 h 82"/>
                <a:gd name="T32" fmla="*/ 83 w 94"/>
                <a:gd name="T33" fmla="*/ 71 h 82"/>
                <a:gd name="T34" fmla="*/ 92 w 94"/>
                <a:gd name="T35" fmla="*/ 71 h 82"/>
                <a:gd name="T36" fmla="*/ 94 w 94"/>
                <a:gd name="T37" fmla="*/ 69 h 82"/>
                <a:gd name="T38" fmla="*/ 94 w 94"/>
                <a:gd name="T39" fmla="*/ 33 h 82"/>
                <a:gd name="T40" fmla="*/ 92 w 94"/>
                <a:gd name="T41" fmla="*/ 30 h 82"/>
                <a:gd name="T42" fmla="*/ 7 w 94"/>
                <a:gd name="T43" fmla="*/ 54 h 82"/>
                <a:gd name="T44" fmla="*/ 3 w 94"/>
                <a:gd name="T45" fmla="*/ 51 h 82"/>
                <a:gd name="T46" fmla="*/ 7 w 94"/>
                <a:gd name="T47" fmla="*/ 47 h 82"/>
                <a:gd name="T48" fmla="*/ 10 w 94"/>
                <a:gd name="T49" fmla="*/ 51 h 82"/>
                <a:gd name="T50" fmla="*/ 7 w 94"/>
                <a:gd name="T51" fmla="*/ 54 h 82"/>
                <a:gd name="T52" fmla="*/ 28 w 94"/>
                <a:gd name="T53" fmla="*/ 47 h 82"/>
                <a:gd name="T54" fmla="*/ 31 w 94"/>
                <a:gd name="T55" fmla="*/ 51 h 82"/>
                <a:gd name="T56" fmla="*/ 28 w 94"/>
                <a:gd name="T57" fmla="*/ 54 h 82"/>
                <a:gd name="T58" fmla="*/ 24 w 94"/>
                <a:gd name="T59" fmla="*/ 51 h 82"/>
                <a:gd name="T60" fmla="*/ 28 w 94"/>
                <a:gd name="T61" fmla="*/ 47 h 82"/>
                <a:gd name="T62" fmla="*/ 17 w 94"/>
                <a:gd name="T63" fmla="*/ 47 h 82"/>
                <a:gd name="T64" fmla="*/ 21 w 94"/>
                <a:gd name="T65" fmla="*/ 51 h 82"/>
                <a:gd name="T66" fmla="*/ 17 w 94"/>
                <a:gd name="T67" fmla="*/ 54 h 82"/>
                <a:gd name="T68" fmla="*/ 14 w 94"/>
                <a:gd name="T69" fmla="*/ 51 h 82"/>
                <a:gd name="T70" fmla="*/ 17 w 94"/>
                <a:gd name="T71" fmla="*/ 47 h 82"/>
                <a:gd name="T72" fmla="*/ 81 w 94"/>
                <a:gd name="T73" fmla="*/ 66 h 82"/>
                <a:gd name="T74" fmla="*/ 13 w 94"/>
                <a:gd name="T75" fmla="*/ 66 h 82"/>
                <a:gd name="T76" fmla="*/ 13 w 94"/>
                <a:gd name="T77" fmla="*/ 61 h 82"/>
                <a:gd name="T78" fmla="*/ 81 w 94"/>
                <a:gd name="T79" fmla="*/ 61 h 82"/>
                <a:gd name="T80" fmla="*/ 81 w 94"/>
                <a:gd name="T81" fmla="*/ 6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82">
                  <a:moveTo>
                    <a:pt x="92" y="30"/>
                  </a:moveTo>
                  <a:cubicBezTo>
                    <a:pt x="75" y="30"/>
                    <a:pt x="75" y="30"/>
                    <a:pt x="75" y="30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1"/>
                    <a:pt x="73" y="0"/>
                    <a:pt x="7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0" y="31"/>
                    <a:pt x="0" y="33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1"/>
                    <a:pt x="2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3" y="71"/>
                    <a:pt x="94" y="70"/>
                    <a:pt x="94" y="69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1"/>
                    <a:pt x="93" y="30"/>
                    <a:pt x="92" y="30"/>
                  </a:cubicBezTo>
                  <a:close/>
                  <a:moveTo>
                    <a:pt x="7" y="54"/>
                  </a:moveTo>
                  <a:cubicBezTo>
                    <a:pt x="5" y="54"/>
                    <a:pt x="3" y="52"/>
                    <a:pt x="3" y="51"/>
                  </a:cubicBezTo>
                  <a:cubicBezTo>
                    <a:pt x="3" y="49"/>
                    <a:pt x="5" y="47"/>
                    <a:pt x="7" y="47"/>
                  </a:cubicBezTo>
                  <a:cubicBezTo>
                    <a:pt x="9" y="47"/>
                    <a:pt x="10" y="49"/>
                    <a:pt x="10" y="51"/>
                  </a:cubicBezTo>
                  <a:cubicBezTo>
                    <a:pt x="10" y="52"/>
                    <a:pt x="9" y="54"/>
                    <a:pt x="7" y="54"/>
                  </a:cubicBezTo>
                  <a:close/>
                  <a:moveTo>
                    <a:pt x="28" y="47"/>
                  </a:moveTo>
                  <a:cubicBezTo>
                    <a:pt x="29" y="47"/>
                    <a:pt x="31" y="49"/>
                    <a:pt x="31" y="51"/>
                  </a:cubicBezTo>
                  <a:cubicBezTo>
                    <a:pt x="31" y="52"/>
                    <a:pt x="29" y="54"/>
                    <a:pt x="28" y="54"/>
                  </a:cubicBezTo>
                  <a:cubicBezTo>
                    <a:pt x="26" y="54"/>
                    <a:pt x="24" y="52"/>
                    <a:pt x="24" y="51"/>
                  </a:cubicBezTo>
                  <a:cubicBezTo>
                    <a:pt x="24" y="49"/>
                    <a:pt x="26" y="47"/>
                    <a:pt x="28" y="47"/>
                  </a:cubicBezTo>
                  <a:close/>
                  <a:moveTo>
                    <a:pt x="17" y="47"/>
                  </a:moveTo>
                  <a:cubicBezTo>
                    <a:pt x="19" y="47"/>
                    <a:pt x="21" y="49"/>
                    <a:pt x="21" y="51"/>
                  </a:cubicBezTo>
                  <a:cubicBezTo>
                    <a:pt x="21" y="52"/>
                    <a:pt x="19" y="54"/>
                    <a:pt x="17" y="54"/>
                  </a:cubicBezTo>
                  <a:cubicBezTo>
                    <a:pt x="15" y="54"/>
                    <a:pt x="14" y="52"/>
                    <a:pt x="14" y="51"/>
                  </a:cubicBezTo>
                  <a:cubicBezTo>
                    <a:pt x="14" y="49"/>
                    <a:pt x="15" y="47"/>
                    <a:pt x="17" y="47"/>
                  </a:cubicBezTo>
                  <a:close/>
                  <a:moveTo>
                    <a:pt x="81" y="66"/>
                  </a:moveTo>
                  <a:cubicBezTo>
                    <a:pt x="13" y="66"/>
                    <a:pt x="13" y="66"/>
                    <a:pt x="13" y="6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81" y="61"/>
                    <a:pt x="81" y="61"/>
                    <a:pt x="81" y="61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10160001" y="800101"/>
              <a:ext cx="327025" cy="233363"/>
            </a:xfrm>
            <a:custGeom>
              <a:avLst/>
              <a:gdLst>
                <a:gd name="T0" fmla="*/ 84 w 87"/>
                <a:gd name="T1" fmla="*/ 4 h 62"/>
                <a:gd name="T2" fmla="*/ 55 w 87"/>
                <a:gd name="T3" fmla="*/ 4 h 62"/>
                <a:gd name="T4" fmla="*/ 55 w 87"/>
                <a:gd name="T5" fmla="*/ 1 h 62"/>
                <a:gd name="T6" fmla="*/ 53 w 87"/>
                <a:gd name="T7" fmla="*/ 0 h 62"/>
                <a:gd name="T8" fmla="*/ 34 w 87"/>
                <a:gd name="T9" fmla="*/ 0 h 62"/>
                <a:gd name="T10" fmla="*/ 32 w 87"/>
                <a:gd name="T11" fmla="*/ 1 h 62"/>
                <a:gd name="T12" fmla="*/ 32 w 87"/>
                <a:gd name="T13" fmla="*/ 4 h 62"/>
                <a:gd name="T14" fmla="*/ 3 w 87"/>
                <a:gd name="T15" fmla="*/ 4 h 62"/>
                <a:gd name="T16" fmla="*/ 0 w 87"/>
                <a:gd name="T17" fmla="*/ 7 h 62"/>
                <a:gd name="T18" fmla="*/ 0 w 87"/>
                <a:gd name="T19" fmla="*/ 59 h 62"/>
                <a:gd name="T20" fmla="*/ 3 w 87"/>
                <a:gd name="T21" fmla="*/ 62 h 62"/>
                <a:gd name="T22" fmla="*/ 84 w 87"/>
                <a:gd name="T23" fmla="*/ 62 h 62"/>
                <a:gd name="T24" fmla="*/ 87 w 87"/>
                <a:gd name="T25" fmla="*/ 59 h 62"/>
                <a:gd name="T26" fmla="*/ 87 w 87"/>
                <a:gd name="T27" fmla="*/ 7 h 62"/>
                <a:gd name="T28" fmla="*/ 84 w 87"/>
                <a:gd name="T29" fmla="*/ 4 h 62"/>
                <a:gd name="T30" fmla="*/ 43 w 87"/>
                <a:gd name="T31" fmla="*/ 53 h 62"/>
                <a:gd name="T32" fmla="*/ 24 w 87"/>
                <a:gd name="T33" fmla="*/ 33 h 62"/>
                <a:gd name="T34" fmla="*/ 43 w 87"/>
                <a:gd name="T35" fmla="*/ 13 h 62"/>
                <a:gd name="T36" fmla="*/ 63 w 87"/>
                <a:gd name="T37" fmla="*/ 33 h 62"/>
                <a:gd name="T38" fmla="*/ 43 w 87"/>
                <a:gd name="T39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62">
                  <a:moveTo>
                    <a:pt x="84" y="4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2" y="1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3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2"/>
                    <a:pt x="87" y="61"/>
                    <a:pt x="87" y="5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6"/>
                    <a:pt x="85" y="4"/>
                    <a:pt x="84" y="4"/>
                  </a:cubicBezTo>
                  <a:close/>
                  <a:moveTo>
                    <a:pt x="43" y="53"/>
                  </a:moveTo>
                  <a:cubicBezTo>
                    <a:pt x="32" y="53"/>
                    <a:pt x="24" y="44"/>
                    <a:pt x="24" y="33"/>
                  </a:cubicBezTo>
                  <a:cubicBezTo>
                    <a:pt x="24" y="22"/>
                    <a:pt x="32" y="13"/>
                    <a:pt x="43" y="13"/>
                  </a:cubicBezTo>
                  <a:cubicBezTo>
                    <a:pt x="54" y="13"/>
                    <a:pt x="63" y="22"/>
                    <a:pt x="63" y="33"/>
                  </a:cubicBezTo>
                  <a:cubicBezTo>
                    <a:pt x="63" y="44"/>
                    <a:pt x="54" y="53"/>
                    <a:pt x="43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9428163" y="762001"/>
              <a:ext cx="384175" cy="271463"/>
            </a:xfrm>
            <a:custGeom>
              <a:avLst/>
              <a:gdLst>
                <a:gd name="T0" fmla="*/ 34 w 102"/>
                <a:gd name="T1" fmla="*/ 24 h 72"/>
                <a:gd name="T2" fmla="*/ 24 w 102"/>
                <a:gd name="T3" fmla="*/ 14 h 72"/>
                <a:gd name="T4" fmla="*/ 14 w 102"/>
                <a:gd name="T5" fmla="*/ 24 h 72"/>
                <a:gd name="T6" fmla="*/ 24 w 102"/>
                <a:gd name="T7" fmla="*/ 35 h 72"/>
                <a:gd name="T8" fmla="*/ 34 w 102"/>
                <a:gd name="T9" fmla="*/ 24 h 72"/>
                <a:gd name="T10" fmla="*/ 102 w 102"/>
                <a:gd name="T11" fmla="*/ 72 h 72"/>
                <a:gd name="T12" fmla="*/ 78 w 102"/>
                <a:gd name="T13" fmla="*/ 35 h 72"/>
                <a:gd name="T14" fmla="*/ 70 w 102"/>
                <a:gd name="T15" fmla="*/ 36 h 72"/>
                <a:gd name="T16" fmla="*/ 51 w 102"/>
                <a:gd name="T17" fmla="*/ 21 h 72"/>
                <a:gd name="T18" fmla="*/ 32 w 102"/>
                <a:gd name="T19" fmla="*/ 36 h 72"/>
                <a:gd name="T20" fmla="*/ 24 w 102"/>
                <a:gd name="T21" fmla="*/ 35 h 72"/>
                <a:gd name="T22" fmla="*/ 0 w 102"/>
                <a:gd name="T23" fmla="*/ 72 h 72"/>
                <a:gd name="T24" fmla="*/ 48 w 102"/>
                <a:gd name="T25" fmla="*/ 72 h 72"/>
                <a:gd name="T26" fmla="*/ 46 w 102"/>
                <a:gd name="T27" fmla="*/ 58 h 72"/>
                <a:gd name="T28" fmla="*/ 56 w 102"/>
                <a:gd name="T29" fmla="*/ 58 h 72"/>
                <a:gd name="T30" fmla="*/ 54 w 102"/>
                <a:gd name="T31" fmla="*/ 72 h 72"/>
                <a:gd name="T32" fmla="*/ 102 w 102"/>
                <a:gd name="T33" fmla="*/ 72 h 72"/>
                <a:gd name="T34" fmla="*/ 88 w 102"/>
                <a:gd name="T35" fmla="*/ 24 h 72"/>
                <a:gd name="T36" fmla="*/ 78 w 102"/>
                <a:gd name="T37" fmla="*/ 14 h 72"/>
                <a:gd name="T38" fmla="*/ 68 w 102"/>
                <a:gd name="T39" fmla="*/ 24 h 72"/>
                <a:gd name="T40" fmla="*/ 78 w 102"/>
                <a:gd name="T41" fmla="*/ 35 h 72"/>
                <a:gd name="T42" fmla="*/ 88 w 102"/>
                <a:gd name="T43" fmla="*/ 24 h 72"/>
                <a:gd name="T44" fmla="*/ 61 w 102"/>
                <a:gd name="T45" fmla="*/ 10 h 72"/>
                <a:gd name="T46" fmla="*/ 51 w 102"/>
                <a:gd name="T47" fmla="*/ 0 h 72"/>
                <a:gd name="T48" fmla="*/ 41 w 102"/>
                <a:gd name="T49" fmla="*/ 10 h 72"/>
                <a:gd name="T50" fmla="*/ 51 w 102"/>
                <a:gd name="T51" fmla="*/ 21 h 72"/>
                <a:gd name="T52" fmla="*/ 61 w 102"/>
                <a:gd name="T53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72">
                  <a:moveTo>
                    <a:pt x="34" y="24"/>
                  </a:moveTo>
                  <a:cubicBezTo>
                    <a:pt x="34" y="18"/>
                    <a:pt x="30" y="14"/>
                    <a:pt x="24" y="14"/>
                  </a:cubicBezTo>
                  <a:cubicBezTo>
                    <a:pt x="19" y="14"/>
                    <a:pt x="14" y="18"/>
                    <a:pt x="14" y="24"/>
                  </a:cubicBezTo>
                  <a:cubicBezTo>
                    <a:pt x="14" y="30"/>
                    <a:pt x="19" y="35"/>
                    <a:pt x="24" y="35"/>
                  </a:cubicBezTo>
                  <a:cubicBezTo>
                    <a:pt x="30" y="35"/>
                    <a:pt x="34" y="30"/>
                    <a:pt x="34" y="24"/>
                  </a:cubicBezTo>
                  <a:close/>
                  <a:moveTo>
                    <a:pt x="102" y="72"/>
                  </a:moveTo>
                  <a:cubicBezTo>
                    <a:pt x="102" y="51"/>
                    <a:pt x="91" y="35"/>
                    <a:pt x="78" y="35"/>
                  </a:cubicBezTo>
                  <a:cubicBezTo>
                    <a:pt x="75" y="35"/>
                    <a:pt x="73" y="35"/>
                    <a:pt x="70" y="36"/>
                  </a:cubicBezTo>
                  <a:cubicBezTo>
                    <a:pt x="66" y="27"/>
                    <a:pt x="59" y="21"/>
                    <a:pt x="51" y="21"/>
                  </a:cubicBezTo>
                  <a:cubicBezTo>
                    <a:pt x="43" y="21"/>
                    <a:pt x="36" y="27"/>
                    <a:pt x="32" y="36"/>
                  </a:cubicBezTo>
                  <a:cubicBezTo>
                    <a:pt x="29" y="35"/>
                    <a:pt x="27" y="35"/>
                    <a:pt x="24" y="35"/>
                  </a:cubicBezTo>
                  <a:cubicBezTo>
                    <a:pt x="11" y="35"/>
                    <a:pt x="0" y="51"/>
                    <a:pt x="0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67"/>
                    <a:pt x="47" y="63"/>
                    <a:pt x="4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5" y="63"/>
                    <a:pt x="54" y="67"/>
                    <a:pt x="54" y="72"/>
                  </a:cubicBezTo>
                  <a:lnTo>
                    <a:pt x="102" y="72"/>
                  </a:lnTo>
                  <a:close/>
                  <a:moveTo>
                    <a:pt x="88" y="24"/>
                  </a:moveTo>
                  <a:cubicBezTo>
                    <a:pt x="88" y="18"/>
                    <a:pt x="83" y="14"/>
                    <a:pt x="78" y="14"/>
                  </a:cubicBezTo>
                  <a:cubicBezTo>
                    <a:pt x="72" y="14"/>
                    <a:pt x="68" y="18"/>
                    <a:pt x="68" y="24"/>
                  </a:cubicBezTo>
                  <a:cubicBezTo>
                    <a:pt x="68" y="30"/>
                    <a:pt x="72" y="35"/>
                    <a:pt x="78" y="35"/>
                  </a:cubicBezTo>
                  <a:cubicBezTo>
                    <a:pt x="83" y="35"/>
                    <a:pt x="88" y="30"/>
                    <a:pt x="88" y="24"/>
                  </a:cubicBezTo>
                  <a:close/>
                  <a:moveTo>
                    <a:pt x="61" y="10"/>
                  </a:move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1" y="5"/>
                    <a:pt x="41" y="10"/>
                  </a:cubicBezTo>
                  <a:cubicBezTo>
                    <a:pt x="41" y="16"/>
                    <a:pt x="45" y="21"/>
                    <a:pt x="51" y="21"/>
                  </a:cubicBezTo>
                  <a:cubicBezTo>
                    <a:pt x="56" y="21"/>
                    <a:pt x="61" y="16"/>
                    <a:pt x="6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10880726" y="777876"/>
              <a:ext cx="293688" cy="255588"/>
            </a:xfrm>
            <a:custGeom>
              <a:avLst/>
              <a:gdLst>
                <a:gd name="T0" fmla="*/ 78 w 78"/>
                <a:gd name="T1" fmla="*/ 28 h 68"/>
                <a:gd name="T2" fmla="*/ 39 w 78"/>
                <a:gd name="T3" fmla="*/ 0 h 68"/>
                <a:gd name="T4" fmla="*/ 0 w 78"/>
                <a:gd name="T5" fmla="*/ 28 h 68"/>
                <a:gd name="T6" fmla="*/ 39 w 78"/>
                <a:gd name="T7" fmla="*/ 56 h 68"/>
                <a:gd name="T8" fmla="*/ 49 w 78"/>
                <a:gd name="T9" fmla="*/ 55 h 68"/>
                <a:gd name="T10" fmla="*/ 72 w 78"/>
                <a:gd name="T11" fmla="*/ 68 h 68"/>
                <a:gd name="T12" fmla="*/ 64 w 78"/>
                <a:gd name="T13" fmla="*/ 49 h 68"/>
                <a:gd name="T14" fmla="*/ 78 w 78"/>
                <a:gd name="T15" fmla="*/ 28 h 68"/>
                <a:gd name="T16" fmla="*/ 14 w 78"/>
                <a:gd name="T17" fmla="*/ 13 h 68"/>
                <a:gd name="T18" fmla="*/ 63 w 78"/>
                <a:gd name="T19" fmla="*/ 13 h 68"/>
                <a:gd name="T20" fmla="*/ 65 w 78"/>
                <a:gd name="T21" fmla="*/ 15 h 68"/>
                <a:gd name="T22" fmla="*/ 63 w 78"/>
                <a:gd name="T23" fmla="*/ 17 h 68"/>
                <a:gd name="T24" fmla="*/ 14 w 78"/>
                <a:gd name="T25" fmla="*/ 17 h 68"/>
                <a:gd name="T26" fmla="*/ 12 w 78"/>
                <a:gd name="T27" fmla="*/ 15 h 68"/>
                <a:gd name="T28" fmla="*/ 14 w 78"/>
                <a:gd name="T29" fmla="*/ 13 h 68"/>
                <a:gd name="T30" fmla="*/ 14 w 78"/>
                <a:gd name="T31" fmla="*/ 21 h 68"/>
                <a:gd name="T32" fmla="*/ 63 w 78"/>
                <a:gd name="T33" fmla="*/ 21 h 68"/>
                <a:gd name="T34" fmla="*/ 65 w 78"/>
                <a:gd name="T35" fmla="*/ 23 h 68"/>
                <a:gd name="T36" fmla="*/ 63 w 78"/>
                <a:gd name="T37" fmla="*/ 24 h 68"/>
                <a:gd name="T38" fmla="*/ 14 w 78"/>
                <a:gd name="T39" fmla="*/ 24 h 68"/>
                <a:gd name="T40" fmla="*/ 12 w 78"/>
                <a:gd name="T41" fmla="*/ 23 h 68"/>
                <a:gd name="T42" fmla="*/ 14 w 78"/>
                <a:gd name="T43" fmla="*/ 21 h 68"/>
                <a:gd name="T44" fmla="*/ 14 w 78"/>
                <a:gd name="T45" fmla="*/ 28 h 68"/>
                <a:gd name="T46" fmla="*/ 63 w 78"/>
                <a:gd name="T47" fmla="*/ 28 h 68"/>
                <a:gd name="T48" fmla="*/ 65 w 78"/>
                <a:gd name="T49" fmla="*/ 30 h 68"/>
                <a:gd name="T50" fmla="*/ 63 w 78"/>
                <a:gd name="T51" fmla="*/ 32 h 68"/>
                <a:gd name="T52" fmla="*/ 14 w 78"/>
                <a:gd name="T53" fmla="*/ 32 h 68"/>
                <a:gd name="T54" fmla="*/ 12 w 78"/>
                <a:gd name="T55" fmla="*/ 30 h 68"/>
                <a:gd name="T56" fmla="*/ 14 w 78"/>
                <a:gd name="T57" fmla="*/ 28 h 68"/>
                <a:gd name="T58" fmla="*/ 14 w 78"/>
                <a:gd name="T59" fmla="*/ 40 h 68"/>
                <a:gd name="T60" fmla="*/ 12 w 78"/>
                <a:gd name="T61" fmla="*/ 38 h 68"/>
                <a:gd name="T62" fmla="*/ 14 w 78"/>
                <a:gd name="T63" fmla="*/ 36 h 68"/>
                <a:gd name="T64" fmla="*/ 63 w 78"/>
                <a:gd name="T65" fmla="*/ 36 h 68"/>
                <a:gd name="T66" fmla="*/ 65 w 78"/>
                <a:gd name="T67" fmla="*/ 38 h 68"/>
                <a:gd name="T68" fmla="*/ 63 w 78"/>
                <a:gd name="T69" fmla="*/ 40 h 68"/>
                <a:gd name="T70" fmla="*/ 14 w 78"/>
                <a:gd name="T7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68">
                  <a:moveTo>
                    <a:pt x="78" y="28"/>
                  </a:moveTo>
                  <a:cubicBezTo>
                    <a:pt x="78" y="13"/>
                    <a:pt x="60" y="0"/>
                    <a:pt x="39" y="0"/>
                  </a:cubicBezTo>
                  <a:cubicBezTo>
                    <a:pt x="17" y="0"/>
                    <a:pt x="0" y="13"/>
                    <a:pt x="0" y="28"/>
                  </a:cubicBezTo>
                  <a:cubicBezTo>
                    <a:pt x="0" y="43"/>
                    <a:pt x="17" y="56"/>
                    <a:pt x="39" y="56"/>
                  </a:cubicBezTo>
                  <a:cubicBezTo>
                    <a:pt x="42" y="56"/>
                    <a:pt x="45" y="55"/>
                    <a:pt x="49" y="55"/>
                  </a:cubicBezTo>
                  <a:cubicBezTo>
                    <a:pt x="54" y="60"/>
                    <a:pt x="61" y="66"/>
                    <a:pt x="72" y="68"/>
                  </a:cubicBezTo>
                  <a:cubicBezTo>
                    <a:pt x="67" y="63"/>
                    <a:pt x="65" y="56"/>
                    <a:pt x="64" y="49"/>
                  </a:cubicBezTo>
                  <a:cubicBezTo>
                    <a:pt x="72" y="44"/>
                    <a:pt x="78" y="37"/>
                    <a:pt x="78" y="28"/>
                  </a:cubicBezTo>
                  <a:close/>
                  <a:moveTo>
                    <a:pt x="14" y="13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4" y="13"/>
                    <a:pt x="65" y="14"/>
                    <a:pt x="65" y="15"/>
                  </a:cubicBezTo>
                  <a:cubicBezTo>
                    <a:pt x="65" y="16"/>
                    <a:pt x="64" y="17"/>
                    <a:pt x="6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2" y="14"/>
                    <a:pt x="13" y="13"/>
                    <a:pt x="14" y="13"/>
                  </a:cubicBezTo>
                  <a:close/>
                  <a:moveTo>
                    <a:pt x="14" y="21"/>
                  </a:moveTo>
                  <a:cubicBezTo>
                    <a:pt x="63" y="21"/>
                    <a:pt x="63" y="21"/>
                    <a:pt x="63" y="21"/>
                  </a:cubicBezTo>
                  <a:cubicBezTo>
                    <a:pt x="64" y="21"/>
                    <a:pt x="65" y="22"/>
                    <a:pt x="65" y="23"/>
                  </a:cubicBezTo>
                  <a:cubicBezTo>
                    <a:pt x="65" y="24"/>
                    <a:pt x="64" y="24"/>
                    <a:pt x="6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2" y="24"/>
                    <a:pt x="12" y="23"/>
                  </a:cubicBezTo>
                  <a:cubicBezTo>
                    <a:pt x="12" y="22"/>
                    <a:pt x="13" y="21"/>
                    <a:pt x="14" y="21"/>
                  </a:cubicBezTo>
                  <a:close/>
                  <a:moveTo>
                    <a:pt x="14" y="28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64" y="28"/>
                    <a:pt x="65" y="29"/>
                    <a:pt x="65" y="30"/>
                  </a:cubicBezTo>
                  <a:cubicBezTo>
                    <a:pt x="65" y="31"/>
                    <a:pt x="64" y="32"/>
                    <a:pt x="6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2" y="31"/>
                    <a:pt x="12" y="30"/>
                  </a:cubicBezTo>
                  <a:cubicBezTo>
                    <a:pt x="12" y="29"/>
                    <a:pt x="13" y="28"/>
                    <a:pt x="14" y="28"/>
                  </a:cubicBezTo>
                  <a:close/>
                  <a:moveTo>
                    <a:pt x="14" y="40"/>
                  </a:moveTo>
                  <a:cubicBezTo>
                    <a:pt x="13" y="40"/>
                    <a:pt x="12" y="39"/>
                    <a:pt x="12" y="38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9"/>
                    <a:pt x="64" y="40"/>
                    <a:pt x="63" y="40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11560176" y="712788"/>
              <a:ext cx="341313" cy="320675"/>
            </a:xfrm>
            <a:custGeom>
              <a:avLst/>
              <a:gdLst>
                <a:gd name="T0" fmla="*/ 89 w 91"/>
                <a:gd name="T1" fmla="*/ 0 h 85"/>
                <a:gd name="T2" fmla="*/ 0 w 91"/>
                <a:gd name="T3" fmla="*/ 13 h 85"/>
                <a:gd name="T4" fmla="*/ 2 w 91"/>
                <a:gd name="T5" fmla="*/ 20 h 85"/>
                <a:gd name="T6" fmla="*/ 9 w 91"/>
                <a:gd name="T7" fmla="*/ 43 h 85"/>
                <a:gd name="T8" fmla="*/ 20 w 91"/>
                <a:gd name="T9" fmla="*/ 85 h 85"/>
                <a:gd name="T10" fmla="*/ 72 w 91"/>
                <a:gd name="T11" fmla="*/ 73 h 85"/>
                <a:gd name="T12" fmla="*/ 77 w 91"/>
                <a:gd name="T13" fmla="*/ 58 h 85"/>
                <a:gd name="T14" fmla="*/ 82 w 91"/>
                <a:gd name="T15" fmla="*/ 41 h 85"/>
                <a:gd name="T16" fmla="*/ 88 w 91"/>
                <a:gd name="T17" fmla="*/ 21 h 85"/>
                <a:gd name="T18" fmla="*/ 91 w 91"/>
                <a:gd name="T19" fmla="*/ 13 h 85"/>
                <a:gd name="T20" fmla="*/ 32 w 91"/>
                <a:gd name="T21" fmla="*/ 41 h 85"/>
                <a:gd name="T22" fmla="*/ 27 w 91"/>
                <a:gd name="T23" fmla="*/ 24 h 85"/>
                <a:gd name="T24" fmla="*/ 17 w 91"/>
                <a:gd name="T25" fmla="*/ 16 h 85"/>
                <a:gd name="T26" fmla="*/ 21 w 91"/>
                <a:gd name="T27" fmla="*/ 36 h 85"/>
                <a:gd name="T28" fmla="*/ 38 w 91"/>
                <a:gd name="T29" fmla="*/ 70 h 85"/>
                <a:gd name="T30" fmla="*/ 31 w 91"/>
                <a:gd name="T31" fmla="*/ 70 h 85"/>
                <a:gd name="T32" fmla="*/ 38 w 91"/>
                <a:gd name="T33" fmla="*/ 61 h 85"/>
                <a:gd name="T34" fmla="*/ 46 w 91"/>
                <a:gd name="T35" fmla="*/ 45 h 85"/>
                <a:gd name="T36" fmla="*/ 43 w 91"/>
                <a:gd name="T37" fmla="*/ 70 h 85"/>
                <a:gd name="T38" fmla="*/ 53 w 91"/>
                <a:gd name="T39" fmla="*/ 70 h 85"/>
                <a:gd name="T40" fmla="*/ 53 w 91"/>
                <a:gd name="T41" fmla="*/ 61 h 85"/>
                <a:gd name="T42" fmla="*/ 61 w 91"/>
                <a:gd name="T43" fmla="*/ 70 h 85"/>
                <a:gd name="T44" fmla="*/ 53 w 91"/>
                <a:gd name="T45" fmla="*/ 20 h 85"/>
                <a:gd name="T46" fmla="*/ 63 w 91"/>
                <a:gd name="T47" fmla="*/ 20 h 85"/>
                <a:gd name="T48" fmla="*/ 57 w 91"/>
                <a:gd name="T49" fmla="*/ 41 h 85"/>
                <a:gd name="T50" fmla="*/ 52 w 91"/>
                <a:gd name="T51" fmla="*/ 24 h 85"/>
                <a:gd name="T52" fmla="*/ 41 w 91"/>
                <a:gd name="T53" fmla="*/ 20 h 85"/>
                <a:gd name="T54" fmla="*/ 51 w 91"/>
                <a:gd name="T55" fmla="*/ 20 h 85"/>
                <a:gd name="T56" fmla="*/ 39 w 91"/>
                <a:gd name="T57" fmla="*/ 57 h 85"/>
                <a:gd name="T58" fmla="*/ 44 w 91"/>
                <a:gd name="T59" fmla="*/ 41 h 85"/>
                <a:gd name="T60" fmla="*/ 30 w 91"/>
                <a:gd name="T61" fmla="*/ 16 h 85"/>
                <a:gd name="T62" fmla="*/ 33 w 91"/>
                <a:gd name="T63" fmla="*/ 36 h 85"/>
                <a:gd name="T64" fmla="*/ 27 w 91"/>
                <a:gd name="T65" fmla="*/ 65 h 85"/>
                <a:gd name="T66" fmla="*/ 64 w 91"/>
                <a:gd name="T67" fmla="*/ 65 h 85"/>
                <a:gd name="T68" fmla="*/ 59 w 91"/>
                <a:gd name="T69" fmla="*/ 41 h 85"/>
                <a:gd name="T70" fmla="*/ 64 w 91"/>
                <a:gd name="T71" fmla="*/ 57 h 85"/>
                <a:gd name="T72" fmla="*/ 67 w 91"/>
                <a:gd name="T73" fmla="*/ 16 h 85"/>
                <a:gd name="T74" fmla="*/ 71 w 91"/>
                <a:gd name="T75" fmla="*/ 36 h 85"/>
                <a:gd name="T76" fmla="*/ 5 w 91"/>
                <a:gd name="T77" fmla="*/ 16 h 85"/>
                <a:gd name="T78" fmla="*/ 10 w 91"/>
                <a:gd name="T79" fmla="*/ 33 h 85"/>
                <a:gd name="T80" fmla="*/ 15 w 91"/>
                <a:gd name="T81" fmla="*/ 24 h 85"/>
                <a:gd name="T82" fmla="*/ 11 w 91"/>
                <a:gd name="T83" fmla="*/ 37 h 85"/>
                <a:gd name="T84" fmla="*/ 26 w 91"/>
                <a:gd name="T85" fmla="*/ 61 h 85"/>
                <a:gd name="T86" fmla="*/ 17 w 91"/>
                <a:gd name="T87" fmla="*/ 57 h 85"/>
                <a:gd name="T88" fmla="*/ 66 w 91"/>
                <a:gd name="T89" fmla="*/ 61 h 85"/>
                <a:gd name="T90" fmla="*/ 70 w 91"/>
                <a:gd name="T91" fmla="*/ 70 h 85"/>
                <a:gd name="T92" fmla="*/ 77 w 91"/>
                <a:gd name="T93" fmla="*/ 24 h 85"/>
                <a:gd name="T94" fmla="*/ 82 w 91"/>
                <a:gd name="T95" fmla="*/ 31 h 85"/>
                <a:gd name="T96" fmla="*/ 86 w 91"/>
                <a:gd name="T9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85">
                  <a:moveTo>
                    <a:pt x="91" y="13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5"/>
                    <a:pt x="19" y="85"/>
                    <a:pt x="20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2" y="85"/>
                    <a:pt x="72" y="85"/>
                    <a:pt x="72" y="84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lose/>
                  <a:moveTo>
                    <a:pt x="27" y="24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2" y="41"/>
                    <a:pt x="22" y="41"/>
                    <a:pt x="22" y="41"/>
                  </a:cubicBezTo>
                  <a:lnTo>
                    <a:pt x="27" y="24"/>
                  </a:lnTo>
                  <a:close/>
                  <a:moveTo>
                    <a:pt x="21" y="36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1" y="36"/>
                  </a:lnTo>
                  <a:close/>
                  <a:moveTo>
                    <a:pt x="39" y="65"/>
                  </a:moveTo>
                  <a:cubicBezTo>
                    <a:pt x="41" y="70"/>
                    <a:pt x="41" y="70"/>
                    <a:pt x="41" y="70"/>
                  </a:cubicBezTo>
                  <a:cubicBezTo>
                    <a:pt x="38" y="70"/>
                    <a:pt x="38" y="70"/>
                    <a:pt x="38" y="70"/>
                  </a:cubicBezTo>
                  <a:lnTo>
                    <a:pt x="39" y="65"/>
                  </a:lnTo>
                  <a:close/>
                  <a:moveTo>
                    <a:pt x="36" y="70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61"/>
                    <a:pt x="38" y="61"/>
                    <a:pt x="38" y="61"/>
                  </a:cubicBezTo>
                  <a:lnTo>
                    <a:pt x="36" y="70"/>
                  </a:lnTo>
                  <a:close/>
                  <a:moveTo>
                    <a:pt x="41" y="61"/>
                  </a:moveTo>
                  <a:cubicBezTo>
                    <a:pt x="46" y="45"/>
                    <a:pt x="46" y="45"/>
                    <a:pt x="46" y="45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3" y="70"/>
                    <a:pt x="43" y="70"/>
                    <a:pt x="43" y="70"/>
                  </a:cubicBezTo>
                  <a:lnTo>
                    <a:pt x="41" y="61"/>
                  </a:lnTo>
                  <a:close/>
                  <a:moveTo>
                    <a:pt x="52" y="65"/>
                  </a:moveTo>
                  <a:cubicBezTo>
                    <a:pt x="53" y="70"/>
                    <a:pt x="53" y="70"/>
                    <a:pt x="53" y="70"/>
                  </a:cubicBezTo>
                  <a:cubicBezTo>
                    <a:pt x="51" y="70"/>
                    <a:pt x="51" y="70"/>
                    <a:pt x="51" y="70"/>
                  </a:cubicBezTo>
                  <a:lnTo>
                    <a:pt x="52" y="65"/>
                  </a:lnTo>
                  <a:close/>
                  <a:moveTo>
                    <a:pt x="53" y="61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6" y="70"/>
                    <a:pt x="56" y="70"/>
                    <a:pt x="56" y="70"/>
                  </a:cubicBezTo>
                  <a:lnTo>
                    <a:pt x="53" y="61"/>
                  </a:lnTo>
                  <a:close/>
                  <a:moveTo>
                    <a:pt x="53" y="20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8" y="36"/>
                    <a:pt x="58" y="36"/>
                    <a:pt x="58" y="36"/>
                  </a:cubicBezTo>
                  <a:lnTo>
                    <a:pt x="53" y="20"/>
                  </a:lnTo>
                  <a:close/>
                  <a:moveTo>
                    <a:pt x="57" y="41"/>
                  </a:moveTo>
                  <a:cubicBezTo>
                    <a:pt x="52" y="57"/>
                    <a:pt x="52" y="57"/>
                    <a:pt x="52" y="57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57" y="41"/>
                  </a:lnTo>
                  <a:close/>
                  <a:moveTo>
                    <a:pt x="46" y="36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1" y="20"/>
                    <a:pt x="51" y="20"/>
                    <a:pt x="51" y="20"/>
                  </a:cubicBezTo>
                  <a:lnTo>
                    <a:pt x="46" y="36"/>
                  </a:lnTo>
                  <a:close/>
                  <a:moveTo>
                    <a:pt x="44" y="41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9" y="24"/>
                    <a:pt x="39" y="24"/>
                    <a:pt x="39" y="24"/>
                  </a:cubicBezTo>
                  <a:lnTo>
                    <a:pt x="44" y="41"/>
                  </a:lnTo>
                  <a:close/>
                  <a:moveTo>
                    <a:pt x="33" y="36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3" y="36"/>
                  </a:lnTo>
                  <a:close/>
                  <a:moveTo>
                    <a:pt x="28" y="70"/>
                  </a:moveTo>
                  <a:cubicBezTo>
                    <a:pt x="26" y="70"/>
                    <a:pt x="26" y="70"/>
                    <a:pt x="26" y="70"/>
                  </a:cubicBezTo>
                  <a:cubicBezTo>
                    <a:pt x="27" y="65"/>
                    <a:pt x="27" y="65"/>
                    <a:pt x="27" y="65"/>
                  </a:cubicBezTo>
                  <a:lnTo>
                    <a:pt x="28" y="70"/>
                  </a:lnTo>
                  <a:close/>
                  <a:moveTo>
                    <a:pt x="63" y="70"/>
                  </a:moveTo>
                  <a:cubicBezTo>
                    <a:pt x="64" y="65"/>
                    <a:pt x="64" y="65"/>
                    <a:pt x="64" y="65"/>
                  </a:cubicBezTo>
                  <a:cubicBezTo>
                    <a:pt x="66" y="70"/>
                    <a:pt x="66" y="70"/>
                    <a:pt x="66" y="70"/>
                  </a:cubicBezTo>
                  <a:lnTo>
                    <a:pt x="63" y="70"/>
                  </a:lnTo>
                  <a:close/>
                  <a:moveTo>
                    <a:pt x="59" y="41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57"/>
                    <a:pt x="64" y="57"/>
                    <a:pt x="64" y="57"/>
                  </a:cubicBezTo>
                  <a:lnTo>
                    <a:pt x="59" y="41"/>
                  </a:lnTo>
                  <a:close/>
                  <a:moveTo>
                    <a:pt x="66" y="20"/>
                  </a:moveTo>
                  <a:cubicBezTo>
                    <a:pt x="67" y="16"/>
                    <a:pt x="67" y="16"/>
                    <a:pt x="67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1" y="36"/>
                    <a:pt x="71" y="36"/>
                    <a:pt x="71" y="36"/>
                  </a:cubicBezTo>
                  <a:lnTo>
                    <a:pt x="66" y="20"/>
                  </a:lnTo>
                  <a:close/>
                  <a:moveTo>
                    <a:pt x="5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33"/>
                    <a:pt x="10" y="33"/>
                    <a:pt x="10" y="33"/>
                  </a:cubicBezTo>
                  <a:lnTo>
                    <a:pt x="5" y="16"/>
                  </a:lnTo>
                  <a:close/>
                  <a:moveTo>
                    <a:pt x="11" y="37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53"/>
                    <a:pt x="16" y="53"/>
                    <a:pt x="16" y="53"/>
                  </a:cubicBezTo>
                  <a:lnTo>
                    <a:pt x="11" y="37"/>
                  </a:lnTo>
                  <a:close/>
                  <a:moveTo>
                    <a:pt x="17" y="57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70"/>
                    <a:pt x="21" y="70"/>
                    <a:pt x="21" y="70"/>
                  </a:cubicBezTo>
                  <a:lnTo>
                    <a:pt x="17" y="57"/>
                  </a:lnTo>
                  <a:close/>
                  <a:moveTo>
                    <a:pt x="70" y="70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4" y="56"/>
                    <a:pt x="74" y="56"/>
                    <a:pt x="74" y="56"/>
                  </a:cubicBezTo>
                  <a:lnTo>
                    <a:pt x="70" y="70"/>
                  </a:lnTo>
                  <a:close/>
                  <a:moveTo>
                    <a:pt x="75" y="52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0" y="35"/>
                    <a:pt x="80" y="35"/>
                    <a:pt x="80" y="35"/>
                  </a:cubicBezTo>
                  <a:lnTo>
                    <a:pt x="75" y="52"/>
                  </a:lnTo>
                  <a:close/>
                  <a:moveTo>
                    <a:pt x="82" y="31"/>
                  </a:moveTo>
                  <a:cubicBezTo>
                    <a:pt x="78" y="20"/>
                    <a:pt x="78" y="20"/>
                    <a:pt x="78" y="20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6" y="16"/>
                    <a:pt x="86" y="16"/>
                    <a:pt x="86" y="16"/>
                  </a:cubicBezTo>
                  <a:lnTo>
                    <a:pt x="82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990871" y="2043560"/>
            <a:ext cx="188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C80B23"/>
                </a:solidFill>
              </a:rPr>
              <a:t>01</a:t>
            </a:r>
            <a:endParaRPr lang="zh-CN" altLang="en-US" sz="9600" b="1">
              <a:solidFill>
                <a:srgbClr val="C80B23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62400" y="35497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1508411" y="1102147"/>
            <a:ext cx="3441167" cy="4653706"/>
          </a:xfrm>
          <a:custGeom>
            <a:avLst/>
            <a:gdLst>
              <a:gd name="T0" fmla="*/ 1307 w 2326"/>
              <a:gd name="T1" fmla="*/ 793 h 3153"/>
              <a:gd name="T2" fmla="*/ 1305 w 2326"/>
              <a:gd name="T3" fmla="*/ 1980 h 3153"/>
              <a:gd name="T4" fmla="*/ 2066 w 2326"/>
              <a:gd name="T5" fmla="*/ 2511 h 3153"/>
              <a:gd name="T6" fmla="*/ 180 w 2326"/>
              <a:gd name="T7" fmla="*/ 1344 h 3153"/>
              <a:gd name="T8" fmla="*/ 604 w 2326"/>
              <a:gd name="T9" fmla="*/ 1412 h 3153"/>
              <a:gd name="T10" fmla="*/ 1057 w 2326"/>
              <a:gd name="T11" fmla="*/ 559 h 3153"/>
              <a:gd name="T12" fmla="*/ 1011 w 2326"/>
              <a:gd name="T13" fmla="*/ 753 h 3153"/>
              <a:gd name="T14" fmla="*/ 687 w 2326"/>
              <a:gd name="T15" fmla="*/ 828 h 3153"/>
              <a:gd name="T16" fmla="*/ 700 w 2326"/>
              <a:gd name="T17" fmla="*/ 828 h 3153"/>
              <a:gd name="T18" fmla="*/ 1030 w 2326"/>
              <a:gd name="T19" fmla="*/ 300 h 3153"/>
              <a:gd name="T20" fmla="*/ 564 w 2326"/>
              <a:gd name="T21" fmla="*/ 970 h 3153"/>
              <a:gd name="T22" fmla="*/ 1233 w 2326"/>
              <a:gd name="T23" fmla="*/ 103 h 3153"/>
              <a:gd name="T24" fmla="*/ 998 w 2326"/>
              <a:gd name="T25" fmla="*/ 810 h 3153"/>
              <a:gd name="T26" fmla="*/ 1346 w 2326"/>
              <a:gd name="T27" fmla="*/ 156 h 3153"/>
              <a:gd name="T28" fmla="*/ 509 w 2326"/>
              <a:gd name="T29" fmla="*/ 1368 h 3153"/>
              <a:gd name="T30" fmla="*/ 1136 w 2326"/>
              <a:gd name="T31" fmla="*/ 462 h 3153"/>
              <a:gd name="T32" fmla="*/ 1377 w 2326"/>
              <a:gd name="T33" fmla="*/ 459 h 3153"/>
              <a:gd name="T34" fmla="*/ 1951 w 2326"/>
              <a:gd name="T35" fmla="*/ 2680 h 3153"/>
              <a:gd name="T36" fmla="*/ 761 w 2326"/>
              <a:gd name="T37" fmla="*/ 735 h 3153"/>
              <a:gd name="T38" fmla="*/ 1814 w 2326"/>
              <a:gd name="T39" fmla="*/ 2660 h 3153"/>
              <a:gd name="T40" fmla="*/ 1608 w 2326"/>
              <a:gd name="T41" fmla="*/ 2611 h 3153"/>
              <a:gd name="T42" fmla="*/ 1312 w 2326"/>
              <a:gd name="T43" fmla="*/ 380 h 3153"/>
              <a:gd name="T44" fmla="*/ 883 w 2326"/>
              <a:gd name="T45" fmla="*/ 670 h 3153"/>
              <a:gd name="T46" fmla="*/ 1051 w 2326"/>
              <a:gd name="T47" fmla="*/ 1706 h 3153"/>
              <a:gd name="T48" fmla="*/ 669 w 2326"/>
              <a:gd name="T49" fmla="*/ 2013 h 3153"/>
              <a:gd name="T50" fmla="*/ 452 w 2326"/>
              <a:gd name="T51" fmla="*/ 2196 h 3153"/>
              <a:gd name="T52" fmla="*/ 258 w 2326"/>
              <a:gd name="T53" fmla="*/ 1061 h 3153"/>
              <a:gd name="T54" fmla="*/ 836 w 2326"/>
              <a:gd name="T55" fmla="*/ 1974 h 3153"/>
              <a:gd name="T56" fmla="*/ 349 w 2326"/>
              <a:gd name="T57" fmla="*/ 1163 h 3153"/>
              <a:gd name="T58" fmla="*/ 1140 w 2326"/>
              <a:gd name="T59" fmla="*/ 974 h 3153"/>
              <a:gd name="T60" fmla="*/ 496 w 2326"/>
              <a:gd name="T61" fmla="*/ 2491 h 3153"/>
              <a:gd name="T62" fmla="*/ 458 w 2326"/>
              <a:gd name="T63" fmla="*/ 1660 h 3153"/>
              <a:gd name="T64" fmla="*/ 399 w 2326"/>
              <a:gd name="T65" fmla="*/ 1535 h 3153"/>
              <a:gd name="T66" fmla="*/ 615 w 2326"/>
              <a:gd name="T67" fmla="*/ 2768 h 3153"/>
              <a:gd name="T68" fmla="*/ 1705 w 2326"/>
              <a:gd name="T69" fmla="*/ 2880 h 3153"/>
              <a:gd name="T70" fmla="*/ 863 w 2326"/>
              <a:gd name="T71" fmla="*/ 1192 h 3153"/>
              <a:gd name="T72" fmla="*/ 1611 w 2326"/>
              <a:gd name="T73" fmla="*/ 2820 h 3153"/>
              <a:gd name="T74" fmla="*/ 1294 w 2326"/>
              <a:gd name="T75" fmla="*/ 2908 h 3153"/>
              <a:gd name="T76" fmla="*/ 970 w 2326"/>
              <a:gd name="T77" fmla="*/ 2745 h 3153"/>
              <a:gd name="T78" fmla="*/ 1051 w 2326"/>
              <a:gd name="T79" fmla="*/ 2890 h 3153"/>
              <a:gd name="T80" fmla="*/ 1526 w 2326"/>
              <a:gd name="T81" fmla="*/ 2856 h 3153"/>
              <a:gd name="T82" fmla="*/ 1001 w 2326"/>
              <a:gd name="T83" fmla="*/ 2858 h 3153"/>
              <a:gd name="T84" fmla="*/ 1110 w 2326"/>
              <a:gd name="T85" fmla="*/ 2905 h 3153"/>
              <a:gd name="T86" fmla="*/ 242 w 2326"/>
              <a:gd name="T87" fmla="*/ 1767 h 3153"/>
              <a:gd name="T88" fmla="*/ 222 w 2326"/>
              <a:gd name="T89" fmla="*/ 1159 h 3153"/>
              <a:gd name="T90" fmla="*/ 1260 w 2326"/>
              <a:gd name="T91" fmla="*/ 2824 h 3153"/>
              <a:gd name="T92" fmla="*/ 197 w 2326"/>
              <a:gd name="T93" fmla="*/ 1995 h 3153"/>
              <a:gd name="T94" fmla="*/ 218 w 2326"/>
              <a:gd name="T95" fmla="*/ 2336 h 3153"/>
              <a:gd name="T96" fmla="*/ 812 w 2326"/>
              <a:gd name="T97" fmla="*/ 375 h 3153"/>
              <a:gd name="T98" fmla="*/ 999 w 2326"/>
              <a:gd name="T99" fmla="*/ 2164 h 3153"/>
              <a:gd name="T100" fmla="*/ 852 w 2326"/>
              <a:gd name="T101" fmla="*/ 2483 h 3153"/>
              <a:gd name="T102" fmla="*/ 1056 w 2326"/>
              <a:gd name="T103" fmla="*/ 2563 h 3153"/>
              <a:gd name="T104" fmla="*/ 317 w 2326"/>
              <a:gd name="T105" fmla="*/ 1530 h 3153"/>
              <a:gd name="T106" fmla="*/ 217 w 2326"/>
              <a:gd name="T107" fmla="*/ 2553 h 3153"/>
              <a:gd name="T108" fmla="*/ 1328 w 2326"/>
              <a:gd name="T109" fmla="*/ 63 h 3153"/>
              <a:gd name="T110" fmla="*/ 271 w 2326"/>
              <a:gd name="T111" fmla="*/ 2515 h 3153"/>
              <a:gd name="T112" fmla="*/ 1206 w 2326"/>
              <a:gd name="T113" fmla="*/ 1955 h 3153"/>
              <a:gd name="T114" fmla="*/ 319 w 2326"/>
              <a:gd name="T115" fmla="*/ 2620 h 3153"/>
              <a:gd name="T116" fmla="*/ 445 w 2326"/>
              <a:gd name="T117" fmla="*/ 832 h 3153"/>
              <a:gd name="T118" fmla="*/ 1497 w 2326"/>
              <a:gd name="T119" fmla="*/ 413 h 3153"/>
              <a:gd name="T120" fmla="*/ 253 w 2326"/>
              <a:gd name="T121" fmla="*/ 1879 h 3153"/>
              <a:gd name="T122" fmla="*/ 352 w 2326"/>
              <a:gd name="T123" fmla="*/ 2736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6" h="3153">
                <a:moveTo>
                  <a:pt x="1217" y="0"/>
                </a:moveTo>
                <a:cubicBezTo>
                  <a:pt x="1227" y="6"/>
                  <a:pt x="1238" y="11"/>
                  <a:pt x="1248" y="17"/>
                </a:cubicBezTo>
                <a:cubicBezTo>
                  <a:pt x="1245" y="19"/>
                  <a:pt x="1242" y="21"/>
                  <a:pt x="1239" y="24"/>
                </a:cubicBezTo>
                <a:cubicBezTo>
                  <a:pt x="1255" y="22"/>
                  <a:pt x="1271" y="16"/>
                  <a:pt x="1286" y="19"/>
                </a:cubicBezTo>
                <a:cubicBezTo>
                  <a:pt x="1299" y="22"/>
                  <a:pt x="1311" y="35"/>
                  <a:pt x="1323" y="43"/>
                </a:cubicBezTo>
                <a:cubicBezTo>
                  <a:pt x="1337" y="37"/>
                  <a:pt x="1355" y="28"/>
                  <a:pt x="1373" y="25"/>
                </a:cubicBezTo>
                <a:cubicBezTo>
                  <a:pt x="1398" y="22"/>
                  <a:pt x="1406" y="43"/>
                  <a:pt x="1411" y="58"/>
                </a:cubicBezTo>
                <a:cubicBezTo>
                  <a:pt x="1431" y="62"/>
                  <a:pt x="1449" y="63"/>
                  <a:pt x="1465" y="70"/>
                </a:cubicBezTo>
                <a:cubicBezTo>
                  <a:pt x="1483" y="79"/>
                  <a:pt x="1484" y="99"/>
                  <a:pt x="1483" y="123"/>
                </a:cubicBezTo>
                <a:cubicBezTo>
                  <a:pt x="1520" y="62"/>
                  <a:pt x="1568" y="37"/>
                  <a:pt x="1634" y="56"/>
                </a:cubicBezTo>
                <a:cubicBezTo>
                  <a:pt x="1604" y="81"/>
                  <a:pt x="1575" y="106"/>
                  <a:pt x="1546" y="131"/>
                </a:cubicBezTo>
                <a:cubicBezTo>
                  <a:pt x="1556" y="137"/>
                  <a:pt x="1566" y="144"/>
                  <a:pt x="1576" y="149"/>
                </a:cubicBezTo>
                <a:cubicBezTo>
                  <a:pt x="1579" y="151"/>
                  <a:pt x="1586" y="149"/>
                  <a:pt x="1590" y="147"/>
                </a:cubicBezTo>
                <a:cubicBezTo>
                  <a:pt x="1631" y="114"/>
                  <a:pt x="1679" y="109"/>
                  <a:pt x="1734" y="116"/>
                </a:cubicBezTo>
                <a:cubicBezTo>
                  <a:pt x="1693" y="137"/>
                  <a:pt x="1671" y="184"/>
                  <a:pt x="1618" y="175"/>
                </a:cubicBezTo>
                <a:cubicBezTo>
                  <a:pt x="1634" y="207"/>
                  <a:pt x="1677" y="208"/>
                  <a:pt x="1753" y="181"/>
                </a:cubicBezTo>
                <a:cubicBezTo>
                  <a:pt x="1755" y="185"/>
                  <a:pt x="1758" y="189"/>
                  <a:pt x="1761" y="196"/>
                </a:cubicBezTo>
                <a:cubicBezTo>
                  <a:pt x="1704" y="221"/>
                  <a:pt x="1649" y="240"/>
                  <a:pt x="1593" y="191"/>
                </a:cubicBezTo>
                <a:cubicBezTo>
                  <a:pt x="1593" y="204"/>
                  <a:pt x="1593" y="215"/>
                  <a:pt x="1593" y="225"/>
                </a:cubicBezTo>
                <a:cubicBezTo>
                  <a:pt x="1592" y="235"/>
                  <a:pt x="1590" y="245"/>
                  <a:pt x="1588" y="258"/>
                </a:cubicBezTo>
                <a:cubicBezTo>
                  <a:pt x="1565" y="246"/>
                  <a:pt x="1553" y="231"/>
                  <a:pt x="1547" y="211"/>
                </a:cubicBezTo>
                <a:cubicBezTo>
                  <a:pt x="1543" y="198"/>
                  <a:pt x="1541" y="184"/>
                  <a:pt x="1539" y="171"/>
                </a:cubicBezTo>
                <a:cubicBezTo>
                  <a:pt x="1535" y="142"/>
                  <a:pt x="1523" y="136"/>
                  <a:pt x="1494" y="149"/>
                </a:cubicBezTo>
                <a:cubicBezTo>
                  <a:pt x="1520" y="179"/>
                  <a:pt x="1521" y="209"/>
                  <a:pt x="1496" y="236"/>
                </a:cubicBezTo>
                <a:cubicBezTo>
                  <a:pt x="1514" y="259"/>
                  <a:pt x="1532" y="281"/>
                  <a:pt x="1549" y="302"/>
                </a:cubicBezTo>
                <a:cubicBezTo>
                  <a:pt x="1563" y="320"/>
                  <a:pt x="1570" y="340"/>
                  <a:pt x="1568" y="363"/>
                </a:cubicBezTo>
                <a:cubicBezTo>
                  <a:pt x="1565" y="395"/>
                  <a:pt x="1556" y="405"/>
                  <a:pt x="1517" y="414"/>
                </a:cubicBezTo>
                <a:cubicBezTo>
                  <a:pt x="1512" y="470"/>
                  <a:pt x="1500" y="467"/>
                  <a:pt x="1460" y="464"/>
                </a:cubicBezTo>
                <a:cubicBezTo>
                  <a:pt x="1452" y="523"/>
                  <a:pt x="1452" y="523"/>
                  <a:pt x="1402" y="524"/>
                </a:cubicBezTo>
                <a:cubicBezTo>
                  <a:pt x="1399" y="547"/>
                  <a:pt x="1397" y="571"/>
                  <a:pt x="1373" y="583"/>
                </a:cubicBezTo>
                <a:cubicBezTo>
                  <a:pt x="1348" y="596"/>
                  <a:pt x="1328" y="584"/>
                  <a:pt x="1307" y="570"/>
                </a:cubicBezTo>
                <a:cubicBezTo>
                  <a:pt x="1286" y="593"/>
                  <a:pt x="1262" y="599"/>
                  <a:pt x="1235" y="579"/>
                </a:cubicBezTo>
                <a:cubicBezTo>
                  <a:pt x="1236" y="611"/>
                  <a:pt x="1254" y="623"/>
                  <a:pt x="1281" y="612"/>
                </a:cubicBezTo>
                <a:cubicBezTo>
                  <a:pt x="1320" y="595"/>
                  <a:pt x="1363" y="600"/>
                  <a:pt x="1387" y="626"/>
                </a:cubicBezTo>
                <a:cubicBezTo>
                  <a:pt x="1359" y="634"/>
                  <a:pt x="1331" y="642"/>
                  <a:pt x="1299" y="651"/>
                </a:cubicBezTo>
                <a:cubicBezTo>
                  <a:pt x="1307" y="655"/>
                  <a:pt x="1315" y="660"/>
                  <a:pt x="1323" y="664"/>
                </a:cubicBezTo>
                <a:cubicBezTo>
                  <a:pt x="1330" y="666"/>
                  <a:pt x="1338" y="668"/>
                  <a:pt x="1345" y="669"/>
                </a:cubicBezTo>
                <a:cubicBezTo>
                  <a:pt x="1376" y="673"/>
                  <a:pt x="1381" y="681"/>
                  <a:pt x="1375" y="712"/>
                </a:cubicBezTo>
                <a:cubicBezTo>
                  <a:pt x="1357" y="700"/>
                  <a:pt x="1339" y="688"/>
                  <a:pt x="1317" y="672"/>
                </a:cubicBezTo>
                <a:cubicBezTo>
                  <a:pt x="1326" y="715"/>
                  <a:pt x="1332" y="753"/>
                  <a:pt x="1307" y="793"/>
                </a:cubicBezTo>
                <a:cubicBezTo>
                  <a:pt x="1298" y="777"/>
                  <a:pt x="1287" y="764"/>
                  <a:pt x="1283" y="750"/>
                </a:cubicBezTo>
                <a:cubicBezTo>
                  <a:pt x="1278" y="730"/>
                  <a:pt x="1273" y="707"/>
                  <a:pt x="1277" y="688"/>
                </a:cubicBezTo>
                <a:cubicBezTo>
                  <a:pt x="1283" y="657"/>
                  <a:pt x="1267" y="643"/>
                  <a:pt x="1243" y="632"/>
                </a:cubicBezTo>
                <a:cubicBezTo>
                  <a:pt x="1234" y="668"/>
                  <a:pt x="1225" y="705"/>
                  <a:pt x="1215" y="742"/>
                </a:cubicBezTo>
                <a:cubicBezTo>
                  <a:pt x="1198" y="730"/>
                  <a:pt x="1189" y="713"/>
                  <a:pt x="1185" y="694"/>
                </a:cubicBezTo>
                <a:cubicBezTo>
                  <a:pt x="1179" y="658"/>
                  <a:pt x="1185" y="625"/>
                  <a:pt x="1206" y="594"/>
                </a:cubicBezTo>
                <a:cubicBezTo>
                  <a:pt x="1211" y="586"/>
                  <a:pt x="1215" y="577"/>
                  <a:pt x="1219" y="567"/>
                </a:cubicBezTo>
                <a:cubicBezTo>
                  <a:pt x="1197" y="574"/>
                  <a:pt x="1178" y="579"/>
                  <a:pt x="1160" y="585"/>
                </a:cubicBezTo>
                <a:cubicBezTo>
                  <a:pt x="1162" y="599"/>
                  <a:pt x="1169" y="616"/>
                  <a:pt x="1166" y="631"/>
                </a:cubicBezTo>
                <a:cubicBezTo>
                  <a:pt x="1163" y="646"/>
                  <a:pt x="1151" y="659"/>
                  <a:pt x="1142" y="675"/>
                </a:cubicBezTo>
                <a:cubicBezTo>
                  <a:pt x="1184" y="735"/>
                  <a:pt x="1168" y="779"/>
                  <a:pt x="1093" y="791"/>
                </a:cubicBezTo>
                <a:cubicBezTo>
                  <a:pt x="1107" y="810"/>
                  <a:pt x="1107" y="831"/>
                  <a:pt x="1102" y="852"/>
                </a:cubicBezTo>
                <a:cubicBezTo>
                  <a:pt x="1096" y="875"/>
                  <a:pt x="1082" y="889"/>
                  <a:pt x="1059" y="893"/>
                </a:cubicBezTo>
                <a:cubicBezTo>
                  <a:pt x="1060" y="913"/>
                  <a:pt x="1061" y="931"/>
                  <a:pt x="1062" y="953"/>
                </a:cubicBezTo>
                <a:cubicBezTo>
                  <a:pt x="1078" y="949"/>
                  <a:pt x="1096" y="944"/>
                  <a:pt x="1113" y="939"/>
                </a:cubicBezTo>
                <a:cubicBezTo>
                  <a:pt x="1163" y="924"/>
                  <a:pt x="1211" y="929"/>
                  <a:pt x="1257" y="951"/>
                </a:cubicBezTo>
                <a:cubicBezTo>
                  <a:pt x="1320" y="981"/>
                  <a:pt x="1343" y="1037"/>
                  <a:pt x="1349" y="1103"/>
                </a:cubicBezTo>
                <a:cubicBezTo>
                  <a:pt x="1355" y="1164"/>
                  <a:pt x="1339" y="1221"/>
                  <a:pt x="1314" y="1276"/>
                </a:cubicBezTo>
                <a:cubicBezTo>
                  <a:pt x="1310" y="1284"/>
                  <a:pt x="1310" y="1296"/>
                  <a:pt x="1312" y="1304"/>
                </a:cubicBezTo>
                <a:cubicBezTo>
                  <a:pt x="1321" y="1336"/>
                  <a:pt x="1321" y="1366"/>
                  <a:pt x="1308" y="1396"/>
                </a:cubicBezTo>
                <a:cubicBezTo>
                  <a:pt x="1299" y="1416"/>
                  <a:pt x="1292" y="1437"/>
                  <a:pt x="1282" y="1462"/>
                </a:cubicBezTo>
                <a:cubicBezTo>
                  <a:pt x="1313" y="1439"/>
                  <a:pt x="1342" y="1421"/>
                  <a:pt x="1367" y="1399"/>
                </a:cubicBezTo>
                <a:cubicBezTo>
                  <a:pt x="1397" y="1373"/>
                  <a:pt x="1408" y="1337"/>
                  <a:pt x="1418" y="1300"/>
                </a:cubicBezTo>
                <a:cubicBezTo>
                  <a:pt x="1421" y="1338"/>
                  <a:pt x="1415" y="1374"/>
                  <a:pt x="1392" y="1404"/>
                </a:cubicBezTo>
                <a:cubicBezTo>
                  <a:pt x="1372" y="1427"/>
                  <a:pt x="1349" y="1450"/>
                  <a:pt x="1324" y="1467"/>
                </a:cubicBezTo>
                <a:cubicBezTo>
                  <a:pt x="1276" y="1498"/>
                  <a:pt x="1248" y="1540"/>
                  <a:pt x="1243" y="1597"/>
                </a:cubicBezTo>
                <a:cubicBezTo>
                  <a:pt x="1239" y="1650"/>
                  <a:pt x="1224" y="1699"/>
                  <a:pt x="1203" y="1747"/>
                </a:cubicBezTo>
                <a:cubicBezTo>
                  <a:pt x="1201" y="1750"/>
                  <a:pt x="1201" y="1752"/>
                  <a:pt x="1200" y="1755"/>
                </a:cubicBezTo>
                <a:cubicBezTo>
                  <a:pt x="1202" y="1755"/>
                  <a:pt x="1203" y="1756"/>
                  <a:pt x="1204" y="1755"/>
                </a:cubicBezTo>
                <a:cubicBezTo>
                  <a:pt x="1243" y="1715"/>
                  <a:pt x="1293" y="1699"/>
                  <a:pt x="1347" y="1691"/>
                </a:cubicBezTo>
                <a:cubicBezTo>
                  <a:pt x="1396" y="1684"/>
                  <a:pt x="1446" y="1679"/>
                  <a:pt x="1489" y="1652"/>
                </a:cubicBezTo>
                <a:cubicBezTo>
                  <a:pt x="1515" y="1636"/>
                  <a:pt x="1540" y="1617"/>
                  <a:pt x="1565" y="1600"/>
                </a:cubicBezTo>
                <a:cubicBezTo>
                  <a:pt x="1576" y="1655"/>
                  <a:pt x="1552" y="1730"/>
                  <a:pt x="1498" y="1751"/>
                </a:cubicBezTo>
                <a:cubicBezTo>
                  <a:pt x="1493" y="1753"/>
                  <a:pt x="1488" y="1762"/>
                  <a:pt x="1488" y="1767"/>
                </a:cubicBezTo>
                <a:cubicBezTo>
                  <a:pt x="1487" y="1795"/>
                  <a:pt x="1483" y="1820"/>
                  <a:pt x="1456" y="1836"/>
                </a:cubicBezTo>
                <a:cubicBezTo>
                  <a:pt x="1453" y="1838"/>
                  <a:pt x="1451" y="1843"/>
                  <a:pt x="1450" y="1848"/>
                </a:cubicBezTo>
                <a:cubicBezTo>
                  <a:pt x="1444" y="1868"/>
                  <a:pt x="1434" y="1885"/>
                  <a:pt x="1417" y="1897"/>
                </a:cubicBezTo>
                <a:cubicBezTo>
                  <a:pt x="1412" y="1900"/>
                  <a:pt x="1408" y="1906"/>
                  <a:pt x="1406" y="1911"/>
                </a:cubicBezTo>
                <a:cubicBezTo>
                  <a:pt x="1390" y="1945"/>
                  <a:pt x="1363" y="1964"/>
                  <a:pt x="1326" y="1970"/>
                </a:cubicBezTo>
                <a:cubicBezTo>
                  <a:pt x="1319" y="1971"/>
                  <a:pt x="1312" y="1977"/>
                  <a:pt x="1305" y="1980"/>
                </a:cubicBezTo>
                <a:cubicBezTo>
                  <a:pt x="1291" y="1987"/>
                  <a:pt x="1279" y="1995"/>
                  <a:pt x="1265" y="1999"/>
                </a:cubicBezTo>
                <a:cubicBezTo>
                  <a:pt x="1247" y="2004"/>
                  <a:pt x="1229" y="2006"/>
                  <a:pt x="1211" y="2010"/>
                </a:cubicBezTo>
                <a:cubicBezTo>
                  <a:pt x="1187" y="2017"/>
                  <a:pt x="1165" y="2017"/>
                  <a:pt x="1143" y="2006"/>
                </a:cubicBezTo>
                <a:cubicBezTo>
                  <a:pt x="1131" y="2001"/>
                  <a:pt x="1119" y="1995"/>
                  <a:pt x="1106" y="1988"/>
                </a:cubicBezTo>
                <a:cubicBezTo>
                  <a:pt x="1102" y="1997"/>
                  <a:pt x="1097" y="2004"/>
                  <a:pt x="1094" y="2013"/>
                </a:cubicBezTo>
                <a:cubicBezTo>
                  <a:pt x="1066" y="2079"/>
                  <a:pt x="1038" y="2145"/>
                  <a:pt x="1011" y="2211"/>
                </a:cubicBezTo>
                <a:cubicBezTo>
                  <a:pt x="1005" y="2226"/>
                  <a:pt x="1001" y="2242"/>
                  <a:pt x="997" y="2258"/>
                </a:cubicBezTo>
                <a:cubicBezTo>
                  <a:pt x="985" y="2309"/>
                  <a:pt x="997" y="2352"/>
                  <a:pt x="1038" y="2387"/>
                </a:cubicBezTo>
                <a:cubicBezTo>
                  <a:pt x="1056" y="2402"/>
                  <a:pt x="1073" y="2418"/>
                  <a:pt x="1089" y="2435"/>
                </a:cubicBezTo>
                <a:cubicBezTo>
                  <a:pt x="1112" y="2459"/>
                  <a:pt x="1127" y="2487"/>
                  <a:pt x="1134" y="2519"/>
                </a:cubicBezTo>
                <a:cubicBezTo>
                  <a:pt x="1144" y="2557"/>
                  <a:pt x="1164" y="2589"/>
                  <a:pt x="1195" y="2619"/>
                </a:cubicBezTo>
                <a:cubicBezTo>
                  <a:pt x="1160" y="2626"/>
                  <a:pt x="1130" y="2623"/>
                  <a:pt x="1104" y="2603"/>
                </a:cubicBezTo>
                <a:cubicBezTo>
                  <a:pt x="1095" y="2596"/>
                  <a:pt x="1088" y="2594"/>
                  <a:pt x="1077" y="2597"/>
                </a:cubicBezTo>
                <a:cubicBezTo>
                  <a:pt x="1055" y="2604"/>
                  <a:pt x="1036" y="2598"/>
                  <a:pt x="1019" y="2582"/>
                </a:cubicBezTo>
                <a:cubicBezTo>
                  <a:pt x="1016" y="2578"/>
                  <a:pt x="1010" y="2575"/>
                  <a:pt x="1005" y="2575"/>
                </a:cubicBezTo>
                <a:cubicBezTo>
                  <a:pt x="988" y="2574"/>
                  <a:pt x="971" y="2574"/>
                  <a:pt x="953" y="2574"/>
                </a:cubicBezTo>
                <a:cubicBezTo>
                  <a:pt x="953" y="2574"/>
                  <a:pt x="953" y="2578"/>
                  <a:pt x="954" y="2582"/>
                </a:cubicBezTo>
                <a:cubicBezTo>
                  <a:pt x="975" y="2674"/>
                  <a:pt x="1045" y="2736"/>
                  <a:pt x="1142" y="2746"/>
                </a:cubicBezTo>
                <a:cubicBezTo>
                  <a:pt x="1235" y="2757"/>
                  <a:pt x="1321" y="2732"/>
                  <a:pt x="1398" y="2678"/>
                </a:cubicBezTo>
                <a:cubicBezTo>
                  <a:pt x="1450" y="2641"/>
                  <a:pt x="1473" y="2585"/>
                  <a:pt x="1486" y="2525"/>
                </a:cubicBezTo>
                <a:cubicBezTo>
                  <a:pt x="1507" y="2438"/>
                  <a:pt x="1495" y="2351"/>
                  <a:pt x="1470" y="2266"/>
                </a:cubicBezTo>
                <a:cubicBezTo>
                  <a:pt x="1460" y="2231"/>
                  <a:pt x="1449" y="2197"/>
                  <a:pt x="1435" y="2163"/>
                </a:cubicBezTo>
                <a:cubicBezTo>
                  <a:pt x="1412" y="2109"/>
                  <a:pt x="1371" y="2068"/>
                  <a:pt x="1324" y="2034"/>
                </a:cubicBezTo>
                <a:cubicBezTo>
                  <a:pt x="1319" y="2030"/>
                  <a:pt x="1313" y="2025"/>
                  <a:pt x="1308" y="2020"/>
                </a:cubicBezTo>
                <a:cubicBezTo>
                  <a:pt x="1384" y="2026"/>
                  <a:pt x="1459" y="2035"/>
                  <a:pt x="1522" y="2083"/>
                </a:cubicBezTo>
                <a:cubicBezTo>
                  <a:pt x="1561" y="2113"/>
                  <a:pt x="1580" y="2152"/>
                  <a:pt x="1576" y="2202"/>
                </a:cubicBezTo>
                <a:cubicBezTo>
                  <a:pt x="1639" y="2203"/>
                  <a:pt x="1661" y="2247"/>
                  <a:pt x="1677" y="2296"/>
                </a:cubicBezTo>
                <a:cubicBezTo>
                  <a:pt x="1685" y="2316"/>
                  <a:pt x="1689" y="2338"/>
                  <a:pt x="1694" y="2361"/>
                </a:cubicBezTo>
                <a:cubicBezTo>
                  <a:pt x="1699" y="2357"/>
                  <a:pt x="1703" y="2354"/>
                  <a:pt x="1707" y="2350"/>
                </a:cubicBezTo>
                <a:cubicBezTo>
                  <a:pt x="1735" y="2324"/>
                  <a:pt x="1769" y="2311"/>
                  <a:pt x="1807" y="2316"/>
                </a:cubicBezTo>
                <a:cubicBezTo>
                  <a:pt x="1819" y="2318"/>
                  <a:pt x="1824" y="2313"/>
                  <a:pt x="1830" y="2304"/>
                </a:cubicBezTo>
                <a:cubicBezTo>
                  <a:pt x="1861" y="2254"/>
                  <a:pt x="1904" y="2221"/>
                  <a:pt x="1966" y="2224"/>
                </a:cubicBezTo>
                <a:cubicBezTo>
                  <a:pt x="1981" y="2224"/>
                  <a:pt x="1995" y="2228"/>
                  <a:pt x="2010" y="2230"/>
                </a:cubicBezTo>
                <a:cubicBezTo>
                  <a:pt x="2011" y="2229"/>
                  <a:pt x="2013" y="2227"/>
                  <a:pt x="2013" y="2226"/>
                </a:cubicBezTo>
                <a:cubicBezTo>
                  <a:pt x="2040" y="2137"/>
                  <a:pt x="2106" y="2091"/>
                  <a:pt x="2190" y="2066"/>
                </a:cubicBezTo>
                <a:cubicBezTo>
                  <a:pt x="2221" y="2057"/>
                  <a:pt x="2254" y="2053"/>
                  <a:pt x="2286" y="2048"/>
                </a:cubicBezTo>
                <a:cubicBezTo>
                  <a:pt x="2299" y="2046"/>
                  <a:pt x="2312" y="2047"/>
                  <a:pt x="2325" y="2047"/>
                </a:cubicBezTo>
                <a:cubicBezTo>
                  <a:pt x="2325" y="2048"/>
                  <a:pt x="2326" y="2050"/>
                  <a:pt x="2325" y="2051"/>
                </a:cubicBezTo>
                <a:cubicBezTo>
                  <a:pt x="2249" y="2114"/>
                  <a:pt x="2198" y="2197"/>
                  <a:pt x="2158" y="2285"/>
                </a:cubicBezTo>
                <a:cubicBezTo>
                  <a:pt x="2124" y="2359"/>
                  <a:pt x="2096" y="2436"/>
                  <a:pt x="2066" y="2511"/>
                </a:cubicBezTo>
                <a:cubicBezTo>
                  <a:pt x="2061" y="2522"/>
                  <a:pt x="2059" y="2533"/>
                  <a:pt x="2045" y="2535"/>
                </a:cubicBezTo>
                <a:cubicBezTo>
                  <a:pt x="2042" y="2535"/>
                  <a:pt x="2038" y="2541"/>
                  <a:pt x="2037" y="2545"/>
                </a:cubicBezTo>
                <a:cubicBezTo>
                  <a:pt x="1998" y="2728"/>
                  <a:pt x="1883" y="2856"/>
                  <a:pt x="1733" y="2957"/>
                </a:cubicBezTo>
                <a:cubicBezTo>
                  <a:pt x="1691" y="2984"/>
                  <a:pt x="1646" y="3008"/>
                  <a:pt x="1602" y="3032"/>
                </a:cubicBezTo>
                <a:cubicBezTo>
                  <a:pt x="1588" y="3039"/>
                  <a:pt x="1583" y="3048"/>
                  <a:pt x="1582" y="3063"/>
                </a:cubicBezTo>
                <a:cubicBezTo>
                  <a:pt x="1580" y="3087"/>
                  <a:pt x="1575" y="3110"/>
                  <a:pt x="1569" y="3133"/>
                </a:cubicBezTo>
                <a:cubicBezTo>
                  <a:pt x="1568" y="3140"/>
                  <a:pt x="1562" y="3146"/>
                  <a:pt x="1558" y="3153"/>
                </a:cubicBezTo>
                <a:cubicBezTo>
                  <a:pt x="1556" y="3152"/>
                  <a:pt x="1554" y="3152"/>
                  <a:pt x="1553" y="3151"/>
                </a:cubicBezTo>
                <a:cubicBezTo>
                  <a:pt x="1552" y="3146"/>
                  <a:pt x="1551" y="3141"/>
                  <a:pt x="1551" y="3136"/>
                </a:cubicBezTo>
                <a:cubicBezTo>
                  <a:pt x="1549" y="3125"/>
                  <a:pt x="1549" y="3113"/>
                  <a:pt x="1546" y="3102"/>
                </a:cubicBezTo>
                <a:cubicBezTo>
                  <a:pt x="1537" y="3067"/>
                  <a:pt x="1533" y="3065"/>
                  <a:pt x="1500" y="3078"/>
                </a:cubicBezTo>
                <a:cubicBezTo>
                  <a:pt x="1384" y="3124"/>
                  <a:pt x="1265" y="3150"/>
                  <a:pt x="1141" y="3150"/>
                </a:cubicBezTo>
                <a:cubicBezTo>
                  <a:pt x="997" y="3151"/>
                  <a:pt x="861" y="3118"/>
                  <a:pt x="734" y="3050"/>
                </a:cubicBezTo>
                <a:cubicBezTo>
                  <a:pt x="659" y="3009"/>
                  <a:pt x="586" y="2965"/>
                  <a:pt x="513" y="2920"/>
                </a:cubicBezTo>
                <a:cubicBezTo>
                  <a:pt x="474" y="2896"/>
                  <a:pt x="439" y="2866"/>
                  <a:pt x="411" y="2828"/>
                </a:cubicBezTo>
                <a:cubicBezTo>
                  <a:pt x="406" y="2822"/>
                  <a:pt x="397" y="2817"/>
                  <a:pt x="388" y="2815"/>
                </a:cubicBezTo>
                <a:cubicBezTo>
                  <a:pt x="363" y="2810"/>
                  <a:pt x="348" y="2797"/>
                  <a:pt x="341" y="2770"/>
                </a:cubicBezTo>
                <a:cubicBezTo>
                  <a:pt x="332" y="2735"/>
                  <a:pt x="310" y="2713"/>
                  <a:pt x="272" y="2703"/>
                </a:cubicBezTo>
                <a:cubicBezTo>
                  <a:pt x="239" y="2694"/>
                  <a:pt x="216" y="2671"/>
                  <a:pt x="209" y="2635"/>
                </a:cubicBezTo>
                <a:cubicBezTo>
                  <a:pt x="204" y="2610"/>
                  <a:pt x="201" y="2586"/>
                  <a:pt x="194" y="2563"/>
                </a:cubicBezTo>
                <a:cubicBezTo>
                  <a:pt x="190" y="2550"/>
                  <a:pt x="182" y="2536"/>
                  <a:pt x="172" y="2529"/>
                </a:cubicBezTo>
                <a:cubicBezTo>
                  <a:pt x="130" y="2503"/>
                  <a:pt x="117" y="2463"/>
                  <a:pt x="109" y="2419"/>
                </a:cubicBezTo>
                <a:cubicBezTo>
                  <a:pt x="106" y="2406"/>
                  <a:pt x="105" y="2392"/>
                  <a:pt x="103" y="2378"/>
                </a:cubicBezTo>
                <a:cubicBezTo>
                  <a:pt x="100" y="2352"/>
                  <a:pt x="91" y="2328"/>
                  <a:pt x="72" y="2309"/>
                </a:cubicBezTo>
                <a:cubicBezTo>
                  <a:pt x="45" y="2280"/>
                  <a:pt x="45" y="2248"/>
                  <a:pt x="58" y="2214"/>
                </a:cubicBezTo>
                <a:cubicBezTo>
                  <a:pt x="63" y="2202"/>
                  <a:pt x="68" y="2190"/>
                  <a:pt x="71" y="2177"/>
                </a:cubicBezTo>
                <a:cubicBezTo>
                  <a:pt x="76" y="2158"/>
                  <a:pt x="72" y="2141"/>
                  <a:pt x="57" y="2128"/>
                </a:cubicBezTo>
                <a:cubicBezTo>
                  <a:pt x="28" y="2102"/>
                  <a:pt x="26" y="2070"/>
                  <a:pt x="39" y="2036"/>
                </a:cubicBezTo>
                <a:cubicBezTo>
                  <a:pt x="44" y="2023"/>
                  <a:pt x="50" y="2010"/>
                  <a:pt x="55" y="1996"/>
                </a:cubicBezTo>
                <a:cubicBezTo>
                  <a:pt x="70" y="1952"/>
                  <a:pt x="63" y="1913"/>
                  <a:pt x="30" y="1879"/>
                </a:cubicBezTo>
                <a:cubicBezTo>
                  <a:pt x="20" y="1868"/>
                  <a:pt x="10" y="1856"/>
                  <a:pt x="0" y="1845"/>
                </a:cubicBezTo>
                <a:cubicBezTo>
                  <a:pt x="0" y="1838"/>
                  <a:pt x="0" y="1831"/>
                  <a:pt x="0" y="1824"/>
                </a:cubicBezTo>
                <a:cubicBezTo>
                  <a:pt x="18" y="1778"/>
                  <a:pt x="49" y="1743"/>
                  <a:pt x="89" y="1717"/>
                </a:cubicBezTo>
                <a:cubicBezTo>
                  <a:pt x="111" y="1702"/>
                  <a:pt x="135" y="1691"/>
                  <a:pt x="158" y="1677"/>
                </a:cubicBezTo>
                <a:cubicBezTo>
                  <a:pt x="164" y="1673"/>
                  <a:pt x="171" y="1666"/>
                  <a:pt x="174" y="1659"/>
                </a:cubicBezTo>
                <a:cubicBezTo>
                  <a:pt x="193" y="1591"/>
                  <a:pt x="221" y="1527"/>
                  <a:pt x="257" y="1467"/>
                </a:cubicBezTo>
                <a:cubicBezTo>
                  <a:pt x="264" y="1454"/>
                  <a:pt x="272" y="1441"/>
                  <a:pt x="281" y="1426"/>
                </a:cubicBezTo>
                <a:cubicBezTo>
                  <a:pt x="268" y="1428"/>
                  <a:pt x="259" y="1429"/>
                  <a:pt x="249" y="1430"/>
                </a:cubicBezTo>
                <a:cubicBezTo>
                  <a:pt x="205" y="1435"/>
                  <a:pt x="182" y="1413"/>
                  <a:pt x="183" y="1368"/>
                </a:cubicBezTo>
                <a:cubicBezTo>
                  <a:pt x="184" y="1360"/>
                  <a:pt x="183" y="1351"/>
                  <a:pt x="180" y="1344"/>
                </a:cubicBezTo>
                <a:cubicBezTo>
                  <a:pt x="164" y="1312"/>
                  <a:pt x="168" y="1283"/>
                  <a:pt x="191" y="1257"/>
                </a:cubicBezTo>
                <a:cubicBezTo>
                  <a:pt x="204" y="1243"/>
                  <a:pt x="205" y="1233"/>
                  <a:pt x="196" y="1217"/>
                </a:cubicBezTo>
                <a:cubicBezTo>
                  <a:pt x="172" y="1174"/>
                  <a:pt x="186" y="1138"/>
                  <a:pt x="232" y="1120"/>
                </a:cubicBezTo>
                <a:cubicBezTo>
                  <a:pt x="238" y="1118"/>
                  <a:pt x="244" y="1116"/>
                  <a:pt x="251" y="1113"/>
                </a:cubicBezTo>
                <a:cubicBezTo>
                  <a:pt x="236" y="1076"/>
                  <a:pt x="229" y="1039"/>
                  <a:pt x="249" y="1003"/>
                </a:cubicBezTo>
                <a:cubicBezTo>
                  <a:pt x="267" y="969"/>
                  <a:pt x="292" y="941"/>
                  <a:pt x="325" y="919"/>
                </a:cubicBezTo>
                <a:cubicBezTo>
                  <a:pt x="331" y="991"/>
                  <a:pt x="355" y="1055"/>
                  <a:pt x="380" y="1119"/>
                </a:cubicBezTo>
                <a:cubicBezTo>
                  <a:pt x="388" y="1096"/>
                  <a:pt x="393" y="1073"/>
                  <a:pt x="402" y="1052"/>
                </a:cubicBezTo>
                <a:cubicBezTo>
                  <a:pt x="408" y="1036"/>
                  <a:pt x="405" y="1027"/>
                  <a:pt x="392" y="1017"/>
                </a:cubicBezTo>
                <a:cubicBezTo>
                  <a:pt x="364" y="997"/>
                  <a:pt x="347" y="969"/>
                  <a:pt x="349" y="933"/>
                </a:cubicBezTo>
                <a:cubicBezTo>
                  <a:pt x="353" y="842"/>
                  <a:pt x="380" y="759"/>
                  <a:pt x="439" y="688"/>
                </a:cubicBezTo>
                <a:cubicBezTo>
                  <a:pt x="446" y="680"/>
                  <a:pt x="453" y="672"/>
                  <a:pt x="462" y="663"/>
                </a:cubicBezTo>
                <a:cubicBezTo>
                  <a:pt x="469" y="688"/>
                  <a:pt x="472" y="711"/>
                  <a:pt x="481" y="731"/>
                </a:cubicBezTo>
                <a:cubicBezTo>
                  <a:pt x="499" y="773"/>
                  <a:pt x="505" y="816"/>
                  <a:pt x="494" y="860"/>
                </a:cubicBezTo>
                <a:cubicBezTo>
                  <a:pt x="494" y="861"/>
                  <a:pt x="495" y="862"/>
                  <a:pt x="495" y="862"/>
                </a:cubicBezTo>
                <a:cubicBezTo>
                  <a:pt x="529" y="840"/>
                  <a:pt x="563" y="819"/>
                  <a:pt x="598" y="796"/>
                </a:cubicBezTo>
                <a:cubicBezTo>
                  <a:pt x="574" y="787"/>
                  <a:pt x="548" y="782"/>
                  <a:pt x="542" y="757"/>
                </a:cubicBezTo>
                <a:cubicBezTo>
                  <a:pt x="538" y="737"/>
                  <a:pt x="544" y="714"/>
                  <a:pt x="545" y="689"/>
                </a:cubicBezTo>
                <a:cubicBezTo>
                  <a:pt x="522" y="674"/>
                  <a:pt x="513" y="664"/>
                  <a:pt x="510" y="642"/>
                </a:cubicBezTo>
                <a:cubicBezTo>
                  <a:pt x="505" y="603"/>
                  <a:pt x="518" y="571"/>
                  <a:pt x="549" y="547"/>
                </a:cubicBezTo>
                <a:cubicBezTo>
                  <a:pt x="562" y="536"/>
                  <a:pt x="576" y="529"/>
                  <a:pt x="592" y="545"/>
                </a:cubicBezTo>
                <a:cubicBezTo>
                  <a:pt x="614" y="515"/>
                  <a:pt x="640" y="495"/>
                  <a:pt x="680" y="501"/>
                </a:cubicBezTo>
                <a:cubicBezTo>
                  <a:pt x="673" y="471"/>
                  <a:pt x="671" y="444"/>
                  <a:pt x="694" y="422"/>
                </a:cubicBezTo>
                <a:cubicBezTo>
                  <a:pt x="716" y="400"/>
                  <a:pt x="743" y="397"/>
                  <a:pt x="772" y="407"/>
                </a:cubicBezTo>
                <a:cubicBezTo>
                  <a:pt x="779" y="375"/>
                  <a:pt x="799" y="359"/>
                  <a:pt x="829" y="357"/>
                </a:cubicBezTo>
                <a:cubicBezTo>
                  <a:pt x="861" y="355"/>
                  <a:pt x="878" y="375"/>
                  <a:pt x="890" y="397"/>
                </a:cubicBezTo>
                <a:cubicBezTo>
                  <a:pt x="910" y="393"/>
                  <a:pt x="928" y="389"/>
                  <a:pt x="946" y="386"/>
                </a:cubicBezTo>
                <a:cubicBezTo>
                  <a:pt x="934" y="347"/>
                  <a:pt x="934" y="347"/>
                  <a:pt x="947" y="302"/>
                </a:cubicBezTo>
                <a:cubicBezTo>
                  <a:pt x="911" y="268"/>
                  <a:pt x="904" y="234"/>
                  <a:pt x="926" y="193"/>
                </a:cubicBezTo>
                <a:cubicBezTo>
                  <a:pt x="938" y="169"/>
                  <a:pt x="955" y="148"/>
                  <a:pt x="981" y="136"/>
                </a:cubicBezTo>
                <a:cubicBezTo>
                  <a:pt x="1011" y="121"/>
                  <a:pt x="1041" y="128"/>
                  <a:pt x="1072" y="141"/>
                </a:cubicBezTo>
                <a:cubicBezTo>
                  <a:pt x="1064" y="102"/>
                  <a:pt x="1083" y="74"/>
                  <a:pt x="1109" y="53"/>
                </a:cubicBezTo>
                <a:cubicBezTo>
                  <a:pt x="1136" y="33"/>
                  <a:pt x="1167" y="18"/>
                  <a:pt x="1196" y="0"/>
                </a:cubicBezTo>
                <a:cubicBezTo>
                  <a:pt x="1203" y="0"/>
                  <a:pt x="1210" y="0"/>
                  <a:pt x="1217" y="0"/>
                </a:cubicBezTo>
                <a:close/>
                <a:moveTo>
                  <a:pt x="600" y="1446"/>
                </a:moveTo>
                <a:cubicBezTo>
                  <a:pt x="598" y="1445"/>
                  <a:pt x="596" y="1444"/>
                  <a:pt x="594" y="1443"/>
                </a:cubicBezTo>
                <a:cubicBezTo>
                  <a:pt x="597" y="1440"/>
                  <a:pt x="601" y="1438"/>
                  <a:pt x="605" y="1434"/>
                </a:cubicBezTo>
                <a:cubicBezTo>
                  <a:pt x="601" y="1433"/>
                  <a:pt x="597" y="1432"/>
                  <a:pt x="592" y="1430"/>
                </a:cubicBezTo>
                <a:cubicBezTo>
                  <a:pt x="603" y="1425"/>
                  <a:pt x="611" y="1421"/>
                  <a:pt x="619" y="1417"/>
                </a:cubicBezTo>
                <a:cubicBezTo>
                  <a:pt x="614" y="1413"/>
                  <a:pt x="609" y="1412"/>
                  <a:pt x="604" y="1412"/>
                </a:cubicBezTo>
                <a:cubicBezTo>
                  <a:pt x="545" y="1415"/>
                  <a:pt x="509" y="1468"/>
                  <a:pt x="526" y="1527"/>
                </a:cubicBezTo>
                <a:cubicBezTo>
                  <a:pt x="544" y="1585"/>
                  <a:pt x="588" y="1612"/>
                  <a:pt x="645" y="1623"/>
                </a:cubicBezTo>
                <a:cubicBezTo>
                  <a:pt x="680" y="1629"/>
                  <a:pt x="714" y="1625"/>
                  <a:pt x="744" y="1603"/>
                </a:cubicBezTo>
                <a:cubicBezTo>
                  <a:pt x="771" y="1584"/>
                  <a:pt x="784" y="1557"/>
                  <a:pt x="782" y="1522"/>
                </a:cubicBezTo>
                <a:cubicBezTo>
                  <a:pt x="773" y="1529"/>
                  <a:pt x="766" y="1534"/>
                  <a:pt x="759" y="1539"/>
                </a:cubicBezTo>
                <a:cubicBezTo>
                  <a:pt x="758" y="1539"/>
                  <a:pt x="758" y="1539"/>
                  <a:pt x="757" y="1539"/>
                </a:cubicBezTo>
                <a:cubicBezTo>
                  <a:pt x="753" y="1542"/>
                  <a:pt x="750" y="1544"/>
                  <a:pt x="746" y="1547"/>
                </a:cubicBezTo>
                <a:cubicBezTo>
                  <a:pt x="745" y="1543"/>
                  <a:pt x="743" y="1540"/>
                  <a:pt x="741" y="1535"/>
                </a:cubicBezTo>
                <a:cubicBezTo>
                  <a:pt x="738" y="1541"/>
                  <a:pt x="735" y="1546"/>
                  <a:pt x="732" y="1553"/>
                </a:cubicBezTo>
                <a:cubicBezTo>
                  <a:pt x="731" y="1546"/>
                  <a:pt x="731" y="1542"/>
                  <a:pt x="730" y="1539"/>
                </a:cubicBezTo>
                <a:cubicBezTo>
                  <a:pt x="716" y="1544"/>
                  <a:pt x="703" y="1549"/>
                  <a:pt x="690" y="1554"/>
                </a:cubicBezTo>
                <a:cubicBezTo>
                  <a:pt x="691" y="1551"/>
                  <a:pt x="691" y="1547"/>
                  <a:pt x="693" y="1539"/>
                </a:cubicBezTo>
                <a:cubicBezTo>
                  <a:pt x="685" y="1546"/>
                  <a:pt x="681" y="1550"/>
                  <a:pt x="673" y="1558"/>
                </a:cubicBezTo>
                <a:cubicBezTo>
                  <a:pt x="676" y="1549"/>
                  <a:pt x="678" y="1544"/>
                  <a:pt x="680" y="1538"/>
                </a:cubicBezTo>
                <a:cubicBezTo>
                  <a:pt x="675" y="1540"/>
                  <a:pt x="672" y="1541"/>
                  <a:pt x="669" y="1542"/>
                </a:cubicBezTo>
                <a:cubicBezTo>
                  <a:pt x="669" y="1539"/>
                  <a:pt x="669" y="1536"/>
                  <a:pt x="669" y="1533"/>
                </a:cubicBezTo>
                <a:cubicBezTo>
                  <a:pt x="663" y="1537"/>
                  <a:pt x="658" y="1541"/>
                  <a:pt x="651" y="1546"/>
                </a:cubicBezTo>
                <a:cubicBezTo>
                  <a:pt x="655" y="1537"/>
                  <a:pt x="657" y="1532"/>
                  <a:pt x="661" y="1522"/>
                </a:cubicBezTo>
                <a:cubicBezTo>
                  <a:pt x="652" y="1528"/>
                  <a:pt x="646" y="1532"/>
                  <a:pt x="639" y="1537"/>
                </a:cubicBezTo>
                <a:cubicBezTo>
                  <a:pt x="641" y="1531"/>
                  <a:pt x="642" y="1528"/>
                  <a:pt x="643" y="1523"/>
                </a:cubicBezTo>
                <a:cubicBezTo>
                  <a:pt x="639" y="1525"/>
                  <a:pt x="635" y="1527"/>
                  <a:pt x="629" y="1529"/>
                </a:cubicBezTo>
                <a:cubicBezTo>
                  <a:pt x="633" y="1522"/>
                  <a:pt x="636" y="1518"/>
                  <a:pt x="640" y="1510"/>
                </a:cubicBezTo>
                <a:cubicBezTo>
                  <a:pt x="630" y="1514"/>
                  <a:pt x="623" y="1517"/>
                  <a:pt x="614" y="1521"/>
                </a:cubicBezTo>
                <a:cubicBezTo>
                  <a:pt x="619" y="1514"/>
                  <a:pt x="623" y="1510"/>
                  <a:pt x="628" y="1503"/>
                </a:cubicBezTo>
                <a:cubicBezTo>
                  <a:pt x="620" y="1505"/>
                  <a:pt x="616" y="1507"/>
                  <a:pt x="608" y="1509"/>
                </a:cubicBezTo>
                <a:cubicBezTo>
                  <a:pt x="614" y="1502"/>
                  <a:pt x="618" y="1497"/>
                  <a:pt x="624" y="1490"/>
                </a:cubicBezTo>
                <a:cubicBezTo>
                  <a:pt x="614" y="1493"/>
                  <a:pt x="608" y="1495"/>
                  <a:pt x="599" y="1498"/>
                </a:cubicBezTo>
                <a:cubicBezTo>
                  <a:pt x="606" y="1491"/>
                  <a:pt x="609" y="1486"/>
                  <a:pt x="616" y="1478"/>
                </a:cubicBezTo>
                <a:cubicBezTo>
                  <a:pt x="606" y="1481"/>
                  <a:pt x="599" y="1483"/>
                  <a:pt x="588" y="1487"/>
                </a:cubicBezTo>
                <a:cubicBezTo>
                  <a:pt x="595" y="1481"/>
                  <a:pt x="598" y="1478"/>
                  <a:pt x="601" y="1476"/>
                </a:cubicBezTo>
                <a:cubicBezTo>
                  <a:pt x="603" y="1473"/>
                  <a:pt x="606" y="1470"/>
                  <a:pt x="611" y="1465"/>
                </a:cubicBezTo>
                <a:cubicBezTo>
                  <a:pt x="604" y="1467"/>
                  <a:pt x="599" y="1467"/>
                  <a:pt x="598" y="1468"/>
                </a:cubicBezTo>
                <a:cubicBezTo>
                  <a:pt x="599" y="1460"/>
                  <a:pt x="599" y="1453"/>
                  <a:pt x="600" y="1446"/>
                </a:cubicBezTo>
                <a:close/>
                <a:moveTo>
                  <a:pt x="1000" y="756"/>
                </a:moveTo>
                <a:cubicBezTo>
                  <a:pt x="1028" y="774"/>
                  <a:pt x="1058" y="776"/>
                  <a:pt x="1079" y="761"/>
                </a:cubicBezTo>
                <a:cubicBezTo>
                  <a:pt x="1102" y="744"/>
                  <a:pt x="1113" y="716"/>
                  <a:pt x="1105" y="688"/>
                </a:cubicBezTo>
                <a:cubicBezTo>
                  <a:pt x="1101" y="676"/>
                  <a:pt x="1103" y="667"/>
                  <a:pt x="1108" y="657"/>
                </a:cubicBezTo>
                <a:cubicBezTo>
                  <a:pt x="1127" y="618"/>
                  <a:pt x="1115" y="589"/>
                  <a:pt x="1076" y="574"/>
                </a:cubicBezTo>
                <a:cubicBezTo>
                  <a:pt x="1072" y="572"/>
                  <a:pt x="1068" y="572"/>
                  <a:pt x="1066" y="570"/>
                </a:cubicBezTo>
                <a:cubicBezTo>
                  <a:pt x="1062" y="567"/>
                  <a:pt x="1058" y="563"/>
                  <a:pt x="1057" y="559"/>
                </a:cubicBezTo>
                <a:cubicBezTo>
                  <a:pt x="1050" y="525"/>
                  <a:pt x="1029" y="507"/>
                  <a:pt x="993" y="507"/>
                </a:cubicBezTo>
                <a:cubicBezTo>
                  <a:pt x="963" y="507"/>
                  <a:pt x="937" y="530"/>
                  <a:pt x="931" y="563"/>
                </a:cubicBezTo>
                <a:cubicBezTo>
                  <a:pt x="939" y="557"/>
                  <a:pt x="946" y="552"/>
                  <a:pt x="954" y="545"/>
                </a:cubicBezTo>
                <a:cubicBezTo>
                  <a:pt x="953" y="551"/>
                  <a:pt x="953" y="555"/>
                  <a:pt x="951" y="560"/>
                </a:cubicBezTo>
                <a:cubicBezTo>
                  <a:pt x="957" y="558"/>
                  <a:pt x="961" y="556"/>
                  <a:pt x="967" y="552"/>
                </a:cubicBezTo>
                <a:cubicBezTo>
                  <a:pt x="963" y="560"/>
                  <a:pt x="961" y="564"/>
                  <a:pt x="957" y="572"/>
                </a:cubicBezTo>
                <a:cubicBezTo>
                  <a:pt x="965" y="568"/>
                  <a:pt x="969" y="566"/>
                  <a:pt x="976" y="563"/>
                </a:cubicBezTo>
                <a:cubicBezTo>
                  <a:pt x="972" y="570"/>
                  <a:pt x="969" y="575"/>
                  <a:pt x="965" y="582"/>
                </a:cubicBezTo>
                <a:cubicBezTo>
                  <a:pt x="973" y="579"/>
                  <a:pt x="979" y="577"/>
                  <a:pt x="989" y="573"/>
                </a:cubicBezTo>
                <a:cubicBezTo>
                  <a:pt x="981" y="582"/>
                  <a:pt x="976" y="588"/>
                  <a:pt x="968" y="597"/>
                </a:cubicBezTo>
                <a:cubicBezTo>
                  <a:pt x="981" y="593"/>
                  <a:pt x="988" y="590"/>
                  <a:pt x="1000" y="587"/>
                </a:cubicBezTo>
                <a:cubicBezTo>
                  <a:pt x="992" y="593"/>
                  <a:pt x="988" y="597"/>
                  <a:pt x="980" y="604"/>
                </a:cubicBezTo>
                <a:cubicBezTo>
                  <a:pt x="992" y="601"/>
                  <a:pt x="1000" y="599"/>
                  <a:pt x="1008" y="598"/>
                </a:cubicBezTo>
                <a:cubicBezTo>
                  <a:pt x="1008" y="598"/>
                  <a:pt x="1008" y="599"/>
                  <a:pt x="1008" y="600"/>
                </a:cubicBezTo>
                <a:cubicBezTo>
                  <a:pt x="1003" y="604"/>
                  <a:pt x="998" y="608"/>
                  <a:pt x="989" y="614"/>
                </a:cubicBezTo>
                <a:cubicBezTo>
                  <a:pt x="1001" y="612"/>
                  <a:pt x="1008" y="612"/>
                  <a:pt x="1016" y="611"/>
                </a:cubicBezTo>
                <a:cubicBezTo>
                  <a:pt x="1016" y="612"/>
                  <a:pt x="1016" y="613"/>
                  <a:pt x="1016" y="613"/>
                </a:cubicBezTo>
                <a:cubicBezTo>
                  <a:pt x="1011" y="616"/>
                  <a:pt x="1007" y="620"/>
                  <a:pt x="997" y="625"/>
                </a:cubicBezTo>
                <a:cubicBezTo>
                  <a:pt x="1009" y="624"/>
                  <a:pt x="1016" y="624"/>
                  <a:pt x="1027" y="623"/>
                </a:cubicBezTo>
                <a:cubicBezTo>
                  <a:pt x="1016" y="630"/>
                  <a:pt x="1008" y="635"/>
                  <a:pt x="1001" y="640"/>
                </a:cubicBezTo>
                <a:cubicBezTo>
                  <a:pt x="1001" y="641"/>
                  <a:pt x="1001" y="642"/>
                  <a:pt x="1002" y="643"/>
                </a:cubicBezTo>
                <a:cubicBezTo>
                  <a:pt x="1010" y="643"/>
                  <a:pt x="1019" y="642"/>
                  <a:pt x="1028" y="641"/>
                </a:cubicBezTo>
                <a:cubicBezTo>
                  <a:pt x="1028" y="642"/>
                  <a:pt x="1028" y="643"/>
                  <a:pt x="1028" y="644"/>
                </a:cubicBezTo>
                <a:cubicBezTo>
                  <a:pt x="1021" y="647"/>
                  <a:pt x="1013" y="651"/>
                  <a:pt x="1006" y="654"/>
                </a:cubicBezTo>
                <a:cubicBezTo>
                  <a:pt x="1007" y="656"/>
                  <a:pt x="1007" y="657"/>
                  <a:pt x="1008" y="658"/>
                </a:cubicBezTo>
                <a:cubicBezTo>
                  <a:pt x="1014" y="658"/>
                  <a:pt x="1020" y="658"/>
                  <a:pt x="1029" y="658"/>
                </a:cubicBezTo>
                <a:cubicBezTo>
                  <a:pt x="1020" y="662"/>
                  <a:pt x="1015" y="665"/>
                  <a:pt x="1005" y="670"/>
                </a:cubicBezTo>
                <a:cubicBezTo>
                  <a:pt x="1016" y="671"/>
                  <a:pt x="1022" y="671"/>
                  <a:pt x="1033" y="673"/>
                </a:cubicBezTo>
                <a:cubicBezTo>
                  <a:pt x="1022" y="676"/>
                  <a:pt x="1014" y="678"/>
                  <a:pt x="1002" y="682"/>
                </a:cubicBezTo>
                <a:cubicBezTo>
                  <a:pt x="1015" y="684"/>
                  <a:pt x="1023" y="686"/>
                  <a:pt x="1035" y="687"/>
                </a:cubicBezTo>
                <a:cubicBezTo>
                  <a:pt x="1025" y="690"/>
                  <a:pt x="1019" y="692"/>
                  <a:pt x="1010" y="694"/>
                </a:cubicBezTo>
                <a:cubicBezTo>
                  <a:pt x="1017" y="697"/>
                  <a:pt x="1022" y="699"/>
                  <a:pt x="1028" y="701"/>
                </a:cubicBezTo>
                <a:cubicBezTo>
                  <a:pt x="1021" y="704"/>
                  <a:pt x="1015" y="706"/>
                  <a:pt x="1008" y="708"/>
                </a:cubicBezTo>
                <a:cubicBezTo>
                  <a:pt x="1016" y="711"/>
                  <a:pt x="1021" y="713"/>
                  <a:pt x="1029" y="716"/>
                </a:cubicBezTo>
                <a:cubicBezTo>
                  <a:pt x="1022" y="718"/>
                  <a:pt x="1018" y="719"/>
                  <a:pt x="1010" y="720"/>
                </a:cubicBezTo>
                <a:cubicBezTo>
                  <a:pt x="1017" y="724"/>
                  <a:pt x="1020" y="725"/>
                  <a:pt x="1024" y="728"/>
                </a:cubicBezTo>
                <a:cubicBezTo>
                  <a:pt x="1018" y="730"/>
                  <a:pt x="1013" y="731"/>
                  <a:pt x="1007" y="733"/>
                </a:cubicBezTo>
                <a:cubicBezTo>
                  <a:pt x="1011" y="736"/>
                  <a:pt x="1013" y="739"/>
                  <a:pt x="1017" y="742"/>
                </a:cubicBezTo>
                <a:cubicBezTo>
                  <a:pt x="1011" y="743"/>
                  <a:pt x="1008" y="744"/>
                  <a:pt x="1004" y="745"/>
                </a:cubicBezTo>
                <a:cubicBezTo>
                  <a:pt x="1007" y="748"/>
                  <a:pt x="1009" y="751"/>
                  <a:pt x="1011" y="753"/>
                </a:cubicBezTo>
                <a:cubicBezTo>
                  <a:pt x="1007" y="754"/>
                  <a:pt x="1004" y="755"/>
                  <a:pt x="1000" y="756"/>
                </a:cubicBezTo>
                <a:close/>
                <a:moveTo>
                  <a:pt x="826" y="499"/>
                </a:moveTo>
                <a:cubicBezTo>
                  <a:pt x="833" y="504"/>
                  <a:pt x="838" y="508"/>
                  <a:pt x="844" y="512"/>
                </a:cubicBezTo>
                <a:cubicBezTo>
                  <a:pt x="846" y="507"/>
                  <a:pt x="847" y="502"/>
                  <a:pt x="849" y="493"/>
                </a:cubicBezTo>
                <a:cubicBezTo>
                  <a:pt x="852" y="503"/>
                  <a:pt x="854" y="510"/>
                  <a:pt x="857" y="521"/>
                </a:cubicBezTo>
                <a:cubicBezTo>
                  <a:pt x="860" y="509"/>
                  <a:pt x="862" y="502"/>
                  <a:pt x="864" y="492"/>
                </a:cubicBezTo>
                <a:cubicBezTo>
                  <a:pt x="866" y="503"/>
                  <a:pt x="868" y="511"/>
                  <a:pt x="871" y="522"/>
                </a:cubicBezTo>
                <a:cubicBezTo>
                  <a:pt x="874" y="512"/>
                  <a:pt x="876" y="505"/>
                  <a:pt x="879" y="495"/>
                </a:cubicBezTo>
                <a:cubicBezTo>
                  <a:pt x="881" y="507"/>
                  <a:pt x="882" y="515"/>
                  <a:pt x="884" y="528"/>
                </a:cubicBezTo>
                <a:cubicBezTo>
                  <a:pt x="889" y="516"/>
                  <a:pt x="891" y="509"/>
                  <a:pt x="896" y="498"/>
                </a:cubicBezTo>
                <a:cubicBezTo>
                  <a:pt x="896" y="507"/>
                  <a:pt x="896" y="512"/>
                  <a:pt x="896" y="517"/>
                </a:cubicBezTo>
                <a:cubicBezTo>
                  <a:pt x="899" y="514"/>
                  <a:pt x="901" y="512"/>
                  <a:pt x="905" y="509"/>
                </a:cubicBezTo>
                <a:cubicBezTo>
                  <a:pt x="905" y="518"/>
                  <a:pt x="905" y="526"/>
                  <a:pt x="904" y="538"/>
                </a:cubicBezTo>
                <a:cubicBezTo>
                  <a:pt x="910" y="528"/>
                  <a:pt x="913" y="522"/>
                  <a:pt x="917" y="516"/>
                </a:cubicBezTo>
                <a:cubicBezTo>
                  <a:pt x="918" y="516"/>
                  <a:pt x="919" y="516"/>
                  <a:pt x="920" y="517"/>
                </a:cubicBezTo>
                <a:cubicBezTo>
                  <a:pt x="917" y="527"/>
                  <a:pt x="915" y="537"/>
                  <a:pt x="912" y="551"/>
                </a:cubicBezTo>
                <a:cubicBezTo>
                  <a:pt x="937" y="533"/>
                  <a:pt x="948" y="511"/>
                  <a:pt x="949" y="484"/>
                </a:cubicBezTo>
                <a:cubicBezTo>
                  <a:pt x="951" y="451"/>
                  <a:pt x="937" y="435"/>
                  <a:pt x="903" y="430"/>
                </a:cubicBezTo>
                <a:cubicBezTo>
                  <a:pt x="893" y="429"/>
                  <a:pt x="882" y="424"/>
                  <a:pt x="873" y="419"/>
                </a:cubicBezTo>
                <a:cubicBezTo>
                  <a:pt x="851" y="405"/>
                  <a:pt x="829" y="403"/>
                  <a:pt x="812" y="420"/>
                </a:cubicBezTo>
                <a:cubicBezTo>
                  <a:pt x="798" y="433"/>
                  <a:pt x="784" y="441"/>
                  <a:pt x="765" y="438"/>
                </a:cubicBezTo>
                <a:cubicBezTo>
                  <a:pt x="760" y="438"/>
                  <a:pt x="755" y="440"/>
                  <a:pt x="751" y="441"/>
                </a:cubicBezTo>
                <a:cubicBezTo>
                  <a:pt x="721" y="449"/>
                  <a:pt x="707" y="472"/>
                  <a:pt x="711" y="506"/>
                </a:cubicBezTo>
                <a:cubicBezTo>
                  <a:pt x="714" y="535"/>
                  <a:pt x="739" y="561"/>
                  <a:pt x="767" y="562"/>
                </a:cubicBezTo>
                <a:cubicBezTo>
                  <a:pt x="761" y="551"/>
                  <a:pt x="755" y="542"/>
                  <a:pt x="748" y="532"/>
                </a:cubicBezTo>
                <a:cubicBezTo>
                  <a:pt x="749" y="531"/>
                  <a:pt x="750" y="531"/>
                  <a:pt x="750" y="530"/>
                </a:cubicBezTo>
                <a:cubicBezTo>
                  <a:pt x="755" y="534"/>
                  <a:pt x="760" y="537"/>
                  <a:pt x="768" y="543"/>
                </a:cubicBezTo>
                <a:cubicBezTo>
                  <a:pt x="764" y="533"/>
                  <a:pt x="761" y="526"/>
                  <a:pt x="757" y="516"/>
                </a:cubicBezTo>
                <a:cubicBezTo>
                  <a:pt x="765" y="523"/>
                  <a:pt x="769" y="526"/>
                  <a:pt x="776" y="531"/>
                </a:cubicBezTo>
                <a:cubicBezTo>
                  <a:pt x="773" y="523"/>
                  <a:pt x="772" y="518"/>
                  <a:pt x="769" y="510"/>
                </a:cubicBezTo>
                <a:cubicBezTo>
                  <a:pt x="776" y="517"/>
                  <a:pt x="780" y="522"/>
                  <a:pt x="787" y="529"/>
                </a:cubicBezTo>
                <a:cubicBezTo>
                  <a:pt x="785" y="519"/>
                  <a:pt x="784" y="511"/>
                  <a:pt x="783" y="501"/>
                </a:cubicBezTo>
                <a:cubicBezTo>
                  <a:pt x="788" y="509"/>
                  <a:pt x="792" y="513"/>
                  <a:pt x="798" y="521"/>
                </a:cubicBezTo>
                <a:cubicBezTo>
                  <a:pt x="798" y="512"/>
                  <a:pt x="798" y="506"/>
                  <a:pt x="798" y="497"/>
                </a:cubicBezTo>
                <a:cubicBezTo>
                  <a:pt x="803" y="506"/>
                  <a:pt x="806" y="511"/>
                  <a:pt x="811" y="520"/>
                </a:cubicBezTo>
                <a:cubicBezTo>
                  <a:pt x="812" y="511"/>
                  <a:pt x="813" y="506"/>
                  <a:pt x="813" y="498"/>
                </a:cubicBezTo>
                <a:cubicBezTo>
                  <a:pt x="817" y="507"/>
                  <a:pt x="819" y="512"/>
                  <a:pt x="823" y="521"/>
                </a:cubicBezTo>
                <a:cubicBezTo>
                  <a:pt x="825" y="511"/>
                  <a:pt x="825" y="505"/>
                  <a:pt x="826" y="499"/>
                </a:cubicBezTo>
                <a:close/>
                <a:moveTo>
                  <a:pt x="700" y="828"/>
                </a:moveTo>
                <a:cubicBezTo>
                  <a:pt x="694" y="828"/>
                  <a:pt x="691" y="828"/>
                  <a:pt x="687" y="828"/>
                </a:cubicBezTo>
                <a:cubicBezTo>
                  <a:pt x="689" y="825"/>
                  <a:pt x="691" y="822"/>
                  <a:pt x="693" y="819"/>
                </a:cubicBezTo>
                <a:cubicBezTo>
                  <a:pt x="687" y="818"/>
                  <a:pt x="684" y="817"/>
                  <a:pt x="679" y="817"/>
                </a:cubicBezTo>
                <a:cubicBezTo>
                  <a:pt x="687" y="812"/>
                  <a:pt x="693" y="809"/>
                  <a:pt x="699" y="806"/>
                </a:cubicBezTo>
                <a:cubicBezTo>
                  <a:pt x="699" y="804"/>
                  <a:pt x="698" y="802"/>
                  <a:pt x="698" y="800"/>
                </a:cubicBezTo>
                <a:cubicBezTo>
                  <a:pt x="680" y="802"/>
                  <a:pt x="662" y="802"/>
                  <a:pt x="644" y="807"/>
                </a:cubicBezTo>
                <a:cubicBezTo>
                  <a:pt x="614" y="814"/>
                  <a:pt x="603" y="835"/>
                  <a:pt x="613" y="865"/>
                </a:cubicBezTo>
                <a:cubicBezTo>
                  <a:pt x="620" y="890"/>
                  <a:pt x="631" y="898"/>
                  <a:pt x="659" y="899"/>
                </a:cubicBezTo>
                <a:cubicBezTo>
                  <a:pt x="666" y="913"/>
                  <a:pt x="671" y="926"/>
                  <a:pt x="678" y="938"/>
                </a:cubicBezTo>
                <a:cubicBezTo>
                  <a:pt x="690" y="956"/>
                  <a:pt x="707" y="968"/>
                  <a:pt x="728" y="961"/>
                </a:cubicBezTo>
                <a:cubicBezTo>
                  <a:pt x="753" y="952"/>
                  <a:pt x="776" y="950"/>
                  <a:pt x="803" y="956"/>
                </a:cubicBezTo>
                <a:cubicBezTo>
                  <a:pt x="826" y="962"/>
                  <a:pt x="846" y="944"/>
                  <a:pt x="858" y="917"/>
                </a:cubicBezTo>
                <a:cubicBezTo>
                  <a:pt x="866" y="899"/>
                  <a:pt x="862" y="884"/>
                  <a:pt x="848" y="867"/>
                </a:cubicBezTo>
                <a:cubicBezTo>
                  <a:pt x="847" y="876"/>
                  <a:pt x="846" y="882"/>
                  <a:pt x="845" y="891"/>
                </a:cubicBezTo>
                <a:cubicBezTo>
                  <a:pt x="841" y="884"/>
                  <a:pt x="838" y="879"/>
                  <a:pt x="835" y="872"/>
                </a:cubicBezTo>
                <a:cubicBezTo>
                  <a:pt x="832" y="880"/>
                  <a:pt x="831" y="886"/>
                  <a:pt x="828" y="895"/>
                </a:cubicBezTo>
                <a:cubicBezTo>
                  <a:pt x="827" y="888"/>
                  <a:pt x="826" y="884"/>
                  <a:pt x="824" y="877"/>
                </a:cubicBezTo>
                <a:cubicBezTo>
                  <a:pt x="821" y="883"/>
                  <a:pt x="819" y="886"/>
                  <a:pt x="817" y="889"/>
                </a:cubicBezTo>
                <a:cubicBezTo>
                  <a:pt x="816" y="887"/>
                  <a:pt x="815" y="885"/>
                  <a:pt x="813" y="882"/>
                </a:cubicBezTo>
                <a:cubicBezTo>
                  <a:pt x="811" y="885"/>
                  <a:pt x="810" y="887"/>
                  <a:pt x="807" y="891"/>
                </a:cubicBezTo>
                <a:cubicBezTo>
                  <a:pt x="805" y="886"/>
                  <a:pt x="804" y="883"/>
                  <a:pt x="802" y="877"/>
                </a:cubicBezTo>
                <a:cubicBezTo>
                  <a:pt x="800" y="883"/>
                  <a:pt x="798" y="887"/>
                  <a:pt x="796" y="893"/>
                </a:cubicBezTo>
                <a:cubicBezTo>
                  <a:pt x="794" y="885"/>
                  <a:pt x="793" y="880"/>
                  <a:pt x="792" y="869"/>
                </a:cubicBezTo>
                <a:cubicBezTo>
                  <a:pt x="787" y="881"/>
                  <a:pt x="785" y="888"/>
                  <a:pt x="781" y="898"/>
                </a:cubicBezTo>
                <a:cubicBezTo>
                  <a:pt x="780" y="887"/>
                  <a:pt x="779" y="880"/>
                  <a:pt x="778" y="868"/>
                </a:cubicBezTo>
                <a:cubicBezTo>
                  <a:pt x="773" y="881"/>
                  <a:pt x="770" y="888"/>
                  <a:pt x="767" y="895"/>
                </a:cubicBezTo>
                <a:cubicBezTo>
                  <a:pt x="766" y="895"/>
                  <a:pt x="765" y="895"/>
                  <a:pt x="764" y="895"/>
                </a:cubicBezTo>
                <a:cubicBezTo>
                  <a:pt x="764" y="887"/>
                  <a:pt x="764" y="878"/>
                  <a:pt x="764" y="867"/>
                </a:cubicBezTo>
                <a:cubicBezTo>
                  <a:pt x="759" y="876"/>
                  <a:pt x="756" y="881"/>
                  <a:pt x="751" y="889"/>
                </a:cubicBezTo>
                <a:cubicBezTo>
                  <a:pt x="751" y="879"/>
                  <a:pt x="752" y="872"/>
                  <a:pt x="753" y="862"/>
                </a:cubicBezTo>
                <a:cubicBezTo>
                  <a:pt x="745" y="872"/>
                  <a:pt x="740" y="878"/>
                  <a:pt x="736" y="885"/>
                </a:cubicBezTo>
                <a:cubicBezTo>
                  <a:pt x="735" y="884"/>
                  <a:pt x="734" y="884"/>
                  <a:pt x="734" y="884"/>
                </a:cubicBezTo>
                <a:cubicBezTo>
                  <a:pt x="736" y="876"/>
                  <a:pt x="738" y="868"/>
                  <a:pt x="742" y="856"/>
                </a:cubicBezTo>
                <a:cubicBezTo>
                  <a:pt x="734" y="862"/>
                  <a:pt x="729" y="866"/>
                  <a:pt x="724" y="870"/>
                </a:cubicBezTo>
                <a:cubicBezTo>
                  <a:pt x="724" y="866"/>
                  <a:pt x="724" y="863"/>
                  <a:pt x="724" y="859"/>
                </a:cubicBezTo>
                <a:cubicBezTo>
                  <a:pt x="719" y="862"/>
                  <a:pt x="715" y="865"/>
                  <a:pt x="709" y="869"/>
                </a:cubicBezTo>
                <a:cubicBezTo>
                  <a:pt x="713" y="860"/>
                  <a:pt x="716" y="855"/>
                  <a:pt x="721" y="844"/>
                </a:cubicBezTo>
                <a:cubicBezTo>
                  <a:pt x="710" y="850"/>
                  <a:pt x="704" y="853"/>
                  <a:pt x="694" y="859"/>
                </a:cubicBezTo>
                <a:cubicBezTo>
                  <a:pt x="701" y="849"/>
                  <a:pt x="705" y="844"/>
                  <a:pt x="711" y="836"/>
                </a:cubicBezTo>
                <a:cubicBezTo>
                  <a:pt x="701" y="839"/>
                  <a:pt x="695" y="841"/>
                  <a:pt x="684" y="844"/>
                </a:cubicBezTo>
                <a:cubicBezTo>
                  <a:pt x="691" y="838"/>
                  <a:pt x="694" y="834"/>
                  <a:pt x="700" y="828"/>
                </a:cubicBezTo>
                <a:close/>
                <a:moveTo>
                  <a:pt x="705" y="576"/>
                </a:moveTo>
                <a:cubicBezTo>
                  <a:pt x="714" y="581"/>
                  <a:pt x="720" y="584"/>
                  <a:pt x="729" y="589"/>
                </a:cubicBezTo>
                <a:cubicBezTo>
                  <a:pt x="726" y="582"/>
                  <a:pt x="725" y="578"/>
                  <a:pt x="723" y="573"/>
                </a:cubicBezTo>
                <a:cubicBezTo>
                  <a:pt x="729" y="577"/>
                  <a:pt x="733" y="580"/>
                  <a:pt x="739" y="584"/>
                </a:cubicBezTo>
                <a:cubicBezTo>
                  <a:pt x="727" y="540"/>
                  <a:pt x="689" y="518"/>
                  <a:pt x="643" y="526"/>
                </a:cubicBezTo>
                <a:cubicBezTo>
                  <a:pt x="626" y="529"/>
                  <a:pt x="614" y="538"/>
                  <a:pt x="611" y="555"/>
                </a:cubicBezTo>
                <a:cubicBezTo>
                  <a:pt x="608" y="571"/>
                  <a:pt x="598" y="577"/>
                  <a:pt x="586" y="584"/>
                </a:cubicBezTo>
                <a:cubicBezTo>
                  <a:pt x="548" y="604"/>
                  <a:pt x="541" y="633"/>
                  <a:pt x="564" y="668"/>
                </a:cubicBezTo>
                <a:cubicBezTo>
                  <a:pt x="569" y="676"/>
                  <a:pt x="571" y="688"/>
                  <a:pt x="571" y="698"/>
                </a:cubicBezTo>
                <a:cubicBezTo>
                  <a:pt x="571" y="747"/>
                  <a:pt x="609" y="774"/>
                  <a:pt x="656" y="754"/>
                </a:cubicBezTo>
                <a:cubicBezTo>
                  <a:pt x="649" y="753"/>
                  <a:pt x="643" y="751"/>
                  <a:pt x="635" y="749"/>
                </a:cubicBezTo>
                <a:cubicBezTo>
                  <a:pt x="639" y="746"/>
                  <a:pt x="642" y="744"/>
                  <a:pt x="646" y="741"/>
                </a:cubicBezTo>
                <a:cubicBezTo>
                  <a:pt x="639" y="736"/>
                  <a:pt x="633" y="731"/>
                  <a:pt x="627" y="726"/>
                </a:cubicBezTo>
                <a:cubicBezTo>
                  <a:pt x="636" y="723"/>
                  <a:pt x="638" y="710"/>
                  <a:pt x="630" y="704"/>
                </a:cubicBezTo>
                <a:cubicBezTo>
                  <a:pt x="633" y="702"/>
                  <a:pt x="637" y="700"/>
                  <a:pt x="641" y="698"/>
                </a:cubicBezTo>
                <a:cubicBezTo>
                  <a:pt x="634" y="695"/>
                  <a:pt x="629" y="693"/>
                  <a:pt x="623" y="690"/>
                </a:cubicBezTo>
                <a:cubicBezTo>
                  <a:pt x="629" y="688"/>
                  <a:pt x="632" y="687"/>
                  <a:pt x="639" y="685"/>
                </a:cubicBezTo>
                <a:cubicBezTo>
                  <a:pt x="632" y="681"/>
                  <a:pt x="627" y="678"/>
                  <a:pt x="618" y="673"/>
                </a:cubicBezTo>
                <a:cubicBezTo>
                  <a:pt x="629" y="673"/>
                  <a:pt x="636" y="673"/>
                  <a:pt x="647" y="673"/>
                </a:cubicBezTo>
                <a:cubicBezTo>
                  <a:pt x="639" y="667"/>
                  <a:pt x="634" y="664"/>
                  <a:pt x="626" y="659"/>
                </a:cubicBezTo>
                <a:cubicBezTo>
                  <a:pt x="634" y="660"/>
                  <a:pt x="639" y="660"/>
                  <a:pt x="646" y="661"/>
                </a:cubicBezTo>
                <a:cubicBezTo>
                  <a:pt x="642" y="657"/>
                  <a:pt x="640" y="654"/>
                  <a:pt x="638" y="651"/>
                </a:cubicBezTo>
                <a:cubicBezTo>
                  <a:pt x="644" y="651"/>
                  <a:pt x="648" y="651"/>
                  <a:pt x="652" y="651"/>
                </a:cubicBezTo>
                <a:cubicBezTo>
                  <a:pt x="653" y="650"/>
                  <a:pt x="654" y="648"/>
                  <a:pt x="656" y="646"/>
                </a:cubicBezTo>
                <a:cubicBezTo>
                  <a:pt x="648" y="642"/>
                  <a:pt x="641" y="637"/>
                  <a:pt x="634" y="632"/>
                </a:cubicBezTo>
                <a:cubicBezTo>
                  <a:pt x="635" y="631"/>
                  <a:pt x="636" y="631"/>
                  <a:pt x="636" y="630"/>
                </a:cubicBezTo>
                <a:cubicBezTo>
                  <a:pt x="642" y="632"/>
                  <a:pt x="647" y="633"/>
                  <a:pt x="655" y="636"/>
                </a:cubicBezTo>
                <a:cubicBezTo>
                  <a:pt x="651" y="630"/>
                  <a:pt x="649" y="626"/>
                  <a:pt x="646" y="621"/>
                </a:cubicBezTo>
                <a:cubicBezTo>
                  <a:pt x="653" y="623"/>
                  <a:pt x="658" y="624"/>
                  <a:pt x="664" y="625"/>
                </a:cubicBezTo>
                <a:cubicBezTo>
                  <a:pt x="659" y="619"/>
                  <a:pt x="656" y="614"/>
                  <a:pt x="652" y="608"/>
                </a:cubicBezTo>
                <a:cubicBezTo>
                  <a:pt x="657" y="609"/>
                  <a:pt x="660" y="610"/>
                  <a:pt x="664" y="611"/>
                </a:cubicBezTo>
                <a:cubicBezTo>
                  <a:pt x="664" y="607"/>
                  <a:pt x="663" y="604"/>
                  <a:pt x="662" y="599"/>
                </a:cubicBezTo>
                <a:cubicBezTo>
                  <a:pt x="669" y="601"/>
                  <a:pt x="673" y="603"/>
                  <a:pt x="682" y="606"/>
                </a:cubicBezTo>
                <a:cubicBezTo>
                  <a:pt x="677" y="600"/>
                  <a:pt x="674" y="596"/>
                  <a:pt x="669" y="588"/>
                </a:cubicBezTo>
                <a:cubicBezTo>
                  <a:pt x="678" y="593"/>
                  <a:pt x="683" y="596"/>
                  <a:pt x="693" y="601"/>
                </a:cubicBezTo>
                <a:cubicBezTo>
                  <a:pt x="688" y="593"/>
                  <a:pt x="685" y="589"/>
                  <a:pt x="683" y="586"/>
                </a:cubicBezTo>
                <a:cubicBezTo>
                  <a:pt x="692" y="586"/>
                  <a:pt x="700" y="587"/>
                  <a:pt x="709" y="588"/>
                </a:cubicBezTo>
                <a:cubicBezTo>
                  <a:pt x="708" y="585"/>
                  <a:pt x="706" y="581"/>
                  <a:pt x="705" y="576"/>
                </a:cubicBezTo>
                <a:close/>
                <a:moveTo>
                  <a:pt x="1049" y="307"/>
                </a:moveTo>
                <a:cubicBezTo>
                  <a:pt x="1041" y="304"/>
                  <a:pt x="1036" y="302"/>
                  <a:pt x="1030" y="300"/>
                </a:cubicBezTo>
                <a:cubicBezTo>
                  <a:pt x="1034" y="299"/>
                  <a:pt x="1038" y="298"/>
                  <a:pt x="1045" y="295"/>
                </a:cubicBezTo>
                <a:cubicBezTo>
                  <a:pt x="1036" y="293"/>
                  <a:pt x="1031" y="291"/>
                  <a:pt x="1025" y="289"/>
                </a:cubicBezTo>
                <a:cubicBezTo>
                  <a:pt x="1032" y="287"/>
                  <a:pt x="1039" y="285"/>
                  <a:pt x="1048" y="283"/>
                </a:cubicBezTo>
                <a:cubicBezTo>
                  <a:pt x="1040" y="279"/>
                  <a:pt x="1035" y="277"/>
                  <a:pt x="1028" y="274"/>
                </a:cubicBezTo>
                <a:cubicBezTo>
                  <a:pt x="1036" y="273"/>
                  <a:pt x="1042" y="272"/>
                  <a:pt x="1051" y="271"/>
                </a:cubicBezTo>
                <a:cubicBezTo>
                  <a:pt x="1042" y="266"/>
                  <a:pt x="1037" y="263"/>
                  <a:pt x="1030" y="260"/>
                </a:cubicBezTo>
                <a:cubicBezTo>
                  <a:pt x="1038" y="259"/>
                  <a:pt x="1044" y="259"/>
                  <a:pt x="1051" y="258"/>
                </a:cubicBezTo>
                <a:cubicBezTo>
                  <a:pt x="1047" y="254"/>
                  <a:pt x="1045" y="252"/>
                  <a:pt x="1041" y="248"/>
                </a:cubicBezTo>
                <a:cubicBezTo>
                  <a:pt x="1048" y="249"/>
                  <a:pt x="1054" y="249"/>
                  <a:pt x="1060" y="250"/>
                </a:cubicBezTo>
                <a:cubicBezTo>
                  <a:pt x="1061" y="249"/>
                  <a:pt x="1062" y="248"/>
                  <a:pt x="1063" y="246"/>
                </a:cubicBezTo>
                <a:cubicBezTo>
                  <a:pt x="1057" y="243"/>
                  <a:pt x="1052" y="239"/>
                  <a:pt x="1042" y="233"/>
                </a:cubicBezTo>
                <a:cubicBezTo>
                  <a:pt x="1053" y="235"/>
                  <a:pt x="1058" y="236"/>
                  <a:pt x="1063" y="237"/>
                </a:cubicBezTo>
                <a:cubicBezTo>
                  <a:pt x="1064" y="235"/>
                  <a:pt x="1065" y="234"/>
                  <a:pt x="1066" y="232"/>
                </a:cubicBezTo>
                <a:cubicBezTo>
                  <a:pt x="1061" y="230"/>
                  <a:pt x="1055" y="227"/>
                  <a:pt x="1050" y="225"/>
                </a:cubicBezTo>
                <a:cubicBezTo>
                  <a:pt x="1051" y="223"/>
                  <a:pt x="1052" y="222"/>
                  <a:pt x="1053" y="221"/>
                </a:cubicBezTo>
                <a:cubicBezTo>
                  <a:pt x="1059" y="224"/>
                  <a:pt x="1065" y="226"/>
                  <a:pt x="1074" y="230"/>
                </a:cubicBezTo>
                <a:cubicBezTo>
                  <a:pt x="1069" y="222"/>
                  <a:pt x="1065" y="216"/>
                  <a:pt x="1060" y="207"/>
                </a:cubicBezTo>
                <a:cubicBezTo>
                  <a:pt x="1070" y="213"/>
                  <a:pt x="1076" y="217"/>
                  <a:pt x="1085" y="222"/>
                </a:cubicBezTo>
                <a:cubicBezTo>
                  <a:pt x="1082" y="214"/>
                  <a:pt x="1080" y="210"/>
                  <a:pt x="1077" y="203"/>
                </a:cubicBezTo>
                <a:cubicBezTo>
                  <a:pt x="1082" y="206"/>
                  <a:pt x="1086" y="208"/>
                  <a:pt x="1090" y="211"/>
                </a:cubicBezTo>
                <a:cubicBezTo>
                  <a:pt x="1090" y="206"/>
                  <a:pt x="1090" y="203"/>
                  <a:pt x="1090" y="199"/>
                </a:cubicBezTo>
                <a:cubicBezTo>
                  <a:pt x="1096" y="203"/>
                  <a:pt x="1100" y="207"/>
                  <a:pt x="1107" y="214"/>
                </a:cubicBezTo>
                <a:cubicBezTo>
                  <a:pt x="1105" y="193"/>
                  <a:pt x="1097" y="179"/>
                  <a:pt x="1084" y="168"/>
                </a:cubicBezTo>
                <a:cubicBezTo>
                  <a:pt x="1052" y="142"/>
                  <a:pt x="1013" y="156"/>
                  <a:pt x="1004" y="195"/>
                </a:cubicBezTo>
                <a:cubicBezTo>
                  <a:pt x="1003" y="201"/>
                  <a:pt x="996" y="207"/>
                  <a:pt x="990" y="211"/>
                </a:cubicBezTo>
                <a:cubicBezTo>
                  <a:pt x="961" y="228"/>
                  <a:pt x="948" y="250"/>
                  <a:pt x="960" y="279"/>
                </a:cubicBezTo>
                <a:cubicBezTo>
                  <a:pt x="967" y="298"/>
                  <a:pt x="968" y="316"/>
                  <a:pt x="969" y="336"/>
                </a:cubicBezTo>
                <a:cubicBezTo>
                  <a:pt x="971" y="363"/>
                  <a:pt x="985" y="380"/>
                  <a:pt x="1007" y="386"/>
                </a:cubicBezTo>
                <a:cubicBezTo>
                  <a:pt x="1032" y="393"/>
                  <a:pt x="1060" y="383"/>
                  <a:pt x="1076" y="361"/>
                </a:cubicBezTo>
                <a:cubicBezTo>
                  <a:pt x="1066" y="363"/>
                  <a:pt x="1056" y="364"/>
                  <a:pt x="1044" y="366"/>
                </a:cubicBezTo>
                <a:cubicBezTo>
                  <a:pt x="1050" y="361"/>
                  <a:pt x="1053" y="359"/>
                  <a:pt x="1058" y="354"/>
                </a:cubicBezTo>
                <a:cubicBezTo>
                  <a:pt x="1050" y="354"/>
                  <a:pt x="1044" y="355"/>
                  <a:pt x="1036" y="355"/>
                </a:cubicBezTo>
                <a:cubicBezTo>
                  <a:pt x="1043" y="350"/>
                  <a:pt x="1048" y="347"/>
                  <a:pt x="1056" y="342"/>
                </a:cubicBezTo>
                <a:cubicBezTo>
                  <a:pt x="1046" y="342"/>
                  <a:pt x="1039" y="342"/>
                  <a:pt x="1031" y="342"/>
                </a:cubicBezTo>
                <a:cubicBezTo>
                  <a:pt x="1037" y="338"/>
                  <a:pt x="1041" y="336"/>
                  <a:pt x="1048" y="331"/>
                </a:cubicBezTo>
                <a:cubicBezTo>
                  <a:pt x="1039" y="330"/>
                  <a:pt x="1034" y="330"/>
                  <a:pt x="1025" y="329"/>
                </a:cubicBezTo>
                <a:cubicBezTo>
                  <a:pt x="1034" y="325"/>
                  <a:pt x="1039" y="322"/>
                  <a:pt x="1048" y="317"/>
                </a:cubicBezTo>
                <a:cubicBezTo>
                  <a:pt x="1040" y="316"/>
                  <a:pt x="1035" y="316"/>
                  <a:pt x="1026" y="314"/>
                </a:cubicBezTo>
                <a:cubicBezTo>
                  <a:pt x="1035" y="311"/>
                  <a:pt x="1041" y="309"/>
                  <a:pt x="1049" y="307"/>
                </a:cubicBezTo>
                <a:close/>
                <a:moveTo>
                  <a:pt x="564" y="970"/>
                </a:moveTo>
                <a:cubicBezTo>
                  <a:pt x="604" y="975"/>
                  <a:pt x="630" y="998"/>
                  <a:pt x="651" y="1028"/>
                </a:cubicBezTo>
                <a:cubicBezTo>
                  <a:pt x="656" y="1033"/>
                  <a:pt x="662" y="1038"/>
                  <a:pt x="666" y="1043"/>
                </a:cubicBezTo>
                <a:cubicBezTo>
                  <a:pt x="673" y="1052"/>
                  <a:pt x="680" y="1053"/>
                  <a:pt x="690" y="1048"/>
                </a:cubicBezTo>
                <a:cubicBezTo>
                  <a:pt x="712" y="1038"/>
                  <a:pt x="735" y="1029"/>
                  <a:pt x="758" y="1019"/>
                </a:cubicBezTo>
                <a:cubicBezTo>
                  <a:pt x="770" y="1014"/>
                  <a:pt x="783" y="1010"/>
                  <a:pt x="796" y="1006"/>
                </a:cubicBezTo>
                <a:cubicBezTo>
                  <a:pt x="785" y="994"/>
                  <a:pt x="775" y="983"/>
                  <a:pt x="765" y="972"/>
                </a:cubicBezTo>
                <a:cubicBezTo>
                  <a:pt x="744" y="999"/>
                  <a:pt x="719" y="1016"/>
                  <a:pt x="683" y="1004"/>
                </a:cubicBezTo>
                <a:cubicBezTo>
                  <a:pt x="645" y="991"/>
                  <a:pt x="636" y="961"/>
                  <a:pt x="641" y="925"/>
                </a:cubicBezTo>
                <a:cubicBezTo>
                  <a:pt x="616" y="926"/>
                  <a:pt x="595" y="922"/>
                  <a:pt x="578" y="903"/>
                </a:cubicBezTo>
                <a:cubicBezTo>
                  <a:pt x="561" y="884"/>
                  <a:pt x="568" y="862"/>
                  <a:pt x="573" y="839"/>
                </a:cubicBezTo>
                <a:cubicBezTo>
                  <a:pt x="520" y="861"/>
                  <a:pt x="464" y="924"/>
                  <a:pt x="456" y="967"/>
                </a:cubicBezTo>
                <a:cubicBezTo>
                  <a:pt x="497" y="943"/>
                  <a:pt x="521" y="938"/>
                  <a:pt x="586" y="941"/>
                </a:cubicBezTo>
                <a:cubicBezTo>
                  <a:pt x="579" y="950"/>
                  <a:pt x="572" y="959"/>
                  <a:pt x="564" y="970"/>
                </a:cubicBezTo>
                <a:close/>
                <a:moveTo>
                  <a:pt x="1126" y="141"/>
                </a:moveTo>
                <a:cubicBezTo>
                  <a:pt x="1128" y="139"/>
                  <a:pt x="1130" y="138"/>
                  <a:pt x="1132" y="136"/>
                </a:cubicBezTo>
                <a:cubicBezTo>
                  <a:pt x="1137" y="144"/>
                  <a:pt x="1143" y="152"/>
                  <a:pt x="1149" y="160"/>
                </a:cubicBezTo>
                <a:cubicBezTo>
                  <a:pt x="1150" y="159"/>
                  <a:pt x="1151" y="158"/>
                  <a:pt x="1151" y="158"/>
                </a:cubicBezTo>
                <a:cubicBezTo>
                  <a:pt x="1149" y="149"/>
                  <a:pt x="1146" y="140"/>
                  <a:pt x="1141" y="126"/>
                </a:cubicBezTo>
                <a:cubicBezTo>
                  <a:pt x="1149" y="136"/>
                  <a:pt x="1153" y="141"/>
                  <a:pt x="1157" y="146"/>
                </a:cubicBezTo>
                <a:cubicBezTo>
                  <a:pt x="1158" y="146"/>
                  <a:pt x="1159" y="145"/>
                  <a:pt x="1160" y="145"/>
                </a:cubicBezTo>
                <a:cubicBezTo>
                  <a:pt x="1157" y="135"/>
                  <a:pt x="1154" y="126"/>
                  <a:pt x="1151" y="117"/>
                </a:cubicBezTo>
                <a:cubicBezTo>
                  <a:pt x="1152" y="116"/>
                  <a:pt x="1153" y="116"/>
                  <a:pt x="1154" y="116"/>
                </a:cubicBezTo>
                <a:cubicBezTo>
                  <a:pt x="1160" y="124"/>
                  <a:pt x="1165" y="132"/>
                  <a:pt x="1171" y="141"/>
                </a:cubicBezTo>
                <a:cubicBezTo>
                  <a:pt x="1172" y="140"/>
                  <a:pt x="1173" y="139"/>
                  <a:pt x="1174" y="139"/>
                </a:cubicBezTo>
                <a:cubicBezTo>
                  <a:pt x="1173" y="131"/>
                  <a:pt x="1172" y="124"/>
                  <a:pt x="1171" y="113"/>
                </a:cubicBezTo>
                <a:cubicBezTo>
                  <a:pt x="1176" y="122"/>
                  <a:pt x="1179" y="127"/>
                  <a:pt x="1183" y="133"/>
                </a:cubicBezTo>
                <a:cubicBezTo>
                  <a:pt x="1183" y="133"/>
                  <a:pt x="1184" y="132"/>
                  <a:pt x="1185" y="132"/>
                </a:cubicBezTo>
                <a:cubicBezTo>
                  <a:pt x="1184" y="123"/>
                  <a:pt x="1184" y="114"/>
                  <a:pt x="1183" y="105"/>
                </a:cubicBezTo>
                <a:cubicBezTo>
                  <a:pt x="1184" y="105"/>
                  <a:pt x="1185" y="105"/>
                  <a:pt x="1185" y="104"/>
                </a:cubicBezTo>
                <a:cubicBezTo>
                  <a:pt x="1189" y="114"/>
                  <a:pt x="1192" y="124"/>
                  <a:pt x="1196" y="133"/>
                </a:cubicBezTo>
                <a:cubicBezTo>
                  <a:pt x="1197" y="133"/>
                  <a:pt x="1198" y="133"/>
                  <a:pt x="1199" y="133"/>
                </a:cubicBezTo>
                <a:cubicBezTo>
                  <a:pt x="1199" y="124"/>
                  <a:pt x="1200" y="116"/>
                  <a:pt x="1200" y="107"/>
                </a:cubicBezTo>
                <a:cubicBezTo>
                  <a:pt x="1201" y="107"/>
                  <a:pt x="1202" y="107"/>
                  <a:pt x="1202" y="107"/>
                </a:cubicBezTo>
                <a:cubicBezTo>
                  <a:pt x="1205" y="116"/>
                  <a:pt x="1207" y="124"/>
                  <a:pt x="1209" y="133"/>
                </a:cubicBezTo>
                <a:cubicBezTo>
                  <a:pt x="1210" y="133"/>
                  <a:pt x="1211" y="133"/>
                  <a:pt x="1212" y="132"/>
                </a:cubicBezTo>
                <a:cubicBezTo>
                  <a:pt x="1214" y="124"/>
                  <a:pt x="1216" y="115"/>
                  <a:pt x="1218" y="106"/>
                </a:cubicBezTo>
                <a:cubicBezTo>
                  <a:pt x="1218" y="106"/>
                  <a:pt x="1219" y="106"/>
                  <a:pt x="1220" y="107"/>
                </a:cubicBezTo>
                <a:cubicBezTo>
                  <a:pt x="1221" y="115"/>
                  <a:pt x="1223" y="124"/>
                  <a:pt x="1224" y="132"/>
                </a:cubicBezTo>
                <a:cubicBezTo>
                  <a:pt x="1225" y="132"/>
                  <a:pt x="1226" y="132"/>
                  <a:pt x="1227" y="132"/>
                </a:cubicBezTo>
                <a:cubicBezTo>
                  <a:pt x="1229" y="124"/>
                  <a:pt x="1231" y="115"/>
                  <a:pt x="1233" y="103"/>
                </a:cubicBezTo>
                <a:cubicBezTo>
                  <a:pt x="1235" y="114"/>
                  <a:pt x="1237" y="120"/>
                  <a:pt x="1239" y="130"/>
                </a:cubicBezTo>
                <a:cubicBezTo>
                  <a:pt x="1242" y="124"/>
                  <a:pt x="1243" y="121"/>
                  <a:pt x="1245" y="117"/>
                </a:cubicBezTo>
                <a:cubicBezTo>
                  <a:pt x="1246" y="123"/>
                  <a:pt x="1248" y="128"/>
                  <a:pt x="1250" y="136"/>
                </a:cubicBezTo>
                <a:cubicBezTo>
                  <a:pt x="1253" y="128"/>
                  <a:pt x="1255" y="123"/>
                  <a:pt x="1258" y="115"/>
                </a:cubicBezTo>
                <a:cubicBezTo>
                  <a:pt x="1259" y="124"/>
                  <a:pt x="1260" y="130"/>
                  <a:pt x="1261" y="140"/>
                </a:cubicBezTo>
                <a:cubicBezTo>
                  <a:pt x="1265" y="132"/>
                  <a:pt x="1267" y="128"/>
                  <a:pt x="1270" y="123"/>
                </a:cubicBezTo>
                <a:cubicBezTo>
                  <a:pt x="1271" y="128"/>
                  <a:pt x="1271" y="130"/>
                  <a:pt x="1272" y="134"/>
                </a:cubicBezTo>
                <a:cubicBezTo>
                  <a:pt x="1275" y="130"/>
                  <a:pt x="1277" y="128"/>
                  <a:pt x="1281" y="123"/>
                </a:cubicBezTo>
                <a:cubicBezTo>
                  <a:pt x="1281" y="134"/>
                  <a:pt x="1281" y="143"/>
                  <a:pt x="1281" y="151"/>
                </a:cubicBezTo>
                <a:cubicBezTo>
                  <a:pt x="1283" y="151"/>
                  <a:pt x="1285" y="151"/>
                  <a:pt x="1286" y="152"/>
                </a:cubicBezTo>
                <a:cubicBezTo>
                  <a:pt x="1290" y="136"/>
                  <a:pt x="1295" y="121"/>
                  <a:pt x="1296" y="105"/>
                </a:cubicBezTo>
                <a:cubicBezTo>
                  <a:pt x="1298" y="72"/>
                  <a:pt x="1273" y="52"/>
                  <a:pt x="1241" y="58"/>
                </a:cubicBezTo>
                <a:cubicBezTo>
                  <a:pt x="1232" y="59"/>
                  <a:pt x="1227" y="58"/>
                  <a:pt x="1222" y="50"/>
                </a:cubicBezTo>
                <a:cubicBezTo>
                  <a:pt x="1215" y="38"/>
                  <a:pt x="1203" y="27"/>
                  <a:pt x="1190" y="33"/>
                </a:cubicBezTo>
                <a:cubicBezTo>
                  <a:pt x="1166" y="44"/>
                  <a:pt x="1136" y="48"/>
                  <a:pt x="1129" y="81"/>
                </a:cubicBezTo>
                <a:cubicBezTo>
                  <a:pt x="1102" y="86"/>
                  <a:pt x="1093" y="91"/>
                  <a:pt x="1087" y="104"/>
                </a:cubicBezTo>
                <a:cubicBezTo>
                  <a:pt x="1077" y="128"/>
                  <a:pt x="1101" y="187"/>
                  <a:pt x="1140" y="188"/>
                </a:cubicBezTo>
                <a:cubicBezTo>
                  <a:pt x="1132" y="175"/>
                  <a:pt x="1125" y="164"/>
                  <a:pt x="1119" y="153"/>
                </a:cubicBezTo>
                <a:cubicBezTo>
                  <a:pt x="1119" y="153"/>
                  <a:pt x="1120" y="152"/>
                  <a:pt x="1120" y="152"/>
                </a:cubicBezTo>
                <a:cubicBezTo>
                  <a:pt x="1125" y="156"/>
                  <a:pt x="1131" y="160"/>
                  <a:pt x="1136" y="164"/>
                </a:cubicBezTo>
                <a:cubicBezTo>
                  <a:pt x="1136" y="163"/>
                  <a:pt x="1137" y="163"/>
                  <a:pt x="1138" y="162"/>
                </a:cubicBezTo>
                <a:cubicBezTo>
                  <a:pt x="1134" y="155"/>
                  <a:pt x="1130" y="148"/>
                  <a:pt x="1126" y="141"/>
                </a:cubicBezTo>
                <a:close/>
                <a:moveTo>
                  <a:pt x="882" y="876"/>
                </a:moveTo>
                <a:cubicBezTo>
                  <a:pt x="880" y="876"/>
                  <a:pt x="878" y="876"/>
                  <a:pt x="876" y="876"/>
                </a:cubicBezTo>
                <a:cubicBezTo>
                  <a:pt x="874" y="895"/>
                  <a:pt x="870" y="913"/>
                  <a:pt x="871" y="932"/>
                </a:cubicBezTo>
                <a:cubicBezTo>
                  <a:pt x="873" y="959"/>
                  <a:pt x="898" y="970"/>
                  <a:pt x="921" y="954"/>
                </a:cubicBezTo>
                <a:cubicBezTo>
                  <a:pt x="930" y="948"/>
                  <a:pt x="937" y="938"/>
                  <a:pt x="946" y="931"/>
                </a:cubicBezTo>
                <a:cubicBezTo>
                  <a:pt x="950" y="928"/>
                  <a:pt x="957" y="925"/>
                  <a:pt x="961" y="926"/>
                </a:cubicBezTo>
                <a:cubicBezTo>
                  <a:pt x="1002" y="934"/>
                  <a:pt x="1030" y="913"/>
                  <a:pt x="1030" y="872"/>
                </a:cubicBezTo>
                <a:cubicBezTo>
                  <a:pt x="1030" y="861"/>
                  <a:pt x="1034" y="856"/>
                  <a:pt x="1043" y="852"/>
                </a:cubicBezTo>
                <a:cubicBezTo>
                  <a:pt x="1069" y="838"/>
                  <a:pt x="1071" y="806"/>
                  <a:pt x="1047" y="790"/>
                </a:cubicBezTo>
                <a:cubicBezTo>
                  <a:pt x="1034" y="782"/>
                  <a:pt x="1017" y="779"/>
                  <a:pt x="1002" y="774"/>
                </a:cubicBezTo>
                <a:cubicBezTo>
                  <a:pt x="1001" y="773"/>
                  <a:pt x="999" y="774"/>
                  <a:pt x="997" y="775"/>
                </a:cubicBezTo>
                <a:cubicBezTo>
                  <a:pt x="999" y="778"/>
                  <a:pt x="1000" y="781"/>
                  <a:pt x="1002" y="784"/>
                </a:cubicBezTo>
                <a:cubicBezTo>
                  <a:pt x="999" y="784"/>
                  <a:pt x="997" y="785"/>
                  <a:pt x="994" y="785"/>
                </a:cubicBezTo>
                <a:cubicBezTo>
                  <a:pt x="994" y="786"/>
                  <a:pt x="993" y="787"/>
                  <a:pt x="992" y="789"/>
                </a:cubicBezTo>
                <a:cubicBezTo>
                  <a:pt x="997" y="791"/>
                  <a:pt x="1001" y="793"/>
                  <a:pt x="1005" y="796"/>
                </a:cubicBezTo>
                <a:cubicBezTo>
                  <a:pt x="1005" y="796"/>
                  <a:pt x="1004" y="797"/>
                  <a:pt x="1003" y="798"/>
                </a:cubicBezTo>
                <a:cubicBezTo>
                  <a:pt x="997" y="797"/>
                  <a:pt x="990" y="796"/>
                  <a:pt x="980" y="794"/>
                </a:cubicBezTo>
                <a:cubicBezTo>
                  <a:pt x="988" y="801"/>
                  <a:pt x="992" y="804"/>
                  <a:pt x="998" y="810"/>
                </a:cubicBezTo>
                <a:cubicBezTo>
                  <a:pt x="991" y="810"/>
                  <a:pt x="987" y="810"/>
                  <a:pt x="977" y="810"/>
                </a:cubicBezTo>
                <a:cubicBezTo>
                  <a:pt x="984" y="816"/>
                  <a:pt x="989" y="820"/>
                  <a:pt x="993" y="823"/>
                </a:cubicBezTo>
                <a:cubicBezTo>
                  <a:pt x="988" y="822"/>
                  <a:pt x="984" y="821"/>
                  <a:pt x="977" y="819"/>
                </a:cubicBezTo>
                <a:cubicBezTo>
                  <a:pt x="981" y="825"/>
                  <a:pt x="983" y="828"/>
                  <a:pt x="986" y="833"/>
                </a:cubicBezTo>
                <a:cubicBezTo>
                  <a:pt x="980" y="832"/>
                  <a:pt x="975" y="831"/>
                  <a:pt x="969" y="830"/>
                </a:cubicBezTo>
                <a:cubicBezTo>
                  <a:pt x="974" y="836"/>
                  <a:pt x="977" y="840"/>
                  <a:pt x="982" y="846"/>
                </a:cubicBezTo>
                <a:cubicBezTo>
                  <a:pt x="974" y="843"/>
                  <a:pt x="969" y="841"/>
                  <a:pt x="960" y="838"/>
                </a:cubicBezTo>
                <a:cubicBezTo>
                  <a:pt x="965" y="847"/>
                  <a:pt x="968" y="852"/>
                  <a:pt x="973" y="860"/>
                </a:cubicBezTo>
                <a:cubicBezTo>
                  <a:pt x="965" y="855"/>
                  <a:pt x="959" y="852"/>
                  <a:pt x="951" y="846"/>
                </a:cubicBezTo>
                <a:cubicBezTo>
                  <a:pt x="956" y="858"/>
                  <a:pt x="959" y="866"/>
                  <a:pt x="963" y="877"/>
                </a:cubicBezTo>
                <a:cubicBezTo>
                  <a:pt x="954" y="870"/>
                  <a:pt x="949" y="866"/>
                  <a:pt x="941" y="860"/>
                </a:cubicBezTo>
                <a:cubicBezTo>
                  <a:pt x="942" y="867"/>
                  <a:pt x="943" y="872"/>
                  <a:pt x="944" y="877"/>
                </a:cubicBezTo>
                <a:cubicBezTo>
                  <a:pt x="937" y="872"/>
                  <a:pt x="933" y="869"/>
                  <a:pt x="926" y="863"/>
                </a:cubicBezTo>
                <a:cubicBezTo>
                  <a:pt x="927" y="871"/>
                  <a:pt x="928" y="875"/>
                  <a:pt x="929" y="880"/>
                </a:cubicBezTo>
                <a:cubicBezTo>
                  <a:pt x="924" y="877"/>
                  <a:pt x="921" y="875"/>
                  <a:pt x="916" y="871"/>
                </a:cubicBezTo>
                <a:cubicBezTo>
                  <a:pt x="917" y="879"/>
                  <a:pt x="918" y="885"/>
                  <a:pt x="919" y="894"/>
                </a:cubicBezTo>
                <a:cubicBezTo>
                  <a:pt x="913" y="886"/>
                  <a:pt x="909" y="881"/>
                  <a:pt x="904" y="874"/>
                </a:cubicBezTo>
                <a:cubicBezTo>
                  <a:pt x="902" y="880"/>
                  <a:pt x="901" y="883"/>
                  <a:pt x="900" y="888"/>
                </a:cubicBezTo>
                <a:cubicBezTo>
                  <a:pt x="897" y="884"/>
                  <a:pt x="895" y="881"/>
                  <a:pt x="893" y="878"/>
                </a:cubicBezTo>
                <a:cubicBezTo>
                  <a:pt x="891" y="881"/>
                  <a:pt x="890" y="884"/>
                  <a:pt x="888" y="887"/>
                </a:cubicBezTo>
                <a:cubicBezTo>
                  <a:pt x="885" y="882"/>
                  <a:pt x="884" y="879"/>
                  <a:pt x="882" y="876"/>
                </a:cubicBezTo>
                <a:close/>
                <a:moveTo>
                  <a:pt x="1396" y="243"/>
                </a:moveTo>
                <a:cubicBezTo>
                  <a:pt x="1396" y="245"/>
                  <a:pt x="1396" y="246"/>
                  <a:pt x="1397" y="247"/>
                </a:cubicBezTo>
                <a:cubicBezTo>
                  <a:pt x="1409" y="247"/>
                  <a:pt x="1422" y="248"/>
                  <a:pt x="1435" y="247"/>
                </a:cubicBezTo>
                <a:cubicBezTo>
                  <a:pt x="1453" y="245"/>
                  <a:pt x="1465" y="235"/>
                  <a:pt x="1470" y="217"/>
                </a:cubicBezTo>
                <a:cubicBezTo>
                  <a:pt x="1476" y="198"/>
                  <a:pt x="1476" y="180"/>
                  <a:pt x="1461" y="167"/>
                </a:cubicBezTo>
                <a:cubicBezTo>
                  <a:pt x="1453" y="159"/>
                  <a:pt x="1450" y="151"/>
                  <a:pt x="1451" y="140"/>
                </a:cubicBezTo>
                <a:cubicBezTo>
                  <a:pt x="1451" y="110"/>
                  <a:pt x="1437" y="95"/>
                  <a:pt x="1407" y="92"/>
                </a:cubicBezTo>
                <a:cubicBezTo>
                  <a:pt x="1402" y="92"/>
                  <a:pt x="1395" y="88"/>
                  <a:pt x="1391" y="84"/>
                </a:cubicBezTo>
                <a:cubicBezTo>
                  <a:pt x="1380" y="72"/>
                  <a:pt x="1367" y="67"/>
                  <a:pt x="1351" y="70"/>
                </a:cubicBezTo>
                <a:cubicBezTo>
                  <a:pt x="1316" y="76"/>
                  <a:pt x="1292" y="123"/>
                  <a:pt x="1307" y="159"/>
                </a:cubicBezTo>
                <a:cubicBezTo>
                  <a:pt x="1313" y="149"/>
                  <a:pt x="1318" y="140"/>
                  <a:pt x="1323" y="131"/>
                </a:cubicBezTo>
                <a:cubicBezTo>
                  <a:pt x="1323" y="131"/>
                  <a:pt x="1324" y="131"/>
                  <a:pt x="1325" y="132"/>
                </a:cubicBezTo>
                <a:cubicBezTo>
                  <a:pt x="1324" y="138"/>
                  <a:pt x="1323" y="144"/>
                  <a:pt x="1322" y="153"/>
                </a:cubicBezTo>
                <a:cubicBezTo>
                  <a:pt x="1329" y="144"/>
                  <a:pt x="1333" y="137"/>
                  <a:pt x="1340" y="127"/>
                </a:cubicBezTo>
                <a:cubicBezTo>
                  <a:pt x="1337" y="139"/>
                  <a:pt x="1335" y="145"/>
                  <a:pt x="1333" y="152"/>
                </a:cubicBezTo>
                <a:cubicBezTo>
                  <a:pt x="1334" y="152"/>
                  <a:pt x="1335" y="153"/>
                  <a:pt x="1336" y="153"/>
                </a:cubicBezTo>
                <a:cubicBezTo>
                  <a:pt x="1342" y="145"/>
                  <a:pt x="1348" y="138"/>
                  <a:pt x="1354" y="130"/>
                </a:cubicBezTo>
                <a:cubicBezTo>
                  <a:pt x="1355" y="130"/>
                  <a:pt x="1355" y="131"/>
                  <a:pt x="1356" y="131"/>
                </a:cubicBezTo>
                <a:cubicBezTo>
                  <a:pt x="1353" y="139"/>
                  <a:pt x="1349" y="148"/>
                  <a:pt x="1346" y="156"/>
                </a:cubicBezTo>
                <a:cubicBezTo>
                  <a:pt x="1347" y="156"/>
                  <a:pt x="1348" y="157"/>
                  <a:pt x="1349" y="157"/>
                </a:cubicBezTo>
                <a:cubicBezTo>
                  <a:pt x="1354" y="152"/>
                  <a:pt x="1360" y="148"/>
                  <a:pt x="1369" y="140"/>
                </a:cubicBezTo>
                <a:cubicBezTo>
                  <a:pt x="1364" y="150"/>
                  <a:pt x="1361" y="156"/>
                  <a:pt x="1356" y="167"/>
                </a:cubicBezTo>
                <a:cubicBezTo>
                  <a:pt x="1367" y="158"/>
                  <a:pt x="1373" y="153"/>
                  <a:pt x="1380" y="148"/>
                </a:cubicBezTo>
                <a:cubicBezTo>
                  <a:pt x="1380" y="149"/>
                  <a:pt x="1381" y="150"/>
                  <a:pt x="1382" y="150"/>
                </a:cubicBezTo>
                <a:cubicBezTo>
                  <a:pt x="1377" y="157"/>
                  <a:pt x="1373" y="164"/>
                  <a:pt x="1369" y="171"/>
                </a:cubicBezTo>
                <a:cubicBezTo>
                  <a:pt x="1370" y="171"/>
                  <a:pt x="1371" y="172"/>
                  <a:pt x="1372" y="172"/>
                </a:cubicBezTo>
                <a:cubicBezTo>
                  <a:pt x="1378" y="168"/>
                  <a:pt x="1384" y="163"/>
                  <a:pt x="1389" y="159"/>
                </a:cubicBezTo>
                <a:cubicBezTo>
                  <a:pt x="1390" y="159"/>
                  <a:pt x="1390" y="160"/>
                  <a:pt x="1391" y="160"/>
                </a:cubicBezTo>
                <a:cubicBezTo>
                  <a:pt x="1386" y="168"/>
                  <a:pt x="1380" y="175"/>
                  <a:pt x="1372" y="187"/>
                </a:cubicBezTo>
                <a:cubicBezTo>
                  <a:pt x="1386" y="180"/>
                  <a:pt x="1394" y="176"/>
                  <a:pt x="1403" y="171"/>
                </a:cubicBezTo>
                <a:cubicBezTo>
                  <a:pt x="1404" y="173"/>
                  <a:pt x="1405" y="175"/>
                  <a:pt x="1406" y="176"/>
                </a:cubicBezTo>
                <a:cubicBezTo>
                  <a:pt x="1399" y="181"/>
                  <a:pt x="1392" y="186"/>
                  <a:pt x="1385" y="191"/>
                </a:cubicBezTo>
                <a:cubicBezTo>
                  <a:pt x="1386" y="192"/>
                  <a:pt x="1387" y="193"/>
                  <a:pt x="1388" y="194"/>
                </a:cubicBezTo>
                <a:cubicBezTo>
                  <a:pt x="1394" y="192"/>
                  <a:pt x="1401" y="190"/>
                  <a:pt x="1411" y="187"/>
                </a:cubicBezTo>
                <a:cubicBezTo>
                  <a:pt x="1403" y="194"/>
                  <a:pt x="1399" y="198"/>
                  <a:pt x="1394" y="202"/>
                </a:cubicBezTo>
                <a:cubicBezTo>
                  <a:pt x="1394" y="203"/>
                  <a:pt x="1395" y="204"/>
                  <a:pt x="1395" y="205"/>
                </a:cubicBezTo>
                <a:cubicBezTo>
                  <a:pt x="1403" y="203"/>
                  <a:pt x="1412" y="201"/>
                  <a:pt x="1420" y="198"/>
                </a:cubicBezTo>
                <a:cubicBezTo>
                  <a:pt x="1420" y="199"/>
                  <a:pt x="1420" y="199"/>
                  <a:pt x="1421" y="200"/>
                </a:cubicBezTo>
                <a:cubicBezTo>
                  <a:pt x="1412" y="205"/>
                  <a:pt x="1403" y="211"/>
                  <a:pt x="1394" y="216"/>
                </a:cubicBezTo>
                <a:cubicBezTo>
                  <a:pt x="1395" y="217"/>
                  <a:pt x="1395" y="218"/>
                  <a:pt x="1396" y="218"/>
                </a:cubicBezTo>
                <a:cubicBezTo>
                  <a:pt x="1406" y="217"/>
                  <a:pt x="1416" y="216"/>
                  <a:pt x="1426" y="215"/>
                </a:cubicBezTo>
                <a:cubicBezTo>
                  <a:pt x="1426" y="215"/>
                  <a:pt x="1427" y="216"/>
                  <a:pt x="1427" y="217"/>
                </a:cubicBezTo>
                <a:cubicBezTo>
                  <a:pt x="1420" y="220"/>
                  <a:pt x="1413" y="224"/>
                  <a:pt x="1405" y="228"/>
                </a:cubicBezTo>
                <a:cubicBezTo>
                  <a:pt x="1411" y="230"/>
                  <a:pt x="1415" y="230"/>
                  <a:pt x="1422" y="232"/>
                </a:cubicBezTo>
                <a:cubicBezTo>
                  <a:pt x="1411" y="236"/>
                  <a:pt x="1403" y="240"/>
                  <a:pt x="1396" y="243"/>
                </a:cubicBezTo>
                <a:close/>
                <a:moveTo>
                  <a:pt x="486" y="1333"/>
                </a:moveTo>
                <a:cubicBezTo>
                  <a:pt x="480" y="1334"/>
                  <a:pt x="476" y="1335"/>
                  <a:pt x="468" y="1337"/>
                </a:cubicBezTo>
                <a:cubicBezTo>
                  <a:pt x="475" y="1331"/>
                  <a:pt x="478" y="1328"/>
                  <a:pt x="483" y="1323"/>
                </a:cubicBezTo>
                <a:cubicBezTo>
                  <a:pt x="476" y="1324"/>
                  <a:pt x="471" y="1324"/>
                  <a:pt x="466" y="1325"/>
                </a:cubicBezTo>
                <a:cubicBezTo>
                  <a:pt x="470" y="1315"/>
                  <a:pt x="474" y="1306"/>
                  <a:pt x="478" y="1298"/>
                </a:cubicBezTo>
                <a:cubicBezTo>
                  <a:pt x="476" y="1298"/>
                  <a:pt x="475" y="1298"/>
                  <a:pt x="473" y="1298"/>
                </a:cubicBezTo>
                <a:cubicBezTo>
                  <a:pt x="474" y="1287"/>
                  <a:pt x="475" y="1276"/>
                  <a:pt x="477" y="1266"/>
                </a:cubicBezTo>
                <a:cubicBezTo>
                  <a:pt x="425" y="1274"/>
                  <a:pt x="396" y="1308"/>
                  <a:pt x="400" y="1359"/>
                </a:cubicBezTo>
                <a:cubicBezTo>
                  <a:pt x="404" y="1408"/>
                  <a:pt x="439" y="1436"/>
                  <a:pt x="495" y="1437"/>
                </a:cubicBezTo>
                <a:cubicBezTo>
                  <a:pt x="536" y="1437"/>
                  <a:pt x="563" y="1415"/>
                  <a:pt x="567" y="1379"/>
                </a:cubicBezTo>
                <a:cubicBezTo>
                  <a:pt x="551" y="1380"/>
                  <a:pt x="535" y="1381"/>
                  <a:pt x="519" y="1382"/>
                </a:cubicBezTo>
                <a:cubicBezTo>
                  <a:pt x="519" y="1380"/>
                  <a:pt x="519" y="1377"/>
                  <a:pt x="519" y="1373"/>
                </a:cubicBezTo>
                <a:cubicBezTo>
                  <a:pt x="515" y="1375"/>
                  <a:pt x="512" y="1377"/>
                  <a:pt x="508" y="1378"/>
                </a:cubicBezTo>
                <a:cubicBezTo>
                  <a:pt x="508" y="1375"/>
                  <a:pt x="509" y="1372"/>
                  <a:pt x="509" y="1368"/>
                </a:cubicBezTo>
                <a:cubicBezTo>
                  <a:pt x="505" y="1369"/>
                  <a:pt x="502" y="1370"/>
                  <a:pt x="498" y="1371"/>
                </a:cubicBezTo>
                <a:cubicBezTo>
                  <a:pt x="500" y="1368"/>
                  <a:pt x="500" y="1365"/>
                  <a:pt x="501" y="1363"/>
                </a:cubicBezTo>
                <a:cubicBezTo>
                  <a:pt x="494" y="1361"/>
                  <a:pt x="488" y="1358"/>
                  <a:pt x="483" y="1356"/>
                </a:cubicBezTo>
                <a:cubicBezTo>
                  <a:pt x="485" y="1352"/>
                  <a:pt x="487" y="1349"/>
                  <a:pt x="491" y="1344"/>
                </a:cubicBezTo>
                <a:cubicBezTo>
                  <a:pt x="486" y="1344"/>
                  <a:pt x="484" y="1344"/>
                  <a:pt x="480" y="1344"/>
                </a:cubicBezTo>
                <a:cubicBezTo>
                  <a:pt x="482" y="1341"/>
                  <a:pt x="484" y="1338"/>
                  <a:pt x="486" y="1333"/>
                </a:cubicBezTo>
                <a:close/>
                <a:moveTo>
                  <a:pt x="1393" y="368"/>
                </a:moveTo>
                <a:cubicBezTo>
                  <a:pt x="1393" y="390"/>
                  <a:pt x="1401" y="406"/>
                  <a:pt x="1414" y="420"/>
                </a:cubicBezTo>
                <a:cubicBezTo>
                  <a:pt x="1443" y="451"/>
                  <a:pt x="1474" y="443"/>
                  <a:pt x="1487" y="403"/>
                </a:cubicBezTo>
                <a:cubicBezTo>
                  <a:pt x="1489" y="396"/>
                  <a:pt x="1495" y="388"/>
                  <a:pt x="1502" y="384"/>
                </a:cubicBezTo>
                <a:cubicBezTo>
                  <a:pt x="1518" y="374"/>
                  <a:pt x="1524" y="362"/>
                  <a:pt x="1520" y="343"/>
                </a:cubicBezTo>
                <a:cubicBezTo>
                  <a:pt x="1518" y="336"/>
                  <a:pt x="1517" y="328"/>
                  <a:pt x="1518" y="321"/>
                </a:cubicBezTo>
                <a:cubicBezTo>
                  <a:pt x="1524" y="280"/>
                  <a:pt x="1511" y="261"/>
                  <a:pt x="1469" y="256"/>
                </a:cubicBezTo>
                <a:cubicBezTo>
                  <a:pt x="1450" y="253"/>
                  <a:pt x="1432" y="256"/>
                  <a:pt x="1414" y="263"/>
                </a:cubicBezTo>
                <a:cubicBezTo>
                  <a:pt x="1415" y="265"/>
                  <a:pt x="1415" y="266"/>
                  <a:pt x="1415" y="268"/>
                </a:cubicBezTo>
                <a:cubicBezTo>
                  <a:pt x="1424" y="269"/>
                  <a:pt x="1433" y="271"/>
                  <a:pt x="1444" y="273"/>
                </a:cubicBezTo>
                <a:cubicBezTo>
                  <a:pt x="1439" y="276"/>
                  <a:pt x="1437" y="277"/>
                  <a:pt x="1433" y="280"/>
                </a:cubicBezTo>
                <a:cubicBezTo>
                  <a:pt x="1438" y="282"/>
                  <a:pt x="1442" y="284"/>
                  <a:pt x="1441" y="283"/>
                </a:cubicBezTo>
                <a:cubicBezTo>
                  <a:pt x="1442" y="290"/>
                  <a:pt x="1442" y="293"/>
                  <a:pt x="1443" y="296"/>
                </a:cubicBezTo>
                <a:cubicBezTo>
                  <a:pt x="1439" y="297"/>
                  <a:pt x="1435" y="298"/>
                  <a:pt x="1428" y="301"/>
                </a:cubicBezTo>
                <a:cubicBezTo>
                  <a:pt x="1437" y="303"/>
                  <a:pt x="1442" y="305"/>
                  <a:pt x="1451" y="308"/>
                </a:cubicBezTo>
                <a:cubicBezTo>
                  <a:pt x="1443" y="309"/>
                  <a:pt x="1438" y="309"/>
                  <a:pt x="1430" y="310"/>
                </a:cubicBezTo>
                <a:cubicBezTo>
                  <a:pt x="1438" y="315"/>
                  <a:pt x="1442" y="317"/>
                  <a:pt x="1449" y="321"/>
                </a:cubicBezTo>
                <a:cubicBezTo>
                  <a:pt x="1439" y="321"/>
                  <a:pt x="1432" y="321"/>
                  <a:pt x="1422" y="321"/>
                </a:cubicBezTo>
                <a:cubicBezTo>
                  <a:pt x="1430" y="327"/>
                  <a:pt x="1436" y="331"/>
                  <a:pt x="1445" y="337"/>
                </a:cubicBezTo>
                <a:cubicBezTo>
                  <a:pt x="1437" y="336"/>
                  <a:pt x="1432" y="336"/>
                  <a:pt x="1424" y="336"/>
                </a:cubicBezTo>
                <a:cubicBezTo>
                  <a:pt x="1431" y="340"/>
                  <a:pt x="1435" y="343"/>
                  <a:pt x="1439" y="346"/>
                </a:cubicBezTo>
                <a:cubicBezTo>
                  <a:pt x="1438" y="347"/>
                  <a:pt x="1437" y="347"/>
                  <a:pt x="1437" y="348"/>
                </a:cubicBezTo>
                <a:cubicBezTo>
                  <a:pt x="1431" y="348"/>
                  <a:pt x="1426" y="347"/>
                  <a:pt x="1418" y="346"/>
                </a:cubicBezTo>
                <a:cubicBezTo>
                  <a:pt x="1423" y="353"/>
                  <a:pt x="1426" y="358"/>
                  <a:pt x="1431" y="365"/>
                </a:cubicBezTo>
                <a:cubicBezTo>
                  <a:pt x="1424" y="362"/>
                  <a:pt x="1419" y="360"/>
                  <a:pt x="1412" y="357"/>
                </a:cubicBezTo>
                <a:cubicBezTo>
                  <a:pt x="1416" y="365"/>
                  <a:pt x="1418" y="371"/>
                  <a:pt x="1422" y="379"/>
                </a:cubicBezTo>
                <a:cubicBezTo>
                  <a:pt x="1416" y="376"/>
                  <a:pt x="1413" y="374"/>
                  <a:pt x="1409" y="371"/>
                </a:cubicBezTo>
                <a:cubicBezTo>
                  <a:pt x="1410" y="376"/>
                  <a:pt x="1411" y="379"/>
                  <a:pt x="1412" y="385"/>
                </a:cubicBezTo>
                <a:cubicBezTo>
                  <a:pt x="1405" y="379"/>
                  <a:pt x="1400" y="374"/>
                  <a:pt x="1393" y="368"/>
                </a:cubicBezTo>
                <a:close/>
                <a:moveTo>
                  <a:pt x="1166" y="467"/>
                </a:moveTo>
                <a:cubicBezTo>
                  <a:pt x="1165" y="466"/>
                  <a:pt x="1164" y="465"/>
                  <a:pt x="1164" y="465"/>
                </a:cubicBezTo>
                <a:cubicBezTo>
                  <a:pt x="1160" y="469"/>
                  <a:pt x="1156" y="473"/>
                  <a:pt x="1153" y="477"/>
                </a:cubicBezTo>
                <a:cubicBezTo>
                  <a:pt x="1150" y="470"/>
                  <a:pt x="1148" y="464"/>
                  <a:pt x="1145" y="458"/>
                </a:cubicBezTo>
                <a:cubicBezTo>
                  <a:pt x="1143" y="459"/>
                  <a:pt x="1140" y="460"/>
                  <a:pt x="1136" y="462"/>
                </a:cubicBezTo>
                <a:cubicBezTo>
                  <a:pt x="1137" y="458"/>
                  <a:pt x="1137" y="456"/>
                  <a:pt x="1137" y="451"/>
                </a:cubicBezTo>
                <a:cubicBezTo>
                  <a:pt x="1132" y="455"/>
                  <a:pt x="1128" y="457"/>
                  <a:pt x="1121" y="461"/>
                </a:cubicBezTo>
                <a:cubicBezTo>
                  <a:pt x="1124" y="454"/>
                  <a:pt x="1126" y="451"/>
                  <a:pt x="1127" y="450"/>
                </a:cubicBezTo>
                <a:cubicBezTo>
                  <a:pt x="1123" y="446"/>
                  <a:pt x="1120" y="443"/>
                  <a:pt x="1116" y="439"/>
                </a:cubicBezTo>
                <a:cubicBezTo>
                  <a:pt x="1115" y="439"/>
                  <a:pt x="1111" y="441"/>
                  <a:pt x="1104" y="443"/>
                </a:cubicBezTo>
                <a:cubicBezTo>
                  <a:pt x="1109" y="436"/>
                  <a:pt x="1112" y="431"/>
                  <a:pt x="1115" y="427"/>
                </a:cubicBezTo>
                <a:cubicBezTo>
                  <a:pt x="1108" y="425"/>
                  <a:pt x="1102" y="423"/>
                  <a:pt x="1095" y="421"/>
                </a:cubicBezTo>
                <a:cubicBezTo>
                  <a:pt x="1097" y="418"/>
                  <a:pt x="1100" y="416"/>
                  <a:pt x="1102" y="412"/>
                </a:cubicBezTo>
                <a:cubicBezTo>
                  <a:pt x="1098" y="412"/>
                  <a:pt x="1095" y="412"/>
                  <a:pt x="1092" y="411"/>
                </a:cubicBezTo>
                <a:cubicBezTo>
                  <a:pt x="1094" y="408"/>
                  <a:pt x="1095" y="405"/>
                  <a:pt x="1097" y="402"/>
                </a:cubicBezTo>
                <a:cubicBezTo>
                  <a:pt x="1092" y="402"/>
                  <a:pt x="1088" y="402"/>
                  <a:pt x="1084" y="402"/>
                </a:cubicBezTo>
                <a:cubicBezTo>
                  <a:pt x="1091" y="396"/>
                  <a:pt x="1097" y="391"/>
                  <a:pt x="1104" y="386"/>
                </a:cubicBezTo>
                <a:cubicBezTo>
                  <a:pt x="1074" y="381"/>
                  <a:pt x="1049" y="394"/>
                  <a:pt x="1038" y="420"/>
                </a:cubicBezTo>
                <a:cubicBezTo>
                  <a:pt x="1029" y="441"/>
                  <a:pt x="1034" y="456"/>
                  <a:pt x="1057" y="475"/>
                </a:cubicBezTo>
                <a:cubicBezTo>
                  <a:pt x="1061" y="479"/>
                  <a:pt x="1064" y="484"/>
                  <a:pt x="1066" y="490"/>
                </a:cubicBezTo>
                <a:cubicBezTo>
                  <a:pt x="1073" y="510"/>
                  <a:pt x="1087" y="522"/>
                  <a:pt x="1109" y="522"/>
                </a:cubicBezTo>
                <a:cubicBezTo>
                  <a:pt x="1122" y="523"/>
                  <a:pt x="1131" y="526"/>
                  <a:pt x="1140" y="535"/>
                </a:cubicBezTo>
                <a:cubicBezTo>
                  <a:pt x="1144" y="540"/>
                  <a:pt x="1151" y="543"/>
                  <a:pt x="1157" y="545"/>
                </a:cubicBezTo>
                <a:cubicBezTo>
                  <a:pt x="1185" y="556"/>
                  <a:pt x="1218" y="540"/>
                  <a:pt x="1219" y="513"/>
                </a:cubicBezTo>
                <a:cubicBezTo>
                  <a:pt x="1220" y="498"/>
                  <a:pt x="1216" y="483"/>
                  <a:pt x="1215" y="468"/>
                </a:cubicBezTo>
                <a:cubicBezTo>
                  <a:pt x="1213" y="468"/>
                  <a:pt x="1212" y="468"/>
                  <a:pt x="1210" y="468"/>
                </a:cubicBezTo>
                <a:cubicBezTo>
                  <a:pt x="1207" y="475"/>
                  <a:pt x="1205" y="483"/>
                  <a:pt x="1202" y="492"/>
                </a:cubicBezTo>
                <a:cubicBezTo>
                  <a:pt x="1200" y="485"/>
                  <a:pt x="1199" y="479"/>
                  <a:pt x="1196" y="471"/>
                </a:cubicBezTo>
                <a:cubicBezTo>
                  <a:pt x="1193" y="478"/>
                  <a:pt x="1192" y="482"/>
                  <a:pt x="1190" y="487"/>
                </a:cubicBezTo>
                <a:cubicBezTo>
                  <a:pt x="1189" y="480"/>
                  <a:pt x="1188" y="475"/>
                  <a:pt x="1186" y="466"/>
                </a:cubicBezTo>
                <a:cubicBezTo>
                  <a:pt x="1182" y="474"/>
                  <a:pt x="1179" y="478"/>
                  <a:pt x="1176" y="483"/>
                </a:cubicBezTo>
                <a:cubicBezTo>
                  <a:pt x="1175" y="479"/>
                  <a:pt x="1174" y="477"/>
                  <a:pt x="1173" y="472"/>
                </a:cubicBezTo>
                <a:cubicBezTo>
                  <a:pt x="1170" y="476"/>
                  <a:pt x="1167" y="480"/>
                  <a:pt x="1162" y="485"/>
                </a:cubicBezTo>
                <a:cubicBezTo>
                  <a:pt x="1164" y="477"/>
                  <a:pt x="1165" y="472"/>
                  <a:pt x="1166" y="467"/>
                </a:cubicBezTo>
                <a:close/>
                <a:moveTo>
                  <a:pt x="1253" y="460"/>
                </a:moveTo>
                <a:cubicBezTo>
                  <a:pt x="1229" y="480"/>
                  <a:pt x="1227" y="506"/>
                  <a:pt x="1245" y="534"/>
                </a:cubicBezTo>
                <a:cubicBezTo>
                  <a:pt x="1261" y="559"/>
                  <a:pt x="1270" y="560"/>
                  <a:pt x="1304" y="544"/>
                </a:cubicBezTo>
                <a:cubicBezTo>
                  <a:pt x="1309" y="542"/>
                  <a:pt x="1317" y="541"/>
                  <a:pt x="1323" y="542"/>
                </a:cubicBezTo>
                <a:cubicBezTo>
                  <a:pt x="1349" y="548"/>
                  <a:pt x="1365" y="541"/>
                  <a:pt x="1380" y="519"/>
                </a:cubicBezTo>
                <a:cubicBezTo>
                  <a:pt x="1385" y="512"/>
                  <a:pt x="1392" y="505"/>
                  <a:pt x="1400" y="500"/>
                </a:cubicBezTo>
                <a:cubicBezTo>
                  <a:pt x="1425" y="485"/>
                  <a:pt x="1429" y="458"/>
                  <a:pt x="1409" y="437"/>
                </a:cubicBezTo>
                <a:cubicBezTo>
                  <a:pt x="1402" y="429"/>
                  <a:pt x="1392" y="423"/>
                  <a:pt x="1380" y="414"/>
                </a:cubicBezTo>
                <a:cubicBezTo>
                  <a:pt x="1380" y="426"/>
                  <a:pt x="1379" y="434"/>
                  <a:pt x="1379" y="442"/>
                </a:cubicBezTo>
                <a:cubicBezTo>
                  <a:pt x="1377" y="441"/>
                  <a:pt x="1373" y="440"/>
                  <a:pt x="1367" y="438"/>
                </a:cubicBezTo>
                <a:cubicBezTo>
                  <a:pt x="1371" y="446"/>
                  <a:pt x="1373" y="451"/>
                  <a:pt x="1377" y="459"/>
                </a:cubicBezTo>
                <a:cubicBezTo>
                  <a:pt x="1369" y="454"/>
                  <a:pt x="1364" y="450"/>
                  <a:pt x="1356" y="444"/>
                </a:cubicBezTo>
                <a:cubicBezTo>
                  <a:pt x="1359" y="453"/>
                  <a:pt x="1361" y="458"/>
                  <a:pt x="1364" y="465"/>
                </a:cubicBezTo>
                <a:cubicBezTo>
                  <a:pt x="1358" y="460"/>
                  <a:pt x="1355" y="458"/>
                  <a:pt x="1351" y="455"/>
                </a:cubicBezTo>
                <a:cubicBezTo>
                  <a:pt x="1351" y="461"/>
                  <a:pt x="1352" y="465"/>
                  <a:pt x="1353" y="470"/>
                </a:cubicBezTo>
                <a:cubicBezTo>
                  <a:pt x="1348" y="467"/>
                  <a:pt x="1345" y="464"/>
                  <a:pt x="1340" y="460"/>
                </a:cubicBezTo>
                <a:cubicBezTo>
                  <a:pt x="1342" y="469"/>
                  <a:pt x="1344" y="475"/>
                  <a:pt x="1346" y="485"/>
                </a:cubicBezTo>
                <a:cubicBezTo>
                  <a:pt x="1339" y="476"/>
                  <a:pt x="1335" y="471"/>
                  <a:pt x="1329" y="462"/>
                </a:cubicBezTo>
                <a:cubicBezTo>
                  <a:pt x="1329" y="473"/>
                  <a:pt x="1330" y="480"/>
                  <a:pt x="1331" y="489"/>
                </a:cubicBezTo>
                <a:cubicBezTo>
                  <a:pt x="1326" y="481"/>
                  <a:pt x="1322" y="475"/>
                  <a:pt x="1317" y="466"/>
                </a:cubicBezTo>
                <a:cubicBezTo>
                  <a:pt x="1316" y="476"/>
                  <a:pt x="1316" y="482"/>
                  <a:pt x="1315" y="490"/>
                </a:cubicBezTo>
                <a:cubicBezTo>
                  <a:pt x="1312" y="484"/>
                  <a:pt x="1310" y="480"/>
                  <a:pt x="1307" y="476"/>
                </a:cubicBezTo>
                <a:cubicBezTo>
                  <a:pt x="1305" y="481"/>
                  <a:pt x="1304" y="484"/>
                  <a:pt x="1302" y="488"/>
                </a:cubicBezTo>
                <a:cubicBezTo>
                  <a:pt x="1300" y="482"/>
                  <a:pt x="1299" y="478"/>
                  <a:pt x="1297" y="469"/>
                </a:cubicBezTo>
                <a:cubicBezTo>
                  <a:pt x="1294" y="478"/>
                  <a:pt x="1292" y="482"/>
                  <a:pt x="1291" y="487"/>
                </a:cubicBezTo>
                <a:cubicBezTo>
                  <a:pt x="1289" y="482"/>
                  <a:pt x="1287" y="478"/>
                  <a:pt x="1284" y="471"/>
                </a:cubicBezTo>
                <a:cubicBezTo>
                  <a:pt x="1282" y="480"/>
                  <a:pt x="1282" y="485"/>
                  <a:pt x="1280" y="494"/>
                </a:cubicBezTo>
                <a:cubicBezTo>
                  <a:pt x="1277" y="485"/>
                  <a:pt x="1275" y="480"/>
                  <a:pt x="1273" y="473"/>
                </a:cubicBezTo>
                <a:cubicBezTo>
                  <a:pt x="1271" y="478"/>
                  <a:pt x="1270" y="481"/>
                  <a:pt x="1269" y="484"/>
                </a:cubicBezTo>
                <a:cubicBezTo>
                  <a:pt x="1266" y="480"/>
                  <a:pt x="1263" y="476"/>
                  <a:pt x="1260" y="473"/>
                </a:cubicBezTo>
                <a:cubicBezTo>
                  <a:pt x="1259" y="473"/>
                  <a:pt x="1258" y="474"/>
                  <a:pt x="1257" y="475"/>
                </a:cubicBezTo>
                <a:cubicBezTo>
                  <a:pt x="1256" y="470"/>
                  <a:pt x="1255" y="465"/>
                  <a:pt x="1253" y="460"/>
                </a:cubicBezTo>
                <a:close/>
                <a:moveTo>
                  <a:pt x="374" y="1294"/>
                </a:moveTo>
                <a:cubicBezTo>
                  <a:pt x="411" y="1259"/>
                  <a:pt x="447" y="1224"/>
                  <a:pt x="484" y="1191"/>
                </a:cubicBezTo>
                <a:cubicBezTo>
                  <a:pt x="495" y="1181"/>
                  <a:pt x="500" y="1171"/>
                  <a:pt x="494" y="1156"/>
                </a:cubicBezTo>
                <a:cubicBezTo>
                  <a:pt x="488" y="1141"/>
                  <a:pt x="483" y="1125"/>
                  <a:pt x="462" y="1122"/>
                </a:cubicBezTo>
                <a:cubicBezTo>
                  <a:pt x="435" y="1117"/>
                  <a:pt x="408" y="1131"/>
                  <a:pt x="392" y="1160"/>
                </a:cubicBezTo>
                <a:cubicBezTo>
                  <a:pt x="370" y="1203"/>
                  <a:pt x="373" y="1250"/>
                  <a:pt x="374" y="1294"/>
                </a:cubicBezTo>
                <a:close/>
                <a:moveTo>
                  <a:pt x="2100" y="2192"/>
                </a:moveTo>
                <a:cubicBezTo>
                  <a:pt x="2098" y="2190"/>
                  <a:pt x="2097" y="2189"/>
                  <a:pt x="2095" y="2188"/>
                </a:cubicBezTo>
                <a:cubicBezTo>
                  <a:pt x="2094" y="2190"/>
                  <a:pt x="2093" y="2193"/>
                  <a:pt x="2091" y="2196"/>
                </a:cubicBezTo>
                <a:cubicBezTo>
                  <a:pt x="2048" y="2251"/>
                  <a:pt x="2013" y="2311"/>
                  <a:pt x="1993" y="2379"/>
                </a:cubicBezTo>
                <a:cubicBezTo>
                  <a:pt x="1981" y="2418"/>
                  <a:pt x="1971" y="2457"/>
                  <a:pt x="1961" y="2495"/>
                </a:cubicBezTo>
                <a:cubicBezTo>
                  <a:pt x="1945" y="2552"/>
                  <a:pt x="1924" y="2605"/>
                  <a:pt x="1876" y="2644"/>
                </a:cubicBezTo>
                <a:cubicBezTo>
                  <a:pt x="1876" y="2644"/>
                  <a:pt x="1876" y="2646"/>
                  <a:pt x="1877" y="2648"/>
                </a:cubicBezTo>
                <a:cubicBezTo>
                  <a:pt x="1898" y="2649"/>
                  <a:pt x="1911" y="2635"/>
                  <a:pt x="1923" y="2621"/>
                </a:cubicBezTo>
                <a:cubicBezTo>
                  <a:pt x="1951" y="2587"/>
                  <a:pt x="1968" y="2547"/>
                  <a:pt x="1982" y="2505"/>
                </a:cubicBezTo>
                <a:cubicBezTo>
                  <a:pt x="2017" y="2399"/>
                  <a:pt x="2047" y="2291"/>
                  <a:pt x="2100" y="2192"/>
                </a:cubicBezTo>
                <a:close/>
                <a:moveTo>
                  <a:pt x="1907" y="2705"/>
                </a:moveTo>
                <a:cubicBezTo>
                  <a:pt x="1908" y="2707"/>
                  <a:pt x="1910" y="2709"/>
                  <a:pt x="1912" y="2711"/>
                </a:cubicBezTo>
                <a:cubicBezTo>
                  <a:pt x="1925" y="2701"/>
                  <a:pt x="1941" y="2693"/>
                  <a:pt x="1951" y="2680"/>
                </a:cubicBezTo>
                <a:cubicBezTo>
                  <a:pt x="1968" y="2659"/>
                  <a:pt x="1985" y="2638"/>
                  <a:pt x="1996" y="2613"/>
                </a:cubicBezTo>
                <a:cubicBezTo>
                  <a:pt x="2022" y="2553"/>
                  <a:pt x="2048" y="2491"/>
                  <a:pt x="2068" y="2428"/>
                </a:cubicBezTo>
                <a:cubicBezTo>
                  <a:pt x="2101" y="2322"/>
                  <a:pt x="2148" y="2224"/>
                  <a:pt x="2219" y="2137"/>
                </a:cubicBezTo>
                <a:cubicBezTo>
                  <a:pt x="2221" y="2135"/>
                  <a:pt x="2222" y="2131"/>
                  <a:pt x="2225" y="2126"/>
                </a:cubicBezTo>
                <a:cubicBezTo>
                  <a:pt x="2222" y="2127"/>
                  <a:pt x="2221" y="2127"/>
                  <a:pt x="2220" y="2128"/>
                </a:cubicBezTo>
                <a:cubicBezTo>
                  <a:pt x="2217" y="2130"/>
                  <a:pt x="2215" y="2133"/>
                  <a:pt x="2212" y="2135"/>
                </a:cubicBezTo>
                <a:cubicBezTo>
                  <a:pt x="2144" y="2208"/>
                  <a:pt x="2095" y="2292"/>
                  <a:pt x="2064" y="2386"/>
                </a:cubicBezTo>
                <a:cubicBezTo>
                  <a:pt x="2049" y="2432"/>
                  <a:pt x="2035" y="2478"/>
                  <a:pt x="2019" y="2523"/>
                </a:cubicBezTo>
                <a:cubicBezTo>
                  <a:pt x="1994" y="2591"/>
                  <a:pt x="1962" y="2655"/>
                  <a:pt x="1907" y="2705"/>
                </a:cubicBezTo>
                <a:close/>
                <a:moveTo>
                  <a:pt x="882" y="631"/>
                </a:moveTo>
                <a:cubicBezTo>
                  <a:pt x="880" y="639"/>
                  <a:pt x="879" y="645"/>
                  <a:pt x="876" y="654"/>
                </a:cubicBezTo>
                <a:cubicBezTo>
                  <a:pt x="883" y="649"/>
                  <a:pt x="887" y="647"/>
                  <a:pt x="891" y="644"/>
                </a:cubicBezTo>
                <a:cubicBezTo>
                  <a:pt x="912" y="626"/>
                  <a:pt x="919" y="602"/>
                  <a:pt x="910" y="582"/>
                </a:cubicBezTo>
                <a:cubicBezTo>
                  <a:pt x="902" y="566"/>
                  <a:pt x="886" y="561"/>
                  <a:pt x="856" y="567"/>
                </a:cubicBezTo>
                <a:cubicBezTo>
                  <a:pt x="851" y="568"/>
                  <a:pt x="844" y="567"/>
                  <a:pt x="839" y="565"/>
                </a:cubicBezTo>
                <a:cubicBezTo>
                  <a:pt x="812" y="552"/>
                  <a:pt x="787" y="562"/>
                  <a:pt x="769" y="592"/>
                </a:cubicBezTo>
                <a:cubicBezTo>
                  <a:pt x="758" y="610"/>
                  <a:pt x="768" y="631"/>
                  <a:pt x="794" y="650"/>
                </a:cubicBezTo>
                <a:cubicBezTo>
                  <a:pt x="792" y="640"/>
                  <a:pt x="790" y="633"/>
                  <a:pt x="788" y="625"/>
                </a:cubicBezTo>
                <a:cubicBezTo>
                  <a:pt x="789" y="624"/>
                  <a:pt x="790" y="624"/>
                  <a:pt x="792" y="623"/>
                </a:cubicBezTo>
                <a:cubicBezTo>
                  <a:pt x="795" y="628"/>
                  <a:pt x="798" y="634"/>
                  <a:pt x="804" y="643"/>
                </a:cubicBezTo>
                <a:cubicBezTo>
                  <a:pt x="806" y="632"/>
                  <a:pt x="807" y="627"/>
                  <a:pt x="809" y="620"/>
                </a:cubicBezTo>
                <a:cubicBezTo>
                  <a:pt x="811" y="624"/>
                  <a:pt x="813" y="626"/>
                  <a:pt x="815" y="629"/>
                </a:cubicBezTo>
                <a:cubicBezTo>
                  <a:pt x="817" y="623"/>
                  <a:pt x="818" y="618"/>
                  <a:pt x="820" y="611"/>
                </a:cubicBezTo>
                <a:cubicBezTo>
                  <a:pt x="823" y="617"/>
                  <a:pt x="824" y="621"/>
                  <a:pt x="827" y="628"/>
                </a:cubicBezTo>
                <a:cubicBezTo>
                  <a:pt x="830" y="621"/>
                  <a:pt x="832" y="617"/>
                  <a:pt x="835" y="609"/>
                </a:cubicBezTo>
                <a:cubicBezTo>
                  <a:pt x="836" y="618"/>
                  <a:pt x="837" y="623"/>
                  <a:pt x="837" y="628"/>
                </a:cubicBezTo>
                <a:cubicBezTo>
                  <a:pt x="839" y="629"/>
                  <a:pt x="840" y="630"/>
                  <a:pt x="842" y="631"/>
                </a:cubicBezTo>
                <a:cubicBezTo>
                  <a:pt x="843" y="627"/>
                  <a:pt x="844" y="623"/>
                  <a:pt x="846" y="616"/>
                </a:cubicBezTo>
                <a:cubicBezTo>
                  <a:pt x="848" y="625"/>
                  <a:pt x="848" y="628"/>
                  <a:pt x="849" y="632"/>
                </a:cubicBezTo>
                <a:cubicBezTo>
                  <a:pt x="853" y="628"/>
                  <a:pt x="856" y="625"/>
                  <a:pt x="860" y="621"/>
                </a:cubicBezTo>
                <a:cubicBezTo>
                  <a:pt x="860" y="628"/>
                  <a:pt x="859" y="632"/>
                  <a:pt x="859" y="638"/>
                </a:cubicBezTo>
                <a:cubicBezTo>
                  <a:pt x="864" y="635"/>
                  <a:pt x="867" y="633"/>
                  <a:pt x="872" y="630"/>
                </a:cubicBezTo>
                <a:cubicBezTo>
                  <a:pt x="871" y="634"/>
                  <a:pt x="871" y="636"/>
                  <a:pt x="871" y="640"/>
                </a:cubicBezTo>
                <a:cubicBezTo>
                  <a:pt x="875" y="637"/>
                  <a:pt x="878" y="634"/>
                  <a:pt x="882" y="631"/>
                </a:cubicBezTo>
                <a:close/>
                <a:moveTo>
                  <a:pt x="786" y="670"/>
                </a:moveTo>
                <a:cubicBezTo>
                  <a:pt x="779" y="642"/>
                  <a:pt x="763" y="626"/>
                  <a:pt x="741" y="622"/>
                </a:cubicBezTo>
                <a:cubicBezTo>
                  <a:pt x="716" y="618"/>
                  <a:pt x="704" y="629"/>
                  <a:pt x="702" y="654"/>
                </a:cubicBezTo>
                <a:cubicBezTo>
                  <a:pt x="701" y="662"/>
                  <a:pt x="697" y="671"/>
                  <a:pt x="692" y="678"/>
                </a:cubicBezTo>
                <a:cubicBezTo>
                  <a:pt x="682" y="691"/>
                  <a:pt x="677" y="704"/>
                  <a:pt x="681" y="719"/>
                </a:cubicBezTo>
                <a:cubicBezTo>
                  <a:pt x="690" y="755"/>
                  <a:pt x="728" y="763"/>
                  <a:pt x="761" y="735"/>
                </a:cubicBezTo>
                <a:cubicBezTo>
                  <a:pt x="758" y="735"/>
                  <a:pt x="755" y="734"/>
                  <a:pt x="751" y="734"/>
                </a:cubicBezTo>
                <a:cubicBezTo>
                  <a:pt x="755" y="730"/>
                  <a:pt x="758" y="728"/>
                  <a:pt x="761" y="724"/>
                </a:cubicBezTo>
                <a:cubicBezTo>
                  <a:pt x="757" y="722"/>
                  <a:pt x="753" y="721"/>
                  <a:pt x="750" y="719"/>
                </a:cubicBezTo>
                <a:cubicBezTo>
                  <a:pt x="752" y="716"/>
                  <a:pt x="754" y="714"/>
                  <a:pt x="755" y="711"/>
                </a:cubicBezTo>
                <a:cubicBezTo>
                  <a:pt x="751" y="709"/>
                  <a:pt x="748" y="707"/>
                  <a:pt x="747" y="707"/>
                </a:cubicBezTo>
                <a:cubicBezTo>
                  <a:pt x="752" y="698"/>
                  <a:pt x="757" y="690"/>
                  <a:pt x="760" y="681"/>
                </a:cubicBezTo>
                <a:cubicBezTo>
                  <a:pt x="764" y="668"/>
                  <a:pt x="772" y="665"/>
                  <a:pt x="786" y="670"/>
                </a:cubicBezTo>
                <a:close/>
                <a:moveTo>
                  <a:pt x="1136" y="1408"/>
                </a:moveTo>
                <a:cubicBezTo>
                  <a:pt x="1106" y="1378"/>
                  <a:pt x="1057" y="1378"/>
                  <a:pt x="1023" y="1406"/>
                </a:cubicBezTo>
                <a:cubicBezTo>
                  <a:pt x="988" y="1434"/>
                  <a:pt x="979" y="1485"/>
                  <a:pt x="1003" y="1524"/>
                </a:cubicBezTo>
                <a:cubicBezTo>
                  <a:pt x="1023" y="1556"/>
                  <a:pt x="1070" y="1575"/>
                  <a:pt x="1100" y="1562"/>
                </a:cubicBezTo>
                <a:cubicBezTo>
                  <a:pt x="1061" y="1543"/>
                  <a:pt x="1023" y="1523"/>
                  <a:pt x="1033" y="1471"/>
                </a:cubicBezTo>
                <a:cubicBezTo>
                  <a:pt x="1037" y="1453"/>
                  <a:pt x="1047" y="1435"/>
                  <a:pt x="1059" y="1421"/>
                </a:cubicBezTo>
                <a:cubicBezTo>
                  <a:pt x="1079" y="1399"/>
                  <a:pt x="1107" y="1404"/>
                  <a:pt x="1136" y="1408"/>
                </a:cubicBezTo>
                <a:close/>
                <a:moveTo>
                  <a:pt x="1903" y="2679"/>
                </a:moveTo>
                <a:cubicBezTo>
                  <a:pt x="1905" y="2680"/>
                  <a:pt x="1907" y="2682"/>
                  <a:pt x="1909" y="2683"/>
                </a:cubicBezTo>
                <a:cubicBezTo>
                  <a:pt x="1922" y="2668"/>
                  <a:pt x="1938" y="2655"/>
                  <a:pt x="1950" y="2639"/>
                </a:cubicBezTo>
                <a:cubicBezTo>
                  <a:pt x="1984" y="2595"/>
                  <a:pt x="2003" y="2543"/>
                  <a:pt x="2018" y="2490"/>
                </a:cubicBezTo>
                <a:cubicBezTo>
                  <a:pt x="2051" y="2373"/>
                  <a:pt x="2090" y="2259"/>
                  <a:pt x="2163" y="2158"/>
                </a:cubicBezTo>
                <a:cubicBezTo>
                  <a:pt x="2164" y="2157"/>
                  <a:pt x="2164" y="2154"/>
                  <a:pt x="2164" y="2151"/>
                </a:cubicBezTo>
                <a:cubicBezTo>
                  <a:pt x="2106" y="2214"/>
                  <a:pt x="2063" y="2284"/>
                  <a:pt x="2039" y="2366"/>
                </a:cubicBezTo>
                <a:cubicBezTo>
                  <a:pt x="2026" y="2412"/>
                  <a:pt x="2013" y="2458"/>
                  <a:pt x="1997" y="2503"/>
                </a:cubicBezTo>
                <a:cubicBezTo>
                  <a:pt x="1976" y="2567"/>
                  <a:pt x="1947" y="2627"/>
                  <a:pt x="1903" y="2679"/>
                </a:cubicBezTo>
                <a:close/>
                <a:moveTo>
                  <a:pt x="1174" y="342"/>
                </a:moveTo>
                <a:cubicBezTo>
                  <a:pt x="1156" y="332"/>
                  <a:pt x="1151" y="317"/>
                  <a:pt x="1149" y="299"/>
                </a:cubicBezTo>
                <a:cubicBezTo>
                  <a:pt x="1147" y="291"/>
                  <a:pt x="1160" y="269"/>
                  <a:pt x="1175" y="262"/>
                </a:cubicBezTo>
                <a:cubicBezTo>
                  <a:pt x="1166" y="255"/>
                  <a:pt x="1158" y="246"/>
                  <a:pt x="1148" y="241"/>
                </a:cubicBezTo>
                <a:cubicBezTo>
                  <a:pt x="1127" y="230"/>
                  <a:pt x="1095" y="240"/>
                  <a:pt x="1092" y="261"/>
                </a:cubicBezTo>
                <a:cubicBezTo>
                  <a:pt x="1088" y="283"/>
                  <a:pt x="1087" y="305"/>
                  <a:pt x="1088" y="327"/>
                </a:cubicBezTo>
                <a:cubicBezTo>
                  <a:pt x="1088" y="347"/>
                  <a:pt x="1105" y="365"/>
                  <a:pt x="1125" y="371"/>
                </a:cubicBezTo>
                <a:cubicBezTo>
                  <a:pt x="1142" y="377"/>
                  <a:pt x="1154" y="363"/>
                  <a:pt x="1166" y="351"/>
                </a:cubicBezTo>
                <a:cubicBezTo>
                  <a:pt x="1169" y="348"/>
                  <a:pt x="1172" y="344"/>
                  <a:pt x="1174" y="342"/>
                </a:cubicBezTo>
                <a:close/>
                <a:moveTo>
                  <a:pt x="1517" y="2571"/>
                </a:moveTo>
                <a:cubicBezTo>
                  <a:pt x="1547" y="2572"/>
                  <a:pt x="1574" y="2581"/>
                  <a:pt x="1598" y="2600"/>
                </a:cubicBezTo>
                <a:cubicBezTo>
                  <a:pt x="1601" y="2603"/>
                  <a:pt x="1608" y="2601"/>
                  <a:pt x="1613" y="2600"/>
                </a:cubicBezTo>
                <a:cubicBezTo>
                  <a:pt x="1655" y="2596"/>
                  <a:pt x="1691" y="2606"/>
                  <a:pt x="1719" y="2640"/>
                </a:cubicBezTo>
                <a:cubicBezTo>
                  <a:pt x="1725" y="2647"/>
                  <a:pt x="1735" y="2654"/>
                  <a:pt x="1745" y="2656"/>
                </a:cubicBezTo>
                <a:cubicBezTo>
                  <a:pt x="1782" y="2665"/>
                  <a:pt x="1815" y="2681"/>
                  <a:pt x="1837" y="2713"/>
                </a:cubicBezTo>
                <a:cubicBezTo>
                  <a:pt x="1848" y="2731"/>
                  <a:pt x="1855" y="2752"/>
                  <a:pt x="1863" y="2770"/>
                </a:cubicBezTo>
                <a:cubicBezTo>
                  <a:pt x="1875" y="2732"/>
                  <a:pt x="1855" y="2682"/>
                  <a:pt x="1814" y="2660"/>
                </a:cubicBezTo>
                <a:cubicBezTo>
                  <a:pt x="1795" y="2650"/>
                  <a:pt x="1773" y="2645"/>
                  <a:pt x="1752" y="2638"/>
                </a:cubicBezTo>
                <a:cubicBezTo>
                  <a:pt x="1746" y="2635"/>
                  <a:pt x="1738" y="2634"/>
                  <a:pt x="1734" y="2629"/>
                </a:cubicBezTo>
                <a:cubicBezTo>
                  <a:pt x="1705" y="2590"/>
                  <a:pt x="1665" y="2579"/>
                  <a:pt x="1619" y="2580"/>
                </a:cubicBezTo>
                <a:cubicBezTo>
                  <a:pt x="1608" y="2580"/>
                  <a:pt x="1597" y="2576"/>
                  <a:pt x="1587" y="2572"/>
                </a:cubicBezTo>
                <a:cubicBezTo>
                  <a:pt x="1564" y="2561"/>
                  <a:pt x="1541" y="2559"/>
                  <a:pt x="1517" y="2571"/>
                </a:cubicBezTo>
                <a:close/>
                <a:moveTo>
                  <a:pt x="770" y="1726"/>
                </a:moveTo>
                <a:cubicBezTo>
                  <a:pt x="778" y="1796"/>
                  <a:pt x="823" y="1867"/>
                  <a:pt x="897" y="1884"/>
                </a:cubicBezTo>
                <a:cubicBezTo>
                  <a:pt x="982" y="1904"/>
                  <a:pt x="1055" y="1882"/>
                  <a:pt x="1090" y="1824"/>
                </a:cubicBezTo>
                <a:cubicBezTo>
                  <a:pt x="1084" y="1827"/>
                  <a:pt x="1080" y="1830"/>
                  <a:pt x="1076" y="1832"/>
                </a:cubicBezTo>
                <a:cubicBezTo>
                  <a:pt x="1060" y="1840"/>
                  <a:pt x="1045" y="1849"/>
                  <a:pt x="1028" y="1856"/>
                </a:cubicBezTo>
                <a:cubicBezTo>
                  <a:pt x="949" y="1888"/>
                  <a:pt x="875" y="1869"/>
                  <a:pt x="822" y="1802"/>
                </a:cubicBezTo>
                <a:cubicBezTo>
                  <a:pt x="803" y="1778"/>
                  <a:pt x="788" y="1753"/>
                  <a:pt x="770" y="1726"/>
                </a:cubicBezTo>
                <a:close/>
                <a:moveTo>
                  <a:pt x="1231" y="235"/>
                </a:moveTo>
                <a:cubicBezTo>
                  <a:pt x="1231" y="234"/>
                  <a:pt x="1232" y="231"/>
                  <a:pt x="1233" y="228"/>
                </a:cubicBezTo>
                <a:cubicBezTo>
                  <a:pt x="1234" y="229"/>
                  <a:pt x="1234" y="231"/>
                  <a:pt x="1234" y="233"/>
                </a:cubicBezTo>
                <a:cubicBezTo>
                  <a:pt x="1241" y="233"/>
                  <a:pt x="1249" y="232"/>
                  <a:pt x="1256" y="232"/>
                </a:cubicBezTo>
                <a:cubicBezTo>
                  <a:pt x="1257" y="233"/>
                  <a:pt x="1257" y="236"/>
                  <a:pt x="1259" y="243"/>
                </a:cubicBezTo>
                <a:cubicBezTo>
                  <a:pt x="1264" y="231"/>
                  <a:pt x="1267" y="223"/>
                  <a:pt x="1269" y="214"/>
                </a:cubicBezTo>
                <a:cubicBezTo>
                  <a:pt x="1273" y="198"/>
                  <a:pt x="1271" y="183"/>
                  <a:pt x="1258" y="172"/>
                </a:cubicBezTo>
                <a:cubicBezTo>
                  <a:pt x="1245" y="160"/>
                  <a:pt x="1230" y="161"/>
                  <a:pt x="1214" y="168"/>
                </a:cubicBezTo>
                <a:cubicBezTo>
                  <a:pt x="1208" y="171"/>
                  <a:pt x="1201" y="171"/>
                  <a:pt x="1194" y="172"/>
                </a:cubicBezTo>
                <a:cubicBezTo>
                  <a:pt x="1173" y="173"/>
                  <a:pt x="1156" y="190"/>
                  <a:pt x="1157" y="210"/>
                </a:cubicBezTo>
                <a:cubicBezTo>
                  <a:pt x="1158" y="234"/>
                  <a:pt x="1175" y="245"/>
                  <a:pt x="1192" y="254"/>
                </a:cubicBezTo>
                <a:cubicBezTo>
                  <a:pt x="1200" y="245"/>
                  <a:pt x="1207" y="238"/>
                  <a:pt x="1215" y="229"/>
                </a:cubicBezTo>
                <a:cubicBezTo>
                  <a:pt x="1218" y="230"/>
                  <a:pt x="1224" y="233"/>
                  <a:pt x="1231" y="235"/>
                </a:cubicBezTo>
                <a:close/>
                <a:moveTo>
                  <a:pt x="1144" y="1523"/>
                </a:moveTo>
                <a:cubicBezTo>
                  <a:pt x="1121" y="1522"/>
                  <a:pt x="1097" y="1528"/>
                  <a:pt x="1087" y="1502"/>
                </a:cubicBezTo>
                <a:cubicBezTo>
                  <a:pt x="1081" y="1487"/>
                  <a:pt x="1081" y="1470"/>
                  <a:pt x="1094" y="1458"/>
                </a:cubicBezTo>
                <a:cubicBezTo>
                  <a:pt x="1113" y="1440"/>
                  <a:pt x="1134" y="1448"/>
                  <a:pt x="1155" y="1459"/>
                </a:cubicBezTo>
                <a:cubicBezTo>
                  <a:pt x="1151" y="1424"/>
                  <a:pt x="1132" y="1410"/>
                  <a:pt x="1100" y="1417"/>
                </a:cubicBezTo>
                <a:cubicBezTo>
                  <a:pt x="1074" y="1422"/>
                  <a:pt x="1056" y="1438"/>
                  <a:pt x="1049" y="1464"/>
                </a:cubicBezTo>
                <a:cubicBezTo>
                  <a:pt x="1042" y="1491"/>
                  <a:pt x="1048" y="1515"/>
                  <a:pt x="1068" y="1534"/>
                </a:cubicBezTo>
                <a:cubicBezTo>
                  <a:pt x="1091" y="1557"/>
                  <a:pt x="1124" y="1553"/>
                  <a:pt x="1144" y="1523"/>
                </a:cubicBezTo>
                <a:close/>
                <a:moveTo>
                  <a:pt x="1437" y="2110"/>
                </a:moveTo>
                <a:cubicBezTo>
                  <a:pt x="1495" y="2235"/>
                  <a:pt x="1532" y="2363"/>
                  <a:pt x="1504" y="2506"/>
                </a:cubicBezTo>
                <a:cubicBezTo>
                  <a:pt x="1563" y="2402"/>
                  <a:pt x="1535" y="2233"/>
                  <a:pt x="1437" y="2110"/>
                </a:cubicBezTo>
                <a:close/>
                <a:moveTo>
                  <a:pt x="1839" y="2769"/>
                </a:moveTo>
                <a:cubicBezTo>
                  <a:pt x="1833" y="2707"/>
                  <a:pt x="1798" y="2674"/>
                  <a:pt x="1736" y="2668"/>
                </a:cubicBezTo>
                <a:cubicBezTo>
                  <a:pt x="1728" y="2667"/>
                  <a:pt x="1719" y="2662"/>
                  <a:pt x="1714" y="2656"/>
                </a:cubicBezTo>
                <a:cubicBezTo>
                  <a:pt x="1688" y="2620"/>
                  <a:pt x="1652" y="2605"/>
                  <a:pt x="1608" y="2611"/>
                </a:cubicBezTo>
                <a:cubicBezTo>
                  <a:pt x="1597" y="2613"/>
                  <a:pt x="1589" y="2611"/>
                  <a:pt x="1581" y="2604"/>
                </a:cubicBezTo>
                <a:cubicBezTo>
                  <a:pt x="1559" y="2586"/>
                  <a:pt x="1533" y="2582"/>
                  <a:pt x="1512" y="2591"/>
                </a:cubicBezTo>
                <a:cubicBezTo>
                  <a:pt x="1558" y="2604"/>
                  <a:pt x="1567" y="2608"/>
                  <a:pt x="1581" y="2627"/>
                </a:cubicBezTo>
                <a:cubicBezTo>
                  <a:pt x="1589" y="2637"/>
                  <a:pt x="1595" y="2638"/>
                  <a:pt x="1607" y="2636"/>
                </a:cubicBezTo>
                <a:cubicBezTo>
                  <a:pt x="1656" y="2627"/>
                  <a:pt x="1682" y="2638"/>
                  <a:pt x="1707" y="2677"/>
                </a:cubicBezTo>
                <a:cubicBezTo>
                  <a:pt x="1709" y="2681"/>
                  <a:pt x="1714" y="2684"/>
                  <a:pt x="1718" y="2685"/>
                </a:cubicBezTo>
                <a:cubicBezTo>
                  <a:pt x="1773" y="2692"/>
                  <a:pt x="1815" y="2717"/>
                  <a:pt x="1839" y="2769"/>
                </a:cubicBezTo>
                <a:close/>
                <a:moveTo>
                  <a:pt x="1239" y="379"/>
                </a:moveTo>
                <a:cubicBezTo>
                  <a:pt x="1221" y="387"/>
                  <a:pt x="1209" y="365"/>
                  <a:pt x="1193" y="372"/>
                </a:cubicBezTo>
                <a:cubicBezTo>
                  <a:pt x="1192" y="372"/>
                  <a:pt x="1187" y="361"/>
                  <a:pt x="1183" y="353"/>
                </a:cubicBezTo>
                <a:cubicBezTo>
                  <a:pt x="1172" y="361"/>
                  <a:pt x="1160" y="369"/>
                  <a:pt x="1152" y="379"/>
                </a:cubicBezTo>
                <a:cubicBezTo>
                  <a:pt x="1141" y="391"/>
                  <a:pt x="1143" y="406"/>
                  <a:pt x="1151" y="419"/>
                </a:cubicBezTo>
                <a:cubicBezTo>
                  <a:pt x="1159" y="432"/>
                  <a:pt x="1170" y="436"/>
                  <a:pt x="1185" y="433"/>
                </a:cubicBezTo>
                <a:cubicBezTo>
                  <a:pt x="1190" y="433"/>
                  <a:pt x="1196" y="434"/>
                  <a:pt x="1201" y="437"/>
                </a:cubicBezTo>
                <a:cubicBezTo>
                  <a:pt x="1215" y="445"/>
                  <a:pt x="1229" y="450"/>
                  <a:pt x="1243" y="441"/>
                </a:cubicBezTo>
                <a:cubicBezTo>
                  <a:pt x="1259" y="431"/>
                  <a:pt x="1261" y="415"/>
                  <a:pt x="1259" y="398"/>
                </a:cubicBezTo>
                <a:cubicBezTo>
                  <a:pt x="1258" y="391"/>
                  <a:pt x="1256" y="384"/>
                  <a:pt x="1254" y="377"/>
                </a:cubicBezTo>
                <a:cubicBezTo>
                  <a:pt x="1254" y="376"/>
                  <a:pt x="1252" y="375"/>
                  <a:pt x="1250" y="372"/>
                </a:cubicBezTo>
                <a:cubicBezTo>
                  <a:pt x="1248" y="378"/>
                  <a:pt x="1246" y="382"/>
                  <a:pt x="1244" y="388"/>
                </a:cubicBezTo>
                <a:cubicBezTo>
                  <a:pt x="1242" y="384"/>
                  <a:pt x="1240" y="381"/>
                  <a:pt x="1239" y="379"/>
                </a:cubicBezTo>
                <a:close/>
                <a:moveTo>
                  <a:pt x="1977" y="2294"/>
                </a:moveTo>
                <a:cubicBezTo>
                  <a:pt x="1943" y="2317"/>
                  <a:pt x="1929" y="2351"/>
                  <a:pt x="1922" y="2389"/>
                </a:cubicBezTo>
                <a:cubicBezTo>
                  <a:pt x="1908" y="2459"/>
                  <a:pt x="1882" y="2524"/>
                  <a:pt x="1841" y="2583"/>
                </a:cubicBezTo>
                <a:cubicBezTo>
                  <a:pt x="1839" y="2585"/>
                  <a:pt x="1839" y="2588"/>
                  <a:pt x="1837" y="2590"/>
                </a:cubicBezTo>
                <a:cubicBezTo>
                  <a:pt x="1850" y="2587"/>
                  <a:pt x="1862" y="2581"/>
                  <a:pt x="1871" y="2573"/>
                </a:cubicBezTo>
                <a:cubicBezTo>
                  <a:pt x="1895" y="2552"/>
                  <a:pt x="1910" y="2525"/>
                  <a:pt x="1918" y="2494"/>
                </a:cubicBezTo>
                <a:cubicBezTo>
                  <a:pt x="1929" y="2453"/>
                  <a:pt x="1939" y="2412"/>
                  <a:pt x="1951" y="2371"/>
                </a:cubicBezTo>
                <a:cubicBezTo>
                  <a:pt x="1958" y="2345"/>
                  <a:pt x="1968" y="2319"/>
                  <a:pt x="1977" y="2294"/>
                </a:cubicBezTo>
                <a:close/>
                <a:moveTo>
                  <a:pt x="1270" y="376"/>
                </a:moveTo>
                <a:cubicBezTo>
                  <a:pt x="1268" y="377"/>
                  <a:pt x="1266" y="377"/>
                  <a:pt x="1264" y="378"/>
                </a:cubicBezTo>
                <a:cubicBezTo>
                  <a:pt x="1266" y="390"/>
                  <a:pt x="1267" y="402"/>
                  <a:pt x="1270" y="413"/>
                </a:cubicBezTo>
                <a:cubicBezTo>
                  <a:pt x="1275" y="428"/>
                  <a:pt x="1285" y="438"/>
                  <a:pt x="1302" y="438"/>
                </a:cubicBezTo>
                <a:cubicBezTo>
                  <a:pt x="1319" y="437"/>
                  <a:pt x="1331" y="430"/>
                  <a:pt x="1338" y="413"/>
                </a:cubicBezTo>
                <a:cubicBezTo>
                  <a:pt x="1340" y="408"/>
                  <a:pt x="1346" y="402"/>
                  <a:pt x="1352" y="400"/>
                </a:cubicBezTo>
                <a:cubicBezTo>
                  <a:pt x="1374" y="390"/>
                  <a:pt x="1384" y="371"/>
                  <a:pt x="1377" y="349"/>
                </a:cubicBezTo>
                <a:cubicBezTo>
                  <a:pt x="1371" y="330"/>
                  <a:pt x="1350" y="320"/>
                  <a:pt x="1332" y="325"/>
                </a:cubicBezTo>
                <a:cubicBezTo>
                  <a:pt x="1330" y="338"/>
                  <a:pt x="1328" y="348"/>
                  <a:pt x="1325" y="358"/>
                </a:cubicBezTo>
                <a:cubicBezTo>
                  <a:pt x="1324" y="363"/>
                  <a:pt x="1320" y="366"/>
                  <a:pt x="1316" y="370"/>
                </a:cubicBezTo>
                <a:cubicBezTo>
                  <a:pt x="1317" y="371"/>
                  <a:pt x="1314" y="369"/>
                  <a:pt x="1309" y="367"/>
                </a:cubicBezTo>
                <a:cubicBezTo>
                  <a:pt x="1310" y="372"/>
                  <a:pt x="1311" y="376"/>
                  <a:pt x="1312" y="380"/>
                </a:cubicBezTo>
                <a:cubicBezTo>
                  <a:pt x="1308" y="378"/>
                  <a:pt x="1306" y="377"/>
                  <a:pt x="1302" y="375"/>
                </a:cubicBezTo>
                <a:cubicBezTo>
                  <a:pt x="1302" y="380"/>
                  <a:pt x="1302" y="383"/>
                  <a:pt x="1302" y="388"/>
                </a:cubicBezTo>
                <a:cubicBezTo>
                  <a:pt x="1298" y="383"/>
                  <a:pt x="1295" y="380"/>
                  <a:pt x="1290" y="375"/>
                </a:cubicBezTo>
                <a:cubicBezTo>
                  <a:pt x="1290" y="382"/>
                  <a:pt x="1291" y="386"/>
                  <a:pt x="1291" y="393"/>
                </a:cubicBezTo>
                <a:cubicBezTo>
                  <a:pt x="1287" y="387"/>
                  <a:pt x="1284" y="384"/>
                  <a:pt x="1281" y="380"/>
                </a:cubicBezTo>
                <a:cubicBezTo>
                  <a:pt x="1279" y="383"/>
                  <a:pt x="1278" y="386"/>
                  <a:pt x="1277" y="389"/>
                </a:cubicBezTo>
                <a:cubicBezTo>
                  <a:pt x="1274" y="384"/>
                  <a:pt x="1272" y="380"/>
                  <a:pt x="1270" y="376"/>
                </a:cubicBezTo>
                <a:close/>
                <a:moveTo>
                  <a:pt x="686" y="2074"/>
                </a:moveTo>
                <a:cubicBezTo>
                  <a:pt x="670" y="2058"/>
                  <a:pt x="670" y="2058"/>
                  <a:pt x="652" y="2067"/>
                </a:cubicBezTo>
                <a:cubicBezTo>
                  <a:pt x="586" y="2096"/>
                  <a:pt x="541" y="2084"/>
                  <a:pt x="501" y="2025"/>
                </a:cubicBezTo>
                <a:cubicBezTo>
                  <a:pt x="490" y="2009"/>
                  <a:pt x="478" y="2009"/>
                  <a:pt x="463" y="2011"/>
                </a:cubicBezTo>
                <a:cubicBezTo>
                  <a:pt x="516" y="2129"/>
                  <a:pt x="610" y="2135"/>
                  <a:pt x="686" y="2074"/>
                </a:cubicBezTo>
                <a:close/>
                <a:moveTo>
                  <a:pt x="948" y="1732"/>
                </a:moveTo>
                <a:cubicBezTo>
                  <a:pt x="922" y="1742"/>
                  <a:pt x="906" y="1762"/>
                  <a:pt x="912" y="1781"/>
                </a:cubicBezTo>
                <a:cubicBezTo>
                  <a:pt x="919" y="1807"/>
                  <a:pt x="930" y="1832"/>
                  <a:pt x="940" y="1859"/>
                </a:cubicBezTo>
                <a:cubicBezTo>
                  <a:pt x="988" y="1823"/>
                  <a:pt x="1018" y="1775"/>
                  <a:pt x="984" y="1744"/>
                </a:cubicBezTo>
                <a:cubicBezTo>
                  <a:pt x="982" y="1752"/>
                  <a:pt x="980" y="1760"/>
                  <a:pt x="978" y="1770"/>
                </a:cubicBezTo>
                <a:cubicBezTo>
                  <a:pt x="974" y="1762"/>
                  <a:pt x="971" y="1758"/>
                  <a:pt x="969" y="1753"/>
                </a:cubicBezTo>
                <a:cubicBezTo>
                  <a:pt x="965" y="1757"/>
                  <a:pt x="963" y="1760"/>
                  <a:pt x="959" y="1764"/>
                </a:cubicBezTo>
                <a:cubicBezTo>
                  <a:pt x="958" y="1756"/>
                  <a:pt x="957" y="1751"/>
                  <a:pt x="956" y="1744"/>
                </a:cubicBezTo>
                <a:cubicBezTo>
                  <a:pt x="951" y="1746"/>
                  <a:pt x="947" y="1748"/>
                  <a:pt x="941" y="1752"/>
                </a:cubicBezTo>
                <a:cubicBezTo>
                  <a:pt x="944" y="1744"/>
                  <a:pt x="946" y="1739"/>
                  <a:pt x="948" y="1732"/>
                </a:cubicBezTo>
                <a:close/>
                <a:moveTo>
                  <a:pt x="1292" y="258"/>
                </a:moveTo>
                <a:cubicBezTo>
                  <a:pt x="1302" y="264"/>
                  <a:pt x="1308" y="267"/>
                  <a:pt x="1311" y="269"/>
                </a:cubicBezTo>
                <a:cubicBezTo>
                  <a:pt x="1316" y="279"/>
                  <a:pt x="1320" y="289"/>
                  <a:pt x="1325" y="300"/>
                </a:cubicBezTo>
                <a:cubicBezTo>
                  <a:pt x="1324" y="301"/>
                  <a:pt x="1321" y="304"/>
                  <a:pt x="1316" y="308"/>
                </a:cubicBezTo>
                <a:cubicBezTo>
                  <a:pt x="1344" y="311"/>
                  <a:pt x="1361" y="303"/>
                  <a:pt x="1369" y="284"/>
                </a:cubicBezTo>
                <a:cubicBezTo>
                  <a:pt x="1377" y="266"/>
                  <a:pt x="1371" y="252"/>
                  <a:pt x="1351" y="235"/>
                </a:cubicBezTo>
                <a:cubicBezTo>
                  <a:pt x="1347" y="230"/>
                  <a:pt x="1343" y="225"/>
                  <a:pt x="1340" y="219"/>
                </a:cubicBezTo>
                <a:cubicBezTo>
                  <a:pt x="1331" y="198"/>
                  <a:pt x="1307" y="191"/>
                  <a:pt x="1288" y="205"/>
                </a:cubicBezTo>
                <a:cubicBezTo>
                  <a:pt x="1273" y="216"/>
                  <a:pt x="1269" y="233"/>
                  <a:pt x="1267" y="256"/>
                </a:cubicBezTo>
                <a:cubicBezTo>
                  <a:pt x="1273" y="249"/>
                  <a:pt x="1276" y="245"/>
                  <a:pt x="1280" y="240"/>
                </a:cubicBezTo>
                <a:cubicBezTo>
                  <a:pt x="1279" y="261"/>
                  <a:pt x="1282" y="263"/>
                  <a:pt x="1292" y="258"/>
                </a:cubicBezTo>
                <a:close/>
                <a:moveTo>
                  <a:pt x="917" y="719"/>
                </a:moveTo>
                <a:cubicBezTo>
                  <a:pt x="910" y="725"/>
                  <a:pt x="902" y="731"/>
                  <a:pt x="892" y="739"/>
                </a:cubicBezTo>
                <a:cubicBezTo>
                  <a:pt x="903" y="744"/>
                  <a:pt x="911" y="748"/>
                  <a:pt x="920" y="750"/>
                </a:cubicBezTo>
                <a:cubicBezTo>
                  <a:pt x="955" y="757"/>
                  <a:pt x="971" y="740"/>
                  <a:pt x="964" y="705"/>
                </a:cubicBezTo>
                <a:cubicBezTo>
                  <a:pt x="963" y="701"/>
                  <a:pt x="963" y="696"/>
                  <a:pt x="963" y="691"/>
                </a:cubicBezTo>
                <a:cubicBezTo>
                  <a:pt x="968" y="665"/>
                  <a:pt x="959" y="645"/>
                  <a:pt x="941" y="639"/>
                </a:cubicBezTo>
                <a:cubicBezTo>
                  <a:pt x="920" y="632"/>
                  <a:pt x="894" y="646"/>
                  <a:pt x="883" y="670"/>
                </a:cubicBezTo>
                <a:cubicBezTo>
                  <a:pt x="889" y="668"/>
                  <a:pt x="894" y="666"/>
                  <a:pt x="900" y="663"/>
                </a:cubicBezTo>
                <a:cubicBezTo>
                  <a:pt x="897" y="669"/>
                  <a:pt x="896" y="673"/>
                  <a:pt x="893" y="678"/>
                </a:cubicBezTo>
                <a:cubicBezTo>
                  <a:pt x="898" y="677"/>
                  <a:pt x="901" y="677"/>
                  <a:pt x="906" y="676"/>
                </a:cubicBezTo>
                <a:cubicBezTo>
                  <a:pt x="903" y="681"/>
                  <a:pt x="901" y="684"/>
                  <a:pt x="898" y="690"/>
                </a:cubicBezTo>
                <a:cubicBezTo>
                  <a:pt x="905" y="689"/>
                  <a:pt x="909" y="688"/>
                  <a:pt x="916" y="687"/>
                </a:cubicBezTo>
                <a:cubicBezTo>
                  <a:pt x="910" y="692"/>
                  <a:pt x="906" y="695"/>
                  <a:pt x="900" y="700"/>
                </a:cubicBezTo>
                <a:cubicBezTo>
                  <a:pt x="907" y="702"/>
                  <a:pt x="911" y="703"/>
                  <a:pt x="918" y="705"/>
                </a:cubicBezTo>
                <a:cubicBezTo>
                  <a:pt x="911" y="708"/>
                  <a:pt x="907" y="710"/>
                  <a:pt x="900" y="713"/>
                </a:cubicBezTo>
                <a:cubicBezTo>
                  <a:pt x="907" y="715"/>
                  <a:pt x="913" y="717"/>
                  <a:pt x="917" y="719"/>
                </a:cubicBezTo>
                <a:close/>
                <a:moveTo>
                  <a:pt x="2016" y="2273"/>
                </a:moveTo>
                <a:cubicBezTo>
                  <a:pt x="1983" y="2315"/>
                  <a:pt x="1958" y="2360"/>
                  <a:pt x="1950" y="2411"/>
                </a:cubicBezTo>
                <a:cubicBezTo>
                  <a:pt x="1939" y="2478"/>
                  <a:pt x="1916" y="2539"/>
                  <a:pt x="1879" y="2596"/>
                </a:cubicBezTo>
                <a:cubicBezTo>
                  <a:pt x="1875" y="2603"/>
                  <a:pt x="1871" y="2611"/>
                  <a:pt x="1866" y="2618"/>
                </a:cubicBezTo>
                <a:cubicBezTo>
                  <a:pt x="1868" y="2620"/>
                  <a:pt x="1869" y="2621"/>
                  <a:pt x="1871" y="2623"/>
                </a:cubicBezTo>
                <a:cubicBezTo>
                  <a:pt x="1879" y="2616"/>
                  <a:pt x="1890" y="2611"/>
                  <a:pt x="1895" y="2603"/>
                </a:cubicBezTo>
                <a:cubicBezTo>
                  <a:pt x="1910" y="2579"/>
                  <a:pt x="1925" y="2556"/>
                  <a:pt x="1934" y="2531"/>
                </a:cubicBezTo>
                <a:cubicBezTo>
                  <a:pt x="1963" y="2447"/>
                  <a:pt x="1990" y="2363"/>
                  <a:pt x="2017" y="2279"/>
                </a:cubicBezTo>
                <a:cubicBezTo>
                  <a:pt x="2017" y="2278"/>
                  <a:pt x="2017" y="2277"/>
                  <a:pt x="2016" y="2273"/>
                </a:cubicBezTo>
                <a:close/>
                <a:moveTo>
                  <a:pt x="525" y="2104"/>
                </a:moveTo>
                <a:cubicBezTo>
                  <a:pt x="506" y="2085"/>
                  <a:pt x="506" y="2085"/>
                  <a:pt x="484" y="2091"/>
                </a:cubicBezTo>
                <a:cubicBezTo>
                  <a:pt x="422" y="2107"/>
                  <a:pt x="380" y="2086"/>
                  <a:pt x="368" y="2028"/>
                </a:cubicBezTo>
                <a:cubicBezTo>
                  <a:pt x="364" y="2008"/>
                  <a:pt x="352" y="2006"/>
                  <a:pt x="334" y="2005"/>
                </a:cubicBezTo>
                <a:cubicBezTo>
                  <a:pt x="345" y="2053"/>
                  <a:pt x="360" y="2098"/>
                  <a:pt x="408" y="2119"/>
                </a:cubicBezTo>
                <a:cubicBezTo>
                  <a:pt x="448" y="2137"/>
                  <a:pt x="487" y="2126"/>
                  <a:pt x="525" y="2104"/>
                </a:cubicBezTo>
                <a:close/>
                <a:moveTo>
                  <a:pt x="641" y="2290"/>
                </a:moveTo>
                <a:cubicBezTo>
                  <a:pt x="636" y="2295"/>
                  <a:pt x="632" y="2301"/>
                  <a:pt x="626" y="2303"/>
                </a:cubicBezTo>
                <a:cubicBezTo>
                  <a:pt x="609" y="2313"/>
                  <a:pt x="591" y="2326"/>
                  <a:pt x="572" y="2329"/>
                </a:cubicBezTo>
                <a:cubicBezTo>
                  <a:pt x="535" y="2336"/>
                  <a:pt x="506" y="2312"/>
                  <a:pt x="492" y="2267"/>
                </a:cubicBezTo>
                <a:cubicBezTo>
                  <a:pt x="487" y="2249"/>
                  <a:pt x="476" y="2246"/>
                  <a:pt x="461" y="2248"/>
                </a:cubicBezTo>
                <a:cubicBezTo>
                  <a:pt x="469" y="2303"/>
                  <a:pt x="505" y="2347"/>
                  <a:pt x="546" y="2353"/>
                </a:cubicBezTo>
                <a:cubicBezTo>
                  <a:pt x="596" y="2360"/>
                  <a:pt x="644" y="2341"/>
                  <a:pt x="661" y="2307"/>
                </a:cubicBezTo>
                <a:cubicBezTo>
                  <a:pt x="655" y="2302"/>
                  <a:pt x="648" y="2296"/>
                  <a:pt x="641" y="2290"/>
                </a:cubicBezTo>
                <a:close/>
                <a:moveTo>
                  <a:pt x="1033" y="1716"/>
                </a:moveTo>
                <a:cubicBezTo>
                  <a:pt x="1042" y="1755"/>
                  <a:pt x="1099" y="1771"/>
                  <a:pt x="1145" y="1732"/>
                </a:cubicBezTo>
                <a:cubicBezTo>
                  <a:pt x="1139" y="1720"/>
                  <a:pt x="1132" y="1709"/>
                  <a:pt x="1126" y="1698"/>
                </a:cubicBezTo>
                <a:cubicBezTo>
                  <a:pt x="1110" y="1666"/>
                  <a:pt x="1077" y="1656"/>
                  <a:pt x="1044" y="1675"/>
                </a:cubicBezTo>
                <a:cubicBezTo>
                  <a:pt x="1052" y="1677"/>
                  <a:pt x="1060" y="1678"/>
                  <a:pt x="1069" y="1680"/>
                </a:cubicBezTo>
                <a:cubicBezTo>
                  <a:pt x="1062" y="1685"/>
                  <a:pt x="1057" y="1688"/>
                  <a:pt x="1051" y="1692"/>
                </a:cubicBezTo>
                <a:cubicBezTo>
                  <a:pt x="1058" y="1696"/>
                  <a:pt x="1062" y="1699"/>
                  <a:pt x="1068" y="1703"/>
                </a:cubicBezTo>
                <a:cubicBezTo>
                  <a:pt x="1062" y="1705"/>
                  <a:pt x="1057" y="1705"/>
                  <a:pt x="1051" y="1706"/>
                </a:cubicBezTo>
                <a:cubicBezTo>
                  <a:pt x="1055" y="1711"/>
                  <a:pt x="1057" y="1713"/>
                  <a:pt x="1060" y="1717"/>
                </a:cubicBezTo>
                <a:cubicBezTo>
                  <a:pt x="1050" y="1717"/>
                  <a:pt x="1042" y="1716"/>
                  <a:pt x="1033" y="1716"/>
                </a:cubicBezTo>
                <a:close/>
                <a:moveTo>
                  <a:pt x="924" y="1679"/>
                </a:moveTo>
                <a:cubicBezTo>
                  <a:pt x="915" y="1676"/>
                  <a:pt x="905" y="1673"/>
                  <a:pt x="891" y="1668"/>
                </a:cubicBezTo>
                <a:cubicBezTo>
                  <a:pt x="901" y="1666"/>
                  <a:pt x="905" y="1665"/>
                  <a:pt x="911" y="1664"/>
                </a:cubicBezTo>
                <a:cubicBezTo>
                  <a:pt x="908" y="1660"/>
                  <a:pt x="907" y="1658"/>
                  <a:pt x="904" y="1655"/>
                </a:cubicBezTo>
                <a:cubicBezTo>
                  <a:pt x="911" y="1654"/>
                  <a:pt x="916" y="1653"/>
                  <a:pt x="922" y="1652"/>
                </a:cubicBezTo>
                <a:cubicBezTo>
                  <a:pt x="920" y="1648"/>
                  <a:pt x="918" y="1645"/>
                  <a:pt x="917" y="1641"/>
                </a:cubicBezTo>
                <a:cubicBezTo>
                  <a:pt x="923" y="1641"/>
                  <a:pt x="928" y="1641"/>
                  <a:pt x="934" y="1641"/>
                </a:cubicBezTo>
                <a:cubicBezTo>
                  <a:pt x="907" y="1604"/>
                  <a:pt x="874" y="1603"/>
                  <a:pt x="820" y="1636"/>
                </a:cubicBezTo>
                <a:cubicBezTo>
                  <a:pt x="838" y="1697"/>
                  <a:pt x="904" y="1714"/>
                  <a:pt x="924" y="1679"/>
                </a:cubicBezTo>
                <a:close/>
                <a:moveTo>
                  <a:pt x="716" y="2079"/>
                </a:moveTo>
                <a:cubicBezTo>
                  <a:pt x="715" y="2080"/>
                  <a:pt x="713" y="2082"/>
                  <a:pt x="712" y="2084"/>
                </a:cubicBezTo>
                <a:cubicBezTo>
                  <a:pt x="732" y="2146"/>
                  <a:pt x="789" y="2184"/>
                  <a:pt x="848" y="2171"/>
                </a:cubicBezTo>
                <a:cubicBezTo>
                  <a:pt x="872" y="2166"/>
                  <a:pt x="895" y="2153"/>
                  <a:pt x="917" y="2140"/>
                </a:cubicBezTo>
                <a:cubicBezTo>
                  <a:pt x="937" y="2129"/>
                  <a:pt x="936" y="2123"/>
                  <a:pt x="919" y="2106"/>
                </a:cubicBezTo>
                <a:cubicBezTo>
                  <a:pt x="907" y="2115"/>
                  <a:pt x="895" y="2125"/>
                  <a:pt x="882" y="2134"/>
                </a:cubicBezTo>
                <a:cubicBezTo>
                  <a:pt x="856" y="2153"/>
                  <a:pt x="826" y="2157"/>
                  <a:pt x="798" y="2141"/>
                </a:cubicBezTo>
                <a:cubicBezTo>
                  <a:pt x="777" y="2130"/>
                  <a:pt x="761" y="2111"/>
                  <a:pt x="742" y="2096"/>
                </a:cubicBezTo>
                <a:cubicBezTo>
                  <a:pt x="734" y="2089"/>
                  <a:pt x="725" y="2084"/>
                  <a:pt x="716" y="2079"/>
                </a:cubicBezTo>
                <a:close/>
                <a:moveTo>
                  <a:pt x="1252" y="1738"/>
                </a:moveTo>
                <a:cubicBezTo>
                  <a:pt x="1253" y="1740"/>
                  <a:pt x="1254" y="1743"/>
                  <a:pt x="1255" y="1745"/>
                </a:cubicBezTo>
                <a:cubicBezTo>
                  <a:pt x="1310" y="1724"/>
                  <a:pt x="1368" y="1719"/>
                  <a:pt x="1426" y="1717"/>
                </a:cubicBezTo>
                <a:cubicBezTo>
                  <a:pt x="1459" y="1715"/>
                  <a:pt x="1491" y="1706"/>
                  <a:pt x="1517" y="1684"/>
                </a:cubicBezTo>
                <a:cubicBezTo>
                  <a:pt x="1531" y="1673"/>
                  <a:pt x="1539" y="1659"/>
                  <a:pt x="1541" y="1638"/>
                </a:cubicBezTo>
                <a:cubicBezTo>
                  <a:pt x="1534" y="1642"/>
                  <a:pt x="1529" y="1645"/>
                  <a:pt x="1525" y="1648"/>
                </a:cubicBezTo>
                <a:cubicBezTo>
                  <a:pt x="1486" y="1674"/>
                  <a:pt x="1443" y="1691"/>
                  <a:pt x="1396" y="1698"/>
                </a:cubicBezTo>
                <a:cubicBezTo>
                  <a:pt x="1364" y="1704"/>
                  <a:pt x="1332" y="1708"/>
                  <a:pt x="1301" y="1716"/>
                </a:cubicBezTo>
                <a:cubicBezTo>
                  <a:pt x="1284" y="1720"/>
                  <a:pt x="1268" y="1730"/>
                  <a:pt x="1252" y="1738"/>
                </a:cubicBezTo>
                <a:close/>
                <a:moveTo>
                  <a:pt x="1146" y="954"/>
                </a:moveTo>
                <a:cubicBezTo>
                  <a:pt x="1152" y="955"/>
                  <a:pt x="1157" y="956"/>
                  <a:pt x="1163" y="957"/>
                </a:cubicBezTo>
                <a:cubicBezTo>
                  <a:pt x="1257" y="976"/>
                  <a:pt x="1303" y="1027"/>
                  <a:pt x="1312" y="1122"/>
                </a:cubicBezTo>
                <a:cubicBezTo>
                  <a:pt x="1315" y="1155"/>
                  <a:pt x="1312" y="1189"/>
                  <a:pt x="1312" y="1217"/>
                </a:cubicBezTo>
                <a:cubicBezTo>
                  <a:pt x="1326" y="1190"/>
                  <a:pt x="1333" y="1102"/>
                  <a:pt x="1323" y="1058"/>
                </a:cubicBezTo>
                <a:cubicBezTo>
                  <a:pt x="1307" y="986"/>
                  <a:pt x="1234" y="943"/>
                  <a:pt x="1146" y="954"/>
                </a:cubicBezTo>
                <a:close/>
                <a:moveTo>
                  <a:pt x="842" y="2020"/>
                </a:moveTo>
                <a:cubicBezTo>
                  <a:pt x="838" y="2017"/>
                  <a:pt x="834" y="2013"/>
                  <a:pt x="830" y="2011"/>
                </a:cubicBezTo>
                <a:cubicBezTo>
                  <a:pt x="827" y="2008"/>
                  <a:pt x="822" y="2006"/>
                  <a:pt x="818" y="2003"/>
                </a:cubicBezTo>
                <a:cubicBezTo>
                  <a:pt x="816" y="2005"/>
                  <a:pt x="814" y="2007"/>
                  <a:pt x="812" y="2008"/>
                </a:cubicBezTo>
                <a:cubicBezTo>
                  <a:pt x="759" y="2056"/>
                  <a:pt x="725" y="2057"/>
                  <a:pt x="669" y="2013"/>
                </a:cubicBezTo>
                <a:cubicBezTo>
                  <a:pt x="660" y="2006"/>
                  <a:pt x="647" y="2006"/>
                  <a:pt x="631" y="2001"/>
                </a:cubicBezTo>
                <a:cubicBezTo>
                  <a:pt x="692" y="2098"/>
                  <a:pt x="780" y="2090"/>
                  <a:pt x="842" y="2020"/>
                </a:cubicBezTo>
                <a:close/>
                <a:moveTo>
                  <a:pt x="1145" y="1911"/>
                </a:moveTo>
                <a:cubicBezTo>
                  <a:pt x="1172" y="1910"/>
                  <a:pt x="1184" y="1901"/>
                  <a:pt x="1191" y="1876"/>
                </a:cubicBezTo>
                <a:cubicBezTo>
                  <a:pt x="1193" y="1871"/>
                  <a:pt x="1194" y="1863"/>
                  <a:pt x="1197" y="1862"/>
                </a:cubicBezTo>
                <a:cubicBezTo>
                  <a:pt x="1215" y="1854"/>
                  <a:pt x="1217" y="1839"/>
                  <a:pt x="1219" y="1822"/>
                </a:cubicBezTo>
                <a:cubicBezTo>
                  <a:pt x="1220" y="1816"/>
                  <a:pt x="1224" y="1810"/>
                  <a:pt x="1228" y="1804"/>
                </a:cubicBezTo>
                <a:cubicBezTo>
                  <a:pt x="1240" y="1789"/>
                  <a:pt x="1240" y="1775"/>
                  <a:pt x="1225" y="1758"/>
                </a:cubicBezTo>
                <a:cubicBezTo>
                  <a:pt x="1172" y="1795"/>
                  <a:pt x="1154" y="1849"/>
                  <a:pt x="1145" y="1911"/>
                </a:cubicBezTo>
                <a:close/>
                <a:moveTo>
                  <a:pt x="353" y="2491"/>
                </a:moveTo>
                <a:cubicBezTo>
                  <a:pt x="369" y="2536"/>
                  <a:pt x="385" y="2580"/>
                  <a:pt x="432" y="2597"/>
                </a:cubicBezTo>
                <a:cubicBezTo>
                  <a:pt x="470" y="2612"/>
                  <a:pt x="506" y="2596"/>
                  <a:pt x="539" y="2574"/>
                </a:cubicBezTo>
                <a:cubicBezTo>
                  <a:pt x="529" y="2559"/>
                  <a:pt x="519" y="2554"/>
                  <a:pt x="501" y="2562"/>
                </a:cubicBezTo>
                <a:cubicBezTo>
                  <a:pt x="452" y="2586"/>
                  <a:pt x="420" y="2573"/>
                  <a:pt x="397" y="2524"/>
                </a:cubicBezTo>
                <a:cubicBezTo>
                  <a:pt x="395" y="2521"/>
                  <a:pt x="394" y="2518"/>
                  <a:pt x="393" y="2516"/>
                </a:cubicBezTo>
                <a:cubicBezTo>
                  <a:pt x="389" y="2494"/>
                  <a:pt x="373" y="2492"/>
                  <a:pt x="353" y="2491"/>
                </a:cubicBezTo>
                <a:close/>
                <a:moveTo>
                  <a:pt x="355" y="2259"/>
                </a:moveTo>
                <a:cubicBezTo>
                  <a:pt x="350" y="2302"/>
                  <a:pt x="375" y="2358"/>
                  <a:pt x="406" y="2374"/>
                </a:cubicBezTo>
                <a:cubicBezTo>
                  <a:pt x="439" y="2392"/>
                  <a:pt x="504" y="2386"/>
                  <a:pt x="533" y="2361"/>
                </a:cubicBezTo>
                <a:cubicBezTo>
                  <a:pt x="521" y="2353"/>
                  <a:pt x="511" y="2347"/>
                  <a:pt x="495" y="2353"/>
                </a:cubicBezTo>
                <a:cubicBezTo>
                  <a:pt x="432" y="2376"/>
                  <a:pt x="384" y="2342"/>
                  <a:pt x="382" y="2276"/>
                </a:cubicBezTo>
                <a:cubicBezTo>
                  <a:pt x="382" y="2271"/>
                  <a:pt x="382" y="2265"/>
                  <a:pt x="381" y="2259"/>
                </a:cubicBezTo>
                <a:cubicBezTo>
                  <a:pt x="372" y="2259"/>
                  <a:pt x="363" y="2259"/>
                  <a:pt x="355" y="2259"/>
                </a:cubicBezTo>
                <a:close/>
                <a:moveTo>
                  <a:pt x="427" y="2394"/>
                </a:moveTo>
                <a:cubicBezTo>
                  <a:pt x="445" y="2436"/>
                  <a:pt x="465" y="2476"/>
                  <a:pt x="512" y="2488"/>
                </a:cubicBezTo>
                <a:cubicBezTo>
                  <a:pt x="554" y="2499"/>
                  <a:pt x="588" y="2478"/>
                  <a:pt x="619" y="2452"/>
                </a:cubicBezTo>
                <a:cubicBezTo>
                  <a:pt x="598" y="2433"/>
                  <a:pt x="598" y="2433"/>
                  <a:pt x="577" y="2447"/>
                </a:cubicBezTo>
                <a:cubicBezTo>
                  <a:pt x="542" y="2471"/>
                  <a:pt x="511" y="2468"/>
                  <a:pt x="482" y="2437"/>
                </a:cubicBezTo>
                <a:cubicBezTo>
                  <a:pt x="474" y="2429"/>
                  <a:pt x="466" y="2419"/>
                  <a:pt x="462" y="2409"/>
                </a:cubicBezTo>
                <a:cubicBezTo>
                  <a:pt x="455" y="2392"/>
                  <a:pt x="444" y="2390"/>
                  <a:pt x="427" y="2394"/>
                </a:cubicBezTo>
                <a:close/>
                <a:moveTo>
                  <a:pt x="587" y="1986"/>
                </a:moveTo>
                <a:cubicBezTo>
                  <a:pt x="579" y="1969"/>
                  <a:pt x="569" y="1968"/>
                  <a:pt x="555" y="1973"/>
                </a:cubicBezTo>
                <a:cubicBezTo>
                  <a:pt x="492" y="1993"/>
                  <a:pt x="447" y="1968"/>
                  <a:pt x="427" y="1905"/>
                </a:cubicBezTo>
                <a:cubicBezTo>
                  <a:pt x="423" y="1893"/>
                  <a:pt x="417" y="1886"/>
                  <a:pt x="403" y="1884"/>
                </a:cubicBezTo>
                <a:cubicBezTo>
                  <a:pt x="401" y="1926"/>
                  <a:pt x="411" y="1963"/>
                  <a:pt x="447" y="1986"/>
                </a:cubicBezTo>
                <a:cubicBezTo>
                  <a:pt x="493" y="2017"/>
                  <a:pt x="539" y="2003"/>
                  <a:pt x="587" y="1986"/>
                </a:cubicBezTo>
                <a:close/>
                <a:moveTo>
                  <a:pt x="595" y="2212"/>
                </a:moveTo>
                <a:cubicBezTo>
                  <a:pt x="586" y="2200"/>
                  <a:pt x="578" y="2198"/>
                  <a:pt x="566" y="2203"/>
                </a:cubicBezTo>
                <a:cubicBezTo>
                  <a:pt x="550" y="2209"/>
                  <a:pt x="534" y="2214"/>
                  <a:pt x="518" y="2217"/>
                </a:cubicBezTo>
                <a:cubicBezTo>
                  <a:pt x="492" y="2223"/>
                  <a:pt x="468" y="2217"/>
                  <a:pt x="452" y="2196"/>
                </a:cubicBezTo>
                <a:cubicBezTo>
                  <a:pt x="438" y="2179"/>
                  <a:pt x="427" y="2159"/>
                  <a:pt x="414" y="2142"/>
                </a:cubicBezTo>
                <a:cubicBezTo>
                  <a:pt x="409" y="2134"/>
                  <a:pt x="402" y="2128"/>
                  <a:pt x="395" y="2122"/>
                </a:cubicBezTo>
                <a:cubicBezTo>
                  <a:pt x="394" y="2124"/>
                  <a:pt x="392" y="2125"/>
                  <a:pt x="390" y="2127"/>
                </a:cubicBezTo>
                <a:cubicBezTo>
                  <a:pt x="399" y="2172"/>
                  <a:pt x="413" y="2213"/>
                  <a:pt x="459" y="2234"/>
                </a:cubicBezTo>
                <a:cubicBezTo>
                  <a:pt x="508" y="2255"/>
                  <a:pt x="552" y="2239"/>
                  <a:pt x="595" y="2212"/>
                </a:cubicBezTo>
                <a:close/>
                <a:moveTo>
                  <a:pt x="534" y="1897"/>
                </a:moveTo>
                <a:cubicBezTo>
                  <a:pt x="563" y="1945"/>
                  <a:pt x="591" y="1990"/>
                  <a:pt x="652" y="1995"/>
                </a:cubicBezTo>
                <a:cubicBezTo>
                  <a:pt x="694" y="2000"/>
                  <a:pt x="731" y="1987"/>
                  <a:pt x="764" y="1960"/>
                </a:cubicBezTo>
                <a:cubicBezTo>
                  <a:pt x="750" y="1947"/>
                  <a:pt x="739" y="1946"/>
                  <a:pt x="724" y="1956"/>
                </a:cubicBezTo>
                <a:cubicBezTo>
                  <a:pt x="664" y="1993"/>
                  <a:pt x="601" y="1974"/>
                  <a:pt x="570" y="1910"/>
                </a:cubicBezTo>
                <a:cubicBezTo>
                  <a:pt x="562" y="1893"/>
                  <a:pt x="553" y="1890"/>
                  <a:pt x="534" y="1897"/>
                </a:cubicBezTo>
                <a:close/>
                <a:moveTo>
                  <a:pt x="756" y="2404"/>
                </a:moveTo>
                <a:cubicBezTo>
                  <a:pt x="742" y="2390"/>
                  <a:pt x="732" y="2387"/>
                  <a:pt x="717" y="2400"/>
                </a:cubicBezTo>
                <a:cubicBezTo>
                  <a:pt x="676" y="2434"/>
                  <a:pt x="644" y="2430"/>
                  <a:pt x="609" y="2389"/>
                </a:cubicBezTo>
                <a:cubicBezTo>
                  <a:pt x="605" y="2385"/>
                  <a:pt x="600" y="2380"/>
                  <a:pt x="598" y="2375"/>
                </a:cubicBezTo>
                <a:cubicBezTo>
                  <a:pt x="590" y="2361"/>
                  <a:pt x="580" y="2360"/>
                  <a:pt x="567" y="2366"/>
                </a:cubicBezTo>
                <a:cubicBezTo>
                  <a:pt x="575" y="2404"/>
                  <a:pt x="615" y="2443"/>
                  <a:pt x="651" y="2449"/>
                </a:cubicBezTo>
                <a:cubicBezTo>
                  <a:pt x="695" y="2456"/>
                  <a:pt x="726" y="2432"/>
                  <a:pt x="756" y="2404"/>
                </a:cubicBezTo>
                <a:close/>
                <a:moveTo>
                  <a:pt x="978" y="2185"/>
                </a:moveTo>
                <a:cubicBezTo>
                  <a:pt x="970" y="2194"/>
                  <a:pt x="965" y="2202"/>
                  <a:pt x="958" y="2209"/>
                </a:cubicBezTo>
                <a:cubicBezTo>
                  <a:pt x="906" y="2265"/>
                  <a:pt x="836" y="2256"/>
                  <a:pt x="798" y="2189"/>
                </a:cubicBezTo>
                <a:cubicBezTo>
                  <a:pt x="794" y="2182"/>
                  <a:pt x="784" y="2177"/>
                  <a:pt x="774" y="2169"/>
                </a:cubicBezTo>
                <a:cubicBezTo>
                  <a:pt x="780" y="2219"/>
                  <a:pt x="820" y="2259"/>
                  <a:pt x="866" y="2266"/>
                </a:cubicBezTo>
                <a:cubicBezTo>
                  <a:pt x="917" y="2273"/>
                  <a:pt x="978" y="2241"/>
                  <a:pt x="997" y="2197"/>
                </a:cubicBezTo>
                <a:cubicBezTo>
                  <a:pt x="991" y="2193"/>
                  <a:pt x="985" y="2189"/>
                  <a:pt x="978" y="2185"/>
                </a:cubicBezTo>
                <a:close/>
                <a:moveTo>
                  <a:pt x="838" y="788"/>
                </a:moveTo>
                <a:cubicBezTo>
                  <a:pt x="831" y="820"/>
                  <a:pt x="838" y="838"/>
                  <a:pt x="859" y="842"/>
                </a:cubicBezTo>
                <a:cubicBezTo>
                  <a:pt x="884" y="847"/>
                  <a:pt x="906" y="832"/>
                  <a:pt x="925" y="820"/>
                </a:cubicBezTo>
                <a:cubicBezTo>
                  <a:pt x="939" y="811"/>
                  <a:pt x="937" y="790"/>
                  <a:pt x="929" y="774"/>
                </a:cubicBezTo>
                <a:cubicBezTo>
                  <a:pt x="921" y="757"/>
                  <a:pt x="907" y="751"/>
                  <a:pt x="890" y="752"/>
                </a:cubicBezTo>
                <a:cubicBezTo>
                  <a:pt x="890" y="761"/>
                  <a:pt x="890" y="769"/>
                  <a:pt x="890" y="778"/>
                </a:cubicBezTo>
                <a:cubicBezTo>
                  <a:pt x="885" y="777"/>
                  <a:pt x="880" y="776"/>
                  <a:pt x="875" y="774"/>
                </a:cubicBezTo>
                <a:cubicBezTo>
                  <a:pt x="875" y="780"/>
                  <a:pt x="876" y="786"/>
                  <a:pt x="877" y="792"/>
                </a:cubicBezTo>
                <a:cubicBezTo>
                  <a:pt x="872" y="789"/>
                  <a:pt x="869" y="788"/>
                  <a:pt x="865" y="786"/>
                </a:cubicBezTo>
                <a:cubicBezTo>
                  <a:pt x="865" y="790"/>
                  <a:pt x="865" y="794"/>
                  <a:pt x="864" y="800"/>
                </a:cubicBezTo>
                <a:cubicBezTo>
                  <a:pt x="857" y="790"/>
                  <a:pt x="851" y="789"/>
                  <a:pt x="849" y="802"/>
                </a:cubicBezTo>
                <a:cubicBezTo>
                  <a:pt x="845" y="797"/>
                  <a:pt x="842" y="794"/>
                  <a:pt x="838" y="788"/>
                </a:cubicBezTo>
                <a:close/>
                <a:moveTo>
                  <a:pt x="327" y="1259"/>
                </a:moveTo>
                <a:cubicBezTo>
                  <a:pt x="354" y="1172"/>
                  <a:pt x="300" y="1107"/>
                  <a:pt x="263" y="1036"/>
                </a:cubicBezTo>
                <a:cubicBezTo>
                  <a:pt x="259" y="1045"/>
                  <a:pt x="256" y="1054"/>
                  <a:pt x="258" y="1061"/>
                </a:cubicBezTo>
                <a:cubicBezTo>
                  <a:pt x="264" y="1084"/>
                  <a:pt x="271" y="1106"/>
                  <a:pt x="279" y="1127"/>
                </a:cubicBezTo>
                <a:cubicBezTo>
                  <a:pt x="291" y="1158"/>
                  <a:pt x="305" y="1189"/>
                  <a:pt x="317" y="1220"/>
                </a:cubicBezTo>
                <a:cubicBezTo>
                  <a:pt x="322" y="1233"/>
                  <a:pt x="324" y="1246"/>
                  <a:pt x="327" y="1259"/>
                </a:cubicBezTo>
                <a:close/>
                <a:moveTo>
                  <a:pt x="545" y="2112"/>
                </a:moveTo>
                <a:cubicBezTo>
                  <a:pt x="543" y="2114"/>
                  <a:pt x="542" y="2116"/>
                  <a:pt x="540" y="2118"/>
                </a:cubicBezTo>
                <a:cubicBezTo>
                  <a:pt x="555" y="2162"/>
                  <a:pt x="580" y="2197"/>
                  <a:pt x="628" y="2211"/>
                </a:cubicBezTo>
                <a:cubicBezTo>
                  <a:pt x="684" y="2227"/>
                  <a:pt x="717" y="2189"/>
                  <a:pt x="756" y="2160"/>
                </a:cubicBezTo>
                <a:cubicBezTo>
                  <a:pt x="749" y="2154"/>
                  <a:pt x="743" y="2150"/>
                  <a:pt x="738" y="2146"/>
                </a:cubicBezTo>
                <a:cubicBezTo>
                  <a:pt x="726" y="2156"/>
                  <a:pt x="715" y="2166"/>
                  <a:pt x="703" y="2173"/>
                </a:cubicBezTo>
                <a:cubicBezTo>
                  <a:pt x="655" y="2205"/>
                  <a:pt x="609" y="2196"/>
                  <a:pt x="576" y="2148"/>
                </a:cubicBezTo>
                <a:cubicBezTo>
                  <a:pt x="572" y="2141"/>
                  <a:pt x="569" y="2134"/>
                  <a:pt x="564" y="2128"/>
                </a:cubicBezTo>
                <a:cubicBezTo>
                  <a:pt x="559" y="2122"/>
                  <a:pt x="552" y="2117"/>
                  <a:pt x="545" y="2112"/>
                </a:cubicBezTo>
                <a:close/>
                <a:moveTo>
                  <a:pt x="832" y="2266"/>
                </a:moveTo>
                <a:cubicBezTo>
                  <a:pt x="812" y="2251"/>
                  <a:pt x="812" y="2251"/>
                  <a:pt x="794" y="2262"/>
                </a:cubicBezTo>
                <a:cubicBezTo>
                  <a:pt x="788" y="2265"/>
                  <a:pt x="783" y="2268"/>
                  <a:pt x="777" y="2271"/>
                </a:cubicBezTo>
                <a:cubicBezTo>
                  <a:pt x="716" y="2301"/>
                  <a:pt x="675" y="2289"/>
                  <a:pt x="637" y="2233"/>
                </a:cubicBezTo>
                <a:cubicBezTo>
                  <a:pt x="633" y="2226"/>
                  <a:pt x="623" y="2223"/>
                  <a:pt x="615" y="2218"/>
                </a:cubicBezTo>
                <a:cubicBezTo>
                  <a:pt x="614" y="2220"/>
                  <a:pt x="612" y="2222"/>
                  <a:pt x="611" y="2223"/>
                </a:cubicBezTo>
                <a:cubicBezTo>
                  <a:pt x="628" y="2262"/>
                  <a:pt x="651" y="2296"/>
                  <a:pt x="695" y="2307"/>
                </a:cubicBezTo>
                <a:cubicBezTo>
                  <a:pt x="747" y="2320"/>
                  <a:pt x="790" y="2297"/>
                  <a:pt x="832" y="2266"/>
                </a:cubicBezTo>
                <a:close/>
                <a:moveTo>
                  <a:pt x="763" y="754"/>
                </a:moveTo>
                <a:cubicBezTo>
                  <a:pt x="760" y="755"/>
                  <a:pt x="755" y="755"/>
                  <a:pt x="750" y="757"/>
                </a:cubicBezTo>
                <a:cubicBezTo>
                  <a:pt x="737" y="761"/>
                  <a:pt x="723" y="763"/>
                  <a:pt x="722" y="782"/>
                </a:cubicBezTo>
                <a:cubicBezTo>
                  <a:pt x="722" y="801"/>
                  <a:pt x="733" y="812"/>
                  <a:pt x="753" y="818"/>
                </a:cubicBezTo>
                <a:cubicBezTo>
                  <a:pt x="758" y="819"/>
                  <a:pt x="764" y="825"/>
                  <a:pt x="767" y="830"/>
                </a:cubicBezTo>
                <a:cubicBezTo>
                  <a:pt x="775" y="844"/>
                  <a:pt x="786" y="848"/>
                  <a:pt x="800" y="843"/>
                </a:cubicBezTo>
                <a:cubicBezTo>
                  <a:pt x="823" y="835"/>
                  <a:pt x="832" y="813"/>
                  <a:pt x="823" y="790"/>
                </a:cubicBezTo>
                <a:cubicBezTo>
                  <a:pt x="799" y="806"/>
                  <a:pt x="789" y="776"/>
                  <a:pt x="771" y="773"/>
                </a:cubicBezTo>
                <a:cubicBezTo>
                  <a:pt x="767" y="772"/>
                  <a:pt x="766" y="762"/>
                  <a:pt x="763" y="754"/>
                </a:cubicBezTo>
                <a:close/>
                <a:moveTo>
                  <a:pt x="289" y="1864"/>
                </a:moveTo>
                <a:cubicBezTo>
                  <a:pt x="276" y="1902"/>
                  <a:pt x="289" y="1962"/>
                  <a:pt x="316" y="1982"/>
                </a:cubicBezTo>
                <a:cubicBezTo>
                  <a:pt x="343" y="2003"/>
                  <a:pt x="407" y="2009"/>
                  <a:pt x="435" y="1989"/>
                </a:cubicBezTo>
                <a:cubicBezTo>
                  <a:pt x="423" y="1985"/>
                  <a:pt x="413" y="1979"/>
                  <a:pt x="404" y="1979"/>
                </a:cubicBezTo>
                <a:cubicBezTo>
                  <a:pt x="341" y="1978"/>
                  <a:pt x="312" y="1952"/>
                  <a:pt x="307" y="1889"/>
                </a:cubicBezTo>
                <a:cubicBezTo>
                  <a:pt x="306" y="1876"/>
                  <a:pt x="301" y="1868"/>
                  <a:pt x="289" y="1864"/>
                </a:cubicBezTo>
                <a:close/>
                <a:moveTo>
                  <a:pt x="793" y="1966"/>
                </a:moveTo>
                <a:cubicBezTo>
                  <a:pt x="820" y="1998"/>
                  <a:pt x="849" y="2022"/>
                  <a:pt x="891" y="2021"/>
                </a:cubicBezTo>
                <a:cubicBezTo>
                  <a:pt x="931" y="2019"/>
                  <a:pt x="964" y="2003"/>
                  <a:pt x="989" y="1970"/>
                </a:cubicBezTo>
                <a:cubicBezTo>
                  <a:pt x="973" y="1958"/>
                  <a:pt x="963" y="1955"/>
                  <a:pt x="948" y="1970"/>
                </a:cubicBezTo>
                <a:cubicBezTo>
                  <a:pt x="918" y="1999"/>
                  <a:pt x="867" y="2000"/>
                  <a:pt x="836" y="1974"/>
                </a:cubicBezTo>
                <a:cubicBezTo>
                  <a:pt x="823" y="1963"/>
                  <a:pt x="811" y="1962"/>
                  <a:pt x="793" y="1966"/>
                </a:cubicBezTo>
                <a:close/>
                <a:moveTo>
                  <a:pt x="783" y="1256"/>
                </a:moveTo>
                <a:cubicBezTo>
                  <a:pt x="804" y="1314"/>
                  <a:pt x="873" y="1338"/>
                  <a:pt x="920" y="1306"/>
                </a:cubicBezTo>
                <a:cubicBezTo>
                  <a:pt x="928" y="1300"/>
                  <a:pt x="936" y="1289"/>
                  <a:pt x="940" y="1279"/>
                </a:cubicBezTo>
                <a:cubicBezTo>
                  <a:pt x="945" y="1266"/>
                  <a:pt x="940" y="1252"/>
                  <a:pt x="926" y="1247"/>
                </a:cubicBezTo>
                <a:cubicBezTo>
                  <a:pt x="917" y="1244"/>
                  <a:pt x="901" y="1244"/>
                  <a:pt x="897" y="1249"/>
                </a:cubicBezTo>
                <a:cubicBezTo>
                  <a:pt x="893" y="1256"/>
                  <a:pt x="897" y="1269"/>
                  <a:pt x="897" y="1284"/>
                </a:cubicBezTo>
                <a:cubicBezTo>
                  <a:pt x="858" y="1303"/>
                  <a:pt x="821" y="1288"/>
                  <a:pt x="783" y="1256"/>
                </a:cubicBezTo>
                <a:close/>
                <a:moveTo>
                  <a:pt x="1770" y="2574"/>
                </a:moveTo>
                <a:cubicBezTo>
                  <a:pt x="1815" y="2550"/>
                  <a:pt x="1839" y="2512"/>
                  <a:pt x="1850" y="2464"/>
                </a:cubicBezTo>
                <a:cubicBezTo>
                  <a:pt x="1859" y="2426"/>
                  <a:pt x="1872" y="2389"/>
                  <a:pt x="1883" y="2352"/>
                </a:cubicBezTo>
                <a:cubicBezTo>
                  <a:pt x="1884" y="2348"/>
                  <a:pt x="1886" y="2344"/>
                  <a:pt x="1888" y="2340"/>
                </a:cubicBezTo>
                <a:cubicBezTo>
                  <a:pt x="1855" y="2370"/>
                  <a:pt x="1836" y="2407"/>
                  <a:pt x="1825" y="2449"/>
                </a:cubicBezTo>
                <a:cubicBezTo>
                  <a:pt x="1817" y="2478"/>
                  <a:pt x="1805" y="2505"/>
                  <a:pt x="1794" y="2533"/>
                </a:cubicBezTo>
                <a:cubicBezTo>
                  <a:pt x="1788" y="2547"/>
                  <a:pt x="1778" y="2561"/>
                  <a:pt x="1770" y="2574"/>
                </a:cubicBezTo>
                <a:close/>
                <a:moveTo>
                  <a:pt x="879" y="2331"/>
                </a:moveTo>
                <a:cubicBezTo>
                  <a:pt x="869" y="2339"/>
                  <a:pt x="860" y="2346"/>
                  <a:pt x="851" y="2354"/>
                </a:cubicBezTo>
                <a:cubicBezTo>
                  <a:pt x="826" y="2373"/>
                  <a:pt x="799" y="2381"/>
                  <a:pt x="768" y="2371"/>
                </a:cubicBezTo>
                <a:cubicBezTo>
                  <a:pt x="745" y="2363"/>
                  <a:pt x="728" y="2347"/>
                  <a:pt x="711" y="2329"/>
                </a:cubicBezTo>
                <a:cubicBezTo>
                  <a:pt x="705" y="2322"/>
                  <a:pt x="694" y="2319"/>
                  <a:pt x="686" y="2314"/>
                </a:cubicBezTo>
                <a:cubicBezTo>
                  <a:pt x="685" y="2316"/>
                  <a:pt x="683" y="2318"/>
                  <a:pt x="682" y="2320"/>
                </a:cubicBezTo>
                <a:cubicBezTo>
                  <a:pt x="704" y="2358"/>
                  <a:pt x="732" y="2389"/>
                  <a:pt x="778" y="2394"/>
                </a:cubicBezTo>
                <a:cubicBezTo>
                  <a:pt x="827" y="2399"/>
                  <a:pt x="866" y="2379"/>
                  <a:pt x="904" y="2345"/>
                </a:cubicBezTo>
                <a:cubicBezTo>
                  <a:pt x="894" y="2339"/>
                  <a:pt x="887" y="2335"/>
                  <a:pt x="879" y="2331"/>
                </a:cubicBezTo>
                <a:close/>
                <a:moveTo>
                  <a:pt x="262" y="2121"/>
                </a:moveTo>
                <a:cubicBezTo>
                  <a:pt x="260" y="2222"/>
                  <a:pt x="353" y="2281"/>
                  <a:pt x="438" y="2235"/>
                </a:cubicBezTo>
                <a:cubicBezTo>
                  <a:pt x="426" y="2219"/>
                  <a:pt x="426" y="2219"/>
                  <a:pt x="404" y="2223"/>
                </a:cubicBezTo>
                <a:cubicBezTo>
                  <a:pt x="339" y="2236"/>
                  <a:pt x="292" y="2205"/>
                  <a:pt x="289" y="2147"/>
                </a:cubicBezTo>
                <a:cubicBezTo>
                  <a:pt x="288" y="2128"/>
                  <a:pt x="279" y="2122"/>
                  <a:pt x="262" y="2121"/>
                </a:cubicBezTo>
                <a:close/>
                <a:moveTo>
                  <a:pt x="513" y="1517"/>
                </a:moveTo>
                <a:cubicBezTo>
                  <a:pt x="502" y="1561"/>
                  <a:pt x="526" y="1612"/>
                  <a:pt x="563" y="1633"/>
                </a:cubicBezTo>
                <a:cubicBezTo>
                  <a:pt x="616" y="1663"/>
                  <a:pt x="702" y="1661"/>
                  <a:pt x="736" y="1628"/>
                </a:cubicBezTo>
                <a:cubicBezTo>
                  <a:pt x="689" y="1640"/>
                  <a:pt x="644" y="1645"/>
                  <a:pt x="600" y="1625"/>
                </a:cubicBezTo>
                <a:cubicBezTo>
                  <a:pt x="555" y="1604"/>
                  <a:pt x="525" y="1570"/>
                  <a:pt x="513" y="1517"/>
                </a:cubicBezTo>
                <a:close/>
                <a:moveTo>
                  <a:pt x="354" y="1256"/>
                </a:moveTo>
                <a:cubicBezTo>
                  <a:pt x="379" y="1209"/>
                  <a:pt x="349" y="1019"/>
                  <a:pt x="309" y="964"/>
                </a:cubicBezTo>
                <a:cubicBezTo>
                  <a:pt x="308" y="967"/>
                  <a:pt x="307" y="969"/>
                  <a:pt x="306" y="971"/>
                </a:cubicBezTo>
                <a:cubicBezTo>
                  <a:pt x="306" y="976"/>
                  <a:pt x="305" y="982"/>
                  <a:pt x="305" y="987"/>
                </a:cubicBezTo>
                <a:cubicBezTo>
                  <a:pt x="305" y="1029"/>
                  <a:pt x="319" y="1068"/>
                  <a:pt x="333" y="1107"/>
                </a:cubicBezTo>
                <a:cubicBezTo>
                  <a:pt x="340" y="1125"/>
                  <a:pt x="347" y="1144"/>
                  <a:pt x="349" y="1163"/>
                </a:cubicBezTo>
                <a:cubicBezTo>
                  <a:pt x="352" y="1193"/>
                  <a:pt x="352" y="1224"/>
                  <a:pt x="354" y="1256"/>
                </a:cubicBezTo>
                <a:close/>
                <a:moveTo>
                  <a:pt x="286" y="1647"/>
                </a:moveTo>
                <a:cubicBezTo>
                  <a:pt x="227" y="1665"/>
                  <a:pt x="173" y="1687"/>
                  <a:pt x="126" y="1722"/>
                </a:cubicBezTo>
                <a:cubicBezTo>
                  <a:pt x="103" y="1739"/>
                  <a:pt x="83" y="1760"/>
                  <a:pt x="63" y="1780"/>
                </a:cubicBezTo>
                <a:cubicBezTo>
                  <a:pt x="59" y="1784"/>
                  <a:pt x="57" y="1790"/>
                  <a:pt x="54" y="1795"/>
                </a:cubicBezTo>
                <a:cubicBezTo>
                  <a:pt x="116" y="1742"/>
                  <a:pt x="185" y="1705"/>
                  <a:pt x="261" y="1680"/>
                </a:cubicBezTo>
                <a:cubicBezTo>
                  <a:pt x="277" y="1675"/>
                  <a:pt x="284" y="1666"/>
                  <a:pt x="286" y="1647"/>
                </a:cubicBezTo>
                <a:close/>
                <a:moveTo>
                  <a:pt x="499" y="1087"/>
                </a:moveTo>
                <a:cubicBezTo>
                  <a:pt x="503" y="1114"/>
                  <a:pt x="506" y="1140"/>
                  <a:pt x="509" y="1163"/>
                </a:cubicBezTo>
                <a:cubicBezTo>
                  <a:pt x="558" y="1129"/>
                  <a:pt x="609" y="1094"/>
                  <a:pt x="659" y="1060"/>
                </a:cubicBezTo>
                <a:cubicBezTo>
                  <a:pt x="659" y="1058"/>
                  <a:pt x="658" y="1057"/>
                  <a:pt x="658" y="1055"/>
                </a:cubicBezTo>
                <a:cubicBezTo>
                  <a:pt x="639" y="1063"/>
                  <a:pt x="619" y="1067"/>
                  <a:pt x="603" y="1077"/>
                </a:cubicBezTo>
                <a:cubicBezTo>
                  <a:pt x="574" y="1095"/>
                  <a:pt x="545" y="1097"/>
                  <a:pt x="513" y="1089"/>
                </a:cubicBezTo>
                <a:cubicBezTo>
                  <a:pt x="509" y="1088"/>
                  <a:pt x="504" y="1087"/>
                  <a:pt x="499" y="1087"/>
                </a:cubicBezTo>
                <a:close/>
                <a:moveTo>
                  <a:pt x="541" y="1880"/>
                </a:moveTo>
                <a:cubicBezTo>
                  <a:pt x="541" y="1878"/>
                  <a:pt x="542" y="1876"/>
                  <a:pt x="543" y="1874"/>
                </a:cubicBezTo>
                <a:cubicBezTo>
                  <a:pt x="535" y="1870"/>
                  <a:pt x="525" y="1862"/>
                  <a:pt x="518" y="1864"/>
                </a:cubicBezTo>
                <a:cubicBezTo>
                  <a:pt x="448" y="1884"/>
                  <a:pt x="400" y="1857"/>
                  <a:pt x="382" y="1788"/>
                </a:cubicBezTo>
                <a:cubicBezTo>
                  <a:pt x="380" y="1780"/>
                  <a:pt x="373" y="1774"/>
                  <a:pt x="368" y="1767"/>
                </a:cubicBezTo>
                <a:cubicBezTo>
                  <a:pt x="359" y="1864"/>
                  <a:pt x="452" y="1922"/>
                  <a:pt x="541" y="1880"/>
                </a:cubicBezTo>
                <a:close/>
                <a:moveTo>
                  <a:pt x="765" y="1149"/>
                </a:moveTo>
                <a:cubicBezTo>
                  <a:pt x="750" y="1167"/>
                  <a:pt x="741" y="1191"/>
                  <a:pt x="715" y="1187"/>
                </a:cubicBezTo>
                <a:cubicBezTo>
                  <a:pt x="694" y="1184"/>
                  <a:pt x="694" y="1164"/>
                  <a:pt x="693" y="1147"/>
                </a:cubicBezTo>
                <a:cubicBezTo>
                  <a:pt x="675" y="1148"/>
                  <a:pt x="660" y="1146"/>
                  <a:pt x="652" y="1128"/>
                </a:cubicBezTo>
                <a:cubicBezTo>
                  <a:pt x="640" y="1102"/>
                  <a:pt x="663" y="1091"/>
                  <a:pt x="679" y="1076"/>
                </a:cubicBezTo>
                <a:cubicBezTo>
                  <a:pt x="649" y="1076"/>
                  <a:pt x="627" y="1092"/>
                  <a:pt x="624" y="1114"/>
                </a:cubicBezTo>
                <a:cubicBezTo>
                  <a:pt x="620" y="1138"/>
                  <a:pt x="632" y="1153"/>
                  <a:pt x="662" y="1163"/>
                </a:cubicBezTo>
                <a:cubicBezTo>
                  <a:pt x="667" y="1164"/>
                  <a:pt x="671" y="1170"/>
                  <a:pt x="673" y="1174"/>
                </a:cubicBezTo>
                <a:cubicBezTo>
                  <a:pt x="685" y="1199"/>
                  <a:pt x="707" y="1212"/>
                  <a:pt x="732" y="1206"/>
                </a:cubicBezTo>
                <a:cubicBezTo>
                  <a:pt x="754" y="1201"/>
                  <a:pt x="767" y="1180"/>
                  <a:pt x="765" y="1149"/>
                </a:cubicBezTo>
                <a:close/>
                <a:moveTo>
                  <a:pt x="287" y="2383"/>
                </a:moveTo>
                <a:cubicBezTo>
                  <a:pt x="302" y="2426"/>
                  <a:pt x="317" y="2468"/>
                  <a:pt x="363" y="2482"/>
                </a:cubicBezTo>
                <a:cubicBezTo>
                  <a:pt x="396" y="2493"/>
                  <a:pt x="430" y="2492"/>
                  <a:pt x="461" y="2472"/>
                </a:cubicBezTo>
                <a:cubicBezTo>
                  <a:pt x="455" y="2458"/>
                  <a:pt x="448" y="2455"/>
                  <a:pt x="435" y="2458"/>
                </a:cubicBezTo>
                <a:cubicBezTo>
                  <a:pt x="421" y="2463"/>
                  <a:pt x="406" y="2465"/>
                  <a:pt x="392" y="2464"/>
                </a:cubicBezTo>
                <a:cubicBezTo>
                  <a:pt x="352" y="2463"/>
                  <a:pt x="335" y="2434"/>
                  <a:pt x="321" y="2403"/>
                </a:cubicBezTo>
                <a:cubicBezTo>
                  <a:pt x="314" y="2388"/>
                  <a:pt x="306" y="2381"/>
                  <a:pt x="287" y="2383"/>
                </a:cubicBezTo>
                <a:close/>
                <a:moveTo>
                  <a:pt x="1279" y="1225"/>
                </a:moveTo>
                <a:cubicBezTo>
                  <a:pt x="1281" y="1176"/>
                  <a:pt x="1278" y="1128"/>
                  <a:pt x="1261" y="1082"/>
                </a:cubicBezTo>
                <a:cubicBezTo>
                  <a:pt x="1240" y="1025"/>
                  <a:pt x="1199" y="989"/>
                  <a:pt x="1140" y="974"/>
                </a:cubicBezTo>
                <a:cubicBezTo>
                  <a:pt x="1131" y="972"/>
                  <a:pt x="1123" y="972"/>
                  <a:pt x="1115" y="970"/>
                </a:cubicBezTo>
                <a:cubicBezTo>
                  <a:pt x="1113" y="972"/>
                  <a:pt x="1112" y="974"/>
                  <a:pt x="1111" y="975"/>
                </a:cubicBezTo>
                <a:cubicBezTo>
                  <a:pt x="1223" y="1022"/>
                  <a:pt x="1277" y="1105"/>
                  <a:pt x="1279" y="1225"/>
                </a:cubicBezTo>
                <a:close/>
                <a:moveTo>
                  <a:pt x="976" y="2340"/>
                </a:moveTo>
                <a:cubicBezTo>
                  <a:pt x="955" y="2399"/>
                  <a:pt x="942" y="2455"/>
                  <a:pt x="947" y="2517"/>
                </a:cubicBezTo>
                <a:cubicBezTo>
                  <a:pt x="973" y="2504"/>
                  <a:pt x="982" y="2489"/>
                  <a:pt x="980" y="2464"/>
                </a:cubicBezTo>
                <a:cubicBezTo>
                  <a:pt x="979" y="2460"/>
                  <a:pt x="980" y="2454"/>
                  <a:pt x="982" y="2451"/>
                </a:cubicBezTo>
                <a:cubicBezTo>
                  <a:pt x="994" y="2439"/>
                  <a:pt x="991" y="2426"/>
                  <a:pt x="987" y="2411"/>
                </a:cubicBezTo>
                <a:cubicBezTo>
                  <a:pt x="984" y="2402"/>
                  <a:pt x="984" y="2392"/>
                  <a:pt x="985" y="2383"/>
                </a:cubicBezTo>
                <a:cubicBezTo>
                  <a:pt x="988" y="2369"/>
                  <a:pt x="991" y="2355"/>
                  <a:pt x="976" y="2340"/>
                </a:cubicBezTo>
                <a:close/>
                <a:moveTo>
                  <a:pt x="950" y="2627"/>
                </a:moveTo>
                <a:cubicBezTo>
                  <a:pt x="936" y="2621"/>
                  <a:pt x="930" y="2625"/>
                  <a:pt x="925" y="2638"/>
                </a:cubicBezTo>
                <a:cubicBezTo>
                  <a:pt x="902" y="2699"/>
                  <a:pt x="861" y="2721"/>
                  <a:pt x="797" y="2708"/>
                </a:cubicBezTo>
                <a:cubicBezTo>
                  <a:pt x="788" y="2707"/>
                  <a:pt x="779" y="2711"/>
                  <a:pt x="769" y="2712"/>
                </a:cubicBezTo>
                <a:cubicBezTo>
                  <a:pt x="770" y="2714"/>
                  <a:pt x="770" y="2716"/>
                  <a:pt x="770" y="2718"/>
                </a:cubicBezTo>
                <a:cubicBezTo>
                  <a:pt x="805" y="2736"/>
                  <a:pt x="842" y="2743"/>
                  <a:pt x="880" y="2725"/>
                </a:cubicBezTo>
                <a:cubicBezTo>
                  <a:pt x="922" y="2705"/>
                  <a:pt x="940" y="2669"/>
                  <a:pt x="950" y="2627"/>
                </a:cubicBezTo>
                <a:close/>
                <a:moveTo>
                  <a:pt x="914" y="1110"/>
                </a:moveTo>
                <a:cubicBezTo>
                  <a:pt x="916" y="1123"/>
                  <a:pt x="918" y="1135"/>
                  <a:pt x="918" y="1146"/>
                </a:cubicBezTo>
                <a:cubicBezTo>
                  <a:pt x="919" y="1164"/>
                  <a:pt x="915" y="1181"/>
                  <a:pt x="898" y="1191"/>
                </a:cubicBezTo>
                <a:cubicBezTo>
                  <a:pt x="891" y="1196"/>
                  <a:pt x="883" y="1203"/>
                  <a:pt x="878" y="1210"/>
                </a:cubicBezTo>
                <a:cubicBezTo>
                  <a:pt x="863" y="1232"/>
                  <a:pt x="845" y="1237"/>
                  <a:pt x="824" y="1220"/>
                </a:cubicBezTo>
                <a:cubicBezTo>
                  <a:pt x="810" y="1209"/>
                  <a:pt x="798" y="1195"/>
                  <a:pt x="786" y="1183"/>
                </a:cubicBezTo>
                <a:cubicBezTo>
                  <a:pt x="782" y="1225"/>
                  <a:pt x="828" y="1262"/>
                  <a:pt x="868" y="1243"/>
                </a:cubicBezTo>
                <a:cubicBezTo>
                  <a:pt x="891" y="1232"/>
                  <a:pt x="911" y="1213"/>
                  <a:pt x="930" y="1196"/>
                </a:cubicBezTo>
                <a:cubicBezTo>
                  <a:pt x="948" y="1180"/>
                  <a:pt x="940" y="1131"/>
                  <a:pt x="921" y="1113"/>
                </a:cubicBezTo>
                <a:cubicBezTo>
                  <a:pt x="920" y="1112"/>
                  <a:pt x="917" y="1111"/>
                  <a:pt x="914" y="1110"/>
                </a:cubicBezTo>
                <a:close/>
                <a:moveTo>
                  <a:pt x="1391" y="2887"/>
                </a:moveTo>
                <a:cubicBezTo>
                  <a:pt x="1384" y="2905"/>
                  <a:pt x="1388" y="2915"/>
                  <a:pt x="1401" y="2924"/>
                </a:cubicBezTo>
                <a:cubicBezTo>
                  <a:pt x="1410" y="2931"/>
                  <a:pt x="1418" y="2941"/>
                  <a:pt x="1424" y="2951"/>
                </a:cubicBezTo>
                <a:cubicBezTo>
                  <a:pt x="1439" y="2973"/>
                  <a:pt x="1438" y="2997"/>
                  <a:pt x="1418" y="3014"/>
                </a:cubicBezTo>
                <a:cubicBezTo>
                  <a:pt x="1401" y="3028"/>
                  <a:pt x="1408" y="3041"/>
                  <a:pt x="1413" y="3058"/>
                </a:cubicBezTo>
                <a:cubicBezTo>
                  <a:pt x="1441" y="3034"/>
                  <a:pt x="1463" y="3009"/>
                  <a:pt x="1460" y="2972"/>
                </a:cubicBezTo>
                <a:cubicBezTo>
                  <a:pt x="1456" y="2930"/>
                  <a:pt x="1424" y="2909"/>
                  <a:pt x="1391" y="2887"/>
                </a:cubicBezTo>
                <a:close/>
                <a:moveTo>
                  <a:pt x="496" y="2491"/>
                </a:moveTo>
                <a:cubicBezTo>
                  <a:pt x="503" y="2534"/>
                  <a:pt x="540" y="2569"/>
                  <a:pt x="578" y="2574"/>
                </a:cubicBezTo>
                <a:cubicBezTo>
                  <a:pt x="615" y="2578"/>
                  <a:pt x="673" y="2552"/>
                  <a:pt x="688" y="2523"/>
                </a:cubicBezTo>
                <a:cubicBezTo>
                  <a:pt x="673" y="2511"/>
                  <a:pt x="673" y="2511"/>
                  <a:pt x="659" y="2522"/>
                </a:cubicBezTo>
                <a:cubicBezTo>
                  <a:pt x="603" y="2568"/>
                  <a:pt x="555" y="2561"/>
                  <a:pt x="513" y="2503"/>
                </a:cubicBezTo>
                <a:cubicBezTo>
                  <a:pt x="509" y="2497"/>
                  <a:pt x="502" y="2495"/>
                  <a:pt x="496" y="2491"/>
                </a:cubicBezTo>
                <a:close/>
                <a:moveTo>
                  <a:pt x="862" y="2027"/>
                </a:moveTo>
                <a:cubicBezTo>
                  <a:pt x="861" y="2029"/>
                  <a:pt x="859" y="2031"/>
                  <a:pt x="858" y="2033"/>
                </a:cubicBezTo>
                <a:cubicBezTo>
                  <a:pt x="881" y="2064"/>
                  <a:pt x="905" y="2095"/>
                  <a:pt x="948" y="2098"/>
                </a:cubicBezTo>
                <a:cubicBezTo>
                  <a:pt x="987" y="2101"/>
                  <a:pt x="1021" y="2089"/>
                  <a:pt x="1051" y="2062"/>
                </a:cubicBezTo>
                <a:cubicBezTo>
                  <a:pt x="1031" y="2047"/>
                  <a:pt x="1031" y="2047"/>
                  <a:pt x="1015" y="2056"/>
                </a:cubicBezTo>
                <a:cubicBezTo>
                  <a:pt x="970" y="2084"/>
                  <a:pt x="929" y="2078"/>
                  <a:pt x="889" y="2042"/>
                </a:cubicBezTo>
                <a:cubicBezTo>
                  <a:pt x="882" y="2035"/>
                  <a:pt x="871" y="2032"/>
                  <a:pt x="862" y="2027"/>
                </a:cubicBezTo>
                <a:close/>
                <a:moveTo>
                  <a:pt x="843" y="2477"/>
                </a:moveTo>
                <a:cubicBezTo>
                  <a:pt x="832" y="2465"/>
                  <a:pt x="824" y="2469"/>
                  <a:pt x="814" y="2477"/>
                </a:cubicBezTo>
                <a:cubicBezTo>
                  <a:pt x="761" y="2519"/>
                  <a:pt x="715" y="2515"/>
                  <a:pt x="669" y="2466"/>
                </a:cubicBezTo>
                <a:cubicBezTo>
                  <a:pt x="663" y="2459"/>
                  <a:pt x="651" y="2458"/>
                  <a:pt x="642" y="2454"/>
                </a:cubicBezTo>
                <a:cubicBezTo>
                  <a:pt x="641" y="2456"/>
                  <a:pt x="640" y="2458"/>
                  <a:pt x="639" y="2460"/>
                </a:cubicBezTo>
                <a:cubicBezTo>
                  <a:pt x="666" y="2495"/>
                  <a:pt x="697" y="2526"/>
                  <a:pt x="746" y="2529"/>
                </a:cubicBezTo>
                <a:cubicBezTo>
                  <a:pt x="788" y="2531"/>
                  <a:pt x="816" y="2505"/>
                  <a:pt x="843" y="2477"/>
                </a:cubicBezTo>
                <a:close/>
                <a:moveTo>
                  <a:pt x="1810" y="2361"/>
                </a:moveTo>
                <a:cubicBezTo>
                  <a:pt x="1782" y="2375"/>
                  <a:pt x="1764" y="2397"/>
                  <a:pt x="1754" y="2426"/>
                </a:cubicBezTo>
                <a:cubicBezTo>
                  <a:pt x="1739" y="2472"/>
                  <a:pt x="1736" y="2523"/>
                  <a:pt x="1705" y="2565"/>
                </a:cubicBezTo>
                <a:cubicBezTo>
                  <a:pt x="1714" y="2562"/>
                  <a:pt x="1721" y="2558"/>
                  <a:pt x="1727" y="2553"/>
                </a:cubicBezTo>
                <a:cubicBezTo>
                  <a:pt x="1748" y="2535"/>
                  <a:pt x="1758" y="2512"/>
                  <a:pt x="1765" y="2487"/>
                </a:cubicBezTo>
                <a:cubicBezTo>
                  <a:pt x="1775" y="2443"/>
                  <a:pt x="1785" y="2400"/>
                  <a:pt x="1810" y="2361"/>
                </a:cubicBezTo>
                <a:close/>
                <a:moveTo>
                  <a:pt x="689" y="1871"/>
                </a:moveTo>
                <a:cubicBezTo>
                  <a:pt x="681" y="1853"/>
                  <a:pt x="671" y="1854"/>
                  <a:pt x="657" y="1862"/>
                </a:cubicBezTo>
                <a:cubicBezTo>
                  <a:pt x="601" y="1892"/>
                  <a:pt x="557" y="1867"/>
                  <a:pt x="535" y="1814"/>
                </a:cubicBezTo>
                <a:cubicBezTo>
                  <a:pt x="529" y="1797"/>
                  <a:pt x="519" y="1793"/>
                  <a:pt x="501" y="1792"/>
                </a:cubicBezTo>
                <a:cubicBezTo>
                  <a:pt x="517" y="1833"/>
                  <a:pt x="532" y="1873"/>
                  <a:pt x="575" y="1887"/>
                </a:cubicBezTo>
                <a:cubicBezTo>
                  <a:pt x="615" y="1901"/>
                  <a:pt x="653" y="1893"/>
                  <a:pt x="689" y="1871"/>
                </a:cubicBezTo>
                <a:close/>
                <a:moveTo>
                  <a:pt x="891" y="1898"/>
                </a:moveTo>
                <a:cubicBezTo>
                  <a:pt x="873" y="1887"/>
                  <a:pt x="873" y="1887"/>
                  <a:pt x="862" y="1898"/>
                </a:cubicBezTo>
                <a:cubicBezTo>
                  <a:pt x="816" y="1940"/>
                  <a:pt x="775" y="1938"/>
                  <a:pt x="731" y="1892"/>
                </a:cubicBezTo>
                <a:cubicBezTo>
                  <a:pt x="726" y="1887"/>
                  <a:pt x="718" y="1884"/>
                  <a:pt x="706" y="1877"/>
                </a:cubicBezTo>
                <a:cubicBezTo>
                  <a:pt x="723" y="1923"/>
                  <a:pt x="752" y="1950"/>
                  <a:pt x="786" y="1952"/>
                </a:cubicBezTo>
                <a:cubicBezTo>
                  <a:pt x="831" y="1955"/>
                  <a:pt x="863" y="1931"/>
                  <a:pt x="891" y="1898"/>
                </a:cubicBezTo>
                <a:close/>
                <a:moveTo>
                  <a:pt x="458" y="1660"/>
                </a:moveTo>
                <a:cubicBezTo>
                  <a:pt x="454" y="1662"/>
                  <a:pt x="451" y="1663"/>
                  <a:pt x="447" y="1664"/>
                </a:cubicBezTo>
                <a:cubicBezTo>
                  <a:pt x="451" y="1685"/>
                  <a:pt x="453" y="1707"/>
                  <a:pt x="459" y="1727"/>
                </a:cubicBezTo>
                <a:cubicBezTo>
                  <a:pt x="480" y="1789"/>
                  <a:pt x="552" y="1812"/>
                  <a:pt x="608" y="1776"/>
                </a:cubicBezTo>
                <a:cubicBezTo>
                  <a:pt x="598" y="1761"/>
                  <a:pt x="598" y="1761"/>
                  <a:pt x="581" y="1766"/>
                </a:cubicBezTo>
                <a:cubicBezTo>
                  <a:pt x="538" y="1779"/>
                  <a:pt x="502" y="1766"/>
                  <a:pt x="484" y="1729"/>
                </a:cubicBezTo>
                <a:cubicBezTo>
                  <a:pt x="478" y="1716"/>
                  <a:pt x="477" y="1702"/>
                  <a:pt x="472" y="1689"/>
                </a:cubicBezTo>
                <a:cubicBezTo>
                  <a:pt x="468" y="1679"/>
                  <a:pt x="463" y="1670"/>
                  <a:pt x="458" y="1660"/>
                </a:cubicBezTo>
                <a:close/>
                <a:moveTo>
                  <a:pt x="652" y="2647"/>
                </a:moveTo>
                <a:cubicBezTo>
                  <a:pt x="669" y="2685"/>
                  <a:pt x="717" y="2709"/>
                  <a:pt x="762" y="2704"/>
                </a:cubicBezTo>
                <a:cubicBezTo>
                  <a:pt x="798" y="2699"/>
                  <a:pt x="829" y="2672"/>
                  <a:pt x="836" y="2635"/>
                </a:cubicBezTo>
                <a:cubicBezTo>
                  <a:pt x="830" y="2632"/>
                  <a:pt x="824" y="2630"/>
                  <a:pt x="817" y="2627"/>
                </a:cubicBezTo>
                <a:cubicBezTo>
                  <a:pt x="814" y="2632"/>
                  <a:pt x="812" y="2635"/>
                  <a:pt x="811" y="2638"/>
                </a:cubicBezTo>
                <a:cubicBezTo>
                  <a:pt x="778" y="2695"/>
                  <a:pt x="737" y="2701"/>
                  <a:pt x="688" y="2659"/>
                </a:cubicBezTo>
                <a:cubicBezTo>
                  <a:pt x="686" y="2657"/>
                  <a:pt x="683" y="2655"/>
                  <a:pt x="681" y="2653"/>
                </a:cubicBezTo>
                <a:cubicBezTo>
                  <a:pt x="673" y="2642"/>
                  <a:pt x="663" y="2641"/>
                  <a:pt x="652" y="2647"/>
                </a:cubicBezTo>
                <a:close/>
                <a:moveTo>
                  <a:pt x="477" y="1779"/>
                </a:moveTo>
                <a:cubicBezTo>
                  <a:pt x="472" y="1765"/>
                  <a:pt x="461" y="1764"/>
                  <a:pt x="448" y="1764"/>
                </a:cubicBezTo>
                <a:cubicBezTo>
                  <a:pt x="406" y="1765"/>
                  <a:pt x="380" y="1747"/>
                  <a:pt x="367" y="1710"/>
                </a:cubicBezTo>
                <a:cubicBezTo>
                  <a:pt x="363" y="1697"/>
                  <a:pt x="361" y="1683"/>
                  <a:pt x="359" y="1670"/>
                </a:cubicBezTo>
                <a:cubicBezTo>
                  <a:pt x="357" y="1650"/>
                  <a:pt x="355" y="1649"/>
                  <a:pt x="336" y="1654"/>
                </a:cubicBezTo>
                <a:cubicBezTo>
                  <a:pt x="329" y="1743"/>
                  <a:pt x="402" y="1808"/>
                  <a:pt x="477" y="1779"/>
                </a:cubicBezTo>
                <a:close/>
                <a:moveTo>
                  <a:pt x="733" y="1774"/>
                </a:moveTo>
                <a:cubicBezTo>
                  <a:pt x="733" y="1771"/>
                  <a:pt x="733" y="1769"/>
                  <a:pt x="733" y="1766"/>
                </a:cubicBezTo>
                <a:cubicBezTo>
                  <a:pt x="720" y="1765"/>
                  <a:pt x="706" y="1761"/>
                  <a:pt x="693" y="1763"/>
                </a:cubicBezTo>
                <a:cubicBezTo>
                  <a:pt x="651" y="1770"/>
                  <a:pt x="624" y="1755"/>
                  <a:pt x="609" y="1715"/>
                </a:cubicBezTo>
                <a:cubicBezTo>
                  <a:pt x="605" y="1705"/>
                  <a:pt x="603" y="1694"/>
                  <a:pt x="601" y="1684"/>
                </a:cubicBezTo>
                <a:cubicBezTo>
                  <a:pt x="597" y="1664"/>
                  <a:pt x="596" y="1663"/>
                  <a:pt x="573" y="1672"/>
                </a:cubicBezTo>
                <a:cubicBezTo>
                  <a:pt x="584" y="1712"/>
                  <a:pt x="593" y="1754"/>
                  <a:pt x="634" y="1776"/>
                </a:cubicBezTo>
                <a:cubicBezTo>
                  <a:pt x="667" y="1793"/>
                  <a:pt x="701" y="1792"/>
                  <a:pt x="733" y="1774"/>
                </a:cubicBezTo>
                <a:close/>
                <a:moveTo>
                  <a:pt x="1771" y="2373"/>
                </a:moveTo>
                <a:cubicBezTo>
                  <a:pt x="1736" y="2386"/>
                  <a:pt x="1713" y="2409"/>
                  <a:pt x="1705" y="2447"/>
                </a:cubicBezTo>
                <a:cubicBezTo>
                  <a:pt x="1699" y="2480"/>
                  <a:pt x="1689" y="2513"/>
                  <a:pt x="1681" y="2546"/>
                </a:cubicBezTo>
                <a:cubicBezTo>
                  <a:pt x="1680" y="2549"/>
                  <a:pt x="1680" y="2552"/>
                  <a:pt x="1680" y="2558"/>
                </a:cubicBezTo>
                <a:cubicBezTo>
                  <a:pt x="1712" y="2533"/>
                  <a:pt x="1725" y="2502"/>
                  <a:pt x="1731" y="2466"/>
                </a:cubicBezTo>
                <a:cubicBezTo>
                  <a:pt x="1735" y="2449"/>
                  <a:pt x="1740" y="2431"/>
                  <a:pt x="1747" y="2415"/>
                </a:cubicBezTo>
                <a:cubicBezTo>
                  <a:pt x="1753" y="2400"/>
                  <a:pt x="1763" y="2387"/>
                  <a:pt x="1771" y="2373"/>
                </a:cubicBezTo>
                <a:close/>
                <a:moveTo>
                  <a:pt x="714" y="2529"/>
                </a:moveTo>
                <a:cubicBezTo>
                  <a:pt x="713" y="2531"/>
                  <a:pt x="712" y="2533"/>
                  <a:pt x="711" y="2536"/>
                </a:cubicBezTo>
                <a:cubicBezTo>
                  <a:pt x="735" y="2570"/>
                  <a:pt x="764" y="2599"/>
                  <a:pt x="810" y="2598"/>
                </a:cubicBezTo>
                <a:cubicBezTo>
                  <a:pt x="851" y="2597"/>
                  <a:pt x="886" y="2581"/>
                  <a:pt x="910" y="2546"/>
                </a:cubicBezTo>
                <a:cubicBezTo>
                  <a:pt x="899" y="2535"/>
                  <a:pt x="891" y="2538"/>
                  <a:pt x="881" y="2546"/>
                </a:cubicBezTo>
                <a:cubicBezTo>
                  <a:pt x="833" y="2589"/>
                  <a:pt x="787" y="2587"/>
                  <a:pt x="740" y="2543"/>
                </a:cubicBezTo>
                <a:cubicBezTo>
                  <a:pt x="733" y="2537"/>
                  <a:pt x="723" y="2534"/>
                  <a:pt x="714" y="2529"/>
                </a:cubicBezTo>
                <a:close/>
                <a:moveTo>
                  <a:pt x="301" y="1433"/>
                </a:moveTo>
                <a:cubicBezTo>
                  <a:pt x="292" y="1466"/>
                  <a:pt x="311" y="1520"/>
                  <a:pt x="340" y="1543"/>
                </a:cubicBezTo>
                <a:cubicBezTo>
                  <a:pt x="364" y="1563"/>
                  <a:pt x="404" y="1565"/>
                  <a:pt x="432" y="1550"/>
                </a:cubicBezTo>
                <a:cubicBezTo>
                  <a:pt x="426" y="1534"/>
                  <a:pt x="412" y="1536"/>
                  <a:pt x="399" y="1535"/>
                </a:cubicBezTo>
                <a:cubicBezTo>
                  <a:pt x="348" y="1532"/>
                  <a:pt x="332" y="1520"/>
                  <a:pt x="329" y="1473"/>
                </a:cubicBezTo>
                <a:cubicBezTo>
                  <a:pt x="328" y="1453"/>
                  <a:pt x="318" y="1442"/>
                  <a:pt x="301" y="1433"/>
                </a:cubicBezTo>
                <a:close/>
                <a:moveTo>
                  <a:pt x="1735" y="2572"/>
                </a:moveTo>
                <a:cubicBezTo>
                  <a:pt x="1737" y="2574"/>
                  <a:pt x="1738" y="2575"/>
                  <a:pt x="1740" y="2577"/>
                </a:cubicBezTo>
                <a:cubicBezTo>
                  <a:pt x="1750" y="2568"/>
                  <a:pt x="1763" y="2561"/>
                  <a:pt x="1770" y="2550"/>
                </a:cubicBezTo>
                <a:cubicBezTo>
                  <a:pt x="1782" y="2528"/>
                  <a:pt x="1792" y="2504"/>
                  <a:pt x="1800" y="2480"/>
                </a:cubicBezTo>
                <a:cubicBezTo>
                  <a:pt x="1813" y="2435"/>
                  <a:pt x="1827" y="2391"/>
                  <a:pt x="1854" y="2352"/>
                </a:cubicBezTo>
                <a:cubicBezTo>
                  <a:pt x="1854" y="2351"/>
                  <a:pt x="1854" y="2349"/>
                  <a:pt x="1854" y="2344"/>
                </a:cubicBezTo>
                <a:cubicBezTo>
                  <a:pt x="1845" y="2352"/>
                  <a:pt x="1837" y="2357"/>
                  <a:pt x="1832" y="2364"/>
                </a:cubicBezTo>
                <a:cubicBezTo>
                  <a:pt x="1819" y="2386"/>
                  <a:pt x="1805" y="2407"/>
                  <a:pt x="1796" y="2431"/>
                </a:cubicBezTo>
                <a:cubicBezTo>
                  <a:pt x="1776" y="2478"/>
                  <a:pt x="1768" y="2530"/>
                  <a:pt x="1735" y="2572"/>
                </a:cubicBezTo>
                <a:close/>
                <a:moveTo>
                  <a:pt x="1934" y="2309"/>
                </a:moveTo>
                <a:cubicBezTo>
                  <a:pt x="1901" y="2343"/>
                  <a:pt x="1883" y="2382"/>
                  <a:pt x="1874" y="2426"/>
                </a:cubicBezTo>
                <a:cubicBezTo>
                  <a:pt x="1864" y="2474"/>
                  <a:pt x="1846" y="2518"/>
                  <a:pt x="1818" y="2559"/>
                </a:cubicBezTo>
                <a:cubicBezTo>
                  <a:pt x="1816" y="2562"/>
                  <a:pt x="1814" y="2566"/>
                  <a:pt x="1811" y="2570"/>
                </a:cubicBezTo>
                <a:cubicBezTo>
                  <a:pt x="1814" y="2572"/>
                  <a:pt x="1816" y="2574"/>
                  <a:pt x="1818" y="2577"/>
                </a:cubicBezTo>
                <a:cubicBezTo>
                  <a:pt x="1823" y="2569"/>
                  <a:pt x="1827" y="2563"/>
                  <a:pt x="1831" y="2555"/>
                </a:cubicBezTo>
                <a:cubicBezTo>
                  <a:pt x="1848" y="2527"/>
                  <a:pt x="1868" y="2501"/>
                  <a:pt x="1880" y="2471"/>
                </a:cubicBezTo>
                <a:cubicBezTo>
                  <a:pt x="1900" y="2419"/>
                  <a:pt x="1916" y="2365"/>
                  <a:pt x="1934" y="2309"/>
                </a:cubicBezTo>
                <a:close/>
                <a:moveTo>
                  <a:pt x="444" y="1559"/>
                </a:moveTo>
                <a:cubicBezTo>
                  <a:pt x="420" y="1642"/>
                  <a:pt x="484" y="1693"/>
                  <a:pt x="566" y="1696"/>
                </a:cubicBezTo>
                <a:cubicBezTo>
                  <a:pt x="568" y="1672"/>
                  <a:pt x="566" y="1670"/>
                  <a:pt x="547" y="1670"/>
                </a:cubicBezTo>
                <a:cubicBezTo>
                  <a:pt x="490" y="1669"/>
                  <a:pt x="459" y="1638"/>
                  <a:pt x="460" y="1580"/>
                </a:cubicBezTo>
                <a:cubicBezTo>
                  <a:pt x="460" y="1568"/>
                  <a:pt x="459" y="1559"/>
                  <a:pt x="444" y="1559"/>
                </a:cubicBezTo>
                <a:close/>
                <a:moveTo>
                  <a:pt x="290" y="1411"/>
                </a:moveTo>
                <a:cubicBezTo>
                  <a:pt x="314" y="1380"/>
                  <a:pt x="338" y="1349"/>
                  <a:pt x="361" y="1318"/>
                </a:cubicBezTo>
                <a:cubicBezTo>
                  <a:pt x="363" y="1316"/>
                  <a:pt x="363" y="1309"/>
                  <a:pt x="361" y="1307"/>
                </a:cubicBezTo>
                <a:cubicBezTo>
                  <a:pt x="355" y="1301"/>
                  <a:pt x="347" y="1293"/>
                  <a:pt x="340" y="1293"/>
                </a:cubicBezTo>
                <a:cubicBezTo>
                  <a:pt x="333" y="1294"/>
                  <a:pt x="325" y="1302"/>
                  <a:pt x="318" y="1308"/>
                </a:cubicBezTo>
                <a:cubicBezTo>
                  <a:pt x="312" y="1315"/>
                  <a:pt x="308" y="1324"/>
                  <a:pt x="301" y="1331"/>
                </a:cubicBezTo>
                <a:cubicBezTo>
                  <a:pt x="289" y="1342"/>
                  <a:pt x="277" y="1392"/>
                  <a:pt x="285" y="1407"/>
                </a:cubicBezTo>
                <a:cubicBezTo>
                  <a:pt x="285" y="1408"/>
                  <a:pt x="287" y="1409"/>
                  <a:pt x="290" y="1411"/>
                </a:cubicBezTo>
                <a:close/>
                <a:moveTo>
                  <a:pt x="615" y="2768"/>
                </a:moveTo>
                <a:cubicBezTo>
                  <a:pt x="614" y="2769"/>
                  <a:pt x="614" y="2771"/>
                  <a:pt x="613" y="2773"/>
                </a:cubicBezTo>
                <a:cubicBezTo>
                  <a:pt x="642" y="2800"/>
                  <a:pt x="693" y="2814"/>
                  <a:pt x="728" y="2803"/>
                </a:cubicBezTo>
                <a:cubicBezTo>
                  <a:pt x="760" y="2793"/>
                  <a:pt x="776" y="2767"/>
                  <a:pt x="791" y="2738"/>
                </a:cubicBezTo>
                <a:cubicBezTo>
                  <a:pt x="783" y="2734"/>
                  <a:pt x="776" y="2731"/>
                  <a:pt x="769" y="2728"/>
                </a:cubicBezTo>
                <a:cubicBezTo>
                  <a:pt x="765" y="2736"/>
                  <a:pt x="760" y="2742"/>
                  <a:pt x="756" y="2748"/>
                </a:cubicBezTo>
                <a:cubicBezTo>
                  <a:pt x="725" y="2791"/>
                  <a:pt x="690" y="2798"/>
                  <a:pt x="644" y="2773"/>
                </a:cubicBezTo>
                <a:cubicBezTo>
                  <a:pt x="636" y="2769"/>
                  <a:pt x="624" y="2769"/>
                  <a:pt x="615" y="2768"/>
                </a:cubicBezTo>
                <a:close/>
                <a:moveTo>
                  <a:pt x="918" y="3106"/>
                </a:moveTo>
                <a:cubicBezTo>
                  <a:pt x="953" y="3089"/>
                  <a:pt x="984" y="3071"/>
                  <a:pt x="991" y="3031"/>
                </a:cubicBezTo>
                <a:cubicBezTo>
                  <a:pt x="997" y="2999"/>
                  <a:pt x="979" y="2976"/>
                  <a:pt x="958" y="2953"/>
                </a:cubicBezTo>
                <a:cubicBezTo>
                  <a:pt x="949" y="2974"/>
                  <a:pt x="949" y="2974"/>
                  <a:pt x="956" y="2992"/>
                </a:cubicBezTo>
                <a:cubicBezTo>
                  <a:pt x="972" y="3029"/>
                  <a:pt x="964" y="3058"/>
                  <a:pt x="932" y="3072"/>
                </a:cubicBezTo>
                <a:cubicBezTo>
                  <a:pt x="917" y="3079"/>
                  <a:pt x="915" y="3089"/>
                  <a:pt x="918" y="3106"/>
                </a:cubicBezTo>
                <a:close/>
                <a:moveTo>
                  <a:pt x="457" y="2612"/>
                </a:moveTo>
                <a:cubicBezTo>
                  <a:pt x="472" y="2658"/>
                  <a:pt x="506" y="2691"/>
                  <a:pt x="539" y="2694"/>
                </a:cubicBezTo>
                <a:cubicBezTo>
                  <a:pt x="576" y="2697"/>
                  <a:pt x="614" y="2676"/>
                  <a:pt x="632" y="2640"/>
                </a:cubicBezTo>
                <a:cubicBezTo>
                  <a:pt x="626" y="2637"/>
                  <a:pt x="620" y="2634"/>
                  <a:pt x="615" y="2631"/>
                </a:cubicBezTo>
                <a:cubicBezTo>
                  <a:pt x="574" y="2692"/>
                  <a:pt x="491" y="2694"/>
                  <a:pt x="479" y="2608"/>
                </a:cubicBezTo>
                <a:cubicBezTo>
                  <a:pt x="475" y="2608"/>
                  <a:pt x="471" y="2609"/>
                  <a:pt x="467" y="2610"/>
                </a:cubicBezTo>
                <a:cubicBezTo>
                  <a:pt x="464" y="2610"/>
                  <a:pt x="461" y="2611"/>
                  <a:pt x="457" y="2612"/>
                </a:cubicBezTo>
                <a:close/>
                <a:moveTo>
                  <a:pt x="1542" y="2800"/>
                </a:moveTo>
                <a:cubicBezTo>
                  <a:pt x="1539" y="2822"/>
                  <a:pt x="1540" y="2825"/>
                  <a:pt x="1560" y="2833"/>
                </a:cubicBezTo>
                <a:cubicBezTo>
                  <a:pt x="1606" y="2854"/>
                  <a:pt x="1621" y="2882"/>
                  <a:pt x="1612" y="2931"/>
                </a:cubicBezTo>
                <a:cubicBezTo>
                  <a:pt x="1610" y="2938"/>
                  <a:pt x="1615" y="2945"/>
                  <a:pt x="1618" y="2956"/>
                </a:cubicBezTo>
                <a:cubicBezTo>
                  <a:pt x="1660" y="2880"/>
                  <a:pt x="1616" y="2817"/>
                  <a:pt x="1542" y="2800"/>
                </a:cubicBezTo>
                <a:close/>
                <a:moveTo>
                  <a:pt x="803" y="3067"/>
                </a:moveTo>
                <a:cubicBezTo>
                  <a:pt x="840" y="3070"/>
                  <a:pt x="869" y="3055"/>
                  <a:pt x="879" y="3029"/>
                </a:cubicBezTo>
                <a:cubicBezTo>
                  <a:pt x="891" y="2995"/>
                  <a:pt x="880" y="2963"/>
                  <a:pt x="863" y="2932"/>
                </a:cubicBezTo>
                <a:cubicBezTo>
                  <a:pt x="858" y="2944"/>
                  <a:pt x="855" y="2957"/>
                  <a:pt x="857" y="2969"/>
                </a:cubicBezTo>
                <a:cubicBezTo>
                  <a:pt x="862" y="3005"/>
                  <a:pt x="852" y="3025"/>
                  <a:pt x="820" y="3045"/>
                </a:cubicBezTo>
                <a:cubicBezTo>
                  <a:pt x="814" y="3048"/>
                  <a:pt x="810" y="3057"/>
                  <a:pt x="803" y="3067"/>
                </a:cubicBezTo>
                <a:close/>
                <a:moveTo>
                  <a:pt x="240" y="2043"/>
                </a:moveTo>
                <a:cubicBezTo>
                  <a:pt x="235" y="2055"/>
                  <a:pt x="226" y="2065"/>
                  <a:pt x="229" y="2071"/>
                </a:cubicBezTo>
                <a:cubicBezTo>
                  <a:pt x="247" y="2121"/>
                  <a:pt x="330" y="2144"/>
                  <a:pt x="373" y="2111"/>
                </a:cubicBezTo>
                <a:cubicBezTo>
                  <a:pt x="367" y="2095"/>
                  <a:pt x="359" y="2091"/>
                  <a:pt x="342" y="2097"/>
                </a:cubicBezTo>
                <a:cubicBezTo>
                  <a:pt x="301" y="2109"/>
                  <a:pt x="271" y="2096"/>
                  <a:pt x="250" y="2059"/>
                </a:cubicBezTo>
                <a:cubicBezTo>
                  <a:pt x="248" y="2055"/>
                  <a:pt x="245" y="2052"/>
                  <a:pt x="240" y="2043"/>
                </a:cubicBezTo>
                <a:close/>
                <a:moveTo>
                  <a:pt x="912" y="1897"/>
                </a:moveTo>
                <a:cubicBezTo>
                  <a:pt x="911" y="1898"/>
                  <a:pt x="910" y="1900"/>
                  <a:pt x="910" y="1902"/>
                </a:cubicBezTo>
                <a:cubicBezTo>
                  <a:pt x="946" y="1965"/>
                  <a:pt x="1063" y="1978"/>
                  <a:pt x="1110" y="1919"/>
                </a:cubicBezTo>
                <a:cubicBezTo>
                  <a:pt x="1098" y="1919"/>
                  <a:pt x="1088" y="1916"/>
                  <a:pt x="1082" y="1919"/>
                </a:cubicBezTo>
                <a:cubicBezTo>
                  <a:pt x="1029" y="1951"/>
                  <a:pt x="999" y="1947"/>
                  <a:pt x="943" y="1910"/>
                </a:cubicBezTo>
                <a:cubicBezTo>
                  <a:pt x="934" y="1904"/>
                  <a:pt x="922" y="1901"/>
                  <a:pt x="912" y="1897"/>
                </a:cubicBezTo>
                <a:close/>
                <a:moveTo>
                  <a:pt x="1617" y="2733"/>
                </a:moveTo>
                <a:cubicBezTo>
                  <a:pt x="1619" y="2749"/>
                  <a:pt x="1624" y="2760"/>
                  <a:pt x="1641" y="2766"/>
                </a:cubicBezTo>
                <a:cubicBezTo>
                  <a:pt x="1681" y="2779"/>
                  <a:pt x="1694" y="2804"/>
                  <a:pt x="1692" y="2847"/>
                </a:cubicBezTo>
                <a:cubicBezTo>
                  <a:pt x="1692" y="2858"/>
                  <a:pt x="1701" y="2869"/>
                  <a:pt x="1705" y="2880"/>
                </a:cubicBezTo>
                <a:cubicBezTo>
                  <a:pt x="1733" y="2802"/>
                  <a:pt x="1682" y="2737"/>
                  <a:pt x="1617" y="2733"/>
                </a:cubicBezTo>
                <a:close/>
                <a:moveTo>
                  <a:pt x="413" y="2734"/>
                </a:moveTo>
                <a:cubicBezTo>
                  <a:pt x="459" y="2788"/>
                  <a:pt x="549" y="2848"/>
                  <a:pt x="595" y="2857"/>
                </a:cubicBezTo>
                <a:cubicBezTo>
                  <a:pt x="597" y="2853"/>
                  <a:pt x="599" y="2848"/>
                  <a:pt x="602" y="2842"/>
                </a:cubicBezTo>
                <a:cubicBezTo>
                  <a:pt x="538" y="2815"/>
                  <a:pt x="482" y="2778"/>
                  <a:pt x="431" y="2733"/>
                </a:cubicBezTo>
                <a:cubicBezTo>
                  <a:pt x="428" y="2731"/>
                  <a:pt x="422" y="2733"/>
                  <a:pt x="413" y="2734"/>
                </a:cubicBezTo>
                <a:close/>
                <a:moveTo>
                  <a:pt x="761" y="2594"/>
                </a:moveTo>
                <a:cubicBezTo>
                  <a:pt x="752" y="2589"/>
                  <a:pt x="746" y="2579"/>
                  <a:pt x="733" y="2588"/>
                </a:cubicBezTo>
                <a:cubicBezTo>
                  <a:pt x="681" y="2626"/>
                  <a:pt x="650" y="2624"/>
                  <a:pt x="597" y="2587"/>
                </a:cubicBezTo>
                <a:cubicBezTo>
                  <a:pt x="589" y="2581"/>
                  <a:pt x="577" y="2581"/>
                  <a:pt x="568" y="2578"/>
                </a:cubicBezTo>
                <a:cubicBezTo>
                  <a:pt x="618" y="2645"/>
                  <a:pt x="718" y="2651"/>
                  <a:pt x="761" y="2594"/>
                </a:cubicBezTo>
                <a:close/>
                <a:moveTo>
                  <a:pt x="647" y="1796"/>
                </a:moveTo>
                <a:cubicBezTo>
                  <a:pt x="668" y="1867"/>
                  <a:pt x="758" y="1898"/>
                  <a:pt x="812" y="1854"/>
                </a:cubicBezTo>
                <a:cubicBezTo>
                  <a:pt x="799" y="1836"/>
                  <a:pt x="799" y="1836"/>
                  <a:pt x="780" y="1844"/>
                </a:cubicBezTo>
                <a:cubicBezTo>
                  <a:pt x="737" y="1862"/>
                  <a:pt x="701" y="1853"/>
                  <a:pt x="683" y="1816"/>
                </a:cubicBezTo>
                <a:cubicBezTo>
                  <a:pt x="675" y="1799"/>
                  <a:pt x="665" y="1795"/>
                  <a:pt x="647" y="1796"/>
                </a:cubicBezTo>
                <a:close/>
                <a:moveTo>
                  <a:pt x="1587" y="2270"/>
                </a:moveTo>
                <a:cubicBezTo>
                  <a:pt x="1588" y="2308"/>
                  <a:pt x="1594" y="2350"/>
                  <a:pt x="1591" y="2391"/>
                </a:cubicBezTo>
                <a:cubicBezTo>
                  <a:pt x="1589" y="2432"/>
                  <a:pt x="1579" y="2473"/>
                  <a:pt x="1573" y="2512"/>
                </a:cubicBezTo>
                <a:cubicBezTo>
                  <a:pt x="1618" y="2457"/>
                  <a:pt x="1631" y="2348"/>
                  <a:pt x="1587" y="2270"/>
                </a:cubicBezTo>
                <a:close/>
                <a:moveTo>
                  <a:pt x="389" y="2375"/>
                </a:moveTo>
                <a:cubicBezTo>
                  <a:pt x="382" y="2363"/>
                  <a:pt x="374" y="2354"/>
                  <a:pt x="357" y="2357"/>
                </a:cubicBezTo>
                <a:cubicBezTo>
                  <a:pt x="317" y="2364"/>
                  <a:pt x="286" y="2350"/>
                  <a:pt x="266" y="2315"/>
                </a:cubicBezTo>
                <a:cubicBezTo>
                  <a:pt x="260" y="2305"/>
                  <a:pt x="253" y="2295"/>
                  <a:pt x="246" y="2284"/>
                </a:cubicBezTo>
                <a:cubicBezTo>
                  <a:pt x="240" y="2358"/>
                  <a:pt x="317" y="2405"/>
                  <a:pt x="389" y="2375"/>
                </a:cubicBezTo>
                <a:close/>
                <a:moveTo>
                  <a:pt x="1153" y="2983"/>
                </a:moveTo>
                <a:cubicBezTo>
                  <a:pt x="1142" y="3001"/>
                  <a:pt x="1142" y="3001"/>
                  <a:pt x="1151" y="3013"/>
                </a:cubicBezTo>
                <a:cubicBezTo>
                  <a:pt x="1174" y="3045"/>
                  <a:pt x="1173" y="3071"/>
                  <a:pt x="1152" y="3096"/>
                </a:cubicBezTo>
                <a:cubicBezTo>
                  <a:pt x="1144" y="3106"/>
                  <a:pt x="1141" y="3120"/>
                  <a:pt x="1135" y="3132"/>
                </a:cubicBezTo>
                <a:cubicBezTo>
                  <a:pt x="1138" y="3133"/>
                  <a:pt x="1140" y="3134"/>
                  <a:pt x="1142" y="3136"/>
                </a:cubicBezTo>
                <a:cubicBezTo>
                  <a:pt x="1168" y="3119"/>
                  <a:pt x="1190" y="3099"/>
                  <a:pt x="1194" y="3066"/>
                </a:cubicBezTo>
                <a:cubicBezTo>
                  <a:pt x="1198" y="3031"/>
                  <a:pt x="1177" y="3007"/>
                  <a:pt x="1153" y="2983"/>
                </a:cubicBezTo>
                <a:close/>
                <a:moveTo>
                  <a:pt x="863" y="1192"/>
                </a:moveTo>
                <a:cubicBezTo>
                  <a:pt x="871" y="1167"/>
                  <a:pt x="879" y="1145"/>
                  <a:pt x="885" y="1122"/>
                </a:cubicBezTo>
                <a:cubicBezTo>
                  <a:pt x="890" y="1104"/>
                  <a:pt x="881" y="1086"/>
                  <a:pt x="868" y="1081"/>
                </a:cubicBezTo>
                <a:cubicBezTo>
                  <a:pt x="863" y="1105"/>
                  <a:pt x="858" y="1129"/>
                  <a:pt x="852" y="1160"/>
                </a:cubicBezTo>
                <a:cubicBezTo>
                  <a:pt x="837" y="1148"/>
                  <a:pt x="824" y="1141"/>
                  <a:pt x="817" y="1131"/>
                </a:cubicBezTo>
                <a:cubicBezTo>
                  <a:pt x="809" y="1120"/>
                  <a:pt x="806" y="1105"/>
                  <a:pt x="802" y="1093"/>
                </a:cubicBezTo>
                <a:cubicBezTo>
                  <a:pt x="788" y="1112"/>
                  <a:pt x="788" y="1131"/>
                  <a:pt x="804" y="1145"/>
                </a:cubicBezTo>
                <a:cubicBezTo>
                  <a:pt x="822" y="1161"/>
                  <a:pt x="842" y="1175"/>
                  <a:pt x="863" y="1192"/>
                </a:cubicBezTo>
                <a:close/>
                <a:moveTo>
                  <a:pt x="323" y="1536"/>
                </a:moveTo>
                <a:cubicBezTo>
                  <a:pt x="302" y="1625"/>
                  <a:pt x="374" y="1672"/>
                  <a:pt x="438" y="1669"/>
                </a:cubicBezTo>
                <a:cubicBezTo>
                  <a:pt x="439" y="1662"/>
                  <a:pt x="440" y="1655"/>
                  <a:pt x="441" y="1648"/>
                </a:cubicBezTo>
                <a:cubicBezTo>
                  <a:pt x="435" y="1647"/>
                  <a:pt x="431" y="1646"/>
                  <a:pt x="427" y="1646"/>
                </a:cubicBezTo>
                <a:cubicBezTo>
                  <a:pt x="368" y="1644"/>
                  <a:pt x="344" y="1620"/>
                  <a:pt x="337" y="1563"/>
                </a:cubicBezTo>
                <a:cubicBezTo>
                  <a:pt x="336" y="1555"/>
                  <a:pt x="329" y="1548"/>
                  <a:pt x="323" y="1536"/>
                </a:cubicBezTo>
                <a:close/>
                <a:moveTo>
                  <a:pt x="449" y="736"/>
                </a:moveTo>
                <a:cubicBezTo>
                  <a:pt x="447" y="736"/>
                  <a:pt x="445" y="735"/>
                  <a:pt x="443" y="735"/>
                </a:cubicBezTo>
                <a:cubicBezTo>
                  <a:pt x="442" y="737"/>
                  <a:pt x="440" y="740"/>
                  <a:pt x="439" y="743"/>
                </a:cubicBezTo>
                <a:cubicBezTo>
                  <a:pt x="425" y="785"/>
                  <a:pt x="409" y="827"/>
                  <a:pt x="395" y="869"/>
                </a:cubicBezTo>
                <a:cubicBezTo>
                  <a:pt x="385" y="899"/>
                  <a:pt x="392" y="927"/>
                  <a:pt x="404" y="954"/>
                </a:cubicBezTo>
                <a:cubicBezTo>
                  <a:pt x="408" y="936"/>
                  <a:pt x="408" y="917"/>
                  <a:pt x="412" y="899"/>
                </a:cubicBezTo>
                <a:cubicBezTo>
                  <a:pt x="421" y="863"/>
                  <a:pt x="434" y="827"/>
                  <a:pt x="443" y="791"/>
                </a:cubicBezTo>
                <a:cubicBezTo>
                  <a:pt x="447" y="773"/>
                  <a:pt x="447" y="754"/>
                  <a:pt x="449" y="736"/>
                </a:cubicBezTo>
                <a:close/>
                <a:moveTo>
                  <a:pt x="777" y="2403"/>
                </a:moveTo>
                <a:cubicBezTo>
                  <a:pt x="803" y="2465"/>
                  <a:pt x="873" y="2486"/>
                  <a:pt x="927" y="2454"/>
                </a:cubicBezTo>
                <a:cubicBezTo>
                  <a:pt x="942" y="2446"/>
                  <a:pt x="941" y="2437"/>
                  <a:pt x="932" y="2426"/>
                </a:cubicBezTo>
                <a:cubicBezTo>
                  <a:pt x="874" y="2461"/>
                  <a:pt x="851" y="2458"/>
                  <a:pt x="802" y="2411"/>
                </a:cubicBezTo>
                <a:cubicBezTo>
                  <a:pt x="796" y="2406"/>
                  <a:pt x="785" y="2405"/>
                  <a:pt x="777" y="2403"/>
                </a:cubicBezTo>
                <a:close/>
                <a:moveTo>
                  <a:pt x="1458" y="2830"/>
                </a:moveTo>
                <a:cubicBezTo>
                  <a:pt x="1456" y="2831"/>
                  <a:pt x="1454" y="2833"/>
                  <a:pt x="1453" y="2834"/>
                </a:cubicBezTo>
                <a:cubicBezTo>
                  <a:pt x="1460" y="2842"/>
                  <a:pt x="1466" y="2851"/>
                  <a:pt x="1474" y="2857"/>
                </a:cubicBezTo>
                <a:cubicBezTo>
                  <a:pt x="1504" y="2877"/>
                  <a:pt x="1529" y="2900"/>
                  <a:pt x="1523" y="2941"/>
                </a:cubicBezTo>
                <a:cubicBezTo>
                  <a:pt x="1521" y="2951"/>
                  <a:pt x="1517" y="2961"/>
                  <a:pt x="1513" y="2972"/>
                </a:cubicBezTo>
                <a:cubicBezTo>
                  <a:pt x="1519" y="2978"/>
                  <a:pt x="1524" y="2983"/>
                  <a:pt x="1531" y="2989"/>
                </a:cubicBezTo>
                <a:cubicBezTo>
                  <a:pt x="1562" y="2914"/>
                  <a:pt x="1527" y="2841"/>
                  <a:pt x="1458" y="2830"/>
                </a:cubicBezTo>
                <a:close/>
                <a:moveTo>
                  <a:pt x="270" y="1687"/>
                </a:moveTo>
                <a:cubicBezTo>
                  <a:pt x="209" y="1701"/>
                  <a:pt x="86" y="1774"/>
                  <a:pt x="68" y="1810"/>
                </a:cubicBezTo>
                <a:cubicBezTo>
                  <a:pt x="74" y="1806"/>
                  <a:pt x="79" y="1803"/>
                  <a:pt x="84" y="1800"/>
                </a:cubicBezTo>
                <a:cubicBezTo>
                  <a:pt x="136" y="1767"/>
                  <a:pt x="189" y="1737"/>
                  <a:pt x="247" y="1718"/>
                </a:cubicBezTo>
                <a:cubicBezTo>
                  <a:pt x="263" y="1713"/>
                  <a:pt x="269" y="1704"/>
                  <a:pt x="270" y="1687"/>
                </a:cubicBezTo>
                <a:close/>
                <a:moveTo>
                  <a:pt x="612" y="2865"/>
                </a:moveTo>
                <a:cubicBezTo>
                  <a:pt x="676" y="2886"/>
                  <a:pt x="738" y="2906"/>
                  <a:pt x="808" y="2903"/>
                </a:cubicBezTo>
                <a:cubicBezTo>
                  <a:pt x="805" y="2896"/>
                  <a:pt x="801" y="2887"/>
                  <a:pt x="797" y="2887"/>
                </a:cubicBezTo>
                <a:cubicBezTo>
                  <a:pt x="736" y="2880"/>
                  <a:pt x="676" y="2872"/>
                  <a:pt x="618" y="2848"/>
                </a:cubicBezTo>
                <a:cubicBezTo>
                  <a:pt x="616" y="2854"/>
                  <a:pt x="614" y="2859"/>
                  <a:pt x="612" y="2865"/>
                </a:cubicBezTo>
                <a:close/>
                <a:moveTo>
                  <a:pt x="1526" y="2694"/>
                </a:moveTo>
                <a:cubicBezTo>
                  <a:pt x="1529" y="2709"/>
                  <a:pt x="1533" y="2720"/>
                  <a:pt x="1551" y="2725"/>
                </a:cubicBezTo>
                <a:cubicBezTo>
                  <a:pt x="1583" y="2734"/>
                  <a:pt x="1597" y="2756"/>
                  <a:pt x="1593" y="2791"/>
                </a:cubicBezTo>
                <a:cubicBezTo>
                  <a:pt x="1591" y="2809"/>
                  <a:pt x="1598" y="2815"/>
                  <a:pt x="1611" y="2820"/>
                </a:cubicBezTo>
                <a:cubicBezTo>
                  <a:pt x="1638" y="2761"/>
                  <a:pt x="1592" y="2693"/>
                  <a:pt x="1526" y="2694"/>
                </a:cubicBezTo>
                <a:close/>
                <a:moveTo>
                  <a:pt x="1196" y="2884"/>
                </a:moveTo>
                <a:cubicBezTo>
                  <a:pt x="1194" y="2886"/>
                  <a:pt x="1192" y="2887"/>
                  <a:pt x="1189" y="2888"/>
                </a:cubicBezTo>
                <a:cubicBezTo>
                  <a:pt x="1194" y="2896"/>
                  <a:pt x="1197" y="2904"/>
                  <a:pt x="1203" y="2910"/>
                </a:cubicBezTo>
                <a:cubicBezTo>
                  <a:pt x="1234" y="2945"/>
                  <a:pt x="1238" y="2979"/>
                  <a:pt x="1211" y="3007"/>
                </a:cubicBezTo>
                <a:cubicBezTo>
                  <a:pt x="1197" y="3020"/>
                  <a:pt x="1200" y="3031"/>
                  <a:pt x="1207" y="3047"/>
                </a:cubicBezTo>
                <a:cubicBezTo>
                  <a:pt x="1233" y="3022"/>
                  <a:pt x="1252" y="2996"/>
                  <a:pt x="1250" y="2961"/>
                </a:cubicBezTo>
                <a:cubicBezTo>
                  <a:pt x="1247" y="2926"/>
                  <a:pt x="1226" y="2902"/>
                  <a:pt x="1196" y="2884"/>
                </a:cubicBezTo>
                <a:close/>
                <a:moveTo>
                  <a:pt x="1015" y="999"/>
                </a:moveTo>
                <a:cubicBezTo>
                  <a:pt x="1015" y="1002"/>
                  <a:pt x="1015" y="1004"/>
                  <a:pt x="1015" y="1005"/>
                </a:cubicBezTo>
                <a:cubicBezTo>
                  <a:pt x="1022" y="1029"/>
                  <a:pt x="1024" y="1051"/>
                  <a:pt x="996" y="1064"/>
                </a:cubicBezTo>
                <a:cubicBezTo>
                  <a:pt x="994" y="1065"/>
                  <a:pt x="993" y="1071"/>
                  <a:pt x="992" y="1075"/>
                </a:cubicBezTo>
                <a:cubicBezTo>
                  <a:pt x="990" y="1106"/>
                  <a:pt x="981" y="1114"/>
                  <a:pt x="951" y="1110"/>
                </a:cubicBezTo>
                <a:cubicBezTo>
                  <a:pt x="947" y="1110"/>
                  <a:pt x="943" y="1110"/>
                  <a:pt x="939" y="1110"/>
                </a:cubicBezTo>
                <a:cubicBezTo>
                  <a:pt x="947" y="1131"/>
                  <a:pt x="960" y="1139"/>
                  <a:pt x="976" y="1136"/>
                </a:cubicBezTo>
                <a:cubicBezTo>
                  <a:pt x="998" y="1131"/>
                  <a:pt x="1013" y="1112"/>
                  <a:pt x="1013" y="1091"/>
                </a:cubicBezTo>
                <a:cubicBezTo>
                  <a:pt x="1014" y="1084"/>
                  <a:pt x="1016" y="1076"/>
                  <a:pt x="1020" y="1071"/>
                </a:cubicBezTo>
                <a:cubicBezTo>
                  <a:pt x="1045" y="1047"/>
                  <a:pt x="1044" y="1023"/>
                  <a:pt x="1015" y="999"/>
                </a:cubicBezTo>
                <a:close/>
                <a:moveTo>
                  <a:pt x="1062" y="2991"/>
                </a:moveTo>
                <a:cubicBezTo>
                  <a:pt x="1051" y="3001"/>
                  <a:pt x="1051" y="3011"/>
                  <a:pt x="1057" y="3023"/>
                </a:cubicBezTo>
                <a:cubicBezTo>
                  <a:pt x="1073" y="3057"/>
                  <a:pt x="1065" y="3082"/>
                  <a:pt x="1034" y="3100"/>
                </a:cubicBezTo>
                <a:cubicBezTo>
                  <a:pt x="1022" y="3107"/>
                  <a:pt x="1022" y="3115"/>
                  <a:pt x="1025" y="3126"/>
                </a:cubicBezTo>
                <a:cubicBezTo>
                  <a:pt x="1091" y="3115"/>
                  <a:pt x="1109" y="3050"/>
                  <a:pt x="1062" y="2991"/>
                </a:cubicBezTo>
                <a:close/>
                <a:moveTo>
                  <a:pt x="1145" y="2596"/>
                </a:moveTo>
                <a:cubicBezTo>
                  <a:pt x="1135" y="2571"/>
                  <a:pt x="1128" y="2549"/>
                  <a:pt x="1118" y="2527"/>
                </a:cubicBezTo>
                <a:cubicBezTo>
                  <a:pt x="1110" y="2509"/>
                  <a:pt x="1103" y="2489"/>
                  <a:pt x="1090" y="2475"/>
                </a:cubicBezTo>
                <a:cubicBezTo>
                  <a:pt x="1063" y="2446"/>
                  <a:pt x="1034" y="2420"/>
                  <a:pt x="1005" y="2393"/>
                </a:cubicBezTo>
                <a:cubicBezTo>
                  <a:pt x="1005" y="2400"/>
                  <a:pt x="1006" y="2407"/>
                  <a:pt x="1010" y="2412"/>
                </a:cubicBezTo>
                <a:cubicBezTo>
                  <a:pt x="1017" y="2422"/>
                  <a:pt x="1025" y="2432"/>
                  <a:pt x="1035" y="2439"/>
                </a:cubicBezTo>
                <a:cubicBezTo>
                  <a:pt x="1073" y="2466"/>
                  <a:pt x="1094" y="2503"/>
                  <a:pt x="1106" y="2546"/>
                </a:cubicBezTo>
                <a:cubicBezTo>
                  <a:pt x="1112" y="2566"/>
                  <a:pt x="1122" y="2584"/>
                  <a:pt x="1145" y="2596"/>
                </a:cubicBezTo>
                <a:close/>
                <a:moveTo>
                  <a:pt x="1002" y="3039"/>
                </a:moveTo>
                <a:cubicBezTo>
                  <a:pt x="1056" y="3017"/>
                  <a:pt x="1069" y="2955"/>
                  <a:pt x="1031" y="2903"/>
                </a:cubicBezTo>
                <a:cubicBezTo>
                  <a:pt x="1025" y="2907"/>
                  <a:pt x="1020" y="2910"/>
                  <a:pt x="1014" y="2914"/>
                </a:cubicBezTo>
                <a:cubicBezTo>
                  <a:pt x="1018" y="2923"/>
                  <a:pt x="1021" y="2930"/>
                  <a:pt x="1024" y="2937"/>
                </a:cubicBezTo>
                <a:cubicBezTo>
                  <a:pt x="1032" y="2959"/>
                  <a:pt x="1032" y="2982"/>
                  <a:pt x="1012" y="2998"/>
                </a:cubicBezTo>
                <a:cubicBezTo>
                  <a:pt x="998" y="3010"/>
                  <a:pt x="999" y="3023"/>
                  <a:pt x="1002" y="3039"/>
                </a:cubicBezTo>
                <a:close/>
                <a:moveTo>
                  <a:pt x="1309" y="3059"/>
                </a:moveTo>
                <a:cubicBezTo>
                  <a:pt x="1333" y="3035"/>
                  <a:pt x="1346" y="3008"/>
                  <a:pt x="1341" y="2975"/>
                </a:cubicBezTo>
                <a:cubicBezTo>
                  <a:pt x="1337" y="2945"/>
                  <a:pt x="1322" y="2922"/>
                  <a:pt x="1294" y="2908"/>
                </a:cubicBezTo>
                <a:cubicBezTo>
                  <a:pt x="1286" y="2919"/>
                  <a:pt x="1288" y="2926"/>
                  <a:pt x="1296" y="2934"/>
                </a:cubicBezTo>
                <a:cubicBezTo>
                  <a:pt x="1323" y="2962"/>
                  <a:pt x="1327" y="2991"/>
                  <a:pt x="1307" y="3026"/>
                </a:cubicBezTo>
                <a:cubicBezTo>
                  <a:pt x="1301" y="3037"/>
                  <a:pt x="1302" y="3047"/>
                  <a:pt x="1309" y="3059"/>
                </a:cubicBezTo>
                <a:close/>
                <a:moveTo>
                  <a:pt x="1440" y="2904"/>
                </a:moveTo>
                <a:cubicBezTo>
                  <a:pt x="1465" y="2848"/>
                  <a:pt x="1441" y="2791"/>
                  <a:pt x="1385" y="2769"/>
                </a:cubicBezTo>
                <a:cubicBezTo>
                  <a:pt x="1365" y="2761"/>
                  <a:pt x="1363" y="2762"/>
                  <a:pt x="1361" y="2785"/>
                </a:cubicBezTo>
                <a:cubicBezTo>
                  <a:pt x="1364" y="2786"/>
                  <a:pt x="1366" y="2787"/>
                  <a:pt x="1369" y="2788"/>
                </a:cubicBezTo>
                <a:cubicBezTo>
                  <a:pt x="1419" y="2802"/>
                  <a:pt x="1435" y="2826"/>
                  <a:pt x="1425" y="2876"/>
                </a:cubicBezTo>
                <a:cubicBezTo>
                  <a:pt x="1421" y="2892"/>
                  <a:pt x="1430" y="2897"/>
                  <a:pt x="1440" y="2904"/>
                </a:cubicBezTo>
                <a:close/>
                <a:moveTo>
                  <a:pt x="1458" y="1793"/>
                </a:moveTo>
                <a:cubicBezTo>
                  <a:pt x="1429" y="1825"/>
                  <a:pt x="1394" y="1831"/>
                  <a:pt x="1356" y="1825"/>
                </a:cubicBezTo>
                <a:cubicBezTo>
                  <a:pt x="1339" y="1823"/>
                  <a:pt x="1322" y="1819"/>
                  <a:pt x="1305" y="1818"/>
                </a:cubicBezTo>
                <a:cubicBezTo>
                  <a:pt x="1291" y="1817"/>
                  <a:pt x="1277" y="1818"/>
                  <a:pt x="1264" y="1818"/>
                </a:cubicBezTo>
                <a:cubicBezTo>
                  <a:pt x="1263" y="1820"/>
                  <a:pt x="1263" y="1823"/>
                  <a:pt x="1263" y="1825"/>
                </a:cubicBezTo>
                <a:cubicBezTo>
                  <a:pt x="1298" y="1832"/>
                  <a:pt x="1334" y="1841"/>
                  <a:pt x="1370" y="1845"/>
                </a:cubicBezTo>
                <a:cubicBezTo>
                  <a:pt x="1389" y="1848"/>
                  <a:pt x="1409" y="1842"/>
                  <a:pt x="1428" y="1837"/>
                </a:cubicBezTo>
                <a:cubicBezTo>
                  <a:pt x="1446" y="1831"/>
                  <a:pt x="1457" y="1817"/>
                  <a:pt x="1458" y="1793"/>
                </a:cubicBezTo>
                <a:close/>
                <a:moveTo>
                  <a:pt x="1477" y="1743"/>
                </a:moveTo>
                <a:cubicBezTo>
                  <a:pt x="1413" y="1754"/>
                  <a:pt x="1354" y="1765"/>
                  <a:pt x="1296" y="1775"/>
                </a:cubicBezTo>
                <a:cubicBezTo>
                  <a:pt x="1316" y="1778"/>
                  <a:pt x="1339" y="1782"/>
                  <a:pt x="1362" y="1786"/>
                </a:cubicBezTo>
                <a:cubicBezTo>
                  <a:pt x="1393" y="1791"/>
                  <a:pt x="1422" y="1785"/>
                  <a:pt x="1449" y="1769"/>
                </a:cubicBezTo>
                <a:cubicBezTo>
                  <a:pt x="1459" y="1763"/>
                  <a:pt x="1467" y="1753"/>
                  <a:pt x="1477" y="1743"/>
                </a:cubicBezTo>
                <a:close/>
                <a:moveTo>
                  <a:pt x="1791" y="2882"/>
                </a:moveTo>
                <a:cubicBezTo>
                  <a:pt x="1814" y="2825"/>
                  <a:pt x="1770" y="2769"/>
                  <a:pt x="1709" y="2776"/>
                </a:cubicBezTo>
                <a:cubicBezTo>
                  <a:pt x="1712" y="2790"/>
                  <a:pt x="1718" y="2799"/>
                  <a:pt x="1733" y="2803"/>
                </a:cubicBezTo>
                <a:cubicBezTo>
                  <a:pt x="1760" y="2811"/>
                  <a:pt x="1774" y="2829"/>
                  <a:pt x="1771" y="2854"/>
                </a:cubicBezTo>
                <a:cubicBezTo>
                  <a:pt x="1768" y="2872"/>
                  <a:pt x="1776" y="2878"/>
                  <a:pt x="1791" y="2882"/>
                </a:cubicBezTo>
                <a:close/>
                <a:moveTo>
                  <a:pt x="961" y="1020"/>
                </a:moveTo>
                <a:cubicBezTo>
                  <a:pt x="938" y="1041"/>
                  <a:pt x="922" y="1062"/>
                  <a:pt x="889" y="1056"/>
                </a:cubicBezTo>
                <a:cubicBezTo>
                  <a:pt x="899" y="1072"/>
                  <a:pt x="910" y="1075"/>
                  <a:pt x="924" y="1070"/>
                </a:cubicBezTo>
                <a:cubicBezTo>
                  <a:pt x="955" y="1060"/>
                  <a:pt x="973" y="1035"/>
                  <a:pt x="996" y="1011"/>
                </a:cubicBezTo>
                <a:cubicBezTo>
                  <a:pt x="958" y="1003"/>
                  <a:pt x="925" y="975"/>
                  <a:pt x="889" y="1000"/>
                </a:cubicBezTo>
                <a:cubicBezTo>
                  <a:pt x="912" y="1006"/>
                  <a:pt x="935" y="1012"/>
                  <a:pt x="961" y="1020"/>
                </a:cubicBezTo>
                <a:close/>
                <a:moveTo>
                  <a:pt x="685" y="2701"/>
                </a:moveTo>
                <a:cubicBezTo>
                  <a:pt x="628" y="2755"/>
                  <a:pt x="608" y="2757"/>
                  <a:pt x="544" y="2712"/>
                </a:cubicBezTo>
                <a:cubicBezTo>
                  <a:pt x="541" y="2710"/>
                  <a:pt x="533" y="2712"/>
                  <a:pt x="525" y="2713"/>
                </a:cubicBezTo>
                <a:cubicBezTo>
                  <a:pt x="573" y="2779"/>
                  <a:pt x="658" y="2776"/>
                  <a:pt x="698" y="2709"/>
                </a:cubicBezTo>
                <a:cubicBezTo>
                  <a:pt x="693" y="2707"/>
                  <a:pt x="689" y="2704"/>
                  <a:pt x="685" y="2701"/>
                </a:cubicBezTo>
                <a:close/>
                <a:moveTo>
                  <a:pt x="979" y="2716"/>
                </a:moveTo>
                <a:cubicBezTo>
                  <a:pt x="976" y="2725"/>
                  <a:pt x="970" y="2735"/>
                  <a:pt x="970" y="2745"/>
                </a:cubicBezTo>
                <a:cubicBezTo>
                  <a:pt x="972" y="2781"/>
                  <a:pt x="960" y="2809"/>
                  <a:pt x="925" y="2825"/>
                </a:cubicBezTo>
                <a:cubicBezTo>
                  <a:pt x="918" y="2828"/>
                  <a:pt x="914" y="2838"/>
                  <a:pt x="907" y="2847"/>
                </a:cubicBezTo>
                <a:cubicBezTo>
                  <a:pt x="974" y="2847"/>
                  <a:pt x="1012" y="2777"/>
                  <a:pt x="979" y="2716"/>
                </a:cubicBezTo>
                <a:close/>
                <a:moveTo>
                  <a:pt x="1517" y="2205"/>
                </a:moveTo>
                <a:cubicBezTo>
                  <a:pt x="1547" y="2300"/>
                  <a:pt x="1551" y="2398"/>
                  <a:pt x="1539" y="2497"/>
                </a:cubicBezTo>
                <a:cubicBezTo>
                  <a:pt x="1570" y="2397"/>
                  <a:pt x="1565" y="2299"/>
                  <a:pt x="1517" y="2205"/>
                </a:cubicBezTo>
                <a:close/>
                <a:moveTo>
                  <a:pt x="680" y="1105"/>
                </a:moveTo>
                <a:cubicBezTo>
                  <a:pt x="701" y="1109"/>
                  <a:pt x="718" y="1113"/>
                  <a:pt x="736" y="1116"/>
                </a:cubicBezTo>
                <a:cubicBezTo>
                  <a:pt x="739" y="1117"/>
                  <a:pt x="742" y="1117"/>
                  <a:pt x="745" y="1118"/>
                </a:cubicBezTo>
                <a:cubicBezTo>
                  <a:pt x="770" y="1119"/>
                  <a:pt x="785" y="1106"/>
                  <a:pt x="785" y="1081"/>
                </a:cubicBezTo>
                <a:cubicBezTo>
                  <a:pt x="765" y="1094"/>
                  <a:pt x="745" y="1104"/>
                  <a:pt x="717" y="1092"/>
                </a:cubicBezTo>
                <a:cubicBezTo>
                  <a:pt x="734" y="1074"/>
                  <a:pt x="749" y="1057"/>
                  <a:pt x="764" y="1042"/>
                </a:cubicBezTo>
                <a:cubicBezTo>
                  <a:pt x="717" y="1033"/>
                  <a:pt x="707" y="1076"/>
                  <a:pt x="680" y="1105"/>
                </a:cubicBezTo>
                <a:close/>
                <a:moveTo>
                  <a:pt x="822" y="2743"/>
                </a:moveTo>
                <a:cubicBezTo>
                  <a:pt x="821" y="2744"/>
                  <a:pt x="821" y="2746"/>
                  <a:pt x="821" y="2748"/>
                </a:cubicBezTo>
                <a:cubicBezTo>
                  <a:pt x="870" y="2796"/>
                  <a:pt x="946" y="2779"/>
                  <a:pt x="968" y="2714"/>
                </a:cubicBezTo>
                <a:cubicBezTo>
                  <a:pt x="954" y="2715"/>
                  <a:pt x="942" y="2717"/>
                  <a:pt x="932" y="2729"/>
                </a:cubicBezTo>
                <a:cubicBezTo>
                  <a:pt x="910" y="2756"/>
                  <a:pt x="883" y="2761"/>
                  <a:pt x="850" y="2748"/>
                </a:cubicBezTo>
                <a:cubicBezTo>
                  <a:pt x="841" y="2745"/>
                  <a:pt x="831" y="2744"/>
                  <a:pt x="822" y="2743"/>
                </a:cubicBezTo>
                <a:close/>
                <a:moveTo>
                  <a:pt x="1588" y="2520"/>
                </a:moveTo>
                <a:cubicBezTo>
                  <a:pt x="1654" y="2464"/>
                  <a:pt x="1654" y="2362"/>
                  <a:pt x="1611" y="2296"/>
                </a:cubicBezTo>
                <a:cubicBezTo>
                  <a:pt x="1631" y="2375"/>
                  <a:pt x="1624" y="2448"/>
                  <a:pt x="1588" y="2520"/>
                </a:cubicBezTo>
                <a:close/>
                <a:moveTo>
                  <a:pt x="687" y="1663"/>
                </a:moveTo>
                <a:cubicBezTo>
                  <a:pt x="678" y="1664"/>
                  <a:pt x="671" y="1666"/>
                  <a:pt x="664" y="1667"/>
                </a:cubicBezTo>
                <a:cubicBezTo>
                  <a:pt x="664" y="1720"/>
                  <a:pt x="716" y="1770"/>
                  <a:pt x="767" y="1762"/>
                </a:cubicBezTo>
                <a:cubicBezTo>
                  <a:pt x="761" y="1755"/>
                  <a:pt x="758" y="1746"/>
                  <a:pt x="751" y="1743"/>
                </a:cubicBezTo>
                <a:cubicBezTo>
                  <a:pt x="714" y="1731"/>
                  <a:pt x="694" y="1704"/>
                  <a:pt x="687" y="1663"/>
                </a:cubicBezTo>
                <a:close/>
                <a:moveTo>
                  <a:pt x="1679" y="2954"/>
                </a:moveTo>
                <a:cubicBezTo>
                  <a:pt x="1691" y="2955"/>
                  <a:pt x="1700" y="2957"/>
                  <a:pt x="1709" y="2958"/>
                </a:cubicBezTo>
                <a:cubicBezTo>
                  <a:pt x="1724" y="2902"/>
                  <a:pt x="1678" y="2837"/>
                  <a:pt x="1621" y="2842"/>
                </a:cubicBezTo>
                <a:cubicBezTo>
                  <a:pt x="1634" y="2854"/>
                  <a:pt x="1643" y="2865"/>
                  <a:pt x="1654" y="2872"/>
                </a:cubicBezTo>
                <a:cubicBezTo>
                  <a:pt x="1683" y="2888"/>
                  <a:pt x="1693" y="2909"/>
                  <a:pt x="1683" y="2942"/>
                </a:cubicBezTo>
                <a:cubicBezTo>
                  <a:pt x="1682" y="2945"/>
                  <a:pt x="1681" y="2948"/>
                  <a:pt x="1679" y="2954"/>
                </a:cubicBezTo>
                <a:close/>
                <a:moveTo>
                  <a:pt x="406" y="2721"/>
                </a:moveTo>
                <a:cubicBezTo>
                  <a:pt x="407" y="2719"/>
                  <a:pt x="409" y="2718"/>
                  <a:pt x="410" y="2716"/>
                </a:cubicBezTo>
                <a:cubicBezTo>
                  <a:pt x="380" y="2663"/>
                  <a:pt x="350" y="2610"/>
                  <a:pt x="317" y="2552"/>
                </a:cubicBezTo>
                <a:cubicBezTo>
                  <a:pt x="314" y="2560"/>
                  <a:pt x="308" y="2567"/>
                  <a:pt x="310" y="2570"/>
                </a:cubicBezTo>
                <a:cubicBezTo>
                  <a:pt x="336" y="2616"/>
                  <a:pt x="363" y="2663"/>
                  <a:pt x="390" y="2709"/>
                </a:cubicBezTo>
                <a:cubicBezTo>
                  <a:pt x="393" y="2714"/>
                  <a:pt x="400" y="2717"/>
                  <a:pt x="406" y="2721"/>
                </a:cubicBezTo>
                <a:close/>
                <a:moveTo>
                  <a:pt x="1051" y="2890"/>
                </a:moveTo>
                <a:cubicBezTo>
                  <a:pt x="1053" y="2890"/>
                  <a:pt x="1056" y="2891"/>
                  <a:pt x="1058" y="2890"/>
                </a:cubicBezTo>
                <a:cubicBezTo>
                  <a:pt x="1112" y="2875"/>
                  <a:pt x="1165" y="2859"/>
                  <a:pt x="1219" y="2842"/>
                </a:cubicBezTo>
                <a:cubicBezTo>
                  <a:pt x="1224" y="2841"/>
                  <a:pt x="1231" y="2832"/>
                  <a:pt x="1230" y="2828"/>
                </a:cubicBezTo>
                <a:cubicBezTo>
                  <a:pt x="1227" y="2816"/>
                  <a:pt x="1218" y="2823"/>
                  <a:pt x="1211" y="2825"/>
                </a:cubicBezTo>
                <a:cubicBezTo>
                  <a:pt x="1161" y="2841"/>
                  <a:pt x="1111" y="2857"/>
                  <a:pt x="1061" y="2871"/>
                </a:cubicBezTo>
                <a:cubicBezTo>
                  <a:pt x="1048" y="2875"/>
                  <a:pt x="1047" y="2879"/>
                  <a:pt x="1051" y="2890"/>
                </a:cubicBezTo>
                <a:close/>
                <a:moveTo>
                  <a:pt x="888" y="2784"/>
                </a:moveTo>
                <a:cubicBezTo>
                  <a:pt x="879" y="2787"/>
                  <a:pt x="868" y="2788"/>
                  <a:pt x="862" y="2794"/>
                </a:cubicBezTo>
                <a:cubicBezTo>
                  <a:pt x="821" y="2832"/>
                  <a:pt x="796" y="2835"/>
                  <a:pt x="748" y="2809"/>
                </a:cubicBezTo>
                <a:cubicBezTo>
                  <a:pt x="744" y="2806"/>
                  <a:pt x="736" y="2809"/>
                  <a:pt x="725" y="2810"/>
                </a:cubicBezTo>
                <a:cubicBezTo>
                  <a:pt x="789" y="2859"/>
                  <a:pt x="861" y="2856"/>
                  <a:pt x="888" y="2784"/>
                </a:cubicBezTo>
                <a:close/>
                <a:moveTo>
                  <a:pt x="1820" y="2852"/>
                </a:moveTo>
                <a:cubicBezTo>
                  <a:pt x="1841" y="2851"/>
                  <a:pt x="1848" y="2841"/>
                  <a:pt x="1842" y="2824"/>
                </a:cubicBezTo>
                <a:cubicBezTo>
                  <a:pt x="1836" y="2806"/>
                  <a:pt x="1831" y="2787"/>
                  <a:pt x="1822" y="2771"/>
                </a:cubicBezTo>
                <a:cubicBezTo>
                  <a:pt x="1810" y="2751"/>
                  <a:pt x="1791" y="2740"/>
                  <a:pt x="1763" y="2737"/>
                </a:cubicBezTo>
                <a:cubicBezTo>
                  <a:pt x="1768" y="2749"/>
                  <a:pt x="1769" y="2762"/>
                  <a:pt x="1776" y="2766"/>
                </a:cubicBezTo>
                <a:cubicBezTo>
                  <a:pt x="1808" y="2786"/>
                  <a:pt x="1823" y="2813"/>
                  <a:pt x="1820" y="2852"/>
                </a:cubicBezTo>
                <a:close/>
                <a:moveTo>
                  <a:pt x="625" y="1173"/>
                </a:moveTo>
                <a:cubicBezTo>
                  <a:pt x="605" y="1183"/>
                  <a:pt x="591" y="1194"/>
                  <a:pt x="589" y="1216"/>
                </a:cubicBezTo>
                <a:cubicBezTo>
                  <a:pt x="588" y="1235"/>
                  <a:pt x="594" y="1254"/>
                  <a:pt x="611" y="1263"/>
                </a:cubicBezTo>
                <a:cubicBezTo>
                  <a:pt x="619" y="1268"/>
                  <a:pt x="633" y="1268"/>
                  <a:pt x="641" y="1264"/>
                </a:cubicBezTo>
                <a:cubicBezTo>
                  <a:pt x="647" y="1261"/>
                  <a:pt x="652" y="1247"/>
                  <a:pt x="649" y="1240"/>
                </a:cubicBezTo>
                <a:cubicBezTo>
                  <a:pt x="647" y="1233"/>
                  <a:pt x="636" y="1226"/>
                  <a:pt x="628" y="1225"/>
                </a:cubicBezTo>
                <a:cubicBezTo>
                  <a:pt x="617" y="1222"/>
                  <a:pt x="613" y="1218"/>
                  <a:pt x="615" y="1209"/>
                </a:cubicBezTo>
                <a:cubicBezTo>
                  <a:pt x="617" y="1198"/>
                  <a:pt x="621" y="1187"/>
                  <a:pt x="625" y="1173"/>
                </a:cubicBezTo>
                <a:close/>
                <a:moveTo>
                  <a:pt x="915" y="2904"/>
                </a:moveTo>
                <a:cubicBezTo>
                  <a:pt x="915" y="2904"/>
                  <a:pt x="915" y="2905"/>
                  <a:pt x="915" y="2905"/>
                </a:cubicBezTo>
                <a:cubicBezTo>
                  <a:pt x="945" y="2903"/>
                  <a:pt x="975" y="2901"/>
                  <a:pt x="1005" y="2897"/>
                </a:cubicBezTo>
                <a:cubicBezTo>
                  <a:pt x="1010" y="2897"/>
                  <a:pt x="1013" y="2890"/>
                  <a:pt x="1017" y="2886"/>
                </a:cubicBezTo>
                <a:cubicBezTo>
                  <a:pt x="1013" y="2884"/>
                  <a:pt x="1008" y="2880"/>
                  <a:pt x="1004" y="2880"/>
                </a:cubicBezTo>
                <a:cubicBezTo>
                  <a:pt x="952" y="2883"/>
                  <a:pt x="900" y="2886"/>
                  <a:pt x="847" y="2890"/>
                </a:cubicBezTo>
                <a:cubicBezTo>
                  <a:pt x="843" y="2890"/>
                  <a:pt x="839" y="2897"/>
                  <a:pt x="835" y="2900"/>
                </a:cubicBezTo>
                <a:cubicBezTo>
                  <a:pt x="839" y="2903"/>
                  <a:pt x="844" y="2907"/>
                  <a:pt x="849" y="2907"/>
                </a:cubicBezTo>
                <a:cubicBezTo>
                  <a:pt x="871" y="2906"/>
                  <a:pt x="893" y="2905"/>
                  <a:pt x="915" y="2904"/>
                </a:cubicBezTo>
                <a:close/>
                <a:moveTo>
                  <a:pt x="1526" y="2856"/>
                </a:moveTo>
                <a:cubicBezTo>
                  <a:pt x="1528" y="2855"/>
                  <a:pt x="1530" y="2854"/>
                  <a:pt x="1532" y="2854"/>
                </a:cubicBezTo>
                <a:cubicBezTo>
                  <a:pt x="1546" y="2794"/>
                  <a:pt x="1496" y="2718"/>
                  <a:pt x="1441" y="2726"/>
                </a:cubicBezTo>
                <a:cubicBezTo>
                  <a:pt x="1449" y="2736"/>
                  <a:pt x="1454" y="2747"/>
                  <a:pt x="1463" y="2751"/>
                </a:cubicBezTo>
                <a:cubicBezTo>
                  <a:pt x="1496" y="2767"/>
                  <a:pt x="1511" y="2793"/>
                  <a:pt x="1515" y="2829"/>
                </a:cubicBezTo>
                <a:cubicBezTo>
                  <a:pt x="1516" y="2838"/>
                  <a:pt x="1522" y="2847"/>
                  <a:pt x="1526" y="2856"/>
                </a:cubicBezTo>
                <a:close/>
                <a:moveTo>
                  <a:pt x="1325" y="2808"/>
                </a:moveTo>
                <a:cubicBezTo>
                  <a:pt x="1313" y="2817"/>
                  <a:pt x="1321" y="2823"/>
                  <a:pt x="1327" y="2829"/>
                </a:cubicBezTo>
                <a:cubicBezTo>
                  <a:pt x="1360" y="2860"/>
                  <a:pt x="1368" y="2896"/>
                  <a:pt x="1350" y="2933"/>
                </a:cubicBezTo>
                <a:cubicBezTo>
                  <a:pt x="1343" y="2947"/>
                  <a:pt x="1346" y="2956"/>
                  <a:pt x="1355" y="2967"/>
                </a:cubicBezTo>
                <a:cubicBezTo>
                  <a:pt x="1397" y="2919"/>
                  <a:pt x="1383" y="2845"/>
                  <a:pt x="1325" y="2808"/>
                </a:cubicBezTo>
                <a:close/>
                <a:moveTo>
                  <a:pt x="778" y="2916"/>
                </a:moveTo>
                <a:cubicBezTo>
                  <a:pt x="777" y="2918"/>
                  <a:pt x="776" y="2919"/>
                  <a:pt x="776" y="2920"/>
                </a:cubicBezTo>
                <a:cubicBezTo>
                  <a:pt x="776" y="2921"/>
                  <a:pt x="775" y="2923"/>
                  <a:pt x="776" y="2925"/>
                </a:cubicBezTo>
                <a:cubicBezTo>
                  <a:pt x="777" y="2964"/>
                  <a:pt x="764" y="2993"/>
                  <a:pt x="724" y="3007"/>
                </a:cubicBezTo>
                <a:cubicBezTo>
                  <a:pt x="719" y="3009"/>
                  <a:pt x="717" y="3018"/>
                  <a:pt x="712" y="3025"/>
                </a:cubicBezTo>
                <a:cubicBezTo>
                  <a:pt x="742" y="3027"/>
                  <a:pt x="763" y="3018"/>
                  <a:pt x="778" y="2999"/>
                </a:cubicBezTo>
                <a:cubicBezTo>
                  <a:pt x="793" y="2980"/>
                  <a:pt x="796" y="2957"/>
                  <a:pt x="798" y="2934"/>
                </a:cubicBezTo>
                <a:cubicBezTo>
                  <a:pt x="799" y="2917"/>
                  <a:pt x="793" y="2912"/>
                  <a:pt x="778" y="2916"/>
                </a:cubicBezTo>
                <a:close/>
                <a:moveTo>
                  <a:pt x="1543" y="2212"/>
                </a:moveTo>
                <a:cubicBezTo>
                  <a:pt x="1572" y="2308"/>
                  <a:pt x="1578" y="2405"/>
                  <a:pt x="1554" y="2503"/>
                </a:cubicBezTo>
                <a:cubicBezTo>
                  <a:pt x="1593" y="2405"/>
                  <a:pt x="1593" y="2307"/>
                  <a:pt x="1543" y="2212"/>
                </a:cubicBezTo>
                <a:close/>
                <a:moveTo>
                  <a:pt x="287" y="1777"/>
                </a:moveTo>
                <a:cubicBezTo>
                  <a:pt x="285" y="1776"/>
                  <a:pt x="283" y="1776"/>
                  <a:pt x="281" y="1775"/>
                </a:cubicBezTo>
                <a:cubicBezTo>
                  <a:pt x="278" y="1782"/>
                  <a:pt x="273" y="1790"/>
                  <a:pt x="274" y="1798"/>
                </a:cubicBezTo>
                <a:cubicBezTo>
                  <a:pt x="275" y="1810"/>
                  <a:pt x="279" y="1824"/>
                  <a:pt x="284" y="1835"/>
                </a:cubicBezTo>
                <a:cubicBezTo>
                  <a:pt x="301" y="1870"/>
                  <a:pt x="354" y="1887"/>
                  <a:pt x="387" y="1871"/>
                </a:cubicBezTo>
                <a:cubicBezTo>
                  <a:pt x="383" y="1858"/>
                  <a:pt x="374" y="1855"/>
                  <a:pt x="361" y="1855"/>
                </a:cubicBezTo>
                <a:cubicBezTo>
                  <a:pt x="328" y="1856"/>
                  <a:pt x="303" y="1838"/>
                  <a:pt x="293" y="1807"/>
                </a:cubicBezTo>
                <a:cubicBezTo>
                  <a:pt x="290" y="1797"/>
                  <a:pt x="289" y="1787"/>
                  <a:pt x="287" y="1777"/>
                </a:cubicBezTo>
                <a:close/>
                <a:moveTo>
                  <a:pt x="1259" y="2986"/>
                </a:moveTo>
                <a:cubicBezTo>
                  <a:pt x="1247" y="2996"/>
                  <a:pt x="1246" y="3004"/>
                  <a:pt x="1256" y="3016"/>
                </a:cubicBezTo>
                <a:cubicBezTo>
                  <a:pt x="1281" y="3046"/>
                  <a:pt x="1282" y="3080"/>
                  <a:pt x="1255" y="3102"/>
                </a:cubicBezTo>
                <a:cubicBezTo>
                  <a:pt x="1249" y="3106"/>
                  <a:pt x="1250" y="3118"/>
                  <a:pt x="1248" y="3129"/>
                </a:cubicBezTo>
                <a:cubicBezTo>
                  <a:pt x="1306" y="3108"/>
                  <a:pt x="1309" y="3040"/>
                  <a:pt x="1259" y="2986"/>
                </a:cubicBezTo>
                <a:close/>
                <a:moveTo>
                  <a:pt x="249" y="2369"/>
                </a:moveTo>
                <a:cubicBezTo>
                  <a:pt x="236" y="2369"/>
                  <a:pt x="236" y="2376"/>
                  <a:pt x="239" y="2386"/>
                </a:cubicBezTo>
                <a:cubicBezTo>
                  <a:pt x="255" y="2429"/>
                  <a:pt x="270" y="2472"/>
                  <a:pt x="286" y="2515"/>
                </a:cubicBezTo>
                <a:cubicBezTo>
                  <a:pt x="289" y="2524"/>
                  <a:pt x="294" y="2532"/>
                  <a:pt x="298" y="2540"/>
                </a:cubicBezTo>
                <a:cubicBezTo>
                  <a:pt x="311" y="2536"/>
                  <a:pt x="312" y="2530"/>
                  <a:pt x="308" y="2520"/>
                </a:cubicBezTo>
                <a:cubicBezTo>
                  <a:pt x="288" y="2471"/>
                  <a:pt x="269" y="2421"/>
                  <a:pt x="249" y="2369"/>
                </a:cubicBezTo>
                <a:close/>
                <a:moveTo>
                  <a:pt x="256" y="1728"/>
                </a:moveTo>
                <a:cubicBezTo>
                  <a:pt x="188" y="1747"/>
                  <a:pt x="85" y="1806"/>
                  <a:pt x="78" y="1824"/>
                </a:cubicBezTo>
                <a:cubicBezTo>
                  <a:pt x="126" y="1803"/>
                  <a:pt x="178" y="1780"/>
                  <a:pt x="231" y="1759"/>
                </a:cubicBezTo>
                <a:cubicBezTo>
                  <a:pt x="247" y="1753"/>
                  <a:pt x="255" y="1745"/>
                  <a:pt x="256" y="1728"/>
                </a:cubicBezTo>
                <a:close/>
                <a:moveTo>
                  <a:pt x="1001" y="2858"/>
                </a:moveTo>
                <a:cubicBezTo>
                  <a:pt x="1028" y="2856"/>
                  <a:pt x="1051" y="2840"/>
                  <a:pt x="1061" y="2818"/>
                </a:cubicBezTo>
                <a:cubicBezTo>
                  <a:pt x="1071" y="2794"/>
                  <a:pt x="1067" y="2771"/>
                  <a:pt x="1058" y="2747"/>
                </a:cubicBezTo>
                <a:cubicBezTo>
                  <a:pt x="1043" y="2755"/>
                  <a:pt x="1041" y="2764"/>
                  <a:pt x="1042" y="2777"/>
                </a:cubicBezTo>
                <a:cubicBezTo>
                  <a:pt x="1044" y="2802"/>
                  <a:pt x="1036" y="2823"/>
                  <a:pt x="1011" y="2832"/>
                </a:cubicBezTo>
                <a:cubicBezTo>
                  <a:pt x="997" y="2838"/>
                  <a:pt x="997" y="2846"/>
                  <a:pt x="1001" y="2858"/>
                </a:cubicBezTo>
                <a:close/>
                <a:moveTo>
                  <a:pt x="246" y="1965"/>
                </a:moveTo>
                <a:cubicBezTo>
                  <a:pt x="245" y="1965"/>
                  <a:pt x="243" y="1965"/>
                  <a:pt x="241" y="1965"/>
                </a:cubicBezTo>
                <a:cubicBezTo>
                  <a:pt x="238" y="1972"/>
                  <a:pt x="232" y="1980"/>
                  <a:pt x="234" y="1986"/>
                </a:cubicBezTo>
                <a:cubicBezTo>
                  <a:pt x="242" y="2018"/>
                  <a:pt x="297" y="2045"/>
                  <a:pt x="333" y="2034"/>
                </a:cubicBezTo>
                <a:cubicBezTo>
                  <a:pt x="328" y="2026"/>
                  <a:pt x="324" y="2012"/>
                  <a:pt x="319" y="2011"/>
                </a:cubicBezTo>
                <a:cubicBezTo>
                  <a:pt x="286" y="2009"/>
                  <a:pt x="263" y="1993"/>
                  <a:pt x="246" y="1965"/>
                </a:cubicBezTo>
                <a:close/>
                <a:moveTo>
                  <a:pt x="1591" y="3013"/>
                </a:moveTo>
                <a:cubicBezTo>
                  <a:pt x="1605" y="3019"/>
                  <a:pt x="1614" y="3017"/>
                  <a:pt x="1613" y="3000"/>
                </a:cubicBezTo>
                <a:cubicBezTo>
                  <a:pt x="1613" y="2989"/>
                  <a:pt x="1613" y="2978"/>
                  <a:pt x="1611" y="2968"/>
                </a:cubicBezTo>
                <a:cubicBezTo>
                  <a:pt x="1605" y="2932"/>
                  <a:pt x="1578" y="2903"/>
                  <a:pt x="1548" y="2899"/>
                </a:cubicBezTo>
                <a:cubicBezTo>
                  <a:pt x="1548" y="2912"/>
                  <a:pt x="1549" y="2924"/>
                  <a:pt x="1564" y="2931"/>
                </a:cubicBezTo>
                <a:cubicBezTo>
                  <a:pt x="1581" y="2939"/>
                  <a:pt x="1589" y="2956"/>
                  <a:pt x="1591" y="2975"/>
                </a:cubicBezTo>
                <a:cubicBezTo>
                  <a:pt x="1592" y="2987"/>
                  <a:pt x="1591" y="3000"/>
                  <a:pt x="1591" y="3013"/>
                </a:cubicBezTo>
                <a:close/>
                <a:moveTo>
                  <a:pt x="1115" y="679"/>
                </a:moveTo>
                <a:cubicBezTo>
                  <a:pt x="1129" y="717"/>
                  <a:pt x="1120" y="747"/>
                  <a:pt x="1087" y="770"/>
                </a:cubicBezTo>
                <a:cubicBezTo>
                  <a:pt x="1120" y="777"/>
                  <a:pt x="1143" y="766"/>
                  <a:pt x="1151" y="742"/>
                </a:cubicBezTo>
                <a:cubicBezTo>
                  <a:pt x="1160" y="716"/>
                  <a:pt x="1148" y="693"/>
                  <a:pt x="1115" y="679"/>
                </a:cubicBezTo>
                <a:close/>
                <a:moveTo>
                  <a:pt x="211" y="2177"/>
                </a:moveTo>
                <a:cubicBezTo>
                  <a:pt x="199" y="2176"/>
                  <a:pt x="201" y="2186"/>
                  <a:pt x="202" y="2194"/>
                </a:cubicBezTo>
                <a:cubicBezTo>
                  <a:pt x="208" y="2235"/>
                  <a:pt x="213" y="2277"/>
                  <a:pt x="220" y="2318"/>
                </a:cubicBezTo>
                <a:cubicBezTo>
                  <a:pt x="222" y="2330"/>
                  <a:pt x="228" y="2342"/>
                  <a:pt x="231" y="2354"/>
                </a:cubicBezTo>
                <a:cubicBezTo>
                  <a:pt x="233" y="2355"/>
                  <a:pt x="236" y="2355"/>
                  <a:pt x="238" y="2355"/>
                </a:cubicBezTo>
                <a:cubicBezTo>
                  <a:pt x="240" y="2350"/>
                  <a:pt x="245" y="2345"/>
                  <a:pt x="244" y="2341"/>
                </a:cubicBezTo>
                <a:cubicBezTo>
                  <a:pt x="233" y="2287"/>
                  <a:pt x="222" y="2234"/>
                  <a:pt x="211" y="2177"/>
                </a:cubicBezTo>
                <a:close/>
                <a:moveTo>
                  <a:pt x="208" y="1954"/>
                </a:moveTo>
                <a:cubicBezTo>
                  <a:pt x="211" y="1956"/>
                  <a:pt x="214" y="1958"/>
                  <a:pt x="217" y="1959"/>
                </a:cubicBezTo>
                <a:cubicBezTo>
                  <a:pt x="220" y="1955"/>
                  <a:pt x="225" y="1950"/>
                  <a:pt x="227" y="1945"/>
                </a:cubicBezTo>
                <a:cubicBezTo>
                  <a:pt x="234" y="1908"/>
                  <a:pt x="241" y="1871"/>
                  <a:pt x="248" y="1835"/>
                </a:cubicBezTo>
                <a:cubicBezTo>
                  <a:pt x="252" y="1816"/>
                  <a:pt x="258" y="1797"/>
                  <a:pt x="262" y="1778"/>
                </a:cubicBezTo>
                <a:cubicBezTo>
                  <a:pt x="261" y="1777"/>
                  <a:pt x="259" y="1775"/>
                  <a:pt x="258" y="1774"/>
                </a:cubicBezTo>
                <a:cubicBezTo>
                  <a:pt x="254" y="1778"/>
                  <a:pt x="250" y="1780"/>
                  <a:pt x="248" y="1785"/>
                </a:cubicBezTo>
                <a:cubicBezTo>
                  <a:pt x="244" y="1795"/>
                  <a:pt x="241" y="1806"/>
                  <a:pt x="239" y="1817"/>
                </a:cubicBezTo>
                <a:cubicBezTo>
                  <a:pt x="228" y="1863"/>
                  <a:pt x="218" y="1909"/>
                  <a:pt x="208" y="1954"/>
                </a:cubicBezTo>
                <a:close/>
                <a:moveTo>
                  <a:pt x="1100" y="3040"/>
                </a:moveTo>
                <a:cubicBezTo>
                  <a:pt x="1143" y="3016"/>
                  <a:pt x="1149" y="2951"/>
                  <a:pt x="1110" y="2905"/>
                </a:cubicBezTo>
                <a:cubicBezTo>
                  <a:pt x="1108" y="2915"/>
                  <a:pt x="1104" y="2923"/>
                  <a:pt x="1106" y="2928"/>
                </a:cubicBezTo>
                <a:cubicBezTo>
                  <a:pt x="1122" y="2964"/>
                  <a:pt x="1120" y="2996"/>
                  <a:pt x="1088" y="3023"/>
                </a:cubicBezTo>
                <a:cubicBezTo>
                  <a:pt x="1093" y="3029"/>
                  <a:pt x="1096" y="3035"/>
                  <a:pt x="1100" y="3040"/>
                </a:cubicBezTo>
                <a:close/>
                <a:moveTo>
                  <a:pt x="889" y="3021"/>
                </a:moveTo>
                <a:cubicBezTo>
                  <a:pt x="891" y="3023"/>
                  <a:pt x="894" y="3025"/>
                  <a:pt x="896" y="3027"/>
                </a:cubicBezTo>
                <a:cubicBezTo>
                  <a:pt x="907" y="3019"/>
                  <a:pt x="919" y="3013"/>
                  <a:pt x="928" y="3004"/>
                </a:cubicBezTo>
                <a:cubicBezTo>
                  <a:pt x="946" y="2985"/>
                  <a:pt x="945" y="2960"/>
                  <a:pt x="941" y="2936"/>
                </a:cubicBezTo>
                <a:cubicBezTo>
                  <a:pt x="938" y="2918"/>
                  <a:pt x="935" y="2916"/>
                  <a:pt x="916" y="2924"/>
                </a:cubicBezTo>
                <a:cubicBezTo>
                  <a:pt x="916" y="2928"/>
                  <a:pt x="917" y="2932"/>
                  <a:pt x="918" y="2936"/>
                </a:cubicBezTo>
                <a:cubicBezTo>
                  <a:pt x="922" y="2961"/>
                  <a:pt x="920" y="2983"/>
                  <a:pt x="897" y="2999"/>
                </a:cubicBezTo>
                <a:cubicBezTo>
                  <a:pt x="892" y="3003"/>
                  <a:pt x="892" y="3013"/>
                  <a:pt x="889" y="3021"/>
                </a:cubicBezTo>
                <a:close/>
                <a:moveTo>
                  <a:pt x="1538" y="2784"/>
                </a:moveTo>
                <a:cubicBezTo>
                  <a:pt x="1544" y="2732"/>
                  <a:pt x="1520" y="2689"/>
                  <a:pt x="1481" y="2671"/>
                </a:cubicBezTo>
                <a:cubicBezTo>
                  <a:pt x="1465" y="2663"/>
                  <a:pt x="1463" y="2665"/>
                  <a:pt x="1459" y="2685"/>
                </a:cubicBezTo>
                <a:cubicBezTo>
                  <a:pt x="1493" y="2699"/>
                  <a:pt x="1515" y="2724"/>
                  <a:pt x="1522" y="2761"/>
                </a:cubicBezTo>
                <a:cubicBezTo>
                  <a:pt x="1523" y="2768"/>
                  <a:pt x="1531" y="2774"/>
                  <a:pt x="1538" y="2784"/>
                </a:cubicBezTo>
                <a:close/>
                <a:moveTo>
                  <a:pt x="1471" y="2614"/>
                </a:moveTo>
                <a:cubicBezTo>
                  <a:pt x="1471" y="2632"/>
                  <a:pt x="1480" y="2636"/>
                  <a:pt x="1495" y="2635"/>
                </a:cubicBezTo>
                <a:cubicBezTo>
                  <a:pt x="1523" y="2634"/>
                  <a:pt x="1539" y="2646"/>
                  <a:pt x="1540" y="2668"/>
                </a:cubicBezTo>
                <a:cubicBezTo>
                  <a:pt x="1541" y="2688"/>
                  <a:pt x="1553" y="2689"/>
                  <a:pt x="1567" y="2690"/>
                </a:cubicBezTo>
                <a:cubicBezTo>
                  <a:pt x="1573" y="2642"/>
                  <a:pt x="1529" y="2607"/>
                  <a:pt x="1471" y="2614"/>
                </a:cubicBezTo>
                <a:close/>
                <a:moveTo>
                  <a:pt x="1754" y="2777"/>
                </a:moveTo>
                <a:cubicBezTo>
                  <a:pt x="1756" y="2776"/>
                  <a:pt x="1759" y="2774"/>
                  <a:pt x="1761" y="2773"/>
                </a:cubicBezTo>
                <a:cubicBezTo>
                  <a:pt x="1760" y="2747"/>
                  <a:pt x="1752" y="2724"/>
                  <a:pt x="1729" y="2709"/>
                </a:cubicBezTo>
                <a:cubicBezTo>
                  <a:pt x="1711" y="2698"/>
                  <a:pt x="1692" y="2696"/>
                  <a:pt x="1673" y="2699"/>
                </a:cubicBezTo>
                <a:cubicBezTo>
                  <a:pt x="1672" y="2718"/>
                  <a:pt x="1678" y="2725"/>
                  <a:pt x="1695" y="2724"/>
                </a:cubicBezTo>
                <a:cubicBezTo>
                  <a:pt x="1715" y="2723"/>
                  <a:pt x="1728" y="2734"/>
                  <a:pt x="1736" y="2752"/>
                </a:cubicBezTo>
                <a:cubicBezTo>
                  <a:pt x="1740" y="2762"/>
                  <a:pt x="1748" y="2769"/>
                  <a:pt x="1754" y="2777"/>
                </a:cubicBezTo>
                <a:close/>
                <a:moveTo>
                  <a:pt x="417" y="1458"/>
                </a:moveTo>
                <a:cubicBezTo>
                  <a:pt x="399" y="1511"/>
                  <a:pt x="441" y="1563"/>
                  <a:pt x="499" y="1562"/>
                </a:cubicBezTo>
                <a:cubicBezTo>
                  <a:pt x="502" y="1550"/>
                  <a:pt x="497" y="1546"/>
                  <a:pt x="485" y="1543"/>
                </a:cubicBezTo>
                <a:cubicBezTo>
                  <a:pt x="446" y="1534"/>
                  <a:pt x="434" y="1518"/>
                  <a:pt x="435" y="1478"/>
                </a:cubicBezTo>
                <a:cubicBezTo>
                  <a:pt x="436" y="1463"/>
                  <a:pt x="431" y="1458"/>
                  <a:pt x="417" y="1458"/>
                </a:cubicBezTo>
                <a:close/>
                <a:moveTo>
                  <a:pt x="1370" y="3096"/>
                </a:moveTo>
                <a:cubicBezTo>
                  <a:pt x="1388" y="3104"/>
                  <a:pt x="1396" y="3097"/>
                  <a:pt x="1397" y="3080"/>
                </a:cubicBezTo>
                <a:cubicBezTo>
                  <a:pt x="1398" y="3072"/>
                  <a:pt x="1400" y="3064"/>
                  <a:pt x="1399" y="3055"/>
                </a:cubicBezTo>
                <a:cubicBezTo>
                  <a:pt x="1398" y="3024"/>
                  <a:pt x="1387" y="2998"/>
                  <a:pt x="1355" y="2977"/>
                </a:cubicBezTo>
                <a:cubicBezTo>
                  <a:pt x="1355" y="2988"/>
                  <a:pt x="1352" y="2998"/>
                  <a:pt x="1356" y="3002"/>
                </a:cubicBezTo>
                <a:cubicBezTo>
                  <a:pt x="1378" y="3031"/>
                  <a:pt x="1386" y="3061"/>
                  <a:pt x="1370" y="3096"/>
                </a:cubicBezTo>
                <a:close/>
                <a:moveTo>
                  <a:pt x="242" y="1767"/>
                </a:moveTo>
                <a:cubicBezTo>
                  <a:pt x="178" y="1781"/>
                  <a:pt x="98" y="1823"/>
                  <a:pt x="82" y="1852"/>
                </a:cubicBezTo>
                <a:cubicBezTo>
                  <a:pt x="90" y="1848"/>
                  <a:pt x="96" y="1844"/>
                  <a:pt x="102" y="1842"/>
                </a:cubicBezTo>
                <a:cubicBezTo>
                  <a:pt x="141" y="1826"/>
                  <a:pt x="180" y="1809"/>
                  <a:pt x="220" y="1795"/>
                </a:cubicBezTo>
                <a:cubicBezTo>
                  <a:pt x="235" y="1790"/>
                  <a:pt x="242" y="1784"/>
                  <a:pt x="242" y="1767"/>
                </a:cubicBezTo>
                <a:close/>
                <a:moveTo>
                  <a:pt x="1661" y="2736"/>
                </a:moveTo>
                <a:cubicBezTo>
                  <a:pt x="1671" y="2682"/>
                  <a:pt x="1619" y="2640"/>
                  <a:pt x="1572" y="2657"/>
                </a:cubicBezTo>
                <a:cubicBezTo>
                  <a:pt x="1571" y="2670"/>
                  <a:pt x="1578" y="2674"/>
                  <a:pt x="1591" y="2676"/>
                </a:cubicBezTo>
                <a:cubicBezTo>
                  <a:pt x="1617" y="2678"/>
                  <a:pt x="1636" y="2691"/>
                  <a:pt x="1645" y="2718"/>
                </a:cubicBezTo>
                <a:cubicBezTo>
                  <a:pt x="1648" y="2725"/>
                  <a:pt x="1655" y="2730"/>
                  <a:pt x="1661" y="2736"/>
                </a:cubicBezTo>
                <a:close/>
                <a:moveTo>
                  <a:pt x="969" y="1159"/>
                </a:moveTo>
                <a:cubicBezTo>
                  <a:pt x="996" y="1189"/>
                  <a:pt x="1036" y="1191"/>
                  <a:pt x="1060" y="1166"/>
                </a:cubicBezTo>
                <a:cubicBezTo>
                  <a:pt x="1072" y="1153"/>
                  <a:pt x="1076" y="1134"/>
                  <a:pt x="1065" y="1124"/>
                </a:cubicBezTo>
                <a:cubicBezTo>
                  <a:pt x="1060" y="1119"/>
                  <a:pt x="1049" y="1120"/>
                  <a:pt x="1040" y="1119"/>
                </a:cubicBezTo>
                <a:cubicBezTo>
                  <a:pt x="1039" y="1127"/>
                  <a:pt x="1037" y="1135"/>
                  <a:pt x="1037" y="1143"/>
                </a:cubicBezTo>
                <a:cubicBezTo>
                  <a:pt x="1037" y="1146"/>
                  <a:pt x="1042" y="1150"/>
                  <a:pt x="1045" y="1154"/>
                </a:cubicBezTo>
                <a:cubicBezTo>
                  <a:pt x="1021" y="1170"/>
                  <a:pt x="997" y="1166"/>
                  <a:pt x="969" y="1159"/>
                </a:cubicBezTo>
                <a:close/>
                <a:moveTo>
                  <a:pt x="674" y="2898"/>
                </a:moveTo>
                <a:cubicBezTo>
                  <a:pt x="668" y="2940"/>
                  <a:pt x="665" y="2948"/>
                  <a:pt x="646" y="2961"/>
                </a:cubicBezTo>
                <a:cubicBezTo>
                  <a:pt x="633" y="2970"/>
                  <a:pt x="635" y="2979"/>
                  <a:pt x="640" y="2989"/>
                </a:cubicBezTo>
                <a:cubicBezTo>
                  <a:pt x="670" y="2983"/>
                  <a:pt x="690" y="2961"/>
                  <a:pt x="697" y="2927"/>
                </a:cubicBezTo>
                <a:cubicBezTo>
                  <a:pt x="702" y="2902"/>
                  <a:pt x="701" y="2902"/>
                  <a:pt x="674" y="2898"/>
                </a:cubicBezTo>
                <a:close/>
                <a:moveTo>
                  <a:pt x="195" y="2103"/>
                </a:moveTo>
                <a:cubicBezTo>
                  <a:pt x="196" y="2103"/>
                  <a:pt x="197" y="2103"/>
                  <a:pt x="198" y="2103"/>
                </a:cubicBezTo>
                <a:cubicBezTo>
                  <a:pt x="198" y="2118"/>
                  <a:pt x="197" y="2133"/>
                  <a:pt x="198" y="2148"/>
                </a:cubicBezTo>
                <a:cubicBezTo>
                  <a:pt x="199" y="2153"/>
                  <a:pt x="204" y="2157"/>
                  <a:pt x="206" y="2161"/>
                </a:cubicBezTo>
                <a:cubicBezTo>
                  <a:pt x="209" y="2156"/>
                  <a:pt x="212" y="2152"/>
                  <a:pt x="213" y="2147"/>
                </a:cubicBezTo>
                <a:cubicBezTo>
                  <a:pt x="216" y="2095"/>
                  <a:pt x="218" y="2043"/>
                  <a:pt x="220" y="1992"/>
                </a:cubicBezTo>
                <a:cubicBezTo>
                  <a:pt x="221" y="1987"/>
                  <a:pt x="217" y="1982"/>
                  <a:pt x="216" y="1977"/>
                </a:cubicBezTo>
                <a:cubicBezTo>
                  <a:pt x="213" y="1981"/>
                  <a:pt x="208" y="1985"/>
                  <a:pt x="207" y="1990"/>
                </a:cubicBezTo>
                <a:cubicBezTo>
                  <a:pt x="203" y="2027"/>
                  <a:pt x="199" y="2065"/>
                  <a:pt x="195" y="2103"/>
                </a:cubicBezTo>
                <a:close/>
                <a:moveTo>
                  <a:pt x="88" y="1871"/>
                </a:moveTo>
                <a:cubicBezTo>
                  <a:pt x="89" y="1873"/>
                  <a:pt x="89" y="1874"/>
                  <a:pt x="90" y="1875"/>
                </a:cubicBezTo>
                <a:cubicBezTo>
                  <a:pt x="95" y="1873"/>
                  <a:pt x="101" y="1870"/>
                  <a:pt x="106" y="1868"/>
                </a:cubicBezTo>
                <a:cubicBezTo>
                  <a:pt x="140" y="1856"/>
                  <a:pt x="174" y="1842"/>
                  <a:pt x="209" y="1832"/>
                </a:cubicBezTo>
                <a:cubicBezTo>
                  <a:pt x="224" y="1827"/>
                  <a:pt x="229" y="1821"/>
                  <a:pt x="229" y="1805"/>
                </a:cubicBezTo>
                <a:cubicBezTo>
                  <a:pt x="177" y="1819"/>
                  <a:pt x="126" y="1832"/>
                  <a:pt x="88" y="1871"/>
                </a:cubicBezTo>
                <a:close/>
                <a:moveTo>
                  <a:pt x="1417" y="1871"/>
                </a:moveTo>
                <a:cubicBezTo>
                  <a:pt x="1365" y="1894"/>
                  <a:pt x="1315" y="1895"/>
                  <a:pt x="1260" y="1873"/>
                </a:cubicBezTo>
                <a:cubicBezTo>
                  <a:pt x="1302" y="1918"/>
                  <a:pt x="1394" y="1923"/>
                  <a:pt x="1417" y="1871"/>
                </a:cubicBezTo>
                <a:close/>
                <a:moveTo>
                  <a:pt x="222" y="1159"/>
                </a:moveTo>
                <a:cubicBezTo>
                  <a:pt x="212" y="1181"/>
                  <a:pt x="215" y="1197"/>
                  <a:pt x="229" y="1213"/>
                </a:cubicBezTo>
                <a:cubicBezTo>
                  <a:pt x="251" y="1239"/>
                  <a:pt x="274" y="1265"/>
                  <a:pt x="295" y="1290"/>
                </a:cubicBezTo>
                <a:cubicBezTo>
                  <a:pt x="303" y="1270"/>
                  <a:pt x="296" y="1244"/>
                  <a:pt x="273" y="1229"/>
                </a:cubicBezTo>
                <a:cubicBezTo>
                  <a:pt x="248" y="1213"/>
                  <a:pt x="228" y="1193"/>
                  <a:pt x="222" y="1159"/>
                </a:cubicBezTo>
                <a:close/>
                <a:moveTo>
                  <a:pt x="1046" y="1077"/>
                </a:moveTo>
                <a:cubicBezTo>
                  <a:pt x="1046" y="1079"/>
                  <a:pt x="1047" y="1081"/>
                  <a:pt x="1047" y="1083"/>
                </a:cubicBezTo>
                <a:cubicBezTo>
                  <a:pt x="1062" y="1079"/>
                  <a:pt x="1078" y="1078"/>
                  <a:pt x="1092" y="1072"/>
                </a:cubicBezTo>
                <a:cubicBezTo>
                  <a:pt x="1116" y="1062"/>
                  <a:pt x="1123" y="1029"/>
                  <a:pt x="1106" y="1011"/>
                </a:cubicBezTo>
                <a:cubicBezTo>
                  <a:pt x="1100" y="1004"/>
                  <a:pt x="1088" y="1002"/>
                  <a:pt x="1079" y="1001"/>
                </a:cubicBezTo>
                <a:cubicBezTo>
                  <a:pt x="1075" y="1001"/>
                  <a:pt x="1069" y="1009"/>
                  <a:pt x="1064" y="1013"/>
                </a:cubicBezTo>
                <a:cubicBezTo>
                  <a:pt x="1069" y="1018"/>
                  <a:pt x="1073" y="1023"/>
                  <a:pt x="1078" y="1028"/>
                </a:cubicBezTo>
                <a:cubicBezTo>
                  <a:pt x="1083" y="1032"/>
                  <a:pt x="1094" y="1036"/>
                  <a:pt x="1093" y="1038"/>
                </a:cubicBezTo>
                <a:cubicBezTo>
                  <a:pt x="1091" y="1046"/>
                  <a:pt x="1087" y="1056"/>
                  <a:pt x="1081" y="1060"/>
                </a:cubicBezTo>
                <a:cubicBezTo>
                  <a:pt x="1071" y="1068"/>
                  <a:pt x="1058" y="1072"/>
                  <a:pt x="1046" y="1077"/>
                </a:cubicBezTo>
                <a:close/>
                <a:moveTo>
                  <a:pt x="307" y="1614"/>
                </a:moveTo>
                <a:cubicBezTo>
                  <a:pt x="275" y="1599"/>
                  <a:pt x="257" y="1576"/>
                  <a:pt x="252" y="1542"/>
                </a:cubicBezTo>
                <a:cubicBezTo>
                  <a:pt x="250" y="1526"/>
                  <a:pt x="243" y="1526"/>
                  <a:pt x="231" y="1531"/>
                </a:cubicBezTo>
                <a:cubicBezTo>
                  <a:pt x="231" y="1577"/>
                  <a:pt x="256" y="1614"/>
                  <a:pt x="298" y="1629"/>
                </a:cubicBezTo>
                <a:cubicBezTo>
                  <a:pt x="300" y="1624"/>
                  <a:pt x="303" y="1620"/>
                  <a:pt x="307" y="1614"/>
                </a:cubicBezTo>
                <a:close/>
                <a:moveTo>
                  <a:pt x="617" y="1037"/>
                </a:moveTo>
                <a:cubicBezTo>
                  <a:pt x="562" y="1003"/>
                  <a:pt x="469" y="1011"/>
                  <a:pt x="430" y="1059"/>
                </a:cubicBezTo>
                <a:cubicBezTo>
                  <a:pt x="492" y="1031"/>
                  <a:pt x="553" y="1025"/>
                  <a:pt x="617" y="1037"/>
                </a:cubicBezTo>
                <a:close/>
                <a:moveTo>
                  <a:pt x="747" y="970"/>
                </a:moveTo>
                <a:cubicBezTo>
                  <a:pt x="694" y="976"/>
                  <a:pt x="693" y="975"/>
                  <a:pt x="658" y="926"/>
                </a:cubicBezTo>
                <a:cubicBezTo>
                  <a:pt x="648" y="950"/>
                  <a:pt x="657" y="975"/>
                  <a:pt x="680" y="990"/>
                </a:cubicBezTo>
                <a:cubicBezTo>
                  <a:pt x="701" y="1003"/>
                  <a:pt x="725" y="997"/>
                  <a:pt x="747" y="970"/>
                </a:cubicBezTo>
                <a:close/>
                <a:moveTo>
                  <a:pt x="962" y="2318"/>
                </a:moveTo>
                <a:cubicBezTo>
                  <a:pt x="919" y="2326"/>
                  <a:pt x="889" y="2309"/>
                  <a:pt x="866" y="2275"/>
                </a:cubicBezTo>
                <a:cubicBezTo>
                  <a:pt x="863" y="2270"/>
                  <a:pt x="853" y="2270"/>
                  <a:pt x="843" y="2266"/>
                </a:cubicBezTo>
                <a:cubicBezTo>
                  <a:pt x="861" y="2315"/>
                  <a:pt x="939" y="2357"/>
                  <a:pt x="964" y="2335"/>
                </a:cubicBezTo>
                <a:cubicBezTo>
                  <a:pt x="963" y="2331"/>
                  <a:pt x="963" y="2326"/>
                  <a:pt x="962" y="2318"/>
                </a:cubicBezTo>
                <a:close/>
                <a:moveTo>
                  <a:pt x="939" y="2608"/>
                </a:moveTo>
                <a:cubicBezTo>
                  <a:pt x="929" y="2593"/>
                  <a:pt x="928" y="2592"/>
                  <a:pt x="915" y="2601"/>
                </a:cubicBezTo>
                <a:cubicBezTo>
                  <a:pt x="888" y="2619"/>
                  <a:pt x="860" y="2623"/>
                  <a:pt x="830" y="2610"/>
                </a:cubicBezTo>
                <a:cubicBezTo>
                  <a:pt x="823" y="2607"/>
                  <a:pt x="814" y="2608"/>
                  <a:pt x="806" y="2607"/>
                </a:cubicBezTo>
                <a:cubicBezTo>
                  <a:pt x="847" y="2644"/>
                  <a:pt x="906" y="2643"/>
                  <a:pt x="939" y="2608"/>
                </a:cubicBezTo>
                <a:close/>
                <a:moveTo>
                  <a:pt x="1396" y="2714"/>
                </a:moveTo>
                <a:cubicBezTo>
                  <a:pt x="1348" y="2747"/>
                  <a:pt x="1303" y="2776"/>
                  <a:pt x="1259" y="2807"/>
                </a:cubicBezTo>
                <a:cubicBezTo>
                  <a:pt x="1255" y="2809"/>
                  <a:pt x="1256" y="2816"/>
                  <a:pt x="1254" y="2822"/>
                </a:cubicBezTo>
                <a:cubicBezTo>
                  <a:pt x="1256" y="2822"/>
                  <a:pt x="1258" y="2823"/>
                  <a:pt x="1260" y="2824"/>
                </a:cubicBezTo>
                <a:cubicBezTo>
                  <a:pt x="1310" y="2795"/>
                  <a:pt x="1358" y="2764"/>
                  <a:pt x="1396" y="2714"/>
                </a:cubicBezTo>
                <a:close/>
                <a:moveTo>
                  <a:pt x="385" y="1357"/>
                </a:moveTo>
                <a:cubicBezTo>
                  <a:pt x="378" y="1386"/>
                  <a:pt x="383" y="1412"/>
                  <a:pt x="405" y="1433"/>
                </a:cubicBezTo>
                <a:cubicBezTo>
                  <a:pt x="426" y="1452"/>
                  <a:pt x="464" y="1461"/>
                  <a:pt x="488" y="1451"/>
                </a:cubicBezTo>
                <a:cubicBezTo>
                  <a:pt x="435" y="1439"/>
                  <a:pt x="398" y="1412"/>
                  <a:pt x="385" y="1357"/>
                </a:cubicBezTo>
                <a:close/>
                <a:moveTo>
                  <a:pt x="317" y="1404"/>
                </a:moveTo>
                <a:cubicBezTo>
                  <a:pt x="311" y="1408"/>
                  <a:pt x="307" y="1412"/>
                  <a:pt x="303" y="1415"/>
                </a:cubicBezTo>
                <a:cubicBezTo>
                  <a:pt x="325" y="1452"/>
                  <a:pt x="370" y="1467"/>
                  <a:pt x="406" y="1447"/>
                </a:cubicBezTo>
                <a:cubicBezTo>
                  <a:pt x="398" y="1442"/>
                  <a:pt x="392" y="1435"/>
                  <a:pt x="385" y="1434"/>
                </a:cubicBezTo>
                <a:cubicBezTo>
                  <a:pt x="359" y="1432"/>
                  <a:pt x="335" y="1426"/>
                  <a:pt x="317" y="1404"/>
                </a:cubicBezTo>
                <a:close/>
                <a:moveTo>
                  <a:pt x="1502" y="126"/>
                </a:moveTo>
                <a:cubicBezTo>
                  <a:pt x="1545" y="124"/>
                  <a:pt x="1568" y="96"/>
                  <a:pt x="1594" y="67"/>
                </a:cubicBezTo>
                <a:cubicBezTo>
                  <a:pt x="1558" y="63"/>
                  <a:pt x="1517" y="89"/>
                  <a:pt x="1502" y="126"/>
                </a:cubicBezTo>
                <a:close/>
                <a:moveTo>
                  <a:pt x="961" y="945"/>
                </a:moveTo>
                <a:cubicBezTo>
                  <a:pt x="983" y="968"/>
                  <a:pt x="1012" y="972"/>
                  <a:pt x="1032" y="957"/>
                </a:cubicBezTo>
                <a:cubicBezTo>
                  <a:pt x="1049" y="944"/>
                  <a:pt x="1051" y="920"/>
                  <a:pt x="1038" y="898"/>
                </a:cubicBezTo>
                <a:cubicBezTo>
                  <a:pt x="1021" y="936"/>
                  <a:pt x="1021" y="936"/>
                  <a:pt x="961" y="945"/>
                </a:cubicBezTo>
                <a:close/>
                <a:moveTo>
                  <a:pt x="240" y="2221"/>
                </a:moveTo>
                <a:cubicBezTo>
                  <a:pt x="229" y="2239"/>
                  <a:pt x="236" y="2250"/>
                  <a:pt x="251" y="2258"/>
                </a:cubicBezTo>
                <a:cubicBezTo>
                  <a:pt x="261" y="2263"/>
                  <a:pt x="271" y="2269"/>
                  <a:pt x="282" y="2271"/>
                </a:cubicBezTo>
                <a:cubicBezTo>
                  <a:pt x="303" y="2276"/>
                  <a:pt x="323" y="2273"/>
                  <a:pt x="342" y="2253"/>
                </a:cubicBezTo>
                <a:cubicBezTo>
                  <a:pt x="330" y="2251"/>
                  <a:pt x="321" y="2246"/>
                  <a:pt x="312" y="2248"/>
                </a:cubicBezTo>
                <a:cubicBezTo>
                  <a:pt x="283" y="2254"/>
                  <a:pt x="258" y="2249"/>
                  <a:pt x="240" y="2221"/>
                </a:cubicBezTo>
                <a:close/>
                <a:moveTo>
                  <a:pt x="197" y="1969"/>
                </a:moveTo>
                <a:cubicBezTo>
                  <a:pt x="195" y="1967"/>
                  <a:pt x="193" y="1965"/>
                  <a:pt x="191" y="1964"/>
                </a:cubicBezTo>
                <a:cubicBezTo>
                  <a:pt x="145" y="1973"/>
                  <a:pt x="101" y="1988"/>
                  <a:pt x="71" y="2028"/>
                </a:cubicBezTo>
                <a:cubicBezTo>
                  <a:pt x="109" y="2013"/>
                  <a:pt x="147" y="1999"/>
                  <a:pt x="184" y="1983"/>
                </a:cubicBezTo>
                <a:cubicBezTo>
                  <a:pt x="189" y="1981"/>
                  <a:pt x="192" y="1974"/>
                  <a:pt x="197" y="1969"/>
                </a:cubicBezTo>
                <a:close/>
                <a:moveTo>
                  <a:pt x="257" y="1759"/>
                </a:moveTo>
                <a:cubicBezTo>
                  <a:pt x="258" y="1760"/>
                  <a:pt x="259" y="1762"/>
                  <a:pt x="261" y="1764"/>
                </a:cubicBezTo>
                <a:cubicBezTo>
                  <a:pt x="266" y="1761"/>
                  <a:pt x="273" y="1760"/>
                  <a:pt x="275" y="1756"/>
                </a:cubicBezTo>
                <a:cubicBezTo>
                  <a:pt x="292" y="1717"/>
                  <a:pt x="308" y="1678"/>
                  <a:pt x="324" y="1639"/>
                </a:cubicBezTo>
                <a:cubicBezTo>
                  <a:pt x="323" y="1638"/>
                  <a:pt x="322" y="1636"/>
                  <a:pt x="320" y="1634"/>
                </a:cubicBezTo>
                <a:cubicBezTo>
                  <a:pt x="315" y="1637"/>
                  <a:pt x="309" y="1638"/>
                  <a:pt x="306" y="1642"/>
                </a:cubicBezTo>
                <a:cubicBezTo>
                  <a:pt x="301" y="1648"/>
                  <a:pt x="300" y="1656"/>
                  <a:pt x="297" y="1663"/>
                </a:cubicBezTo>
                <a:cubicBezTo>
                  <a:pt x="283" y="1695"/>
                  <a:pt x="270" y="1727"/>
                  <a:pt x="257" y="1759"/>
                </a:cubicBezTo>
                <a:close/>
                <a:moveTo>
                  <a:pt x="197" y="1995"/>
                </a:moveTo>
                <a:cubicBezTo>
                  <a:pt x="147" y="1999"/>
                  <a:pt x="83" y="2035"/>
                  <a:pt x="74" y="2058"/>
                </a:cubicBezTo>
                <a:cubicBezTo>
                  <a:pt x="109" y="2045"/>
                  <a:pt x="145" y="2031"/>
                  <a:pt x="181" y="2016"/>
                </a:cubicBezTo>
                <a:cubicBezTo>
                  <a:pt x="187" y="2013"/>
                  <a:pt x="190" y="2004"/>
                  <a:pt x="197" y="1995"/>
                </a:cubicBezTo>
                <a:close/>
                <a:moveTo>
                  <a:pt x="76" y="2092"/>
                </a:moveTo>
                <a:cubicBezTo>
                  <a:pt x="109" y="2079"/>
                  <a:pt x="139" y="2065"/>
                  <a:pt x="171" y="2055"/>
                </a:cubicBezTo>
                <a:cubicBezTo>
                  <a:pt x="186" y="2049"/>
                  <a:pt x="192" y="2043"/>
                  <a:pt x="186" y="2026"/>
                </a:cubicBezTo>
                <a:cubicBezTo>
                  <a:pt x="143" y="2039"/>
                  <a:pt x="104" y="2054"/>
                  <a:pt x="76" y="2092"/>
                </a:cubicBezTo>
                <a:close/>
                <a:moveTo>
                  <a:pt x="1247" y="1922"/>
                </a:moveTo>
                <a:cubicBezTo>
                  <a:pt x="1285" y="1966"/>
                  <a:pt x="1346" y="1969"/>
                  <a:pt x="1374" y="1929"/>
                </a:cubicBezTo>
                <a:cubicBezTo>
                  <a:pt x="1330" y="1938"/>
                  <a:pt x="1288" y="1939"/>
                  <a:pt x="1247" y="1922"/>
                </a:cubicBezTo>
                <a:close/>
                <a:moveTo>
                  <a:pt x="976" y="1995"/>
                </a:moveTo>
                <a:cubicBezTo>
                  <a:pt x="1002" y="2013"/>
                  <a:pt x="1024" y="2029"/>
                  <a:pt x="1046" y="2043"/>
                </a:cubicBezTo>
                <a:cubicBezTo>
                  <a:pt x="1057" y="2049"/>
                  <a:pt x="1066" y="2046"/>
                  <a:pt x="1066" y="2034"/>
                </a:cubicBezTo>
                <a:cubicBezTo>
                  <a:pt x="1042" y="2015"/>
                  <a:pt x="1020" y="1997"/>
                  <a:pt x="995" y="1977"/>
                </a:cubicBezTo>
                <a:cubicBezTo>
                  <a:pt x="992" y="1980"/>
                  <a:pt x="987" y="1985"/>
                  <a:pt x="976" y="1995"/>
                </a:cubicBezTo>
                <a:close/>
                <a:moveTo>
                  <a:pt x="1160" y="2874"/>
                </a:moveTo>
                <a:cubicBezTo>
                  <a:pt x="1160" y="2903"/>
                  <a:pt x="1167" y="2934"/>
                  <a:pt x="1145" y="2958"/>
                </a:cubicBezTo>
                <a:cubicBezTo>
                  <a:pt x="1159" y="2969"/>
                  <a:pt x="1169" y="2967"/>
                  <a:pt x="1173" y="2951"/>
                </a:cubicBezTo>
                <a:cubicBezTo>
                  <a:pt x="1177" y="2932"/>
                  <a:pt x="1182" y="2912"/>
                  <a:pt x="1184" y="2892"/>
                </a:cubicBezTo>
                <a:cubicBezTo>
                  <a:pt x="1186" y="2879"/>
                  <a:pt x="1179" y="2870"/>
                  <a:pt x="1160" y="2874"/>
                </a:cubicBezTo>
                <a:close/>
                <a:moveTo>
                  <a:pt x="1221" y="601"/>
                </a:moveTo>
                <a:cubicBezTo>
                  <a:pt x="1194" y="624"/>
                  <a:pt x="1187" y="677"/>
                  <a:pt x="1208" y="705"/>
                </a:cubicBezTo>
                <a:cubicBezTo>
                  <a:pt x="1223" y="671"/>
                  <a:pt x="1233" y="638"/>
                  <a:pt x="1221" y="601"/>
                </a:cubicBezTo>
                <a:close/>
                <a:moveTo>
                  <a:pt x="1469" y="2955"/>
                </a:moveTo>
                <a:cubicBezTo>
                  <a:pt x="1472" y="2964"/>
                  <a:pt x="1472" y="2974"/>
                  <a:pt x="1477" y="2978"/>
                </a:cubicBezTo>
                <a:cubicBezTo>
                  <a:pt x="1506" y="2999"/>
                  <a:pt x="1510" y="3026"/>
                  <a:pt x="1492" y="3062"/>
                </a:cubicBezTo>
                <a:cubicBezTo>
                  <a:pt x="1501" y="3060"/>
                  <a:pt x="1509" y="3060"/>
                  <a:pt x="1510" y="3057"/>
                </a:cubicBezTo>
                <a:cubicBezTo>
                  <a:pt x="1529" y="3021"/>
                  <a:pt x="1522" y="2971"/>
                  <a:pt x="1469" y="2955"/>
                </a:cubicBezTo>
                <a:close/>
                <a:moveTo>
                  <a:pt x="1105" y="3048"/>
                </a:moveTo>
                <a:cubicBezTo>
                  <a:pt x="1102" y="3061"/>
                  <a:pt x="1097" y="3070"/>
                  <a:pt x="1097" y="3079"/>
                </a:cubicBezTo>
                <a:cubicBezTo>
                  <a:pt x="1099" y="3096"/>
                  <a:pt x="1104" y="3113"/>
                  <a:pt x="1108" y="3133"/>
                </a:cubicBezTo>
                <a:cubicBezTo>
                  <a:pt x="1113" y="3133"/>
                  <a:pt x="1122" y="3133"/>
                  <a:pt x="1133" y="3134"/>
                </a:cubicBezTo>
                <a:cubicBezTo>
                  <a:pt x="1132" y="3103"/>
                  <a:pt x="1131" y="3075"/>
                  <a:pt x="1105" y="3048"/>
                </a:cubicBezTo>
                <a:close/>
                <a:moveTo>
                  <a:pt x="972" y="403"/>
                </a:moveTo>
                <a:cubicBezTo>
                  <a:pt x="977" y="428"/>
                  <a:pt x="982" y="452"/>
                  <a:pt x="987" y="477"/>
                </a:cubicBezTo>
                <a:cubicBezTo>
                  <a:pt x="994" y="474"/>
                  <a:pt x="1004" y="471"/>
                  <a:pt x="1012" y="468"/>
                </a:cubicBezTo>
                <a:cubicBezTo>
                  <a:pt x="1009" y="457"/>
                  <a:pt x="1006" y="448"/>
                  <a:pt x="1005" y="439"/>
                </a:cubicBezTo>
                <a:cubicBezTo>
                  <a:pt x="1005" y="429"/>
                  <a:pt x="1008" y="420"/>
                  <a:pt x="1010" y="409"/>
                </a:cubicBezTo>
                <a:cubicBezTo>
                  <a:pt x="997" y="407"/>
                  <a:pt x="984" y="405"/>
                  <a:pt x="972" y="403"/>
                </a:cubicBezTo>
                <a:close/>
                <a:moveTo>
                  <a:pt x="218" y="2336"/>
                </a:moveTo>
                <a:cubicBezTo>
                  <a:pt x="174" y="2345"/>
                  <a:pt x="135" y="2383"/>
                  <a:pt x="134" y="2411"/>
                </a:cubicBezTo>
                <a:cubicBezTo>
                  <a:pt x="160" y="2393"/>
                  <a:pt x="187" y="2374"/>
                  <a:pt x="214" y="2355"/>
                </a:cubicBezTo>
                <a:cubicBezTo>
                  <a:pt x="218" y="2352"/>
                  <a:pt x="217" y="2344"/>
                  <a:pt x="218" y="2336"/>
                </a:cubicBezTo>
                <a:close/>
                <a:moveTo>
                  <a:pt x="1677" y="2403"/>
                </a:moveTo>
                <a:cubicBezTo>
                  <a:pt x="1674" y="2453"/>
                  <a:pt x="1660" y="2499"/>
                  <a:pt x="1621" y="2539"/>
                </a:cubicBezTo>
                <a:cubicBezTo>
                  <a:pt x="1673" y="2521"/>
                  <a:pt x="1693" y="2471"/>
                  <a:pt x="1677" y="2403"/>
                </a:cubicBezTo>
                <a:close/>
                <a:moveTo>
                  <a:pt x="836" y="1016"/>
                </a:moveTo>
                <a:cubicBezTo>
                  <a:pt x="828" y="1047"/>
                  <a:pt x="827" y="1048"/>
                  <a:pt x="799" y="1038"/>
                </a:cubicBezTo>
                <a:cubicBezTo>
                  <a:pt x="796" y="1057"/>
                  <a:pt x="801" y="1067"/>
                  <a:pt x="814" y="1070"/>
                </a:cubicBezTo>
                <a:cubicBezTo>
                  <a:pt x="829" y="1074"/>
                  <a:pt x="851" y="1064"/>
                  <a:pt x="855" y="1051"/>
                </a:cubicBezTo>
                <a:cubicBezTo>
                  <a:pt x="860" y="1036"/>
                  <a:pt x="854" y="1024"/>
                  <a:pt x="836" y="1016"/>
                </a:cubicBezTo>
                <a:close/>
                <a:moveTo>
                  <a:pt x="145" y="2444"/>
                </a:moveTo>
                <a:cubicBezTo>
                  <a:pt x="172" y="2424"/>
                  <a:pt x="197" y="2406"/>
                  <a:pt x="222" y="2387"/>
                </a:cubicBezTo>
                <a:cubicBezTo>
                  <a:pt x="225" y="2384"/>
                  <a:pt x="224" y="2375"/>
                  <a:pt x="226" y="2365"/>
                </a:cubicBezTo>
                <a:cubicBezTo>
                  <a:pt x="184" y="2381"/>
                  <a:pt x="155" y="2402"/>
                  <a:pt x="145" y="2444"/>
                </a:cubicBezTo>
                <a:close/>
                <a:moveTo>
                  <a:pt x="1254" y="2838"/>
                </a:moveTo>
                <a:cubicBezTo>
                  <a:pt x="1242" y="2842"/>
                  <a:pt x="1240" y="2848"/>
                  <a:pt x="1246" y="2858"/>
                </a:cubicBezTo>
                <a:cubicBezTo>
                  <a:pt x="1259" y="2879"/>
                  <a:pt x="1263" y="2901"/>
                  <a:pt x="1257" y="2925"/>
                </a:cubicBezTo>
                <a:cubicBezTo>
                  <a:pt x="1255" y="2934"/>
                  <a:pt x="1258" y="2945"/>
                  <a:pt x="1259" y="2959"/>
                </a:cubicBezTo>
                <a:cubicBezTo>
                  <a:pt x="1284" y="2920"/>
                  <a:pt x="1281" y="2873"/>
                  <a:pt x="1254" y="2838"/>
                </a:cubicBezTo>
                <a:close/>
                <a:moveTo>
                  <a:pt x="906" y="2794"/>
                </a:moveTo>
                <a:cubicBezTo>
                  <a:pt x="902" y="2799"/>
                  <a:pt x="897" y="2804"/>
                  <a:pt x="895" y="2810"/>
                </a:cubicBezTo>
                <a:cubicBezTo>
                  <a:pt x="888" y="2837"/>
                  <a:pt x="873" y="2858"/>
                  <a:pt x="846" y="2870"/>
                </a:cubicBezTo>
                <a:cubicBezTo>
                  <a:pt x="843" y="2871"/>
                  <a:pt x="839" y="2873"/>
                  <a:pt x="835" y="2876"/>
                </a:cubicBezTo>
                <a:cubicBezTo>
                  <a:pt x="881" y="2886"/>
                  <a:pt x="915" y="2849"/>
                  <a:pt x="906" y="2794"/>
                </a:cubicBezTo>
                <a:close/>
                <a:moveTo>
                  <a:pt x="1652" y="2364"/>
                </a:moveTo>
                <a:cubicBezTo>
                  <a:pt x="1650" y="2389"/>
                  <a:pt x="1651" y="2418"/>
                  <a:pt x="1644" y="2445"/>
                </a:cubicBezTo>
                <a:cubicBezTo>
                  <a:pt x="1638" y="2472"/>
                  <a:pt x="1623" y="2497"/>
                  <a:pt x="1613" y="2521"/>
                </a:cubicBezTo>
                <a:cubicBezTo>
                  <a:pt x="1656" y="2500"/>
                  <a:pt x="1677" y="2417"/>
                  <a:pt x="1652" y="2364"/>
                </a:cubicBezTo>
                <a:close/>
                <a:moveTo>
                  <a:pt x="192" y="2209"/>
                </a:moveTo>
                <a:cubicBezTo>
                  <a:pt x="154" y="2215"/>
                  <a:pt x="118" y="2246"/>
                  <a:pt x="114" y="2273"/>
                </a:cubicBezTo>
                <a:cubicBezTo>
                  <a:pt x="135" y="2261"/>
                  <a:pt x="157" y="2246"/>
                  <a:pt x="181" y="2236"/>
                </a:cubicBezTo>
                <a:cubicBezTo>
                  <a:pt x="196" y="2229"/>
                  <a:pt x="197" y="2221"/>
                  <a:pt x="192" y="2209"/>
                </a:cubicBezTo>
                <a:close/>
                <a:moveTo>
                  <a:pt x="98" y="1918"/>
                </a:moveTo>
                <a:cubicBezTo>
                  <a:pt x="133" y="1910"/>
                  <a:pt x="167" y="1902"/>
                  <a:pt x="202" y="1892"/>
                </a:cubicBezTo>
                <a:cubicBezTo>
                  <a:pt x="207" y="1891"/>
                  <a:pt x="210" y="1880"/>
                  <a:pt x="215" y="1871"/>
                </a:cubicBezTo>
                <a:cubicBezTo>
                  <a:pt x="171" y="1875"/>
                  <a:pt x="119" y="1896"/>
                  <a:pt x="98" y="1918"/>
                </a:cubicBezTo>
                <a:close/>
                <a:moveTo>
                  <a:pt x="131" y="2369"/>
                </a:moveTo>
                <a:cubicBezTo>
                  <a:pt x="157" y="2354"/>
                  <a:pt x="183" y="2338"/>
                  <a:pt x="212" y="2321"/>
                </a:cubicBezTo>
                <a:cubicBezTo>
                  <a:pt x="211" y="2317"/>
                  <a:pt x="209" y="2311"/>
                  <a:pt x="207" y="2304"/>
                </a:cubicBezTo>
                <a:cubicBezTo>
                  <a:pt x="172" y="2310"/>
                  <a:pt x="136" y="2343"/>
                  <a:pt x="131" y="2369"/>
                </a:cubicBezTo>
                <a:close/>
                <a:moveTo>
                  <a:pt x="872" y="398"/>
                </a:moveTo>
                <a:cubicBezTo>
                  <a:pt x="858" y="374"/>
                  <a:pt x="836" y="366"/>
                  <a:pt x="812" y="375"/>
                </a:cubicBezTo>
                <a:cubicBezTo>
                  <a:pt x="792" y="383"/>
                  <a:pt x="784" y="398"/>
                  <a:pt x="788" y="418"/>
                </a:cubicBezTo>
                <a:cubicBezTo>
                  <a:pt x="822" y="391"/>
                  <a:pt x="823" y="391"/>
                  <a:pt x="872" y="398"/>
                </a:cubicBezTo>
                <a:close/>
                <a:moveTo>
                  <a:pt x="204" y="1902"/>
                </a:moveTo>
                <a:cubicBezTo>
                  <a:pt x="161" y="1909"/>
                  <a:pt x="121" y="1919"/>
                  <a:pt x="91" y="1950"/>
                </a:cubicBezTo>
                <a:cubicBezTo>
                  <a:pt x="123" y="1942"/>
                  <a:pt x="154" y="1932"/>
                  <a:pt x="187" y="1925"/>
                </a:cubicBezTo>
                <a:cubicBezTo>
                  <a:pt x="200" y="1923"/>
                  <a:pt x="206" y="1919"/>
                  <a:pt x="204" y="1902"/>
                </a:cubicBezTo>
                <a:close/>
                <a:moveTo>
                  <a:pt x="1001" y="1675"/>
                </a:moveTo>
                <a:cubicBezTo>
                  <a:pt x="991" y="1680"/>
                  <a:pt x="981" y="1689"/>
                  <a:pt x="973" y="1688"/>
                </a:cubicBezTo>
                <a:cubicBezTo>
                  <a:pt x="955" y="1686"/>
                  <a:pt x="968" y="1672"/>
                  <a:pt x="967" y="1663"/>
                </a:cubicBezTo>
                <a:cubicBezTo>
                  <a:pt x="949" y="1673"/>
                  <a:pt x="942" y="1689"/>
                  <a:pt x="951" y="1702"/>
                </a:cubicBezTo>
                <a:cubicBezTo>
                  <a:pt x="960" y="1717"/>
                  <a:pt x="981" y="1722"/>
                  <a:pt x="994" y="1712"/>
                </a:cubicBezTo>
                <a:cubicBezTo>
                  <a:pt x="1009" y="1702"/>
                  <a:pt x="1010" y="1687"/>
                  <a:pt x="1001" y="1675"/>
                </a:cubicBezTo>
                <a:close/>
                <a:moveTo>
                  <a:pt x="230" y="2394"/>
                </a:moveTo>
                <a:cubicBezTo>
                  <a:pt x="190" y="2416"/>
                  <a:pt x="166" y="2449"/>
                  <a:pt x="168" y="2476"/>
                </a:cubicBezTo>
                <a:cubicBezTo>
                  <a:pt x="187" y="2458"/>
                  <a:pt x="206" y="2438"/>
                  <a:pt x="227" y="2421"/>
                </a:cubicBezTo>
                <a:cubicBezTo>
                  <a:pt x="237" y="2412"/>
                  <a:pt x="237" y="2405"/>
                  <a:pt x="230" y="2394"/>
                </a:cubicBezTo>
                <a:close/>
                <a:moveTo>
                  <a:pt x="1013" y="2443"/>
                </a:moveTo>
                <a:cubicBezTo>
                  <a:pt x="1019" y="2454"/>
                  <a:pt x="1022" y="2467"/>
                  <a:pt x="1031" y="2475"/>
                </a:cubicBezTo>
                <a:cubicBezTo>
                  <a:pt x="1058" y="2501"/>
                  <a:pt x="1075" y="2532"/>
                  <a:pt x="1088" y="2566"/>
                </a:cubicBezTo>
                <a:cubicBezTo>
                  <a:pt x="1088" y="2567"/>
                  <a:pt x="1090" y="2566"/>
                  <a:pt x="1091" y="2567"/>
                </a:cubicBezTo>
                <a:cubicBezTo>
                  <a:pt x="1095" y="2532"/>
                  <a:pt x="1058" y="2470"/>
                  <a:pt x="1013" y="2443"/>
                </a:cubicBezTo>
                <a:close/>
                <a:moveTo>
                  <a:pt x="1224" y="3134"/>
                </a:moveTo>
                <a:cubicBezTo>
                  <a:pt x="1231" y="3128"/>
                  <a:pt x="1242" y="3123"/>
                  <a:pt x="1242" y="3116"/>
                </a:cubicBezTo>
                <a:cubicBezTo>
                  <a:pt x="1245" y="3093"/>
                  <a:pt x="1234" y="3075"/>
                  <a:pt x="1216" y="3053"/>
                </a:cubicBezTo>
                <a:cubicBezTo>
                  <a:pt x="1212" y="3066"/>
                  <a:pt x="1205" y="3075"/>
                  <a:pt x="1207" y="3083"/>
                </a:cubicBezTo>
                <a:cubicBezTo>
                  <a:pt x="1210" y="3099"/>
                  <a:pt x="1217" y="3115"/>
                  <a:pt x="1224" y="3134"/>
                </a:cubicBezTo>
                <a:close/>
                <a:moveTo>
                  <a:pt x="1410" y="2732"/>
                </a:moveTo>
                <a:cubicBezTo>
                  <a:pt x="1430" y="2750"/>
                  <a:pt x="1421" y="2786"/>
                  <a:pt x="1454" y="2801"/>
                </a:cubicBezTo>
                <a:cubicBezTo>
                  <a:pt x="1456" y="2774"/>
                  <a:pt x="1447" y="2754"/>
                  <a:pt x="1438" y="2734"/>
                </a:cubicBezTo>
                <a:cubicBezTo>
                  <a:pt x="1431" y="2718"/>
                  <a:pt x="1422" y="2719"/>
                  <a:pt x="1410" y="2732"/>
                </a:cubicBezTo>
                <a:close/>
                <a:moveTo>
                  <a:pt x="1118" y="2843"/>
                </a:moveTo>
                <a:cubicBezTo>
                  <a:pt x="1124" y="2839"/>
                  <a:pt x="1134" y="2837"/>
                  <a:pt x="1137" y="2831"/>
                </a:cubicBezTo>
                <a:cubicBezTo>
                  <a:pt x="1151" y="2808"/>
                  <a:pt x="1148" y="2782"/>
                  <a:pt x="1129" y="2763"/>
                </a:cubicBezTo>
                <a:cubicBezTo>
                  <a:pt x="1125" y="2773"/>
                  <a:pt x="1120" y="2782"/>
                  <a:pt x="1119" y="2790"/>
                </a:cubicBezTo>
                <a:cubicBezTo>
                  <a:pt x="1117" y="2806"/>
                  <a:pt x="1118" y="2822"/>
                  <a:pt x="1118" y="2843"/>
                </a:cubicBezTo>
                <a:close/>
                <a:moveTo>
                  <a:pt x="940" y="2105"/>
                </a:moveTo>
                <a:cubicBezTo>
                  <a:pt x="938" y="2107"/>
                  <a:pt x="937" y="2109"/>
                  <a:pt x="935" y="2111"/>
                </a:cubicBezTo>
                <a:cubicBezTo>
                  <a:pt x="948" y="2137"/>
                  <a:pt x="961" y="2164"/>
                  <a:pt x="990" y="2178"/>
                </a:cubicBezTo>
                <a:cubicBezTo>
                  <a:pt x="995" y="2181"/>
                  <a:pt x="1002" y="2179"/>
                  <a:pt x="1008" y="2179"/>
                </a:cubicBezTo>
                <a:cubicBezTo>
                  <a:pt x="1005" y="2174"/>
                  <a:pt x="1002" y="2169"/>
                  <a:pt x="999" y="2164"/>
                </a:cubicBezTo>
                <a:cubicBezTo>
                  <a:pt x="986" y="2149"/>
                  <a:pt x="973" y="2134"/>
                  <a:pt x="959" y="2119"/>
                </a:cubicBezTo>
                <a:cubicBezTo>
                  <a:pt x="954" y="2114"/>
                  <a:pt x="946" y="2110"/>
                  <a:pt x="940" y="2105"/>
                </a:cubicBezTo>
                <a:close/>
                <a:moveTo>
                  <a:pt x="112" y="2310"/>
                </a:moveTo>
                <a:cubicBezTo>
                  <a:pt x="140" y="2294"/>
                  <a:pt x="163" y="2279"/>
                  <a:pt x="188" y="2267"/>
                </a:cubicBezTo>
                <a:cubicBezTo>
                  <a:pt x="202" y="2260"/>
                  <a:pt x="202" y="2253"/>
                  <a:pt x="195" y="2240"/>
                </a:cubicBezTo>
                <a:cubicBezTo>
                  <a:pt x="163" y="2257"/>
                  <a:pt x="131" y="2273"/>
                  <a:pt x="112" y="2310"/>
                </a:cubicBezTo>
                <a:close/>
                <a:moveTo>
                  <a:pt x="84" y="2120"/>
                </a:moveTo>
                <a:cubicBezTo>
                  <a:pt x="117" y="2106"/>
                  <a:pt x="146" y="2094"/>
                  <a:pt x="175" y="2080"/>
                </a:cubicBezTo>
                <a:cubicBezTo>
                  <a:pt x="180" y="2078"/>
                  <a:pt x="183" y="2071"/>
                  <a:pt x="187" y="2066"/>
                </a:cubicBezTo>
                <a:cubicBezTo>
                  <a:pt x="186" y="2065"/>
                  <a:pt x="184" y="2063"/>
                  <a:pt x="182" y="2062"/>
                </a:cubicBezTo>
                <a:cubicBezTo>
                  <a:pt x="145" y="2071"/>
                  <a:pt x="109" y="2083"/>
                  <a:pt x="84" y="2120"/>
                </a:cubicBezTo>
                <a:close/>
                <a:moveTo>
                  <a:pt x="83" y="1982"/>
                </a:moveTo>
                <a:cubicBezTo>
                  <a:pt x="119" y="1972"/>
                  <a:pt x="153" y="1963"/>
                  <a:pt x="187" y="1953"/>
                </a:cubicBezTo>
                <a:cubicBezTo>
                  <a:pt x="192" y="1951"/>
                  <a:pt x="195" y="1945"/>
                  <a:pt x="200" y="1940"/>
                </a:cubicBezTo>
                <a:cubicBezTo>
                  <a:pt x="198" y="1939"/>
                  <a:pt x="197" y="1937"/>
                  <a:pt x="195" y="1935"/>
                </a:cubicBezTo>
                <a:cubicBezTo>
                  <a:pt x="155" y="1942"/>
                  <a:pt x="114" y="1949"/>
                  <a:pt x="83" y="1982"/>
                </a:cubicBezTo>
                <a:close/>
                <a:moveTo>
                  <a:pt x="705" y="2947"/>
                </a:moveTo>
                <a:cubicBezTo>
                  <a:pt x="702" y="2946"/>
                  <a:pt x="700" y="2946"/>
                  <a:pt x="697" y="2946"/>
                </a:cubicBezTo>
                <a:cubicBezTo>
                  <a:pt x="694" y="2963"/>
                  <a:pt x="690" y="2980"/>
                  <a:pt x="687" y="2997"/>
                </a:cubicBezTo>
                <a:cubicBezTo>
                  <a:pt x="684" y="3019"/>
                  <a:pt x="685" y="3019"/>
                  <a:pt x="709" y="3020"/>
                </a:cubicBezTo>
                <a:cubicBezTo>
                  <a:pt x="716" y="2995"/>
                  <a:pt x="719" y="2970"/>
                  <a:pt x="705" y="2947"/>
                </a:cubicBezTo>
                <a:close/>
                <a:moveTo>
                  <a:pt x="1291" y="666"/>
                </a:moveTo>
                <a:cubicBezTo>
                  <a:pt x="1282" y="704"/>
                  <a:pt x="1291" y="744"/>
                  <a:pt x="1310" y="755"/>
                </a:cubicBezTo>
                <a:cubicBezTo>
                  <a:pt x="1319" y="723"/>
                  <a:pt x="1314" y="695"/>
                  <a:pt x="1291" y="666"/>
                </a:cubicBezTo>
                <a:close/>
                <a:moveTo>
                  <a:pt x="1117" y="579"/>
                </a:moveTo>
                <a:cubicBezTo>
                  <a:pt x="1131" y="604"/>
                  <a:pt x="1136" y="630"/>
                  <a:pt x="1123" y="659"/>
                </a:cubicBezTo>
                <a:cubicBezTo>
                  <a:pt x="1145" y="653"/>
                  <a:pt x="1154" y="641"/>
                  <a:pt x="1155" y="623"/>
                </a:cubicBezTo>
                <a:cubicBezTo>
                  <a:pt x="1157" y="605"/>
                  <a:pt x="1143" y="588"/>
                  <a:pt x="1117" y="579"/>
                </a:cubicBezTo>
                <a:close/>
                <a:moveTo>
                  <a:pt x="618" y="2887"/>
                </a:moveTo>
                <a:cubicBezTo>
                  <a:pt x="602" y="2873"/>
                  <a:pt x="594" y="2874"/>
                  <a:pt x="584" y="2886"/>
                </a:cubicBezTo>
                <a:cubicBezTo>
                  <a:pt x="577" y="2894"/>
                  <a:pt x="569" y="2902"/>
                  <a:pt x="559" y="2908"/>
                </a:cubicBezTo>
                <a:cubicBezTo>
                  <a:pt x="546" y="2915"/>
                  <a:pt x="546" y="2923"/>
                  <a:pt x="557" y="2936"/>
                </a:cubicBezTo>
                <a:cubicBezTo>
                  <a:pt x="577" y="2920"/>
                  <a:pt x="597" y="2904"/>
                  <a:pt x="618" y="2887"/>
                </a:cubicBezTo>
                <a:close/>
                <a:moveTo>
                  <a:pt x="527" y="2700"/>
                </a:moveTo>
                <a:cubicBezTo>
                  <a:pt x="517" y="2698"/>
                  <a:pt x="508" y="2693"/>
                  <a:pt x="501" y="2695"/>
                </a:cubicBezTo>
                <a:cubicBezTo>
                  <a:pt x="484" y="2702"/>
                  <a:pt x="467" y="2711"/>
                  <a:pt x="447" y="2720"/>
                </a:cubicBezTo>
                <a:cubicBezTo>
                  <a:pt x="451" y="2724"/>
                  <a:pt x="457" y="2732"/>
                  <a:pt x="464" y="2733"/>
                </a:cubicBezTo>
                <a:cubicBezTo>
                  <a:pt x="488" y="2734"/>
                  <a:pt x="510" y="2726"/>
                  <a:pt x="527" y="2700"/>
                </a:cubicBezTo>
                <a:close/>
                <a:moveTo>
                  <a:pt x="928" y="2525"/>
                </a:moveTo>
                <a:cubicBezTo>
                  <a:pt x="901" y="2510"/>
                  <a:pt x="877" y="2497"/>
                  <a:pt x="852" y="2483"/>
                </a:cubicBezTo>
                <a:cubicBezTo>
                  <a:pt x="850" y="2485"/>
                  <a:pt x="844" y="2488"/>
                  <a:pt x="839" y="2492"/>
                </a:cubicBezTo>
                <a:cubicBezTo>
                  <a:pt x="839" y="2494"/>
                  <a:pt x="839" y="2496"/>
                  <a:pt x="839" y="2498"/>
                </a:cubicBezTo>
                <a:cubicBezTo>
                  <a:pt x="863" y="2510"/>
                  <a:pt x="887" y="2522"/>
                  <a:pt x="911" y="2533"/>
                </a:cubicBezTo>
                <a:cubicBezTo>
                  <a:pt x="920" y="2537"/>
                  <a:pt x="928" y="2535"/>
                  <a:pt x="928" y="2525"/>
                </a:cubicBezTo>
                <a:close/>
                <a:moveTo>
                  <a:pt x="1074" y="803"/>
                </a:moveTo>
                <a:cubicBezTo>
                  <a:pt x="1072" y="817"/>
                  <a:pt x="1073" y="831"/>
                  <a:pt x="1068" y="843"/>
                </a:cubicBezTo>
                <a:cubicBezTo>
                  <a:pt x="1063" y="854"/>
                  <a:pt x="1052" y="863"/>
                  <a:pt x="1043" y="873"/>
                </a:cubicBezTo>
                <a:cubicBezTo>
                  <a:pt x="1065" y="877"/>
                  <a:pt x="1085" y="868"/>
                  <a:pt x="1092" y="850"/>
                </a:cubicBezTo>
                <a:cubicBezTo>
                  <a:pt x="1099" y="832"/>
                  <a:pt x="1092" y="815"/>
                  <a:pt x="1074" y="803"/>
                </a:cubicBezTo>
                <a:close/>
                <a:moveTo>
                  <a:pt x="638" y="912"/>
                </a:moveTo>
                <a:cubicBezTo>
                  <a:pt x="627" y="902"/>
                  <a:pt x="613" y="894"/>
                  <a:pt x="606" y="882"/>
                </a:cubicBezTo>
                <a:cubicBezTo>
                  <a:pt x="599" y="870"/>
                  <a:pt x="598" y="854"/>
                  <a:pt x="594" y="839"/>
                </a:cubicBezTo>
                <a:cubicBezTo>
                  <a:pt x="577" y="857"/>
                  <a:pt x="576" y="875"/>
                  <a:pt x="590" y="897"/>
                </a:cubicBezTo>
                <a:cubicBezTo>
                  <a:pt x="603" y="916"/>
                  <a:pt x="618" y="920"/>
                  <a:pt x="638" y="912"/>
                </a:cubicBezTo>
                <a:close/>
                <a:moveTo>
                  <a:pt x="634" y="2966"/>
                </a:moveTo>
                <a:cubicBezTo>
                  <a:pt x="631" y="2949"/>
                  <a:pt x="629" y="2933"/>
                  <a:pt x="624" y="2918"/>
                </a:cubicBezTo>
                <a:cubicBezTo>
                  <a:pt x="623" y="2914"/>
                  <a:pt x="613" y="2908"/>
                  <a:pt x="609" y="2909"/>
                </a:cubicBezTo>
                <a:cubicBezTo>
                  <a:pt x="602" y="2911"/>
                  <a:pt x="594" y="2916"/>
                  <a:pt x="599" y="2928"/>
                </a:cubicBezTo>
                <a:cubicBezTo>
                  <a:pt x="601" y="2934"/>
                  <a:pt x="603" y="2940"/>
                  <a:pt x="603" y="2947"/>
                </a:cubicBezTo>
                <a:cubicBezTo>
                  <a:pt x="603" y="2966"/>
                  <a:pt x="614" y="2969"/>
                  <a:pt x="634" y="2966"/>
                </a:cubicBezTo>
                <a:close/>
                <a:moveTo>
                  <a:pt x="798" y="2983"/>
                </a:moveTo>
                <a:cubicBezTo>
                  <a:pt x="836" y="2974"/>
                  <a:pt x="853" y="2951"/>
                  <a:pt x="850" y="2918"/>
                </a:cubicBezTo>
                <a:cubicBezTo>
                  <a:pt x="844" y="2918"/>
                  <a:pt x="837" y="2917"/>
                  <a:pt x="830" y="2917"/>
                </a:cubicBezTo>
                <a:cubicBezTo>
                  <a:pt x="829" y="2936"/>
                  <a:pt x="823" y="2950"/>
                  <a:pt x="808" y="2961"/>
                </a:cubicBezTo>
                <a:cubicBezTo>
                  <a:pt x="803" y="2964"/>
                  <a:pt x="802" y="2973"/>
                  <a:pt x="798" y="2983"/>
                </a:cubicBezTo>
                <a:close/>
                <a:moveTo>
                  <a:pt x="122" y="2338"/>
                </a:moveTo>
                <a:cubicBezTo>
                  <a:pt x="147" y="2324"/>
                  <a:pt x="168" y="2310"/>
                  <a:pt x="191" y="2299"/>
                </a:cubicBezTo>
                <a:cubicBezTo>
                  <a:pt x="207" y="2293"/>
                  <a:pt x="207" y="2285"/>
                  <a:pt x="199" y="2272"/>
                </a:cubicBezTo>
                <a:cubicBezTo>
                  <a:pt x="169" y="2288"/>
                  <a:pt x="139" y="2302"/>
                  <a:pt x="122" y="2338"/>
                </a:cubicBezTo>
                <a:close/>
                <a:moveTo>
                  <a:pt x="98" y="1890"/>
                </a:moveTo>
                <a:cubicBezTo>
                  <a:pt x="134" y="1881"/>
                  <a:pt x="172" y="1871"/>
                  <a:pt x="210" y="1859"/>
                </a:cubicBezTo>
                <a:cubicBezTo>
                  <a:pt x="215" y="1858"/>
                  <a:pt x="217" y="1850"/>
                  <a:pt x="222" y="1843"/>
                </a:cubicBezTo>
                <a:cubicBezTo>
                  <a:pt x="181" y="1845"/>
                  <a:pt x="116" y="1871"/>
                  <a:pt x="98" y="1890"/>
                </a:cubicBezTo>
                <a:close/>
                <a:moveTo>
                  <a:pt x="850" y="951"/>
                </a:moveTo>
                <a:cubicBezTo>
                  <a:pt x="829" y="967"/>
                  <a:pt x="807" y="975"/>
                  <a:pt x="781" y="967"/>
                </a:cubicBezTo>
                <a:cubicBezTo>
                  <a:pt x="790" y="991"/>
                  <a:pt x="801" y="998"/>
                  <a:pt x="817" y="995"/>
                </a:cubicBezTo>
                <a:cubicBezTo>
                  <a:pt x="837" y="990"/>
                  <a:pt x="851" y="972"/>
                  <a:pt x="850" y="951"/>
                </a:cubicBezTo>
                <a:close/>
                <a:moveTo>
                  <a:pt x="1056" y="2563"/>
                </a:moveTo>
                <a:cubicBezTo>
                  <a:pt x="1063" y="2519"/>
                  <a:pt x="1026" y="2499"/>
                  <a:pt x="1006" y="2470"/>
                </a:cubicBezTo>
                <a:cubicBezTo>
                  <a:pt x="1005" y="2511"/>
                  <a:pt x="1041" y="2531"/>
                  <a:pt x="1056" y="2563"/>
                </a:cubicBezTo>
                <a:close/>
                <a:moveTo>
                  <a:pt x="184" y="2118"/>
                </a:moveTo>
                <a:cubicBezTo>
                  <a:pt x="150" y="2134"/>
                  <a:pt x="118" y="2151"/>
                  <a:pt x="100" y="2186"/>
                </a:cubicBezTo>
                <a:cubicBezTo>
                  <a:pt x="125" y="2171"/>
                  <a:pt x="149" y="2156"/>
                  <a:pt x="174" y="2144"/>
                </a:cubicBezTo>
                <a:cubicBezTo>
                  <a:pt x="186" y="2138"/>
                  <a:pt x="189" y="2132"/>
                  <a:pt x="184" y="2118"/>
                </a:cubicBezTo>
                <a:close/>
                <a:moveTo>
                  <a:pt x="189" y="2176"/>
                </a:moveTo>
                <a:cubicBezTo>
                  <a:pt x="156" y="2193"/>
                  <a:pt x="125" y="2208"/>
                  <a:pt x="108" y="2243"/>
                </a:cubicBezTo>
                <a:cubicBezTo>
                  <a:pt x="132" y="2230"/>
                  <a:pt x="153" y="2216"/>
                  <a:pt x="176" y="2205"/>
                </a:cubicBezTo>
                <a:cubicBezTo>
                  <a:pt x="189" y="2199"/>
                  <a:pt x="195" y="2193"/>
                  <a:pt x="189" y="2176"/>
                </a:cubicBezTo>
                <a:close/>
                <a:moveTo>
                  <a:pt x="550" y="584"/>
                </a:moveTo>
                <a:cubicBezTo>
                  <a:pt x="530" y="594"/>
                  <a:pt x="518" y="609"/>
                  <a:pt x="520" y="632"/>
                </a:cubicBezTo>
                <a:cubicBezTo>
                  <a:pt x="522" y="652"/>
                  <a:pt x="532" y="667"/>
                  <a:pt x="552" y="676"/>
                </a:cubicBezTo>
                <a:cubicBezTo>
                  <a:pt x="537" y="645"/>
                  <a:pt x="535" y="615"/>
                  <a:pt x="550" y="584"/>
                </a:cubicBezTo>
                <a:close/>
                <a:moveTo>
                  <a:pt x="100" y="2154"/>
                </a:moveTo>
                <a:cubicBezTo>
                  <a:pt x="126" y="2140"/>
                  <a:pt x="152" y="2126"/>
                  <a:pt x="178" y="2111"/>
                </a:cubicBezTo>
                <a:cubicBezTo>
                  <a:pt x="182" y="2108"/>
                  <a:pt x="184" y="2099"/>
                  <a:pt x="187" y="2093"/>
                </a:cubicBezTo>
                <a:cubicBezTo>
                  <a:pt x="185" y="2092"/>
                  <a:pt x="184" y="2091"/>
                  <a:pt x="182" y="2090"/>
                </a:cubicBezTo>
                <a:cubicBezTo>
                  <a:pt x="149" y="2105"/>
                  <a:pt x="117" y="2120"/>
                  <a:pt x="100" y="2154"/>
                </a:cubicBezTo>
                <a:close/>
                <a:moveTo>
                  <a:pt x="1598" y="159"/>
                </a:moveTo>
                <a:cubicBezTo>
                  <a:pt x="1633" y="169"/>
                  <a:pt x="1664" y="160"/>
                  <a:pt x="1678" y="136"/>
                </a:cubicBezTo>
                <a:cubicBezTo>
                  <a:pt x="1649" y="133"/>
                  <a:pt x="1622" y="136"/>
                  <a:pt x="1598" y="159"/>
                </a:cubicBezTo>
                <a:close/>
                <a:moveTo>
                  <a:pt x="1300" y="1313"/>
                </a:moveTo>
                <a:cubicBezTo>
                  <a:pt x="1282" y="1342"/>
                  <a:pt x="1275" y="1373"/>
                  <a:pt x="1281" y="1407"/>
                </a:cubicBezTo>
                <a:cubicBezTo>
                  <a:pt x="1299" y="1378"/>
                  <a:pt x="1306" y="1347"/>
                  <a:pt x="1300" y="1313"/>
                </a:cubicBezTo>
                <a:close/>
                <a:moveTo>
                  <a:pt x="1359" y="622"/>
                </a:moveTo>
                <a:cubicBezTo>
                  <a:pt x="1329" y="606"/>
                  <a:pt x="1291" y="611"/>
                  <a:pt x="1276" y="631"/>
                </a:cubicBezTo>
                <a:cubicBezTo>
                  <a:pt x="1305" y="640"/>
                  <a:pt x="1331" y="638"/>
                  <a:pt x="1359" y="622"/>
                </a:cubicBezTo>
                <a:close/>
                <a:moveTo>
                  <a:pt x="911" y="3100"/>
                </a:moveTo>
                <a:cubicBezTo>
                  <a:pt x="911" y="3078"/>
                  <a:pt x="911" y="3056"/>
                  <a:pt x="911" y="3034"/>
                </a:cubicBezTo>
                <a:cubicBezTo>
                  <a:pt x="893" y="3036"/>
                  <a:pt x="887" y="3043"/>
                  <a:pt x="890" y="3057"/>
                </a:cubicBezTo>
                <a:cubicBezTo>
                  <a:pt x="891" y="3064"/>
                  <a:pt x="891" y="3072"/>
                  <a:pt x="889" y="3078"/>
                </a:cubicBezTo>
                <a:cubicBezTo>
                  <a:pt x="885" y="3094"/>
                  <a:pt x="892" y="3099"/>
                  <a:pt x="911" y="3100"/>
                </a:cubicBezTo>
                <a:close/>
                <a:moveTo>
                  <a:pt x="1087" y="2893"/>
                </a:moveTo>
                <a:cubicBezTo>
                  <a:pt x="1047" y="2932"/>
                  <a:pt x="1050" y="2929"/>
                  <a:pt x="1065" y="2956"/>
                </a:cubicBezTo>
                <a:cubicBezTo>
                  <a:pt x="1075" y="2943"/>
                  <a:pt x="1085" y="2930"/>
                  <a:pt x="1094" y="2918"/>
                </a:cubicBezTo>
                <a:cubicBezTo>
                  <a:pt x="1103" y="2906"/>
                  <a:pt x="1099" y="2898"/>
                  <a:pt x="1087" y="2893"/>
                </a:cubicBezTo>
                <a:close/>
                <a:moveTo>
                  <a:pt x="317" y="1530"/>
                </a:moveTo>
                <a:cubicBezTo>
                  <a:pt x="308" y="1521"/>
                  <a:pt x="303" y="1513"/>
                  <a:pt x="296" y="1510"/>
                </a:cubicBezTo>
                <a:cubicBezTo>
                  <a:pt x="283" y="1506"/>
                  <a:pt x="269" y="1504"/>
                  <a:pt x="253" y="1500"/>
                </a:cubicBezTo>
                <a:cubicBezTo>
                  <a:pt x="244" y="1508"/>
                  <a:pt x="247" y="1516"/>
                  <a:pt x="258" y="1524"/>
                </a:cubicBezTo>
                <a:cubicBezTo>
                  <a:pt x="274" y="1535"/>
                  <a:pt x="292" y="1537"/>
                  <a:pt x="317" y="1530"/>
                </a:cubicBezTo>
                <a:close/>
                <a:moveTo>
                  <a:pt x="1288" y="2898"/>
                </a:moveTo>
                <a:cubicBezTo>
                  <a:pt x="1304" y="2877"/>
                  <a:pt x="1310" y="2856"/>
                  <a:pt x="1307" y="2833"/>
                </a:cubicBezTo>
                <a:cubicBezTo>
                  <a:pt x="1307" y="2829"/>
                  <a:pt x="1303" y="2825"/>
                  <a:pt x="1300" y="2823"/>
                </a:cubicBezTo>
                <a:cubicBezTo>
                  <a:pt x="1298" y="2822"/>
                  <a:pt x="1291" y="2826"/>
                  <a:pt x="1291" y="2828"/>
                </a:cubicBezTo>
                <a:cubicBezTo>
                  <a:pt x="1287" y="2850"/>
                  <a:pt x="1276" y="2872"/>
                  <a:pt x="1288" y="2898"/>
                </a:cubicBezTo>
                <a:close/>
                <a:moveTo>
                  <a:pt x="1535" y="318"/>
                </a:moveTo>
                <a:cubicBezTo>
                  <a:pt x="1532" y="345"/>
                  <a:pt x="1543" y="375"/>
                  <a:pt x="1508" y="396"/>
                </a:cubicBezTo>
                <a:cubicBezTo>
                  <a:pt x="1530" y="396"/>
                  <a:pt x="1543" y="391"/>
                  <a:pt x="1550" y="377"/>
                </a:cubicBezTo>
                <a:cubicBezTo>
                  <a:pt x="1561" y="355"/>
                  <a:pt x="1547" y="337"/>
                  <a:pt x="1535" y="318"/>
                </a:cubicBezTo>
                <a:close/>
                <a:moveTo>
                  <a:pt x="183" y="2494"/>
                </a:moveTo>
                <a:cubicBezTo>
                  <a:pt x="200" y="2480"/>
                  <a:pt x="217" y="2464"/>
                  <a:pt x="235" y="2451"/>
                </a:cubicBezTo>
                <a:cubicBezTo>
                  <a:pt x="246" y="2442"/>
                  <a:pt x="245" y="2436"/>
                  <a:pt x="236" y="2426"/>
                </a:cubicBezTo>
                <a:cubicBezTo>
                  <a:pt x="213" y="2445"/>
                  <a:pt x="190" y="2462"/>
                  <a:pt x="183" y="2494"/>
                </a:cubicBezTo>
                <a:close/>
                <a:moveTo>
                  <a:pt x="190" y="2156"/>
                </a:moveTo>
                <a:cubicBezTo>
                  <a:pt x="188" y="2155"/>
                  <a:pt x="186" y="2153"/>
                  <a:pt x="184" y="2152"/>
                </a:cubicBezTo>
                <a:cubicBezTo>
                  <a:pt x="152" y="2164"/>
                  <a:pt x="122" y="2178"/>
                  <a:pt x="107" y="2212"/>
                </a:cubicBezTo>
                <a:cubicBezTo>
                  <a:pt x="133" y="2198"/>
                  <a:pt x="157" y="2184"/>
                  <a:pt x="182" y="2170"/>
                </a:cubicBezTo>
                <a:cubicBezTo>
                  <a:pt x="186" y="2167"/>
                  <a:pt x="187" y="2161"/>
                  <a:pt x="190" y="2156"/>
                </a:cubicBezTo>
                <a:close/>
                <a:moveTo>
                  <a:pt x="611" y="775"/>
                </a:moveTo>
                <a:cubicBezTo>
                  <a:pt x="582" y="763"/>
                  <a:pt x="565" y="741"/>
                  <a:pt x="558" y="711"/>
                </a:cubicBezTo>
                <a:cubicBezTo>
                  <a:pt x="550" y="728"/>
                  <a:pt x="548" y="745"/>
                  <a:pt x="559" y="760"/>
                </a:cubicBezTo>
                <a:cubicBezTo>
                  <a:pt x="572" y="777"/>
                  <a:pt x="591" y="778"/>
                  <a:pt x="611" y="775"/>
                </a:cubicBezTo>
                <a:close/>
                <a:moveTo>
                  <a:pt x="963" y="203"/>
                </a:moveTo>
                <a:cubicBezTo>
                  <a:pt x="948" y="209"/>
                  <a:pt x="931" y="217"/>
                  <a:pt x="928" y="238"/>
                </a:cubicBezTo>
                <a:cubicBezTo>
                  <a:pt x="925" y="254"/>
                  <a:pt x="933" y="267"/>
                  <a:pt x="941" y="275"/>
                </a:cubicBezTo>
                <a:cubicBezTo>
                  <a:pt x="949" y="251"/>
                  <a:pt x="956" y="227"/>
                  <a:pt x="963" y="203"/>
                </a:cubicBezTo>
                <a:close/>
                <a:moveTo>
                  <a:pt x="1323" y="3119"/>
                </a:moveTo>
                <a:cubicBezTo>
                  <a:pt x="1347" y="3109"/>
                  <a:pt x="1348" y="3109"/>
                  <a:pt x="1335" y="3088"/>
                </a:cubicBezTo>
                <a:cubicBezTo>
                  <a:pt x="1330" y="3081"/>
                  <a:pt x="1325" y="3073"/>
                  <a:pt x="1321" y="3066"/>
                </a:cubicBezTo>
                <a:cubicBezTo>
                  <a:pt x="1298" y="3079"/>
                  <a:pt x="1298" y="3081"/>
                  <a:pt x="1323" y="3119"/>
                </a:cubicBezTo>
                <a:close/>
                <a:moveTo>
                  <a:pt x="1050" y="2744"/>
                </a:moveTo>
                <a:cubicBezTo>
                  <a:pt x="1049" y="2742"/>
                  <a:pt x="1048" y="2739"/>
                  <a:pt x="1048" y="2737"/>
                </a:cubicBezTo>
                <a:cubicBezTo>
                  <a:pt x="1041" y="2737"/>
                  <a:pt x="1033" y="2733"/>
                  <a:pt x="1029" y="2736"/>
                </a:cubicBezTo>
                <a:cubicBezTo>
                  <a:pt x="1005" y="2756"/>
                  <a:pt x="994" y="2757"/>
                  <a:pt x="1003" y="2787"/>
                </a:cubicBezTo>
                <a:cubicBezTo>
                  <a:pt x="1019" y="2772"/>
                  <a:pt x="1035" y="2758"/>
                  <a:pt x="1050" y="2744"/>
                </a:cubicBezTo>
                <a:close/>
                <a:moveTo>
                  <a:pt x="217" y="2553"/>
                </a:moveTo>
                <a:cubicBezTo>
                  <a:pt x="223" y="2545"/>
                  <a:pt x="229" y="2537"/>
                  <a:pt x="235" y="2531"/>
                </a:cubicBezTo>
                <a:cubicBezTo>
                  <a:pt x="242" y="2524"/>
                  <a:pt x="248" y="2516"/>
                  <a:pt x="256" y="2512"/>
                </a:cubicBezTo>
                <a:cubicBezTo>
                  <a:pt x="270" y="2503"/>
                  <a:pt x="266" y="2496"/>
                  <a:pt x="258" y="2486"/>
                </a:cubicBezTo>
                <a:cubicBezTo>
                  <a:pt x="230" y="2501"/>
                  <a:pt x="212" y="2529"/>
                  <a:pt x="217" y="2553"/>
                </a:cubicBezTo>
                <a:close/>
                <a:moveTo>
                  <a:pt x="351" y="1758"/>
                </a:moveTo>
                <a:cubicBezTo>
                  <a:pt x="352" y="1756"/>
                  <a:pt x="353" y="1754"/>
                  <a:pt x="354" y="1753"/>
                </a:cubicBezTo>
                <a:cubicBezTo>
                  <a:pt x="349" y="1749"/>
                  <a:pt x="344" y="1743"/>
                  <a:pt x="338" y="1741"/>
                </a:cubicBezTo>
                <a:cubicBezTo>
                  <a:pt x="329" y="1738"/>
                  <a:pt x="319" y="1739"/>
                  <a:pt x="310" y="1737"/>
                </a:cubicBezTo>
                <a:cubicBezTo>
                  <a:pt x="294" y="1735"/>
                  <a:pt x="289" y="1740"/>
                  <a:pt x="293" y="1758"/>
                </a:cubicBezTo>
                <a:cubicBezTo>
                  <a:pt x="312" y="1758"/>
                  <a:pt x="332" y="1758"/>
                  <a:pt x="351" y="1758"/>
                </a:cubicBezTo>
                <a:close/>
                <a:moveTo>
                  <a:pt x="1305" y="76"/>
                </a:moveTo>
                <a:cubicBezTo>
                  <a:pt x="1310" y="58"/>
                  <a:pt x="1309" y="42"/>
                  <a:pt x="1292" y="32"/>
                </a:cubicBezTo>
                <a:cubicBezTo>
                  <a:pt x="1279" y="23"/>
                  <a:pt x="1261" y="28"/>
                  <a:pt x="1245" y="44"/>
                </a:cubicBezTo>
                <a:cubicBezTo>
                  <a:pt x="1271" y="44"/>
                  <a:pt x="1294" y="49"/>
                  <a:pt x="1305" y="76"/>
                </a:cubicBezTo>
                <a:close/>
                <a:moveTo>
                  <a:pt x="782" y="3057"/>
                </a:moveTo>
                <a:cubicBezTo>
                  <a:pt x="784" y="3058"/>
                  <a:pt x="785" y="3060"/>
                  <a:pt x="786" y="3062"/>
                </a:cubicBezTo>
                <a:cubicBezTo>
                  <a:pt x="791" y="3059"/>
                  <a:pt x="799" y="3059"/>
                  <a:pt x="801" y="3055"/>
                </a:cubicBezTo>
                <a:cubicBezTo>
                  <a:pt x="810" y="3041"/>
                  <a:pt x="805" y="3014"/>
                  <a:pt x="792" y="3001"/>
                </a:cubicBezTo>
                <a:cubicBezTo>
                  <a:pt x="763" y="3016"/>
                  <a:pt x="794" y="3039"/>
                  <a:pt x="782" y="3057"/>
                </a:cubicBezTo>
                <a:close/>
                <a:moveTo>
                  <a:pt x="673" y="2815"/>
                </a:moveTo>
                <a:cubicBezTo>
                  <a:pt x="644" y="2791"/>
                  <a:pt x="632" y="2828"/>
                  <a:pt x="608" y="2828"/>
                </a:cubicBezTo>
                <a:cubicBezTo>
                  <a:pt x="626" y="2846"/>
                  <a:pt x="647" y="2841"/>
                  <a:pt x="673" y="2815"/>
                </a:cubicBezTo>
                <a:close/>
                <a:moveTo>
                  <a:pt x="1557" y="3116"/>
                </a:moveTo>
                <a:cubicBezTo>
                  <a:pt x="1571" y="3093"/>
                  <a:pt x="1574" y="3073"/>
                  <a:pt x="1568" y="3049"/>
                </a:cubicBezTo>
                <a:cubicBezTo>
                  <a:pt x="1558" y="3054"/>
                  <a:pt x="1549" y="3058"/>
                  <a:pt x="1541" y="3062"/>
                </a:cubicBezTo>
                <a:cubicBezTo>
                  <a:pt x="1546" y="3080"/>
                  <a:pt x="1551" y="3096"/>
                  <a:pt x="1557" y="3116"/>
                </a:cubicBezTo>
                <a:close/>
                <a:moveTo>
                  <a:pt x="282" y="2537"/>
                </a:moveTo>
                <a:cubicBezTo>
                  <a:pt x="257" y="2553"/>
                  <a:pt x="240" y="2570"/>
                  <a:pt x="239" y="2601"/>
                </a:cubicBezTo>
                <a:cubicBezTo>
                  <a:pt x="257" y="2584"/>
                  <a:pt x="273" y="2569"/>
                  <a:pt x="290" y="2554"/>
                </a:cubicBezTo>
                <a:cubicBezTo>
                  <a:pt x="288" y="2550"/>
                  <a:pt x="286" y="2544"/>
                  <a:pt x="282" y="2537"/>
                </a:cubicBezTo>
                <a:close/>
                <a:moveTo>
                  <a:pt x="518" y="2913"/>
                </a:moveTo>
                <a:cubicBezTo>
                  <a:pt x="531" y="2916"/>
                  <a:pt x="539" y="2913"/>
                  <a:pt x="539" y="2898"/>
                </a:cubicBezTo>
                <a:cubicBezTo>
                  <a:pt x="539" y="2891"/>
                  <a:pt x="539" y="2885"/>
                  <a:pt x="540" y="2878"/>
                </a:cubicBezTo>
                <a:cubicBezTo>
                  <a:pt x="541" y="2862"/>
                  <a:pt x="534" y="2858"/>
                  <a:pt x="518" y="2863"/>
                </a:cubicBezTo>
                <a:cubicBezTo>
                  <a:pt x="518" y="2879"/>
                  <a:pt x="518" y="2895"/>
                  <a:pt x="518" y="2913"/>
                </a:cubicBezTo>
                <a:close/>
                <a:moveTo>
                  <a:pt x="590" y="2769"/>
                </a:moveTo>
                <a:cubicBezTo>
                  <a:pt x="563" y="2754"/>
                  <a:pt x="551" y="2787"/>
                  <a:pt x="528" y="2785"/>
                </a:cubicBezTo>
                <a:cubicBezTo>
                  <a:pt x="544" y="2806"/>
                  <a:pt x="573" y="2798"/>
                  <a:pt x="590" y="2769"/>
                </a:cubicBezTo>
                <a:close/>
                <a:moveTo>
                  <a:pt x="767" y="2850"/>
                </a:moveTo>
                <a:cubicBezTo>
                  <a:pt x="740" y="2822"/>
                  <a:pt x="727" y="2859"/>
                  <a:pt x="702" y="2858"/>
                </a:cubicBezTo>
                <a:cubicBezTo>
                  <a:pt x="728" y="2875"/>
                  <a:pt x="747" y="2871"/>
                  <a:pt x="767" y="2850"/>
                </a:cubicBezTo>
                <a:close/>
                <a:moveTo>
                  <a:pt x="1395" y="68"/>
                </a:moveTo>
                <a:cubicBezTo>
                  <a:pt x="1393" y="53"/>
                  <a:pt x="1388" y="40"/>
                  <a:pt x="1371" y="37"/>
                </a:cubicBezTo>
                <a:cubicBezTo>
                  <a:pt x="1356" y="34"/>
                  <a:pt x="1340" y="44"/>
                  <a:pt x="1328" y="63"/>
                </a:cubicBezTo>
                <a:cubicBezTo>
                  <a:pt x="1352" y="54"/>
                  <a:pt x="1374" y="53"/>
                  <a:pt x="1395" y="68"/>
                </a:cubicBezTo>
                <a:close/>
                <a:moveTo>
                  <a:pt x="247" y="2457"/>
                </a:moveTo>
                <a:cubicBezTo>
                  <a:pt x="221" y="2473"/>
                  <a:pt x="203" y="2499"/>
                  <a:pt x="205" y="2523"/>
                </a:cubicBezTo>
                <a:cubicBezTo>
                  <a:pt x="220" y="2508"/>
                  <a:pt x="232" y="2493"/>
                  <a:pt x="246" y="2481"/>
                </a:cubicBezTo>
                <a:cubicBezTo>
                  <a:pt x="256" y="2472"/>
                  <a:pt x="255" y="2465"/>
                  <a:pt x="247" y="2457"/>
                </a:cubicBezTo>
                <a:close/>
                <a:moveTo>
                  <a:pt x="1463" y="124"/>
                </a:moveTo>
                <a:cubicBezTo>
                  <a:pt x="1471" y="109"/>
                  <a:pt x="1473" y="94"/>
                  <a:pt x="1461" y="81"/>
                </a:cubicBezTo>
                <a:cubicBezTo>
                  <a:pt x="1448" y="69"/>
                  <a:pt x="1433" y="75"/>
                  <a:pt x="1414" y="81"/>
                </a:cubicBezTo>
                <a:cubicBezTo>
                  <a:pt x="1440" y="88"/>
                  <a:pt x="1456" y="101"/>
                  <a:pt x="1463" y="124"/>
                </a:cubicBezTo>
                <a:close/>
                <a:moveTo>
                  <a:pt x="197" y="1625"/>
                </a:moveTo>
                <a:cubicBezTo>
                  <a:pt x="214" y="1625"/>
                  <a:pt x="227" y="1626"/>
                  <a:pt x="241" y="1624"/>
                </a:cubicBezTo>
                <a:cubicBezTo>
                  <a:pt x="244" y="1624"/>
                  <a:pt x="249" y="1619"/>
                  <a:pt x="250" y="1615"/>
                </a:cubicBezTo>
                <a:cubicBezTo>
                  <a:pt x="250" y="1612"/>
                  <a:pt x="245" y="1606"/>
                  <a:pt x="241" y="1606"/>
                </a:cubicBezTo>
                <a:cubicBezTo>
                  <a:pt x="228" y="1605"/>
                  <a:pt x="215" y="1605"/>
                  <a:pt x="202" y="1605"/>
                </a:cubicBezTo>
                <a:cubicBezTo>
                  <a:pt x="200" y="1611"/>
                  <a:pt x="199" y="1616"/>
                  <a:pt x="197" y="1625"/>
                </a:cubicBezTo>
                <a:close/>
                <a:moveTo>
                  <a:pt x="958" y="2874"/>
                </a:moveTo>
                <a:cubicBezTo>
                  <a:pt x="959" y="2875"/>
                  <a:pt x="960" y="2877"/>
                  <a:pt x="962" y="2879"/>
                </a:cubicBezTo>
                <a:cubicBezTo>
                  <a:pt x="968" y="2876"/>
                  <a:pt x="978" y="2876"/>
                  <a:pt x="980" y="2871"/>
                </a:cubicBezTo>
                <a:cubicBezTo>
                  <a:pt x="989" y="2855"/>
                  <a:pt x="992" y="2838"/>
                  <a:pt x="987" y="2819"/>
                </a:cubicBezTo>
                <a:cubicBezTo>
                  <a:pt x="962" y="2832"/>
                  <a:pt x="967" y="2856"/>
                  <a:pt x="958" y="2874"/>
                </a:cubicBezTo>
                <a:close/>
                <a:moveTo>
                  <a:pt x="1726" y="2867"/>
                </a:moveTo>
                <a:cubicBezTo>
                  <a:pt x="1722" y="2879"/>
                  <a:pt x="1724" y="2885"/>
                  <a:pt x="1735" y="2888"/>
                </a:cubicBezTo>
                <a:cubicBezTo>
                  <a:pt x="1744" y="2891"/>
                  <a:pt x="1752" y="2895"/>
                  <a:pt x="1758" y="2901"/>
                </a:cubicBezTo>
                <a:cubicBezTo>
                  <a:pt x="1768" y="2910"/>
                  <a:pt x="1773" y="2906"/>
                  <a:pt x="1779" y="2896"/>
                </a:cubicBezTo>
                <a:cubicBezTo>
                  <a:pt x="1764" y="2880"/>
                  <a:pt x="1749" y="2868"/>
                  <a:pt x="1726" y="2867"/>
                </a:cubicBezTo>
                <a:close/>
                <a:moveTo>
                  <a:pt x="1326" y="564"/>
                </a:moveTo>
                <a:cubicBezTo>
                  <a:pt x="1336" y="574"/>
                  <a:pt x="1350" y="578"/>
                  <a:pt x="1365" y="572"/>
                </a:cubicBezTo>
                <a:cubicBezTo>
                  <a:pt x="1380" y="566"/>
                  <a:pt x="1387" y="554"/>
                  <a:pt x="1386" y="542"/>
                </a:cubicBezTo>
                <a:cubicBezTo>
                  <a:pt x="1366" y="549"/>
                  <a:pt x="1347" y="556"/>
                  <a:pt x="1326" y="564"/>
                </a:cubicBezTo>
                <a:close/>
                <a:moveTo>
                  <a:pt x="1002" y="3059"/>
                </a:moveTo>
                <a:cubicBezTo>
                  <a:pt x="983" y="3074"/>
                  <a:pt x="983" y="3082"/>
                  <a:pt x="996" y="3114"/>
                </a:cubicBezTo>
                <a:cubicBezTo>
                  <a:pt x="1014" y="3113"/>
                  <a:pt x="1018" y="3104"/>
                  <a:pt x="1012" y="3088"/>
                </a:cubicBezTo>
                <a:cubicBezTo>
                  <a:pt x="1009" y="3079"/>
                  <a:pt x="1006" y="3070"/>
                  <a:pt x="1002" y="3059"/>
                </a:cubicBezTo>
                <a:close/>
                <a:moveTo>
                  <a:pt x="1552" y="166"/>
                </a:moveTo>
                <a:cubicBezTo>
                  <a:pt x="1549" y="199"/>
                  <a:pt x="1561" y="228"/>
                  <a:pt x="1582" y="236"/>
                </a:cubicBezTo>
                <a:cubicBezTo>
                  <a:pt x="1581" y="210"/>
                  <a:pt x="1573" y="188"/>
                  <a:pt x="1552" y="166"/>
                </a:cubicBezTo>
                <a:close/>
                <a:moveTo>
                  <a:pt x="271" y="2515"/>
                </a:moveTo>
                <a:cubicBezTo>
                  <a:pt x="246" y="2524"/>
                  <a:pt x="227" y="2551"/>
                  <a:pt x="227" y="2574"/>
                </a:cubicBezTo>
                <a:cubicBezTo>
                  <a:pt x="244" y="2558"/>
                  <a:pt x="260" y="2543"/>
                  <a:pt x="277" y="2527"/>
                </a:cubicBezTo>
                <a:cubicBezTo>
                  <a:pt x="275" y="2523"/>
                  <a:pt x="273" y="2519"/>
                  <a:pt x="271" y="2515"/>
                </a:cubicBezTo>
                <a:close/>
                <a:moveTo>
                  <a:pt x="461" y="892"/>
                </a:moveTo>
                <a:cubicBezTo>
                  <a:pt x="459" y="891"/>
                  <a:pt x="457" y="890"/>
                  <a:pt x="455" y="889"/>
                </a:cubicBezTo>
                <a:cubicBezTo>
                  <a:pt x="431" y="902"/>
                  <a:pt x="419" y="928"/>
                  <a:pt x="431" y="952"/>
                </a:cubicBezTo>
                <a:cubicBezTo>
                  <a:pt x="441" y="932"/>
                  <a:pt x="451" y="912"/>
                  <a:pt x="461" y="892"/>
                </a:cubicBezTo>
                <a:close/>
                <a:moveTo>
                  <a:pt x="994" y="2489"/>
                </a:moveTo>
                <a:cubicBezTo>
                  <a:pt x="982" y="2522"/>
                  <a:pt x="994" y="2550"/>
                  <a:pt x="1022" y="2557"/>
                </a:cubicBezTo>
                <a:cubicBezTo>
                  <a:pt x="1013" y="2535"/>
                  <a:pt x="1003" y="2512"/>
                  <a:pt x="994" y="2489"/>
                </a:cubicBezTo>
                <a:close/>
                <a:moveTo>
                  <a:pt x="707" y="2933"/>
                </a:moveTo>
                <a:cubicBezTo>
                  <a:pt x="728" y="2933"/>
                  <a:pt x="748" y="2931"/>
                  <a:pt x="763" y="2913"/>
                </a:cubicBezTo>
                <a:cubicBezTo>
                  <a:pt x="740" y="2903"/>
                  <a:pt x="708" y="2915"/>
                  <a:pt x="707" y="2933"/>
                </a:cubicBezTo>
                <a:close/>
                <a:moveTo>
                  <a:pt x="750" y="423"/>
                </a:moveTo>
                <a:cubicBezTo>
                  <a:pt x="737" y="418"/>
                  <a:pt x="721" y="419"/>
                  <a:pt x="707" y="431"/>
                </a:cubicBezTo>
                <a:cubicBezTo>
                  <a:pt x="697" y="439"/>
                  <a:pt x="695" y="452"/>
                  <a:pt x="698" y="463"/>
                </a:cubicBezTo>
                <a:cubicBezTo>
                  <a:pt x="715" y="450"/>
                  <a:pt x="733" y="436"/>
                  <a:pt x="750" y="423"/>
                </a:cubicBezTo>
                <a:close/>
                <a:moveTo>
                  <a:pt x="1120" y="2769"/>
                </a:moveTo>
                <a:cubicBezTo>
                  <a:pt x="1100" y="2745"/>
                  <a:pt x="1091" y="2768"/>
                  <a:pt x="1078" y="2772"/>
                </a:cubicBezTo>
                <a:cubicBezTo>
                  <a:pt x="1075" y="2773"/>
                  <a:pt x="1076" y="2785"/>
                  <a:pt x="1074" y="2792"/>
                </a:cubicBezTo>
                <a:cubicBezTo>
                  <a:pt x="1076" y="2793"/>
                  <a:pt x="1078" y="2794"/>
                  <a:pt x="1080" y="2795"/>
                </a:cubicBezTo>
                <a:cubicBezTo>
                  <a:pt x="1093" y="2786"/>
                  <a:pt x="1106" y="2778"/>
                  <a:pt x="1120" y="2769"/>
                </a:cubicBezTo>
                <a:close/>
                <a:moveTo>
                  <a:pt x="967" y="462"/>
                </a:moveTo>
                <a:cubicBezTo>
                  <a:pt x="969" y="419"/>
                  <a:pt x="948" y="401"/>
                  <a:pt x="910" y="416"/>
                </a:cubicBezTo>
                <a:cubicBezTo>
                  <a:pt x="939" y="421"/>
                  <a:pt x="958" y="436"/>
                  <a:pt x="967" y="462"/>
                </a:cubicBezTo>
                <a:close/>
                <a:moveTo>
                  <a:pt x="807" y="703"/>
                </a:moveTo>
                <a:cubicBezTo>
                  <a:pt x="807" y="705"/>
                  <a:pt x="807" y="707"/>
                  <a:pt x="807" y="709"/>
                </a:cubicBezTo>
                <a:cubicBezTo>
                  <a:pt x="818" y="712"/>
                  <a:pt x="828" y="717"/>
                  <a:pt x="839" y="717"/>
                </a:cubicBezTo>
                <a:cubicBezTo>
                  <a:pt x="845" y="717"/>
                  <a:pt x="855" y="711"/>
                  <a:pt x="856" y="706"/>
                </a:cubicBezTo>
                <a:cubicBezTo>
                  <a:pt x="858" y="695"/>
                  <a:pt x="848" y="691"/>
                  <a:pt x="838" y="693"/>
                </a:cubicBezTo>
                <a:cubicBezTo>
                  <a:pt x="828" y="695"/>
                  <a:pt x="817" y="699"/>
                  <a:pt x="807" y="703"/>
                </a:cubicBezTo>
                <a:close/>
                <a:moveTo>
                  <a:pt x="264" y="2651"/>
                </a:moveTo>
                <a:cubicBezTo>
                  <a:pt x="282" y="2635"/>
                  <a:pt x="297" y="2622"/>
                  <a:pt x="313" y="2607"/>
                </a:cubicBezTo>
                <a:cubicBezTo>
                  <a:pt x="311" y="2604"/>
                  <a:pt x="308" y="2599"/>
                  <a:pt x="305" y="2593"/>
                </a:cubicBezTo>
                <a:cubicBezTo>
                  <a:pt x="283" y="2607"/>
                  <a:pt x="270" y="2624"/>
                  <a:pt x="264" y="2651"/>
                </a:cubicBezTo>
                <a:close/>
                <a:moveTo>
                  <a:pt x="1215" y="326"/>
                </a:moveTo>
                <a:cubicBezTo>
                  <a:pt x="1218" y="324"/>
                  <a:pt x="1220" y="322"/>
                  <a:pt x="1223" y="320"/>
                </a:cubicBezTo>
                <a:cubicBezTo>
                  <a:pt x="1216" y="309"/>
                  <a:pt x="1210" y="298"/>
                  <a:pt x="1202" y="288"/>
                </a:cubicBezTo>
                <a:cubicBezTo>
                  <a:pt x="1200" y="285"/>
                  <a:pt x="1190" y="289"/>
                  <a:pt x="1183" y="289"/>
                </a:cubicBezTo>
                <a:cubicBezTo>
                  <a:pt x="1184" y="294"/>
                  <a:pt x="1183" y="302"/>
                  <a:pt x="1187" y="305"/>
                </a:cubicBezTo>
                <a:cubicBezTo>
                  <a:pt x="1195" y="313"/>
                  <a:pt x="1206" y="319"/>
                  <a:pt x="1215" y="326"/>
                </a:cubicBezTo>
                <a:close/>
                <a:moveTo>
                  <a:pt x="1281" y="1973"/>
                </a:moveTo>
                <a:cubicBezTo>
                  <a:pt x="1255" y="1967"/>
                  <a:pt x="1230" y="1961"/>
                  <a:pt x="1206" y="1955"/>
                </a:cubicBezTo>
                <a:cubicBezTo>
                  <a:pt x="1225" y="1982"/>
                  <a:pt x="1253" y="1989"/>
                  <a:pt x="1281" y="1973"/>
                </a:cubicBezTo>
                <a:close/>
                <a:moveTo>
                  <a:pt x="294" y="2568"/>
                </a:moveTo>
                <a:cubicBezTo>
                  <a:pt x="269" y="2585"/>
                  <a:pt x="256" y="2604"/>
                  <a:pt x="257" y="2623"/>
                </a:cubicBezTo>
                <a:cubicBezTo>
                  <a:pt x="272" y="2610"/>
                  <a:pt x="286" y="2596"/>
                  <a:pt x="302" y="2582"/>
                </a:cubicBezTo>
                <a:cubicBezTo>
                  <a:pt x="299" y="2578"/>
                  <a:pt x="297" y="2574"/>
                  <a:pt x="294" y="2568"/>
                </a:cubicBezTo>
                <a:close/>
                <a:moveTo>
                  <a:pt x="1411" y="511"/>
                </a:moveTo>
                <a:cubicBezTo>
                  <a:pt x="1422" y="516"/>
                  <a:pt x="1432" y="512"/>
                  <a:pt x="1440" y="501"/>
                </a:cubicBezTo>
                <a:cubicBezTo>
                  <a:pt x="1449" y="488"/>
                  <a:pt x="1447" y="471"/>
                  <a:pt x="1436" y="460"/>
                </a:cubicBezTo>
                <a:cubicBezTo>
                  <a:pt x="1428" y="476"/>
                  <a:pt x="1420" y="493"/>
                  <a:pt x="1411" y="511"/>
                </a:cubicBezTo>
                <a:close/>
                <a:moveTo>
                  <a:pt x="1095" y="535"/>
                </a:moveTo>
                <a:cubicBezTo>
                  <a:pt x="1081" y="523"/>
                  <a:pt x="1067" y="511"/>
                  <a:pt x="1049" y="496"/>
                </a:cubicBezTo>
                <a:cubicBezTo>
                  <a:pt x="1048" y="501"/>
                  <a:pt x="1043" y="509"/>
                  <a:pt x="1045" y="514"/>
                </a:cubicBezTo>
                <a:cubicBezTo>
                  <a:pt x="1053" y="532"/>
                  <a:pt x="1075" y="540"/>
                  <a:pt x="1095" y="535"/>
                </a:cubicBezTo>
                <a:close/>
                <a:moveTo>
                  <a:pt x="981" y="2693"/>
                </a:moveTo>
                <a:cubicBezTo>
                  <a:pt x="969" y="2693"/>
                  <a:pt x="956" y="2695"/>
                  <a:pt x="943" y="2693"/>
                </a:cubicBezTo>
                <a:cubicBezTo>
                  <a:pt x="929" y="2690"/>
                  <a:pt x="923" y="2697"/>
                  <a:pt x="919" y="2710"/>
                </a:cubicBezTo>
                <a:cubicBezTo>
                  <a:pt x="943" y="2712"/>
                  <a:pt x="964" y="2711"/>
                  <a:pt x="981" y="2693"/>
                </a:cubicBezTo>
                <a:close/>
                <a:moveTo>
                  <a:pt x="799" y="684"/>
                </a:moveTo>
                <a:cubicBezTo>
                  <a:pt x="800" y="686"/>
                  <a:pt x="801" y="687"/>
                  <a:pt x="803" y="689"/>
                </a:cubicBezTo>
                <a:cubicBezTo>
                  <a:pt x="813" y="686"/>
                  <a:pt x="824" y="684"/>
                  <a:pt x="833" y="678"/>
                </a:cubicBezTo>
                <a:cubicBezTo>
                  <a:pt x="838" y="676"/>
                  <a:pt x="842" y="666"/>
                  <a:pt x="840" y="662"/>
                </a:cubicBezTo>
                <a:cubicBezTo>
                  <a:pt x="836" y="653"/>
                  <a:pt x="827" y="652"/>
                  <a:pt x="820" y="658"/>
                </a:cubicBezTo>
                <a:cubicBezTo>
                  <a:pt x="812" y="666"/>
                  <a:pt x="806" y="675"/>
                  <a:pt x="799" y="684"/>
                </a:cubicBezTo>
                <a:close/>
                <a:moveTo>
                  <a:pt x="1232" y="2786"/>
                </a:moveTo>
                <a:cubicBezTo>
                  <a:pt x="1237" y="2789"/>
                  <a:pt x="1243" y="2793"/>
                  <a:pt x="1249" y="2796"/>
                </a:cubicBezTo>
                <a:cubicBezTo>
                  <a:pt x="1257" y="2784"/>
                  <a:pt x="1263" y="2773"/>
                  <a:pt x="1270" y="2763"/>
                </a:cubicBezTo>
                <a:cubicBezTo>
                  <a:pt x="1251" y="2750"/>
                  <a:pt x="1250" y="2751"/>
                  <a:pt x="1232" y="2786"/>
                </a:cubicBezTo>
                <a:close/>
                <a:moveTo>
                  <a:pt x="475" y="832"/>
                </a:moveTo>
                <a:cubicBezTo>
                  <a:pt x="451" y="843"/>
                  <a:pt x="435" y="856"/>
                  <a:pt x="430" y="882"/>
                </a:cubicBezTo>
                <a:cubicBezTo>
                  <a:pt x="456" y="873"/>
                  <a:pt x="467" y="858"/>
                  <a:pt x="475" y="832"/>
                </a:cubicBezTo>
                <a:close/>
                <a:moveTo>
                  <a:pt x="1242" y="323"/>
                </a:moveTo>
                <a:cubicBezTo>
                  <a:pt x="1245" y="325"/>
                  <a:pt x="1247" y="327"/>
                  <a:pt x="1249" y="328"/>
                </a:cubicBezTo>
                <a:cubicBezTo>
                  <a:pt x="1258" y="321"/>
                  <a:pt x="1267" y="315"/>
                  <a:pt x="1275" y="307"/>
                </a:cubicBezTo>
                <a:cubicBezTo>
                  <a:pt x="1278" y="304"/>
                  <a:pt x="1277" y="297"/>
                  <a:pt x="1278" y="292"/>
                </a:cubicBezTo>
                <a:cubicBezTo>
                  <a:pt x="1272" y="292"/>
                  <a:pt x="1262" y="289"/>
                  <a:pt x="1259" y="292"/>
                </a:cubicBezTo>
                <a:cubicBezTo>
                  <a:pt x="1252" y="301"/>
                  <a:pt x="1248" y="313"/>
                  <a:pt x="1242" y="323"/>
                </a:cubicBezTo>
                <a:close/>
                <a:moveTo>
                  <a:pt x="954" y="348"/>
                </a:moveTo>
                <a:cubicBezTo>
                  <a:pt x="945" y="377"/>
                  <a:pt x="976" y="403"/>
                  <a:pt x="998" y="395"/>
                </a:cubicBezTo>
                <a:cubicBezTo>
                  <a:pt x="984" y="380"/>
                  <a:pt x="968" y="364"/>
                  <a:pt x="954" y="348"/>
                </a:cubicBezTo>
                <a:close/>
                <a:moveTo>
                  <a:pt x="319" y="2620"/>
                </a:moveTo>
                <a:cubicBezTo>
                  <a:pt x="296" y="2637"/>
                  <a:pt x="288" y="2659"/>
                  <a:pt x="299" y="2679"/>
                </a:cubicBezTo>
                <a:cubicBezTo>
                  <a:pt x="299" y="2656"/>
                  <a:pt x="330" y="2647"/>
                  <a:pt x="319" y="2620"/>
                </a:cubicBezTo>
                <a:close/>
                <a:moveTo>
                  <a:pt x="562" y="1069"/>
                </a:moveTo>
                <a:cubicBezTo>
                  <a:pt x="545" y="1049"/>
                  <a:pt x="528" y="1044"/>
                  <a:pt x="509" y="1051"/>
                </a:cubicBezTo>
                <a:cubicBezTo>
                  <a:pt x="525" y="1070"/>
                  <a:pt x="542" y="1076"/>
                  <a:pt x="562" y="1069"/>
                </a:cubicBezTo>
                <a:close/>
                <a:moveTo>
                  <a:pt x="1560" y="3037"/>
                </a:moveTo>
                <a:cubicBezTo>
                  <a:pt x="1573" y="3026"/>
                  <a:pt x="1571" y="3014"/>
                  <a:pt x="1554" y="3004"/>
                </a:cubicBezTo>
                <a:cubicBezTo>
                  <a:pt x="1550" y="3002"/>
                  <a:pt x="1543" y="3004"/>
                  <a:pt x="1537" y="3003"/>
                </a:cubicBezTo>
                <a:cubicBezTo>
                  <a:pt x="1538" y="3010"/>
                  <a:pt x="1538" y="3017"/>
                  <a:pt x="1541" y="3022"/>
                </a:cubicBezTo>
                <a:cubicBezTo>
                  <a:pt x="1546" y="3028"/>
                  <a:pt x="1553" y="3032"/>
                  <a:pt x="1560" y="3037"/>
                </a:cubicBezTo>
                <a:close/>
                <a:moveTo>
                  <a:pt x="1227" y="317"/>
                </a:moveTo>
                <a:cubicBezTo>
                  <a:pt x="1230" y="317"/>
                  <a:pt x="1232" y="317"/>
                  <a:pt x="1234" y="317"/>
                </a:cubicBezTo>
                <a:cubicBezTo>
                  <a:pt x="1238" y="307"/>
                  <a:pt x="1243" y="298"/>
                  <a:pt x="1244" y="288"/>
                </a:cubicBezTo>
                <a:cubicBezTo>
                  <a:pt x="1245" y="283"/>
                  <a:pt x="1238" y="278"/>
                  <a:pt x="1235" y="273"/>
                </a:cubicBezTo>
                <a:cubicBezTo>
                  <a:pt x="1230" y="277"/>
                  <a:pt x="1221" y="282"/>
                  <a:pt x="1221" y="287"/>
                </a:cubicBezTo>
                <a:cubicBezTo>
                  <a:pt x="1220" y="297"/>
                  <a:pt x="1225" y="307"/>
                  <a:pt x="1227" y="317"/>
                </a:cubicBezTo>
                <a:close/>
                <a:moveTo>
                  <a:pt x="1422" y="3065"/>
                </a:moveTo>
                <a:cubicBezTo>
                  <a:pt x="1443" y="3088"/>
                  <a:pt x="1446" y="3088"/>
                  <a:pt x="1460" y="3070"/>
                </a:cubicBezTo>
                <a:cubicBezTo>
                  <a:pt x="1444" y="3047"/>
                  <a:pt x="1436" y="3046"/>
                  <a:pt x="1422" y="3065"/>
                </a:cubicBezTo>
                <a:close/>
                <a:moveTo>
                  <a:pt x="455" y="1063"/>
                </a:moveTo>
                <a:cubicBezTo>
                  <a:pt x="471" y="1079"/>
                  <a:pt x="493" y="1082"/>
                  <a:pt x="511" y="1074"/>
                </a:cubicBezTo>
                <a:cubicBezTo>
                  <a:pt x="497" y="1057"/>
                  <a:pt x="480" y="1054"/>
                  <a:pt x="455" y="1063"/>
                </a:cubicBezTo>
                <a:close/>
                <a:moveTo>
                  <a:pt x="1080" y="2813"/>
                </a:moveTo>
                <a:cubicBezTo>
                  <a:pt x="1058" y="2828"/>
                  <a:pt x="1064" y="2840"/>
                  <a:pt x="1075" y="2851"/>
                </a:cubicBezTo>
                <a:cubicBezTo>
                  <a:pt x="1077" y="2854"/>
                  <a:pt x="1083" y="2856"/>
                  <a:pt x="1085" y="2855"/>
                </a:cubicBezTo>
                <a:cubicBezTo>
                  <a:pt x="1088" y="2853"/>
                  <a:pt x="1093" y="2848"/>
                  <a:pt x="1092" y="2845"/>
                </a:cubicBezTo>
                <a:cubicBezTo>
                  <a:pt x="1089" y="2834"/>
                  <a:pt x="1085" y="2825"/>
                  <a:pt x="1080" y="2813"/>
                </a:cubicBezTo>
                <a:close/>
                <a:moveTo>
                  <a:pt x="1152" y="2798"/>
                </a:moveTo>
                <a:cubicBezTo>
                  <a:pt x="1161" y="2800"/>
                  <a:pt x="1169" y="2804"/>
                  <a:pt x="1172" y="2802"/>
                </a:cubicBezTo>
                <a:cubicBezTo>
                  <a:pt x="1179" y="2796"/>
                  <a:pt x="1185" y="2787"/>
                  <a:pt x="1190" y="2779"/>
                </a:cubicBezTo>
                <a:cubicBezTo>
                  <a:pt x="1192" y="2776"/>
                  <a:pt x="1190" y="2769"/>
                  <a:pt x="1187" y="2768"/>
                </a:cubicBezTo>
                <a:cubicBezTo>
                  <a:pt x="1184" y="2766"/>
                  <a:pt x="1177" y="2766"/>
                  <a:pt x="1174" y="2769"/>
                </a:cubicBezTo>
                <a:cubicBezTo>
                  <a:pt x="1167" y="2776"/>
                  <a:pt x="1161" y="2785"/>
                  <a:pt x="1152" y="2798"/>
                </a:cubicBezTo>
                <a:close/>
                <a:moveTo>
                  <a:pt x="885" y="990"/>
                </a:moveTo>
                <a:cubicBezTo>
                  <a:pt x="875" y="979"/>
                  <a:pt x="868" y="970"/>
                  <a:pt x="859" y="961"/>
                </a:cubicBezTo>
                <a:cubicBezTo>
                  <a:pt x="852" y="972"/>
                  <a:pt x="846" y="983"/>
                  <a:pt x="837" y="996"/>
                </a:cubicBezTo>
                <a:cubicBezTo>
                  <a:pt x="854" y="994"/>
                  <a:pt x="869" y="992"/>
                  <a:pt x="885" y="990"/>
                </a:cubicBezTo>
                <a:close/>
                <a:moveTo>
                  <a:pt x="445" y="832"/>
                </a:moveTo>
                <a:cubicBezTo>
                  <a:pt x="466" y="821"/>
                  <a:pt x="474" y="807"/>
                  <a:pt x="473" y="784"/>
                </a:cubicBezTo>
                <a:cubicBezTo>
                  <a:pt x="454" y="792"/>
                  <a:pt x="445" y="805"/>
                  <a:pt x="445" y="832"/>
                </a:cubicBezTo>
                <a:close/>
                <a:moveTo>
                  <a:pt x="1254" y="334"/>
                </a:moveTo>
                <a:cubicBezTo>
                  <a:pt x="1254" y="337"/>
                  <a:pt x="1254" y="340"/>
                  <a:pt x="1254" y="343"/>
                </a:cubicBezTo>
                <a:cubicBezTo>
                  <a:pt x="1265" y="345"/>
                  <a:pt x="1275" y="348"/>
                  <a:pt x="1286" y="348"/>
                </a:cubicBezTo>
                <a:cubicBezTo>
                  <a:pt x="1290" y="348"/>
                  <a:pt x="1297" y="340"/>
                  <a:pt x="1296" y="338"/>
                </a:cubicBezTo>
                <a:cubicBezTo>
                  <a:pt x="1295" y="333"/>
                  <a:pt x="1288" y="325"/>
                  <a:pt x="1285" y="326"/>
                </a:cubicBezTo>
                <a:cubicBezTo>
                  <a:pt x="1274" y="327"/>
                  <a:pt x="1264" y="331"/>
                  <a:pt x="1254" y="334"/>
                </a:cubicBezTo>
                <a:close/>
                <a:moveTo>
                  <a:pt x="498" y="987"/>
                </a:moveTo>
                <a:cubicBezTo>
                  <a:pt x="474" y="987"/>
                  <a:pt x="459" y="997"/>
                  <a:pt x="453" y="1015"/>
                </a:cubicBezTo>
                <a:cubicBezTo>
                  <a:pt x="475" y="1019"/>
                  <a:pt x="488" y="1011"/>
                  <a:pt x="498" y="987"/>
                </a:cubicBezTo>
                <a:close/>
                <a:moveTo>
                  <a:pt x="808" y="724"/>
                </a:moveTo>
                <a:cubicBezTo>
                  <a:pt x="807" y="725"/>
                  <a:pt x="805" y="727"/>
                  <a:pt x="804" y="729"/>
                </a:cubicBezTo>
                <a:cubicBezTo>
                  <a:pt x="809" y="737"/>
                  <a:pt x="813" y="747"/>
                  <a:pt x="820" y="754"/>
                </a:cubicBezTo>
                <a:cubicBezTo>
                  <a:pt x="822" y="757"/>
                  <a:pt x="831" y="754"/>
                  <a:pt x="838" y="753"/>
                </a:cubicBezTo>
                <a:cubicBezTo>
                  <a:pt x="837" y="747"/>
                  <a:pt x="838" y="739"/>
                  <a:pt x="835" y="737"/>
                </a:cubicBezTo>
                <a:cubicBezTo>
                  <a:pt x="827" y="731"/>
                  <a:pt x="817" y="728"/>
                  <a:pt x="808" y="724"/>
                </a:cubicBezTo>
                <a:close/>
                <a:moveTo>
                  <a:pt x="280" y="1310"/>
                </a:moveTo>
                <a:cubicBezTo>
                  <a:pt x="286" y="1283"/>
                  <a:pt x="266" y="1262"/>
                  <a:pt x="237" y="1263"/>
                </a:cubicBezTo>
                <a:cubicBezTo>
                  <a:pt x="251" y="1278"/>
                  <a:pt x="266" y="1294"/>
                  <a:pt x="280" y="1310"/>
                </a:cubicBezTo>
                <a:close/>
                <a:moveTo>
                  <a:pt x="556" y="986"/>
                </a:moveTo>
                <a:cubicBezTo>
                  <a:pt x="535" y="980"/>
                  <a:pt x="517" y="987"/>
                  <a:pt x="508" y="1004"/>
                </a:cubicBezTo>
                <a:cubicBezTo>
                  <a:pt x="533" y="1008"/>
                  <a:pt x="547" y="1003"/>
                  <a:pt x="556" y="986"/>
                </a:cubicBezTo>
                <a:close/>
                <a:moveTo>
                  <a:pt x="266" y="1352"/>
                </a:moveTo>
                <a:cubicBezTo>
                  <a:pt x="256" y="1326"/>
                  <a:pt x="236" y="1318"/>
                  <a:pt x="208" y="1330"/>
                </a:cubicBezTo>
                <a:cubicBezTo>
                  <a:pt x="227" y="1337"/>
                  <a:pt x="246" y="1344"/>
                  <a:pt x="266" y="1352"/>
                </a:cubicBezTo>
                <a:close/>
                <a:moveTo>
                  <a:pt x="871" y="959"/>
                </a:moveTo>
                <a:cubicBezTo>
                  <a:pt x="876" y="976"/>
                  <a:pt x="887" y="980"/>
                  <a:pt x="900" y="982"/>
                </a:cubicBezTo>
                <a:cubicBezTo>
                  <a:pt x="919" y="983"/>
                  <a:pt x="932" y="975"/>
                  <a:pt x="940" y="957"/>
                </a:cubicBezTo>
                <a:cubicBezTo>
                  <a:pt x="902" y="973"/>
                  <a:pt x="902" y="973"/>
                  <a:pt x="871" y="959"/>
                </a:cubicBezTo>
                <a:close/>
                <a:moveTo>
                  <a:pt x="975" y="2512"/>
                </a:moveTo>
                <a:cubicBezTo>
                  <a:pt x="974" y="2511"/>
                  <a:pt x="972" y="2510"/>
                  <a:pt x="970" y="2509"/>
                </a:cubicBezTo>
                <a:cubicBezTo>
                  <a:pt x="966" y="2518"/>
                  <a:pt x="958" y="2528"/>
                  <a:pt x="959" y="2536"/>
                </a:cubicBezTo>
                <a:cubicBezTo>
                  <a:pt x="959" y="2544"/>
                  <a:pt x="969" y="2551"/>
                  <a:pt x="975" y="2558"/>
                </a:cubicBezTo>
                <a:cubicBezTo>
                  <a:pt x="976" y="2557"/>
                  <a:pt x="978" y="2556"/>
                  <a:pt x="979" y="2555"/>
                </a:cubicBezTo>
                <a:cubicBezTo>
                  <a:pt x="978" y="2540"/>
                  <a:pt x="977" y="2526"/>
                  <a:pt x="975" y="2512"/>
                </a:cubicBezTo>
                <a:close/>
                <a:moveTo>
                  <a:pt x="991" y="2914"/>
                </a:moveTo>
                <a:cubicBezTo>
                  <a:pt x="971" y="2903"/>
                  <a:pt x="964" y="2916"/>
                  <a:pt x="955" y="2927"/>
                </a:cubicBezTo>
                <a:cubicBezTo>
                  <a:pt x="959" y="2933"/>
                  <a:pt x="963" y="2938"/>
                  <a:pt x="967" y="2945"/>
                </a:cubicBezTo>
                <a:cubicBezTo>
                  <a:pt x="977" y="2933"/>
                  <a:pt x="984" y="2923"/>
                  <a:pt x="991" y="2914"/>
                </a:cubicBezTo>
                <a:close/>
                <a:moveTo>
                  <a:pt x="1504" y="415"/>
                </a:moveTo>
                <a:cubicBezTo>
                  <a:pt x="1501" y="414"/>
                  <a:pt x="1499" y="414"/>
                  <a:pt x="1497" y="413"/>
                </a:cubicBezTo>
                <a:cubicBezTo>
                  <a:pt x="1493" y="420"/>
                  <a:pt x="1489" y="427"/>
                  <a:pt x="1484" y="433"/>
                </a:cubicBezTo>
                <a:cubicBezTo>
                  <a:pt x="1479" y="439"/>
                  <a:pt x="1471" y="443"/>
                  <a:pt x="1465" y="448"/>
                </a:cubicBezTo>
                <a:cubicBezTo>
                  <a:pt x="1465" y="449"/>
                  <a:pt x="1465" y="451"/>
                  <a:pt x="1466" y="452"/>
                </a:cubicBezTo>
                <a:cubicBezTo>
                  <a:pt x="1474" y="451"/>
                  <a:pt x="1487" y="453"/>
                  <a:pt x="1491" y="449"/>
                </a:cubicBezTo>
                <a:cubicBezTo>
                  <a:pt x="1498" y="440"/>
                  <a:pt x="1500" y="427"/>
                  <a:pt x="1504" y="415"/>
                </a:cubicBezTo>
                <a:close/>
                <a:moveTo>
                  <a:pt x="1134" y="550"/>
                </a:moveTo>
                <a:cubicBezTo>
                  <a:pt x="1147" y="574"/>
                  <a:pt x="1175" y="578"/>
                  <a:pt x="1189" y="560"/>
                </a:cubicBezTo>
                <a:cubicBezTo>
                  <a:pt x="1172" y="557"/>
                  <a:pt x="1153" y="553"/>
                  <a:pt x="1134" y="550"/>
                </a:cubicBezTo>
                <a:close/>
                <a:moveTo>
                  <a:pt x="1203" y="2766"/>
                </a:moveTo>
                <a:cubicBezTo>
                  <a:pt x="1207" y="2783"/>
                  <a:pt x="1208" y="2793"/>
                  <a:pt x="1212" y="2802"/>
                </a:cubicBezTo>
                <a:cubicBezTo>
                  <a:pt x="1212" y="2805"/>
                  <a:pt x="1218" y="2806"/>
                  <a:pt x="1221" y="2808"/>
                </a:cubicBezTo>
                <a:cubicBezTo>
                  <a:pt x="1222" y="2796"/>
                  <a:pt x="1225" y="2785"/>
                  <a:pt x="1224" y="2774"/>
                </a:cubicBezTo>
                <a:cubicBezTo>
                  <a:pt x="1223" y="2771"/>
                  <a:pt x="1213" y="2770"/>
                  <a:pt x="1203" y="2766"/>
                </a:cubicBezTo>
                <a:close/>
                <a:moveTo>
                  <a:pt x="993" y="485"/>
                </a:moveTo>
                <a:cubicBezTo>
                  <a:pt x="994" y="487"/>
                  <a:pt x="994" y="490"/>
                  <a:pt x="994" y="492"/>
                </a:cubicBezTo>
                <a:cubicBezTo>
                  <a:pt x="1012" y="491"/>
                  <a:pt x="1031" y="509"/>
                  <a:pt x="1046" y="480"/>
                </a:cubicBezTo>
                <a:cubicBezTo>
                  <a:pt x="1029" y="482"/>
                  <a:pt x="1011" y="484"/>
                  <a:pt x="993" y="485"/>
                </a:cubicBezTo>
                <a:close/>
                <a:moveTo>
                  <a:pt x="1045" y="143"/>
                </a:moveTo>
                <a:cubicBezTo>
                  <a:pt x="1018" y="132"/>
                  <a:pt x="996" y="145"/>
                  <a:pt x="997" y="169"/>
                </a:cubicBezTo>
                <a:cubicBezTo>
                  <a:pt x="1013" y="161"/>
                  <a:pt x="1029" y="152"/>
                  <a:pt x="1045" y="143"/>
                </a:cubicBezTo>
                <a:close/>
                <a:moveTo>
                  <a:pt x="605" y="1061"/>
                </a:moveTo>
                <a:cubicBezTo>
                  <a:pt x="588" y="1042"/>
                  <a:pt x="573" y="1038"/>
                  <a:pt x="558" y="1047"/>
                </a:cubicBezTo>
                <a:cubicBezTo>
                  <a:pt x="569" y="1063"/>
                  <a:pt x="584" y="1066"/>
                  <a:pt x="605" y="1061"/>
                </a:cubicBezTo>
                <a:close/>
                <a:moveTo>
                  <a:pt x="1485" y="165"/>
                </a:moveTo>
                <a:cubicBezTo>
                  <a:pt x="1485" y="185"/>
                  <a:pt x="1485" y="203"/>
                  <a:pt x="1485" y="221"/>
                </a:cubicBezTo>
                <a:cubicBezTo>
                  <a:pt x="1507" y="201"/>
                  <a:pt x="1506" y="177"/>
                  <a:pt x="1485" y="165"/>
                </a:cubicBezTo>
                <a:close/>
                <a:moveTo>
                  <a:pt x="1247" y="562"/>
                </a:moveTo>
                <a:cubicBezTo>
                  <a:pt x="1246" y="563"/>
                  <a:pt x="1245" y="564"/>
                  <a:pt x="1244" y="566"/>
                </a:cubicBezTo>
                <a:cubicBezTo>
                  <a:pt x="1251" y="571"/>
                  <a:pt x="1259" y="580"/>
                  <a:pt x="1266" y="580"/>
                </a:cubicBezTo>
                <a:cubicBezTo>
                  <a:pt x="1274" y="581"/>
                  <a:pt x="1283" y="573"/>
                  <a:pt x="1291" y="569"/>
                </a:cubicBezTo>
                <a:cubicBezTo>
                  <a:pt x="1290" y="568"/>
                  <a:pt x="1290" y="566"/>
                  <a:pt x="1289" y="565"/>
                </a:cubicBezTo>
                <a:cubicBezTo>
                  <a:pt x="1275" y="564"/>
                  <a:pt x="1261" y="563"/>
                  <a:pt x="1247" y="562"/>
                </a:cubicBezTo>
                <a:close/>
                <a:moveTo>
                  <a:pt x="223" y="2156"/>
                </a:moveTo>
                <a:cubicBezTo>
                  <a:pt x="235" y="2152"/>
                  <a:pt x="251" y="2165"/>
                  <a:pt x="255" y="2146"/>
                </a:cubicBezTo>
                <a:cubicBezTo>
                  <a:pt x="258" y="2131"/>
                  <a:pt x="243" y="2136"/>
                  <a:pt x="235" y="2134"/>
                </a:cubicBezTo>
                <a:cubicBezTo>
                  <a:pt x="219" y="2132"/>
                  <a:pt x="222" y="2143"/>
                  <a:pt x="223" y="2156"/>
                </a:cubicBezTo>
                <a:close/>
                <a:moveTo>
                  <a:pt x="253" y="1879"/>
                </a:moveTo>
                <a:cubicBezTo>
                  <a:pt x="263" y="1876"/>
                  <a:pt x="272" y="1873"/>
                  <a:pt x="280" y="1870"/>
                </a:cubicBezTo>
                <a:cubicBezTo>
                  <a:pt x="277" y="1865"/>
                  <a:pt x="275" y="1858"/>
                  <a:pt x="271" y="1856"/>
                </a:cubicBezTo>
                <a:cubicBezTo>
                  <a:pt x="258" y="1852"/>
                  <a:pt x="251" y="1858"/>
                  <a:pt x="253" y="1879"/>
                </a:cubicBezTo>
                <a:close/>
                <a:moveTo>
                  <a:pt x="407" y="770"/>
                </a:moveTo>
                <a:cubicBezTo>
                  <a:pt x="393" y="787"/>
                  <a:pt x="392" y="801"/>
                  <a:pt x="401" y="819"/>
                </a:cubicBezTo>
                <a:cubicBezTo>
                  <a:pt x="415" y="805"/>
                  <a:pt x="414" y="790"/>
                  <a:pt x="407" y="770"/>
                </a:cubicBezTo>
                <a:close/>
                <a:moveTo>
                  <a:pt x="391" y="990"/>
                </a:moveTo>
                <a:cubicBezTo>
                  <a:pt x="393" y="989"/>
                  <a:pt x="395" y="987"/>
                  <a:pt x="397" y="985"/>
                </a:cubicBezTo>
                <a:cubicBezTo>
                  <a:pt x="392" y="970"/>
                  <a:pt x="385" y="957"/>
                  <a:pt x="369" y="952"/>
                </a:cubicBezTo>
                <a:cubicBezTo>
                  <a:pt x="367" y="954"/>
                  <a:pt x="365" y="955"/>
                  <a:pt x="364" y="957"/>
                </a:cubicBezTo>
                <a:cubicBezTo>
                  <a:pt x="373" y="968"/>
                  <a:pt x="382" y="979"/>
                  <a:pt x="391" y="990"/>
                </a:cubicBezTo>
                <a:close/>
                <a:moveTo>
                  <a:pt x="1626" y="2960"/>
                </a:moveTo>
                <a:cubicBezTo>
                  <a:pt x="1639" y="2964"/>
                  <a:pt x="1650" y="2967"/>
                  <a:pt x="1661" y="2969"/>
                </a:cubicBezTo>
                <a:cubicBezTo>
                  <a:pt x="1662" y="2968"/>
                  <a:pt x="1663" y="2967"/>
                  <a:pt x="1664" y="2966"/>
                </a:cubicBezTo>
                <a:cubicBezTo>
                  <a:pt x="1656" y="2957"/>
                  <a:pt x="1648" y="2949"/>
                  <a:pt x="1638" y="2938"/>
                </a:cubicBezTo>
                <a:cubicBezTo>
                  <a:pt x="1633" y="2947"/>
                  <a:pt x="1630" y="2953"/>
                  <a:pt x="1626" y="2960"/>
                </a:cubicBezTo>
                <a:close/>
                <a:moveTo>
                  <a:pt x="1147" y="1964"/>
                </a:moveTo>
                <a:cubicBezTo>
                  <a:pt x="1157" y="1987"/>
                  <a:pt x="1176" y="1997"/>
                  <a:pt x="1200" y="1992"/>
                </a:cubicBezTo>
                <a:cubicBezTo>
                  <a:pt x="1182" y="1983"/>
                  <a:pt x="1165" y="1974"/>
                  <a:pt x="1147" y="1964"/>
                </a:cubicBezTo>
                <a:close/>
                <a:moveTo>
                  <a:pt x="386" y="2782"/>
                </a:moveTo>
                <a:cubicBezTo>
                  <a:pt x="388" y="2782"/>
                  <a:pt x="390" y="2783"/>
                  <a:pt x="392" y="2783"/>
                </a:cubicBezTo>
                <a:cubicBezTo>
                  <a:pt x="411" y="2756"/>
                  <a:pt x="412" y="2752"/>
                  <a:pt x="394" y="2742"/>
                </a:cubicBezTo>
                <a:cubicBezTo>
                  <a:pt x="391" y="2756"/>
                  <a:pt x="389" y="2769"/>
                  <a:pt x="386" y="2782"/>
                </a:cubicBezTo>
                <a:close/>
                <a:moveTo>
                  <a:pt x="956" y="959"/>
                </a:moveTo>
                <a:cubicBezTo>
                  <a:pt x="948" y="967"/>
                  <a:pt x="942" y="974"/>
                  <a:pt x="934" y="983"/>
                </a:cubicBezTo>
                <a:cubicBezTo>
                  <a:pt x="942" y="982"/>
                  <a:pt x="948" y="981"/>
                  <a:pt x="955" y="980"/>
                </a:cubicBezTo>
                <a:cubicBezTo>
                  <a:pt x="961" y="978"/>
                  <a:pt x="968" y="976"/>
                  <a:pt x="978" y="974"/>
                </a:cubicBezTo>
                <a:cubicBezTo>
                  <a:pt x="969" y="967"/>
                  <a:pt x="963" y="963"/>
                  <a:pt x="956" y="959"/>
                </a:cubicBezTo>
                <a:close/>
                <a:moveTo>
                  <a:pt x="486" y="1115"/>
                </a:moveTo>
                <a:cubicBezTo>
                  <a:pt x="472" y="1092"/>
                  <a:pt x="451" y="1088"/>
                  <a:pt x="429" y="1103"/>
                </a:cubicBezTo>
                <a:cubicBezTo>
                  <a:pt x="439" y="1104"/>
                  <a:pt x="448" y="1104"/>
                  <a:pt x="457" y="1105"/>
                </a:cubicBezTo>
                <a:cubicBezTo>
                  <a:pt x="466" y="1107"/>
                  <a:pt x="475" y="1112"/>
                  <a:pt x="486" y="1115"/>
                </a:cubicBezTo>
                <a:close/>
                <a:moveTo>
                  <a:pt x="333" y="2649"/>
                </a:moveTo>
                <a:cubicBezTo>
                  <a:pt x="331" y="2649"/>
                  <a:pt x="329" y="2648"/>
                  <a:pt x="327" y="2648"/>
                </a:cubicBezTo>
                <a:cubicBezTo>
                  <a:pt x="323" y="2662"/>
                  <a:pt x="320" y="2676"/>
                  <a:pt x="316" y="2689"/>
                </a:cubicBezTo>
                <a:cubicBezTo>
                  <a:pt x="319" y="2690"/>
                  <a:pt x="322" y="2691"/>
                  <a:pt x="324" y="2691"/>
                </a:cubicBezTo>
                <a:cubicBezTo>
                  <a:pt x="320" y="2675"/>
                  <a:pt x="349" y="2668"/>
                  <a:pt x="333" y="2649"/>
                </a:cubicBezTo>
                <a:close/>
                <a:moveTo>
                  <a:pt x="380" y="865"/>
                </a:moveTo>
                <a:cubicBezTo>
                  <a:pt x="383" y="865"/>
                  <a:pt x="385" y="865"/>
                  <a:pt x="388" y="865"/>
                </a:cubicBezTo>
                <a:cubicBezTo>
                  <a:pt x="396" y="851"/>
                  <a:pt x="392" y="839"/>
                  <a:pt x="384" y="827"/>
                </a:cubicBezTo>
                <a:cubicBezTo>
                  <a:pt x="382" y="827"/>
                  <a:pt x="380" y="827"/>
                  <a:pt x="377" y="827"/>
                </a:cubicBezTo>
                <a:cubicBezTo>
                  <a:pt x="378" y="840"/>
                  <a:pt x="379" y="853"/>
                  <a:pt x="380" y="865"/>
                </a:cubicBezTo>
                <a:close/>
                <a:moveTo>
                  <a:pt x="352" y="2736"/>
                </a:moveTo>
                <a:cubicBezTo>
                  <a:pt x="355" y="2737"/>
                  <a:pt x="357" y="2737"/>
                  <a:pt x="360" y="2737"/>
                </a:cubicBezTo>
                <a:cubicBezTo>
                  <a:pt x="358" y="2724"/>
                  <a:pt x="377" y="2713"/>
                  <a:pt x="366" y="2698"/>
                </a:cubicBezTo>
                <a:cubicBezTo>
                  <a:pt x="364" y="2698"/>
                  <a:pt x="361" y="2698"/>
                  <a:pt x="358" y="2697"/>
                </a:cubicBezTo>
                <a:cubicBezTo>
                  <a:pt x="356" y="2710"/>
                  <a:pt x="354" y="2723"/>
                  <a:pt x="352" y="2736"/>
                </a:cubicBezTo>
                <a:close/>
                <a:moveTo>
                  <a:pt x="1027" y="462"/>
                </a:moveTo>
                <a:cubicBezTo>
                  <a:pt x="1025" y="446"/>
                  <a:pt x="1024" y="432"/>
                  <a:pt x="1023" y="416"/>
                </a:cubicBezTo>
                <a:cubicBezTo>
                  <a:pt x="1006" y="432"/>
                  <a:pt x="1007" y="451"/>
                  <a:pt x="1027" y="462"/>
                </a:cubicBezTo>
                <a:close/>
                <a:moveTo>
                  <a:pt x="566" y="998"/>
                </a:moveTo>
                <a:cubicBezTo>
                  <a:pt x="566" y="1000"/>
                  <a:pt x="566" y="1002"/>
                  <a:pt x="566" y="1004"/>
                </a:cubicBezTo>
                <a:cubicBezTo>
                  <a:pt x="579" y="1004"/>
                  <a:pt x="591" y="1004"/>
                  <a:pt x="604" y="1004"/>
                </a:cubicBezTo>
                <a:cubicBezTo>
                  <a:pt x="604" y="1001"/>
                  <a:pt x="604" y="998"/>
                  <a:pt x="604" y="995"/>
                </a:cubicBezTo>
                <a:cubicBezTo>
                  <a:pt x="591" y="996"/>
                  <a:pt x="578" y="997"/>
                  <a:pt x="566" y="998"/>
                </a:cubicBezTo>
                <a:close/>
                <a:moveTo>
                  <a:pt x="367" y="2762"/>
                </a:moveTo>
                <a:cubicBezTo>
                  <a:pt x="389" y="2744"/>
                  <a:pt x="392" y="2732"/>
                  <a:pt x="377" y="2720"/>
                </a:cubicBezTo>
                <a:cubicBezTo>
                  <a:pt x="374" y="2734"/>
                  <a:pt x="371" y="2746"/>
                  <a:pt x="367" y="2762"/>
                </a:cubicBezTo>
                <a:close/>
                <a:moveTo>
                  <a:pt x="342" y="2671"/>
                </a:moveTo>
                <a:cubicBezTo>
                  <a:pt x="340" y="2683"/>
                  <a:pt x="337" y="2696"/>
                  <a:pt x="335" y="2708"/>
                </a:cubicBezTo>
                <a:cubicBezTo>
                  <a:pt x="337" y="2708"/>
                  <a:pt x="340" y="2709"/>
                  <a:pt x="342" y="2709"/>
                </a:cubicBezTo>
                <a:cubicBezTo>
                  <a:pt x="341" y="2696"/>
                  <a:pt x="362" y="2687"/>
                  <a:pt x="342" y="2671"/>
                </a:cubicBezTo>
                <a:close/>
                <a:moveTo>
                  <a:pt x="431" y="2806"/>
                </a:moveTo>
                <a:cubicBezTo>
                  <a:pt x="433" y="2806"/>
                  <a:pt x="435" y="2807"/>
                  <a:pt x="437" y="2808"/>
                </a:cubicBezTo>
                <a:cubicBezTo>
                  <a:pt x="442" y="2802"/>
                  <a:pt x="448" y="2796"/>
                  <a:pt x="454" y="2788"/>
                </a:cubicBezTo>
                <a:cubicBezTo>
                  <a:pt x="449" y="2784"/>
                  <a:pt x="446" y="2781"/>
                  <a:pt x="439" y="2775"/>
                </a:cubicBezTo>
                <a:cubicBezTo>
                  <a:pt x="436" y="2787"/>
                  <a:pt x="433" y="2797"/>
                  <a:pt x="431" y="2806"/>
                </a:cubicBezTo>
                <a:close/>
                <a:moveTo>
                  <a:pt x="921" y="2863"/>
                </a:moveTo>
                <a:cubicBezTo>
                  <a:pt x="918" y="2861"/>
                  <a:pt x="916" y="2859"/>
                  <a:pt x="913" y="2856"/>
                </a:cubicBezTo>
                <a:cubicBezTo>
                  <a:pt x="909" y="2861"/>
                  <a:pt x="904" y="2865"/>
                  <a:pt x="902" y="2870"/>
                </a:cubicBezTo>
                <a:cubicBezTo>
                  <a:pt x="901" y="2872"/>
                  <a:pt x="906" y="2877"/>
                  <a:pt x="909" y="2880"/>
                </a:cubicBezTo>
                <a:cubicBezTo>
                  <a:pt x="913" y="2875"/>
                  <a:pt x="917" y="2869"/>
                  <a:pt x="921" y="2863"/>
                </a:cubicBezTo>
                <a:close/>
                <a:moveTo>
                  <a:pt x="419" y="2758"/>
                </a:moveTo>
                <a:cubicBezTo>
                  <a:pt x="415" y="2772"/>
                  <a:pt x="413" y="2781"/>
                  <a:pt x="410" y="2791"/>
                </a:cubicBezTo>
                <a:cubicBezTo>
                  <a:pt x="412" y="2792"/>
                  <a:pt x="413" y="2792"/>
                  <a:pt x="415" y="2792"/>
                </a:cubicBezTo>
                <a:cubicBezTo>
                  <a:pt x="420" y="2785"/>
                  <a:pt x="426" y="2777"/>
                  <a:pt x="431" y="2769"/>
                </a:cubicBezTo>
                <a:cubicBezTo>
                  <a:pt x="428" y="2766"/>
                  <a:pt x="425" y="2764"/>
                  <a:pt x="419" y="275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 flipH="1">
            <a:off x="7242423" y="1102147"/>
            <a:ext cx="3441167" cy="4653706"/>
          </a:xfrm>
          <a:custGeom>
            <a:avLst/>
            <a:gdLst>
              <a:gd name="T0" fmla="*/ 1307 w 2326"/>
              <a:gd name="T1" fmla="*/ 793 h 3153"/>
              <a:gd name="T2" fmla="*/ 1305 w 2326"/>
              <a:gd name="T3" fmla="*/ 1980 h 3153"/>
              <a:gd name="T4" fmla="*/ 2066 w 2326"/>
              <a:gd name="T5" fmla="*/ 2511 h 3153"/>
              <a:gd name="T6" fmla="*/ 180 w 2326"/>
              <a:gd name="T7" fmla="*/ 1344 h 3153"/>
              <a:gd name="T8" fmla="*/ 604 w 2326"/>
              <a:gd name="T9" fmla="*/ 1412 h 3153"/>
              <a:gd name="T10" fmla="*/ 1057 w 2326"/>
              <a:gd name="T11" fmla="*/ 559 h 3153"/>
              <a:gd name="T12" fmla="*/ 1011 w 2326"/>
              <a:gd name="T13" fmla="*/ 753 h 3153"/>
              <a:gd name="T14" fmla="*/ 687 w 2326"/>
              <a:gd name="T15" fmla="*/ 828 h 3153"/>
              <a:gd name="T16" fmla="*/ 700 w 2326"/>
              <a:gd name="T17" fmla="*/ 828 h 3153"/>
              <a:gd name="T18" fmla="*/ 1030 w 2326"/>
              <a:gd name="T19" fmla="*/ 300 h 3153"/>
              <a:gd name="T20" fmla="*/ 564 w 2326"/>
              <a:gd name="T21" fmla="*/ 970 h 3153"/>
              <a:gd name="T22" fmla="*/ 1233 w 2326"/>
              <a:gd name="T23" fmla="*/ 103 h 3153"/>
              <a:gd name="T24" fmla="*/ 998 w 2326"/>
              <a:gd name="T25" fmla="*/ 810 h 3153"/>
              <a:gd name="T26" fmla="*/ 1346 w 2326"/>
              <a:gd name="T27" fmla="*/ 156 h 3153"/>
              <a:gd name="T28" fmla="*/ 509 w 2326"/>
              <a:gd name="T29" fmla="*/ 1368 h 3153"/>
              <a:gd name="T30" fmla="*/ 1136 w 2326"/>
              <a:gd name="T31" fmla="*/ 462 h 3153"/>
              <a:gd name="T32" fmla="*/ 1377 w 2326"/>
              <a:gd name="T33" fmla="*/ 459 h 3153"/>
              <a:gd name="T34" fmla="*/ 1951 w 2326"/>
              <a:gd name="T35" fmla="*/ 2680 h 3153"/>
              <a:gd name="T36" fmla="*/ 761 w 2326"/>
              <a:gd name="T37" fmla="*/ 735 h 3153"/>
              <a:gd name="T38" fmla="*/ 1814 w 2326"/>
              <a:gd name="T39" fmla="*/ 2660 h 3153"/>
              <a:gd name="T40" fmla="*/ 1608 w 2326"/>
              <a:gd name="T41" fmla="*/ 2611 h 3153"/>
              <a:gd name="T42" fmla="*/ 1312 w 2326"/>
              <a:gd name="T43" fmla="*/ 380 h 3153"/>
              <a:gd name="T44" fmla="*/ 883 w 2326"/>
              <a:gd name="T45" fmla="*/ 670 h 3153"/>
              <a:gd name="T46" fmla="*/ 1051 w 2326"/>
              <a:gd name="T47" fmla="*/ 1706 h 3153"/>
              <a:gd name="T48" fmla="*/ 669 w 2326"/>
              <a:gd name="T49" fmla="*/ 2013 h 3153"/>
              <a:gd name="T50" fmla="*/ 452 w 2326"/>
              <a:gd name="T51" fmla="*/ 2196 h 3153"/>
              <a:gd name="T52" fmla="*/ 258 w 2326"/>
              <a:gd name="T53" fmla="*/ 1061 h 3153"/>
              <a:gd name="T54" fmla="*/ 836 w 2326"/>
              <a:gd name="T55" fmla="*/ 1974 h 3153"/>
              <a:gd name="T56" fmla="*/ 349 w 2326"/>
              <a:gd name="T57" fmla="*/ 1163 h 3153"/>
              <a:gd name="T58" fmla="*/ 1140 w 2326"/>
              <a:gd name="T59" fmla="*/ 974 h 3153"/>
              <a:gd name="T60" fmla="*/ 496 w 2326"/>
              <a:gd name="T61" fmla="*/ 2491 h 3153"/>
              <a:gd name="T62" fmla="*/ 458 w 2326"/>
              <a:gd name="T63" fmla="*/ 1660 h 3153"/>
              <a:gd name="T64" fmla="*/ 399 w 2326"/>
              <a:gd name="T65" fmla="*/ 1535 h 3153"/>
              <a:gd name="T66" fmla="*/ 615 w 2326"/>
              <a:gd name="T67" fmla="*/ 2768 h 3153"/>
              <a:gd name="T68" fmla="*/ 1705 w 2326"/>
              <a:gd name="T69" fmla="*/ 2880 h 3153"/>
              <a:gd name="T70" fmla="*/ 863 w 2326"/>
              <a:gd name="T71" fmla="*/ 1192 h 3153"/>
              <a:gd name="T72" fmla="*/ 1611 w 2326"/>
              <a:gd name="T73" fmla="*/ 2820 h 3153"/>
              <a:gd name="T74" fmla="*/ 1294 w 2326"/>
              <a:gd name="T75" fmla="*/ 2908 h 3153"/>
              <a:gd name="T76" fmla="*/ 970 w 2326"/>
              <a:gd name="T77" fmla="*/ 2745 h 3153"/>
              <a:gd name="T78" fmla="*/ 1051 w 2326"/>
              <a:gd name="T79" fmla="*/ 2890 h 3153"/>
              <a:gd name="T80" fmla="*/ 1526 w 2326"/>
              <a:gd name="T81" fmla="*/ 2856 h 3153"/>
              <a:gd name="T82" fmla="*/ 1001 w 2326"/>
              <a:gd name="T83" fmla="*/ 2858 h 3153"/>
              <a:gd name="T84" fmla="*/ 1110 w 2326"/>
              <a:gd name="T85" fmla="*/ 2905 h 3153"/>
              <a:gd name="T86" fmla="*/ 242 w 2326"/>
              <a:gd name="T87" fmla="*/ 1767 h 3153"/>
              <a:gd name="T88" fmla="*/ 222 w 2326"/>
              <a:gd name="T89" fmla="*/ 1159 h 3153"/>
              <a:gd name="T90" fmla="*/ 1260 w 2326"/>
              <a:gd name="T91" fmla="*/ 2824 h 3153"/>
              <a:gd name="T92" fmla="*/ 197 w 2326"/>
              <a:gd name="T93" fmla="*/ 1995 h 3153"/>
              <a:gd name="T94" fmla="*/ 218 w 2326"/>
              <a:gd name="T95" fmla="*/ 2336 h 3153"/>
              <a:gd name="T96" fmla="*/ 812 w 2326"/>
              <a:gd name="T97" fmla="*/ 375 h 3153"/>
              <a:gd name="T98" fmla="*/ 999 w 2326"/>
              <a:gd name="T99" fmla="*/ 2164 h 3153"/>
              <a:gd name="T100" fmla="*/ 852 w 2326"/>
              <a:gd name="T101" fmla="*/ 2483 h 3153"/>
              <a:gd name="T102" fmla="*/ 1056 w 2326"/>
              <a:gd name="T103" fmla="*/ 2563 h 3153"/>
              <a:gd name="T104" fmla="*/ 317 w 2326"/>
              <a:gd name="T105" fmla="*/ 1530 h 3153"/>
              <a:gd name="T106" fmla="*/ 217 w 2326"/>
              <a:gd name="T107" fmla="*/ 2553 h 3153"/>
              <a:gd name="T108" fmla="*/ 1328 w 2326"/>
              <a:gd name="T109" fmla="*/ 63 h 3153"/>
              <a:gd name="T110" fmla="*/ 271 w 2326"/>
              <a:gd name="T111" fmla="*/ 2515 h 3153"/>
              <a:gd name="T112" fmla="*/ 1206 w 2326"/>
              <a:gd name="T113" fmla="*/ 1955 h 3153"/>
              <a:gd name="T114" fmla="*/ 319 w 2326"/>
              <a:gd name="T115" fmla="*/ 2620 h 3153"/>
              <a:gd name="T116" fmla="*/ 445 w 2326"/>
              <a:gd name="T117" fmla="*/ 832 h 3153"/>
              <a:gd name="T118" fmla="*/ 1497 w 2326"/>
              <a:gd name="T119" fmla="*/ 413 h 3153"/>
              <a:gd name="T120" fmla="*/ 253 w 2326"/>
              <a:gd name="T121" fmla="*/ 1879 h 3153"/>
              <a:gd name="T122" fmla="*/ 352 w 2326"/>
              <a:gd name="T123" fmla="*/ 2736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6" h="3153">
                <a:moveTo>
                  <a:pt x="1217" y="0"/>
                </a:moveTo>
                <a:cubicBezTo>
                  <a:pt x="1227" y="6"/>
                  <a:pt x="1238" y="11"/>
                  <a:pt x="1248" y="17"/>
                </a:cubicBezTo>
                <a:cubicBezTo>
                  <a:pt x="1245" y="19"/>
                  <a:pt x="1242" y="21"/>
                  <a:pt x="1239" y="24"/>
                </a:cubicBezTo>
                <a:cubicBezTo>
                  <a:pt x="1255" y="22"/>
                  <a:pt x="1271" y="16"/>
                  <a:pt x="1286" y="19"/>
                </a:cubicBezTo>
                <a:cubicBezTo>
                  <a:pt x="1299" y="22"/>
                  <a:pt x="1311" y="35"/>
                  <a:pt x="1323" y="43"/>
                </a:cubicBezTo>
                <a:cubicBezTo>
                  <a:pt x="1337" y="37"/>
                  <a:pt x="1355" y="28"/>
                  <a:pt x="1373" y="25"/>
                </a:cubicBezTo>
                <a:cubicBezTo>
                  <a:pt x="1398" y="22"/>
                  <a:pt x="1406" y="43"/>
                  <a:pt x="1411" y="58"/>
                </a:cubicBezTo>
                <a:cubicBezTo>
                  <a:pt x="1431" y="62"/>
                  <a:pt x="1449" y="63"/>
                  <a:pt x="1465" y="70"/>
                </a:cubicBezTo>
                <a:cubicBezTo>
                  <a:pt x="1483" y="79"/>
                  <a:pt x="1484" y="99"/>
                  <a:pt x="1483" y="123"/>
                </a:cubicBezTo>
                <a:cubicBezTo>
                  <a:pt x="1520" y="62"/>
                  <a:pt x="1568" y="37"/>
                  <a:pt x="1634" y="56"/>
                </a:cubicBezTo>
                <a:cubicBezTo>
                  <a:pt x="1604" y="81"/>
                  <a:pt x="1575" y="106"/>
                  <a:pt x="1546" y="131"/>
                </a:cubicBezTo>
                <a:cubicBezTo>
                  <a:pt x="1556" y="137"/>
                  <a:pt x="1566" y="144"/>
                  <a:pt x="1576" y="149"/>
                </a:cubicBezTo>
                <a:cubicBezTo>
                  <a:pt x="1579" y="151"/>
                  <a:pt x="1586" y="149"/>
                  <a:pt x="1590" y="147"/>
                </a:cubicBezTo>
                <a:cubicBezTo>
                  <a:pt x="1631" y="114"/>
                  <a:pt x="1679" y="109"/>
                  <a:pt x="1734" y="116"/>
                </a:cubicBezTo>
                <a:cubicBezTo>
                  <a:pt x="1693" y="137"/>
                  <a:pt x="1671" y="184"/>
                  <a:pt x="1618" y="175"/>
                </a:cubicBezTo>
                <a:cubicBezTo>
                  <a:pt x="1634" y="207"/>
                  <a:pt x="1677" y="208"/>
                  <a:pt x="1753" y="181"/>
                </a:cubicBezTo>
                <a:cubicBezTo>
                  <a:pt x="1755" y="185"/>
                  <a:pt x="1758" y="189"/>
                  <a:pt x="1761" y="196"/>
                </a:cubicBezTo>
                <a:cubicBezTo>
                  <a:pt x="1704" y="221"/>
                  <a:pt x="1649" y="240"/>
                  <a:pt x="1593" y="191"/>
                </a:cubicBezTo>
                <a:cubicBezTo>
                  <a:pt x="1593" y="204"/>
                  <a:pt x="1593" y="215"/>
                  <a:pt x="1593" y="225"/>
                </a:cubicBezTo>
                <a:cubicBezTo>
                  <a:pt x="1592" y="235"/>
                  <a:pt x="1590" y="245"/>
                  <a:pt x="1588" y="258"/>
                </a:cubicBezTo>
                <a:cubicBezTo>
                  <a:pt x="1565" y="246"/>
                  <a:pt x="1553" y="231"/>
                  <a:pt x="1547" y="211"/>
                </a:cubicBezTo>
                <a:cubicBezTo>
                  <a:pt x="1543" y="198"/>
                  <a:pt x="1541" y="184"/>
                  <a:pt x="1539" y="171"/>
                </a:cubicBezTo>
                <a:cubicBezTo>
                  <a:pt x="1535" y="142"/>
                  <a:pt x="1523" y="136"/>
                  <a:pt x="1494" y="149"/>
                </a:cubicBezTo>
                <a:cubicBezTo>
                  <a:pt x="1520" y="179"/>
                  <a:pt x="1521" y="209"/>
                  <a:pt x="1496" y="236"/>
                </a:cubicBezTo>
                <a:cubicBezTo>
                  <a:pt x="1514" y="259"/>
                  <a:pt x="1532" y="281"/>
                  <a:pt x="1549" y="302"/>
                </a:cubicBezTo>
                <a:cubicBezTo>
                  <a:pt x="1563" y="320"/>
                  <a:pt x="1570" y="340"/>
                  <a:pt x="1568" y="363"/>
                </a:cubicBezTo>
                <a:cubicBezTo>
                  <a:pt x="1565" y="395"/>
                  <a:pt x="1556" y="405"/>
                  <a:pt x="1517" y="414"/>
                </a:cubicBezTo>
                <a:cubicBezTo>
                  <a:pt x="1512" y="470"/>
                  <a:pt x="1500" y="467"/>
                  <a:pt x="1460" y="464"/>
                </a:cubicBezTo>
                <a:cubicBezTo>
                  <a:pt x="1452" y="523"/>
                  <a:pt x="1452" y="523"/>
                  <a:pt x="1402" y="524"/>
                </a:cubicBezTo>
                <a:cubicBezTo>
                  <a:pt x="1399" y="547"/>
                  <a:pt x="1397" y="571"/>
                  <a:pt x="1373" y="583"/>
                </a:cubicBezTo>
                <a:cubicBezTo>
                  <a:pt x="1348" y="596"/>
                  <a:pt x="1328" y="584"/>
                  <a:pt x="1307" y="570"/>
                </a:cubicBezTo>
                <a:cubicBezTo>
                  <a:pt x="1286" y="593"/>
                  <a:pt x="1262" y="599"/>
                  <a:pt x="1235" y="579"/>
                </a:cubicBezTo>
                <a:cubicBezTo>
                  <a:pt x="1236" y="611"/>
                  <a:pt x="1254" y="623"/>
                  <a:pt x="1281" y="612"/>
                </a:cubicBezTo>
                <a:cubicBezTo>
                  <a:pt x="1320" y="595"/>
                  <a:pt x="1363" y="600"/>
                  <a:pt x="1387" y="626"/>
                </a:cubicBezTo>
                <a:cubicBezTo>
                  <a:pt x="1359" y="634"/>
                  <a:pt x="1331" y="642"/>
                  <a:pt x="1299" y="651"/>
                </a:cubicBezTo>
                <a:cubicBezTo>
                  <a:pt x="1307" y="655"/>
                  <a:pt x="1315" y="660"/>
                  <a:pt x="1323" y="664"/>
                </a:cubicBezTo>
                <a:cubicBezTo>
                  <a:pt x="1330" y="666"/>
                  <a:pt x="1338" y="668"/>
                  <a:pt x="1345" y="669"/>
                </a:cubicBezTo>
                <a:cubicBezTo>
                  <a:pt x="1376" y="673"/>
                  <a:pt x="1381" y="681"/>
                  <a:pt x="1375" y="712"/>
                </a:cubicBezTo>
                <a:cubicBezTo>
                  <a:pt x="1357" y="700"/>
                  <a:pt x="1339" y="688"/>
                  <a:pt x="1317" y="672"/>
                </a:cubicBezTo>
                <a:cubicBezTo>
                  <a:pt x="1326" y="715"/>
                  <a:pt x="1332" y="753"/>
                  <a:pt x="1307" y="793"/>
                </a:cubicBezTo>
                <a:cubicBezTo>
                  <a:pt x="1298" y="777"/>
                  <a:pt x="1287" y="764"/>
                  <a:pt x="1283" y="750"/>
                </a:cubicBezTo>
                <a:cubicBezTo>
                  <a:pt x="1278" y="730"/>
                  <a:pt x="1273" y="707"/>
                  <a:pt x="1277" y="688"/>
                </a:cubicBezTo>
                <a:cubicBezTo>
                  <a:pt x="1283" y="657"/>
                  <a:pt x="1267" y="643"/>
                  <a:pt x="1243" y="632"/>
                </a:cubicBezTo>
                <a:cubicBezTo>
                  <a:pt x="1234" y="668"/>
                  <a:pt x="1225" y="705"/>
                  <a:pt x="1215" y="742"/>
                </a:cubicBezTo>
                <a:cubicBezTo>
                  <a:pt x="1198" y="730"/>
                  <a:pt x="1189" y="713"/>
                  <a:pt x="1185" y="694"/>
                </a:cubicBezTo>
                <a:cubicBezTo>
                  <a:pt x="1179" y="658"/>
                  <a:pt x="1185" y="625"/>
                  <a:pt x="1206" y="594"/>
                </a:cubicBezTo>
                <a:cubicBezTo>
                  <a:pt x="1211" y="586"/>
                  <a:pt x="1215" y="577"/>
                  <a:pt x="1219" y="567"/>
                </a:cubicBezTo>
                <a:cubicBezTo>
                  <a:pt x="1197" y="574"/>
                  <a:pt x="1178" y="579"/>
                  <a:pt x="1160" y="585"/>
                </a:cubicBezTo>
                <a:cubicBezTo>
                  <a:pt x="1162" y="599"/>
                  <a:pt x="1169" y="616"/>
                  <a:pt x="1166" y="631"/>
                </a:cubicBezTo>
                <a:cubicBezTo>
                  <a:pt x="1163" y="646"/>
                  <a:pt x="1151" y="659"/>
                  <a:pt x="1142" y="675"/>
                </a:cubicBezTo>
                <a:cubicBezTo>
                  <a:pt x="1184" y="735"/>
                  <a:pt x="1168" y="779"/>
                  <a:pt x="1093" y="791"/>
                </a:cubicBezTo>
                <a:cubicBezTo>
                  <a:pt x="1107" y="810"/>
                  <a:pt x="1107" y="831"/>
                  <a:pt x="1102" y="852"/>
                </a:cubicBezTo>
                <a:cubicBezTo>
                  <a:pt x="1096" y="875"/>
                  <a:pt x="1082" y="889"/>
                  <a:pt x="1059" y="893"/>
                </a:cubicBezTo>
                <a:cubicBezTo>
                  <a:pt x="1060" y="913"/>
                  <a:pt x="1061" y="931"/>
                  <a:pt x="1062" y="953"/>
                </a:cubicBezTo>
                <a:cubicBezTo>
                  <a:pt x="1078" y="949"/>
                  <a:pt x="1096" y="944"/>
                  <a:pt x="1113" y="939"/>
                </a:cubicBezTo>
                <a:cubicBezTo>
                  <a:pt x="1163" y="924"/>
                  <a:pt x="1211" y="929"/>
                  <a:pt x="1257" y="951"/>
                </a:cubicBezTo>
                <a:cubicBezTo>
                  <a:pt x="1320" y="981"/>
                  <a:pt x="1343" y="1037"/>
                  <a:pt x="1349" y="1103"/>
                </a:cubicBezTo>
                <a:cubicBezTo>
                  <a:pt x="1355" y="1164"/>
                  <a:pt x="1339" y="1221"/>
                  <a:pt x="1314" y="1276"/>
                </a:cubicBezTo>
                <a:cubicBezTo>
                  <a:pt x="1310" y="1284"/>
                  <a:pt x="1310" y="1296"/>
                  <a:pt x="1312" y="1304"/>
                </a:cubicBezTo>
                <a:cubicBezTo>
                  <a:pt x="1321" y="1336"/>
                  <a:pt x="1321" y="1366"/>
                  <a:pt x="1308" y="1396"/>
                </a:cubicBezTo>
                <a:cubicBezTo>
                  <a:pt x="1299" y="1416"/>
                  <a:pt x="1292" y="1437"/>
                  <a:pt x="1282" y="1462"/>
                </a:cubicBezTo>
                <a:cubicBezTo>
                  <a:pt x="1313" y="1439"/>
                  <a:pt x="1342" y="1421"/>
                  <a:pt x="1367" y="1399"/>
                </a:cubicBezTo>
                <a:cubicBezTo>
                  <a:pt x="1397" y="1373"/>
                  <a:pt x="1408" y="1337"/>
                  <a:pt x="1418" y="1300"/>
                </a:cubicBezTo>
                <a:cubicBezTo>
                  <a:pt x="1421" y="1338"/>
                  <a:pt x="1415" y="1374"/>
                  <a:pt x="1392" y="1404"/>
                </a:cubicBezTo>
                <a:cubicBezTo>
                  <a:pt x="1372" y="1427"/>
                  <a:pt x="1349" y="1450"/>
                  <a:pt x="1324" y="1467"/>
                </a:cubicBezTo>
                <a:cubicBezTo>
                  <a:pt x="1276" y="1498"/>
                  <a:pt x="1248" y="1540"/>
                  <a:pt x="1243" y="1597"/>
                </a:cubicBezTo>
                <a:cubicBezTo>
                  <a:pt x="1239" y="1650"/>
                  <a:pt x="1224" y="1699"/>
                  <a:pt x="1203" y="1747"/>
                </a:cubicBezTo>
                <a:cubicBezTo>
                  <a:pt x="1201" y="1750"/>
                  <a:pt x="1201" y="1752"/>
                  <a:pt x="1200" y="1755"/>
                </a:cubicBezTo>
                <a:cubicBezTo>
                  <a:pt x="1202" y="1755"/>
                  <a:pt x="1203" y="1756"/>
                  <a:pt x="1204" y="1755"/>
                </a:cubicBezTo>
                <a:cubicBezTo>
                  <a:pt x="1243" y="1715"/>
                  <a:pt x="1293" y="1699"/>
                  <a:pt x="1347" y="1691"/>
                </a:cubicBezTo>
                <a:cubicBezTo>
                  <a:pt x="1396" y="1684"/>
                  <a:pt x="1446" y="1679"/>
                  <a:pt x="1489" y="1652"/>
                </a:cubicBezTo>
                <a:cubicBezTo>
                  <a:pt x="1515" y="1636"/>
                  <a:pt x="1540" y="1617"/>
                  <a:pt x="1565" y="1600"/>
                </a:cubicBezTo>
                <a:cubicBezTo>
                  <a:pt x="1576" y="1655"/>
                  <a:pt x="1552" y="1730"/>
                  <a:pt x="1498" y="1751"/>
                </a:cubicBezTo>
                <a:cubicBezTo>
                  <a:pt x="1493" y="1753"/>
                  <a:pt x="1488" y="1762"/>
                  <a:pt x="1488" y="1767"/>
                </a:cubicBezTo>
                <a:cubicBezTo>
                  <a:pt x="1487" y="1795"/>
                  <a:pt x="1483" y="1820"/>
                  <a:pt x="1456" y="1836"/>
                </a:cubicBezTo>
                <a:cubicBezTo>
                  <a:pt x="1453" y="1838"/>
                  <a:pt x="1451" y="1843"/>
                  <a:pt x="1450" y="1848"/>
                </a:cubicBezTo>
                <a:cubicBezTo>
                  <a:pt x="1444" y="1868"/>
                  <a:pt x="1434" y="1885"/>
                  <a:pt x="1417" y="1897"/>
                </a:cubicBezTo>
                <a:cubicBezTo>
                  <a:pt x="1412" y="1900"/>
                  <a:pt x="1408" y="1906"/>
                  <a:pt x="1406" y="1911"/>
                </a:cubicBezTo>
                <a:cubicBezTo>
                  <a:pt x="1390" y="1945"/>
                  <a:pt x="1363" y="1964"/>
                  <a:pt x="1326" y="1970"/>
                </a:cubicBezTo>
                <a:cubicBezTo>
                  <a:pt x="1319" y="1971"/>
                  <a:pt x="1312" y="1977"/>
                  <a:pt x="1305" y="1980"/>
                </a:cubicBezTo>
                <a:cubicBezTo>
                  <a:pt x="1291" y="1987"/>
                  <a:pt x="1279" y="1995"/>
                  <a:pt x="1265" y="1999"/>
                </a:cubicBezTo>
                <a:cubicBezTo>
                  <a:pt x="1247" y="2004"/>
                  <a:pt x="1229" y="2006"/>
                  <a:pt x="1211" y="2010"/>
                </a:cubicBezTo>
                <a:cubicBezTo>
                  <a:pt x="1187" y="2017"/>
                  <a:pt x="1165" y="2017"/>
                  <a:pt x="1143" y="2006"/>
                </a:cubicBezTo>
                <a:cubicBezTo>
                  <a:pt x="1131" y="2001"/>
                  <a:pt x="1119" y="1995"/>
                  <a:pt x="1106" y="1988"/>
                </a:cubicBezTo>
                <a:cubicBezTo>
                  <a:pt x="1102" y="1997"/>
                  <a:pt x="1097" y="2004"/>
                  <a:pt x="1094" y="2013"/>
                </a:cubicBezTo>
                <a:cubicBezTo>
                  <a:pt x="1066" y="2079"/>
                  <a:pt x="1038" y="2145"/>
                  <a:pt x="1011" y="2211"/>
                </a:cubicBezTo>
                <a:cubicBezTo>
                  <a:pt x="1005" y="2226"/>
                  <a:pt x="1001" y="2242"/>
                  <a:pt x="997" y="2258"/>
                </a:cubicBezTo>
                <a:cubicBezTo>
                  <a:pt x="985" y="2309"/>
                  <a:pt x="997" y="2352"/>
                  <a:pt x="1038" y="2387"/>
                </a:cubicBezTo>
                <a:cubicBezTo>
                  <a:pt x="1056" y="2402"/>
                  <a:pt x="1073" y="2418"/>
                  <a:pt x="1089" y="2435"/>
                </a:cubicBezTo>
                <a:cubicBezTo>
                  <a:pt x="1112" y="2459"/>
                  <a:pt x="1127" y="2487"/>
                  <a:pt x="1134" y="2519"/>
                </a:cubicBezTo>
                <a:cubicBezTo>
                  <a:pt x="1144" y="2557"/>
                  <a:pt x="1164" y="2589"/>
                  <a:pt x="1195" y="2619"/>
                </a:cubicBezTo>
                <a:cubicBezTo>
                  <a:pt x="1160" y="2626"/>
                  <a:pt x="1130" y="2623"/>
                  <a:pt x="1104" y="2603"/>
                </a:cubicBezTo>
                <a:cubicBezTo>
                  <a:pt x="1095" y="2596"/>
                  <a:pt x="1088" y="2594"/>
                  <a:pt x="1077" y="2597"/>
                </a:cubicBezTo>
                <a:cubicBezTo>
                  <a:pt x="1055" y="2604"/>
                  <a:pt x="1036" y="2598"/>
                  <a:pt x="1019" y="2582"/>
                </a:cubicBezTo>
                <a:cubicBezTo>
                  <a:pt x="1016" y="2578"/>
                  <a:pt x="1010" y="2575"/>
                  <a:pt x="1005" y="2575"/>
                </a:cubicBezTo>
                <a:cubicBezTo>
                  <a:pt x="988" y="2574"/>
                  <a:pt x="971" y="2574"/>
                  <a:pt x="953" y="2574"/>
                </a:cubicBezTo>
                <a:cubicBezTo>
                  <a:pt x="953" y="2574"/>
                  <a:pt x="953" y="2578"/>
                  <a:pt x="954" y="2582"/>
                </a:cubicBezTo>
                <a:cubicBezTo>
                  <a:pt x="975" y="2674"/>
                  <a:pt x="1045" y="2736"/>
                  <a:pt x="1142" y="2746"/>
                </a:cubicBezTo>
                <a:cubicBezTo>
                  <a:pt x="1235" y="2757"/>
                  <a:pt x="1321" y="2732"/>
                  <a:pt x="1398" y="2678"/>
                </a:cubicBezTo>
                <a:cubicBezTo>
                  <a:pt x="1450" y="2641"/>
                  <a:pt x="1473" y="2585"/>
                  <a:pt x="1486" y="2525"/>
                </a:cubicBezTo>
                <a:cubicBezTo>
                  <a:pt x="1507" y="2438"/>
                  <a:pt x="1495" y="2351"/>
                  <a:pt x="1470" y="2266"/>
                </a:cubicBezTo>
                <a:cubicBezTo>
                  <a:pt x="1460" y="2231"/>
                  <a:pt x="1449" y="2197"/>
                  <a:pt x="1435" y="2163"/>
                </a:cubicBezTo>
                <a:cubicBezTo>
                  <a:pt x="1412" y="2109"/>
                  <a:pt x="1371" y="2068"/>
                  <a:pt x="1324" y="2034"/>
                </a:cubicBezTo>
                <a:cubicBezTo>
                  <a:pt x="1319" y="2030"/>
                  <a:pt x="1313" y="2025"/>
                  <a:pt x="1308" y="2020"/>
                </a:cubicBezTo>
                <a:cubicBezTo>
                  <a:pt x="1384" y="2026"/>
                  <a:pt x="1459" y="2035"/>
                  <a:pt x="1522" y="2083"/>
                </a:cubicBezTo>
                <a:cubicBezTo>
                  <a:pt x="1561" y="2113"/>
                  <a:pt x="1580" y="2152"/>
                  <a:pt x="1576" y="2202"/>
                </a:cubicBezTo>
                <a:cubicBezTo>
                  <a:pt x="1639" y="2203"/>
                  <a:pt x="1661" y="2247"/>
                  <a:pt x="1677" y="2296"/>
                </a:cubicBezTo>
                <a:cubicBezTo>
                  <a:pt x="1685" y="2316"/>
                  <a:pt x="1689" y="2338"/>
                  <a:pt x="1694" y="2361"/>
                </a:cubicBezTo>
                <a:cubicBezTo>
                  <a:pt x="1699" y="2357"/>
                  <a:pt x="1703" y="2354"/>
                  <a:pt x="1707" y="2350"/>
                </a:cubicBezTo>
                <a:cubicBezTo>
                  <a:pt x="1735" y="2324"/>
                  <a:pt x="1769" y="2311"/>
                  <a:pt x="1807" y="2316"/>
                </a:cubicBezTo>
                <a:cubicBezTo>
                  <a:pt x="1819" y="2318"/>
                  <a:pt x="1824" y="2313"/>
                  <a:pt x="1830" y="2304"/>
                </a:cubicBezTo>
                <a:cubicBezTo>
                  <a:pt x="1861" y="2254"/>
                  <a:pt x="1904" y="2221"/>
                  <a:pt x="1966" y="2224"/>
                </a:cubicBezTo>
                <a:cubicBezTo>
                  <a:pt x="1981" y="2224"/>
                  <a:pt x="1995" y="2228"/>
                  <a:pt x="2010" y="2230"/>
                </a:cubicBezTo>
                <a:cubicBezTo>
                  <a:pt x="2011" y="2229"/>
                  <a:pt x="2013" y="2227"/>
                  <a:pt x="2013" y="2226"/>
                </a:cubicBezTo>
                <a:cubicBezTo>
                  <a:pt x="2040" y="2137"/>
                  <a:pt x="2106" y="2091"/>
                  <a:pt x="2190" y="2066"/>
                </a:cubicBezTo>
                <a:cubicBezTo>
                  <a:pt x="2221" y="2057"/>
                  <a:pt x="2254" y="2053"/>
                  <a:pt x="2286" y="2048"/>
                </a:cubicBezTo>
                <a:cubicBezTo>
                  <a:pt x="2299" y="2046"/>
                  <a:pt x="2312" y="2047"/>
                  <a:pt x="2325" y="2047"/>
                </a:cubicBezTo>
                <a:cubicBezTo>
                  <a:pt x="2325" y="2048"/>
                  <a:pt x="2326" y="2050"/>
                  <a:pt x="2325" y="2051"/>
                </a:cubicBezTo>
                <a:cubicBezTo>
                  <a:pt x="2249" y="2114"/>
                  <a:pt x="2198" y="2197"/>
                  <a:pt x="2158" y="2285"/>
                </a:cubicBezTo>
                <a:cubicBezTo>
                  <a:pt x="2124" y="2359"/>
                  <a:pt x="2096" y="2436"/>
                  <a:pt x="2066" y="2511"/>
                </a:cubicBezTo>
                <a:cubicBezTo>
                  <a:pt x="2061" y="2522"/>
                  <a:pt x="2059" y="2533"/>
                  <a:pt x="2045" y="2535"/>
                </a:cubicBezTo>
                <a:cubicBezTo>
                  <a:pt x="2042" y="2535"/>
                  <a:pt x="2038" y="2541"/>
                  <a:pt x="2037" y="2545"/>
                </a:cubicBezTo>
                <a:cubicBezTo>
                  <a:pt x="1998" y="2728"/>
                  <a:pt x="1883" y="2856"/>
                  <a:pt x="1733" y="2957"/>
                </a:cubicBezTo>
                <a:cubicBezTo>
                  <a:pt x="1691" y="2984"/>
                  <a:pt x="1646" y="3008"/>
                  <a:pt x="1602" y="3032"/>
                </a:cubicBezTo>
                <a:cubicBezTo>
                  <a:pt x="1588" y="3039"/>
                  <a:pt x="1583" y="3048"/>
                  <a:pt x="1582" y="3063"/>
                </a:cubicBezTo>
                <a:cubicBezTo>
                  <a:pt x="1580" y="3087"/>
                  <a:pt x="1575" y="3110"/>
                  <a:pt x="1569" y="3133"/>
                </a:cubicBezTo>
                <a:cubicBezTo>
                  <a:pt x="1568" y="3140"/>
                  <a:pt x="1562" y="3146"/>
                  <a:pt x="1558" y="3153"/>
                </a:cubicBezTo>
                <a:cubicBezTo>
                  <a:pt x="1556" y="3152"/>
                  <a:pt x="1554" y="3152"/>
                  <a:pt x="1553" y="3151"/>
                </a:cubicBezTo>
                <a:cubicBezTo>
                  <a:pt x="1552" y="3146"/>
                  <a:pt x="1551" y="3141"/>
                  <a:pt x="1551" y="3136"/>
                </a:cubicBezTo>
                <a:cubicBezTo>
                  <a:pt x="1549" y="3125"/>
                  <a:pt x="1549" y="3113"/>
                  <a:pt x="1546" y="3102"/>
                </a:cubicBezTo>
                <a:cubicBezTo>
                  <a:pt x="1537" y="3067"/>
                  <a:pt x="1533" y="3065"/>
                  <a:pt x="1500" y="3078"/>
                </a:cubicBezTo>
                <a:cubicBezTo>
                  <a:pt x="1384" y="3124"/>
                  <a:pt x="1265" y="3150"/>
                  <a:pt x="1141" y="3150"/>
                </a:cubicBezTo>
                <a:cubicBezTo>
                  <a:pt x="997" y="3151"/>
                  <a:pt x="861" y="3118"/>
                  <a:pt x="734" y="3050"/>
                </a:cubicBezTo>
                <a:cubicBezTo>
                  <a:pt x="659" y="3009"/>
                  <a:pt x="586" y="2965"/>
                  <a:pt x="513" y="2920"/>
                </a:cubicBezTo>
                <a:cubicBezTo>
                  <a:pt x="474" y="2896"/>
                  <a:pt x="439" y="2866"/>
                  <a:pt x="411" y="2828"/>
                </a:cubicBezTo>
                <a:cubicBezTo>
                  <a:pt x="406" y="2822"/>
                  <a:pt x="397" y="2817"/>
                  <a:pt x="388" y="2815"/>
                </a:cubicBezTo>
                <a:cubicBezTo>
                  <a:pt x="363" y="2810"/>
                  <a:pt x="348" y="2797"/>
                  <a:pt x="341" y="2770"/>
                </a:cubicBezTo>
                <a:cubicBezTo>
                  <a:pt x="332" y="2735"/>
                  <a:pt x="310" y="2713"/>
                  <a:pt x="272" y="2703"/>
                </a:cubicBezTo>
                <a:cubicBezTo>
                  <a:pt x="239" y="2694"/>
                  <a:pt x="216" y="2671"/>
                  <a:pt x="209" y="2635"/>
                </a:cubicBezTo>
                <a:cubicBezTo>
                  <a:pt x="204" y="2610"/>
                  <a:pt x="201" y="2586"/>
                  <a:pt x="194" y="2563"/>
                </a:cubicBezTo>
                <a:cubicBezTo>
                  <a:pt x="190" y="2550"/>
                  <a:pt x="182" y="2536"/>
                  <a:pt x="172" y="2529"/>
                </a:cubicBezTo>
                <a:cubicBezTo>
                  <a:pt x="130" y="2503"/>
                  <a:pt x="117" y="2463"/>
                  <a:pt x="109" y="2419"/>
                </a:cubicBezTo>
                <a:cubicBezTo>
                  <a:pt x="106" y="2406"/>
                  <a:pt x="105" y="2392"/>
                  <a:pt x="103" y="2378"/>
                </a:cubicBezTo>
                <a:cubicBezTo>
                  <a:pt x="100" y="2352"/>
                  <a:pt x="91" y="2328"/>
                  <a:pt x="72" y="2309"/>
                </a:cubicBezTo>
                <a:cubicBezTo>
                  <a:pt x="45" y="2280"/>
                  <a:pt x="45" y="2248"/>
                  <a:pt x="58" y="2214"/>
                </a:cubicBezTo>
                <a:cubicBezTo>
                  <a:pt x="63" y="2202"/>
                  <a:pt x="68" y="2190"/>
                  <a:pt x="71" y="2177"/>
                </a:cubicBezTo>
                <a:cubicBezTo>
                  <a:pt x="76" y="2158"/>
                  <a:pt x="72" y="2141"/>
                  <a:pt x="57" y="2128"/>
                </a:cubicBezTo>
                <a:cubicBezTo>
                  <a:pt x="28" y="2102"/>
                  <a:pt x="26" y="2070"/>
                  <a:pt x="39" y="2036"/>
                </a:cubicBezTo>
                <a:cubicBezTo>
                  <a:pt x="44" y="2023"/>
                  <a:pt x="50" y="2010"/>
                  <a:pt x="55" y="1996"/>
                </a:cubicBezTo>
                <a:cubicBezTo>
                  <a:pt x="70" y="1952"/>
                  <a:pt x="63" y="1913"/>
                  <a:pt x="30" y="1879"/>
                </a:cubicBezTo>
                <a:cubicBezTo>
                  <a:pt x="20" y="1868"/>
                  <a:pt x="10" y="1856"/>
                  <a:pt x="0" y="1845"/>
                </a:cubicBezTo>
                <a:cubicBezTo>
                  <a:pt x="0" y="1838"/>
                  <a:pt x="0" y="1831"/>
                  <a:pt x="0" y="1824"/>
                </a:cubicBezTo>
                <a:cubicBezTo>
                  <a:pt x="18" y="1778"/>
                  <a:pt x="49" y="1743"/>
                  <a:pt x="89" y="1717"/>
                </a:cubicBezTo>
                <a:cubicBezTo>
                  <a:pt x="111" y="1702"/>
                  <a:pt x="135" y="1691"/>
                  <a:pt x="158" y="1677"/>
                </a:cubicBezTo>
                <a:cubicBezTo>
                  <a:pt x="164" y="1673"/>
                  <a:pt x="171" y="1666"/>
                  <a:pt x="174" y="1659"/>
                </a:cubicBezTo>
                <a:cubicBezTo>
                  <a:pt x="193" y="1591"/>
                  <a:pt x="221" y="1527"/>
                  <a:pt x="257" y="1467"/>
                </a:cubicBezTo>
                <a:cubicBezTo>
                  <a:pt x="264" y="1454"/>
                  <a:pt x="272" y="1441"/>
                  <a:pt x="281" y="1426"/>
                </a:cubicBezTo>
                <a:cubicBezTo>
                  <a:pt x="268" y="1428"/>
                  <a:pt x="259" y="1429"/>
                  <a:pt x="249" y="1430"/>
                </a:cubicBezTo>
                <a:cubicBezTo>
                  <a:pt x="205" y="1435"/>
                  <a:pt x="182" y="1413"/>
                  <a:pt x="183" y="1368"/>
                </a:cubicBezTo>
                <a:cubicBezTo>
                  <a:pt x="184" y="1360"/>
                  <a:pt x="183" y="1351"/>
                  <a:pt x="180" y="1344"/>
                </a:cubicBezTo>
                <a:cubicBezTo>
                  <a:pt x="164" y="1312"/>
                  <a:pt x="168" y="1283"/>
                  <a:pt x="191" y="1257"/>
                </a:cubicBezTo>
                <a:cubicBezTo>
                  <a:pt x="204" y="1243"/>
                  <a:pt x="205" y="1233"/>
                  <a:pt x="196" y="1217"/>
                </a:cubicBezTo>
                <a:cubicBezTo>
                  <a:pt x="172" y="1174"/>
                  <a:pt x="186" y="1138"/>
                  <a:pt x="232" y="1120"/>
                </a:cubicBezTo>
                <a:cubicBezTo>
                  <a:pt x="238" y="1118"/>
                  <a:pt x="244" y="1116"/>
                  <a:pt x="251" y="1113"/>
                </a:cubicBezTo>
                <a:cubicBezTo>
                  <a:pt x="236" y="1076"/>
                  <a:pt x="229" y="1039"/>
                  <a:pt x="249" y="1003"/>
                </a:cubicBezTo>
                <a:cubicBezTo>
                  <a:pt x="267" y="969"/>
                  <a:pt x="292" y="941"/>
                  <a:pt x="325" y="919"/>
                </a:cubicBezTo>
                <a:cubicBezTo>
                  <a:pt x="331" y="991"/>
                  <a:pt x="355" y="1055"/>
                  <a:pt x="380" y="1119"/>
                </a:cubicBezTo>
                <a:cubicBezTo>
                  <a:pt x="388" y="1096"/>
                  <a:pt x="393" y="1073"/>
                  <a:pt x="402" y="1052"/>
                </a:cubicBezTo>
                <a:cubicBezTo>
                  <a:pt x="408" y="1036"/>
                  <a:pt x="405" y="1027"/>
                  <a:pt x="392" y="1017"/>
                </a:cubicBezTo>
                <a:cubicBezTo>
                  <a:pt x="364" y="997"/>
                  <a:pt x="347" y="969"/>
                  <a:pt x="349" y="933"/>
                </a:cubicBezTo>
                <a:cubicBezTo>
                  <a:pt x="353" y="842"/>
                  <a:pt x="380" y="759"/>
                  <a:pt x="439" y="688"/>
                </a:cubicBezTo>
                <a:cubicBezTo>
                  <a:pt x="446" y="680"/>
                  <a:pt x="453" y="672"/>
                  <a:pt x="462" y="663"/>
                </a:cubicBezTo>
                <a:cubicBezTo>
                  <a:pt x="469" y="688"/>
                  <a:pt x="472" y="711"/>
                  <a:pt x="481" y="731"/>
                </a:cubicBezTo>
                <a:cubicBezTo>
                  <a:pt x="499" y="773"/>
                  <a:pt x="505" y="816"/>
                  <a:pt x="494" y="860"/>
                </a:cubicBezTo>
                <a:cubicBezTo>
                  <a:pt x="494" y="861"/>
                  <a:pt x="495" y="862"/>
                  <a:pt x="495" y="862"/>
                </a:cubicBezTo>
                <a:cubicBezTo>
                  <a:pt x="529" y="840"/>
                  <a:pt x="563" y="819"/>
                  <a:pt x="598" y="796"/>
                </a:cubicBezTo>
                <a:cubicBezTo>
                  <a:pt x="574" y="787"/>
                  <a:pt x="548" y="782"/>
                  <a:pt x="542" y="757"/>
                </a:cubicBezTo>
                <a:cubicBezTo>
                  <a:pt x="538" y="737"/>
                  <a:pt x="544" y="714"/>
                  <a:pt x="545" y="689"/>
                </a:cubicBezTo>
                <a:cubicBezTo>
                  <a:pt x="522" y="674"/>
                  <a:pt x="513" y="664"/>
                  <a:pt x="510" y="642"/>
                </a:cubicBezTo>
                <a:cubicBezTo>
                  <a:pt x="505" y="603"/>
                  <a:pt x="518" y="571"/>
                  <a:pt x="549" y="547"/>
                </a:cubicBezTo>
                <a:cubicBezTo>
                  <a:pt x="562" y="536"/>
                  <a:pt x="576" y="529"/>
                  <a:pt x="592" y="545"/>
                </a:cubicBezTo>
                <a:cubicBezTo>
                  <a:pt x="614" y="515"/>
                  <a:pt x="640" y="495"/>
                  <a:pt x="680" y="501"/>
                </a:cubicBezTo>
                <a:cubicBezTo>
                  <a:pt x="673" y="471"/>
                  <a:pt x="671" y="444"/>
                  <a:pt x="694" y="422"/>
                </a:cubicBezTo>
                <a:cubicBezTo>
                  <a:pt x="716" y="400"/>
                  <a:pt x="743" y="397"/>
                  <a:pt x="772" y="407"/>
                </a:cubicBezTo>
                <a:cubicBezTo>
                  <a:pt x="779" y="375"/>
                  <a:pt x="799" y="359"/>
                  <a:pt x="829" y="357"/>
                </a:cubicBezTo>
                <a:cubicBezTo>
                  <a:pt x="861" y="355"/>
                  <a:pt x="878" y="375"/>
                  <a:pt x="890" y="397"/>
                </a:cubicBezTo>
                <a:cubicBezTo>
                  <a:pt x="910" y="393"/>
                  <a:pt x="928" y="389"/>
                  <a:pt x="946" y="386"/>
                </a:cubicBezTo>
                <a:cubicBezTo>
                  <a:pt x="934" y="347"/>
                  <a:pt x="934" y="347"/>
                  <a:pt x="947" y="302"/>
                </a:cubicBezTo>
                <a:cubicBezTo>
                  <a:pt x="911" y="268"/>
                  <a:pt x="904" y="234"/>
                  <a:pt x="926" y="193"/>
                </a:cubicBezTo>
                <a:cubicBezTo>
                  <a:pt x="938" y="169"/>
                  <a:pt x="955" y="148"/>
                  <a:pt x="981" y="136"/>
                </a:cubicBezTo>
                <a:cubicBezTo>
                  <a:pt x="1011" y="121"/>
                  <a:pt x="1041" y="128"/>
                  <a:pt x="1072" y="141"/>
                </a:cubicBezTo>
                <a:cubicBezTo>
                  <a:pt x="1064" y="102"/>
                  <a:pt x="1083" y="74"/>
                  <a:pt x="1109" y="53"/>
                </a:cubicBezTo>
                <a:cubicBezTo>
                  <a:pt x="1136" y="33"/>
                  <a:pt x="1167" y="18"/>
                  <a:pt x="1196" y="0"/>
                </a:cubicBezTo>
                <a:cubicBezTo>
                  <a:pt x="1203" y="0"/>
                  <a:pt x="1210" y="0"/>
                  <a:pt x="1217" y="0"/>
                </a:cubicBezTo>
                <a:close/>
                <a:moveTo>
                  <a:pt x="600" y="1446"/>
                </a:moveTo>
                <a:cubicBezTo>
                  <a:pt x="598" y="1445"/>
                  <a:pt x="596" y="1444"/>
                  <a:pt x="594" y="1443"/>
                </a:cubicBezTo>
                <a:cubicBezTo>
                  <a:pt x="597" y="1440"/>
                  <a:pt x="601" y="1438"/>
                  <a:pt x="605" y="1434"/>
                </a:cubicBezTo>
                <a:cubicBezTo>
                  <a:pt x="601" y="1433"/>
                  <a:pt x="597" y="1432"/>
                  <a:pt x="592" y="1430"/>
                </a:cubicBezTo>
                <a:cubicBezTo>
                  <a:pt x="603" y="1425"/>
                  <a:pt x="611" y="1421"/>
                  <a:pt x="619" y="1417"/>
                </a:cubicBezTo>
                <a:cubicBezTo>
                  <a:pt x="614" y="1413"/>
                  <a:pt x="609" y="1412"/>
                  <a:pt x="604" y="1412"/>
                </a:cubicBezTo>
                <a:cubicBezTo>
                  <a:pt x="545" y="1415"/>
                  <a:pt x="509" y="1468"/>
                  <a:pt x="526" y="1527"/>
                </a:cubicBezTo>
                <a:cubicBezTo>
                  <a:pt x="544" y="1585"/>
                  <a:pt x="588" y="1612"/>
                  <a:pt x="645" y="1623"/>
                </a:cubicBezTo>
                <a:cubicBezTo>
                  <a:pt x="680" y="1629"/>
                  <a:pt x="714" y="1625"/>
                  <a:pt x="744" y="1603"/>
                </a:cubicBezTo>
                <a:cubicBezTo>
                  <a:pt x="771" y="1584"/>
                  <a:pt x="784" y="1557"/>
                  <a:pt x="782" y="1522"/>
                </a:cubicBezTo>
                <a:cubicBezTo>
                  <a:pt x="773" y="1529"/>
                  <a:pt x="766" y="1534"/>
                  <a:pt x="759" y="1539"/>
                </a:cubicBezTo>
                <a:cubicBezTo>
                  <a:pt x="758" y="1539"/>
                  <a:pt x="758" y="1539"/>
                  <a:pt x="757" y="1539"/>
                </a:cubicBezTo>
                <a:cubicBezTo>
                  <a:pt x="753" y="1542"/>
                  <a:pt x="750" y="1544"/>
                  <a:pt x="746" y="1547"/>
                </a:cubicBezTo>
                <a:cubicBezTo>
                  <a:pt x="745" y="1543"/>
                  <a:pt x="743" y="1540"/>
                  <a:pt x="741" y="1535"/>
                </a:cubicBezTo>
                <a:cubicBezTo>
                  <a:pt x="738" y="1541"/>
                  <a:pt x="735" y="1546"/>
                  <a:pt x="732" y="1553"/>
                </a:cubicBezTo>
                <a:cubicBezTo>
                  <a:pt x="731" y="1546"/>
                  <a:pt x="731" y="1542"/>
                  <a:pt x="730" y="1539"/>
                </a:cubicBezTo>
                <a:cubicBezTo>
                  <a:pt x="716" y="1544"/>
                  <a:pt x="703" y="1549"/>
                  <a:pt x="690" y="1554"/>
                </a:cubicBezTo>
                <a:cubicBezTo>
                  <a:pt x="691" y="1551"/>
                  <a:pt x="691" y="1547"/>
                  <a:pt x="693" y="1539"/>
                </a:cubicBezTo>
                <a:cubicBezTo>
                  <a:pt x="685" y="1546"/>
                  <a:pt x="681" y="1550"/>
                  <a:pt x="673" y="1558"/>
                </a:cubicBezTo>
                <a:cubicBezTo>
                  <a:pt x="676" y="1549"/>
                  <a:pt x="678" y="1544"/>
                  <a:pt x="680" y="1538"/>
                </a:cubicBezTo>
                <a:cubicBezTo>
                  <a:pt x="675" y="1540"/>
                  <a:pt x="672" y="1541"/>
                  <a:pt x="669" y="1542"/>
                </a:cubicBezTo>
                <a:cubicBezTo>
                  <a:pt x="669" y="1539"/>
                  <a:pt x="669" y="1536"/>
                  <a:pt x="669" y="1533"/>
                </a:cubicBezTo>
                <a:cubicBezTo>
                  <a:pt x="663" y="1537"/>
                  <a:pt x="658" y="1541"/>
                  <a:pt x="651" y="1546"/>
                </a:cubicBezTo>
                <a:cubicBezTo>
                  <a:pt x="655" y="1537"/>
                  <a:pt x="657" y="1532"/>
                  <a:pt x="661" y="1522"/>
                </a:cubicBezTo>
                <a:cubicBezTo>
                  <a:pt x="652" y="1528"/>
                  <a:pt x="646" y="1532"/>
                  <a:pt x="639" y="1537"/>
                </a:cubicBezTo>
                <a:cubicBezTo>
                  <a:pt x="641" y="1531"/>
                  <a:pt x="642" y="1528"/>
                  <a:pt x="643" y="1523"/>
                </a:cubicBezTo>
                <a:cubicBezTo>
                  <a:pt x="639" y="1525"/>
                  <a:pt x="635" y="1527"/>
                  <a:pt x="629" y="1529"/>
                </a:cubicBezTo>
                <a:cubicBezTo>
                  <a:pt x="633" y="1522"/>
                  <a:pt x="636" y="1518"/>
                  <a:pt x="640" y="1510"/>
                </a:cubicBezTo>
                <a:cubicBezTo>
                  <a:pt x="630" y="1514"/>
                  <a:pt x="623" y="1517"/>
                  <a:pt x="614" y="1521"/>
                </a:cubicBezTo>
                <a:cubicBezTo>
                  <a:pt x="619" y="1514"/>
                  <a:pt x="623" y="1510"/>
                  <a:pt x="628" y="1503"/>
                </a:cubicBezTo>
                <a:cubicBezTo>
                  <a:pt x="620" y="1505"/>
                  <a:pt x="616" y="1507"/>
                  <a:pt x="608" y="1509"/>
                </a:cubicBezTo>
                <a:cubicBezTo>
                  <a:pt x="614" y="1502"/>
                  <a:pt x="618" y="1497"/>
                  <a:pt x="624" y="1490"/>
                </a:cubicBezTo>
                <a:cubicBezTo>
                  <a:pt x="614" y="1493"/>
                  <a:pt x="608" y="1495"/>
                  <a:pt x="599" y="1498"/>
                </a:cubicBezTo>
                <a:cubicBezTo>
                  <a:pt x="606" y="1491"/>
                  <a:pt x="609" y="1486"/>
                  <a:pt x="616" y="1478"/>
                </a:cubicBezTo>
                <a:cubicBezTo>
                  <a:pt x="606" y="1481"/>
                  <a:pt x="599" y="1483"/>
                  <a:pt x="588" y="1487"/>
                </a:cubicBezTo>
                <a:cubicBezTo>
                  <a:pt x="595" y="1481"/>
                  <a:pt x="598" y="1478"/>
                  <a:pt x="601" y="1476"/>
                </a:cubicBezTo>
                <a:cubicBezTo>
                  <a:pt x="603" y="1473"/>
                  <a:pt x="606" y="1470"/>
                  <a:pt x="611" y="1465"/>
                </a:cubicBezTo>
                <a:cubicBezTo>
                  <a:pt x="604" y="1467"/>
                  <a:pt x="599" y="1467"/>
                  <a:pt x="598" y="1468"/>
                </a:cubicBezTo>
                <a:cubicBezTo>
                  <a:pt x="599" y="1460"/>
                  <a:pt x="599" y="1453"/>
                  <a:pt x="600" y="1446"/>
                </a:cubicBezTo>
                <a:close/>
                <a:moveTo>
                  <a:pt x="1000" y="756"/>
                </a:moveTo>
                <a:cubicBezTo>
                  <a:pt x="1028" y="774"/>
                  <a:pt x="1058" y="776"/>
                  <a:pt x="1079" y="761"/>
                </a:cubicBezTo>
                <a:cubicBezTo>
                  <a:pt x="1102" y="744"/>
                  <a:pt x="1113" y="716"/>
                  <a:pt x="1105" y="688"/>
                </a:cubicBezTo>
                <a:cubicBezTo>
                  <a:pt x="1101" y="676"/>
                  <a:pt x="1103" y="667"/>
                  <a:pt x="1108" y="657"/>
                </a:cubicBezTo>
                <a:cubicBezTo>
                  <a:pt x="1127" y="618"/>
                  <a:pt x="1115" y="589"/>
                  <a:pt x="1076" y="574"/>
                </a:cubicBezTo>
                <a:cubicBezTo>
                  <a:pt x="1072" y="572"/>
                  <a:pt x="1068" y="572"/>
                  <a:pt x="1066" y="570"/>
                </a:cubicBezTo>
                <a:cubicBezTo>
                  <a:pt x="1062" y="567"/>
                  <a:pt x="1058" y="563"/>
                  <a:pt x="1057" y="559"/>
                </a:cubicBezTo>
                <a:cubicBezTo>
                  <a:pt x="1050" y="525"/>
                  <a:pt x="1029" y="507"/>
                  <a:pt x="993" y="507"/>
                </a:cubicBezTo>
                <a:cubicBezTo>
                  <a:pt x="963" y="507"/>
                  <a:pt x="937" y="530"/>
                  <a:pt x="931" y="563"/>
                </a:cubicBezTo>
                <a:cubicBezTo>
                  <a:pt x="939" y="557"/>
                  <a:pt x="946" y="552"/>
                  <a:pt x="954" y="545"/>
                </a:cubicBezTo>
                <a:cubicBezTo>
                  <a:pt x="953" y="551"/>
                  <a:pt x="953" y="555"/>
                  <a:pt x="951" y="560"/>
                </a:cubicBezTo>
                <a:cubicBezTo>
                  <a:pt x="957" y="558"/>
                  <a:pt x="961" y="556"/>
                  <a:pt x="967" y="552"/>
                </a:cubicBezTo>
                <a:cubicBezTo>
                  <a:pt x="963" y="560"/>
                  <a:pt x="961" y="564"/>
                  <a:pt x="957" y="572"/>
                </a:cubicBezTo>
                <a:cubicBezTo>
                  <a:pt x="965" y="568"/>
                  <a:pt x="969" y="566"/>
                  <a:pt x="976" y="563"/>
                </a:cubicBezTo>
                <a:cubicBezTo>
                  <a:pt x="972" y="570"/>
                  <a:pt x="969" y="575"/>
                  <a:pt x="965" y="582"/>
                </a:cubicBezTo>
                <a:cubicBezTo>
                  <a:pt x="973" y="579"/>
                  <a:pt x="979" y="577"/>
                  <a:pt x="989" y="573"/>
                </a:cubicBezTo>
                <a:cubicBezTo>
                  <a:pt x="981" y="582"/>
                  <a:pt x="976" y="588"/>
                  <a:pt x="968" y="597"/>
                </a:cubicBezTo>
                <a:cubicBezTo>
                  <a:pt x="981" y="593"/>
                  <a:pt x="988" y="590"/>
                  <a:pt x="1000" y="587"/>
                </a:cubicBezTo>
                <a:cubicBezTo>
                  <a:pt x="992" y="593"/>
                  <a:pt x="988" y="597"/>
                  <a:pt x="980" y="604"/>
                </a:cubicBezTo>
                <a:cubicBezTo>
                  <a:pt x="992" y="601"/>
                  <a:pt x="1000" y="599"/>
                  <a:pt x="1008" y="598"/>
                </a:cubicBezTo>
                <a:cubicBezTo>
                  <a:pt x="1008" y="598"/>
                  <a:pt x="1008" y="599"/>
                  <a:pt x="1008" y="600"/>
                </a:cubicBezTo>
                <a:cubicBezTo>
                  <a:pt x="1003" y="604"/>
                  <a:pt x="998" y="608"/>
                  <a:pt x="989" y="614"/>
                </a:cubicBezTo>
                <a:cubicBezTo>
                  <a:pt x="1001" y="612"/>
                  <a:pt x="1008" y="612"/>
                  <a:pt x="1016" y="611"/>
                </a:cubicBezTo>
                <a:cubicBezTo>
                  <a:pt x="1016" y="612"/>
                  <a:pt x="1016" y="613"/>
                  <a:pt x="1016" y="613"/>
                </a:cubicBezTo>
                <a:cubicBezTo>
                  <a:pt x="1011" y="616"/>
                  <a:pt x="1007" y="620"/>
                  <a:pt x="997" y="625"/>
                </a:cubicBezTo>
                <a:cubicBezTo>
                  <a:pt x="1009" y="624"/>
                  <a:pt x="1016" y="624"/>
                  <a:pt x="1027" y="623"/>
                </a:cubicBezTo>
                <a:cubicBezTo>
                  <a:pt x="1016" y="630"/>
                  <a:pt x="1008" y="635"/>
                  <a:pt x="1001" y="640"/>
                </a:cubicBezTo>
                <a:cubicBezTo>
                  <a:pt x="1001" y="641"/>
                  <a:pt x="1001" y="642"/>
                  <a:pt x="1002" y="643"/>
                </a:cubicBezTo>
                <a:cubicBezTo>
                  <a:pt x="1010" y="643"/>
                  <a:pt x="1019" y="642"/>
                  <a:pt x="1028" y="641"/>
                </a:cubicBezTo>
                <a:cubicBezTo>
                  <a:pt x="1028" y="642"/>
                  <a:pt x="1028" y="643"/>
                  <a:pt x="1028" y="644"/>
                </a:cubicBezTo>
                <a:cubicBezTo>
                  <a:pt x="1021" y="647"/>
                  <a:pt x="1013" y="651"/>
                  <a:pt x="1006" y="654"/>
                </a:cubicBezTo>
                <a:cubicBezTo>
                  <a:pt x="1007" y="656"/>
                  <a:pt x="1007" y="657"/>
                  <a:pt x="1008" y="658"/>
                </a:cubicBezTo>
                <a:cubicBezTo>
                  <a:pt x="1014" y="658"/>
                  <a:pt x="1020" y="658"/>
                  <a:pt x="1029" y="658"/>
                </a:cubicBezTo>
                <a:cubicBezTo>
                  <a:pt x="1020" y="662"/>
                  <a:pt x="1015" y="665"/>
                  <a:pt x="1005" y="670"/>
                </a:cubicBezTo>
                <a:cubicBezTo>
                  <a:pt x="1016" y="671"/>
                  <a:pt x="1022" y="671"/>
                  <a:pt x="1033" y="673"/>
                </a:cubicBezTo>
                <a:cubicBezTo>
                  <a:pt x="1022" y="676"/>
                  <a:pt x="1014" y="678"/>
                  <a:pt x="1002" y="682"/>
                </a:cubicBezTo>
                <a:cubicBezTo>
                  <a:pt x="1015" y="684"/>
                  <a:pt x="1023" y="686"/>
                  <a:pt x="1035" y="687"/>
                </a:cubicBezTo>
                <a:cubicBezTo>
                  <a:pt x="1025" y="690"/>
                  <a:pt x="1019" y="692"/>
                  <a:pt x="1010" y="694"/>
                </a:cubicBezTo>
                <a:cubicBezTo>
                  <a:pt x="1017" y="697"/>
                  <a:pt x="1022" y="699"/>
                  <a:pt x="1028" y="701"/>
                </a:cubicBezTo>
                <a:cubicBezTo>
                  <a:pt x="1021" y="704"/>
                  <a:pt x="1015" y="706"/>
                  <a:pt x="1008" y="708"/>
                </a:cubicBezTo>
                <a:cubicBezTo>
                  <a:pt x="1016" y="711"/>
                  <a:pt x="1021" y="713"/>
                  <a:pt x="1029" y="716"/>
                </a:cubicBezTo>
                <a:cubicBezTo>
                  <a:pt x="1022" y="718"/>
                  <a:pt x="1018" y="719"/>
                  <a:pt x="1010" y="720"/>
                </a:cubicBezTo>
                <a:cubicBezTo>
                  <a:pt x="1017" y="724"/>
                  <a:pt x="1020" y="725"/>
                  <a:pt x="1024" y="728"/>
                </a:cubicBezTo>
                <a:cubicBezTo>
                  <a:pt x="1018" y="730"/>
                  <a:pt x="1013" y="731"/>
                  <a:pt x="1007" y="733"/>
                </a:cubicBezTo>
                <a:cubicBezTo>
                  <a:pt x="1011" y="736"/>
                  <a:pt x="1013" y="739"/>
                  <a:pt x="1017" y="742"/>
                </a:cubicBezTo>
                <a:cubicBezTo>
                  <a:pt x="1011" y="743"/>
                  <a:pt x="1008" y="744"/>
                  <a:pt x="1004" y="745"/>
                </a:cubicBezTo>
                <a:cubicBezTo>
                  <a:pt x="1007" y="748"/>
                  <a:pt x="1009" y="751"/>
                  <a:pt x="1011" y="753"/>
                </a:cubicBezTo>
                <a:cubicBezTo>
                  <a:pt x="1007" y="754"/>
                  <a:pt x="1004" y="755"/>
                  <a:pt x="1000" y="756"/>
                </a:cubicBezTo>
                <a:close/>
                <a:moveTo>
                  <a:pt x="826" y="499"/>
                </a:moveTo>
                <a:cubicBezTo>
                  <a:pt x="833" y="504"/>
                  <a:pt x="838" y="508"/>
                  <a:pt x="844" y="512"/>
                </a:cubicBezTo>
                <a:cubicBezTo>
                  <a:pt x="846" y="507"/>
                  <a:pt x="847" y="502"/>
                  <a:pt x="849" y="493"/>
                </a:cubicBezTo>
                <a:cubicBezTo>
                  <a:pt x="852" y="503"/>
                  <a:pt x="854" y="510"/>
                  <a:pt x="857" y="521"/>
                </a:cubicBezTo>
                <a:cubicBezTo>
                  <a:pt x="860" y="509"/>
                  <a:pt x="862" y="502"/>
                  <a:pt x="864" y="492"/>
                </a:cubicBezTo>
                <a:cubicBezTo>
                  <a:pt x="866" y="503"/>
                  <a:pt x="868" y="511"/>
                  <a:pt x="871" y="522"/>
                </a:cubicBezTo>
                <a:cubicBezTo>
                  <a:pt x="874" y="512"/>
                  <a:pt x="876" y="505"/>
                  <a:pt x="879" y="495"/>
                </a:cubicBezTo>
                <a:cubicBezTo>
                  <a:pt x="881" y="507"/>
                  <a:pt x="882" y="515"/>
                  <a:pt x="884" y="528"/>
                </a:cubicBezTo>
                <a:cubicBezTo>
                  <a:pt x="889" y="516"/>
                  <a:pt x="891" y="509"/>
                  <a:pt x="896" y="498"/>
                </a:cubicBezTo>
                <a:cubicBezTo>
                  <a:pt x="896" y="507"/>
                  <a:pt x="896" y="512"/>
                  <a:pt x="896" y="517"/>
                </a:cubicBezTo>
                <a:cubicBezTo>
                  <a:pt x="899" y="514"/>
                  <a:pt x="901" y="512"/>
                  <a:pt x="905" y="509"/>
                </a:cubicBezTo>
                <a:cubicBezTo>
                  <a:pt x="905" y="518"/>
                  <a:pt x="905" y="526"/>
                  <a:pt x="904" y="538"/>
                </a:cubicBezTo>
                <a:cubicBezTo>
                  <a:pt x="910" y="528"/>
                  <a:pt x="913" y="522"/>
                  <a:pt x="917" y="516"/>
                </a:cubicBezTo>
                <a:cubicBezTo>
                  <a:pt x="918" y="516"/>
                  <a:pt x="919" y="516"/>
                  <a:pt x="920" y="517"/>
                </a:cubicBezTo>
                <a:cubicBezTo>
                  <a:pt x="917" y="527"/>
                  <a:pt x="915" y="537"/>
                  <a:pt x="912" y="551"/>
                </a:cubicBezTo>
                <a:cubicBezTo>
                  <a:pt x="937" y="533"/>
                  <a:pt x="948" y="511"/>
                  <a:pt x="949" y="484"/>
                </a:cubicBezTo>
                <a:cubicBezTo>
                  <a:pt x="951" y="451"/>
                  <a:pt x="937" y="435"/>
                  <a:pt x="903" y="430"/>
                </a:cubicBezTo>
                <a:cubicBezTo>
                  <a:pt x="893" y="429"/>
                  <a:pt x="882" y="424"/>
                  <a:pt x="873" y="419"/>
                </a:cubicBezTo>
                <a:cubicBezTo>
                  <a:pt x="851" y="405"/>
                  <a:pt x="829" y="403"/>
                  <a:pt x="812" y="420"/>
                </a:cubicBezTo>
                <a:cubicBezTo>
                  <a:pt x="798" y="433"/>
                  <a:pt x="784" y="441"/>
                  <a:pt x="765" y="438"/>
                </a:cubicBezTo>
                <a:cubicBezTo>
                  <a:pt x="760" y="438"/>
                  <a:pt x="755" y="440"/>
                  <a:pt x="751" y="441"/>
                </a:cubicBezTo>
                <a:cubicBezTo>
                  <a:pt x="721" y="449"/>
                  <a:pt x="707" y="472"/>
                  <a:pt x="711" y="506"/>
                </a:cubicBezTo>
                <a:cubicBezTo>
                  <a:pt x="714" y="535"/>
                  <a:pt x="739" y="561"/>
                  <a:pt x="767" y="562"/>
                </a:cubicBezTo>
                <a:cubicBezTo>
                  <a:pt x="761" y="551"/>
                  <a:pt x="755" y="542"/>
                  <a:pt x="748" y="532"/>
                </a:cubicBezTo>
                <a:cubicBezTo>
                  <a:pt x="749" y="531"/>
                  <a:pt x="750" y="531"/>
                  <a:pt x="750" y="530"/>
                </a:cubicBezTo>
                <a:cubicBezTo>
                  <a:pt x="755" y="534"/>
                  <a:pt x="760" y="537"/>
                  <a:pt x="768" y="543"/>
                </a:cubicBezTo>
                <a:cubicBezTo>
                  <a:pt x="764" y="533"/>
                  <a:pt x="761" y="526"/>
                  <a:pt x="757" y="516"/>
                </a:cubicBezTo>
                <a:cubicBezTo>
                  <a:pt x="765" y="523"/>
                  <a:pt x="769" y="526"/>
                  <a:pt x="776" y="531"/>
                </a:cubicBezTo>
                <a:cubicBezTo>
                  <a:pt x="773" y="523"/>
                  <a:pt x="772" y="518"/>
                  <a:pt x="769" y="510"/>
                </a:cubicBezTo>
                <a:cubicBezTo>
                  <a:pt x="776" y="517"/>
                  <a:pt x="780" y="522"/>
                  <a:pt x="787" y="529"/>
                </a:cubicBezTo>
                <a:cubicBezTo>
                  <a:pt x="785" y="519"/>
                  <a:pt x="784" y="511"/>
                  <a:pt x="783" y="501"/>
                </a:cubicBezTo>
                <a:cubicBezTo>
                  <a:pt x="788" y="509"/>
                  <a:pt x="792" y="513"/>
                  <a:pt x="798" y="521"/>
                </a:cubicBezTo>
                <a:cubicBezTo>
                  <a:pt x="798" y="512"/>
                  <a:pt x="798" y="506"/>
                  <a:pt x="798" y="497"/>
                </a:cubicBezTo>
                <a:cubicBezTo>
                  <a:pt x="803" y="506"/>
                  <a:pt x="806" y="511"/>
                  <a:pt x="811" y="520"/>
                </a:cubicBezTo>
                <a:cubicBezTo>
                  <a:pt x="812" y="511"/>
                  <a:pt x="813" y="506"/>
                  <a:pt x="813" y="498"/>
                </a:cubicBezTo>
                <a:cubicBezTo>
                  <a:pt x="817" y="507"/>
                  <a:pt x="819" y="512"/>
                  <a:pt x="823" y="521"/>
                </a:cubicBezTo>
                <a:cubicBezTo>
                  <a:pt x="825" y="511"/>
                  <a:pt x="825" y="505"/>
                  <a:pt x="826" y="499"/>
                </a:cubicBezTo>
                <a:close/>
                <a:moveTo>
                  <a:pt x="700" y="828"/>
                </a:moveTo>
                <a:cubicBezTo>
                  <a:pt x="694" y="828"/>
                  <a:pt x="691" y="828"/>
                  <a:pt x="687" y="828"/>
                </a:cubicBezTo>
                <a:cubicBezTo>
                  <a:pt x="689" y="825"/>
                  <a:pt x="691" y="822"/>
                  <a:pt x="693" y="819"/>
                </a:cubicBezTo>
                <a:cubicBezTo>
                  <a:pt x="687" y="818"/>
                  <a:pt x="684" y="817"/>
                  <a:pt x="679" y="817"/>
                </a:cubicBezTo>
                <a:cubicBezTo>
                  <a:pt x="687" y="812"/>
                  <a:pt x="693" y="809"/>
                  <a:pt x="699" y="806"/>
                </a:cubicBezTo>
                <a:cubicBezTo>
                  <a:pt x="699" y="804"/>
                  <a:pt x="698" y="802"/>
                  <a:pt x="698" y="800"/>
                </a:cubicBezTo>
                <a:cubicBezTo>
                  <a:pt x="680" y="802"/>
                  <a:pt x="662" y="802"/>
                  <a:pt x="644" y="807"/>
                </a:cubicBezTo>
                <a:cubicBezTo>
                  <a:pt x="614" y="814"/>
                  <a:pt x="603" y="835"/>
                  <a:pt x="613" y="865"/>
                </a:cubicBezTo>
                <a:cubicBezTo>
                  <a:pt x="620" y="890"/>
                  <a:pt x="631" y="898"/>
                  <a:pt x="659" y="899"/>
                </a:cubicBezTo>
                <a:cubicBezTo>
                  <a:pt x="666" y="913"/>
                  <a:pt x="671" y="926"/>
                  <a:pt x="678" y="938"/>
                </a:cubicBezTo>
                <a:cubicBezTo>
                  <a:pt x="690" y="956"/>
                  <a:pt x="707" y="968"/>
                  <a:pt x="728" y="961"/>
                </a:cubicBezTo>
                <a:cubicBezTo>
                  <a:pt x="753" y="952"/>
                  <a:pt x="776" y="950"/>
                  <a:pt x="803" y="956"/>
                </a:cubicBezTo>
                <a:cubicBezTo>
                  <a:pt x="826" y="962"/>
                  <a:pt x="846" y="944"/>
                  <a:pt x="858" y="917"/>
                </a:cubicBezTo>
                <a:cubicBezTo>
                  <a:pt x="866" y="899"/>
                  <a:pt x="862" y="884"/>
                  <a:pt x="848" y="867"/>
                </a:cubicBezTo>
                <a:cubicBezTo>
                  <a:pt x="847" y="876"/>
                  <a:pt x="846" y="882"/>
                  <a:pt x="845" y="891"/>
                </a:cubicBezTo>
                <a:cubicBezTo>
                  <a:pt x="841" y="884"/>
                  <a:pt x="838" y="879"/>
                  <a:pt x="835" y="872"/>
                </a:cubicBezTo>
                <a:cubicBezTo>
                  <a:pt x="832" y="880"/>
                  <a:pt x="831" y="886"/>
                  <a:pt x="828" y="895"/>
                </a:cubicBezTo>
                <a:cubicBezTo>
                  <a:pt x="827" y="888"/>
                  <a:pt x="826" y="884"/>
                  <a:pt x="824" y="877"/>
                </a:cubicBezTo>
                <a:cubicBezTo>
                  <a:pt x="821" y="883"/>
                  <a:pt x="819" y="886"/>
                  <a:pt x="817" y="889"/>
                </a:cubicBezTo>
                <a:cubicBezTo>
                  <a:pt x="816" y="887"/>
                  <a:pt x="815" y="885"/>
                  <a:pt x="813" y="882"/>
                </a:cubicBezTo>
                <a:cubicBezTo>
                  <a:pt x="811" y="885"/>
                  <a:pt x="810" y="887"/>
                  <a:pt x="807" y="891"/>
                </a:cubicBezTo>
                <a:cubicBezTo>
                  <a:pt x="805" y="886"/>
                  <a:pt x="804" y="883"/>
                  <a:pt x="802" y="877"/>
                </a:cubicBezTo>
                <a:cubicBezTo>
                  <a:pt x="800" y="883"/>
                  <a:pt x="798" y="887"/>
                  <a:pt x="796" y="893"/>
                </a:cubicBezTo>
                <a:cubicBezTo>
                  <a:pt x="794" y="885"/>
                  <a:pt x="793" y="880"/>
                  <a:pt x="792" y="869"/>
                </a:cubicBezTo>
                <a:cubicBezTo>
                  <a:pt x="787" y="881"/>
                  <a:pt x="785" y="888"/>
                  <a:pt x="781" y="898"/>
                </a:cubicBezTo>
                <a:cubicBezTo>
                  <a:pt x="780" y="887"/>
                  <a:pt x="779" y="880"/>
                  <a:pt x="778" y="868"/>
                </a:cubicBezTo>
                <a:cubicBezTo>
                  <a:pt x="773" y="881"/>
                  <a:pt x="770" y="888"/>
                  <a:pt x="767" y="895"/>
                </a:cubicBezTo>
                <a:cubicBezTo>
                  <a:pt x="766" y="895"/>
                  <a:pt x="765" y="895"/>
                  <a:pt x="764" y="895"/>
                </a:cubicBezTo>
                <a:cubicBezTo>
                  <a:pt x="764" y="887"/>
                  <a:pt x="764" y="878"/>
                  <a:pt x="764" y="867"/>
                </a:cubicBezTo>
                <a:cubicBezTo>
                  <a:pt x="759" y="876"/>
                  <a:pt x="756" y="881"/>
                  <a:pt x="751" y="889"/>
                </a:cubicBezTo>
                <a:cubicBezTo>
                  <a:pt x="751" y="879"/>
                  <a:pt x="752" y="872"/>
                  <a:pt x="753" y="862"/>
                </a:cubicBezTo>
                <a:cubicBezTo>
                  <a:pt x="745" y="872"/>
                  <a:pt x="740" y="878"/>
                  <a:pt x="736" y="885"/>
                </a:cubicBezTo>
                <a:cubicBezTo>
                  <a:pt x="735" y="884"/>
                  <a:pt x="734" y="884"/>
                  <a:pt x="734" y="884"/>
                </a:cubicBezTo>
                <a:cubicBezTo>
                  <a:pt x="736" y="876"/>
                  <a:pt x="738" y="868"/>
                  <a:pt x="742" y="856"/>
                </a:cubicBezTo>
                <a:cubicBezTo>
                  <a:pt x="734" y="862"/>
                  <a:pt x="729" y="866"/>
                  <a:pt x="724" y="870"/>
                </a:cubicBezTo>
                <a:cubicBezTo>
                  <a:pt x="724" y="866"/>
                  <a:pt x="724" y="863"/>
                  <a:pt x="724" y="859"/>
                </a:cubicBezTo>
                <a:cubicBezTo>
                  <a:pt x="719" y="862"/>
                  <a:pt x="715" y="865"/>
                  <a:pt x="709" y="869"/>
                </a:cubicBezTo>
                <a:cubicBezTo>
                  <a:pt x="713" y="860"/>
                  <a:pt x="716" y="855"/>
                  <a:pt x="721" y="844"/>
                </a:cubicBezTo>
                <a:cubicBezTo>
                  <a:pt x="710" y="850"/>
                  <a:pt x="704" y="853"/>
                  <a:pt x="694" y="859"/>
                </a:cubicBezTo>
                <a:cubicBezTo>
                  <a:pt x="701" y="849"/>
                  <a:pt x="705" y="844"/>
                  <a:pt x="711" y="836"/>
                </a:cubicBezTo>
                <a:cubicBezTo>
                  <a:pt x="701" y="839"/>
                  <a:pt x="695" y="841"/>
                  <a:pt x="684" y="844"/>
                </a:cubicBezTo>
                <a:cubicBezTo>
                  <a:pt x="691" y="838"/>
                  <a:pt x="694" y="834"/>
                  <a:pt x="700" y="828"/>
                </a:cubicBezTo>
                <a:close/>
                <a:moveTo>
                  <a:pt x="705" y="576"/>
                </a:moveTo>
                <a:cubicBezTo>
                  <a:pt x="714" y="581"/>
                  <a:pt x="720" y="584"/>
                  <a:pt x="729" y="589"/>
                </a:cubicBezTo>
                <a:cubicBezTo>
                  <a:pt x="726" y="582"/>
                  <a:pt x="725" y="578"/>
                  <a:pt x="723" y="573"/>
                </a:cubicBezTo>
                <a:cubicBezTo>
                  <a:pt x="729" y="577"/>
                  <a:pt x="733" y="580"/>
                  <a:pt x="739" y="584"/>
                </a:cubicBezTo>
                <a:cubicBezTo>
                  <a:pt x="727" y="540"/>
                  <a:pt x="689" y="518"/>
                  <a:pt x="643" y="526"/>
                </a:cubicBezTo>
                <a:cubicBezTo>
                  <a:pt x="626" y="529"/>
                  <a:pt x="614" y="538"/>
                  <a:pt x="611" y="555"/>
                </a:cubicBezTo>
                <a:cubicBezTo>
                  <a:pt x="608" y="571"/>
                  <a:pt x="598" y="577"/>
                  <a:pt x="586" y="584"/>
                </a:cubicBezTo>
                <a:cubicBezTo>
                  <a:pt x="548" y="604"/>
                  <a:pt x="541" y="633"/>
                  <a:pt x="564" y="668"/>
                </a:cubicBezTo>
                <a:cubicBezTo>
                  <a:pt x="569" y="676"/>
                  <a:pt x="571" y="688"/>
                  <a:pt x="571" y="698"/>
                </a:cubicBezTo>
                <a:cubicBezTo>
                  <a:pt x="571" y="747"/>
                  <a:pt x="609" y="774"/>
                  <a:pt x="656" y="754"/>
                </a:cubicBezTo>
                <a:cubicBezTo>
                  <a:pt x="649" y="753"/>
                  <a:pt x="643" y="751"/>
                  <a:pt x="635" y="749"/>
                </a:cubicBezTo>
                <a:cubicBezTo>
                  <a:pt x="639" y="746"/>
                  <a:pt x="642" y="744"/>
                  <a:pt x="646" y="741"/>
                </a:cubicBezTo>
                <a:cubicBezTo>
                  <a:pt x="639" y="736"/>
                  <a:pt x="633" y="731"/>
                  <a:pt x="627" y="726"/>
                </a:cubicBezTo>
                <a:cubicBezTo>
                  <a:pt x="636" y="723"/>
                  <a:pt x="638" y="710"/>
                  <a:pt x="630" y="704"/>
                </a:cubicBezTo>
                <a:cubicBezTo>
                  <a:pt x="633" y="702"/>
                  <a:pt x="637" y="700"/>
                  <a:pt x="641" y="698"/>
                </a:cubicBezTo>
                <a:cubicBezTo>
                  <a:pt x="634" y="695"/>
                  <a:pt x="629" y="693"/>
                  <a:pt x="623" y="690"/>
                </a:cubicBezTo>
                <a:cubicBezTo>
                  <a:pt x="629" y="688"/>
                  <a:pt x="632" y="687"/>
                  <a:pt x="639" y="685"/>
                </a:cubicBezTo>
                <a:cubicBezTo>
                  <a:pt x="632" y="681"/>
                  <a:pt x="627" y="678"/>
                  <a:pt x="618" y="673"/>
                </a:cubicBezTo>
                <a:cubicBezTo>
                  <a:pt x="629" y="673"/>
                  <a:pt x="636" y="673"/>
                  <a:pt x="647" y="673"/>
                </a:cubicBezTo>
                <a:cubicBezTo>
                  <a:pt x="639" y="667"/>
                  <a:pt x="634" y="664"/>
                  <a:pt x="626" y="659"/>
                </a:cubicBezTo>
                <a:cubicBezTo>
                  <a:pt x="634" y="660"/>
                  <a:pt x="639" y="660"/>
                  <a:pt x="646" y="661"/>
                </a:cubicBezTo>
                <a:cubicBezTo>
                  <a:pt x="642" y="657"/>
                  <a:pt x="640" y="654"/>
                  <a:pt x="638" y="651"/>
                </a:cubicBezTo>
                <a:cubicBezTo>
                  <a:pt x="644" y="651"/>
                  <a:pt x="648" y="651"/>
                  <a:pt x="652" y="651"/>
                </a:cubicBezTo>
                <a:cubicBezTo>
                  <a:pt x="653" y="650"/>
                  <a:pt x="654" y="648"/>
                  <a:pt x="656" y="646"/>
                </a:cubicBezTo>
                <a:cubicBezTo>
                  <a:pt x="648" y="642"/>
                  <a:pt x="641" y="637"/>
                  <a:pt x="634" y="632"/>
                </a:cubicBezTo>
                <a:cubicBezTo>
                  <a:pt x="635" y="631"/>
                  <a:pt x="636" y="631"/>
                  <a:pt x="636" y="630"/>
                </a:cubicBezTo>
                <a:cubicBezTo>
                  <a:pt x="642" y="632"/>
                  <a:pt x="647" y="633"/>
                  <a:pt x="655" y="636"/>
                </a:cubicBezTo>
                <a:cubicBezTo>
                  <a:pt x="651" y="630"/>
                  <a:pt x="649" y="626"/>
                  <a:pt x="646" y="621"/>
                </a:cubicBezTo>
                <a:cubicBezTo>
                  <a:pt x="653" y="623"/>
                  <a:pt x="658" y="624"/>
                  <a:pt x="664" y="625"/>
                </a:cubicBezTo>
                <a:cubicBezTo>
                  <a:pt x="659" y="619"/>
                  <a:pt x="656" y="614"/>
                  <a:pt x="652" y="608"/>
                </a:cubicBezTo>
                <a:cubicBezTo>
                  <a:pt x="657" y="609"/>
                  <a:pt x="660" y="610"/>
                  <a:pt x="664" y="611"/>
                </a:cubicBezTo>
                <a:cubicBezTo>
                  <a:pt x="664" y="607"/>
                  <a:pt x="663" y="604"/>
                  <a:pt x="662" y="599"/>
                </a:cubicBezTo>
                <a:cubicBezTo>
                  <a:pt x="669" y="601"/>
                  <a:pt x="673" y="603"/>
                  <a:pt x="682" y="606"/>
                </a:cubicBezTo>
                <a:cubicBezTo>
                  <a:pt x="677" y="600"/>
                  <a:pt x="674" y="596"/>
                  <a:pt x="669" y="588"/>
                </a:cubicBezTo>
                <a:cubicBezTo>
                  <a:pt x="678" y="593"/>
                  <a:pt x="683" y="596"/>
                  <a:pt x="693" y="601"/>
                </a:cubicBezTo>
                <a:cubicBezTo>
                  <a:pt x="688" y="593"/>
                  <a:pt x="685" y="589"/>
                  <a:pt x="683" y="586"/>
                </a:cubicBezTo>
                <a:cubicBezTo>
                  <a:pt x="692" y="586"/>
                  <a:pt x="700" y="587"/>
                  <a:pt x="709" y="588"/>
                </a:cubicBezTo>
                <a:cubicBezTo>
                  <a:pt x="708" y="585"/>
                  <a:pt x="706" y="581"/>
                  <a:pt x="705" y="576"/>
                </a:cubicBezTo>
                <a:close/>
                <a:moveTo>
                  <a:pt x="1049" y="307"/>
                </a:moveTo>
                <a:cubicBezTo>
                  <a:pt x="1041" y="304"/>
                  <a:pt x="1036" y="302"/>
                  <a:pt x="1030" y="300"/>
                </a:cubicBezTo>
                <a:cubicBezTo>
                  <a:pt x="1034" y="299"/>
                  <a:pt x="1038" y="298"/>
                  <a:pt x="1045" y="295"/>
                </a:cubicBezTo>
                <a:cubicBezTo>
                  <a:pt x="1036" y="293"/>
                  <a:pt x="1031" y="291"/>
                  <a:pt x="1025" y="289"/>
                </a:cubicBezTo>
                <a:cubicBezTo>
                  <a:pt x="1032" y="287"/>
                  <a:pt x="1039" y="285"/>
                  <a:pt x="1048" y="283"/>
                </a:cubicBezTo>
                <a:cubicBezTo>
                  <a:pt x="1040" y="279"/>
                  <a:pt x="1035" y="277"/>
                  <a:pt x="1028" y="274"/>
                </a:cubicBezTo>
                <a:cubicBezTo>
                  <a:pt x="1036" y="273"/>
                  <a:pt x="1042" y="272"/>
                  <a:pt x="1051" y="271"/>
                </a:cubicBezTo>
                <a:cubicBezTo>
                  <a:pt x="1042" y="266"/>
                  <a:pt x="1037" y="263"/>
                  <a:pt x="1030" y="260"/>
                </a:cubicBezTo>
                <a:cubicBezTo>
                  <a:pt x="1038" y="259"/>
                  <a:pt x="1044" y="259"/>
                  <a:pt x="1051" y="258"/>
                </a:cubicBezTo>
                <a:cubicBezTo>
                  <a:pt x="1047" y="254"/>
                  <a:pt x="1045" y="252"/>
                  <a:pt x="1041" y="248"/>
                </a:cubicBezTo>
                <a:cubicBezTo>
                  <a:pt x="1048" y="249"/>
                  <a:pt x="1054" y="249"/>
                  <a:pt x="1060" y="250"/>
                </a:cubicBezTo>
                <a:cubicBezTo>
                  <a:pt x="1061" y="249"/>
                  <a:pt x="1062" y="248"/>
                  <a:pt x="1063" y="246"/>
                </a:cubicBezTo>
                <a:cubicBezTo>
                  <a:pt x="1057" y="243"/>
                  <a:pt x="1052" y="239"/>
                  <a:pt x="1042" y="233"/>
                </a:cubicBezTo>
                <a:cubicBezTo>
                  <a:pt x="1053" y="235"/>
                  <a:pt x="1058" y="236"/>
                  <a:pt x="1063" y="237"/>
                </a:cubicBezTo>
                <a:cubicBezTo>
                  <a:pt x="1064" y="235"/>
                  <a:pt x="1065" y="234"/>
                  <a:pt x="1066" y="232"/>
                </a:cubicBezTo>
                <a:cubicBezTo>
                  <a:pt x="1061" y="230"/>
                  <a:pt x="1055" y="227"/>
                  <a:pt x="1050" y="225"/>
                </a:cubicBezTo>
                <a:cubicBezTo>
                  <a:pt x="1051" y="223"/>
                  <a:pt x="1052" y="222"/>
                  <a:pt x="1053" y="221"/>
                </a:cubicBezTo>
                <a:cubicBezTo>
                  <a:pt x="1059" y="224"/>
                  <a:pt x="1065" y="226"/>
                  <a:pt x="1074" y="230"/>
                </a:cubicBezTo>
                <a:cubicBezTo>
                  <a:pt x="1069" y="222"/>
                  <a:pt x="1065" y="216"/>
                  <a:pt x="1060" y="207"/>
                </a:cubicBezTo>
                <a:cubicBezTo>
                  <a:pt x="1070" y="213"/>
                  <a:pt x="1076" y="217"/>
                  <a:pt x="1085" y="222"/>
                </a:cubicBezTo>
                <a:cubicBezTo>
                  <a:pt x="1082" y="214"/>
                  <a:pt x="1080" y="210"/>
                  <a:pt x="1077" y="203"/>
                </a:cubicBezTo>
                <a:cubicBezTo>
                  <a:pt x="1082" y="206"/>
                  <a:pt x="1086" y="208"/>
                  <a:pt x="1090" y="211"/>
                </a:cubicBezTo>
                <a:cubicBezTo>
                  <a:pt x="1090" y="206"/>
                  <a:pt x="1090" y="203"/>
                  <a:pt x="1090" y="199"/>
                </a:cubicBezTo>
                <a:cubicBezTo>
                  <a:pt x="1096" y="203"/>
                  <a:pt x="1100" y="207"/>
                  <a:pt x="1107" y="214"/>
                </a:cubicBezTo>
                <a:cubicBezTo>
                  <a:pt x="1105" y="193"/>
                  <a:pt x="1097" y="179"/>
                  <a:pt x="1084" y="168"/>
                </a:cubicBezTo>
                <a:cubicBezTo>
                  <a:pt x="1052" y="142"/>
                  <a:pt x="1013" y="156"/>
                  <a:pt x="1004" y="195"/>
                </a:cubicBezTo>
                <a:cubicBezTo>
                  <a:pt x="1003" y="201"/>
                  <a:pt x="996" y="207"/>
                  <a:pt x="990" y="211"/>
                </a:cubicBezTo>
                <a:cubicBezTo>
                  <a:pt x="961" y="228"/>
                  <a:pt x="948" y="250"/>
                  <a:pt x="960" y="279"/>
                </a:cubicBezTo>
                <a:cubicBezTo>
                  <a:pt x="967" y="298"/>
                  <a:pt x="968" y="316"/>
                  <a:pt x="969" y="336"/>
                </a:cubicBezTo>
                <a:cubicBezTo>
                  <a:pt x="971" y="363"/>
                  <a:pt x="985" y="380"/>
                  <a:pt x="1007" y="386"/>
                </a:cubicBezTo>
                <a:cubicBezTo>
                  <a:pt x="1032" y="393"/>
                  <a:pt x="1060" y="383"/>
                  <a:pt x="1076" y="361"/>
                </a:cubicBezTo>
                <a:cubicBezTo>
                  <a:pt x="1066" y="363"/>
                  <a:pt x="1056" y="364"/>
                  <a:pt x="1044" y="366"/>
                </a:cubicBezTo>
                <a:cubicBezTo>
                  <a:pt x="1050" y="361"/>
                  <a:pt x="1053" y="359"/>
                  <a:pt x="1058" y="354"/>
                </a:cubicBezTo>
                <a:cubicBezTo>
                  <a:pt x="1050" y="354"/>
                  <a:pt x="1044" y="355"/>
                  <a:pt x="1036" y="355"/>
                </a:cubicBezTo>
                <a:cubicBezTo>
                  <a:pt x="1043" y="350"/>
                  <a:pt x="1048" y="347"/>
                  <a:pt x="1056" y="342"/>
                </a:cubicBezTo>
                <a:cubicBezTo>
                  <a:pt x="1046" y="342"/>
                  <a:pt x="1039" y="342"/>
                  <a:pt x="1031" y="342"/>
                </a:cubicBezTo>
                <a:cubicBezTo>
                  <a:pt x="1037" y="338"/>
                  <a:pt x="1041" y="336"/>
                  <a:pt x="1048" y="331"/>
                </a:cubicBezTo>
                <a:cubicBezTo>
                  <a:pt x="1039" y="330"/>
                  <a:pt x="1034" y="330"/>
                  <a:pt x="1025" y="329"/>
                </a:cubicBezTo>
                <a:cubicBezTo>
                  <a:pt x="1034" y="325"/>
                  <a:pt x="1039" y="322"/>
                  <a:pt x="1048" y="317"/>
                </a:cubicBezTo>
                <a:cubicBezTo>
                  <a:pt x="1040" y="316"/>
                  <a:pt x="1035" y="316"/>
                  <a:pt x="1026" y="314"/>
                </a:cubicBezTo>
                <a:cubicBezTo>
                  <a:pt x="1035" y="311"/>
                  <a:pt x="1041" y="309"/>
                  <a:pt x="1049" y="307"/>
                </a:cubicBezTo>
                <a:close/>
                <a:moveTo>
                  <a:pt x="564" y="970"/>
                </a:moveTo>
                <a:cubicBezTo>
                  <a:pt x="604" y="975"/>
                  <a:pt x="630" y="998"/>
                  <a:pt x="651" y="1028"/>
                </a:cubicBezTo>
                <a:cubicBezTo>
                  <a:pt x="656" y="1033"/>
                  <a:pt x="662" y="1038"/>
                  <a:pt x="666" y="1043"/>
                </a:cubicBezTo>
                <a:cubicBezTo>
                  <a:pt x="673" y="1052"/>
                  <a:pt x="680" y="1053"/>
                  <a:pt x="690" y="1048"/>
                </a:cubicBezTo>
                <a:cubicBezTo>
                  <a:pt x="712" y="1038"/>
                  <a:pt x="735" y="1029"/>
                  <a:pt x="758" y="1019"/>
                </a:cubicBezTo>
                <a:cubicBezTo>
                  <a:pt x="770" y="1014"/>
                  <a:pt x="783" y="1010"/>
                  <a:pt x="796" y="1006"/>
                </a:cubicBezTo>
                <a:cubicBezTo>
                  <a:pt x="785" y="994"/>
                  <a:pt x="775" y="983"/>
                  <a:pt x="765" y="972"/>
                </a:cubicBezTo>
                <a:cubicBezTo>
                  <a:pt x="744" y="999"/>
                  <a:pt x="719" y="1016"/>
                  <a:pt x="683" y="1004"/>
                </a:cubicBezTo>
                <a:cubicBezTo>
                  <a:pt x="645" y="991"/>
                  <a:pt x="636" y="961"/>
                  <a:pt x="641" y="925"/>
                </a:cubicBezTo>
                <a:cubicBezTo>
                  <a:pt x="616" y="926"/>
                  <a:pt x="595" y="922"/>
                  <a:pt x="578" y="903"/>
                </a:cubicBezTo>
                <a:cubicBezTo>
                  <a:pt x="561" y="884"/>
                  <a:pt x="568" y="862"/>
                  <a:pt x="573" y="839"/>
                </a:cubicBezTo>
                <a:cubicBezTo>
                  <a:pt x="520" y="861"/>
                  <a:pt x="464" y="924"/>
                  <a:pt x="456" y="967"/>
                </a:cubicBezTo>
                <a:cubicBezTo>
                  <a:pt x="497" y="943"/>
                  <a:pt x="521" y="938"/>
                  <a:pt x="586" y="941"/>
                </a:cubicBezTo>
                <a:cubicBezTo>
                  <a:pt x="579" y="950"/>
                  <a:pt x="572" y="959"/>
                  <a:pt x="564" y="970"/>
                </a:cubicBezTo>
                <a:close/>
                <a:moveTo>
                  <a:pt x="1126" y="141"/>
                </a:moveTo>
                <a:cubicBezTo>
                  <a:pt x="1128" y="139"/>
                  <a:pt x="1130" y="138"/>
                  <a:pt x="1132" y="136"/>
                </a:cubicBezTo>
                <a:cubicBezTo>
                  <a:pt x="1137" y="144"/>
                  <a:pt x="1143" y="152"/>
                  <a:pt x="1149" y="160"/>
                </a:cubicBezTo>
                <a:cubicBezTo>
                  <a:pt x="1150" y="159"/>
                  <a:pt x="1151" y="158"/>
                  <a:pt x="1151" y="158"/>
                </a:cubicBezTo>
                <a:cubicBezTo>
                  <a:pt x="1149" y="149"/>
                  <a:pt x="1146" y="140"/>
                  <a:pt x="1141" y="126"/>
                </a:cubicBezTo>
                <a:cubicBezTo>
                  <a:pt x="1149" y="136"/>
                  <a:pt x="1153" y="141"/>
                  <a:pt x="1157" y="146"/>
                </a:cubicBezTo>
                <a:cubicBezTo>
                  <a:pt x="1158" y="146"/>
                  <a:pt x="1159" y="145"/>
                  <a:pt x="1160" y="145"/>
                </a:cubicBezTo>
                <a:cubicBezTo>
                  <a:pt x="1157" y="135"/>
                  <a:pt x="1154" y="126"/>
                  <a:pt x="1151" y="117"/>
                </a:cubicBezTo>
                <a:cubicBezTo>
                  <a:pt x="1152" y="116"/>
                  <a:pt x="1153" y="116"/>
                  <a:pt x="1154" y="116"/>
                </a:cubicBezTo>
                <a:cubicBezTo>
                  <a:pt x="1160" y="124"/>
                  <a:pt x="1165" y="132"/>
                  <a:pt x="1171" y="141"/>
                </a:cubicBezTo>
                <a:cubicBezTo>
                  <a:pt x="1172" y="140"/>
                  <a:pt x="1173" y="139"/>
                  <a:pt x="1174" y="139"/>
                </a:cubicBezTo>
                <a:cubicBezTo>
                  <a:pt x="1173" y="131"/>
                  <a:pt x="1172" y="124"/>
                  <a:pt x="1171" y="113"/>
                </a:cubicBezTo>
                <a:cubicBezTo>
                  <a:pt x="1176" y="122"/>
                  <a:pt x="1179" y="127"/>
                  <a:pt x="1183" y="133"/>
                </a:cubicBezTo>
                <a:cubicBezTo>
                  <a:pt x="1183" y="133"/>
                  <a:pt x="1184" y="132"/>
                  <a:pt x="1185" y="132"/>
                </a:cubicBezTo>
                <a:cubicBezTo>
                  <a:pt x="1184" y="123"/>
                  <a:pt x="1184" y="114"/>
                  <a:pt x="1183" y="105"/>
                </a:cubicBezTo>
                <a:cubicBezTo>
                  <a:pt x="1184" y="105"/>
                  <a:pt x="1185" y="105"/>
                  <a:pt x="1185" y="104"/>
                </a:cubicBezTo>
                <a:cubicBezTo>
                  <a:pt x="1189" y="114"/>
                  <a:pt x="1192" y="124"/>
                  <a:pt x="1196" y="133"/>
                </a:cubicBezTo>
                <a:cubicBezTo>
                  <a:pt x="1197" y="133"/>
                  <a:pt x="1198" y="133"/>
                  <a:pt x="1199" y="133"/>
                </a:cubicBezTo>
                <a:cubicBezTo>
                  <a:pt x="1199" y="124"/>
                  <a:pt x="1200" y="116"/>
                  <a:pt x="1200" y="107"/>
                </a:cubicBezTo>
                <a:cubicBezTo>
                  <a:pt x="1201" y="107"/>
                  <a:pt x="1202" y="107"/>
                  <a:pt x="1202" y="107"/>
                </a:cubicBezTo>
                <a:cubicBezTo>
                  <a:pt x="1205" y="116"/>
                  <a:pt x="1207" y="124"/>
                  <a:pt x="1209" y="133"/>
                </a:cubicBezTo>
                <a:cubicBezTo>
                  <a:pt x="1210" y="133"/>
                  <a:pt x="1211" y="133"/>
                  <a:pt x="1212" y="132"/>
                </a:cubicBezTo>
                <a:cubicBezTo>
                  <a:pt x="1214" y="124"/>
                  <a:pt x="1216" y="115"/>
                  <a:pt x="1218" y="106"/>
                </a:cubicBezTo>
                <a:cubicBezTo>
                  <a:pt x="1218" y="106"/>
                  <a:pt x="1219" y="106"/>
                  <a:pt x="1220" y="107"/>
                </a:cubicBezTo>
                <a:cubicBezTo>
                  <a:pt x="1221" y="115"/>
                  <a:pt x="1223" y="124"/>
                  <a:pt x="1224" y="132"/>
                </a:cubicBezTo>
                <a:cubicBezTo>
                  <a:pt x="1225" y="132"/>
                  <a:pt x="1226" y="132"/>
                  <a:pt x="1227" y="132"/>
                </a:cubicBezTo>
                <a:cubicBezTo>
                  <a:pt x="1229" y="124"/>
                  <a:pt x="1231" y="115"/>
                  <a:pt x="1233" y="103"/>
                </a:cubicBezTo>
                <a:cubicBezTo>
                  <a:pt x="1235" y="114"/>
                  <a:pt x="1237" y="120"/>
                  <a:pt x="1239" y="130"/>
                </a:cubicBezTo>
                <a:cubicBezTo>
                  <a:pt x="1242" y="124"/>
                  <a:pt x="1243" y="121"/>
                  <a:pt x="1245" y="117"/>
                </a:cubicBezTo>
                <a:cubicBezTo>
                  <a:pt x="1246" y="123"/>
                  <a:pt x="1248" y="128"/>
                  <a:pt x="1250" y="136"/>
                </a:cubicBezTo>
                <a:cubicBezTo>
                  <a:pt x="1253" y="128"/>
                  <a:pt x="1255" y="123"/>
                  <a:pt x="1258" y="115"/>
                </a:cubicBezTo>
                <a:cubicBezTo>
                  <a:pt x="1259" y="124"/>
                  <a:pt x="1260" y="130"/>
                  <a:pt x="1261" y="140"/>
                </a:cubicBezTo>
                <a:cubicBezTo>
                  <a:pt x="1265" y="132"/>
                  <a:pt x="1267" y="128"/>
                  <a:pt x="1270" y="123"/>
                </a:cubicBezTo>
                <a:cubicBezTo>
                  <a:pt x="1271" y="128"/>
                  <a:pt x="1271" y="130"/>
                  <a:pt x="1272" y="134"/>
                </a:cubicBezTo>
                <a:cubicBezTo>
                  <a:pt x="1275" y="130"/>
                  <a:pt x="1277" y="128"/>
                  <a:pt x="1281" y="123"/>
                </a:cubicBezTo>
                <a:cubicBezTo>
                  <a:pt x="1281" y="134"/>
                  <a:pt x="1281" y="143"/>
                  <a:pt x="1281" y="151"/>
                </a:cubicBezTo>
                <a:cubicBezTo>
                  <a:pt x="1283" y="151"/>
                  <a:pt x="1285" y="151"/>
                  <a:pt x="1286" y="152"/>
                </a:cubicBezTo>
                <a:cubicBezTo>
                  <a:pt x="1290" y="136"/>
                  <a:pt x="1295" y="121"/>
                  <a:pt x="1296" y="105"/>
                </a:cubicBezTo>
                <a:cubicBezTo>
                  <a:pt x="1298" y="72"/>
                  <a:pt x="1273" y="52"/>
                  <a:pt x="1241" y="58"/>
                </a:cubicBezTo>
                <a:cubicBezTo>
                  <a:pt x="1232" y="59"/>
                  <a:pt x="1227" y="58"/>
                  <a:pt x="1222" y="50"/>
                </a:cubicBezTo>
                <a:cubicBezTo>
                  <a:pt x="1215" y="38"/>
                  <a:pt x="1203" y="27"/>
                  <a:pt x="1190" y="33"/>
                </a:cubicBezTo>
                <a:cubicBezTo>
                  <a:pt x="1166" y="44"/>
                  <a:pt x="1136" y="48"/>
                  <a:pt x="1129" y="81"/>
                </a:cubicBezTo>
                <a:cubicBezTo>
                  <a:pt x="1102" y="86"/>
                  <a:pt x="1093" y="91"/>
                  <a:pt x="1087" y="104"/>
                </a:cubicBezTo>
                <a:cubicBezTo>
                  <a:pt x="1077" y="128"/>
                  <a:pt x="1101" y="187"/>
                  <a:pt x="1140" y="188"/>
                </a:cubicBezTo>
                <a:cubicBezTo>
                  <a:pt x="1132" y="175"/>
                  <a:pt x="1125" y="164"/>
                  <a:pt x="1119" y="153"/>
                </a:cubicBezTo>
                <a:cubicBezTo>
                  <a:pt x="1119" y="153"/>
                  <a:pt x="1120" y="152"/>
                  <a:pt x="1120" y="152"/>
                </a:cubicBezTo>
                <a:cubicBezTo>
                  <a:pt x="1125" y="156"/>
                  <a:pt x="1131" y="160"/>
                  <a:pt x="1136" y="164"/>
                </a:cubicBezTo>
                <a:cubicBezTo>
                  <a:pt x="1136" y="163"/>
                  <a:pt x="1137" y="163"/>
                  <a:pt x="1138" y="162"/>
                </a:cubicBezTo>
                <a:cubicBezTo>
                  <a:pt x="1134" y="155"/>
                  <a:pt x="1130" y="148"/>
                  <a:pt x="1126" y="141"/>
                </a:cubicBezTo>
                <a:close/>
                <a:moveTo>
                  <a:pt x="882" y="876"/>
                </a:moveTo>
                <a:cubicBezTo>
                  <a:pt x="880" y="876"/>
                  <a:pt x="878" y="876"/>
                  <a:pt x="876" y="876"/>
                </a:cubicBezTo>
                <a:cubicBezTo>
                  <a:pt x="874" y="895"/>
                  <a:pt x="870" y="913"/>
                  <a:pt x="871" y="932"/>
                </a:cubicBezTo>
                <a:cubicBezTo>
                  <a:pt x="873" y="959"/>
                  <a:pt x="898" y="970"/>
                  <a:pt x="921" y="954"/>
                </a:cubicBezTo>
                <a:cubicBezTo>
                  <a:pt x="930" y="948"/>
                  <a:pt x="937" y="938"/>
                  <a:pt x="946" y="931"/>
                </a:cubicBezTo>
                <a:cubicBezTo>
                  <a:pt x="950" y="928"/>
                  <a:pt x="957" y="925"/>
                  <a:pt x="961" y="926"/>
                </a:cubicBezTo>
                <a:cubicBezTo>
                  <a:pt x="1002" y="934"/>
                  <a:pt x="1030" y="913"/>
                  <a:pt x="1030" y="872"/>
                </a:cubicBezTo>
                <a:cubicBezTo>
                  <a:pt x="1030" y="861"/>
                  <a:pt x="1034" y="856"/>
                  <a:pt x="1043" y="852"/>
                </a:cubicBezTo>
                <a:cubicBezTo>
                  <a:pt x="1069" y="838"/>
                  <a:pt x="1071" y="806"/>
                  <a:pt x="1047" y="790"/>
                </a:cubicBezTo>
                <a:cubicBezTo>
                  <a:pt x="1034" y="782"/>
                  <a:pt x="1017" y="779"/>
                  <a:pt x="1002" y="774"/>
                </a:cubicBezTo>
                <a:cubicBezTo>
                  <a:pt x="1001" y="773"/>
                  <a:pt x="999" y="774"/>
                  <a:pt x="997" y="775"/>
                </a:cubicBezTo>
                <a:cubicBezTo>
                  <a:pt x="999" y="778"/>
                  <a:pt x="1000" y="781"/>
                  <a:pt x="1002" y="784"/>
                </a:cubicBezTo>
                <a:cubicBezTo>
                  <a:pt x="999" y="784"/>
                  <a:pt x="997" y="785"/>
                  <a:pt x="994" y="785"/>
                </a:cubicBezTo>
                <a:cubicBezTo>
                  <a:pt x="994" y="786"/>
                  <a:pt x="993" y="787"/>
                  <a:pt x="992" y="789"/>
                </a:cubicBezTo>
                <a:cubicBezTo>
                  <a:pt x="997" y="791"/>
                  <a:pt x="1001" y="793"/>
                  <a:pt x="1005" y="796"/>
                </a:cubicBezTo>
                <a:cubicBezTo>
                  <a:pt x="1005" y="796"/>
                  <a:pt x="1004" y="797"/>
                  <a:pt x="1003" y="798"/>
                </a:cubicBezTo>
                <a:cubicBezTo>
                  <a:pt x="997" y="797"/>
                  <a:pt x="990" y="796"/>
                  <a:pt x="980" y="794"/>
                </a:cubicBezTo>
                <a:cubicBezTo>
                  <a:pt x="988" y="801"/>
                  <a:pt x="992" y="804"/>
                  <a:pt x="998" y="810"/>
                </a:cubicBezTo>
                <a:cubicBezTo>
                  <a:pt x="991" y="810"/>
                  <a:pt x="987" y="810"/>
                  <a:pt x="977" y="810"/>
                </a:cubicBezTo>
                <a:cubicBezTo>
                  <a:pt x="984" y="816"/>
                  <a:pt x="989" y="820"/>
                  <a:pt x="993" y="823"/>
                </a:cubicBezTo>
                <a:cubicBezTo>
                  <a:pt x="988" y="822"/>
                  <a:pt x="984" y="821"/>
                  <a:pt x="977" y="819"/>
                </a:cubicBezTo>
                <a:cubicBezTo>
                  <a:pt x="981" y="825"/>
                  <a:pt x="983" y="828"/>
                  <a:pt x="986" y="833"/>
                </a:cubicBezTo>
                <a:cubicBezTo>
                  <a:pt x="980" y="832"/>
                  <a:pt x="975" y="831"/>
                  <a:pt x="969" y="830"/>
                </a:cubicBezTo>
                <a:cubicBezTo>
                  <a:pt x="974" y="836"/>
                  <a:pt x="977" y="840"/>
                  <a:pt x="982" y="846"/>
                </a:cubicBezTo>
                <a:cubicBezTo>
                  <a:pt x="974" y="843"/>
                  <a:pt x="969" y="841"/>
                  <a:pt x="960" y="838"/>
                </a:cubicBezTo>
                <a:cubicBezTo>
                  <a:pt x="965" y="847"/>
                  <a:pt x="968" y="852"/>
                  <a:pt x="973" y="860"/>
                </a:cubicBezTo>
                <a:cubicBezTo>
                  <a:pt x="965" y="855"/>
                  <a:pt x="959" y="852"/>
                  <a:pt x="951" y="846"/>
                </a:cubicBezTo>
                <a:cubicBezTo>
                  <a:pt x="956" y="858"/>
                  <a:pt x="959" y="866"/>
                  <a:pt x="963" y="877"/>
                </a:cubicBezTo>
                <a:cubicBezTo>
                  <a:pt x="954" y="870"/>
                  <a:pt x="949" y="866"/>
                  <a:pt x="941" y="860"/>
                </a:cubicBezTo>
                <a:cubicBezTo>
                  <a:pt x="942" y="867"/>
                  <a:pt x="943" y="872"/>
                  <a:pt x="944" y="877"/>
                </a:cubicBezTo>
                <a:cubicBezTo>
                  <a:pt x="937" y="872"/>
                  <a:pt x="933" y="869"/>
                  <a:pt x="926" y="863"/>
                </a:cubicBezTo>
                <a:cubicBezTo>
                  <a:pt x="927" y="871"/>
                  <a:pt x="928" y="875"/>
                  <a:pt x="929" y="880"/>
                </a:cubicBezTo>
                <a:cubicBezTo>
                  <a:pt x="924" y="877"/>
                  <a:pt x="921" y="875"/>
                  <a:pt x="916" y="871"/>
                </a:cubicBezTo>
                <a:cubicBezTo>
                  <a:pt x="917" y="879"/>
                  <a:pt x="918" y="885"/>
                  <a:pt x="919" y="894"/>
                </a:cubicBezTo>
                <a:cubicBezTo>
                  <a:pt x="913" y="886"/>
                  <a:pt x="909" y="881"/>
                  <a:pt x="904" y="874"/>
                </a:cubicBezTo>
                <a:cubicBezTo>
                  <a:pt x="902" y="880"/>
                  <a:pt x="901" y="883"/>
                  <a:pt x="900" y="888"/>
                </a:cubicBezTo>
                <a:cubicBezTo>
                  <a:pt x="897" y="884"/>
                  <a:pt x="895" y="881"/>
                  <a:pt x="893" y="878"/>
                </a:cubicBezTo>
                <a:cubicBezTo>
                  <a:pt x="891" y="881"/>
                  <a:pt x="890" y="884"/>
                  <a:pt x="888" y="887"/>
                </a:cubicBezTo>
                <a:cubicBezTo>
                  <a:pt x="885" y="882"/>
                  <a:pt x="884" y="879"/>
                  <a:pt x="882" y="876"/>
                </a:cubicBezTo>
                <a:close/>
                <a:moveTo>
                  <a:pt x="1396" y="243"/>
                </a:moveTo>
                <a:cubicBezTo>
                  <a:pt x="1396" y="245"/>
                  <a:pt x="1396" y="246"/>
                  <a:pt x="1397" y="247"/>
                </a:cubicBezTo>
                <a:cubicBezTo>
                  <a:pt x="1409" y="247"/>
                  <a:pt x="1422" y="248"/>
                  <a:pt x="1435" y="247"/>
                </a:cubicBezTo>
                <a:cubicBezTo>
                  <a:pt x="1453" y="245"/>
                  <a:pt x="1465" y="235"/>
                  <a:pt x="1470" y="217"/>
                </a:cubicBezTo>
                <a:cubicBezTo>
                  <a:pt x="1476" y="198"/>
                  <a:pt x="1476" y="180"/>
                  <a:pt x="1461" y="167"/>
                </a:cubicBezTo>
                <a:cubicBezTo>
                  <a:pt x="1453" y="159"/>
                  <a:pt x="1450" y="151"/>
                  <a:pt x="1451" y="140"/>
                </a:cubicBezTo>
                <a:cubicBezTo>
                  <a:pt x="1451" y="110"/>
                  <a:pt x="1437" y="95"/>
                  <a:pt x="1407" y="92"/>
                </a:cubicBezTo>
                <a:cubicBezTo>
                  <a:pt x="1402" y="92"/>
                  <a:pt x="1395" y="88"/>
                  <a:pt x="1391" y="84"/>
                </a:cubicBezTo>
                <a:cubicBezTo>
                  <a:pt x="1380" y="72"/>
                  <a:pt x="1367" y="67"/>
                  <a:pt x="1351" y="70"/>
                </a:cubicBezTo>
                <a:cubicBezTo>
                  <a:pt x="1316" y="76"/>
                  <a:pt x="1292" y="123"/>
                  <a:pt x="1307" y="159"/>
                </a:cubicBezTo>
                <a:cubicBezTo>
                  <a:pt x="1313" y="149"/>
                  <a:pt x="1318" y="140"/>
                  <a:pt x="1323" y="131"/>
                </a:cubicBezTo>
                <a:cubicBezTo>
                  <a:pt x="1323" y="131"/>
                  <a:pt x="1324" y="131"/>
                  <a:pt x="1325" y="132"/>
                </a:cubicBezTo>
                <a:cubicBezTo>
                  <a:pt x="1324" y="138"/>
                  <a:pt x="1323" y="144"/>
                  <a:pt x="1322" y="153"/>
                </a:cubicBezTo>
                <a:cubicBezTo>
                  <a:pt x="1329" y="144"/>
                  <a:pt x="1333" y="137"/>
                  <a:pt x="1340" y="127"/>
                </a:cubicBezTo>
                <a:cubicBezTo>
                  <a:pt x="1337" y="139"/>
                  <a:pt x="1335" y="145"/>
                  <a:pt x="1333" y="152"/>
                </a:cubicBezTo>
                <a:cubicBezTo>
                  <a:pt x="1334" y="152"/>
                  <a:pt x="1335" y="153"/>
                  <a:pt x="1336" y="153"/>
                </a:cubicBezTo>
                <a:cubicBezTo>
                  <a:pt x="1342" y="145"/>
                  <a:pt x="1348" y="138"/>
                  <a:pt x="1354" y="130"/>
                </a:cubicBezTo>
                <a:cubicBezTo>
                  <a:pt x="1355" y="130"/>
                  <a:pt x="1355" y="131"/>
                  <a:pt x="1356" y="131"/>
                </a:cubicBezTo>
                <a:cubicBezTo>
                  <a:pt x="1353" y="139"/>
                  <a:pt x="1349" y="148"/>
                  <a:pt x="1346" y="156"/>
                </a:cubicBezTo>
                <a:cubicBezTo>
                  <a:pt x="1347" y="156"/>
                  <a:pt x="1348" y="157"/>
                  <a:pt x="1349" y="157"/>
                </a:cubicBezTo>
                <a:cubicBezTo>
                  <a:pt x="1354" y="152"/>
                  <a:pt x="1360" y="148"/>
                  <a:pt x="1369" y="140"/>
                </a:cubicBezTo>
                <a:cubicBezTo>
                  <a:pt x="1364" y="150"/>
                  <a:pt x="1361" y="156"/>
                  <a:pt x="1356" y="167"/>
                </a:cubicBezTo>
                <a:cubicBezTo>
                  <a:pt x="1367" y="158"/>
                  <a:pt x="1373" y="153"/>
                  <a:pt x="1380" y="148"/>
                </a:cubicBezTo>
                <a:cubicBezTo>
                  <a:pt x="1380" y="149"/>
                  <a:pt x="1381" y="150"/>
                  <a:pt x="1382" y="150"/>
                </a:cubicBezTo>
                <a:cubicBezTo>
                  <a:pt x="1377" y="157"/>
                  <a:pt x="1373" y="164"/>
                  <a:pt x="1369" y="171"/>
                </a:cubicBezTo>
                <a:cubicBezTo>
                  <a:pt x="1370" y="171"/>
                  <a:pt x="1371" y="172"/>
                  <a:pt x="1372" y="172"/>
                </a:cubicBezTo>
                <a:cubicBezTo>
                  <a:pt x="1378" y="168"/>
                  <a:pt x="1384" y="163"/>
                  <a:pt x="1389" y="159"/>
                </a:cubicBezTo>
                <a:cubicBezTo>
                  <a:pt x="1390" y="159"/>
                  <a:pt x="1390" y="160"/>
                  <a:pt x="1391" y="160"/>
                </a:cubicBezTo>
                <a:cubicBezTo>
                  <a:pt x="1386" y="168"/>
                  <a:pt x="1380" y="175"/>
                  <a:pt x="1372" y="187"/>
                </a:cubicBezTo>
                <a:cubicBezTo>
                  <a:pt x="1386" y="180"/>
                  <a:pt x="1394" y="176"/>
                  <a:pt x="1403" y="171"/>
                </a:cubicBezTo>
                <a:cubicBezTo>
                  <a:pt x="1404" y="173"/>
                  <a:pt x="1405" y="175"/>
                  <a:pt x="1406" y="176"/>
                </a:cubicBezTo>
                <a:cubicBezTo>
                  <a:pt x="1399" y="181"/>
                  <a:pt x="1392" y="186"/>
                  <a:pt x="1385" y="191"/>
                </a:cubicBezTo>
                <a:cubicBezTo>
                  <a:pt x="1386" y="192"/>
                  <a:pt x="1387" y="193"/>
                  <a:pt x="1388" y="194"/>
                </a:cubicBezTo>
                <a:cubicBezTo>
                  <a:pt x="1394" y="192"/>
                  <a:pt x="1401" y="190"/>
                  <a:pt x="1411" y="187"/>
                </a:cubicBezTo>
                <a:cubicBezTo>
                  <a:pt x="1403" y="194"/>
                  <a:pt x="1399" y="198"/>
                  <a:pt x="1394" y="202"/>
                </a:cubicBezTo>
                <a:cubicBezTo>
                  <a:pt x="1394" y="203"/>
                  <a:pt x="1395" y="204"/>
                  <a:pt x="1395" y="205"/>
                </a:cubicBezTo>
                <a:cubicBezTo>
                  <a:pt x="1403" y="203"/>
                  <a:pt x="1412" y="201"/>
                  <a:pt x="1420" y="198"/>
                </a:cubicBezTo>
                <a:cubicBezTo>
                  <a:pt x="1420" y="199"/>
                  <a:pt x="1420" y="199"/>
                  <a:pt x="1421" y="200"/>
                </a:cubicBezTo>
                <a:cubicBezTo>
                  <a:pt x="1412" y="205"/>
                  <a:pt x="1403" y="211"/>
                  <a:pt x="1394" y="216"/>
                </a:cubicBezTo>
                <a:cubicBezTo>
                  <a:pt x="1395" y="217"/>
                  <a:pt x="1395" y="218"/>
                  <a:pt x="1396" y="218"/>
                </a:cubicBezTo>
                <a:cubicBezTo>
                  <a:pt x="1406" y="217"/>
                  <a:pt x="1416" y="216"/>
                  <a:pt x="1426" y="215"/>
                </a:cubicBezTo>
                <a:cubicBezTo>
                  <a:pt x="1426" y="215"/>
                  <a:pt x="1427" y="216"/>
                  <a:pt x="1427" y="217"/>
                </a:cubicBezTo>
                <a:cubicBezTo>
                  <a:pt x="1420" y="220"/>
                  <a:pt x="1413" y="224"/>
                  <a:pt x="1405" y="228"/>
                </a:cubicBezTo>
                <a:cubicBezTo>
                  <a:pt x="1411" y="230"/>
                  <a:pt x="1415" y="230"/>
                  <a:pt x="1422" y="232"/>
                </a:cubicBezTo>
                <a:cubicBezTo>
                  <a:pt x="1411" y="236"/>
                  <a:pt x="1403" y="240"/>
                  <a:pt x="1396" y="243"/>
                </a:cubicBezTo>
                <a:close/>
                <a:moveTo>
                  <a:pt x="486" y="1333"/>
                </a:moveTo>
                <a:cubicBezTo>
                  <a:pt x="480" y="1334"/>
                  <a:pt x="476" y="1335"/>
                  <a:pt x="468" y="1337"/>
                </a:cubicBezTo>
                <a:cubicBezTo>
                  <a:pt x="475" y="1331"/>
                  <a:pt x="478" y="1328"/>
                  <a:pt x="483" y="1323"/>
                </a:cubicBezTo>
                <a:cubicBezTo>
                  <a:pt x="476" y="1324"/>
                  <a:pt x="471" y="1324"/>
                  <a:pt x="466" y="1325"/>
                </a:cubicBezTo>
                <a:cubicBezTo>
                  <a:pt x="470" y="1315"/>
                  <a:pt x="474" y="1306"/>
                  <a:pt x="478" y="1298"/>
                </a:cubicBezTo>
                <a:cubicBezTo>
                  <a:pt x="476" y="1298"/>
                  <a:pt x="475" y="1298"/>
                  <a:pt x="473" y="1298"/>
                </a:cubicBezTo>
                <a:cubicBezTo>
                  <a:pt x="474" y="1287"/>
                  <a:pt x="475" y="1276"/>
                  <a:pt x="477" y="1266"/>
                </a:cubicBezTo>
                <a:cubicBezTo>
                  <a:pt x="425" y="1274"/>
                  <a:pt x="396" y="1308"/>
                  <a:pt x="400" y="1359"/>
                </a:cubicBezTo>
                <a:cubicBezTo>
                  <a:pt x="404" y="1408"/>
                  <a:pt x="439" y="1436"/>
                  <a:pt x="495" y="1437"/>
                </a:cubicBezTo>
                <a:cubicBezTo>
                  <a:pt x="536" y="1437"/>
                  <a:pt x="563" y="1415"/>
                  <a:pt x="567" y="1379"/>
                </a:cubicBezTo>
                <a:cubicBezTo>
                  <a:pt x="551" y="1380"/>
                  <a:pt x="535" y="1381"/>
                  <a:pt x="519" y="1382"/>
                </a:cubicBezTo>
                <a:cubicBezTo>
                  <a:pt x="519" y="1380"/>
                  <a:pt x="519" y="1377"/>
                  <a:pt x="519" y="1373"/>
                </a:cubicBezTo>
                <a:cubicBezTo>
                  <a:pt x="515" y="1375"/>
                  <a:pt x="512" y="1377"/>
                  <a:pt x="508" y="1378"/>
                </a:cubicBezTo>
                <a:cubicBezTo>
                  <a:pt x="508" y="1375"/>
                  <a:pt x="509" y="1372"/>
                  <a:pt x="509" y="1368"/>
                </a:cubicBezTo>
                <a:cubicBezTo>
                  <a:pt x="505" y="1369"/>
                  <a:pt x="502" y="1370"/>
                  <a:pt x="498" y="1371"/>
                </a:cubicBezTo>
                <a:cubicBezTo>
                  <a:pt x="500" y="1368"/>
                  <a:pt x="500" y="1365"/>
                  <a:pt x="501" y="1363"/>
                </a:cubicBezTo>
                <a:cubicBezTo>
                  <a:pt x="494" y="1361"/>
                  <a:pt x="488" y="1358"/>
                  <a:pt x="483" y="1356"/>
                </a:cubicBezTo>
                <a:cubicBezTo>
                  <a:pt x="485" y="1352"/>
                  <a:pt x="487" y="1349"/>
                  <a:pt x="491" y="1344"/>
                </a:cubicBezTo>
                <a:cubicBezTo>
                  <a:pt x="486" y="1344"/>
                  <a:pt x="484" y="1344"/>
                  <a:pt x="480" y="1344"/>
                </a:cubicBezTo>
                <a:cubicBezTo>
                  <a:pt x="482" y="1341"/>
                  <a:pt x="484" y="1338"/>
                  <a:pt x="486" y="1333"/>
                </a:cubicBezTo>
                <a:close/>
                <a:moveTo>
                  <a:pt x="1393" y="368"/>
                </a:moveTo>
                <a:cubicBezTo>
                  <a:pt x="1393" y="390"/>
                  <a:pt x="1401" y="406"/>
                  <a:pt x="1414" y="420"/>
                </a:cubicBezTo>
                <a:cubicBezTo>
                  <a:pt x="1443" y="451"/>
                  <a:pt x="1474" y="443"/>
                  <a:pt x="1487" y="403"/>
                </a:cubicBezTo>
                <a:cubicBezTo>
                  <a:pt x="1489" y="396"/>
                  <a:pt x="1495" y="388"/>
                  <a:pt x="1502" y="384"/>
                </a:cubicBezTo>
                <a:cubicBezTo>
                  <a:pt x="1518" y="374"/>
                  <a:pt x="1524" y="362"/>
                  <a:pt x="1520" y="343"/>
                </a:cubicBezTo>
                <a:cubicBezTo>
                  <a:pt x="1518" y="336"/>
                  <a:pt x="1517" y="328"/>
                  <a:pt x="1518" y="321"/>
                </a:cubicBezTo>
                <a:cubicBezTo>
                  <a:pt x="1524" y="280"/>
                  <a:pt x="1511" y="261"/>
                  <a:pt x="1469" y="256"/>
                </a:cubicBezTo>
                <a:cubicBezTo>
                  <a:pt x="1450" y="253"/>
                  <a:pt x="1432" y="256"/>
                  <a:pt x="1414" y="263"/>
                </a:cubicBezTo>
                <a:cubicBezTo>
                  <a:pt x="1415" y="265"/>
                  <a:pt x="1415" y="266"/>
                  <a:pt x="1415" y="268"/>
                </a:cubicBezTo>
                <a:cubicBezTo>
                  <a:pt x="1424" y="269"/>
                  <a:pt x="1433" y="271"/>
                  <a:pt x="1444" y="273"/>
                </a:cubicBezTo>
                <a:cubicBezTo>
                  <a:pt x="1439" y="276"/>
                  <a:pt x="1437" y="277"/>
                  <a:pt x="1433" y="280"/>
                </a:cubicBezTo>
                <a:cubicBezTo>
                  <a:pt x="1438" y="282"/>
                  <a:pt x="1442" y="284"/>
                  <a:pt x="1441" y="283"/>
                </a:cubicBezTo>
                <a:cubicBezTo>
                  <a:pt x="1442" y="290"/>
                  <a:pt x="1442" y="293"/>
                  <a:pt x="1443" y="296"/>
                </a:cubicBezTo>
                <a:cubicBezTo>
                  <a:pt x="1439" y="297"/>
                  <a:pt x="1435" y="298"/>
                  <a:pt x="1428" y="301"/>
                </a:cubicBezTo>
                <a:cubicBezTo>
                  <a:pt x="1437" y="303"/>
                  <a:pt x="1442" y="305"/>
                  <a:pt x="1451" y="308"/>
                </a:cubicBezTo>
                <a:cubicBezTo>
                  <a:pt x="1443" y="309"/>
                  <a:pt x="1438" y="309"/>
                  <a:pt x="1430" y="310"/>
                </a:cubicBezTo>
                <a:cubicBezTo>
                  <a:pt x="1438" y="315"/>
                  <a:pt x="1442" y="317"/>
                  <a:pt x="1449" y="321"/>
                </a:cubicBezTo>
                <a:cubicBezTo>
                  <a:pt x="1439" y="321"/>
                  <a:pt x="1432" y="321"/>
                  <a:pt x="1422" y="321"/>
                </a:cubicBezTo>
                <a:cubicBezTo>
                  <a:pt x="1430" y="327"/>
                  <a:pt x="1436" y="331"/>
                  <a:pt x="1445" y="337"/>
                </a:cubicBezTo>
                <a:cubicBezTo>
                  <a:pt x="1437" y="336"/>
                  <a:pt x="1432" y="336"/>
                  <a:pt x="1424" y="336"/>
                </a:cubicBezTo>
                <a:cubicBezTo>
                  <a:pt x="1431" y="340"/>
                  <a:pt x="1435" y="343"/>
                  <a:pt x="1439" y="346"/>
                </a:cubicBezTo>
                <a:cubicBezTo>
                  <a:pt x="1438" y="347"/>
                  <a:pt x="1437" y="347"/>
                  <a:pt x="1437" y="348"/>
                </a:cubicBezTo>
                <a:cubicBezTo>
                  <a:pt x="1431" y="348"/>
                  <a:pt x="1426" y="347"/>
                  <a:pt x="1418" y="346"/>
                </a:cubicBezTo>
                <a:cubicBezTo>
                  <a:pt x="1423" y="353"/>
                  <a:pt x="1426" y="358"/>
                  <a:pt x="1431" y="365"/>
                </a:cubicBezTo>
                <a:cubicBezTo>
                  <a:pt x="1424" y="362"/>
                  <a:pt x="1419" y="360"/>
                  <a:pt x="1412" y="357"/>
                </a:cubicBezTo>
                <a:cubicBezTo>
                  <a:pt x="1416" y="365"/>
                  <a:pt x="1418" y="371"/>
                  <a:pt x="1422" y="379"/>
                </a:cubicBezTo>
                <a:cubicBezTo>
                  <a:pt x="1416" y="376"/>
                  <a:pt x="1413" y="374"/>
                  <a:pt x="1409" y="371"/>
                </a:cubicBezTo>
                <a:cubicBezTo>
                  <a:pt x="1410" y="376"/>
                  <a:pt x="1411" y="379"/>
                  <a:pt x="1412" y="385"/>
                </a:cubicBezTo>
                <a:cubicBezTo>
                  <a:pt x="1405" y="379"/>
                  <a:pt x="1400" y="374"/>
                  <a:pt x="1393" y="368"/>
                </a:cubicBezTo>
                <a:close/>
                <a:moveTo>
                  <a:pt x="1166" y="467"/>
                </a:moveTo>
                <a:cubicBezTo>
                  <a:pt x="1165" y="466"/>
                  <a:pt x="1164" y="465"/>
                  <a:pt x="1164" y="465"/>
                </a:cubicBezTo>
                <a:cubicBezTo>
                  <a:pt x="1160" y="469"/>
                  <a:pt x="1156" y="473"/>
                  <a:pt x="1153" y="477"/>
                </a:cubicBezTo>
                <a:cubicBezTo>
                  <a:pt x="1150" y="470"/>
                  <a:pt x="1148" y="464"/>
                  <a:pt x="1145" y="458"/>
                </a:cubicBezTo>
                <a:cubicBezTo>
                  <a:pt x="1143" y="459"/>
                  <a:pt x="1140" y="460"/>
                  <a:pt x="1136" y="462"/>
                </a:cubicBezTo>
                <a:cubicBezTo>
                  <a:pt x="1137" y="458"/>
                  <a:pt x="1137" y="456"/>
                  <a:pt x="1137" y="451"/>
                </a:cubicBezTo>
                <a:cubicBezTo>
                  <a:pt x="1132" y="455"/>
                  <a:pt x="1128" y="457"/>
                  <a:pt x="1121" y="461"/>
                </a:cubicBezTo>
                <a:cubicBezTo>
                  <a:pt x="1124" y="454"/>
                  <a:pt x="1126" y="451"/>
                  <a:pt x="1127" y="450"/>
                </a:cubicBezTo>
                <a:cubicBezTo>
                  <a:pt x="1123" y="446"/>
                  <a:pt x="1120" y="443"/>
                  <a:pt x="1116" y="439"/>
                </a:cubicBezTo>
                <a:cubicBezTo>
                  <a:pt x="1115" y="439"/>
                  <a:pt x="1111" y="441"/>
                  <a:pt x="1104" y="443"/>
                </a:cubicBezTo>
                <a:cubicBezTo>
                  <a:pt x="1109" y="436"/>
                  <a:pt x="1112" y="431"/>
                  <a:pt x="1115" y="427"/>
                </a:cubicBezTo>
                <a:cubicBezTo>
                  <a:pt x="1108" y="425"/>
                  <a:pt x="1102" y="423"/>
                  <a:pt x="1095" y="421"/>
                </a:cubicBezTo>
                <a:cubicBezTo>
                  <a:pt x="1097" y="418"/>
                  <a:pt x="1100" y="416"/>
                  <a:pt x="1102" y="412"/>
                </a:cubicBezTo>
                <a:cubicBezTo>
                  <a:pt x="1098" y="412"/>
                  <a:pt x="1095" y="412"/>
                  <a:pt x="1092" y="411"/>
                </a:cubicBezTo>
                <a:cubicBezTo>
                  <a:pt x="1094" y="408"/>
                  <a:pt x="1095" y="405"/>
                  <a:pt x="1097" y="402"/>
                </a:cubicBezTo>
                <a:cubicBezTo>
                  <a:pt x="1092" y="402"/>
                  <a:pt x="1088" y="402"/>
                  <a:pt x="1084" y="402"/>
                </a:cubicBezTo>
                <a:cubicBezTo>
                  <a:pt x="1091" y="396"/>
                  <a:pt x="1097" y="391"/>
                  <a:pt x="1104" y="386"/>
                </a:cubicBezTo>
                <a:cubicBezTo>
                  <a:pt x="1074" y="381"/>
                  <a:pt x="1049" y="394"/>
                  <a:pt x="1038" y="420"/>
                </a:cubicBezTo>
                <a:cubicBezTo>
                  <a:pt x="1029" y="441"/>
                  <a:pt x="1034" y="456"/>
                  <a:pt x="1057" y="475"/>
                </a:cubicBezTo>
                <a:cubicBezTo>
                  <a:pt x="1061" y="479"/>
                  <a:pt x="1064" y="484"/>
                  <a:pt x="1066" y="490"/>
                </a:cubicBezTo>
                <a:cubicBezTo>
                  <a:pt x="1073" y="510"/>
                  <a:pt x="1087" y="522"/>
                  <a:pt x="1109" y="522"/>
                </a:cubicBezTo>
                <a:cubicBezTo>
                  <a:pt x="1122" y="523"/>
                  <a:pt x="1131" y="526"/>
                  <a:pt x="1140" y="535"/>
                </a:cubicBezTo>
                <a:cubicBezTo>
                  <a:pt x="1144" y="540"/>
                  <a:pt x="1151" y="543"/>
                  <a:pt x="1157" y="545"/>
                </a:cubicBezTo>
                <a:cubicBezTo>
                  <a:pt x="1185" y="556"/>
                  <a:pt x="1218" y="540"/>
                  <a:pt x="1219" y="513"/>
                </a:cubicBezTo>
                <a:cubicBezTo>
                  <a:pt x="1220" y="498"/>
                  <a:pt x="1216" y="483"/>
                  <a:pt x="1215" y="468"/>
                </a:cubicBezTo>
                <a:cubicBezTo>
                  <a:pt x="1213" y="468"/>
                  <a:pt x="1212" y="468"/>
                  <a:pt x="1210" y="468"/>
                </a:cubicBezTo>
                <a:cubicBezTo>
                  <a:pt x="1207" y="475"/>
                  <a:pt x="1205" y="483"/>
                  <a:pt x="1202" y="492"/>
                </a:cubicBezTo>
                <a:cubicBezTo>
                  <a:pt x="1200" y="485"/>
                  <a:pt x="1199" y="479"/>
                  <a:pt x="1196" y="471"/>
                </a:cubicBezTo>
                <a:cubicBezTo>
                  <a:pt x="1193" y="478"/>
                  <a:pt x="1192" y="482"/>
                  <a:pt x="1190" y="487"/>
                </a:cubicBezTo>
                <a:cubicBezTo>
                  <a:pt x="1189" y="480"/>
                  <a:pt x="1188" y="475"/>
                  <a:pt x="1186" y="466"/>
                </a:cubicBezTo>
                <a:cubicBezTo>
                  <a:pt x="1182" y="474"/>
                  <a:pt x="1179" y="478"/>
                  <a:pt x="1176" y="483"/>
                </a:cubicBezTo>
                <a:cubicBezTo>
                  <a:pt x="1175" y="479"/>
                  <a:pt x="1174" y="477"/>
                  <a:pt x="1173" y="472"/>
                </a:cubicBezTo>
                <a:cubicBezTo>
                  <a:pt x="1170" y="476"/>
                  <a:pt x="1167" y="480"/>
                  <a:pt x="1162" y="485"/>
                </a:cubicBezTo>
                <a:cubicBezTo>
                  <a:pt x="1164" y="477"/>
                  <a:pt x="1165" y="472"/>
                  <a:pt x="1166" y="467"/>
                </a:cubicBezTo>
                <a:close/>
                <a:moveTo>
                  <a:pt x="1253" y="460"/>
                </a:moveTo>
                <a:cubicBezTo>
                  <a:pt x="1229" y="480"/>
                  <a:pt x="1227" y="506"/>
                  <a:pt x="1245" y="534"/>
                </a:cubicBezTo>
                <a:cubicBezTo>
                  <a:pt x="1261" y="559"/>
                  <a:pt x="1270" y="560"/>
                  <a:pt x="1304" y="544"/>
                </a:cubicBezTo>
                <a:cubicBezTo>
                  <a:pt x="1309" y="542"/>
                  <a:pt x="1317" y="541"/>
                  <a:pt x="1323" y="542"/>
                </a:cubicBezTo>
                <a:cubicBezTo>
                  <a:pt x="1349" y="548"/>
                  <a:pt x="1365" y="541"/>
                  <a:pt x="1380" y="519"/>
                </a:cubicBezTo>
                <a:cubicBezTo>
                  <a:pt x="1385" y="512"/>
                  <a:pt x="1392" y="505"/>
                  <a:pt x="1400" y="500"/>
                </a:cubicBezTo>
                <a:cubicBezTo>
                  <a:pt x="1425" y="485"/>
                  <a:pt x="1429" y="458"/>
                  <a:pt x="1409" y="437"/>
                </a:cubicBezTo>
                <a:cubicBezTo>
                  <a:pt x="1402" y="429"/>
                  <a:pt x="1392" y="423"/>
                  <a:pt x="1380" y="414"/>
                </a:cubicBezTo>
                <a:cubicBezTo>
                  <a:pt x="1380" y="426"/>
                  <a:pt x="1379" y="434"/>
                  <a:pt x="1379" y="442"/>
                </a:cubicBezTo>
                <a:cubicBezTo>
                  <a:pt x="1377" y="441"/>
                  <a:pt x="1373" y="440"/>
                  <a:pt x="1367" y="438"/>
                </a:cubicBezTo>
                <a:cubicBezTo>
                  <a:pt x="1371" y="446"/>
                  <a:pt x="1373" y="451"/>
                  <a:pt x="1377" y="459"/>
                </a:cubicBezTo>
                <a:cubicBezTo>
                  <a:pt x="1369" y="454"/>
                  <a:pt x="1364" y="450"/>
                  <a:pt x="1356" y="444"/>
                </a:cubicBezTo>
                <a:cubicBezTo>
                  <a:pt x="1359" y="453"/>
                  <a:pt x="1361" y="458"/>
                  <a:pt x="1364" y="465"/>
                </a:cubicBezTo>
                <a:cubicBezTo>
                  <a:pt x="1358" y="460"/>
                  <a:pt x="1355" y="458"/>
                  <a:pt x="1351" y="455"/>
                </a:cubicBezTo>
                <a:cubicBezTo>
                  <a:pt x="1351" y="461"/>
                  <a:pt x="1352" y="465"/>
                  <a:pt x="1353" y="470"/>
                </a:cubicBezTo>
                <a:cubicBezTo>
                  <a:pt x="1348" y="467"/>
                  <a:pt x="1345" y="464"/>
                  <a:pt x="1340" y="460"/>
                </a:cubicBezTo>
                <a:cubicBezTo>
                  <a:pt x="1342" y="469"/>
                  <a:pt x="1344" y="475"/>
                  <a:pt x="1346" y="485"/>
                </a:cubicBezTo>
                <a:cubicBezTo>
                  <a:pt x="1339" y="476"/>
                  <a:pt x="1335" y="471"/>
                  <a:pt x="1329" y="462"/>
                </a:cubicBezTo>
                <a:cubicBezTo>
                  <a:pt x="1329" y="473"/>
                  <a:pt x="1330" y="480"/>
                  <a:pt x="1331" y="489"/>
                </a:cubicBezTo>
                <a:cubicBezTo>
                  <a:pt x="1326" y="481"/>
                  <a:pt x="1322" y="475"/>
                  <a:pt x="1317" y="466"/>
                </a:cubicBezTo>
                <a:cubicBezTo>
                  <a:pt x="1316" y="476"/>
                  <a:pt x="1316" y="482"/>
                  <a:pt x="1315" y="490"/>
                </a:cubicBezTo>
                <a:cubicBezTo>
                  <a:pt x="1312" y="484"/>
                  <a:pt x="1310" y="480"/>
                  <a:pt x="1307" y="476"/>
                </a:cubicBezTo>
                <a:cubicBezTo>
                  <a:pt x="1305" y="481"/>
                  <a:pt x="1304" y="484"/>
                  <a:pt x="1302" y="488"/>
                </a:cubicBezTo>
                <a:cubicBezTo>
                  <a:pt x="1300" y="482"/>
                  <a:pt x="1299" y="478"/>
                  <a:pt x="1297" y="469"/>
                </a:cubicBezTo>
                <a:cubicBezTo>
                  <a:pt x="1294" y="478"/>
                  <a:pt x="1292" y="482"/>
                  <a:pt x="1291" y="487"/>
                </a:cubicBezTo>
                <a:cubicBezTo>
                  <a:pt x="1289" y="482"/>
                  <a:pt x="1287" y="478"/>
                  <a:pt x="1284" y="471"/>
                </a:cubicBezTo>
                <a:cubicBezTo>
                  <a:pt x="1282" y="480"/>
                  <a:pt x="1282" y="485"/>
                  <a:pt x="1280" y="494"/>
                </a:cubicBezTo>
                <a:cubicBezTo>
                  <a:pt x="1277" y="485"/>
                  <a:pt x="1275" y="480"/>
                  <a:pt x="1273" y="473"/>
                </a:cubicBezTo>
                <a:cubicBezTo>
                  <a:pt x="1271" y="478"/>
                  <a:pt x="1270" y="481"/>
                  <a:pt x="1269" y="484"/>
                </a:cubicBezTo>
                <a:cubicBezTo>
                  <a:pt x="1266" y="480"/>
                  <a:pt x="1263" y="476"/>
                  <a:pt x="1260" y="473"/>
                </a:cubicBezTo>
                <a:cubicBezTo>
                  <a:pt x="1259" y="473"/>
                  <a:pt x="1258" y="474"/>
                  <a:pt x="1257" y="475"/>
                </a:cubicBezTo>
                <a:cubicBezTo>
                  <a:pt x="1256" y="470"/>
                  <a:pt x="1255" y="465"/>
                  <a:pt x="1253" y="460"/>
                </a:cubicBezTo>
                <a:close/>
                <a:moveTo>
                  <a:pt x="374" y="1294"/>
                </a:moveTo>
                <a:cubicBezTo>
                  <a:pt x="411" y="1259"/>
                  <a:pt x="447" y="1224"/>
                  <a:pt x="484" y="1191"/>
                </a:cubicBezTo>
                <a:cubicBezTo>
                  <a:pt x="495" y="1181"/>
                  <a:pt x="500" y="1171"/>
                  <a:pt x="494" y="1156"/>
                </a:cubicBezTo>
                <a:cubicBezTo>
                  <a:pt x="488" y="1141"/>
                  <a:pt x="483" y="1125"/>
                  <a:pt x="462" y="1122"/>
                </a:cubicBezTo>
                <a:cubicBezTo>
                  <a:pt x="435" y="1117"/>
                  <a:pt x="408" y="1131"/>
                  <a:pt x="392" y="1160"/>
                </a:cubicBezTo>
                <a:cubicBezTo>
                  <a:pt x="370" y="1203"/>
                  <a:pt x="373" y="1250"/>
                  <a:pt x="374" y="1294"/>
                </a:cubicBezTo>
                <a:close/>
                <a:moveTo>
                  <a:pt x="2100" y="2192"/>
                </a:moveTo>
                <a:cubicBezTo>
                  <a:pt x="2098" y="2190"/>
                  <a:pt x="2097" y="2189"/>
                  <a:pt x="2095" y="2188"/>
                </a:cubicBezTo>
                <a:cubicBezTo>
                  <a:pt x="2094" y="2190"/>
                  <a:pt x="2093" y="2193"/>
                  <a:pt x="2091" y="2196"/>
                </a:cubicBezTo>
                <a:cubicBezTo>
                  <a:pt x="2048" y="2251"/>
                  <a:pt x="2013" y="2311"/>
                  <a:pt x="1993" y="2379"/>
                </a:cubicBezTo>
                <a:cubicBezTo>
                  <a:pt x="1981" y="2418"/>
                  <a:pt x="1971" y="2457"/>
                  <a:pt x="1961" y="2495"/>
                </a:cubicBezTo>
                <a:cubicBezTo>
                  <a:pt x="1945" y="2552"/>
                  <a:pt x="1924" y="2605"/>
                  <a:pt x="1876" y="2644"/>
                </a:cubicBezTo>
                <a:cubicBezTo>
                  <a:pt x="1876" y="2644"/>
                  <a:pt x="1876" y="2646"/>
                  <a:pt x="1877" y="2648"/>
                </a:cubicBezTo>
                <a:cubicBezTo>
                  <a:pt x="1898" y="2649"/>
                  <a:pt x="1911" y="2635"/>
                  <a:pt x="1923" y="2621"/>
                </a:cubicBezTo>
                <a:cubicBezTo>
                  <a:pt x="1951" y="2587"/>
                  <a:pt x="1968" y="2547"/>
                  <a:pt x="1982" y="2505"/>
                </a:cubicBezTo>
                <a:cubicBezTo>
                  <a:pt x="2017" y="2399"/>
                  <a:pt x="2047" y="2291"/>
                  <a:pt x="2100" y="2192"/>
                </a:cubicBezTo>
                <a:close/>
                <a:moveTo>
                  <a:pt x="1907" y="2705"/>
                </a:moveTo>
                <a:cubicBezTo>
                  <a:pt x="1908" y="2707"/>
                  <a:pt x="1910" y="2709"/>
                  <a:pt x="1912" y="2711"/>
                </a:cubicBezTo>
                <a:cubicBezTo>
                  <a:pt x="1925" y="2701"/>
                  <a:pt x="1941" y="2693"/>
                  <a:pt x="1951" y="2680"/>
                </a:cubicBezTo>
                <a:cubicBezTo>
                  <a:pt x="1968" y="2659"/>
                  <a:pt x="1985" y="2638"/>
                  <a:pt x="1996" y="2613"/>
                </a:cubicBezTo>
                <a:cubicBezTo>
                  <a:pt x="2022" y="2553"/>
                  <a:pt x="2048" y="2491"/>
                  <a:pt x="2068" y="2428"/>
                </a:cubicBezTo>
                <a:cubicBezTo>
                  <a:pt x="2101" y="2322"/>
                  <a:pt x="2148" y="2224"/>
                  <a:pt x="2219" y="2137"/>
                </a:cubicBezTo>
                <a:cubicBezTo>
                  <a:pt x="2221" y="2135"/>
                  <a:pt x="2222" y="2131"/>
                  <a:pt x="2225" y="2126"/>
                </a:cubicBezTo>
                <a:cubicBezTo>
                  <a:pt x="2222" y="2127"/>
                  <a:pt x="2221" y="2127"/>
                  <a:pt x="2220" y="2128"/>
                </a:cubicBezTo>
                <a:cubicBezTo>
                  <a:pt x="2217" y="2130"/>
                  <a:pt x="2215" y="2133"/>
                  <a:pt x="2212" y="2135"/>
                </a:cubicBezTo>
                <a:cubicBezTo>
                  <a:pt x="2144" y="2208"/>
                  <a:pt x="2095" y="2292"/>
                  <a:pt x="2064" y="2386"/>
                </a:cubicBezTo>
                <a:cubicBezTo>
                  <a:pt x="2049" y="2432"/>
                  <a:pt x="2035" y="2478"/>
                  <a:pt x="2019" y="2523"/>
                </a:cubicBezTo>
                <a:cubicBezTo>
                  <a:pt x="1994" y="2591"/>
                  <a:pt x="1962" y="2655"/>
                  <a:pt x="1907" y="2705"/>
                </a:cubicBezTo>
                <a:close/>
                <a:moveTo>
                  <a:pt x="882" y="631"/>
                </a:moveTo>
                <a:cubicBezTo>
                  <a:pt x="880" y="639"/>
                  <a:pt x="879" y="645"/>
                  <a:pt x="876" y="654"/>
                </a:cubicBezTo>
                <a:cubicBezTo>
                  <a:pt x="883" y="649"/>
                  <a:pt x="887" y="647"/>
                  <a:pt x="891" y="644"/>
                </a:cubicBezTo>
                <a:cubicBezTo>
                  <a:pt x="912" y="626"/>
                  <a:pt x="919" y="602"/>
                  <a:pt x="910" y="582"/>
                </a:cubicBezTo>
                <a:cubicBezTo>
                  <a:pt x="902" y="566"/>
                  <a:pt x="886" y="561"/>
                  <a:pt x="856" y="567"/>
                </a:cubicBezTo>
                <a:cubicBezTo>
                  <a:pt x="851" y="568"/>
                  <a:pt x="844" y="567"/>
                  <a:pt x="839" y="565"/>
                </a:cubicBezTo>
                <a:cubicBezTo>
                  <a:pt x="812" y="552"/>
                  <a:pt x="787" y="562"/>
                  <a:pt x="769" y="592"/>
                </a:cubicBezTo>
                <a:cubicBezTo>
                  <a:pt x="758" y="610"/>
                  <a:pt x="768" y="631"/>
                  <a:pt x="794" y="650"/>
                </a:cubicBezTo>
                <a:cubicBezTo>
                  <a:pt x="792" y="640"/>
                  <a:pt x="790" y="633"/>
                  <a:pt x="788" y="625"/>
                </a:cubicBezTo>
                <a:cubicBezTo>
                  <a:pt x="789" y="624"/>
                  <a:pt x="790" y="624"/>
                  <a:pt x="792" y="623"/>
                </a:cubicBezTo>
                <a:cubicBezTo>
                  <a:pt x="795" y="628"/>
                  <a:pt x="798" y="634"/>
                  <a:pt x="804" y="643"/>
                </a:cubicBezTo>
                <a:cubicBezTo>
                  <a:pt x="806" y="632"/>
                  <a:pt x="807" y="627"/>
                  <a:pt x="809" y="620"/>
                </a:cubicBezTo>
                <a:cubicBezTo>
                  <a:pt x="811" y="624"/>
                  <a:pt x="813" y="626"/>
                  <a:pt x="815" y="629"/>
                </a:cubicBezTo>
                <a:cubicBezTo>
                  <a:pt x="817" y="623"/>
                  <a:pt x="818" y="618"/>
                  <a:pt x="820" y="611"/>
                </a:cubicBezTo>
                <a:cubicBezTo>
                  <a:pt x="823" y="617"/>
                  <a:pt x="824" y="621"/>
                  <a:pt x="827" y="628"/>
                </a:cubicBezTo>
                <a:cubicBezTo>
                  <a:pt x="830" y="621"/>
                  <a:pt x="832" y="617"/>
                  <a:pt x="835" y="609"/>
                </a:cubicBezTo>
                <a:cubicBezTo>
                  <a:pt x="836" y="618"/>
                  <a:pt x="837" y="623"/>
                  <a:pt x="837" y="628"/>
                </a:cubicBezTo>
                <a:cubicBezTo>
                  <a:pt x="839" y="629"/>
                  <a:pt x="840" y="630"/>
                  <a:pt x="842" y="631"/>
                </a:cubicBezTo>
                <a:cubicBezTo>
                  <a:pt x="843" y="627"/>
                  <a:pt x="844" y="623"/>
                  <a:pt x="846" y="616"/>
                </a:cubicBezTo>
                <a:cubicBezTo>
                  <a:pt x="848" y="625"/>
                  <a:pt x="848" y="628"/>
                  <a:pt x="849" y="632"/>
                </a:cubicBezTo>
                <a:cubicBezTo>
                  <a:pt x="853" y="628"/>
                  <a:pt x="856" y="625"/>
                  <a:pt x="860" y="621"/>
                </a:cubicBezTo>
                <a:cubicBezTo>
                  <a:pt x="860" y="628"/>
                  <a:pt x="859" y="632"/>
                  <a:pt x="859" y="638"/>
                </a:cubicBezTo>
                <a:cubicBezTo>
                  <a:pt x="864" y="635"/>
                  <a:pt x="867" y="633"/>
                  <a:pt x="872" y="630"/>
                </a:cubicBezTo>
                <a:cubicBezTo>
                  <a:pt x="871" y="634"/>
                  <a:pt x="871" y="636"/>
                  <a:pt x="871" y="640"/>
                </a:cubicBezTo>
                <a:cubicBezTo>
                  <a:pt x="875" y="637"/>
                  <a:pt x="878" y="634"/>
                  <a:pt x="882" y="631"/>
                </a:cubicBezTo>
                <a:close/>
                <a:moveTo>
                  <a:pt x="786" y="670"/>
                </a:moveTo>
                <a:cubicBezTo>
                  <a:pt x="779" y="642"/>
                  <a:pt x="763" y="626"/>
                  <a:pt x="741" y="622"/>
                </a:cubicBezTo>
                <a:cubicBezTo>
                  <a:pt x="716" y="618"/>
                  <a:pt x="704" y="629"/>
                  <a:pt x="702" y="654"/>
                </a:cubicBezTo>
                <a:cubicBezTo>
                  <a:pt x="701" y="662"/>
                  <a:pt x="697" y="671"/>
                  <a:pt x="692" y="678"/>
                </a:cubicBezTo>
                <a:cubicBezTo>
                  <a:pt x="682" y="691"/>
                  <a:pt x="677" y="704"/>
                  <a:pt x="681" y="719"/>
                </a:cubicBezTo>
                <a:cubicBezTo>
                  <a:pt x="690" y="755"/>
                  <a:pt x="728" y="763"/>
                  <a:pt x="761" y="735"/>
                </a:cubicBezTo>
                <a:cubicBezTo>
                  <a:pt x="758" y="735"/>
                  <a:pt x="755" y="734"/>
                  <a:pt x="751" y="734"/>
                </a:cubicBezTo>
                <a:cubicBezTo>
                  <a:pt x="755" y="730"/>
                  <a:pt x="758" y="728"/>
                  <a:pt x="761" y="724"/>
                </a:cubicBezTo>
                <a:cubicBezTo>
                  <a:pt x="757" y="722"/>
                  <a:pt x="753" y="721"/>
                  <a:pt x="750" y="719"/>
                </a:cubicBezTo>
                <a:cubicBezTo>
                  <a:pt x="752" y="716"/>
                  <a:pt x="754" y="714"/>
                  <a:pt x="755" y="711"/>
                </a:cubicBezTo>
                <a:cubicBezTo>
                  <a:pt x="751" y="709"/>
                  <a:pt x="748" y="707"/>
                  <a:pt x="747" y="707"/>
                </a:cubicBezTo>
                <a:cubicBezTo>
                  <a:pt x="752" y="698"/>
                  <a:pt x="757" y="690"/>
                  <a:pt x="760" y="681"/>
                </a:cubicBezTo>
                <a:cubicBezTo>
                  <a:pt x="764" y="668"/>
                  <a:pt x="772" y="665"/>
                  <a:pt x="786" y="670"/>
                </a:cubicBezTo>
                <a:close/>
                <a:moveTo>
                  <a:pt x="1136" y="1408"/>
                </a:moveTo>
                <a:cubicBezTo>
                  <a:pt x="1106" y="1378"/>
                  <a:pt x="1057" y="1378"/>
                  <a:pt x="1023" y="1406"/>
                </a:cubicBezTo>
                <a:cubicBezTo>
                  <a:pt x="988" y="1434"/>
                  <a:pt x="979" y="1485"/>
                  <a:pt x="1003" y="1524"/>
                </a:cubicBezTo>
                <a:cubicBezTo>
                  <a:pt x="1023" y="1556"/>
                  <a:pt x="1070" y="1575"/>
                  <a:pt x="1100" y="1562"/>
                </a:cubicBezTo>
                <a:cubicBezTo>
                  <a:pt x="1061" y="1543"/>
                  <a:pt x="1023" y="1523"/>
                  <a:pt x="1033" y="1471"/>
                </a:cubicBezTo>
                <a:cubicBezTo>
                  <a:pt x="1037" y="1453"/>
                  <a:pt x="1047" y="1435"/>
                  <a:pt x="1059" y="1421"/>
                </a:cubicBezTo>
                <a:cubicBezTo>
                  <a:pt x="1079" y="1399"/>
                  <a:pt x="1107" y="1404"/>
                  <a:pt x="1136" y="1408"/>
                </a:cubicBezTo>
                <a:close/>
                <a:moveTo>
                  <a:pt x="1903" y="2679"/>
                </a:moveTo>
                <a:cubicBezTo>
                  <a:pt x="1905" y="2680"/>
                  <a:pt x="1907" y="2682"/>
                  <a:pt x="1909" y="2683"/>
                </a:cubicBezTo>
                <a:cubicBezTo>
                  <a:pt x="1922" y="2668"/>
                  <a:pt x="1938" y="2655"/>
                  <a:pt x="1950" y="2639"/>
                </a:cubicBezTo>
                <a:cubicBezTo>
                  <a:pt x="1984" y="2595"/>
                  <a:pt x="2003" y="2543"/>
                  <a:pt x="2018" y="2490"/>
                </a:cubicBezTo>
                <a:cubicBezTo>
                  <a:pt x="2051" y="2373"/>
                  <a:pt x="2090" y="2259"/>
                  <a:pt x="2163" y="2158"/>
                </a:cubicBezTo>
                <a:cubicBezTo>
                  <a:pt x="2164" y="2157"/>
                  <a:pt x="2164" y="2154"/>
                  <a:pt x="2164" y="2151"/>
                </a:cubicBezTo>
                <a:cubicBezTo>
                  <a:pt x="2106" y="2214"/>
                  <a:pt x="2063" y="2284"/>
                  <a:pt x="2039" y="2366"/>
                </a:cubicBezTo>
                <a:cubicBezTo>
                  <a:pt x="2026" y="2412"/>
                  <a:pt x="2013" y="2458"/>
                  <a:pt x="1997" y="2503"/>
                </a:cubicBezTo>
                <a:cubicBezTo>
                  <a:pt x="1976" y="2567"/>
                  <a:pt x="1947" y="2627"/>
                  <a:pt x="1903" y="2679"/>
                </a:cubicBezTo>
                <a:close/>
                <a:moveTo>
                  <a:pt x="1174" y="342"/>
                </a:moveTo>
                <a:cubicBezTo>
                  <a:pt x="1156" y="332"/>
                  <a:pt x="1151" y="317"/>
                  <a:pt x="1149" y="299"/>
                </a:cubicBezTo>
                <a:cubicBezTo>
                  <a:pt x="1147" y="291"/>
                  <a:pt x="1160" y="269"/>
                  <a:pt x="1175" y="262"/>
                </a:cubicBezTo>
                <a:cubicBezTo>
                  <a:pt x="1166" y="255"/>
                  <a:pt x="1158" y="246"/>
                  <a:pt x="1148" y="241"/>
                </a:cubicBezTo>
                <a:cubicBezTo>
                  <a:pt x="1127" y="230"/>
                  <a:pt x="1095" y="240"/>
                  <a:pt x="1092" y="261"/>
                </a:cubicBezTo>
                <a:cubicBezTo>
                  <a:pt x="1088" y="283"/>
                  <a:pt x="1087" y="305"/>
                  <a:pt x="1088" y="327"/>
                </a:cubicBezTo>
                <a:cubicBezTo>
                  <a:pt x="1088" y="347"/>
                  <a:pt x="1105" y="365"/>
                  <a:pt x="1125" y="371"/>
                </a:cubicBezTo>
                <a:cubicBezTo>
                  <a:pt x="1142" y="377"/>
                  <a:pt x="1154" y="363"/>
                  <a:pt x="1166" y="351"/>
                </a:cubicBezTo>
                <a:cubicBezTo>
                  <a:pt x="1169" y="348"/>
                  <a:pt x="1172" y="344"/>
                  <a:pt x="1174" y="342"/>
                </a:cubicBezTo>
                <a:close/>
                <a:moveTo>
                  <a:pt x="1517" y="2571"/>
                </a:moveTo>
                <a:cubicBezTo>
                  <a:pt x="1547" y="2572"/>
                  <a:pt x="1574" y="2581"/>
                  <a:pt x="1598" y="2600"/>
                </a:cubicBezTo>
                <a:cubicBezTo>
                  <a:pt x="1601" y="2603"/>
                  <a:pt x="1608" y="2601"/>
                  <a:pt x="1613" y="2600"/>
                </a:cubicBezTo>
                <a:cubicBezTo>
                  <a:pt x="1655" y="2596"/>
                  <a:pt x="1691" y="2606"/>
                  <a:pt x="1719" y="2640"/>
                </a:cubicBezTo>
                <a:cubicBezTo>
                  <a:pt x="1725" y="2647"/>
                  <a:pt x="1735" y="2654"/>
                  <a:pt x="1745" y="2656"/>
                </a:cubicBezTo>
                <a:cubicBezTo>
                  <a:pt x="1782" y="2665"/>
                  <a:pt x="1815" y="2681"/>
                  <a:pt x="1837" y="2713"/>
                </a:cubicBezTo>
                <a:cubicBezTo>
                  <a:pt x="1848" y="2731"/>
                  <a:pt x="1855" y="2752"/>
                  <a:pt x="1863" y="2770"/>
                </a:cubicBezTo>
                <a:cubicBezTo>
                  <a:pt x="1875" y="2732"/>
                  <a:pt x="1855" y="2682"/>
                  <a:pt x="1814" y="2660"/>
                </a:cubicBezTo>
                <a:cubicBezTo>
                  <a:pt x="1795" y="2650"/>
                  <a:pt x="1773" y="2645"/>
                  <a:pt x="1752" y="2638"/>
                </a:cubicBezTo>
                <a:cubicBezTo>
                  <a:pt x="1746" y="2635"/>
                  <a:pt x="1738" y="2634"/>
                  <a:pt x="1734" y="2629"/>
                </a:cubicBezTo>
                <a:cubicBezTo>
                  <a:pt x="1705" y="2590"/>
                  <a:pt x="1665" y="2579"/>
                  <a:pt x="1619" y="2580"/>
                </a:cubicBezTo>
                <a:cubicBezTo>
                  <a:pt x="1608" y="2580"/>
                  <a:pt x="1597" y="2576"/>
                  <a:pt x="1587" y="2572"/>
                </a:cubicBezTo>
                <a:cubicBezTo>
                  <a:pt x="1564" y="2561"/>
                  <a:pt x="1541" y="2559"/>
                  <a:pt x="1517" y="2571"/>
                </a:cubicBezTo>
                <a:close/>
                <a:moveTo>
                  <a:pt x="770" y="1726"/>
                </a:moveTo>
                <a:cubicBezTo>
                  <a:pt x="778" y="1796"/>
                  <a:pt x="823" y="1867"/>
                  <a:pt x="897" y="1884"/>
                </a:cubicBezTo>
                <a:cubicBezTo>
                  <a:pt x="982" y="1904"/>
                  <a:pt x="1055" y="1882"/>
                  <a:pt x="1090" y="1824"/>
                </a:cubicBezTo>
                <a:cubicBezTo>
                  <a:pt x="1084" y="1827"/>
                  <a:pt x="1080" y="1830"/>
                  <a:pt x="1076" y="1832"/>
                </a:cubicBezTo>
                <a:cubicBezTo>
                  <a:pt x="1060" y="1840"/>
                  <a:pt x="1045" y="1849"/>
                  <a:pt x="1028" y="1856"/>
                </a:cubicBezTo>
                <a:cubicBezTo>
                  <a:pt x="949" y="1888"/>
                  <a:pt x="875" y="1869"/>
                  <a:pt x="822" y="1802"/>
                </a:cubicBezTo>
                <a:cubicBezTo>
                  <a:pt x="803" y="1778"/>
                  <a:pt x="788" y="1753"/>
                  <a:pt x="770" y="1726"/>
                </a:cubicBezTo>
                <a:close/>
                <a:moveTo>
                  <a:pt x="1231" y="235"/>
                </a:moveTo>
                <a:cubicBezTo>
                  <a:pt x="1231" y="234"/>
                  <a:pt x="1232" y="231"/>
                  <a:pt x="1233" y="228"/>
                </a:cubicBezTo>
                <a:cubicBezTo>
                  <a:pt x="1234" y="229"/>
                  <a:pt x="1234" y="231"/>
                  <a:pt x="1234" y="233"/>
                </a:cubicBezTo>
                <a:cubicBezTo>
                  <a:pt x="1241" y="233"/>
                  <a:pt x="1249" y="232"/>
                  <a:pt x="1256" y="232"/>
                </a:cubicBezTo>
                <a:cubicBezTo>
                  <a:pt x="1257" y="233"/>
                  <a:pt x="1257" y="236"/>
                  <a:pt x="1259" y="243"/>
                </a:cubicBezTo>
                <a:cubicBezTo>
                  <a:pt x="1264" y="231"/>
                  <a:pt x="1267" y="223"/>
                  <a:pt x="1269" y="214"/>
                </a:cubicBezTo>
                <a:cubicBezTo>
                  <a:pt x="1273" y="198"/>
                  <a:pt x="1271" y="183"/>
                  <a:pt x="1258" y="172"/>
                </a:cubicBezTo>
                <a:cubicBezTo>
                  <a:pt x="1245" y="160"/>
                  <a:pt x="1230" y="161"/>
                  <a:pt x="1214" y="168"/>
                </a:cubicBezTo>
                <a:cubicBezTo>
                  <a:pt x="1208" y="171"/>
                  <a:pt x="1201" y="171"/>
                  <a:pt x="1194" y="172"/>
                </a:cubicBezTo>
                <a:cubicBezTo>
                  <a:pt x="1173" y="173"/>
                  <a:pt x="1156" y="190"/>
                  <a:pt x="1157" y="210"/>
                </a:cubicBezTo>
                <a:cubicBezTo>
                  <a:pt x="1158" y="234"/>
                  <a:pt x="1175" y="245"/>
                  <a:pt x="1192" y="254"/>
                </a:cubicBezTo>
                <a:cubicBezTo>
                  <a:pt x="1200" y="245"/>
                  <a:pt x="1207" y="238"/>
                  <a:pt x="1215" y="229"/>
                </a:cubicBezTo>
                <a:cubicBezTo>
                  <a:pt x="1218" y="230"/>
                  <a:pt x="1224" y="233"/>
                  <a:pt x="1231" y="235"/>
                </a:cubicBezTo>
                <a:close/>
                <a:moveTo>
                  <a:pt x="1144" y="1523"/>
                </a:moveTo>
                <a:cubicBezTo>
                  <a:pt x="1121" y="1522"/>
                  <a:pt x="1097" y="1528"/>
                  <a:pt x="1087" y="1502"/>
                </a:cubicBezTo>
                <a:cubicBezTo>
                  <a:pt x="1081" y="1487"/>
                  <a:pt x="1081" y="1470"/>
                  <a:pt x="1094" y="1458"/>
                </a:cubicBezTo>
                <a:cubicBezTo>
                  <a:pt x="1113" y="1440"/>
                  <a:pt x="1134" y="1448"/>
                  <a:pt x="1155" y="1459"/>
                </a:cubicBezTo>
                <a:cubicBezTo>
                  <a:pt x="1151" y="1424"/>
                  <a:pt x="1132" y="1410"/>
                  <a:pt x="1100" y="1417"/>
                </a:cubicBezTo>
                <a:cubicBezTo>
                  <a:pt x="1074" y="1422"/>
                  <a:pt x="1056" y="1438"/>
                  <a:pt x="1049" y="1464"/>
                </a:cubicBezTo>
                <a:cubicBezTo>
                  <a:pt x="1042" y="1491"/>
                  <a:pt x="1048" y="1515"/>
                  <a:pt x="1068" y="1534"/>
                </a:cubicBezTo>
                <a:cubicBezTo>
                  <a:pt x="1091" y="1557"/>
                  <a:pt x="1124" y="1553"/>
                  <a:pt x="1144" y="1523"/>
                </a:cubicBezTo>
                <a:close/>
                <a:moveTo>
                  <a:pt x="1437" y="2110"/>
                </a:moveTo>
                <a:cubicBezTo>
                  <a:pt x="1495" y="2235"/>
                  <a:pt x="1532" y="2363"/>
                  <a:pt x="1504" y="2506"/>
                </a:cubicBezTo>
                <a:cubicBezTo>
                  <a:pt x="1563" y="2402"/>
                  <a:pt x="1535" y="2233"/>
                  <a:pt x="1437" y="2110"/>
                </a:cubicBezTo>
                <a:close/>
                <a:moveTo>
                  <a:pt x="1839" y="2769"/>
                </a:moveTo>
                <a:cubicBezTo>
                  <a:pt x="1833" y="2707"/>
                  <a:pt x="1798" y="2674"/>
                  <a:pt x="1736" y="2668"/>
                </a:cubicBezTo>
                <a:cubicBezTo>
                  <a:pt x="1728" y="2667"/>
                  <a:pt x="1719" y="2662"/>
                  <a:pt x="1714" y="2656"/>
                </a:cubicBezTo>
                <a:cubicBezTo>
                  <a:pt x="1688" y="2620"/>
                  <a:pt x="1652" y="2605"/>
                  <a:pt x="1608" y="2611"/>
                </a:cubicBezTo>
                <a:cubicBezTo>
                  <a:pt x="1597" y="2613"/>
                  <a:pt x="1589" y="2611"/>
                  <a:pt x="1581" y="2604"/>
                </a:cubicBezTo>
                <a:cubicBezTo>
                  <a:pt x="1559" y="2586"/>
                  <a:pt x="1533" y="2582"/>
                  <a:pt x="1512" y="2591"/>
                </a:cubicBezTo>
                <a:cubicBezTo>
                  <a:pt x="1558" y="2604"/>
                  <a:pt x="1567" y="2608"/>
                  <a:pt x="1581" y="2627"/>
                </a:cubicBezTo>
                <a:cubicBezTo>
                  <a:pt x="1589" y="2637"/>
                  <a:pt x="1595" y="2638"/>
                  <a:pt x="1607" y="2636"/>
                </a:cubicBezTo>
                <a:cubicBezTo>
                  <a:pt x="1656" y="2627"/>
                  <a:pt x="1682" y="2638"/>
                  <a:pt x="1707" y="2677"/>
                </a:cubicBezTo>
                <a:cubicBezTo>
                  <a:pt x="1709" y="2681"/>
                  <a:pt x="1714" y="2684"/>
                  <a:pt x="1718" y="2685"/>
                </a:cubicBezTo>
                <a:cubicBezTo>
                  <a:pt x="1773" y="2692"/>
                  <a:pt x="1815" y="2717"/>
                  <a:pt x="1839" y="2769"/>
                </a:cubicBezTo>
                <a:close/>
                <a:moveTo>
                  <a:pt x="1239" y="379"/>
                </a:moveTo>
                <a:cubicBezTo>
                  <a:pt x="1221" y="387"/>
                  <a:pt x="1209" y="365"/>
                  <a:pt x="1193" y="372"/>
                </a:cubicBezTo>
                <a:cubicBezTo>
                  <a:pt x="1192" y="372"/>
                  <a:pt x="1187" y="361"/>
                  <a:pt x="1183" y="353"/>
                </a:cubicBezTo>
                <a:cubicBezTo>
                  <a:pt x="1172" y="361"/>
                  <a:pt x="1160" y="369"/>
                  <a:pt x="1152" y="379"/>
                </a:cubicBezTo>
                <a:cubicBezTo>
                  <a:pt x="1141" y="391"/>
                  <a:pt x="1143" y="406"/>
                  <a:pt x="1151" y="419"/>
                </a:cubicBezTo>
                <a:cubicBezTo>
                  <a:pt x="1159" y="432"/>
                  <a:pt x="1170" y="436"/>
                  <a:pt x="1185" y="433"/>
                </a:cubicBezTo>
                <a:cubicBezTo>
                  <a:pt x="1190" y="433"/>
                  <a:pt x="1196" y="434"/>
                  <a:pt x="1201" y="437"/>
                </a:cubicBezTo>
                <a:cubicBezTo>
                  <a:pt x="1215" y="445"/>
                  <a:pt x="1229" y="450"/>
                  <a:pt x="1243" y="441"/>
                </a:cubicBezTo>
                <a:cubicBezTo>
                  <a:pt x="1259" y="431"/>
                  <a:pt x="1261" y="415"/>
                  <a:pt x="1259" y="398"/>
                </a:cubicBezTo>
                <a:cubicBezTo>
                  <a:pt x="1258" y="391"/>
                  <a:pt x="1256" y="384"/>
                  <a:pt x="1254" y="377"/>
                </a:cubicBezTo>
                <a:cubicBezTo>
                  <a:pt x="1254" y="376"/>
                  <a:pt x="1252" y="375"/>
                  <a:pt x="1250" y="372"/>
                </a:cubicBezTo>
                <a:cubicBezTo>
                  <a:pt x="1248" y="378"/>
                  <a:pt x="1246" y="382"/>
                  <a:pt x="1244" y="388"/>
                </a:cubicBezTo>
                <a:cubicBezTo>
                  <a:pt x="1242" y="384"/>
                  <a:pt x="1240" y="381"/>
                  <a:pt x="1239" y="379"/>
                </a:cubicBezTo>
                <a:close/>
                <a:moveTo>
                  <a:pt x="1977" y="2294"/>
                </a:moveTo>
                <a:cubicBezTo>
                  <a:pt x="1943" y="2317"/>
                  <a:pt x="1929" y="2351"/>
                  <a:pt x="1922" y="2389"/>
                </a:cubicBezTo>
                <a:cubicBezTo>
                  <a:pt x="1908" y="2459"/>
                  <a:pt x="1882" y="2524"/>
                  <a:pt x="1841" y="2583"/>
                </a:cubicBezTo>
                <a:cubicBezTo>
                  <a:pt x="1839" y="2585"/>
                  <a:pt x="1839" y="2588"/>
                  <a:pt x="1837" y="2590"/>
                </a:cubicBezTo>
                <a:cubicBezTo>
                  <a:pt x="1850" y="2587"/>
                  <a:pt x="1862" y="2581"/>
                  <a:pt x="1871" y="2573"/>
                </a:cubicBezTo>
                <a:cubicBezTo>
                  <a:pt x="1895" y="2552"/>
                  <a:pt x="1910" y="2525"/>
                  <a:pt x="1918" y="2494"/>
                </a:cubicBezTo>
                <a:cubicBezTo>
                  <a:pt x="1929" y="2453"/>
                  <a:pt x="1939" y="2412"/>
                  <a:pt x="1951" y="2371"/>
                </a:cubicBezTo>
                <a:cubicBezTo>
                  <a:pt x="1958" y="2345"/>
                  <a:pt x="1968" y="2319"/>
                  <a:pt x="1977" y="2294"/>
                </a:cubicBezTo>
                <a:close/>
                <a:moveTo>
                  <a:pt x="1270" y="376"/>
                </a:moveTo>
                <a:cubicBezTo>
                  <a:pt x="1268" y="377"/>
                  <a:pt x="1266" y="377"/>
                  <a:pt x="1264" y="378"/>
                </a:cubicBezTo>
                <a:cubicBezTo>
                  <a:pt x="1266" y="390"/>
                  <a:pt x="1267" y="402"/>
                  <a:pt x="1270" y="413"/>
                </a:cubicBezTo>
                <a:cubicBezTo>
                  <a:pt x="1275" y="428"/>
                  <a:pt x="1285" y="438"/>
                  <a:pt x="1302" y="438"/>
                </a:cubicBezTo>
                <a:cubicBezTo>
                  <a:pt x="1319" y="437"/>
                  <a:pt x="1331" y="430"/>
                  <a:pt x="1338" y="413"/>
                </a:cubicBezTo>
                <a:cubicBezTo>
                  <a:pt x="1340" y="408"/>
                  <a:pt x="1346" y="402"/>
                  <a:pt x="1352" y="400"/>
                </a:cubicBezTo>
                <a:cubicBezTo>
                  <a:pt x="1374" y="390"/>
                  <a:pt x="1384" y="371"/>
                  <a:pt x="1377" y="349"/>
                </a:cubicBezTo>
                <a:cubicBezTo>
                  <a:pt x="1371" y="330"/>
                  <a:pt x="1350" y="320"/>
                  <a:pt x="1332" y="325"/>
                </a:cubicBezTo>
                <a:cubicBezTo>
                  <a:pt x="1330" y="338"/>
                  <a:pt x="1328" y="348"/>
                  <a:pt x="1325" y="358"/>
                </a:cubicBezTo>
                <a:cubicBezTo>
                  <a:pt x="1324" y="363"/>
                  <a:pt x="1320" y="366"/>
                  <a:pt x="1316" y="370"/>
                </a:cubicBezTo>
                <a:cubicBezTo>
                  <a:pt x="1317" y="371"/>
                  <a:pt x="1314" y="369"/>
                  <a:pt x="1309" y="367"/>
                </a:cubicBezTo>
                <a:cubicBezTo>
                  <a:pt x="1310" y="372"/>
                  <a:pt x="1311" y="376"/>
                  <a:pt x="1312" y="380"/>
                </a:cubicBezTo>
                <a:cubicBezTo>
                  <a:pt x="1308" y="378"/>
                  <a:pt x="1306" y="377"/>
                  <a:pt x="1302" y="375"/>
                </a:cubicBezTo>
                <a:cubicBezTo>
                  <a:pt x="1302" y="380"/>
                  <a:pt x="1302" y="383"/>
                  <a:pt x="1302" y="388"/>
                </a:cubicBezTo>
                <a:cubicBezTo>
                  <a:pt x="1298" y="383"/>
                  <a:pt x="1295" y="380"/>
                  <a:pt x="1290" y="375"/>
                </a:cubicBezTo>
                <a:cubicBezTo>
                  <a:pt x="1290" y="382"/>
                  <a:pt x="1291" y="386"/>
                  <a:pt x="1291" y="393"/>
                </a:cubicBezTo>
                <a:cubicBezTo>
                  <a:pt x="1287" y="387"/>
                  <a:pt x="1284" y="384"/>
                  <a:pt x="1281" y="380"/>
                </a:cubicBezTo>
                <a:cubicBezTo>
                  <a:pt x="1279" y="383"/>
                  <a:pt x="1278" y="386"/>
                  <a:pt x="1277" y="389"/>
                </a:cubicBezTo>
                <a:cubicBezTo>
                  <a:pt x="1274" y="384"/>
                  <a:pt x="1272" y="380"/>
                  <a:pt x="1270" y="376"/>
                </a:cubicBezTo>
                <a:close/>
                <a:moveTo>
                  <a:pt x="686" y="2074"/>
                </a:moveTo>
                <a:cubicBezTo>
                  <a:pt x="670" y="2058"/>
                  <a:pt x="670" y="2058"/>
                  <a:pt x="652" y="2067"/>
                </a:cubicBezTo>
                <a:cubicBezTo>
                  <a:pt x="586" y="2096"/>
                  <a:pt x="541" y="2084"/>
                  <a:pt x="501" y="2025"/>
                </a:cubicBezTo>
                <a:cubicBezTo>
                  <a:pt x="490" y="2009"/>
                  <a:pt x="478" y="2009"/>
                  <a:pt x="463" y="2011"/>
                </a:cubicBezTo>
                <a:cubicBezTo>
                  <a:pt x="516" y="2129"/>
                  <a:pt x="610" y="2135"/>
                  <a:pt x="686" y="2074"/>
                </a:cubicBezTo>
                <a:close/>
                <a:moveTo>
                  <a:pt x="948" y="1732"/>
                </a:moveTo>
                <a:cubicBezTo>
                  <a:pt x="922" y="1742"/>
                  <a:pt x="906" y="1762"/>
                  <a:pt x="912" y="1781"/>
                </a:cubicBezTo>
                <a:cubicBezTo>
                  <a:pt x="919" y="1807"/>
                  <a:pt x="930" y="1832"/>
                  <a:pt x="940" y="1859"/>
                </a:cubicBezTo>
                <a:cubicBezTo>
                  <a:pt x="988" y="1823"/>
                  <a:pt x="1018" y="1775"/>
                  <a:pt x="984" y="1744"/>
                </a:cubicBezTo>
                <a:cubicBezTo>
                  <a:pt x="982" y="1752"/>
                  <a:pt x="980" y="1760"/>
                  <a:pt x="978" y="1770"/>
                </a:cubicBezTo>
                <a:cubicBezTo>
                  <a:pt x="974" y="1762"/>
                  <a:pt x="971" y="1758"/>
                  <a:pt x="969" y="1753"/>
                </a:cubicBezTo>
                <a:cubicBezTo>
                  <a:pt x="965" y="1757"/>
                  <a:pt x="963" y="1760"/>
                  <a:pt x="959" y="1764"/>
                </a:cubicBezTo>
                <a:cubicBezTo>
                  <a:pt x="958" y="1756"/>
                  <a:pt x="957" y="1751"/>
                  <a:pt x="956" y="1744"/>
                </a:cubicBezTo>
                <a:cubicBezTo>
                  <a:pt x="951" y="1746"/>
                  <a:pt x="947" y="1748"/>
                  <a:pt x="941" y="1752"/>
                </a:cubicBezTo>
                <a:cubicBezTo>
                  <a:pt x="944" y="1744"/>
                  <a:pt x="946" y="1739"/>
                  <a:pt x="948" y="1732"/>
                </a:cubicBezTo>
                <a:close/>
                <a:moveTo>
                  <a:pt x="1292" y="258"/>
                </a:moveTo>
                <a:cubicBezTo>
                  <a:pt x="1302" y="264"/>
                  <a:pt x="1308" y="267"/>
                  <a:pt x="1311" y="269"/>
                </a:cubicBezTo>
                <a:cubicBezTo>
                  <a:pt x="1316" y="279"/>
                  <a:pt x="1320" y="289"/>
                  <a:pt x="1325" y="300"/>
                </a:cubicBezTo>
                <a:cubicBezTo>
                  <a:pt x="1324" y="301"/>
                  <a:pt x="1321" y="304"/>
                  <a:pt x="1316" y="308"/>
                </a:cubicBezTo>
                <a:cubicBezTo>
                  <a:pt x="1344" y="311"/>
                  <a:pt x="1361" y="303"/>
                  <a:pt x="1369" y="284"/>
                </a:cubicBezTo>
                <a:cubicBezTo>
                  <a:pt x="1377" y="266"/>
                  <a:pt x="1371" y="252"/>
                  <a:pt x="1351" y="235"/>
                </a:cubicBezTo>
                <a:cubicBezTo>
                  <a:pt x="1347" y="230"/>
                  <a:pt x="1343" y="225"/>
                  <a:pt x="1340" y="219"/>
                </a:cubicBezTo>
                <a:cubicBezTo>
                  <a:pt x="1331" y="198"/>
                  <a:pt x="1307" y="191"/>
                  <a:pt x="1288" y="205"/>
                </a:cubicBezTo>
                <a:cubicBezTo>
                  <a:pt x="1273" y="216"/>
                  <a:pt x="1269" y="233"/>
                  <a:pt x="1267" y="256"/>
                </a:cubicBezTo>
                <a:cubicBezTo>
                  <a:pt x="1273" y="249"/>
                  <a:pt x="1276" y="245"/>
                  <a:pt x="1280" y="240"/>
                </a:cubicBezTo>
                <a:cubicBezTo>
                  <a:pt x="1279" y="261"/>
                  <a:pt x="1282" y="263"/>
                  <a:pt x="1292" y="258"/>
                </a:cubicBezTo>
                <a:close/>
                <a:moveTo>
                  <a:pt x="917" y="719"/>
                </a:moveTo>
                <a:cubicBezTo>
                  <a:pt x="910" y="725"/>
                  <a:pt x="902" y="731"/>
                  <a:pt x="892" y="739"/>
                </a:cubicBezTo>
                <a:cubicBezTo>
                  <a:pt x="903" y="744"/>
                  <a:pt x="911" y="748"/>
                  <a:pt x="920" y="750"/>
                </a:cubicBezTo>
                <a:cubicBezTo>
                  <a:pt x="955" y="757"/>
                  <a:pt x="971" y="740"/>
                  <a:pt x="964" y="705"/>
                </a:cubicBezTo>
                <a:cubicBezTo>
                  <a:pt x="963" y="701"/>
                  <a:pt x="963" y="696"/>
                  <a:pt x="963" y="691"/>
                </a:cubicBezTo>
                <a:cubicBezTo>
                  <a:pt x="968" y="665"/>
                  <a:pt x="959" y="645"/>
                  <a:pt x="941" y="639"/>
                </a:cubicBezTo>
                <a:cubicBezTo>
                  <a:pt x="920" y="632"/>
                  <a:pt x="894" y="646"/>
                  <a:pt x="883" y="670"/>
                </a:cubicBezTo>
                <a:cubicBezTo>
                  <a:pt x="889" y="668"/>
                  <a:pt x="894" y="666"/>
                  <a:pt x="900" y="663"/>
                </a:cubicBezTo>
                <a:cubicBezTo>
                  <a:pt x="897" y="669"/>
                  <a:pt x="896" y="673"/>
                  <a:pt x="893" y="678"/>
                </a:cubicBezTo>
                <a:cubicBezTo>
                  <a:pt x="898" y="677"/>
                  <a:pt x="901" y="677"/>
                  <a:pt x="906" y="676"/>
                </a:cubicBezTo>
                <a:cubicBezTo>
                  <a:pt x="903" y="681"/>
                  <a:pt x="901" y="684"/>
                  <a:pt x="898" y="690"/>
                </a:cubicBezTo>
                <a:cubicBezTo>
                  <a:pt x="905" y="689"/>
                  <a:pt x="909" y="688"/>
                  <a:pt x="916" y="687"/>
                </a:cubicBezTo>
                <a:cubicBezTo>
                  <a:pt x="910" y="692"/>
                  <a:pt x="906" y="695"/>
                  <a:pt x="900" y="700"/>
                </a:cubicBezTo>
                <a:cubicBezTo>
                  <a:pt x="907" y="702"/>
                  <a:pt x="911" y="703"/>
                  <a:pt x="918" y="705"/>
                </a:cubicBezTo>
                <a:cubicBezTo>
                  <a:pt x="911" y="708"/>
                  <a:pt x="907" y="710"/>
                  <a:pt x="900" y="713"/>
                </a:cubicBezTo>
                <a:cubicBezTo>
                  <a:pt x="907" y="715"/>
                  <a:pt x="913" y="717"/>
                  <a:pt x="917" y="719"/>
                </a:cubicBezTo>
                <a:close/>
                <a:moveTo>
                  <a:pt x="2016" y="2273"/>
                </a:moveTo>
                <a:cubicBezTo>
                  <a:pt x="1983" y="2315"/>
                  <a:pt x="1958" y="2360"/>
                  <a:pt x="1950" y="2411"/>
                </a:cubicBezTo>
                <a:cubicBezTo>
                  <a:pt x="1939" y="2478"/>
                  <a:pt x="1916" y="2539"/>
                  <a:pt x="1879" y="2596"/>
                </a:cubicBezTo>
                <a:cubicBezTo>
                  <a:pt x="1875" y="2603"/>
                  <a:pt x="1871" y="2611"/>
                  <a:pt x="1866" y="2618"/>
                </a:cubicBezTo>
                <a:cubicBezTo>
                  <a:pt x="1868" y="2620"/>
                  <a:pt x="1869" y="2621"/>
                  <a:pt x="1871" y="2623"/>
                </a:cubicBezTo>
                <a:cubicBezTo>
                  <a:pt x="1879" y="2616"/>
                  <a:pt x="1890" y="2611"/>
                  <a:pt x="1895" y="2603"/>
                </a:cubicBezTo>
                <a:cubicBezTo>
                  <a:pt x="1910" y="2579"/>
                  <a:pt x="1925" y="2556"/>
                  <a:pt x="1934" y="2531"/>
                </a:cubicBezTo>
                <a:cubicBezTo>
                  <a:pt x="1963" y="2447"/>
                  <a:pt x="1990" y="2363"/>
                  <a:pt x="2017" y="2279"/>
                </a:cubicBezTo>
                <a:cubicBezTo>
                  <a:pt x="2017" y="2278"/>
                  <a:pt x="2017" y="2277"/>
                  <a:pt x="2016" y="2273"/>
                </a:cubicBezTo>
                <a:close/>
                <a:moveTo>
                  <a:pt x="525" y="2104"/>
                </a:moveTo>
                <a:cubicBezTo>
                  <a:pt x="506" y="2085"/>
                  <a:pt x="506" y="2085"/>
                  <a:pt x="484" y="2091"/>
                </a:cubicBezTo>
                <a:cubicBezTo>
                  <a:pt x="422" y="2107"/>
                  <a:pt x="380" y="2086"/>
                  <a:pt x="368" y="2028"/>
                </a:cubicBezTo>
                <a:cubicBezTo>
                  <a:pt x="364" y="2008"/>
                  <a:pt x="352" y="2006"/>
                  <a:pt x="334" y="2005"/>
                </a:cubicBezTo>
                <a:cubicBezTo>
                  <a:pt x="345" y="2053"/>
                  <a:pt x="360" y="2098"/>
                  <a:pt x="408" y="2119"/>
                </a:cubicBezTo>
                <a:cubicBezTo>
                  <a:pt x="448" y="2137"/>
                  <a:pt x="487" y="2126"/>
                  <a:pt x="525" y="2104"/>
                </a:cubicBezTo>
                <a:close/>
                <a:moveTo>
                  <a:pt x="641" y="2290"/>
                </a:moveTo>
                <a:cubicBezTo>
                  <a:pt x="636" y="2295"/>
                  <a:pt x="632" y="2301"/>
                  <a:pt x="626" y="2303"/>
                </a:cubicBezTo>
                <a:cubicBezTo>
                  <a:pt x="609" y="2313"/>
                  <a:pt x="591" y="2326"/>
                  <a:pt x="572" y="2329"/>
                </a:cubicBezTo>
                <a:cubicBezTo>
                  <a:pt x="535" y="2336"/>
                  <a:pt x="506" y="2312"/>
                  <a:pt x="492" y="2267"/>
                </a:cubicBezTo>
                <a:cubicBezTo>
                  <a:pt x="487" y="2249"/>
                  <a:pt x="476" y="2246"/>
                  <a:pt x="461" y="2248"/>
                </a:cubicBezTo>
                <a:cubicBezTo>
                  <a:pt x="469" y="2303"/>
                  <a:pt x="505" y="2347"/>
                  <a:pt x="546" y="2353"/>
                </a:cubicBezTo>
                <a:cubicBezTo>
                  <a:pt x="596" y="2360"/>
                  <a:pt x="644" y="2341"/>
                  <a:pt x="661" y="2307"/>
                </a:cubicBezTo>
                <a:cubicBezTo>
                  <a:pt x="655" y="2302"/>
                  <a:pt x="648" y="2296"/>
                  <a:pt x="641" y="2290"/>
                </a:cubicBezTo>
                <a:close/>
                <a:moveTo>
                  <a:pt x="1033" y="1716"/>
                </a:moveTo>
                <a:cubicBezTo>
                  <a:pt x="1042" y="1755"/>
                  <a:pt x="1099" y="1771"/>
                  <a:pt x="1145" y="1732"/>
                </a:cubicBezTo>
                <a:cubicBezTo>
                  <a:pt x="1139" y="1720"/>
                  <a:pt x="1132" y="1709"/>
                  <a:pt x="1126" y="1698"/>
                </a:cubicBezTo>
                <a:cubicBezTo>
                  <a:pt x="1110" y="1666"/>
                  <a:pt x="1077" y="1656"/>
                  <a:pt x="1044" y="1675"/>
                </a:cubicBezTo>
                <a:cubicBezTo>
                  <a:pt x="1052" y="1677"/>
                  <a:pt x="1060" y="1678"/>
                  <a:pt x="1069" y="1680"/>
                </a:cubicBezTo>
                <a:cubicBezTo>
                  <a:pt x="1062" y="1685"/>
                  <a:pt x="1057" y="1688"/>
                  <a:pt x="1051" y="1692"/>
                </a:cubicBezTo>
                <a:cubicBezTo>
                  <a:pt x="1058" y="1696"/>
                  <a:pt x="1062" y="1699"/>
                  <a:pt x="1068" y="1703"/>
                </a:cubicBezTo>
                <a:cubicBezTo>
                  <a:pt x="1062" y="1705"/>
                  <a:pt x="1057" y="1705"/>
                  <a:pt x="1051" y="1706"/>
                </a:cubicBezTo>
                <a:cubicBezTo>
                  <a:pt x="1055" y="1711"/>
                  <a:pt x="1057" y="1713"/>
                  <a:pt x="1060" y="1717"/>
                </a:cubicBezTo>
                <a:cubicBezTo>
                  <a:pt x="1050" y="1717"/>
                  <a:pt x="1042" y="1716"/>
                  <a:pt x="1033" y="1716"/>
                </a:cubicBezTo>
                <a:close/>
                <a:moveTo>
                  <a:pt x="924" y="1679"/>
                </a:moveTo>
                <a:cubicBezTo>
                  <a:pt x="915" y="1676"/>
                  <a:pt x="905" y="1673"/>
                  <a:pt x="891" y="1668"/>
                </a:cubicBezTo>
                <a:cubicBezTo>
                  <a:pt x="901" y="1666"/>
                  <a:pt x="905" y="1665"/>
                  <a:pt x="911" y="1664"/>
                </a:cubicBezTo>
                <a:cubicBezTo>
                  <a:pt x="908" y="1660"/>
                  <a:pt x="907" y="1658"/>
                  <a:pt x="904" y="1655"/>
                </a:cubicBezTo>
                <a:cubicBezTo>
                  <a:pt x="911" y="1654"/>
                  <a:pt x="916" y="1653"/>
                  <a:pt x="922" y="1652"/>
                </a:cubicBezTo>
                <a:cubicBezTo>
                  <a:pt x="920" y="1648"/>
                  <a:pt x="918" y="1645"/>
                  <a:pt x="917" y="1641"/>
                </a:cubicBezTo>
                <a:cubicBezTo>
                  <a:pt x="923" y="1641"/>
                  <a:pt x="928" y="1641"/>
                  <a:pt x="934" y="1641"/>
                </a:cubicBezTo>
                <a:cubicBezTo>
                  <a:pt x="907" y="1604"/>
                  <a:pt x="874" y="1603"/>
                  <a:pt x="820" y="1636"/>
                </a:cubicBezTo>
                <a:cubicBezTo>
                  <a:pt x="838" y="1697"/>
                  <a:pt x="904" y="1714"/>
                  <a:pt x="924" y="1679"/>
                </a:cubicBezTo>
                <a:close/>
                <a:moveTo>
                  <a:pt x="716" y="2079"/>
                </a:moveTo>
                <a:cubicBezTo>
                  <a:pt x="715" y="2080"/>
                  <a:pt x="713" y="2082"/>
                  <a:pt x="712" y="2084"/>
                </a:cubicBezTo>
                <a:cubicBezTo>
                  <a:pt x="732" y="2146"/>
                  <a:pt x="789" y="2184"/>
                  <a:pt x="848" y="2171"/>
                </a:cubicBezTo>
                <a:cubicBezTo>
                  <a:pt x="872" y="2166"/>
                  <a:pt x="895" y="2153"/>
                  <a:pt x="917" y="2140"/>
                </a:cubicBezTo>
                <a:cubicBezTo>
                  <a:pt x="937" y="2129"/>
                  <a:pt x="936" y="2123"/>
                  <a:pt x="919" y="2106"/>
                </a:cubicBezTo>
                <a:cubicBezTo>
                  <a:pt x="907" y="2115"/>
                  <a:pt x="895" y="2125"/>
                  <a:pt x="882" y="2134"/>
                </a:cubicBezTo>
                <a:cubicBezTo>
                  <a:pt x="856" y="2153"/>
                  <a:pt x="826" y="2157"/>
                  <a:pt x="798" y="2141"/>
                </a:cubicBezTo>
                <a:cubicBezTo>
                  <a:pt x="777" y="2130"/>
                  <a:pt x="761" y="2111"/>
                  <a:pt x="742" y="2096"/>
                </a:cubicBezTo>
                <a:cubicBezTo>
                  <a:pt x="734" y="2089"/>
                  <a:pt x="725" y="2084"/>
                  <a:pt x="716" y="2079"/>
                </a:cubicBezTo>
                <a:close/>
                <a:moveTo>
                  <a:pt x="1252" y="1738"/>
                </a:moveTo>
                <a:cubicBezTo>
                  <a:pt x="1253" y="1740"/>
                  <a:pt x="1254" y="1743"/>
                  <a:pt x="1255" y="1745"/>
                </a:cubicBezTo>
                <a:cubicBezTo>
                  <a:pt x="1310" y="1724"/>
                  <a:pt x="1368" y="1719"/>
                  <a:pt x="1426" y="1717"/>
                </a:cubicBezTo>
                <a:cubicBezTo>
                  <a:pt x="1459" y="1715"/>
                  <a:pt x="1491" y="1706"/>
                  <a:pt x="1517" y="1684"/>
                </a:cubicBezTo>
                <a:cubicBezTo>
                  <a:pt x="1531" y="1673"/>
                  <a:pt x="1539" y="1659"/>
                  <a:pt x="1541" y="1638"/>
                </a:cubicBezTo>
                <a:cubicBezTo>
                  <a:pt x="1534" y="1642"/>
                  <a:pt x="1529" y="1645"/>
                  <a:pt x="1525" y="1648"/>
                </a:cubicBezTo>
                <a:cubicBezTo>
                  <a:pt x="1486" y="1674"/>
                  <a:pt x="1443" y="1691"/>
                  <a:pt x="1396" y="1698"/>
                </a:cubicBezTo>
                <a:cubicBezTo>
                  <a:pt x="1364" y="1704"/>
                  <a:pt x="1332" y="1708"/>
                  <a:pt x="1301" y="1716"/>
                </a:cubicBezTo>
                <a:cubicBezTo>
                  <a:pt x="1284" y="1720"/>
                  <a:pt x="1268" y="1730"/>
                  <a:pt x="1252" y="1738"/>
                </a:cubicBezTo>
                <a:close/>
                <a:moveTo>
                  <a:pt x="1146" y="954"/>
                </a:moveTo>
                <a:cubicBezTo>
                  <a:pt x="1152" y="955"/>
                  <a:pt x="1157" y="956"/>
                  <a:pt x="1163" y="957"/>
                </a:cubicBezTo>
                <a:cubicBezTo>
                  <a:pt x="1257" y="976"/>
                  <a:pt x="1303" y="1027"/>
                  <a:pt x="1312" y="1122"/>
                </a:cubicBezTo>
                <a:cubicBezTo>
                  <a:pt x="1315" y="1155"/>
                  <a:pt x="1312" y="1189"/>
                  <a:pt x="1312" y="1217"/>
                </a:cubicBezTo>
                <a:cubicBezTo>
                  <a:pt x="1326" y="1190"/>
                  <a:pt x="1333" y="1102"/>
                  <a:pt x="1323" y="1058"/>
                </a:cubicBezTo>
                <a:cubicBezTo>
                  <a:pt x="1307" y="986"/>
                  <a:pt x="1234" y="943"/>
                  <a:pt x="1146" y="954"/>
                </a:cubicBezTo>
                <a:close/>
                <a:moveTo>
                  <a:pt x="842" y="2020"/>
                </a:moveTo>
                <a:cubicBezTo>
                  <a:pt x="838" y="2017"/>
                  <a:pt x="834" y="2013"/>
                  <a:pt x="830" y="2011"/>
                </a:cubicBezTo>
                <a:cubicBezTo>
                  <a:pt x="827" y="2008"/>
                  <a:pt x="822" y="2006"/>
                  <a:pt x="818" y="2003"/>
                </a:cubicBezTo>
                <a:cubicBezTo>
                  <a:pt x="816" y="2005"/>
                  <a:pt x="814" y="2007"/>
                  <a:pt x="812" y="2008"/>
                </a:cubicBezTo>
                <a:cubicBezTo>
                  <a:pt x="759" y="2056"/>
                  <a:pt x="725" y="2057"/>
                  <a:pt x="669" y="2013"/>
                </a:cubicBezTo>
                <a:cubicBezTo>
                  <a:pt x="660" y="2006"/>
                  <a:pt x="647" y="2006"/>
                  <a:pt x="631" y="2001"/>
                </a:cubicBezTo>
                <a:cubicBezTo>
                  <a:pt x="692" y="2098"/>
                  <a:pt x="780" y="2090"/>
                  <a:pt x="842" y="2020"/>
                </a:cubicBezTo>
                <a:close/>
                <a:moveTo>
                  <a:pt x="1145" y="1911"/>
                </a:moveTo>
                <a:cubicBezTo>
                  <a:pt x="1172" y="1910"/>
                  <a:pt x="1184" y="1901"/>
                  <a:pt x="1191" y="1876"/>
                </a:cubicBezTo>
                <a:cubicBezTo>
                  <a:pt x="1193" y="1871"/>
                  <a:pt x="1194" y="1863"/>
                  <a:pt x="1197" y="1862"/>
                </a:cubicBezTo>
                <a:cubicBezTo>
                  <a:pt x="1215" y="1854"/>
                  <a:pt x="1217" y="1839"/>
                  <a:pt x="1219" y="1822"/>
                </a:cubicBezTo>
                <a:cubicBezTo>
                  <a:pt x="1220" y="1816"/>
                  <a:pt x="1224" y="1810"/>
                  <a:pt x="1228" y="1804"/>
                </a:cubicBezTo>
                <a:cubicBezTo>
                  <a:pt x="1240" y="1789"/>
                  <a:pt x="1240" y="1775"/>
                  <a:pt x="1225" y="1758"/>
                </a:cubicBezTo>
                <a:cubicBezTo>
                  <a:pt x="1172" y="1795"/>
                  <a:pt x="1154" y="1849"/>
                  <a:pt x="1145" y="1911"/>
                </a:cubicBezTo>
                <a:close/>
                <a:moveTo>
                  <a:pt x="353" y="2491"/>
                </a:moveTo>
                <a:cubicBezTo>
                  <a:pt x="369" y="2536"/>
                  <a:pt x="385" y="2580"/>
                  <a:pt x="432" y="2597"/>
                </a:cubicBezTo>
                <a:cubicBezTo>
                  <a:pt x="470" y="2612"/>
                  <a:pt x="506" y="2596"/>
                  <a:pt x="539" y="2574"/>
                </a:cubicBezTo>
                <a:cubicBezTo>
                  <a:pt x="529" y="2559"/>
                  <a:pt x="519" y="2554"/>
                  <a:pt x="501" y="2562"/>
                </a:cubicBezTo>
                <a:cubicBezTo>
                  <a:pt x="452" y="2586"/>
                  <a:pt x="420" y="2573"/>
                  <a:pt x="397" y="2524"/>
                </a:cubicBezTo>
                <a:cubicBezTo>
                  <a:pt x="395" y="2521"/>
                  <a:pt x="394" y="2518"/>
                  <a:pt x="393" y="2516"/>
                </a:cubicBezTo>
                <a:cubicBezTo>
                  <a:pt x="389" y="2494"/>
                  <a:pt x="373" y="2492"/>
                  <a:pt x="353" y="2491"/>
                </a:cubicBezTo>
                <a:close/>
                <a:moveTo>
                  <a:pt x="355" y="2259"/>
                </a:moveTo>
                <a:cubicBezTo>
                  <a:pt x="350" y="2302"/>
                  <a:pt x="375" y="2358"/>
                  <a:pt x="406" y="2374"/>
                </a:cubicBezTo>
                <a:cubicBezTo>
                  <a:pt x="439" y="2392"/>
                  <a:pt x="504" y="2386"/>
                  <a:pt x="533" y="2361"/>
                </a:cubicBezTo>
                <a:cubicBezTo>
                  <a:pt x="521" y="2353"/>
                  <a:pt x="511" y="2347"/>
                  <a:pt x="495" y="2353"/>
                </a:cubicBezTo>
                <a:cubicBezTo>
                  <a:pt x="432" y="2376"/>
                  <a:pt x="384" y="2342"/>
                  <a:pt x="382" y="2276"/>
                </a:cubicBezTo>
                <a:cubicBezTo>
                  <a:pt x="382" y="2271"/>
                  <a:pt x="382" y="2265"/>
                  <a:pt x="381" y="2259"/>
                </a:cubicBezTo>
                <a:cubicBezTo>
                  <a:pt x="372" y="2259"/>
                  <a:pt x="363" y="2259"/>
                  <a:pt x="355" y="2259"/>
                </a:cubicBezTo>
                <a:close/>
                <a:moveTo>
                  <a:pt x="427" y="2394"/>
                </a:moveTo>
                <a:cubicBezTo>
                  <a:pt x="445" y="2436"/>
                  <a:pt x="465" y="2476"/>
                  <a:pt x="512" y="2488"/>
                </a:cubicBezTo>
                <a:cubicBezTo>
                  <a:pt x="554" y="2499"/>
                  <a:pt x="588" y="2478"/>
                  <a:pt x="619" y="2452"/>
                </a:cubicBezTo>
                <a:cubicBezTo>
                  <a:pt x="598" y="2433"/>
                  <a:pt x="598" y="2433"/>
                  <a:pt x="577" y="2447"/>
                </a:cubicBezTo>
                <a:cubicBezTo>
                  <a:pt x="542" y="2471"/>
                  <a:pt x="511" y="2468"/>
                  <a:pt x="482" y="2437"/>
                </a:cubicBezTo>
                <a:cubicBezTo>
                  <a:pt x="474" y="2429"/>
                  <a:pt x="466" y="2419"/>
                  <a:pt x="462" y="2409"/>
                </a:cubicBezTo>
                <a:cubicBezTo>
                  <a:pt x="455" y="2392"/>
                  <a:pt x="444" y="2390"/>
                  <a:pt x="427" y="2394"/>
                </a:cubicBezTo>
                <a:close/>
                <a:moveTo>
                  <a:pt x="587" y="1986"/>
                </a:moveTo>
                <a:cubicBezTo>
                  <a:pt x="579" y="1969"/>
                  <a:pt x="569" y="1968"/>
                  <a:pt x="555" y="1973"/>
                </a:cubicBezTo>
                <a:cubicBezTo>
                  <a:pt x="492" y="1993"/>
                  <a:pt x="447" y="1968"/>
                  <a:pt x="427" y="1905"/>
                </a:cubicBezTo>
                <a:cubicBezTo>
                  <a:pt x="423" y="1893"/>
                  <a:pt x="417" y="1886"/>
                  <a:pt x="403" y="1884"/>
                </a:cubicBezTo>
                <a:cubicBezTo>
                  <a:pt x="401" y="1926"/>
                  <a:pt x="411" y="1963"/>
                  <a:pt x="447" y="1986"/>
                </a:cubicBezTo>
                <a:cubicBezTo>
                  <a:pt x="493" y="2017"/>
                  <a:pt x="539" y="2003"/>
                  <a:pt x="587" y="1986"/>
                </a:cubicBezTo>
                <a:close/>
                <a:moveTo>
                  <a:pt x="595" y="2212"/>
                </a:moveTo>
                <a:cubicBezTo>
                  <a:pt x="586" y="2200"/>
                  <a:pt x="578" y="2198"/>
                  <a:pt x="566" y="2203"/>
                </a:cubicBezTo>
                <a:cubicBezTo>
                  <a:pt x="550" y="2209"/>
                  <a:pt x="534" y="2214"/>
                  <a:pt x="518" y="2217"/>
                </a:cubicBezTo>
                <a:cubicBezTo>
                  <a:pt x="492" y="2223"/>
                  <a:pt x="468" y="2217"/>
                  <a:pt x="452" y="2196"/>
                </a:cubicBezTo>
                <a:cubicBezTo>
                  <a:pt x="438" y="2179"/>
                  <a:pt x="427" y="2159"/>
                  <a:pt x="414" y="2142"/>
                </a:cubicBezTo>
                <a:cubicBezTo>
                  <a:pt x="409" y="2134"/>
                  <a:pt x="402" y="2128"/>
                  <a:pt x="395" y="2122"/>
                </a:cubicBezTo>
                <a:cubicBezTo>
                  <a:pt x="394" y="2124"/>
                  <a:pt x="392" y="2125"/>
                  <a:pt x="390" y="2127"/>
                </a:cubicBezTo>
                <a:cubicBezTo>
                  <a:pt x="399" y="2172"/>
                  <a:pt x="413" y="2213"/>
                  <a:pt x="459" y="2234"/>
                </a:cubicBezTo>
                <a:cubicBezTo>
                  <a:pt x="508" y="2255"/>
                  <a:pt x="552" y="2239"/>
                  <a:pt x="595" y="2212"/>
                </a:cubicBezTo>
                <a:close/>
                <a:moveTo>
                  <a:pt x="534" y="1897"/>
                </a:moveTo>
                <a:cubicBezTo>
                  <a:pt x="563" y="1945"/>
                  <a:pt x="591" y="1990"/>
                  <a:pt x="652" y="1995"/>
                </a:cubicBezTo>
                <a:cubicBezTo>
                  <a:pt x="694" y="2000"/>
                  <a:pt x="731" y="1987"/>
                  <a:pt x="764" y="1960"/>
                </a:cubicBezTo>
                <a:cubicBezTo>
                  <a:pt x="750" y="1947"/>
                  <a:pt x="739" y="1946"/>
                  <a:pt x="724" y="1956"/>
                </a:cubicBezTo>
                <a:cubicBezTo>
                  <a:pt x="664" y="1993"/>
                  <a:pt x="601" y="1974"/>
                  <a:pt x="570" y="1910"/>
                </a:cubicBezTo>
                <a:cubicBezTo>
                  <a:pt x="562" y="1893"/>
                  <a:pt x="553" y="1890"/>
                  <a:pt x="534" y="1897"/>
                </a:cubicBezTo>
                <a:close/>
                <a:moveTo>
                  <a:pt x="756" y="2404"/>
                </a:moveTo>
                <a:cubicBezTo>
                  <a:pt x="742" y="2390"/>
                  <a:pt x="732" y="2387"/>
                  <a:pt x="717" y="2400"/>
                </a:cubicBezTo>
                <a:cubicBezTo>
                  <a:pt x="676" y="2434"/>
                  <a:pt x="644" y="2430"/>
                  <a:pt x="609" y="2389"/>
                </a:cubicBezTo>
                <a:cubicBezTo>
                  <a:pt x="605" y="2385"/>
                  <a:pt x="600" y="2380"/>
                  <a:pt x="598" y="2375"/>
                </a:cubicBezTo>
                <a:cubicBezTo>
                  <a:pt x="590" y="2361"/>
                  <a:pt x="580" y="2360"/>
                  <a:pt x="567" y="2366"/>
                </a:cubicBezTo>
                <a:cubicBezTo>
                  <a:pt x="575" y="2404"/>
                  <a:pt x="615" y="2443"/>
                  <a:pt x="651" y="2449"/>
                </a:cubicBezTo>
                <a:cubicBezTo>
                  <a:pt x="695" y="2456"/>
                  <a:pt x="726" y="2432"/>
                  <a:pt x="756" y="2404"/>
                </a:cubicBezTo>
                <a:close/>
                <a:moveTo>
                  <a:pt x="978" y="2185"/>
                </a:moveTo>
                <a:cubicBezTo>
                  <a:pt x="970" y="2194"/>
                  <a:pt x="965" y="2202"/>
                  <a:pt x="958" y="2209"/>
                </a:cubicBezTo>
                <a:cubicBezTo>
                  <a:pt x="906" y="2265"/>
                  <a:pt x="836" y="2256"/>
                  <a:pt x="798" y="2189"/>
                </a:cubicBezTo>
                <a:cubicBezTo>
                  <a:pt x="794" y="2182"/>
                  <a:pt x="784" y="2177"/>
                  <a:pt x="774" y="2169"/>
                </a:cubicBezTo>
                <a:cubicBezTo>
                  <a:pt x="780" y="2219"/>
                  <a:pt x="820" y="2259"/>
                  <a:pt x="866" y="2266"/>
                </a:cubicBezTo>
                <a:cubicBezTo>
                  <a:pt x="917" y="2273"/>
                  <a:pt x="978" y="2241"/>
                  <a:pt x="997" y="2197"/>
                </a:cubicBezTo>
                <a:cubicBezTo>
                  <a:pt x="991" y="2193"/>
                  <a:pt x="985" y="2189"/>
                  <a:pt x="978" y="2185"/>
                </a:cubicBezTo>
                <a:close/>
                <a:moveTo>
                  <a:pt x="838" y="788"/>
                </a:moveTo>
                <a:cubicBezTo>
                  <a:pt x="831" y="820"/>
                  <a:pt x="838" y="838"/>
                  <a:pt x="859" y="842"/>
                </a:cubicBezTo>
                <a:cubicBezTo>
                  <a:pt x="884" y="847"/>
                  <a:pt x="906" y="832"/>
                  <a:pt x="925" y="820"/>
                </a:cubicBezTo>
                <a:cubicBezTo>
                  <a:pt x="939" y="811"/>
                  <a:pt x="937" y="790"/>
                  <a:pt x="929" y="774"/>
                </a:cubicBezTo>
                <a:cubicBezTo>
                  <a:pt x="921" y="757"/>
                  <a:pt x="907" y="751"/>
                  <a:pt x="890" y="752"/>
                </a:cubicBezTo>
                <a:cubicBezTo>
                  <a:pt x="890" y="761"/>
                  <a:pt x="890" y="769"/>
                  <a:pt x="890" y="778"/>
                </a:cubicBezTo>
                <a:cubicBezTo>
                  <a:pt x="885" y="777"/>
                  <a:pt x="880" y="776"/>
                  <a:pt x="875" y="774"/>
                </a:cubicBezTo>
                <a:cubicBezTo>
                  <a:pt x="875" y="780"/>
                  <a:pt x="876" y="786"/>
                  <a:pt x="877" y="792"/>
                </a:cubicBezTo>
                <a:cubicBezTo>
                  <a:pt x="872" y="789"/>
                  <a:pt x="869" y="788"/>
                  <a:pt x="865" y="786"/>
                </a:cubicBezTo>
                <a:cubicBezTo>
                  <a:pt x="865" y="790"/>
                  <a:pt x="865" y="794"/>
                  <a:pt x="864" y="800"/>
                </a:cubicBezTo>
                <a:cubicBezTo>
                  <a:pt x="857" y="790"/>
                  <a:pt x="851" y="789"/>
                  <a:pt x="849" y="802"/>
                </a:cubicBezTo>
                <a:cubicBezTo>
                  <a:pt x="845" y="797"/>
                  <a:pt x="842" y="794"/>
                  <a:pt x="838" y="788"/>
                </a:cubicBezTo>
                <a:close/>
                <a:moveTo>
                  <a:pt x="327" y="1259"/>
                </a:moveTo>
                <a:cubicBezTo>
                  <a:pt x="354" y="1172"/>
                  <a:pt x="300" y="1107"/>
                  <a:pt x="263" y="1036"/>
                </a:cubicBezTo>
                <a:cubicBezTo>
                  <a:pt x="259" y="1045"/>
                  <a:pt x="256" y="1054"/>
                  <a:pt x="258" y="1061"/>
                </a:cubicBezTo>
                <a:cubicBezTo>
                  <a:pt x="264" y="1084"/>
                  <a:pt x="271" y="1106"/>
                  <a:pt x="279" y="1127"/>
                </a:cubicBezTo>
                <a:cubicBezTo>
                  <a:pt x="291" y="1158"/>
                  <a:pt x="305" y="1189"/>
                  <a:pt x="317" y="1220"/>
                </a:cubicBezTo>
                <a:cubicBezTo>
                  <a:pt x="322" y="1233"/>
                  <a:pt x="324" y="1246"/>
                  <a:pt x="327" y="1259"/>
                </a:cubicBezTo>
                <a:close/>
                <a:moveTo>
                  <a:pt x="545" y="2112"/>
                </a:moveTo>
                <a:cubicBezTo>
                  <a:pt x="543" y="2114"/>
                  <a:pt x="542" y="2116"/>
                  <a:pt x="540" y="2118"/>
                </a:cubicBezTo>
                <a:cubicBezTo>
                  <a:pt x="555" y="2162"/>
                  <a:pt x="580" y="2197"/>
                  <a:pt x="628" y="2211"/>
                </a:cubicBezTo>
                <a:cubicBezTo>
                  <a:pt x="684" y="2227"/>
                  <a:pt x="717" y="2189"/>
                  <a:pt x="756" y="2160"/>
                </a:cubicBezTo>
                <a:cubicBezTo>
                  <a:pt x="749" y="2154"/>
                  <a:pt x="743" y="2150"/>
                  <a:pt x="738" y="2146"/>
                </a:cubicBezTo>
                <a:cubicBezTo>
                  <a:pt x="726" y="2156"/>
                  <a:pt x="715" y="2166"/>
                  <a:pt x="703" y="2173"/>
                </a:cubicBezTo>
                <a:cubicBezTo>
                  <a:pt x="655" y="2205"/>
                  <a:pt x="609" y="2196"/>
                  <a:pt x="576" y="2148"/>
                </a:cubicBezTo>
                <a:cubicBezTo>
                  <a:pt x="572" y="2141"/>
                  <a:pt x="569" y="2134"/>
                  <a:pt x="564" y="2128"/>
                </a:cubicBezTo>
                <a:cubicBezTo>
                  <a:pt x="559" y="2122"/>
                  <a:pt x="552" y="2117"/>
                  <a:pt x="545" y="2112"/>
                </a:cubicBezTo>
                <a:close/>
                <a:moveTo>
                  <a:pt x="832" y="2266"/>
                </a:moveTo>
                <a:cubicBezTo>
                  <a:pt x="812" y="2251"/>
                  <a:pt x="812" y="2251"/>
                  <a:pt x="794" y="2262"/>
                </a:cubicBezTo>
                <a:cubicBezTo>
                  <a:pt x="788" y="2265"/>
                  <a:pt x="783" y="2268"/>
                  <a:pt x="777" y="2271"/>
                </a:cubicBezTo>
                <a:cubicBezTo>
                  <a:pt x="716" y="2301"/>
                  <a:pt x="675" y="2289"/>
                  <a:pt x="637" y="2233"/>
                </a:cubicBezTo>
                <a:cubicBezTo>
                  <a:pt x="633" y="2226"/>
                  <a:pt x="623" y="2223"/>
                  <a:pt x="615" y="2218"/>
                </a:cubicBezTo>
                <a:cubicBezTo>
                  <a:pt x="614" y="2220"/>
                  <a:pt x="612" y="2222"/>
                  <a:pt x="611" y="2223"/>
                </a:cubicBezTo>
                <a:cubicBezTo>
                  <a:pt x="628" y="2262"/>
                  <a:pt x="651" y="2296"/>
                  <a:pt x="695" y="2307"/>
                </a:cubicBezTo>
                <a:cubicBezTo>
                  <a:pt x="747" y="2320"/>
                  <a:pt x="790" y="2297"/>
                  <a:pt x="832" y="2266"/>
                </a:cubicBezTo>
                <a:close/>
                <a:moveTo>
                  <a:pt x="763" y="754"/>
                </a:moveTo>
                <a:cubicBezTo>
                  <a:pt x="760" y="755"/>
                  <a:pt x="755" y="755"/>
                  <a:pt x="750" y="757"/>
                </a:cubicBezTo>
                <a:cubicBezTo>
                  <a:pt x="737" y="761"/>
                  <a:pt x="723" y="763"/>
                  <a:pt x="722" y="782"/>
                </a:cubicBezTo>
                <a:cubicBezTo>
                  <a:pt x="722" y="801"/>
                  <a:pt x="733" y="812"/>
                  <a:pt x="753" y="818"/>
                </a:cubicBezTo>
                <a:cubicBezTo>
                  <a:pt x="758" y="819"/>
                  <a:pt x="764" y="825"/>
                  <a:pt x="767" y="830"/>
                </a:cubicBezTo>
                <a:cubicBezTo>
                  <a:pt x="775" y="844"/>
                  <a:pt x="786" y="848"/>
                  <a:pt x="800" y="843"/>
                </a:cubicBezTo>
                <a:cubicBezTo>
                  <a:pt x="823" y="835"/>
                  <a:pt x="832" y="813"/>
                  <a:pt x="823" y="790"/>
                </a:cubicBezTo>
                <a:cubicBezTo>
                  <a:pt x="799" y="806"/>
                  <a:pt x="789" y="776"/>
                  <a:pt x="771" y="773"/>
                </a:cubicBezTo>
                <a:cubicBezTo>
                  <a:pt x="767" y="772"/>
                  <a:pt x="766" y="762"/>
                  <a:pt x="763" y="754"/>
                </a:cubicBezTo>
                <a:close/>
                <a:moveTo>
                  <a:pt x="289" y="1864"/>
                </a:moveTo>
                <a:cubicBezTo>
                  <a:pt x="276" y="1902"/>
                  <a:pt x="289" y="1962"/>
                  <a:pt x="316" y="1982"/>
                </a:cubicBezTo>
                <a:cubicBezTo>
                  <a:pt x="343" y="2003"/>
                  <a:pt x="407" y="2009"/>
                  <a:pt x="435" y="1989"/>
                </a:cubicBezTo>
                <a:cubicBezTo>
                  <a:pt x="423" y="1985"/>
                  <a:pt x="413" y="1979"/>
                  <a:pt x="404" y="1979"/>
                </a:cubicBezTo>
                <a:cubicBezTo>
                  <a:pt x="341" y="1978"/>
                  <a:pt x="312" y="1952"/>
                  <a:pt x="307" y="1889"/>
                </a:cubicBezTo>
                <a:cubicBezTo>
                  <a:pt x="306" y="1876"/>
                  <a:pt x="301" y="1868"/>
                  <a:pt x="289" y="1864"/>
                </a:cubicBezTo>
                <a:close/>
                <a:moveTo>
                  <a:pt x="793" y="1966"/>
                </a:moveTo>
                <a:cubicBezTo>
                  <a:pt x="820" y="1998"/>
                  <a:pt x="849" y="2022"/>
                  <a:pt x="891" y="2021"/>
                </a:cubicBezTo>
                <a:cubicBezTo>
                  <a:pt x="931" y="2019"/>
                  <a:pt x="964" y="2003"/>
                  <a:pt x="989" y="1970"/>
                </a:cubicBezTo>
                <a:cubicBezTo>
                  <a:pt x="973" y="1958"/>
                  <a:pt x="963" y="1955"/>
                  <a:pt x="948" y="1970"/>
                </a:cubicBezTo>
                <a:cubicBezTo>
                  <a:pt x="918" y="1999"/>
                  <a:pt x="867" y="2000"/>
                  <a:pt x="836" y="1974"/>
                </a:cubicBezTo>
                <a:cubicBezTo>
                  <a:pt x="823" y="1963"/>
                  <a:pt x="811" y="1962"/>
                  <a:pt x="793" y="1966"/>
                </a:cubicBezTo>
                <a:close/>
                <a:moveTo>
                  <a:pt x="783" y="1256"/>
                </a:moveTo>
                <a:cubicBezTo>
                  <a:pt x="804" y="1314"/>
                  <a:pt x="873" y="1338"/>
                  <a:pt x="920" y="1306"/>
                </a:cubicBezTo>
                <a:cubicBezTo>
                  <a:pt x="928" y="1300"/>
                  <a:pt x="936" y="1289"/>
                  <a:pt x="940" y="1279"/>
                </a:cubicBezTo>
                <a:cubicBezTo>
                  <a:pt x="945" y="1266"/>
                  <a:pt x="940" y="1252"/>
                  <a:pt x="926" y="1247"/>
                </a:cubicBezTo>
                <a:cubicBezTo>
                  <a:pt x="917" y="1244"/>
                  <a:pt x="901" y="1244"/>
                  <a:pt x="897" y="1249"/>
                </a:cubicBezTo>
                <a:cubicBezTo>
                  <a:pt x="893" y="1256"/>
                  <a:pt x="897" y="1269"/>
                  <a:pt x="897" y="1284"/>
                </a:cubicBezTo>
                <a:cubicBezTo>
                  <a:pt x="858" y="1303"/>
                  <a:pt x="821" y="1288"/>
                  <a:pt x="783" y="1256"/>
                </a:cubicBezTo>
                <a:close/>
                <a:moveTo>
                  <a:pt x="1770" y="2574"/>
                </a:moveTo>
                <a:cubicBezTo>
                  <a:pt x="1815" y="2550"/>
                  <a:pt x="1839" y="2512"/>
                  <a:pt x="1850" y="2464"/>
                </a:cubicBezTo>
                <a:cubicBezTo>
                  <a:pt x="1859" y="2426"/>
                  <a:pt x="1872" y="2389"/>
                  <a:pt x="1883" y="2352"/>
                </a:cubicBezTo>
                <a:cubicBezTo>
                  <a:pt x="1884" y="2348"/>
                  <a:pt x="1886" y="2344"/>
                  <a:pt x="1888" y="2340"/>
                </a:cubicBezTo>
                <a:cubicBezTo>
                  <a:pt x="1855" y="2370"/>
                  <a:pt x="1836" y="2407"/>
                  <a:pt x="1825" y="2449"/>
                </a:cubicBezTo>
                <a:cubicBezTo>
                  <a:pt x="1817" y="2478"/>
                  <a:pt x="1805" y="2505"/>
                  <a:pt x="1794" y="2533"/>
                </a:cubicBezTo>
                <a:cubicBezTo>
                  <a:pt x="1788" y="2547"/>
                  <a:pt x="1778" y="2561"/>
                  <a:pt x="1770" y="2574"/>
                </a:cubicBezTo>
                <a:close/>
                <a:moveTo>
                  <a:pt x="879" y="2331"/>
                </a:moveTo>
                <a:cubicBezTo>
                  <a:pt x="869" y="2339"/>
                  <a:pt x="860" y="2346"/>
                  <a:pt x="851" y="2354"/>
                </a:cubicBezTo>
                <a:cubicBezTo>
                  <a:pt x="826" y="2373"/>
                  <a:pt x="799" y="2381"/>
                  <a:pt x="768" y="2371"/>
                </a:cubicBezTo>
                <a:cubicBezTo>
                  <a:pt x="745" y="2363"/>
                  <a:pt x="728" y="2347"/>
                  <a:pt x="711" y="2329"/>
                </a:cubicBezTo>
                <a:cubicBezTo>
                  <a:pt x="705" y="2322"/>
                  <a:pt x="694" y="2319"/>
                  <a:pt x="686" y="2314"/>
                </a:cubicBezTo>
                <a:cubicBezTo>
                  <a:pt x="685" y="2316"/>
                  <a:pt x="683" y="2318"/>
                  <a:pt x="682" y="2320"/>
                </a:cubicBezTo>
                <a:cubicBezTo>
                  <a:pt x="704" y="2358"/>
                  <a:pt x="732" y="2389"/>
                  <a:pt x="778" y="2394"/>
                </a:cubicBezTo>
                <a:cubicBezTo>
                  <a:pt x="827" y="2399"/>
                  <a:pt x="866" y="2379"/>
                  <a:pt x="904" y="2345"/>
                </a:cubicBezTo>
                <a:cubicBezTo>
                  <a:pt x="894" y="2339"/>
                  <a:pt x="887" y="2335"/>
                  <a:pt x="879" y="2331"/>
                </a:cubicBezTo>
                <a:close/>
                <a:moveTo>
                  <a:pt x="262" y="2121"/>
                </a:moveTo>
                <a:cubicBezTo>
                  <a:pt x="260" y="2222"/>
                  <a:pt x="353" y="2281"/>
                  <a:pt x="438" y="2235"/>
                </a:cubicBezTo>
                <a:cubicBezTo>
                  <a:pt x="426" y="2219"/>
                  <a:pt x="426" y="2219"/>
                  <a:pt x="404" y="2223"/>
                </a:cubicBezTo>
                <a:cubicBezTo>
                  <a:pt x="339" y="2236"/>
                  <a:pt x="292" y="2205"/>
                  <a:pt x="289" y="2147"/>
                </a:cubicBezTo>
                <a:cubicBezTo>
                  <a:pt x="288" y="2128"/>
                  <a:pt x="279" y="2122"/>
                  <a:pt x="262" y="2121"/>
                </a:cubicBezTo>
                <a:close/>
                <a:moveTo>
                  <a:pt x="513" y="1517"/>
                </a:moveTo>
                <a:cubicBezTo>
                  <a:pt x="502" y="1561"/>
                  <a:pt x="526" y="1612"/>
                  <a:pt x="563" y="1633"/>
                </a:cubicBezTo>
                <a:cubicBezTo>
                  <a:pt x="616" y="1663"/>
                  <a:pt x="702" y="1661"/>
                  <a:pt x="736" y="1628"/>
                </a:cubicBezTo>
                <a:cubicBezTo>
                  <a:pt x="689" y="1640"/>
                  <a:pt x="644" y="1645"/>
                  <a:pt x="600" y="1625"/>
                </a:cubicBezTo>
                <a:cubicBezTo>
                  <a:pt x="555" y="1604"/>
                  <a:pt x="525" y="1570"/>
                  <a:pt x="513" y="1517"/>
                </a:cubicBezTo>
                <a:close/>
                <a:moveTo>
                  <a:pt x="354" y="1256"/>
                </a:moveTo>
                <a:cubicBezTo>
                  <a:pt x="379" y="1209"/>
                  <a:pt x="349" y="1019"/>
                  <a:pt x="309" y="964"/>
                </a:cubicBezTo>
                <a:cubicBezTo>
                  <a:pt x="308" y="967"/>
                  <a:pt x="307" y="969"/>
                  <a:pt x="306" y="971"/>
                </a:cubicBezTo>
                <a:cubicBezTo>
                  <a:pt x="306" y="976"/>
                  <a:pt x="305" y="982"/>
                  <a:pt x="305" y="987"/>
                </a:cubicBezTo>
                <a:cubicBezTo>
                  <a:pt x="305" y="1029"/>
                  <a:pt x="319" y="1068"/>
                  <a:pt x="333" y="1107"/>
                </a:cubicBezTo>
                <a:cubicBezTo>
                  <a:pt x="340" y="1125"/>
                  <a:pt x="347" y="1144"/>
                  <a:pt x="349" y="1163"/>
                </a:cubicBezTo>
                <a:cubicBezTo>
                  <a:pt x="352" y="1193"/>
                  <a:pt x="352" y="1224"/>
                  <a:pt x="354" y="1256"/>
                </a:cubicBezTo>
                <a:close/>
                <a:moveTo>
                  <a:pt x="286" y="1647"/>
                </a:moveTo>
                <a:cubicBezTo>
                  <a:pt x="227" y="1665"/>
                  <a:pt x="173" y="1687"/>
                  <a:pt x="126" y="1722"/>
                </a:cubicBezTo>
                <a:cubicBezTo>
                  <a:pt x="103" y="1739"/>
                  <a:pt x="83" y="1760"/>
                  <a:pt x="63" y="1780"/>
                </a:cubicBezTo>
                <a:cubicBezTo>
                  <a:pt x="59" y="1784"/>
                  <a:pt x="57" y="1790"/>
                  <a:pt x="54" y="1795"/>
                </a:cubicBezTo>
                <a:cubicBezTo>
                  <a:pt x="116" y="1742"/>
                  <a:pt x="185" y="1705"/>
                  <a:pt x="261" y="1680"/>
                </a:cubicBezTo>
                <a:cubicBezTo>
                  <a:pt x="277" y="1675"/>
                  <a:pt x="284" y="1666"/>
                  <a:pt x="286" y="1647"/>
                </a:cubicBezTo>
                <a:close/>
                <a:moveTo>
                  <a:pt x="499" y="1087"/>
                </a:moveTo>
                <a:cubicBezTo>
                  <a:pt x="503" y="1114"/>
                  <a:pt x="506" y="1140"/>
                  <a:pt x="509" y="1163"/>
                </a:cubicBezTo>
                <a:cubicBezTo>
                  <a:pt x="558" y="1129"/>
                  <a:pt x="609" y="1094"/>
                  <a:pt x="659" y="1060"/>
                </a:cubicBezTo>
                <a:cubicBezTo>
                  <a:pt x="659" y="1058"/>
                  <a:pt x="658" y="1057"/>
                  <a:pt x="658" y="1055"/>
                </a:cubicBezTo>
                <a:cubicBezTo>
                  <a:pt x="639" y="1063"/>
                  <a:pt x="619" y="1067"/>
                  <a:pt x="603" y="1077"/>
                </a:cubicBezTo>
                <a:cubicBezTo>
                  <a:pt x="574" y="1095"/>
                  <a:pt x="545" y="1097"/>
                  <a:pt x="513" y="1089"/>
                </a:cubicBezTo>
                <a:cubicBezTo>
                  <a:pt x="509" y="1088"/>
                  <a:pt x="504" y="1087"/>
                  <a:pt x="499" y="1087"/>
                </a:cubicBezTo>
                <a:close/>
                <a:moveTo>
                  <a:pt x="541" y="1880"/>
                </a:moveTo>
                <a:cubicBezTo>
                  <a:pt x="541" y="1878"/>
                  <a:pt x="542" y="1876"/>
                  <a:pt x="543" y="1874"/>
                </a:cubicBezTo>
                <a:cubicBezTo>
                  <a:pt x="535" y="1870"/>
                  <a:pt x="525" y="1862"/>
                  <a:pt x="518" y="1864"/>
                </a:cubicBezTo>
                <a:cubicBezTo>
                  <a:pt x="448" y="1884"/>
                  <a:pt x="400" y="1857"/>
                  <a:pt x="382" y="1788"/>
                </a:cubicBezTo>
                <a:cubicBezTo>
                  <a:pt x="380" y="1780"/>
                  <a:pt x="373" y="1774"/>
                  <a:pt x="368" y="1767"/>
                </a:cubicBezTo>
                <a:cubicBezTo>
                  <a:pt x="359" y="1864"/>
                  <a:pt x="452" y="1922"/>
                  <a:pt x="541" y="1880"/>
                </a:cubicBezTo>
                <a:close/>
                <a:moveTo>
                  <a:pt x="765" y="1149"/>
                </a:moveTo>
                <a:cubicBezTo>
                  <a:pt x="750" y="1167"/>
                  <a:pt x="741" y="1191"/>
                  <a:pt x="715" y="1187"/>
                </a:cubicBezTo>
                <a:cubicBezTo>
                  <a:pt x="694" y="1184"/>
                  <a:pt x="694" y="1164"/>
                  <a:pt x="693" y="1147"/>
                </a:cubicBezTo>
                <a:cubicBezTo>
                  <a:pt x="675" y="1148"/>
                  <a:pt x="660" y="1146"/>
                  <a:pt x="652" y="1128"/>
                </a:cubicBezTo>
                <a:cubicBezTo>
                  <a:pt x="640" y="1102"/>
                  <a:pt x="663" y="1091"/>
                  <a:pt x="679" y="1076"/>
                </a:cubicBezTo>
                <a:cubicBezTo>
                  <a:pt x="649" y="1076"/>
                  <a:pt x="627" y="1092"/>
                  <a:pt x="624" y="1114"/>
                </a:cubicBezTo>
                <a:cubicBezTo>
                  <a:pt x="620" y="1138"/>
                  <a:pt x="632" y="1153"/>
                  <a:pt x="662" y="1163"/>
                </a:cubicBezTo>
                <a:cubicBezTo>
                  <a:pt x="667" y="1164"/>
                  <a:pt x="671" y="1170"/>
                  <a:pt x="673" y="1174"/>
                </a:cubicBezTo>
                <a:cubicBezTo>
                  <a:pt x="685" y="1199"/>
                  <a:pt x="707" y="1212"/>
                  <a:pt x="732" y="1206"/>
                </a:cubicBezTo>
                <a:cubicBezTo>
                  <a:pt x="754" y="1201"/>
                  <a:pt x="767" y="1180"/>
                  <a:pt x="765" y="1149"/>
                </a:cubicBezTo>
                <a:close/>
                <a:moveTo>
                  <a:pt x="287" y="2383"/>
                </a:moveTo>
                <a:cubicBezTo>
                  <a:pt x="302" y="2426"/>
                  <a:pt x="317" y="2468"/>
                  <a:pt x="363" y="2482"/>
                </a:cubicBezTo>
                <a:cubicBezTo>
                  <a:pt x="396" y="2493"/>
                  <a:pt x="430" y="2492"/>
                  <a:pt x="461" y="2472"/>
                </a:cubicBezTo>
                <a:cubicBezTo>
                  <a:pt x="455" y="2458"/>
                  <a:pt x="448" y="2455"/>
                  <a:pt x="435" y="2458"/>
                </a:cubicBezTo>
                <a:cubicBezTo>
                  <a:pt x="421" y="2463"/>
                  <a:pt x="406" y="2465"/>
                  <a:pt x="392" y="2464"/>
                </a:cubicBezTo>
                <a:cubicBezTo>
                  <a:pt x="352" y="2463"/>
                  <a:pt x="335" y="2434"/>
                  <a:pt x="321" y="2403"/>
                </a:cubicBezTo>
                <a:cubicBezTo>
                  <a:pt x="314" y="2388"/>
                  <a:pt x="306" y="2381"/>
                  <a:pt x="287" y="2383"/>
                </a:cubicBezTo>
                <a:close/>
                <a:moveTo>
                  <a:pt x="1279" y="1225"/>
                </a:moveTo>
                <a:cubicBezTo>
                  <a:pt x="1281" y="1176"/>
                  <a:pt x="1278" y="1128"/>
                  <a:pt x="1261" y="1082"/>
                </a:cubicBezTo>
                <a:cubicBezTo>
                  <a:pt x="1240" y="1025"/>
                  <a:pt x="1199" y="989"/>
                  <a:pt x="1140" y="974"/>
                </a:cubicBezTo>
                <a:cubicBezTo>
                  <a:pt x="1131" y="972"/>
                  <a:pt x="1123" y="972"/>
                  <a:pt x="1115" y="970"/>
                </a:cubicBezTo>
                <a:cubicBezTo>
                  <a:pt x="1113" y="972"/>
                  <a:pt x="1112" y="974"/>
                  <a:pt x="1111" y="975"/>
                </a:cubicBezTo>
                <a:cubicBezTo>
                  <a:pt x="1223" y="1022"/>
                  <a:pt x="1277" y="1105"/>
                  <a:pt x="1279" y="1225"/>
                </a:cubicBezTo>
                <a:close/>
                <a:moveTo>
                  <a:pt x="976" y="2340"/>
                </a:moveTo>
                <a:cubicBezTo>
                  <a:pt x="955" y="2399"/>
                  <a:pt x="942" y="2455"/>
                  <a:pt x="947" y="2517"/>
                </a:cubicBezTo>
                <a:cubicBezTo>
                  <a:pt x="973" y="2504"/>
                  <a:pt x="982" y="2489"/>
                  <a:pt x="980" y="2464"/>
                </a:cubicBezTo>
                <a:cubicBezTo>
                  <a:pt x="979" y="2460"/>
                  <a:pt x="980" y="2454"/>
                  <a:pt x="982" y="2451"/>
                </a:cubicBezTo>
                <a:cubicBezTo>
                  <a:pt x="994" y="2439"/>
                  <a:pt x="991" y="2426"/>
                  <a:pt x="987" y="2411"/>
                </a:cubicBezTo>
                <a:cubicBezTo>
                  <a:pt x="984" y="2402"/>
                  <a:pt x="984" y="2392"/>
                  <a:pt x="985" y="2383"/>
                </a:cubicBezTo>
                <a:cubicBezTo>
                  <a:pt x="988" y="2369"/>
                  <a:pt x="991" y="2355"/>
                  <a:pt x="976" y="2340"/>
                </a:cubicBezTo>
                <a:close/>
                <a:moveTo>
                  <a:pt x="950" y="2627"/>
                </a:moveTo>
                <a:cubicBezTo>
                  <a:pt x="936" y="2621"/>
                  <a:pt x="930" y="2625"/>
                  <a:pt x="925" y="2638"/>
                </a:cubicBezTo>
                <a:cubicBezTo>
                  <a:pt x="902" y="2699"/>
                  <a:pt x="861" y="2721"/>
                  <a:pt x="797" y="2708"/>
                </a:cubicBezTo>
                <a:cubicBezTo>
                  <a:pt x="788" y="2707"/>
                  <a:pt x="779" y="2711"/>
                  <a:pt x="769" y="2712"/>
                </a:cubicBezTo>
                <a:cubicBezTo>
                  <a:pt x="770" y="2714"/>
                  <a:pt x="770" y="2716"/>
                  <a:pt x="770" y="2718"/>
                </a:cubicBezTo>
                <a:cubicBezTo>
                  <a:pt x="805" y="2736"/>
                  <a:pt x="842" y="2743"/>
                  <a:pt x="880" y="2725"/>
                </a:cubicBezTo>
                <a:cubicBezTo>
                  <a:pt x="922" y="2705"/>
                  <a:pt x="940" y="2669"/>
                  <a:pt x="950" y="2627"/>
                </a:cubicBezTo>
                <a:close/>
                <a:moveTo>
                  <a:pt x="914" y="1110"/>
                </a:moveTo>
                <a:cubicBezTo>
                  <a:pt x="916" y="1123"/>
                  <a:pt x="918" y="1135"/>
                  <a:pt x="918" y="1146"/>
                </a:cubicBezTo>
                <a:cubicBezTo>
                  <a:pt x="919" y="1164"/>
                  <a:pt x="915" y="1181"/>
                  <a:pt x="898" y="1191"/>
                </a:cubicBezTo>
                <a:cubicBezTo>
                  <a:pt x="891" y="1196"/>
                  <a:pt x="883" y="1203"/>
                  <a:pt x="878" y="1210"/>
                </a:cubicBezTo>
                <a:cubicBezTo>
                  <a:pt x="863" y="1232"/>
                  <a:pt x="845" y="1237"/>
                  <a:pt x="824" y="1220"/>
                </a:cubicBezTo>
                <a:cubicBezTo>
                  <a:pt x="810" y="1209"/>
                  <a:pt x="798" y="1195"/>
                  <a:pt x="786" y="1183"/>
                </a:cubicBezTo>
                <a:cubicBezTo>
                  <a:pt x="782" y="1225"/>
                  <a:pt x="828" y="1262"/>
                  <a:pt x="868" y="1243"/>
                </a:cubicBezTo>
                <a:cubicBezTo>
                  <a:pt x="891" y="1232"/>
                  <a:pt x="911" y="1213"/>
                  <a:pt x="930" y="1196"/>
                </a:cubicBezTo>
                <a:cubicBezTo>
                  <a:pt x="948" y="1180"/>
                  <a:pt x="940" y="1131"/>
                  <a:pt x="921" y="1113"/>
                </a:cubicBezTo>
                <a:cubicBezTo>
                  <a:pt x="920" y="1112"/>
                  <a:pt x="917" y="1111"/>
                  <a:pt x="914" y="1110"/>
                </a:cubicBezTo>
                <a:close/>
                <a:moveTo>
                  <a:pt x="1391" y="2887"/>
                </a:moveTo>
                <a:cubicBezTo>
                  <a:pt x="1384" y="2905"/>
                  <a:pt x="1388" y="2915"/>
                  <a:pt x="1401" y="2924"/>
                </a:cubicBezTo>
                <a:cubicBezTo>
                  <a:pt x="1410" y="2931"/>
                  <a:pt x="1418" y="2941"/>
                  <a:pt x="1424" y="2951"/>
                </a:cubicBezTo>
                <a:cubicBezTo>
                  <a:pt x="1439" y="2973"/>
                  <a:pt x="1438" y="2997"/>
                  <a:pt x="1418" y="3014"/>
                </a:cubicBezTo>
                <a:cubicBezTo>
                  <a:pt x="1401" y="3028"/>
                  <a:pt x="1408" y="3041"/>
                  <a:pt x="1413" y="3058"/>
                </a:cubicBezTo>
                <a:cubicBezTo>
                  <a:pt x="1441" y="3034"/>
                  <a:pt x="1463" y="3009"/>
                  <a:pt x="1460" y="2972"/>
                </a:cubicBezTo>
                <a:cubicBezTo>
                  <a:pt x="1456" y="2930"/>
                  <a:pt x="1424" y="2909"/>
                  <a:pt x="1391" y="2887"/>
                </a:cubicBezTo>
                <a:close/>
                <a:moveTo>
                  <a:pt x="496" y="2491"/>
                </a:moveTo>
                <a:cubicBezTo>
                  <a:pt x="503" y="2534"/>
                  <a:pt x="540" y="2569"/>
                  <a:pt x="578" y="2574"/>
                </a:cubicBezTo>
                <a:cubicBezTo>
                  <a:pt x="615" y="2578"/>
                  <a:pt x="673" y="2552"/>
                  <a:pt x="688" y="2523"/>
                </a:cubicBezTo>
                <a:cubicBezTo>
                  <a:pt x="673" y="2511"/>
                  <a:pt x="673" y="2511"/>
                  <a:pt x="659" y="2522"/>
                </a:cubicBezTo>
                <a:cubicBezTo>
                  <a:pt x="603" y="2568"/>
                  <a:pt x="555" y="2561"/>
                  <a:pt x="513" y="2503"/>
                </a:cubicBezTo>
                <a:cubicBezTo>
                  <a:pt x="509" y="2497"/>
                  <a:pt x="502" y="2495"/>
                  <a:pt x="496" y="2491"/>
                </a:cubicBezTo>
                <a:close/>
                <a:moveTo>
                  <a:pt x="862" y="2027"/>
                </a:moveTo>
                <a:cubicBezTo>
                  <a:pt x="861" y="2029"/>
                  <a:pt x="859" y="2031"/>
                  <a:pt x="858" y="2033"/>
                </a:cubicBezTo>
                <a:cubicBezTo>
                  <a:pt x="881" y="2064"/>
                  <a:pt x="905" y="2095"/>
                  <a:pt x="948" y="2098"/>
                </a:cubicBezTo>
                <a:cubicBezTo>
                  <a:pt x="987" y="2101"/>
                  <a:pt x="1021" y="2089"/>
                  <a:pt x="1051" y="2062"/>
                </a:cubicBezTo>
                <a:cubicBezTo>
                  <a:pt x="1031" y="2047"/>
                  <a:pt x="1031" y="2047"/>
                  <a:pt x="1015" y="2056"/>
                </a:cubicBezTo>
                <a:cubicBezTo>
                  <a:pt x="970" y="2084"/>
                  <a:pt x="929" y="2078"/>
                  <a:pt x="889" y="2042"/>
                </a:cubicBezTo>
                <a:cubicBezTo>
                  <a:pt x="882" y="2035"/>
                  <a:pt x="871" y="2032"/>
                  <a:pt x="862" y="2027"/>
                </a:cubicBezTo>
                <a:close/>
                <a:moveTo>
                  <a:pt x="843" y="2477"/>
                </a:moveTo>
                <a:cubicBezTo>
                  <a:pt x="832" y="2465"/>
                  <a:pt x="824" y="2469"/>
                  <a:pt x="814" y="2477"/>
                </a:cubicBezTo>
                <a:cubicBezTo>
                  <a:pt x="761" y="2519"/>
                  <a:pt x="715" y="2515"/>
                  <a:pt x="669" y="2466"/>
                </a:cubicBezTo>
                <a:cubicBezTo>
                  <a:pt x="663" y="2459"/>
                  <a:pt x="651" y="2458"/>
                  <a:pt x="642" y="2454"/>
                </a:cubicBezTo>
                <a:cubicBezTo>
                  <a:pt x="641" y="2456"/>
                  <a:pt x="640" y="2458"/>
                  <a:pt x="639" y="2460"/>
                </a:cubicBezTo>
                <a:cubicBezTo>
                  <a:pt x="666" y="2495"/>
                  <a:pt x="697" y="2526"/>
                  <a:pt x="746" y="2529"/>
                </a:cubicBezTo>
                <a:cubicBezTo>
                  <a:pt x="788" y="2531"/>
                  <a:pt x="816" y="2505"/>
                  <a:pt x="843" y="2477"/>
                </a:cubicBezTo>
                <a:close/>
                <a:moveTo>
                  <a:pt x="1810" y="2361"/>
                </a:moveTo>
                <a:cubicBezTo>
                  <a:pt x="1782" y="2375"/>
                  <a:pt x="1764" y="2397"/>
                  <a:pt x="1754" y="2426"/>
                </a:cubicBezTo>
                <a:cubicBezTo>
                  <a:pt x="1739" y="2472"/>
                  <a:pt x="1736" y="2523"/>
                  <a:pt x="1705" y="2565"/>
                </a:cubicBezTo>
                <a:cubicBezTo>
                  <a:pt x="1714" y="2562"/>
                  <a:pt x="1721" y="2558"/>
                  <a:pt x="1727" y="2553"/>
                </a:cubicBezTo>
                <a:cubicBezTo>
                  <a:pt x="1748" y="2535"/>
                  <a:pt x="1758" y="2512"/>
                  <a:pt x="1765" y="2487"/>
                </a:cubicBezTo>
                <a:cubicBezTo>
                  <a:pt x="1775" y="2443"/>
                  <a:pt x="1785" y="2400"/>
                  <a:pt x="1810" y="2361"/>
                </a:cubicBezTo>
                <a:close/>
                <a:moveTo>
                  <a:pt x="689" y="1871"/>
                </a:moveTo>
                <a:cubicBezTo>
                  <a:pt x="681" y="1853"/>
                  <a:pt x="671" y="1854"/>
                  <a:pt x="657" y="1862"/>
                </a:cubicBezTo>
                <a:cubicBezTo>
                  <a:pt x="601" y="1892"/>
                  <a:pt x="557" y="1867"/>
                  <a:pt x="535" y="1814"/>
                </a:cubicBezTo>
                <a:cubicBezTo>
                  <a:pt x="529" y="1797"/>
                  <a:pt x="519" y="1793"/>
                  <a:pt x="501" y="1792"/>
                </a:cubicBezTo>
                <a:cubicBezTo>
                  <a:pt x="517" y="1833"/>
                  <a:pt x="532" y="1873"/>
                  <a:pt x="575" y="1887"/>
                </a:cubicBezTo>
                <a:cubicBezTo>
                  <a:pt x="615" y="1901"/>
                  <a:pt x="653" y="1893"/>
                  <a:pt x="689" y="1871"/>
                </a:cubicBezTo>
                <a:close/>
                <a:moveTo>
                  <a:pt x="891" y="1898"/>
                </a:moveTo>
                <a:cubicBezTo>
                  <a:pt x="873" y="1887"/>
                  <a:pt x="873" y="1887"/>
                  <a:pt x="862" y="1898"/>
                </a:cubicBezTo>
                <a:cubicBezTo>
                  <a:pt x="816" y="1940"/>
                  <a:pt x="775" y="1938"/>
                  <a:pt x="731" y="1892"/>
                </a:cubicBezTo>
                <a:cubicBezTo>
                  <a:pt x="726" y="1887"/>
                  <a:pt x="718" y="1884"/>
                  <a:pt x="706" y="1877"/>
                </a:cubicBezTo>
                <a:cubicBezTo>
                  <a:pt x="723" y="1923"/>
                  <a:pt x="752" y="1950"/>
                  <a:pt x="786" y="1952"/>
                </a:cubicBezTo>
                <a:cubicBezTo>
                  <a:pt x="831" y="1955"/>
                  <a:pt x="863" y="1931"/>
                  <a:pt x="891" y="1898"/>
                </a:cubicBezTo>
                <a:close/>
                <a:moveTo>
                  <a:pt x="458" y="1660"/>
                </a:moveTo>
                <a:cubicBezTo>
                  <a:pt x="454" y="1662"/>
                  <a:pt x="451" y="1663"/>
                  <a:pt x="447" y="1664"/>
                </a:cubicBezTo>
                <a:cubicBezTo>
                  <a:pt x="451" y="1685"/>
                  <a:pt x="453" y="1707"/>
                  <a:pt x="459" y="1727"/>
                </a:cubicBezTo>
                <a:cubicBezTo>
                  <a:pt x="480" y="1789"/>
                  <a:pt x="552" y="1812"/>
                  <a:pt x="608" y="1776"/>
                </a:cubicBezTo>
                <a:cubicBezTo>
                  <a:pt x="598" y="1761"/>
                  <a:pt x="598" y="1761"/>
                  <a:pt x="581" y="1766"/>
                </a:cubicBezTo>
                <a:cubicBezTo>
                  <a:pt x="538" y="1779"/>
                  <a:pt x="502" y="1766"/>
                  <a:pt x="484" y="1729"/>
                </a:cubicBezTo>
                <a:cubicBezTo>
                  <a:pt x="478" y="1716"/>
                  <a:pt x="477" y="1702"/>
                  <a:pt x="472" y="1689"/>
                </a:cubicBezTo>
                <a:cubicBezTo>
                  <a:pt x="468" y="1679"/>
                  <a:pt x="463" y="1670"/>
                  <a:pt x="458" y="1660"/>
                </a:cubicBezTo>
                <a:close/>
                <a:moveTo>
                  <a:pt x="652" y="2647"/>
                </a:moveTo>
                <a:cubicBezTo>
                  <a:pt x="669" y="2685"/>
                  <a:pt x="717" y="2709"/>
                  <a:pt x="762" y="2704"/>
                </a:cubicBezTo>
                <a:cubicBezTo>
                  <a:pt x="798" y="2699"/>
                  <a:pt x="829" y="2672"/>
                  <a:pt x="836" y="2635"/>
                </a:cubicBezTo>
                <a:cubicBezTo>
                  <a:pt x="830" y="2632"/>
                  <a:pt x="824" y="2630"/>
                  <a:pt x="817" y="2627"/>
                </a:cubicBezTo>
                <a:cubicBezTo>
                  <a:pt x="814" y="2632"/>
                  <a:pt x="812" y="2635"/>
                  <a:pt x="811" y="2638"/>
                </a:cubicBezTo>
                <a:cubicBezTo>
                  <a:pt x="778" y="2695"/>
                  <a:pt x="737" y="2701"/>
                  <a:pt x="688" y="2659"/>
                </a:cubicBezTo>
                <a:cubicBezTo>
                  <a:pt x="686" y="2657"/>
                  <a:pt x="683" y="2655"/>
                  <a:pt x="681" y="2653"/>
                </a:cubicBezTo>
                <a:cubicBezTo>
                  <a:pt x="673" y="2642"/>
                  <a:pt x="663" y="2641"/>
                  <a:pt x="652" y="2647"/>
                </a:cubicBezTo>
                <a:close/>
                <a:moveTo>
                  <a:pt x="477" y="1779"/>
                </a:moveTo>
                <a:cubicBezTo>
                  <a:pt x="472" y="1765"/>
                  <a:pt x="461" y="1764"/>
                  <a:pt x="448" y="1764"/>
                </a:cubicBezTo>
                <a:cubicBezTo>
                  <a:pt x="406" y="1765"/>
                  <a:pt x="380" y="1747"/>
                  <a:pt x="367" y="1710"/>
                </a:cubicBezTo>
                <a:cubicBezTo>
                  <a:pt x="363" y="1697"/>
                  <a:pt x="361" y="1683"/>
                  <a:pt x="359" y="1670"/>
                </a:cubicBezTo>
                <a:cubicBezTo>
                  <a:pt x="357" y="1650"/>
                  <a:pt x="355" y="1649"/>
                  <a:pt x="336" y="1654"/>
                </a:cubicBezTo>
                <a:cubicBezTo>
                  <a:pt x="329" y="1743"/>
                  <a:pt x="402" y="1808"/>
                  <a:pt x="477" y="1779"/>
                </a:cubicBezTo>
                <a:close/>
                <a:moveTo>
                  <a:pt x="733" y="1774"/>
                </a:moveTo>
                <a:cubicBezTo>
                  <a:pt x="733" y="1771"/>
                  <a:pt x="733" y="1769"/>
                  <a:pt x="733" y="1766"/>
                </a:cubicBezTo>
                <a:cubicBezTo>
                  <a:pt x="720" y="1765"/>
                  <a:pt x="706" y="1761"/>
                  <a:pt x="693" y="1763"/>
                </a:cubicBezTo>
                <a:cubicBezTo>
                  <a:pt x="651" y="1770"/>
                  <a:pt x="624" y="1755"/>
                  <a:pt x="609" y="1715"/>
                </a:cubicBezTo>
                <a:cubicBezTo>
                  <a:pt x="605" y="1705"/>
                  <a:pt x="603" y="1694"/>
                  <a:pt x="601" y="1684"/>
                </a:cubicBezTo>
                <a:cubicBezTo>
                  <a:pt x="597" y="1664"/>
                  <a:pt x="596" y="1663"/>
                  <a:pt x="573" y="1672"/>
                </a:cubicBezTo>
                <a:cubicBezTo>
                  <a:pt x="584" y="1712"/>
                  <a:pt x="593" y="1754"/>
                  <a:pt x="634" y="1776"/>
                </a:cubicBezTo>
                <a:cubicBezTo>
                  <a:pt x="667" y="1793"/>
                  <a:pt x="701" y="1792"/>
                  <a:pt x="733" y="1774"/>
                </a:cubicBezTo>
                <a:close/>
                <a:moveTo>
                  <a:pt x="1771" y="2373"/>
                </a:moveTo>
                <a:cubicBezTo>
                  <a:pt x="1736" y="2386"/>
                  <a:pt x="1713" y="2409"/>
                  <a:pt x="1705" y="2447"/>
                </a:cubicBezTo>
                <a:cubicBezTo>
                  <a:pt x="1699" y="2480"/>
                  <a:pt x="1689" y="2513"/>
                  <a:pt x="1681" y="2546"/>
                </a:cubicBezTo>
                <a:cubicBezTo>
                  <a:pt x="1680" y="2549"/>
                  <a:pt x="1680" y="2552"/>
                  <a:pt x="1680" y="2558"/>
                </a:cubicBezTo>
                <a:cubicBezTo>
                  <a:pt x="1712" y="2533"/>
                  <a:pt x="1725" y="2502"/>
                  <a:pt x="1731" y="2466"/>
                </a:cubicBezTo>
                <a:cubicBezTo>
                  <a:pt x="1735" y="2449"/>
                  <a:pt x="1740" y="2431"/>
                  <a:pt x="1747" y="2415"/>
                </a:cubicBezTo>
                <a:cubicBezTo>
                  <a:pt x="1753" y="2400"/>
                  <a:pt x="1763" y="2387"/>
                  <a:pt x="1771" y="2373"/>
                </a:cubicBezTo>
                <a:close/>
                <a:moveTo>
                  <a:pt x="714" y="2529"/>
                </a:moveTo>
                <a:cubicBezTo>
                  <a:pt x="713" y="2531"/>
                  <a:pt x="712" y="2533"/>
                  <a:pt x="711" y="2536"/>
                </a:cubicBezTo>
                <a:cubicBezTo>
                  <a:pt x="735" y="2570"/>
                  <a:pt x="764" y="2599"/>
                  <a:pt x="810" y="2598"/>
                </a:cubicBezTo>
                <a:cubicBezTo>
                  <a:pt x="851" y="2597"/>
                  <a:pt x="886" y="2581"/>
                  <a:pt x="910" y="2546"/>
                </a:cubicBezTo>
                <a:cubicBezTo>
                  <a:pt x="899" y="2535"/>
                  <a:pt x="891" y="2538"/>
                  <a:pt x="881" y="2546"/>
                </a:cubicBezTo>
                <a:cubicBezTo>
                  <a:pt x="833" y="2589"/>
                  <a:pt x="787" y="2587"/>
                  <a:pt x="740" y="2543"/>
                </a:cubicBezTo>
                <a:cubicBezTo>
                  <a:pt x="733" y="2537"/>
                  <a:pt x="723" y="2534"/>
                  <a:pt x="714" y="2529"/>
                </a:cubicBezTo>
                <a:close/>
                <a:moveTo>
                  <a:pt x="301" y="1433"/>
                </a:moveTo>
                <a:cubicBezTo>
                  <a:pt x="292" y="1466"/>
                  <a:pt x="311" y="1520"/>
                  <a:pt x="340" y="1543"/>
                </a:cubicBezTo>
                <a:cubicBezTo>
                  <a:pt x="364" y="1563"/>
                  <a:pt x="404" y="1565"/>
                  <a:pt x="432" y="1550"/>
                </a:cubicBezTo>
                <a:cubicBezTo>
                  <a:pt x="426" y="1534"/>
                  <a:pt x="412" y="1536"/>
                  <a:pt x="399" y="1535"/>
                </a:cubicBezTo>
                <a:cubicBezTo>
                  <a:pt x="348" y="1532"/>
                  <a:pt x="332" y="1520"/>
                  <a:pt x="329" y="1473"/>
                </a:cubicBezTo>
                <a:cubicBezTo>
                  <a:pt x="328" y="1453"/>
                  <a:pt x="318" y="1442"/>
                  <a:pt x="301" y="1433"/>
                </a:cubicBezTo>
                <a:close/>
                <a:moveTo>
                  <a:pt x="1735" y="2572"/>
                </a:moveTo>
                <a:cubicBezTo>
                  <a:pt x="1737" y="2574"/>
                  <a:pt x="1738" y="2575"/>
                  <a:pt x="1740" y="2577"/>
                </a:cubicBezTo>
                <a:cubicBezTo>
                  <a:pt x="1750" y="2568"/>
                  <a:pt x="1763" y="2561"/>
                  <a:pt x="1770" y="2550"/>
                </a:cubicBezTo>
                <a:cubicBezTo>
                  <a:pt x="1782" y="2528"/>
                  <a:pt x="1792" y="2504"/>
                  <a:pt x="1800" y="2480"/>
                </a:cubicBezTo>
                <a:cubicBezTo>
                  <a:pt x="1813" y="2435"/>
                  <a:pt x="1827" y="2391"/>
                  <a:pt x="1854" y="2352"/>
                </a:cubicBezTo>
                <a:cubicBezTo>
                  <a:pt x="1854" y="2351"/>
                  <a:pt x="1854" y="2349"/>
                  <a:pt x="1854" y="2344"/>
                </a:cubicBezTo>
                <a:cubicBezTo>
                  <a:pt x="1845" y="2352"/>
                  <a:pt x="1837" y="2357"/>
                  <a:pt x="1832" y="2364"/>
                </a:cubicBezTo>
                <a:cubicBezTo>
                  <a:pt x="1819" y="2386"/>
                  <a:pt x="1805" y="2407"/>
                  <a:pt x="1796" y="2431"/>
                </a:cubicBezTo>
                <a:cubicBezTo>
                  <a:pt x="1776" y="2478"/>
                  <a:pt x="1768" y="2530"/>
                  <a:pt x="1735" y="2572"/>
                </a:cubicBezTo>
                <a:close/>
                <a:moveTo>
                  <a:pt x="1934" y="2309"/>
                </a:moveTo>
                <a:cubicBezTo>
                  <a:pt x="1901" y="2343"/>
                  <a:pt x="1883" y="2382"/>
                  <a:pt x="1874" y="2426"/>
                </a:cubicBezTo>
                <a:cubicBezTo>
                  <a:pt x="1864" y="2474"/>
                  <a:pt x="1846" y="2518"/>
                  <a:pt x="1818" y="2559"/>
                </a:cubicBezTo>
                <a:cubicBezTo>
                  <a:pt x="1816" y="2562"/>
                  <a:pt x="1814" y="2566"/>
                  <a:pt x="1811" y="2570"/>
                </a:cubicBezTo>
                <a:cubicBezTo>
                  <a:pt x="1814" y="2572"/>
                  <a:pt x="1816" y="2574"/>
                  <a:pt x="1818" y="2577"/>
                </a:cubicBezTo>
                <a:cubicBezTo>
                  <a:pt x="1823" y="2569"/>
                  <a:pt x="1827" y="2563"/>
                  <a:pt x="1831" y="2555"/>
                </a:cubicBezTo>
                <a:cubicBezTo>
                  <a:pt x="1848" y="2527"/>
                  <a:pt x="1868" y="2501"/>
                  <a:pt x="1880" y="2471"/>
                </a:cubicBezTo>
                <a:cubicBezTo>
                  <a:pt x="1900" y="2419"/>
                  <a:pt x="1916" y="2365"/>
                  <a:pt x="1934" y="2309"/>
                </a:cubicBezTo>
                <a:close/>
                <a:moveTo>
                  <a:pt x="444" y="1559"/>
                </a:moveTo>
                <a:cubicBezTo>
                  <a:pt x="420" y="1642"/>
                  <a:pt x="484" y="1693"/>
                  <a:pt x="566" y="1696"/>
                </a:cubicBezTo>
                <a:cubicBezTo>
                  <a:pt x="568" y="1672"/>
                  <a:pt x="566" y="1670"/>
                  <a:pt x="547" y="1670"/>
                </a:cubicBezTo>
                <a:cubicBezTo>
                  <a:pt x="490" y="1669"/>
                  <a:pt x="459" y="1638"/>
                  <a:pt x="460" y="1580"/>
                </a:cubicBezTo>
                <a:cubicBezTo>
                  <a:pt x="460" y="1568"/>
                  <a:pt x="459" y="1559"/>
                  <a:pt x="444" y="1559"/>
                </a:cubicBezTo>
                <a:close/>
                <a:moveTo>
                  <a:pt x="290" y="1411"/>
                </a:moveTo>
                <a:cubicBezTo>
                  <a:pt x="314" y="1380"/>
                  <a:pt x="338" y="1349"/>
                  <a:pt x="361" y="1318"/>
                </a:cubicBezTo>
                <a:cubicBezTo>
                  <a:pt x="363" y="1316"/>
                  <a:pt x="363" y="1309"/>
                  <a:pt x="361" y="1307"/>
                </a:cubicBezTo>
                <a:cubicBezTo>
                  <a:pt x="355" y="1301"/>
                  <a:pt x="347" y="1293"/>
                  <a:pt x="340" y="1293"/>
                </a:cubicBezTo>
                <a:cubicBezTo>
                  <a:pt x="333" y="1294"/>
                  <a:pt x="325" y="1302"/>
                  <a:pt x="318" y="1308"/>
                </a:cubicBezTo>
                <a:cubicBezTo>
                  <a:pt x="312" y="1315"/>
                  <a:pt x="308" y="1324"/>
                  <a:pt x="301" y="1331"/>
                </a:cubicBezTo>
                <a:cubicBezTo>
                  <a:pt x="289" y="1342"/>
                  <a:pt x="277" y="1392"/>
                  <a:pt x="285" y="1407"/>
                </a:cubicBezTo>
                <a:cubicBezTo>
                  <a:pt x="285" y="1408"/>
                  <a:pt x="287" y="1409"/>
                  <a:pt x="290" y="1411"/>
                </a:cubicBezTo>
                <a:close/>
                <a:moveTo>
                  <a:pt x="615" y="2768"/>
                </a:moveTo>
                <a:cubicBezTo>
                  <a:pt x="614" y="2769"/>
                  <a:pt x="614" y="2771"/>
                  <a:pt x="613" y="2773"/>
                </a:cubicBezTo>
                <a:cubicBezTo>
                  <a:pt x="642" y="2800"/>
                  <a:pt x="693" y="2814"/>
                  <a:pt x="728" y="2803"/>
                </a:cubicBezTo>
                <a:cubicBezTo>
                  <a:pt x="760" y="2793"/>
                  <a:pt x="776" y="2767"/>
                  <a:pt x="791" y="2738"/>
                </a:cubicBezTo>
                <a:cubicBezTo>
                  <a:pt x="783" y="2734"/>
                  <a:pt x="776" y="2731"/>
                  <a:pt x="769" y="2728"/>
                </a:cubicBezTo>
                <a:cubicBezTo>
                  <a:pt x="765" y="2736"/>
                  <a:pt x="760" y="2742"/>
                  <a:pt x="756" y="2748"/>
                </a:cubicBezTo>
                <a:cubicBezTo>
                  <a:pt x="725" y="2791"/>
                  <a:pt x="690" y="2798"/>
                  <a:pt x="644" y="2773"/>
                </a:cubicBezTo>
                <a:cubicBezTo>
                  <a:pt x="636" y="2769"/>
                  <a:pt x="624" y="2769"/>
                  <a:pt x="615" y="2768"/>
                </a:cubicBezTo>
                <a:close/>
                <a:moveTo>
                  <a:pt x="918" y="3106"/>
                </a:moveTo>
                <a:cubicBezTo>
                  <a:pt x="953" y="3089"/>
                  <a:pt x="984" y="3071"/>
                  <a:pt x="991" y="3031"/>
                </a:cubicBezTo>
                <a:cubicBezTo>
                  <a:pt x="997" y="2999"/>
                  <a:pt x="979" y="2976"/>
                  <a:pt x="958" y="2953"/>
                </a:cubicBezTo>
                <a:cubicBezTo>
                  <a:pt x="949" y="2974"/>
                  <a:pt x="949" y="2974"/>
                  <a:pt x="956" y="2992"/>
                </a:cubicBezTo>
                <a:cubicBezTo>
                  <a:pt x="972" y="3029"/>
                  <a:pt x="964" y="3058"/>
                  <a:pt x="932" y="3072"/>
                </a:cubicBezTo>
                <a:cubicBezTo>
                  <a:pt x="917" y="3079"/>
                  <a:pt x="915" y="3089"/>
                  <a:pt x="918" y="3106"/>
                </a:cubicBezTo>
                <a:close/>
                <a:moveTo>
                  <a:pt x="457" y="2612"/>
                </a:moveTo>
                <a:cubicBezTo>
                  <a:pt x="472" y="2658"/>
                  <a:pt x="506" y="2691"/>
                  <a:pt x="539" y="2694"/>
                </a:cubicBezTo>
                <a:cubicBezTo>
                  <a:pt x="576" y="2697"/>
                  <a:pt x="614" y="2676"/>
                  <a:pt x="632" y="2640"/>
                </a:cubicBezTo>
                <a:cubicBezTo>
                  <a:pt x="626" y="2637"/>
                  <a:pt x="620" y="2634"/>
                  <a:pt x="615" y="2631"/>
                </a:cubicBezTo>
                <a:cubicBezTo>
                  <a:pt x="574" y="2692"/>
                  <a:pt x="491" y="2694"/>
                  <a:pt x="479" y="2608"/>
                </a:cubicBezTo>
                <a:cubicBezTo>
                  <a:pt x="475" y="2608"/>
                  <a:pt x="471" y="2609"/>
                  <a:pt x="467" y="2610"/>
                </a:cubicBezTo>
                <a:cubicBezTo>
                  <a:pt x="464" y="2610"/>
                  <a:pt x="461" y="2611"/>
                  <a:pt x="457" y="2612"/>
                </a:cubicBezTo>
                <a:close/>
                <a:moveTo>
                  <a:pt x="1542" y="2800"/>
                </a:moveTo>
                <a:cubicBezTo>
                  <a:pt x="1539" y="2822"/>
                  <a:pt x="1540" y="2825"/>
                  <a:pt x="1560" y="2833"/>
                </a:cubicBezTo>
                <a:cubicBezTo>
                  <a:pt x="1606" y="2854"/>
                  <a:pt x="1621" y="2882"/>
                  <a:pt x="1612" y="2931"/>
                </a:cubicBezTo>
                <a:cubicBezTo>
                  <a:pt x="1610" y="2938"/>
                  <a:pt x="1615" y="2945"/>
                  <a:pt x="1618" y="2956"/>
                </a:cubicBezTo>
                <a:cubicBezTo>
                  <a:pt x="1660" y="2880"/>
                  <a:pt x="1616" y="2817"/>
                  <a:pt x="1542" y="2800"/>
                </a:cubicBezTo>
                <a:close/>
                <a:moveTo>
                  <a:pt x="803" y="3067"/>
                </a:moveTo>
                <a:cubicBezTo>
                  <a:pt x="840" y="3070"/>
                  <a:pt x="869" y="3055"/>
                  <a:pt x="879" y="3029"/>
                </a:cubicBezTo>
                <a:cubicBezTo>
                  <a:pt x="891" y="2995"/>
                  <a:pt x="880" y="2963"/>
                  <a:pt x="863" y="2932"/>
                </a:cubicBezTo>
                <a:cubicBezTo>
                  <a:pt x="858" y="2944"/>
                  <a:pt x="855" y="2957"/>
                  <a:pt x="857" y="2969"/>
                </a:cubicBezTo>
                <a:cubicBezTo>
                  <a:pt x="862" y="3005"/>
                  <a:pt x="852" y="3025"/>
                  <a:pt x="820" y="3045"/>
                </a:cubicBezTo>
                <a:cubicBezTo>
                  <a:pt x="814" y="3048"/>
                  <a:pt x="810" y="3057"/>
                  <a:pt x="803" y="3067"/>
                </a:cubicBezTo>
                <a:close/>
                <a:moveTo>
                  <a:pt x="240" y="2043"/>
                </a:moveTo>
                <a:cubicBezTo>
                  <a:pt x="235" y="2055"/>
                  <a:pt x="226" y="2065"/>
                  <a:pt x="229" y="2071"/>
                </a:cubicBezTo>
                <a:cubicBezTo>
                  <a:pt x="247" y="2121"/>
                  <a:pt x="330" y="2144"/>
                  <a:pt x="373" y="2111"/>
                </a:cubicBezTo>
                <a:cubicBezTo>
                  <a:pt x="367" y="2095"/>
                  <a:pt x="359" y="2091"/>
                  <a:pt x="342" y="2097"/>
                </a:cubicBezTo>
                <a:cubicBezTo>
                  <a:pt x="301" y="2109"/>
                  <a:pt x="271" y="2096"/>
                  <a:pt x="250" y="2059"/>
                </a:cubicBezTo>
                <a:cubicBezTo>
                  <a:pt x="248" y="2055"/>
                  <a:pt x="245" y="2052"/>
                  <a:pt x="240" y="2043"/>
                </a:cubicBezTo>
                <a:close/>
                <a:moveTo>
                  <a:pt x="912" y="1897"/>
                </a:moveTo>
                <a:cubicBezTo>
                  <a:pt x="911" y="1898"/>
                  <a:pt x="910" y="1900"/>
                  <a:pt x="910" y="1902"/>
                </a:cubicBezTo>
                <a:cubicBezTo>
                  <a:pt x="946" y="1965"/>
                  <a:pt x="1063" y="1978"/>
                  <a:pt x="1110" y="1919"/>
                </a:cubicBezTo>
                <a:cubicBezTo>
                  <a:pt x="1098" y="1919"/>
                  <a:pt x="1088" y="1916"/>
                  <a:pt x="1082" y="1919"/>
                </a:cubicBezTo>
                <a:cubicBezTo>
                  <a:pt x="1029" y="1951"/>
                  <a:pt x="999" y="1947"/>
                  <a:pt x="943" y="1910"/>
                </a:cubicBezTo>
                <a:cubicBezTo>
                  <a:pt x="934" y="1904"/>
                  <a:pt x="922" y="1901"/>
                  <a:pt x="912" y="1897"/>
                </a:cubicBezTo>
                <a:close/>
                <a:moveTo>
                  <a:pt x="1617" y="2733"/>
                </a:moveTo>
                <a:cubicBezTo>
                  <a:pt x="1619" y="2749"/>
                  <a:pt x="1624" y="2760"/>
                  <a:pt x="1641" y="2766"/>
                </a:cubicBezTo>
                <a:cubicBezTo>
                  <a:pt x="1681" y="2779"/>
                  <a:pt x="1694" y="2804"/>
                  <a:pt x="1692" y="2847"/>
                </a:cubicBezTo>
                <a:cubicBezTo>
                  <a:pt x="1692" y="2858"/>
                  <a:pt x="1701" y="2869"/>
                  <a:pt x="1705" y="2880"/>
                </a:cubicBezTo>
                <a:cubicBezTo>
                  <a:pt x="1733" y="2802"/>
                  <a:pt x="1682" y="2737"/>
                  <a:pt x="1617" y="2733"/>
                </a:cubicBezTo>
                <a:close/>
                <a:moveTo>
                  <a:pt x="413" y="2734"/>
                </a:moveTo>
                <a:cubicBezTo>
                  <a:pt x="459" y="2788"/>
                  <a:pt x="549" y="2848"/>
                  <a:pt x="595" y="2857"/>
                </a:cubicBezTo>
                <a:cubicBezTo>
                  <a:pt x="597" y="2853"/>
                  <a:pt x="599" y="2848"/>
                  <a:pt x="602" y="2842"/>
                </a:cubicBezTo>
                <a:cubicBezTo>
                  <a:pt x="538" y="2815"/>
                  <a:pt x="482" y="2778"/>
                  <a:pt x="431" y="2733"/>
                </a:cubicBezTo>
                <a:cubicBezTo>
                  <a:pt x="428" y="2731"/>
                  <a:pt x="422" y="2733"/>
                  <a:pt x="413" y="2734"/>
                </a:cubicBezTo>
                <a:close/>
                <a:moveTo>
                  <a:pt x="761" y="2594"/>
                </a:moveTo>
                <a:cubicBezTo>
                  <a:pt x="752" y="2589"/>
                  <a:pt x="746" y="2579"/>
                  <a:pt x="733" y="2588"/>
                </a:cubicBezTo>
                <a:cubicBezTo>
                  <a:pt x="681" y="2626"/>
                  <a:pt x="650" y="2624"/>
                  <a:pt x="597" y="2587"/>
                </a:cubicBezTo>
                <a:cubicBezTo>
                  <a:pt x="589" y="2581"/>
                  <a:pt x="577" y="2581"/>
                  <a:pt x="568" y="2578"/>
                </a:cubicBezTo>
                <a:cubicBezTo>
                  <a:pt x="618" y="2645"/>
                  <a:pt x="718" y="2651"/>
                  <a:pt x="761" y="2594"/>
                </a:cubicBezTo>
                <a:close/>
                <a:moveTo>
                  <a:pt x="647" y="1796"/>
                </a:moveTo>
                <a:cubicBezTo>
                  <a:pt x="668" y="1867"/>
                  <a:pt x="758" y="1898"/>
                  <a:pt x="812" y="1854"/>
                </a:cubicBezTo>
                <a:cubicBezTo>
                  <a:pt x="799" y="1836"/>
                  <a:pt x="799" y="1836"/>
                  <a:pt x="780" y="1844"/>
                </a:cubicBezTo>
                <a:cubicBezTo>
                  <a:pt x="737" y="1862"/>
                  <a:pt x="701" y="1853"/>
                  <a:pt x="683" y="1816"/>
                </a:cubicBezTo>
                <a:cubicBezTo>
                  <a:pt x="675" y="1799"/>
                  <a:pt x="665" y="1795"/>
                  <a:pt x="647" y="1796"/>
                </a:cubicBezTo>
                <a:close/>
                <a:moveTo>
                  <a:pt x="1587" y="2270"/>
                </a:moveTo>
                <a:cubicBezTo>
                  <a:pt x="1588" y="2308"/>
                  <a:pt x="1594" y="2350"/>
                  <a:pt x="1591" y="2391"/>
                </a:cubicBezTo>
                <a:cubicBezTo>
                  <a:pt x="1589" y="2432"/>
                  <a:pt x="1579" y="2473"/>
                  <a:pt x="1573" y="2512"/>
                </a:cubicBezTo>
                <a:cubicBezTo>
                  <a:pt x="1618" y="2457"/>
                  <a:pt x="1631" y="2348"/>
                  <a:pt x="1587" y="2270"/>
                </a:cubicBezTo>
                <a:close/>
                <a:moveTo>
                  <a:pt x="389" y="2375"/>
                </a:moveTo>
                <a:cubicBezTo>
                  <a:pt x="382" y="2363"/>
                  <a:pt x="374" y="2354"/>
                  <a:pt x="357" y="2357"/>
                </a:cubicBezTo>
                <a:cubicBezTo>
                  <a:pt x="317" y="2364"/>
                  <a:pt x="286" y="2350"/>
                  <a:pt x="266" y="2315"/>
                </a:cubicBezTo>
                <a:cubicBezTo>
                  <a:pt x="260" y="2305"/>
                  <a:pt x="253" y="2295"/>
                  <a:pt x="246" y="2284"/>
                </a:cubicBezTo>
                <a:cubicBezTo>
                  <a:pt x="240" y="2358"/>
                  <a:pt x="317" y="2405"/>
                  <a:pt x="389" y="2375"/>
                </a:cubicBezTo>
                <a:close/>
                <a:moveTo>
                  <a:pt x="1153" y="2983"/>
                </a:moveTo>
                <a:cubicBezTo>
                  <a:pt x="1142" y="3001"/>
                  <a:pt x="1142" y="3001"/>
                  <a:pt x="1151" y="3013"/>
                </a:cubicBezTo>
                <a:cubicBezTo>
                  <a:pt x="1174" y="3045"/>
                  <a:pt x="1173" y="3071"/>
                  <a:pt x="1152" y="3096"/>
                </a:cubicBezTo>
                <a:cubicBezTo>
                  <a:pt x="1144" y="3106"/>
                  <a:pt x="1141" y="3120"/>
                  <a:pt x="1135" y="3132"/>
                </a:cubicBezTo>
                <a:cubicBezTo>
                  <a:pt x="1138" y="3133"/>
                  <a:pt x="1140" y="3134"/>
                  <a:pt x="1142" y="3136"/>
                </a:cubicBezTo>
                <a:cubicBezTo>
                  <a:pt x="1168" y="3119"/>
                  <a:pt x="1190" y="3099"/>
                  <a:pt x="1194" y="3066"/>
                </a:cubicBezTo>
                <a:cubicBezTo>
                  <a:pt x="1198" y="3031"/>
                  <a:pt x="1177" y="3007"/>
                  <a:pt x="1153" y="2983"/>
                </a:cubicBezTo>
                <a:close/>
                <a:moveTo>
                  <a:pt x="863" y="1192"/>
                </a:moveTo>
                <a:cubicBezTo>
                  <a:pt x="871" y="1167"/>
                  <a:pt x="879" y="1145"/>
                  <a:pt x="885" y="1122"/>
                </a:cubicBezTo>
                <a:cubicBezTo>
                  <a:pt x="890" y="1104"/>
                  <a:pt x="881" y="1086"/>
                  <a:pt x="868" y="1081"/>
                </a:cubicBezTo>
                <a:cubicBezTo>
                  <a:pt x="863" y="1105"/>
                  <a:pt x="858" y="1129"/>
                  <a:pt x="852" y="1160"/>
                </a:cubicBezTo>
                <a:cubicBezTo>
                  <a:pt x="837" y="1148"/>
                  <a:pt x="824" y="1141"/>
                  <a:pt x="817" y="1131"/>
                </a:cubicBezTo>
                <a:cubicBezTo>
                  <a:pt x="809" y="1120"/>
                  <a:pt x="806" y="1105"/>
                  <a:pt x="802" y="1093"/>
                </a:cubicBezTo>
                <a:cubicBezTo>
                  <a:pt x="788" y="1112"/>
                  <a:pt x="788" y="1131"/>
                  <a:pt x="804" y="1145"/>
                </a:cubicBezTo>
                <a:cubicBezTo>
                  <a:pt x="822" y="1161"/>
                  <a:pt x="842" y="1175"/>
                  <a:pt x="863" y="1192"/>
                </a:cubicBezTo>
                <a:close/>
                <a:moveTo>
                  <a:pt x="323" y="1536"/>
                </a:moveTo>
                <a:cubicBezTo>
                  <a:pt x="302" y="1625"/>
                  <a:pt x="374" y="1672"/>
                  <a:pt x="438" y="1669"/>
                </a:cubicBezTo>
                <a:cubicBezTo>
                  <a:pt x="439" y="1662"/>
                  <a:pt x="440" y="1655"/>
                  <a:pt x="441" y="1648"/>
                </a:cubicBezTo>
                <a:cubicBezTo>
                  <a:pt x="435" y="1647"/>
                  <a:pt x="431" y="1646"/>
                  <a:pt x="427" y="1646"/>
                </a:cubicBezTo>
                <a:cubicBezTo>
                  <a:pt x="368" y="1644"/>
                  <a:pt x="344" y="1620"/>
                  <a:pt x="337" y="1563"/>
                </a:cubicBezTo>
                <a:cubicBezTo>
                  <a:pt x="336" y="1555"/>
                  <a:pt x="329" y="1548"/>
                  <a:pt x="323" y="1536"/>
                </a:cubicBezTo>
                <a:close/>
                <a:moveTo>
                  <a:pt x="449" y="736"/>
                </a:moveTo>
                <a:cubicBezTo>
                  <a:pt x="447" y="736"/>
                  <a:pt x="445" y="735"/>
                  <a:pt x="443" y="735"/>
                </a:cubicBezTo>
                <a:cubicBezTo>
                  <a:pt x="442" y="737"/>
                  <a:pt x="440" y="740"/>
                  <a:pt x="439" y="743"/>
                </a:cubicBezTo>
                <a:cubicBezTo>
                  <a:pt x="425" y="785"/>
                  <a:pt x="409" y="827"/>
                  <a:pt x="395" y="869"/>
                </a:cubicBezTo>
                <a:cubicBezTo>
                  <a:pt x="385" y="899"/>
                  <a:pt x="392" y="927"/>
                  <a:pt x="404" y="954"/>
                </a:cubicBezTo>
                <a:cubicBezTo>
                  <a:pt x="408" y="936"/>
                  <a:pt x="408" y="917"/>
                  <a:pt x="412" y="899"/>
                </a:cubicBezTo>
                <a:cubicBezTo>
                  <a:pt x="421" y="863"/>
                  <a:pt x="434" y="827"/>
                  <a:pt x="443" y="791"/>
                </a:cubicBezTo>
                <a:cubicBezTo>
                  <a:pt x="447" y="773"/>
                  <a:pt x="447" y="754"/>
                  <a:pt x="449" y="736"/>
                </a:cubicBezTo>
                <a:close/>
                <a:moveTo>
                  <a:pt x="777" y="2403"/>
                </a:moveTo>
                <a:cubicBezTo>
                  <a:pt x="803" y="2465"/>
                  <a:pt x="873" y="2486"/>
                  <a:pt x="927" y="2454"/>
                </a:cubicBezTo>
                <a:cubicBezTo>
                  <a:pt x="942" y="2446"/>
                  <a:pt x="941" y="2437"/>
                  <a:pt x="932" y="2426"/>
                </a:cubicBezTo>
                <a:cubicBezTo>
                  <a:pt x="874" y="2461"/>
                  <a:pt x="851" y="2458"/>
                  <a:pt x="802" y="2411"/>
                </a:cubicBezTo>
                <a:cubicBezTo>
                  <a:pt x="796" y="2406"/>
                  <a:pt x="785" y="2405"/>
                  <a:pt x="777" y="2403"/>
                </a:cubicBezTo>
                <a:close/>
                <a:moveTo>
                  <a:pt x="1458" y="2830"/>
                </a:moveTo>
                <a:cubicBezTo>
                  <a:pt x="1456" y="2831"/>
                  <a:pt x="1454" y="2833"/>
                  <a:pt x="1453" y="2834"/>
                </a:cubicBezTo>
                <a:cubicBezTo>
                  <a:pt x="1460" y="2842"/>
                  <a:pt x="1466" y="2851"/>
                  <a:pt x="1474" y="2857"/>
                </a:cubicBezTo>
                <a:cubicBezTo>
                  <a:pt x="1504" y="2877"/>
                  <a:pt x="1529" y="2900"/>
                  <a:pt x="1523" y="2941"/>
                </a:cubicBezTo>
                <a:cubicBezTo>
                  <a:pt x="1521" y="2951"/>
                  <a:pt x="1517" y="2961"/>
                  <a:pt x="1513" y="2972"/>
                </a:cubicBezTo>
                <a:cubicBezTo>
                  <a:pt x="1519" y="2978"/>
                  <a:pt x="1524" y="2983"/>
                  <a:pt x="1531" y="2989"/>
                </a:cubicBezTo>
                <a:cubicBezTo>
                  <a:pt x="1562" y="2914"/>
                  <a:pt x="1527" y="2841"/>
                  <a:pt x="1458" y="2830"/>
                </a:cubicBezTo>
                <a:close/>
                <a:moveTo>
                  <a:pt x="270" y="1687"/>
                </a:moveTo>
                <a:cubicBezTo>
                  <a:pt x="209" y="1701"/>
                  <a:pt x="86" y="1774"/>
                  <a:pt x="68" y="1810"/>
                </a:cubicBezTo>
                <a:cubicBezTo>
                  <a:pt x="74" y="1806"/>
                  <a:pt x="79" y="1803"/>
                  <a:pt x="84" y="1800"/>
                </a:cubicBezTo>
                <a:cubicBezTo>
                  <a:pt x="136" y="1767"/>
                  <a:pt x="189" y="1737"/>
                  <a:pt x="247" y="1718"/>
                </a:cubicBezTo>
                <a:cubicBezTo>
                  <a:pt x="263" y="1713"/>
                  <a:pt x="269" y="1704"/>
                  <a:pt x="270" y="1687"/>
                </a:cubicBezTo>
                <a:close/>
                <a:moveTo>
                  <a:pt x="612" y="2865"/>
                </a:moveTo>
                <a:cubicBezTo>
                  <a:pt x="676" y="2886"/>
                  <a:pt x="738" y="2906"/>
                  <a:pt x="808" y="2903"/>
                </a:cubicBezTo>
                <a:cubicBezTo>
                  <a:pt x="805" y="2896"/>
                  <a:pt x="801" y="2887"/>
                  <a:pt x="797" y="2887"/>
                </a:cubicBezTo>
                <a:cubicBezTo>
                  <a:pt x="736" y="2880"/>
                  <a:pt x="676" y="2872"/>
                  <a:pt x="618" y="2848"/>
                </a:cubicBezTo>
                <a:cubicBezTo>
                  <a:pt x="616" y="2854"/>
                  <a:pt x="614" y="2859"/>
                  <a:pt x="612" y="2865"/>
                </a:cubicBezTo>
                <a:close/>
                <a:moveTo>
                  <a:pt x="1526" y="2694"/>
                </a:moveTo>
                <a:cubicBezTo>
                  <a:pt x="1529" y="2709"/>
                  <a:pt x="1533" y="2720"/>
                  <a:pt x="1551" y="2725"/>
                </a:cubicBezTo>
                <a:cubicBezTo>
                  <a:pt x="1583" y="2734"/>
                  <a:pt x="1597" y="2756"/>
                  <a:pt x="1593" y="2791"/>
                </a:cubicBezTo>
                <a:cubicBezTo>
                  <a:pt x="1591" y="2809"/>
                  <a:pt x="1598" y="2815"/>
                  <a:pt x="1611" y="2820"/>
                </a:cubicBezTo>
                <a:cubicBezTo>
                  <a:pt x="1638" y="2761"/>
                  <a:pt x="1592" y="2693"/>
                  <a:pt x="1526" y="2694"/>
                </a:cubicBezTo>
                <a:close/>
                <a:moveTo>
                  <a:pt x="1196" y="2884"/>
                </a:moveTo>
                <a:cubicBezTo>
                  <a:pt x="1194" y="2886"/>
                  <a:pt x="1192" y="2887"/>
                  <a:pt x="1189" y="2888"/>
                </a:cubicBezTo>
                <a:cubicBezTo>
                  <a:pt x="1194" y="2896"/>
                  <a:pt x="1197" y="2904"/>
                  <a:pt x="1203" y="2910"/>
                </a:cubicBezTo>
                <a:cubicBezTo>
                  <a:pt x="1234" y="2945"/>
                  <a:pt x="1238" y="2979"/>
                  <a:pt x="1211" y="3007"/>
                </a:cubicBezTo>
                <a:cubicBezTo>
                  <a:pt x="1197" y="3020"/>
                  <a:pt x="1200" y="3031"/>
                  <a:pt x="1207" y="3047"/>
                </a:cubicBezTo>
                <a:cubicBezTo>
                  <a:pt x="1233" y="3022"/>
                  <a:pt x="1252" y="2996"/>
                  <a:pt x="1250" y="2961"/>
                </a:cubicBezTo>
                <a:cubicBezTo>
                  <a:pt x="1247" y="2926"/>
                  <a:pt x="1226" y="2902"/>
                  <a:pt x="1196" y="2884"/>
                </a:cubicBezTo>
                <a:close/>
                <a:moveTo>
                  <a:pt x="1015" y="999"/>
                </a:moveTo>
                <a:cubicBezTo>
                  <a:pt x="1015" y="1002"/>
                  <a:pt x="1015" y="1004"/>
                  <a:pt x="1015" y="1005"/>
                </a:cubicBezTo>
                <a:cubicBezTo>
                  <a:pt x="1022" y="1029"/>
                  <a:pt x="1024" y="1051"/>
                  <a:pt x="996" y="1064"/>
                </a:cubicBezTo>
                <a:cubicBezTo>
                  <a:pt x="994" y="1065"/>
                  <a:pt x="993" y="1071"/>
                  <a:pt x="992" y="1075"/>
                </a:cubicBezTo>
                <a:cubicBezTo>
                  <a:pt x="990" y="1106"/>
                  <a:pt x="981" y="1114"/>
                  <a:pt x="951" y="1110"/>
                </a:cubicBezTo>
                <a:cubicBezTo>
                  <a:pt x="947" y="1110"/>
                  <a:pt x="943" y="1110"/>
                  <a:pt x="939" y="1110"/>
                </a:cubicBezTo>
                <a:cubicBezTo>
                  <a:pt x="947" y="1131"/>
                  <a:pt x="960" y="1139"/>
                  <a:pt x="976" y="1136"/>
                </a:cubicBezTo>
                <a:cubicBezTo>
                  <a:pt x="998" y="1131"/>
                  <a:pt x="1013" y="1112"/>
                  <a:pt x="1013" y="1091"/>
                </a:cubicBezTo>
                <a:cubicBezTo>
                  <a:pt x="1014" y="1084"/>
                  <a:pt x="1016" y="1076"/>
                  <a:pt x="1020" y="1071"/>
                </a:cubicBezTo>
                <a:cubicBezTo>
                  <a:pt x="1045" y="1047"/>
                  <a:pt x="1044" y="1023"/>
                  <a:pt x="1015" y="999"/>
                </a:cubicBezTo>
                <a:close/>
                <a:moveTo>
                  <a:pt x="1062" y="2991"/>
                </a:moveTo>
                <a:cubicBezTo>
                  <a:pt x="1051" y="3001"/>
                  <a:pt x="1051" y="3011"/>
                  <a:pt x="1057" y="3023"/>
                </a:cubicBezTo>
                <a:cubicBezTo>
                  <a:pt x="1073" y="3057"/>
                  <a:pt x="1065" y="3082"/>
                  <a:pt x="1034" y="3100"/>
                </a:cubicBezTo>
                <a:cubicBezTo>
                  <a:pt x="1022" y="3107"/>
                  <a:pt x="1022" y="3115"/>
                  <a:pt x="1025" y="3126"/>
                </a:cubicBezTo>
                <a:cubicBezTo>
                  <a:pt x="1091" y="3115"/>
                  <a:pt x="1109" y="3050"/>
                  <a:pt x="1062" y="2991"/>
                </a:cubicBezTo>
                <a:close/>
                <a:moveTo>
                  <a:pt x="1145" y="2596"/>
                </a:moveTo>
                <a:cubicBezTo>
                  <a:pt x="1135" y="2571"/>
                  <a:pt x="1128" y="2549"/>
                  <a:pt x="1118" y="2527"/>
                </a:cubicBezTo>
                <a:cubicBezTo>
                  <a:pt x="1110" y="2509"/>
                  <a:pt x="1103" y="2489"/>
                  <a:pt x="1090" y="2475"/>
                </a:cubicBezTo>
                <a:cubicBezTo>
                  <a:pt x="1063" y="2446"/>
                  <a:pt x="1034" y="2420"/>
                  <a:pt x="1005" y="2393"/>
                </a:cubicBezTo>
                <a:cubicBezTo>
                  <a:pt x="1005" y="2400"/>
                  <a:pt x="1006" y="2407"/>
                  <a:pt x="1010" y="2412"/>
                </a:cubicBezTo>
                <a:cubicBezTo>
                  <a:pt x="1017" y="2422"/>
                  <a:pt x="1025" y="2432"/>
                  <a:pt x="1035" y="2439"/>
                </a:cubicBezTo>
                <a:cubicBezTo>
                  <a:pt x="1073" y="2466"/>
                  <a:pt x="1094" y="2503"/>
                  <a:pt x="1106" y="2546"/>
                </a:cubicBezTo>
                <a:cubicBezTo>
                  <a:pt x="1112" y="2566"/>
                  <a:pt x="1122" y="2584"/>
                  <a:pt x="1145" y="2596"/>
                </a:cubicBezTo>
                <a:close/>
                <a:moveTo>
                  <a:pt x="1002" y="3039"/>
                </a:moveTo>
                <a:cubicBezTo>
                  <a:pt x="1056" y="3017"/>
                  <a:pt x="1069" y="2955"/>
                  <a:pt x="1031" y="2903"/>
                </a:cubicBezTo>
                <a:cubicBezTo>
                  <a:pt x="1025" y="2907"/>
                  <a:pt x="1020" y="2910"/>
                  <a:pt x="1014" y="2914"/>
                </a:cubicBezTo>
                <a:cubicBezTo>
                  <a:pt x="1018" y="2923"/>
                  <a:pt x="1021" y="2930"/>
                  <a:pt x="1024" y="2937"/>
                </a:cubicBezTo>
                <a:cubicBezTo>
                  <a:pt x="1032" y="2959"/>
                  <a:pt x="1032" y="2982"/>
                  <a:pt x="1012" y="2998"/>
                </a:cubicBezTo>
                <a:cubicBezTo>
                  <a:pt x="998" y="3010"/>
                  <a:pt x="999" y="3023"/>
                  <a:pt x="1002" y="3039"/>
                </a:cubicBezTo>
                <a:close/>
                <a:moveTo>
                  <a:pt x="1309" y="3059"/>
                </a:moveTo>
                <a:cubicBezTo>
                  <a:pt x="1333" y="3035"/>
                  <a:pt x="1346" y="3008"/>
                  <a:pt x="1341" y="2975"/>
                </a:cubicBezTo>
                <a:cubicBezTo>
                  <a:pt x="1337" y="2945"/>
                  <a:pt x="1322" y="2922"/>
                  <a:pt x="1294" y="2908"/>
                </a:cubicBezTo>
                <a:cubicBezTo>
                  <a:pt x="1286" y="2919"/>
                  <a:pt x="1288" y="2926"/>
                  <a:pt x="1296" y="2934"/>
                </a:cubicBezTo>
                <a:cubicBezTo>
                  <a:pt x="1323" y="2962"/>
                  <a:pt x="1327" y="2991"/>
                  <a:pt x="1307" y="3026"/>
                </a:cubicBezTo>
                <a:cubicBezTo>
                  <a:pt x="1301" y="3037"/>
                  <a:pt x="1302" y="3047"/>
                  <a:pt x="1309" y="3059"/>
                </a:cubicBezTo>
                <a:close/>
                <a:moveTo>
                  <a:pt x="1440" y="2904"/>
                </a:moveTo>
                <a:cubicBezTo>
                  <a:pt x="1465" y="2848"/>
                  <a:pt x="1441" y="2791"/>
                  <a:pt x="1385" y="2769"/>
                </a:cubicBezTo>
                <a:cubicBezTo>
                  <a:pt x="1365" y="2761"/>
                  <a:pt x="1363" y="2762"/>
                  <a:pt x="1361" y="2785"/>
                </a:cubicBezTo>
                <a:cubicBezTo>
                  <a:pt x="1364" y="2786"/>
                  <a:pt x="1366" y="2787"/>
                  <a:pt x="1369" y="2788"/>
                </a:cubicBezTo>
                <a:cubicBezTo>
                  <a:pt x="1419" y="2802"/>
                  <a:pt x="1435" y="2826"/>
                  <a:pt x="1425" y="2876"/>
                </a:cubicBezTo>
                <a:cubicBezTo>
                  <a:pt x="1421" y="2892"/>
                  <a:pt x="1430" y="2897"/>
                  <a:pt x="1440" y="2904"/>
                </a:cubicBezTo>
                <a:close/>
                <a:moveTo>
                  <a:pt x="1458" y="1793"/>
                </a:moveTo>
                <a:cubicBezTo>
                  <a:pt x="1429" y="1825"/>
                  <a:pt x="1394" y="1831"/>
                  <a:pt x="1356" y="1825"/>
                </a:cubicBezTo>
                <a:cubicBezTo>
                  <a:pt x="1339" y="1823"/>
                  <a:pt x="1322" y="1819"/>
                  <a:pt x="1305" y="1818"/>
                </a:cubicBezTo>
                <a:cubicBezTo>
                  <a:pt x="1291" y="1817"/>
                  <a:pt x="1277" y="1818"/>
                  <a:pt x="1264" y="1818"/>
                </a:cubicBezTo>
                <a:cubicBezTo>
                  <a:pt x="1263" y="1820"/>
                  <a:pt x="1263" y="1823"/>
                  <a:pt x="1263" y="1825"/>
                </a:cubicBezTo>
                <a:cubicBezTo>
                  <a:pt x="1298" y="1832"/>
                  <a:pt x="1334" y="1841"/>
                  <a:pt x="1370" y="1845"/>
                </a:cubicBezTo>
                <a:cubicBezTo>
                  <a:pt x="1389" y="1848"/>
                  <a:pt x="1409" y="1842"/>
                  <a:pt x="1428" y="1837"/>
                </a:cubicBezTo>
                <a:cubicBezTo>
                  <a:pt x="1446" y="1831"/>
                  <a:pt x="1457" y="1817"/>
                  <a:pt x="1458" y="1793"/>
                </a:cubicBezTo>
                <a:close/>
                <a:moveTo>
                  <a:pt x="1477" y="1743"/>
                </a:moveTo>
                <a:cubicBezTo>
                  <a:pt x="1413" y="1754"/>
                  <a:pt x="1354" y="1765"/>
                  <a:pt x="1296" y="1775"/>
                </a:cubicBezTo>
                <a:cubicBezTo>
                  <a:pt x="1316" y="1778"/>
                  <a:pt x="1339" y="1782"/>
                  <a:pt x="1362" y="1786"/>
                </a:cubicBezTo>
                <a:cubicBezTo>
                  <a:pt x="1393" y="1791"/>
                  <a:pt x="1422" y="1785"/>
                  <a:pt x="1449" y="1769"/>
                </a:cubicBezTo>
                <a:cubicBezTo>
                  <a:pt x="1459" y="1763"/>
                  <a:pt x="1467" y="1753"/>
                  <a:pt x="1477" y="1743"/>
                </a:cubicBezTo>
                <a:close/>
                <a:moveTo>
                  <a:pt x="1791" y="2882"/>
                </a:moveTo>
                <a:cubicBezTo>
                  <a:pt x="1814" y="2825"/>
                  <a:pt x="1770" y="2769"/>
                  <a:pt x="1709" y="2776"/>
                </a:cubicBezTo>
                <a:cubicBezTo>
                  <a:pt x="1712" y="2790"/>
                  <a:pt x="1718" y="2799"/>
                  <a:pt x="1733" y="2803"/>
                </a:cubicBezTo>
                <a:cubicBezTo>
                  <a:pt x="1760" y="2811"/>
                  <a:pt x="1774" y="2829"/>
                  <a:pt x="1771" y="2854"/>
                </a:cubicBezTo>
                <a:cubicBezTo>
                  <a:pt x="1768" y="2872"/>
                  <a:pt x="1776" y="2878"/>
                  <a:pt x="1791" y="2882"/>
                </a:cubicBezTo>
                <a:close/>
                <a:moveTo>
                  <a:pt x="961" y="1020"/>
                </a:moveTo>
                <a:cubicBezTo>
                  <a:pt x="938" y="1041"/>
                  <a:pt x="922" y="1062"/>
                  <a:pt x="889" y="1056"/>
                </a:cubicBezTo>
                <a:cubicBezTo>
                  <a:pt x="899" y="1072"/>
                  <a:pt x="910" y="1075"/>
                  <a:pt x="924" y="1070"/>
                </a:cubicBezTo>
                <a:cubicBezTo>
                  <a:pt x="955" y="1060"/>
                  <a:pt x="973" y="1035"/>
                  <a:pt x="996" y="1011"/>
                </a:cubicBezTo>
                <a:cubicBezTo>
                  <a:pt x="958" y="1003"/>
                  <a:pt x="925" y="975"/>
                  <a:pt x="889" y="1000"/>
                </a:cubicBezTo>
                <a:cubicBezTo>
                  <a:pt x="912" y="1006"/>
                  <a:pt x="935" y="1012"/>
                  <a:pt x="961" y="1020"/>
                </a:cubicBezTo>
                <a:close/>
                <a:moveTo>
                  <a:pt x="685" y="2701"/>
                </a:moveTo>
                <a:cubicBezTo>
                  <a:pt x="628" y="2755"/>
                  <a:pt x="608" y="2757"/>
                  <a:pt x="544" y="2712"/>
                </a:cubicBezTo>
                <a:cubicBezTo>
                  <a:pt x="541" y="2710"/>
                  <a:pt x="533" y="2712"/>
                  <a:pt x="525" y="2713"/>
                </a:cubicBezTo>
                <a:cubicBezTo>
                  <a:pt x="573" y="2779"/>
                  <a:pt x="658" y="2776"/>
                  <a:pt x="698" y="2709"/>
                </a:cubicBezTo>
                <a:cubicBezTo>
                  <a:pt x="693" y="2707"/>
                  <a:pt x="689" y="2704"/>
                  <a:pt x="685" y="2701"/>
                </a:cubicBezTo>
                <a:close/>
                <a:moveTo>
                  <a:pt x="979" y="2716"/>
                </a:moveTo>
                <a:cubicBezTo>
                  <a:pt x="976" y="2725"/>
                  <a:pt x="970" y="2735"/>
                  <a:pt x="970" y="2745"/>
                </a:cubicBezTo>
                <a:cubicBezTo>
                  <a:pt x="972" y="2781"/>
                  <a:pt x="960" y="2809"/>
                  <a:pt x="925" y="2825"/>
                </a:cubicBezTo>
                <a:cubicBezTo>
                  <a:pt x="918" y="2828"/>
                  <a:pt x="914" y="2838"/>
                  <a:pt x="907" y="2847"/>
                </a:cubicBezTo>
                <a:cubicBezTo>
                  <a:pt x="974" y="2847"/>
                  <a:pt x="1012" y="2777"/>
                  <a:pt x="979" y="2716"/>
                </a:cubicBezTo>
                <a:close/>
                <a:moveTo>
                  <a:pt x="1517" y="2205"/>
                </a:moveTo>
                <a:cubicBezTo>
                  <a:pt x="1547" y="2300"/>
                  <a:pt x="1551" y="2398"/>
                  <a:pt x="1539" y="2497"/>
                </a:cubicBezTo>
                <a:cubicBezTo>
                  <a:pt x="1570" y="2397"/>
                  <a:pt x="1565" y="2299"/>
                  <a:pt x="1517" y="2205"/>
                </a:cubicBezTo>
                <a:close/>
                <a:moveTo>
                  <a:pt x="680" y="1105"/>
                </a:moveTo>
                <a:cubicBezTo>
                  <a:pt x="701" y="1109"/>
                  <a:pt x="718" y="1113"/>
                  <a:pt x="736" y="1116"/>
                </a:cubicBezTo>
                <a:cubicBezTo>
                  <a:pt x="739" y="1117"/>
                  <a:pt x="742" y="1117"/>
                  <a:pt x="745" y="1118"/>
                </a:cubicBezTo>
                <a:cubicBezTo>
                  <a:pt x="770" y="1119"/>
                  <a:pt x="785" y="1106"/>
                  <a:pt x="785" y="1081"/>
                </a:cubicBezTo>
                <a:cubicBezTo>
                  <a:pt x="765" y="1094"/>
                  <a:pt x="745" y="1104"/>
                  <a:pt x="717" y="1092"/>
                </a:cubicBezTo>
                <a:cubicBezTo>
                  <a:pt x="734" y="1074"/>
                  <a:pt x="749" y="1057"/>
                  <a:pt x="764" y="1042"/>
                </a:cubicBezTo>
                <a:cubicBezTo>
                  <a:pt x="717" y="1033"/>
                  <a:pt x="707" y="1076"/>
                  <a:pt x="680" y="1105"/>
                </a:cubicBezTo>
                <a:close/>
                <a:moveTo>
                  <a:pt x="822" y="2743"/>
                </a:moveTo>
                <a:cubicBezTo>
                  <a:pt x="821" y="2744"/>
                  <a:pt x="821" y="2746"/>
                  <a:pt x="821" y="2748"/>
                </a:cubicBezTo>
                <a:cubicBezTo>
                  <a:pt x="870" y="2796"/>
                  <a:pt x="946" y="2779"/>
                  <a:pt x="968" y="2714"/>
                </a:cubicBezTo>
                <a:cubicBezTo>
                  <a:pt x="954" y="2715"/>
                  <a:pt x="942" y="2717"/>
                  <a:pt x="932" y="2729"/>
                </a:cubicBezTo>
                <a:cubicBezTo>
                  <a:pt x="910" y="2756"/>
                  <a:pt x="883" y="2761"/>
                  <a:pt x="850" y="2748"/>
                </a:cubicBezTo>
                <a:cubicBezTo>
                  <a:pt x="841" y="2745"/>
                  <a:pt x="831" y="2744"/>
                  <a:pt x="822" y="2743"/>
                </a:cubicBezTo>
                <a:close/>
                <a:moveTo>
                  <a:pt x="1588" y="2520"/>
                </a:moveTo>
                <a:cubicBezTo>
                  <a:pt x="1654" y="2464"/>
                  <a:pt x="1654" y="2362"/>
                  <a:pt x="1611" y="2296"/>
                </a:cubicBezTo>
                <a:cubicBezTo>
                  <a:pt x="1631" y="2375"/>
                  <a:pt x="1624" y="2448"/>
                  <a:pt x="1588" y="2520"/>
                </a:cubicBezTo>
                <a:close/>
                <a:moveTo>
                  <a:pt x="687" y="1663"/>
                </a:moveTo>
                <a:cubicBezTo>
                  <a:pt x="678" y="1664"/>
                  <a:pt x="671" y="1666"/>
                  <a:pt x="664" y="1667"/>
                </a:cubicBezTo>
                <a:cubicBezTo>
                  <a:pt x="664" y="1720"/>
                  <a:pt x="716" y="1770"/>
                  <a:pt x="767" y="1762"/>
                </a:cubicBezTo>
                <a:cubicBezTo>
                  <a:pt x="761" y="1755"/>
                  <a:pt x="758" y="1746"/>
                  <a:pt x="751" y="1743"/>
                </a:cubicBezTo>
                <a:cubicBezTo>
                  <a:pt x="714" y="1731"/>
                  <a:pt x="694" y="1704"/>
                  <a:pt x="687" y="1663"/>
                </a:cubicBezTo>
                <a:close/>
                <a:moveTo>
                  <a:pt x="1679" y="2954"/>
                </a:moveTo>
                <a:cubicBezTo>
                  <a:pt x="1691" y="2955"/>
                  <a:pt x="1700" y="2957"/>
                  <a:pt x="1709" y="2958"/>
                </a:cubicBezTo>
                <a:cubicBezTo>
                  <a:pt x="1724" y="2902"/>
                  <a:pt x="1678" y="2837"/>
                  <a:pt x="1621" y="2842"/>
                </a:cubicBezTo>
                <a:cubicBezTo>
                  <a:pt x="1634" y="2854"/>
                  <a:pt x="1643" y="2865"/>
                  <a:pt x="1654" y="2872"/>
                </a:cubicBezTo>
                <a:cubicBezTo>
                  <a:pt x="1683" y="2888"/>
                  <a:pt x="1693" y="2909"/>
                  <a:pt x="1683" y="2942"/>
                </a:cubicBezTo>
                <a:cubicBezTo>
                  <a:pt x="1682" y="2945"/>
                  <a:pt x="1681" y="2948"/>
                  <a:pt x="1679" y="2954"/>
                </a:cubicBezTo>
                <a:close/>
                <a:moveTo>
                  <a:pt x="406" y="2721"/>
                </a:moveTo>
                <a:cubicBezTo>
                  <a:pt x="407" y="2719"/>
                  <a:pt x="409" y="2718"/>
                  <a:pt x="410" y="2716"/>
                </a:cubicBezTo>
                <a:cubicBezTo>
                  <a:pt x="380" y="2663"/>
                  <a:pt x="350" y="2610"/>
                  <a:pt x="317" y="2552"/>
                </a:cubicBezTo>
                <a:cubicBezTo>
                  <a:pt x="314" y="2560"/>
                  <a:pt x="308" y="2567"/>
                  <a:pt x="310" y="2570"/>
                </a:cubicBezTo>
                <a:cubicBezTo>
                  <a:pt x="336" y="2616"/>
                  <a:pt x="363" y="2663"/>
                  <a:pt x="390" y="2709"/>
                </a:cubicBezTo>
                <a:cubicBezTo>
                  <a:pt x="393" y="2714"/>
                  <a:pt x="400" y="2717"/>
                  <a:pt x="406" y="2721"/>
                </a:cubicBezTo>
                <a:close/>
                <a:moveTo>
                  <a:pt x="1051" y="2890"/>
                </a:moveTo>
                <a:cubicBezTo>
                  <a:pt x="1053" y="2890"/>
                  <a:pt x="1056" y="2891"/>
                  <a:pt x="1058" y="2890"/>
                </a:cubicBezTo>
                <a:cubicBezTo>
                  <a:pt x="1112" y="2875"/>
                  <a:pt x="1165" y="2859"/>
                  <a:pt x="1219" y="2842"/>
                </a:cubicBezTo>
                <a:cubicBezTo>
                  <a:pt x="1224" y="2841"/>
                  <a:pt x="1231" y="2832"/>
                  <a:pt x="1230" y="2828"/>
                </a:cubicBezTo>
                <a:cubicBezTo>
                  <a:pt x="1227" y="2816"/>
                  <a:pt x="1218" y="2823"/>
                  <a:pt x="1211" y="2825"/>
                </a:cubicBezTo>
                <a:cubicBezTo>
                  <a:pt x="1161" y="2841"/>
                  <a:pt x="1111" y="2857"/>
                  <a:pt x="1061" y="2871"/>
                </a:cubicBezTo>
                <a:cubicBezTo>
                  <a:pt x="1048" y="2875"/>
                  <a:pt x="1047" y="2879"/>
                  <a:pt x="1051" y="2890"/>
                </a:cubicBezTo>
                <a:close/>
                <a:moveTo>
                  <a:pt x="888" y="2784"/>
                </a:moveTo>
                <a:cubicBezTo>
                  <a:pt x="879" y="2787"/>
                  <a:pt x="868" y="2788"/>
                  <a:pt x="862" y="2794"/>
                </a:cubicBezTo>
                <a:cubicBezTo>
                  <a:pt x="821" y="2832"/>
                  <a:pt x="796" y="2835"/>
                  <a:pt x="748" y="2809"/>
                </a:cubicBezTo>
                <a:cubicBezTo>
                  <a:pt x="744" y="2806"/>
                  <a:pt x="736" y="2809"/>
                  <a:pt x="725" y="2810"/>
                </a:cubicBezTo>
                <a:cubicBezTo>
                  <a:pt x="789" y="2859"/>
                  <a:pt x="861" y="2856"/>
                  <a:pt x="888" y="2784"/>
                </a:cubicBezTo>
                <a:close/>
                <a:moveTo>
                  <a:pt x="1820" y="2852"/>
                </a:moveTo>
                <a:cubicBezTo>
                  <a:pt x="1841" y="2851"/>
                  <a:pt x="1848" y="2841"/>
                  <a:pt x="1842" y="2824"/>
                </a:cubicBezTo>
                <a:cubicBezTo>
                  <a:pt x="1836" y="2806"/>
                  <a:pt x="1831" y="2787"/>
                  <a:pt x="1822" y="2771"/>
                </a:cubicBezTo>
                <a:cubicBezTo>
                  <a:pt x="1810" y="2751"/>
                  <a:pt x="1791" y="2740"/>
                  <a:pt x="1763" y="2737"/>
                </a:cubicBezTo>
                <a:cubicBezTo>
                  <a:pt x="1768" y="2749"/>
                  <a:pt x="1769" y="2762"/>
                  <a:pt x="1776" y="2766"/>
                </a:cubicBezTo>
                <a:cubicBezTo>
                  <a:pt x="1808" y="2786"/>
                  <a:pt x="1823" y="2813"/>
                  <a:pt x="1820" y="2852"/>
                </a:cubicBezTo>
                <a:close/>
                <a:moveTo>
                  <a:pt x="625" y="1173"/>
                </a:moveTo>
                <a:cubicBezTo>
                  <a:pt x="605" y="1183"/>
                  <a:pt x="591" y="1194"/>
                  <a:pt x="589" y="1216"/>
                </a:cubicBezTo>
                <a:cubicBezTo>
                  <a:pt x="588" y="1235"/>
                  <a:pt x="594" y="1254"/>
                  <a:pt x="611" y="1263"/>
                </a:cubicBezTo>
                <a:cubicBezTo>
                  <a:pt x="619" y="1268"/>
                  <a:pt x="633" y="1268"/>
                  <a:pt x="641" y="1264"/>
                </a:cubicBezTo>
                <a:cubicBezTo>
                  <a:pt x="647" y="1261"/>
                  <a:pt x="652" y="1247"/>
                  <a:pt x="649" y="1240"/>
                </a:cubicBezTo>
                <a:cubicBezTo>
                  <a:pt x="647" y="1233"/>
                  <a:pt x="636" y="1226"/>
                  <a:pt x="628" y="1225"/>
                </a:cubicBezTo>
                <a:cubicBezTo>
                  <a:pt x="617" y="1222"/>
                  <a:pt x="613" y="1218"/>
                  <a:pt x="615" y="1209"/>
                </a:cubicBezTo>
                <a:cubicBezTo>
                  <a:pt x="617" y="1198"/>
                  <a:pt x="621" y="1187"/>
                  <a:pt x="625" y="1173"/>
                </a:cubicBezTo>
                <a:close/>
                <a:moveTo>
                  <a:pt x="915" y="2904"/>
                </a:moveTo>
                <a:cubicBezTo>
                  <a:pt x="915" y="2904"/>
                  <a:pt x="915" y="2905"/>
                  <a:pt x="915" y="2905"/>
                </a:cubicBezTo>
                <a:cubicBezTo>
                  <a:pt x="945" y="2903"/>
                  <a:pt x="975" y="2901"/>
                  <a:pt x="1005" y="2897"/>
                </a:cubicBezTo>
                <a:cubicBezTo>
                  <a:pt x="1010" y="2897"/>
                  <a:pt x="1013" y="2890"/>
                  <a:pt x="1017" y="2886"/>
                </a:cubicBezTo>
                <a:cubicBezTo>
                  <a:pt x="1013" y="2884"/>
                  <a:pt x="1008" y="2880"/>
                  <a:pt x="1004" y="2880"/>
                </a:cubicBezTo>
                <a:cubicBezTo>
                  <a:pt x="952" y="2883"/>
                  <a:pt x="900" y="2886"/>
                  <a:pt x="847" y="2890"/>
                </a:cubicBezTo>
                <a:cubicBezTo>
                  <a:pt x="843" y="2890"/>
                  <a:pt x="839" y="2897"/>
                  <a:pt x="835" y="2900"/>
                </a:cubicBezTo>
                <a:cubicBezTo>
                  <a:pt x="839" y="2903"/>
                  <a:pt x="844" y="2907"/>
                  <a:pt x="849" y="2907"/>
                </a:cubicBezTo>
                <a:cubicBezTo>
                  <a:pt x="871" y="2906"/>
                  <a:pt x="893" y="2905"/>
                  <a:pt x="915" y="2904"/>
                </a:cubicBezTo>
                <a:close/>
                <a:moveTo>
                  <a:pt x="1526" y="2856"/>
                </a:moveTo>
                <a:cubicBezTo>
                  <a:pt x="1528" y="2855"/>
                  <a:pt x="1530" y="2854"/>
                  <a:pt x="1532" y="2854"/>
                </a:cubicBezTo>
                <a:cubicBezTo>
                  <a:pt x="1546" y="2794"/>
                  <a:pt x="1496" y="2718"/>
                  <a:pt x="1441" y="2726"/>
                </a:cubicBezTo>
                <a:cubicBezTo>
                  <a:pt x="1449" y="2736"/>
                  <a:pt x="1454" y="2747"/>
                  <a:pt x="1463" y="2751"/>
                </a:cubicBezTo>
                <a:cubicBezTo>
                  <a:pt x="1496" y="2767"/>
                  <a:pt x="1511" y="2793"/>
                  <a:pt x="1515" y="2829"/>
                </a:cubicBezTo>
                <a:cubicBezTo>
                  <a:pt x="1516" y="2838"/>
                  <a:pt x="1522" y="2847"/>
                  <a:pt x="1526" y="2856"/>
                </a:cubicBezTo>
                <a:close/>
                <a:moveTo>
                  <a:pt x="1325" y="2808"/>
                </a:moveTo>
                <a:cubicBezTo>
                  <a:pt x="1313" y="2817"/>
                  <a:pt x="1321" y="2823"/>
                  <a:pt x="1327" y="2829"/>
                </a:cubicBezTo>
                <a:cubicBezTo>
                  <a:pt x="1360" y="2860"/>
                  <a:pt x="1368" y="2896"/>
                  <a:pt x="1350" y="2933"/>
                </a:cubicBezTo>
                <a:cubicBezTo>
                  <a:pt x="1343" y="2947"/>
                  <a:pt x="1346" y="2956"/>
                  <a:pt x="1355" y="2967"/>
                </a:cubicBezTo>
                <a:cubicBezTo>
                  <a:pt x="1397" y="2919"/>
                  <a:pt x="1383" y="2845"/>
                  <a:pt x="1325" y="2808"/>
                </a:cubicBezTo>
                <a:close/>
                <a:moveTo>
                  <a:pt x="778" y="2916"/>
                </a:moveTo>
                <a:cubicBezTo>
                  <a:pt x="777" y="2918"/>
                  <a:pt x="776" y="2919"/>
                  <a:pt x="776" y="2920"/>
                </a:cubicBezTo>
                <a:cubicBezTo>
                  <a:pt x="776" y="2921"/>
                  <a:pt x="775" y="2923"/>
                  <a:pt x="776" y="2925"/>
                </a:cubicBezTo>
                <a:cubicBezTo>
                  <a:pt x="777" y="2964"/>
                  <a:pt x="764" y="2993"/>
                  <a:pt x="724" y="3007"/>
                </a:cubicBezTo>
                <a:cubicBezTo>
                  <a:pt x="719" y="3009"/>
                  <a:pt x="717" y="3018"/>
                  <a:pt x="712" y="3025"/>
                </a:cubicBezTo>
                <a:cubicBezTo>
                  <a:pt x="742" y="3027"/>
                  <a:pt x="763" y="3018"/>
                  <a:pt x="778" y="2999"/>
                </a:cubicBezTo>
                <a:cubicBezTo>
                  <a:pt x="793" y="2980"/>
                  <a:pt x="796" y="2957"/>
                  <a:pt x="798" y="2934"/>
                </a:cubicBezTo>
                <a:cubicBezTo>
                  <a:pt x="799" y="2917"/>
                  <a:pt x="793" y="2912"/>
                  <a:pt x="778" y="2916"/>
                </a:cubicBezTo>
                <a:close/>
                <a:moveTo>
                  <a:pt x="1543" y="2212"/>
                </a:moveTo>
                <a:cubicBezTo>
                  <a:pt x="1572" y="2308"/>
                  <a:pt x="1578" y="2405"/>
                  <a:pt x="1554" y="2503"/>
                </a:cubicBezTo>
                <a:cubicBezTo>
                  <a:pt x="1593" y="2405"/>
                  <a:pt x="1593" y="2307"/>
                  <a:pt x="1543" y="2212"/>
                </a:cubicBezTo>
                <a:close/>
                <a:moveTo>
                  <a:pt x="287" y="1777"/>
                </a:moveTo>
                <a:cubicBezTo>
                  <a:pt x="285" y="1776"/>
                  <a:pt x="283" y="1776"/>
                  <a:pt x="281" y="1775"/>
                </a:cubicBezTo>
                <a:cubicBezTo>
                  <a:pt x="278" y="1782"/>
                  <a:pt x="273" y="1790"/>
                  <a:pt x="274" y="1798"/>
                </a:cubicBezTo>
                <a:cubicBezTo>
                  <a:pt x="275" y="1810"/>
                  <a:pt x="279" y="1824"/>
                  <a:pt x="284" y="1835"/>
                </a:cubicBezTo>
                <a:cubicBezTo>
                  <a:pt x="301" y="1870"/>
                  <a:pt x="354" y="1887"/>
                  <a:pt x="387" y="1871"/>
                </a:cubicBezTo>
                <a:cubicBezTo>
                  <a:pt x="383" y="1858"/>
                  <a:pt x="374" y="1855"/>
                  <a:pt x="361" y="1855"/>
                </a:cubicBezTo>
                <a:cubicBezTo>
                  <a:pt x="328" y="1856"/>
                  <a:pt x="303" y="1838"/>
                  <a:pt x="293" y="1807"/>
                </a:cubicBezTo>
                <a:cubicBezTo>
                  <a:pt x="290" y="1797"/>
                  <a:pt x="289" y="1787"/>
                  <a:pt x="287" y="1777"/>
                </a:cubicBezTo>
                <a:close/>
                <a:moveTo>
                  <a:pt x="1259" y="2986"/>
                </a:moveTo>
                <a:cubicBezTo>
                  <a:pt x="1247" y="2996"/>
                  <a:pt x="1246" y="3004"/>
                  <a:pt x="1256" y="3016"/>
                </a:cubicBezTo>
                <a:cubicBezTo>
                  <a:pt x="1281" y="3046"/>
                  <a:pt x="1282" y="3080"/>
                  <a:pt x="1255" y="3102"/>
                </a:cubicBezTo>
                <a:cubicBezTo>
                  <a:pt x="1249" y="3106"/>
                  <a:pt x="1250" y="3118"/>
                  <a:pt x="1248" y="3129"/>
                </a:cubicBezTo>
                <a:cubicBezTo>
                  <a:pt x="1306" y="3108"/>
                  <a:pt x="1309" y="3040"/>
                  <a:pt x="1259" y="2986"/>
                </a:cubicBezTo>
                <a:close/>
                <a:moveTo>
                  <a:pt x="249" y="2369"/>
                </a:moveTo>
                <a:cubicBezTo>
                  <a:pt x="236" y="2369"/>
                  <a:pt x="236" y="2376"/>
                  <a:pt x="239" y="2386"/>
                </a:cubicBezTo>
                <a:cubicBezTo>
                  <a:pt x="255" y="2429"/>
                  <a:pt x="270" y="2472"/>
                  <a:pt x="286" y="2515"/>
                </a:cubicBezTo>
                <a:cubicBezTo>
                  <a:pt x="289" y="2524"/>
                  <a:pt x="294" y="2532"/>
                  <a:pt x="298" y="2540"/>
                </a:cubicBezTo>
                <a:cubicBezTo>
                  <a:pt x="311" y="2536"/>
                  <a:pt x="312" y="2530"/>
                  <a:pt x="308" y="2520"/>
                </a:cubicBezTo>
                <a:cubicBezTo>
                  <a:pt x="288" y="2471"/>
                  <a:pt x="269" y="2421"/>
                  <a:pt x="249" y="2369"/>
                </a:cubicBezTo>
                <a:close/>
                <a:moveTo>
                  <a:pt x="256" y="1728"/>
                </a:moveTo>
                <a:cubicBezTo>
                  <a:pt x="188" y="1747"/>
                  <a:pt x="85" y="1806"/>
                  <a:pt x="78" y="1824"/>
                </a:cubicBezTo>
                <a:cubicBezTo>
                  <a:pt x="126" y="1803"/>
                  <a:pt x="178" y="1780"/>
                  <a:pt x="231" y="1759"/>
                </a:cubicBezTo>
                <a:cubicBezTo>
                  <a:pt x="247" y="1753"/>
                  <a:pt x="255" y="1745"/>
                  <a:pt x="256" y="1728"/>
                </a:cubicBezTo>
                <a:close/>
                <a:moveTo>
                  <a:pt x="1001" y="2858"/>
                </a:moveTo>
                <a:cubicBezTo>
                  <a:pt x="1028" y="2856"/>
                  <a:pt x="1051" y="2840"/>
                  <a:pt x="1061" y="2818"/>
                </a:cubicBezTo>
                <a:cubicBezTo>
                  <a:pt x="1071" y="2794"/>
                  <a:pt x="1067" y="2771"/>
                  <a:pt x="1058" y="2747"/>
                </a:cubicBezTo>
                <a:cubicBezTo>
                  <a:pt x="1043" y="2755"/>
                  <a:pt x="1041" y="2764"/>
                  <a:pt x="1042" y="2777"/>
                </a:cubicBezTo>
                <a:cubicBezTo>
                  <a:pt x="1044" y="2802"/>
                  <a:pt x="1036" y="2823"/>
                  <a:pt x="1011" y="2832"/>
                </a:cubicBezTo>
                <a:cubicBezTo>
                  <a:pt x="997" y="2838"/>
                  <a:pt x="997" y="2846"/>
                  <a:pt x="1001" y="2858"/>
                </a:cubicBezTo>
                <a:close/>
                <a:moveTo>
                  <a:pt x="246" y="1965"/>
                </a:moveTo>
                <a:cubicBezTo>
                  <a:pt x="245" y="1965"/>
                  <a:pt x="243" y="1965"/>
                  <a:pt x="241" y="1965"/>
                </a:cubicBezTo>
                <a:cubicBezTo>
                  <a:pt x="238" y="1972"/>
                  <a:pt x="232" y="1980"/>
                  <a:pt x="234" y="1986"/>
                </a:cubicBezTo>
                <a:cubicBezTo>
                  <a:pt x="242" y="2018"/>
                  <a:pt x="297" y="2045"/>
                  <a:pt x="333" y="2034"/>
                </a:cubicBezTo>
                <a:cubicBezTo>
                  <a:pt x="328" y="2026"/>
                  <a:pt x="324" y="2012"/>
                  <a:pt x="319" y="2011"/>
                </a:cubicBezTo>
                <a:cubicBezTo>
                  <a:pt x="286" y="2009"/>
                  <a:pt x="263" y="1993"/>
                  <a:pt x="246" y="1965"/>
                </a:cubicBezTo>
                <a:close/>
                <a:moveTo>
                  <a:pt x="1591" y="3013"/>
                </a:moveTo>
                <a:cubicBezTo>
                  <a:pt x="1605" y="3019"/>
                  <a:pt x="1614" y="3017"/>
                  <a:pt x="1613" y="3000"/>
                </a:cubicBezTo>
                <a:cubicBezTo>
                  <a:pt x="1613" y="2989"/>
                  <a:pt x="1613" y="2978"/>
                  <a:pt x="1611" y="2968"/>
                </a:cubicBezTo>
                <a:cubicBezTo>
                  <a:pt x="1605" y="2932"/>
                  <a:pt x="1578" y="2903"/>
                  <a:pt x="1548" y="2899"/>
                </a:cubicBezTo>
                <a:cubicBezTo>
                  <a:pt x="1548" y="2912"/>
                  <a:pt x="1549" y="2924"/>
                  <a:pt x="1564" y="2931"/>
                </a:cubicBezTo>
                <a:cubicBezTo>
                  <a:pt x="1581" y="2939"/>
                  <a:pt x="1589" y="2956"/>
                  <a:pt x="1591" y="2975"/>
                </a:cubicBezTo>
                <a:cubicBezTo>
                  <a:pt x="1592" y="2987"/>
                  <a:pt x="1591" y="3000"/>
                  <a:pt x="1591" y="3013"/>
                </a:cubicBezTo>
                <a:close/>
                <a:moveTo>
                  <a:pt x="1115" y="679"/>
                </a:moveTo>
                <a:cubicBezTo>
                  <a:pt x="1129" y="717"/>
                  <a:pt x="1120" y="747"/>
                  <a:pt x="1087" y="770"/>
                </a:cubicBezTo>
                <a:cubicBezTo>
                  <a:pt x="1120" y="777"/>
                  <a:pt x="1143" y="766"/>
                  <a:pt x="1151" y="742"/>
                </a:cubicBezTo>
                <a:cubicBezTo>
                  <a:pt x="1160" y="716"/>
                  <a:pt x="1148" y="693"/>
                  <a:pt x="1115" y="679"/>
                </a:cubicBezTo>
                <a:close/>
                <a:moveTo>
                  <a:pt x="211" y="2177"/>
                </a:moveTo>
                <a:cubicBezTo>
                  <a:pt x="199" y="2176"/>
                  <a:pt x="201" y="2186"/>
                  <a:pt x="202" y="2194"/>
                </a:cubicBezTo>
                <a:cubicBezTo>
                  <a:pt x="208" y="2235"/>
                  <a:pt x="213" y="2277"/>
                  <a:pt x="220" y="2318"/>
                </a:cubicBezTo>
                <a:cubicBezTo>
                  <a:pt x="222" y="2330"/>
                  <a:pt x="228" y="2342"/>
                  <a:pt x="231" y="2354"/>
                </a:cubicBezTo>
                <a:cubicBezTo>
                  <a:pt x="233" y="2355"/>
                  <a:pt x="236" y="2355"/>
                  <a:pt x="238" y="2355"/>
                </a:cubicBezTo>
                <a:cubicBezTo>
                  <a:pt x="240" y="2350"/>
                  <a:pt x="245" y="2345"/>
                  <a:pt x="244" y="2341"/>
                </a:cubicBezTo>
                <a:cubicBezTo>
                  <a:pt x="233" y="2287"/>
                  <a:pt x="222" y="2234"/>
                  <a:pt x="211" y="2177"/>
                </a:cubicBezTo>
                <a:close/>
                <a:moveTo>
                  <a:pt x="208" y="1954"/>
                </a:moveTo>
                <a:cubicBezTo>
                  <a:pt x="211" y="1956"/>
                  <a:pt x="214" y="1958"/>
                  <a:pt x="217" y="1959"/>
                </a:cubicBezTo>
                <a:cubicBezTo>
                  <a:pt x="220" y="1955"/>
                  <a:pt x="225" y="1950"/>
                  <a:pt x="227" y="1945"/>
                </a:cubicBezTo>
                <a:cubicBezTo>
                  <a:pt x="234" y="1908"/>
                  <a:pt x="241" y="1871"/>
                  <a:pt x="248" y="1835"/>
                </a:cubicBezTo>
                <a:cubicBezTo>
                  <a:pt x="252" y="1816"/>
                  <a:pt x="258" y="1797"/>
                  <a:pt x="262" y="1778"/>
                </a:cubicBezTo>
                <a:cubicBezTo>
                  <a:pt x="261" y="1777"/>
                  <a:pt x="259" y="1775"/>
                  <a:pt x="258" y="1774"/>
                </a:cubicBezTo>
                <a:cubicBezTo>
                  <a:pt x="254" y="1778"/>
                  <a:pt x="250" y="1780"/>
                  <a:pt x="248" y="1785"/>
                </a:cubicBezTo>
                <a:cubicBezTo>
                  <a:pt x="244" y="1795"/>
                  <a:pt x="241" y="1806"/>
                  <a:pt x="239" y="1817"/>
                </a:cubicBezTo>
                <a:cubicBezTo>
                  <a:pt x="228" y="1863"/>
                  <a:pt x="218" y="1909"/>
                  <a:pt x="208" y="1954"/>
                </a:cubicBezTo>
                <a:close/>
                <a:moveTo>
                  <a:pt x="1100" y="3040"/>
                </a:moveTo>
                <a:cubicBezTo>
                  <a:pt x="1143" y="3016"/>
                  <a:pt x="1149" y="2951"/>
                  <a:pt x="1110" y="2905"/>
                </a:cubicBezTo>
                <a:cubicBezTo>
                  <a:pt x="1108" y="2915"/>
                  <a:pt x="1104" y="2923"/>
                  <a:pt x="1106" y="2928"/>
                </a:cubicBezTo>
                <a:cubicBezTo>
                  <a:pt x="1122" y="2964"/>
                  <a:pt x="1120" y="2996"/>
                  <a:pt x="1088" y="3023"/>
                </a:cubicBezTo>
                <a:cubicBezTo>
                  <a:pt x="1093" y="3029"/>
                  <a:pt x="1096" y="3035"/>
                  <a:pt x="1100" y="3040"/>
                </a:cubicBezTo>
                <a:close/>
                <a:moveTo>
                  <a:pt x="889" y="3021"/>
                </a:moveTo>
                <a:cubicBezTo>
                  <a:pt x="891" y="3023"/>
                  <a:pt x="894" y="3025"/>
                  <a:pt x="896" y="3027"/>
                </a:cubicBezTo>
                <a:cubicBezTo>
                  <a:pt x="907" y="3019"/>
                  <a:pt x="919" y="3013"/>
                  <a:pt x="928" y="3004"/>
                </a:cubicBezTo>
                <a:cubicBezTo>
                  <a:pt x="946" y="2985"/>
                  <a:pt x="945" y="2960"/>
                  <a:pt x="941" y="2936"/>
                </a:cubicBezTo>
                <a:cubicBezTo>
                  <a:pt x="938" y="2918"/>
                  <a:pt x="935" y="2916"/>
                  <a:pt x="916" y="2924"/>
                </a:cubicBezTo>
                <a:cubicBezTo>
                  <a:pt x="916" y="2928"/>
                  <a:pt x="917" y="2932"/>
                  <a:pt x="918" y="2936"/>
                </a:cubicBezTo>
                <a:cubicBezTo>
                  <a:pt x="922" y="2961"/>
                  <a:pt x="920" y="2983"/>
                  <a:pt x="897" y="2999"/>
                </a:cubicBezTo>
                <a:cubicBezTo>
                  <a:pt x="892" y="3003"/>
                  <a:pt x="892" y="3013"/>
                  <a:pt x="889" y="3021"/>
                </a:cubicBezTo>
                <a:close/>
                <a:moveTo>
                  <a:pt x="1538" y="2784"/>
                </a:moveTo>
                <a:cubicBezTo>
                  <a:pt x="1544" y="2732"/>
                  <a:pt x="1520" y="2689"/>
                  <a:pt x="1481" y="2671"/>
                </a:cubicBezTo>
                <a:cubicBezTo>
                  <a:pt x="1465" y="2663"/>
                  <a:pt x="1463" y="2665"/>
                  <a:pt x="1459" y="2685"/>
                </a:cubicBezTo>
                <a:cubicBezTo>
                  <a:pt x="1493" y="2699"/>
                  <a:pt x="1515" y="2724"/>
                  <a:pt x="1522" y="2761"/>
                </a:cubicBezTo>
                <a:cubicBezTo>
                  <a:pt x="1523" y="2768"/>
                  <a:pt x="1531" y="2774"/>
                  <a:pt x="1538" y="2784"/>
                </a:cubicBezTo>
                <a:close/>
                <a:moveTo>
                  <a:pt x="1471" y="2614"/>
                </a:moveTo>
                <a:cubicBezTo>
                  <a:pt x="1471" y="2632"/>
                  <a:pt x="1480" y="2636"/>
                  <a:pt x="1495" y="2635"/>
                </a:cubicBezTo>
                <a:cubicBezTo>
                  <a:pt x="1523" y="2634"/>
                  <a:pt x="1539" y="2646"/>
                  <a:pt x="1540" y="2668"/>
                </a:cubicBezTo>
                <a:cubicBezTo>
                  <a:pt x="1541" y="2688"/>
                  <a:pt x="1553" y="2689"/>
                  <a:pt x="1567" y="2690"/>
                </a:cubicBezTo>
                <a:cubicBezTo>
                  <a:pt x="1573" y="2642"/>
                  <a:pt x="1529" y="2607"/>
                  <a:pt x="1471" y="2614"/>
                </a:cubicBezTo>
                <a:close/>
                <a:moveTo>
                  <a:pt x="1754" y="2777"/>
                </a:moveTo>
                <a:cubicBezTo>
                  <a:pt x="1756" y="2776"/>
                  <a:pt x="1759" y="2774"/>
                  <a:pt x="1761" y="2773"/>
                </a:cubicBezTo>
                <a:cubicBezTo>
                  <a:pt x="1760" y="2747"/>
                  <a:pt x="1752" y="2724"/>
                  <a:pt x="1729" y="2709"/>
                </a:cubicBezTo>
                <a:cubicBezTo>
                  <a:pt x="1711" y="2698"/>
                  <a:pt x="1692" y="2696"/>
                  <a:pt x="1673" y="2699"/>
                </a:cubicBezTo>
                <a:cubicBezTo>
                  <a:pt x="1672" y="2718"/>
                  <a:pt x="1678" y="2725"/>
                  <a:pt x="1695" y="2724"/>
                </a:cubicBezTo>
                <a:cubicBezTo>
                  <a:pt x="1715" y="2723"/>
                  <a:pt x="1728" y="2734"/>
                  <a:pt x="1736" y="2752"/>
                </a:cubicBezTo>
                <a:cubicBezTo>
                  <a:pt x="1740" y="2762"/>
                  <a:pt x="1748" y="2769"/>
                  <a:pt x="1754" y="2777"/>
                </a:cubicBezTo>
                <a:close/>
                <a:moveTo>
                  <a:pt x="417" y="1458"/>
                </a:moveTo>
                <a:cubicBezTo>
                  <a:pt x="399" y="1511"/>
                  <a:pt x="441" y="1563"/>
                  <a:pt x="499" y="1562"/>
                </a:cubicBezTo>
                <a:cubicBezTo>
                  <a:pt x="502" y="1550"/>
                  <a:pt x="497" y="1546"/>
                  <a:pt x="485" y="1543"/>
                </a:cubicBezTo>
                <a:cubicBezTo>
                  <a:pt x="446" y="1534"/>
                  <a:pt x="434" y="1518"/>
                  <a:pt x="435" y="1478"/>
                </a:cubicBezTo>
                <a:cubicBezTo>
                  <a:pt x="436" y="1463"/>
                  <a:pt x="431" y="1458"/>
                  <a:pt x="417" y="1458"/>
                </a:cubicBezTo>
                <a:close/>
                <a:moveTo>
                  <a:pt x="1370" y="3096"/>
                </a:moveTo>
                <a:cubicBezTo>
                  <a:pt x="1388" y="3104"/>
                  <a:pt x="1396" y="3097"/>
                  <a:pt x="1397" y="3080"/>
                </a:cubicBezTo>
                <a:cubicBezTo>
                  <a:pt x="1398" y="3072"/>
                  <a:pt x="1400" y="3064"/>
                  <a:pt x="1399" y="3055"/>
                </a:cubicBezTo>
                <a:cubicBezTo>
                  <a:pt x="1398" y="3024"/>
                  <a:pt x="1387" y="2998"/>
                  <a:pt x="1355" y="2977"/>
                </a:cubicBezTo>
                <a:cubicBezTo>
                  <a:pt x="1355" y="2988"/>
                  <a:pt x="1352" y="2998"/>
                  <a:pt x="1356" y="3002"/>
                </a:cubicBezTo>
                <a:cubicBezTo>
                  <a:pt x="1378" y="3031"/>
                  <a:pt x="1386" y="3061"/>
                  <a:pt x="1370" y="3096"/>
                </a:cubicBezTo>
                <a:close/>
                <a:moveTo>
                  <a:pt x="242" y="1767"/>
                </a:moveTo>
                <a:cubicBezTo>
                  <a:pt x="178" y="1781"/>
                  <a:pt x="98" y="1823"/>
                  <a:pt x="82" y="1852"/>
                </a:cubicBezTo>
                <a:cubicBezTo>
                  <a:pt x="90" y="1848"/>
                  <a:pt x="96" y="1844"/>
                  <a:pt x="102" y="1842"/>
                </a:cubicBezTo>
                <a:cubicBezTo>
                  <a:pt x="141" y="1826"/>
                  <a:pt x="180" y="1809"/>
                  <a:pt x="220" y="1795"/>
                </a:cubicBezTo>
                <a:cubicBezTo>
                  <a:pt x="235" y="1790"/>
                  <a:pt x="242" y="1784"/>
                  <a:pt x="242" y="1767"/>
                </a:cubicBezTo>
                <a:close/>
                <a:moveTo>
                  <a:pt x="1661" y="2736"/>
                </a:moveTo>
                <a:cubicBezTo>
                  <a:pt x="1671" y="2682"/>
                  <a:pt x="1619" y="2640"/>
                  <a:pt x="1572" y="2657"/>
                </a:cubicBezTo>
                <a:cubicBezTo>
                  <a:pt x="1571" y="2670"/>
                  <a:pt x="1578" y="2674"/>
                  <a:pt x="1591" y="2676"/>
                </a:cubicBezTo>
                <a:cubicBezTo>
                  <a:pt x="1617" y="2678"/>
                  <a:pt x="1636" y="2691"/>
                  <a:pt x="1645" y="2718"/>
                </a:cubicBezTo>
                <a:cubicBezTo>
                  <a:pt x="1648" y="2725"/>
                  <a:pt x="1655" y="2730"/>
                  <a:pt x="1661" y="2736"/>
                </a:cubicBezTo>
                <a:close/>
                <a:moveTo>
                  <a:pt x="969" y="1159"/>
                </a:moveTo>
                <a:cubicBezTo>
                  <a:pt x="996" y="1189"/>
                  <a:pt x="1036" y="1191"/>
                  <a:pt x="1060" y="1166"/>
                </a:cubicBezTo>
                <a:cubicBezTo>
                  <a:pt x="1072" y="1153"/>
                  <a:pt x="1076" y="1134"/>
                  <a:pt x="1065" y="1124"/>
                </a:cubicBezTo>
                <a:cubicBezTo>
                  <a:pt x="1060" y="1119"/>
                  <a:pt x="1049" y="1120"/>
                  <a:pt x="1040" y="1119"/>
                </a:cubicBezTo>
                <a:cubicBezTo>
                  <a:pt x="1039" y="1127"/>
                  <a:pt x="1037" y="1135"/>
                  <a:pt x="1037" y="1143"/>
                </a:cubicBezTo>
                <a:cubicBezTo>
                  <a:pt x="1037" y="1146"/>
                  <a:pt x="1042" y="1150"/>
                  <a:pt x="1045" y="1154"/>
                </a:cubicBezTo>
                <a:cubicBezTo>
                  <a:pt x="1021" y="1170"/>
                  <a:pt x="997" y="1166"/>
                  <a:pt x="969" y="1159"/>
                </a:cubicBezTo>
                <a:close/>
                <a:moveTo>
                  <a:pt x="674" y="2898"/>
                </a:moveTo>
                <a:cubicBezTo>
                  <a:pt x="668" y="2940"/>
                  <a:pt x="665" y="2948"/>
                  <a:pt x="646" y="2961"/>
                </a:cubicBezTo>
                <a:cubicBezTo>
                  <a:pt x="633" y="2970"/>
                  <a:pt x="635" y="2979"/>
                  <a:pt x="640" y="2989"/>
                </a:cubicBezTo>
                <a:cubicBezTo>
                  <a:pt x="670" y="2983"/>
                  <a:pt x="690" y="2961"/>
                  <a:pt x="697" y="2927"/>
                </a:cubicBezTo>
                <a:cubicBezTo>
                  <a:pt x="702" y="2902"/>
                  <a:pt x="701" y="2902"/>
                  <a:pt x="674" y="2898"/>
                </a:cubicBezTo>
                <a:close/>
                <a:moveTo>
                  <a:pt x="195" y="2103"/>
                </a:moveTo>
                <a:cubicBezTo>
                  <a:pt x="196" y="2103"/>
                  <a:pt x="197" y="2103"/>
                  <a:pt x="198" y="2103"/>
                </a:cubicBezTo>
                <a:cubicBezTo>
                  <a:pt x="198" y="2118"/>
                  <a:pt x="197" y="2133"/>
                  <a:pt x="198" y="2148"/>
                </a:cubicBezTo>
                <a:cubicBezTo>
                  <a:pt x="199" y="2153"/>
                  <a:pt x="204" y="2157"/>
                  <a:pt x="206" y="2161"/>
                </a:cubicBezTo>
                <a:cubicBezTo>
                  <a:pt x="209" y="2156"/>
                  <a:pt x="212" y="2152"/>
                  <a:pt x="213" y="2147"/>
                </a:cubicBezTo>
                <a:cubicBezTo>
                  <a:pt x="216" y="2095"/>
                  <a:pt x="218" y="2043"/>
                  <a:pt x="220" y="1992"/>
                </a:cubicBezTo>
                <a:cubicBezTo>
                  <a:pt x="221" y="1987"/>
                  <a:pt x="217" y="1982"/>
                  <a:pt x="216" y="1977"/>
                </a:cubicBezTo>
                <a:cubicBezTo>
                  <a:pt x="213" y="1981"/>
                  <a:pt x="208" y="1985"/>
                  <a:pt x="207" y="1990"/>
                </a:cubicBezTo>
                <a:cubicBezTo>
                  <a:pt x="203" y="2027"/>
                  <a:pt x="199" y="2065"/>
                  <a:pt x="195" y="2103"/>
                </a:cubicBezTo>
                <a:close/>
                <a:moveTo>
                  <a:pt x="88" y="1871"/>
                </a:moveTo>
                <a:cubicBezTo>
                  <a:pt x="89" y="1873"/>
                  <a:pt x="89" y="1874"/>
                  <a:pt x="90" y="1875"/>
                </a:cubicBezTo>
                <a:cubicBezTo>
                  <a:pt x="95" y="1873"/>
                  <a:pt x="101" y="1870"/>
                  <a:pt x="106" y="1868"/>
                </a:cubicBezTo>
                <a:cubicBezTo>
                  <a:pt x="140" y="1856"/>
                  <a:pt x="174" y="1842"/>
                  <a:pt x="209" y="1832"/>
                </a:cubicBezTo>
                <a:cubicBezTo>
                  <a:pt x="224" y="1827"/>
                  <a:pt x="229" y="1821"/>
                  <a:pt x="229" y="1805"/>
                </a:cubicBezTo>
                <a:cubicBezTo>
                  <a:pt x="177" y="1819"/>
                  <a:pt x="126" y="1832"/>
                  <a:pt x="88" y="1871"/>
                </a:cubicBezTo>
                <a:close/>
                <a:moveTo>
                  <a:pt x="1417" y="1871"/>
                </a:moveTo>
                <a:cubicBezTo>
                  <a:pt x="1365" y="1894"/>
                  <a:pt x="1315" y="1895"/>
                  <a:pt x="1260" y="1873"/>
                </a:cubicBezTo>
                <a:cubicBezTo>
                  <a:pt x="1302" y="1918"/>
                  <a:pt x="1394" y="1923"/>
                  <a:pt x="1417" y="1871"/>
                </a:cubicBezTo>
                <a:close/>
                <a:moveTo>
                  <a:pt x="222" y="1159"/>
                </a:moveTo>
                <a:cubicBezTo>
                  <a:pt x="212" y="1181"/>
                  <a:pt x="215" y="1197"/>
                  <a:pt x="229" y="1213"/>
                </a:cubicBezTo>
                <a:cubicBezTo>
                  <a:pt x="251" y="1239"/>
                  <a:pt x="274" y="1265"/>
                  <a:pt x="295" y="1290"/>
                </a:cubicBezTo>
                <a:cubicBezTo>
                  <a:pt x="303" y="1270"/>
                  <a:pt x="296" y="1244"/>
                  <a:pt x="273" y="1229"/>
                </a:cubicBezTo>
                <a:cubicBezTo>
                  <a:pt x="248" y="1213"/>
                  <a:pt x="228" y="1193"/>
                  <a:pt x="222" y="1159"/>
                </a:cubicBezTo>
                <a:close/>
                <a:moveTo>
                  <a:pt x="1046" y="1077"/>
                </a:moveTo>
                <a:cubicBezTo>
                  <a:pt x="1046" y="1079"/>
                  <a:pt x="1047" y="1081"/>
                  <a:pt x="1047" y="1083"/>
                </a:cubicBezTo>
                <a:cubicBezTo>
                  <a:pt x="1062" y="1079"/>
                  <a:pt x="1078" y="1078"/>
                  <a:pt x="1092" y="1072"/>
                </a:cubicBezTo>
                <a:cubicBezTo>
                  <a:pt x="1116" y="1062"/>
                  <a:pt x="1123" y="1029"/>
                  <a:pt x="1106" y="1011"/>
                </a:cubicBezTo>
                <a:cubicBezTo>
                  <a:pt x="1100" y="1004"/>
                  <a:pt x="1088" y="1002"/>
                  <a:pt x="1079" y="1001"/>
                </a:cubicBezTo>
                <a:cubicBezTo>
                  <a:pt x="1075" y="1001"/>
                  <a:pt x="1069" y="1009"/>
                  <a:pt x="1064" y="1013"/>
                </a:cubicBezTo>
                <a:cubicBezTo>
                  <a:pt x="1069" y="1018"/>
                  <a:pt x="1073" y="1023"/>
                  <a:pt x="1078" y="1028"/>
                </a:cubicBezTo>
                <a:cubicBezTo>
                  <a:pt x="1083" y="1032"/>
                  <a:pt x="1094" y="1036"/>
                  <a:pt x="1093" y="1038"/>
                </a:cubicBezTo>
                <a:cubicBezTo>
                  <a:pt x="1091" y="1046"/>
                  <a:pt x="1087" y="1056"/>
                  <a:pt x="1081" y="1060"/>
                </a:cubicBezTo>
                <a:cubicBezTo>
                  <a:pt x="1071" y="1068"/>
                  <a:pt x="1058" y="1072"/>
                  <a:pt x="1046" y="1077"/>
                </a:cubicBezTo>
                <a:close/>
                <a:moveTo>
                  <a:pt x="307" y="1614"/>
                </a:moveTo>
                <a:cubicBezTo>
                  <a:pt x="275" y="1599"/>
                  <a:pt x="257" y="1576"/>
                  <a:pt x="252" y="1542"/>
                </a:cubicBezTo>
                <a:cubicBezTo>
                  <a:pt x="250" y="1526"/>
                  <a:pt x="243" y="1526"/>
                  <a:pt x="231" y="1531"/>
                </a:cubicBezTo>
                <a:cubicBezTo>
                  <a:pt x="231" y="1577"/>
                  <a:pt x="256" y="1614"/>
                  <a:pt x="298" y="1629"/>
                </a:cubicBezTo>
                <a:cubicBezTo>
                  <a:pt x="300" y="1624"/>
                  <a:pt x="303" y="1620"/>
                  <a:pt x="307" y="1614"/>
                </a:cubicBezTo>
                <a:close/>
                <a:moveTo>
                  <a:pt x="617" y="1037"/>
                </a:moveTo>
                <a:cubicBezTo>
                  <a:pt x="562" y="1003"/>
                  <a:pt x="469" y="1011"/>
                  <a:pt x="430" y="1059"/>
                </a:cubicBezTo>
                <a:cubicBezTo>
                  <a:pt x="492" y="1031"/>
                  <a:pt x="553" y="1025"/>
                  <a:pt x="617" y="1037"/>
                </a:cubicBezTo>
                <a:close/>
                <a:moveTo>
                  <a:pt x="747" y="970"/>
                </a:moveTo>
                <a:cubicBezTo>
                  <a:pt x="694" y="976"/>
                  <a:pt x="693" y="975"/>
                  <a:pt x="658" y="926"/>
                </a:cubicBezTo>
                <a:cubicBezTo>
                  <a:pt x="648" y="950"/>
                  <a:pt x="657" y="975"/>
                  <a:pt x="680" y="990"/>
                </a:cubicBezTo>
                <a:cubicBezTo>
                  <a:pt x="701" y="1003"/>
                  <a:pt x="725" y="997"/>
                  <a:pt x="747" y="970"/>
                </a:cubicBezTo>
                <a:close/>
                <a:moveTo>
                  <a:pt x="962" y="2318"/>
                </a:moveTo>
                <a:cubicBezTo>
                  <a:pt x="919" y="2326"/>
                  <a:pt x="889" y="2309"/>
                  <a:pt x="866" y="2275"/>
                </a:cubicBezTo>
                <a:cubicBezTo>
                  <a:pt x="863" y="2270"/>
                  <a:pt x="853" y="2270"/>
                  <a:pt x="843" y="2266"/>
                </a:cubicBezTo>
                <a:cubicBezTo>
                  <a:pt x="861" y="2315"/>
                  <a:pt x="939" y="2357"/>
                  <a:pt x="964" y="2335"/>
                </a:cubicBezTo>
                <a:cubicBezTo>
                  <a:pt x="963" y="2331"/>
                  <a:pt x="963" y="2326"/>
                  <a:pt x="962" y="2318"/>
                </a:cubicBezTo>
                <a:close/>
                <a:moveTo>
                  <a:pt x="939" y="2608"/>
                </a:moveTo>
                <a:cubicBezTo>
                  <a:pt x="929" y="2593"/>
                  <a:pt x="928" y="2592"/>
                  <a:pt x="915" y="2601"/>
                </a:cubicBezTo>
                <a:cubicBezTo>
                  <a:pt x="888" y="2619"/>
                  <a:pt x="860" y="2623"/>
                  <a:pt x="830" y="2610"/>
                </a:cubicBezTo>
                <a:cubicBezTo>
                  <a:pt x="823" y="2607"/>
                  <a:pt x="814" y="2608"/>
                  <a:pt x="806" y="2607"/>
                </a:cubicBezTo>
                <a:cubicBezTo>
                  <a:pt x="847" y="2644"/>
                  <a:pt x="906" y="2643"/>
                  <a:pt x="939" y="2608"/>
                </a:cubicBezTo>
                <a:close/>
                <a:moveTo>
                  <a:pt x="1396" y="2714"/>
                </a:moveTo>
                <a:cubicBezTo>
                  <a:pt x="1348" y="2747"/>
                  <a:pt x="1303" y="2776"/>
                  <a:pt x="1259" y="2807"/>
                </a:cubicBezTo>
                <a:cubicBezTo>
                  <a:pt x="1255" y="2809"/>
                  <a:pt x="1256" y="2816"/>
                  <a:pt x="1254" y="2822"/>
                </a:cubicBezTo>
                <a:cubicBezTo>
                  <a:pt x="1256" y="2822"/>
                  <a:pt x="1258" y="2823"/>
                  <a:pt x="1260" y="2824"/>
                </a:cubicBezTo>
                <a:cubicBezTo>
                  <a:pt x="1310" y="2795"/>
                  <a:pt x="1358" y="2764"/>
                  <a:pt x="1396" y="2714"/>
                </a:cubicBezTo>
                <a:close/>
                <a:moveTo>
                  <a:pt x="385" y="1357"/>
                </a:moveTo>
                <a:cubicBezTo>
                  <a:pt x="378" y="1386"/>
                  <a:pt x="383" y="1412"/>
                  <a:pt x="405" y="1433"/>
                </a:cubicBezTo>
                <a:cubicBezTo>
                  <a:pt x="426" y="1452"/>
                  <a:pt x="464" y="1461"/>
                  <a:pt x="488" y="1451"/>
                </a:cubicBezTo>
                <a:cubicBezTo>
                  <a:pt x="435" y="1439"/>
                  <a:pt x="398" y="1412"/>
                  <a:pt x="385" y="1357"/>
                </a:cubicBezTo>
                <a:close/>
                <a:moveTo>
                  <a:pt x="317" y="1404"/>
                </a:moveTo>
                <a:cubicBezTo>
                  <a:pt x="311" y="1408"/>
                  <a:pt x="307" y="1412"/>
                  <a:pt x="303" y="1415"/>
                </a:cubicBezTo>
                <a:cubicBezTo>
                  <a:pt x="325" y="1452"/>
                  <a:pt x="370" y="1467"/>
                  <a:pt x="406" y="1447"/>
                </a:cubicBezTo>
                <a:cubicBezTo>
                  <a:pt x="398" y="1442"/>
                  <a:pt x="392" y="1435"/>
                  <a:pt x="385" y="1434"/>
                </a:cubicBezTo>
                <a:cubicBezTo>
                  <a:pt x="359" y="1432"/>
                  <a:pt x="335" y="1426"/>
                  <a:pt x="317" y="1404"/>
                </a:cubicBezTo>
                <a:close/>
                <a:moveTo>
                  <a:pt x="1502" y="126"/>
                </a:moveTo>
                <a:cubicBezTo>
                  <a:pt x="1545" y="124"/>
                  <a:pt x="1568" y="96"/>
                  <a:pt x="1594" y="67"/>
                </a:cubicBezTo>
                <a:cubicBezTo>
                  <a:pt x="1558" y="63"/>
                  <a:pt x="1517" y="89"/>
                  <a:pt x="1502" y="126"/>
                </a:cubicBezTo>
                <a:close/>
                <a:moveTo>
                  <a:pt x="961" y="945"/>
                </a:moveTo>
                <a:cubicBezTo>
                  <a:pt x="983" y="968"/>
                  <a:pt x="1012" y="972"/>
                  <a:pt x="1032" y="957"/>
                </a:cubicBezTo>
                <a:cubicBezTo>
                  <a:pt x="1049" y="944"/>
                  <a:pt x="1051" y="920"/>
                  <a:pt x="1038" y="898"/>
                </a:cubicBezTo>
                <a:cubicBezTo>
                  <a:pt x="1021" y="936"/>
                  <a:pt x="1021" y="936"/>
                  <a:pt x="961" y="945"/>
                </a:cubicBezTo>
                <a:close/>
                <a:moveTo>
                  <a:pt x="240" y="2221"/>
                </a:moveTo>
                <a:cubicBezTo>
                  <a:pt x="229" y="2239"/>
                  <a:pt x="236" y="2250"/>
                  <a:pt x="251" y="2258"/>
                </a:cubicBezTo>
                <a:cubicBezTo>
                  <a:pt x="261" y="2263"/>
                  <a:pt x="271" y="2269"/>
                  <a:pt x="282" y="2271"/>
                </a:cubicBezTo>
                <a:cubicBezTo>
                  <a:pt x="303" y="2276"/>
                  <a:pt x="323" y="2273"/>
                  <a:pt x="342" y="2253"/>
                </a:cubicBezTo>
                <a:cubicBezTo>
                  <a:pt x="330" y="2251"/>
                  <a:pt x="321" y="2246"/>
                  <a:pt x="312" y="2248"/>
                </a:cubicBezTo>
                <a:cubicBezTo>
                  <a:pt x="283" y="2254"/>
                  <a:pt x="258" y="2249"/>
                  <a:pt x="240" y="2221"/>
                </a:cubicBezTo>
                <a:close/>
                <a:moveTo>
                  <a:pt x="197" y="1969"/>
                </a:moveTo>
                <a:cubicBezTo>
                  <a:pt x="195" y="1967"/>
                  <a:pt x="193" y="1965"/>
                  <a:pt x="191" y="1964"/>
                </a:cubicBezTo>
                <a:cubicBezTo>
                  <a:pt x="145" y="1973"/>
                  <a:pt x="101" y="1988"/>
                  <a:pt x="71" y="2028"/>
                </a:cubicBezTo>
                <a:cubicBezTo>
                  <a:pt x="109" y="2013"/>
                  <a:pt x="147" y="1999"/>
                  <a:pt x="184" y="1983"/>
                </a:cubicBezTo>
                <a:cubicBezTo>
                  <a:pt x="189" y="1981"/>
                  <a:pt x="192" y="1974"/>
                  <a:pt x="197" y="1969"/>
                </a:cubicBezTo>
                <a:close/>
                <a:moveTo>
                  <a:pt x="257" y="1759"/>
                </a:moveTo>
                <a:cubicBezTo>
                  <a:pt x="258" y="1760"/>
                  <a:pt x="259" y="1762"/>
                  <a:pt x="261" y="1764"/>
                </a:cubicBezTo>
                <a:cubicBezTo>
                  <a:pt x="266" y="1761"/>
                  <a:pt x="273" y="1760"/>
                  <a:pt x="275" y="1756"/>
                </a:cubicBezTo>
                <a:cubicBezTo>
                  <a:pt x="292" y="1717"/>
                  <a:pt x="308" y="1678"/>
                  <a:pt x="324" y="1639"/>
                </a:cubicBezTo>
                <a:cubicBezTo>
                  <a:pt x="323" y="1638"/>
                  <a:pt x="322" y="1636"/>
                  <a:pt x="320" y="1634"/>
                </a:cubicBezTo>
                <a:cubicBezTo>
                  <a:pt x="315" y="1637"/>
                  <a:pt x="309" y="1638"/>
                  <a:pt x="306" y="1642"/>
                </a:cubicBezTo>
                <a:cubicBezTo>
                  <a:pt x="301" y="1648"/>
                  <a:pt x="300" y="1656"/>
                  <a:pt x="297" y="1663"/>
                </a:cubicBezTo>
                <a:cubicBezTo>
                  <a:pt x="283" y="1695"/>
                  <a:pt x="270" y="1727"/>
                  <a:pt x="257" y="1759"/>
                </a:cubicBezTo>
                <a:close/>
                <a:moveTo>
                  <a:pt x="197" y="1995"/>
                </a:moveTo>
                <a:cubicBezTo>
                  <a:pt x="147" y="1999"/>
                  <a:pt x="83" y="2035"/>
                  <a:pt x="74" y="2058"/>
                </a:cubicBezTo>
                <a:cubicBezTo>
                  <a:pt x="109" y="2045"/>
                  <a:pt x="145" y="2031"/>
                  <a:pt x="181" y="2016"/>
                </a:cubicBezTo>
                <a:cubicBezTo>
                  <a:pt x="187" y="2013"/>
                  <a:pt x="190" y="2004"/>
                  <a:pt x="197" y="1995"/>
                </a:cubicBezTo>
                <a:close/>
                <a:moveTo>
                  <a:pt x="76" y="2092"/>
                </a:moveTo>
                <a:cubicBezTo>
                  <a:pt x="109" y="2079"/>
                  <a:pt x="139" y="2065"/>
                  <a:pt x="171" y="2055"/>
                </a:cubicBezTo>
                <a:cubicBezTo>
                  <a:pt x="186" y="2049"/>
                  <a:pt x="192" y="2043"/>
                  <a:pt x="186" y="2026"/>
                </a:cubicBezTo>
                <a:cubicBezTo>
                  <a:pt x="143" y="2039"/>
                  <a:pt x="104" y="2054"/>
                  <a:pt x="76" y="2092"/>
                </a:cubicBezTo>
                <a:close/>
                <a:moveTo>
                  <a:pt x="1247" y="1922"/>
                </a:moveTo>
                <a:cubicBezTo>
                  <a:pt x="1285" y="1966"/>
                  <a:pt x="1346" y="1969"/>
                  <a:pt x="1374" y="1929"/>
                </a:cubicBezTo>
                <a:cubicBezTo>
                  <a:pt x="1330" y="1938"/>
                  <a:pt x="1288" y="1939"/>
                  <a:pt x="1247" y="1922"/>
                </a:cubicBezTo>
                <a:close/>
                <a:moveTo>
                  <a:pt x="976" y="1995"/>
                </a:moveTo>
                <a:cubicBezTo>
                  <a:pt x="1002" y="2013"/>
                  <a:pt x="1024" y="2029"/>
                  <a:pt x="1046" y="2043"/>
                </a:cubicBezTo>
                <a:cubicBezTo>
                  <a:pt x="1057" y="2049"/>
                  <a:pt x="1066" y="2046"/>
                  <a:pt x="1066" y="2034"/>
                </a:cubicBezTo>
                <a:cubicBezTo>
                  <a:pt x="1042" y="2015"/>
                  <a:pt x="1020" y="1997"/>
                  <a:pt x="995" y="1977"/>
                </a:cubicBezTo>
                <a:cubicBezTo>
                  <a:pt x="992" y="1980"/>
                  <a:pt x="987" y="1985"/>
                  <a:pt x="976" y="1995"/>
                </a:cubicBezTo>
                <a:close/>
                <a:moveTo>
                  <a:pt x="1160" y="2874"/>
                </a:moveTo>
                <a:cubicBezTo>
                  <a:pt x="1160" y="2903"/>
                  <a:pt x="1167" y="2934"/>
                  <a:pt x="1145" y="2958"/>
                </a:cubicBezTo>
                <a:cubicBezTo>
                  <a:pt x="1159" y="2969"/>
                  <a:pt x="1169" y="2967"/>
                  <a:pt x="1173" y="2951"/>
                </a:cubicBezTo>
                <a:cubicBezTo>
                  <a:pt x="1177" y="2932"/>
                  <a:pt x="1182" y="2912"/>
                  <a:pt x="1184" y="2892"/>
                </a:cubicBezTo>
                <a:cubicBezTo>
                  <a:pt x="1186" y="2879"/>
                  <a:pt x="1179" y="2870"/>
                  <a:pt x="1160" y="2874"/>
                </a:cubicBezTo>
                <a:close/>
                <a:moveTo>
                  <a:pt x="1221" y="601"/>
                </a:moveTo>
                <a:cubicBezTo>
                  <a:pt x="1194" y="624"/>
                  <a:pt x="1187" y="677"/>
                  <a:pt x="1208" y="705"/>
                </a:cubicBezTo>
                <a:cubicBezTo>
                  <a:pt x="1223" y="671"/>
                  <a:pt x="1233" y="638"/>
                  <a:pt x="1221" y="601"/>
                </a:cubicBezTo>
                <a:close/>
                <a:moveTo>
                  <a:pt x="1469" y="2955"/>
                </a:moveTo>
                <a:cubicBezTo>
                  <a:pt x="1472" y="2964"/>
                  <a:pt x="1472" y="2974"/>
                  <a:pt x="1477" y="2978"/>
                </a:cubicBezTo>
                <a:cubicBezTo>
                  <a:pt x="1506" y="2999"/>
                  <a:pt x="1510" y="3026"/>
                  <a:pt x="1492" y="3062"/>
                </a:cubicBezTo>
                <a:cubicBezTo>
                  <a:pt x="1501" y="3060"/>
                  <a:pt x="1509" y="3060"/>
                  <a:pt x="1510" y="3057"/>
                </a:cubicBezTo>
                <a:cubicBezTo>
                  <a:pt x="1529" y="3021"/>
                  <a:pt x="1522" y="2971"/>
                  <a:pt x="1469" y="2955"/>
                </a:cubicBezTo>
                <a:close/>
                <a:moveTo>
                  <a:pt x="1105" y="3048"/>
                </a:moveTo>
                <a:cubicBezTo>
                  <a:pt x="1102" y="3061"/>
                  <a:pt x="1097" y="3070"/>
                  <a:pt x="1097" y="3079"/>
                </a:cubicBezTo>
                <a:cubicBezTo>
                  <a:pt x="1099" y="3096"/>
                  <a:pt x="1104" y="3113"/>
                  <a:pt x="1108" y="3133"/>
                </a:cubicBezTo>
                <a:cubicBezTo>
                  <a:pt x="1113" y="3133"/>
                  <a:pt x="1122" y="3133"/>
                  <a:pt x="1133" y="3134"/>
                </a:cubicBezTo>
                <a:cubicBezTo>
                  <a:pt x="1132" y="3103"/>
                  <a:pt x="1131" y="3075"/>
                  <a:pt x="1105" y="3048"/>
                </a:cubicBezTo>
                <a:close/>
                <a:moveTo>
                  <a:pt x="972" y="403"/>
                </a:moveTo>
                <a:cubicBezTo>
                  <a:pt x="977" y="428"/>
                  <a:pt x="982" y="452"/>
                  <a:pt x="987" y="477"/>
                </a:cubicBezTo>
                <a:cubicBezTo>
                  <a:pt x="994" y="474"/>
                  <a:pt x="1004" y="471"/>
                  <a:pt x="1012" y="468"/>
                </a:cubicBezTo>
                <a:cubicBezTo>
                  <a:pt x="1009" y="457"/>
                  <a:pt x="1006" y="448"/>
                  <a:pt x="1005" y="439"/>
                </a:cubicBezTo>
                <a:cubicBezTo>
                  <a:pt x="1005" y="429"/>
                  <a:pt x="1008" y="420"/>
                  <a:pt x="1010" y="409"/>
                </a:cubicBezTo>
                <a:cubicBezTo>
                  <a:pt x="997" y="407"/>
                  <a:pt x="984" y="405"/>
                  <a:pt x="972" y="403"/>
                </a:cubicBezTo>
                <a:close/>
                <a:moveTo>
                  <a:pt x="218" y="2336"/>
                </a:moveTo>
                <a:cubicBezTo>
                  <a:pt x="174" y="2345"/>
                  <a:pt x="135" y="2383"/>
                  <a:pt x="134" y="2411"/>
                </a:cubicBezTo>
                <a:cubicBezTo>
                  <a:pt x="160" y="2393"/>
                  <a:pt x="187" y="2374"/>
                  <a:pt x="214" y="2355"/>
                </a:cubicBezTo>
                <a:cubicBezTo>
                  <a:pt x="218" y="2352"/>
                  <a:pt x="217" y="2344"/>
                  <a:pt x="218" y="2336"/>
                </a:cubicBezTo>
                <a:close/>
                <a:moveTo>
                  <a:pt x="1677" y="2403"/>
                </a:moveTo>
                <a:cubicBezTo>
                  <a:pt x="1674" y="2453"/>
                  <a:pt x="1660" y="2499"/>
                  <a:pt x="1621" y="2539"/>
                </a:cubicBezTo>
                <a:cubicBezTo>
                  <a:pt x="1673" y="2521"/>
                  <a:pt x="1693" y="2471"/>
                  <a:pt x="1677" y="2403"/>
                </a:cubicBezTo>
                <a:close/>
                <a:moveTo>
                  <a:pt x="836" y="1016"/>
                </a:moveTo>
                <a:cubicBezTo>
                  <a:pt x="828" y="1047"/>
                  <a:pt x="827" y="1048"/>
                  <a:pt x="799" y="1038"/>
                </a:cubicBezTo>
                <a:cubicBezTo>
                  <a:pt x="796" y="1057"/>
                  <a:pt x="801" y="1067"/>
                  <a:pt x="814" y="1070"/>
                </a:cubicBezTo>
                <a:cubicBezTo>
                  <a:pt x="829" y="1074"/>
                  <a:pt x="851" y="1064"/>
                  <a:pt x="855" y="1051"/>
                </a:cubicBezTo>
                <a:cubicBezTo>
                  <a:pt x="860" y="1036"/>
                  <a:pt x="854" y="1024"/>
                  <a:pt x="836" y="1016"/>
                </a:cubicBezTo>
                <a:close/>
                <a:moveTo>
                  <a:pt x="145" y="2444"/>
                </a:moveTo>
                <a:cubicBezTo>
                  <a:pt x="172" y="2424"/>
                  <a:pt x="197" y="2406"/>
                  <a:pt x="222" y="2387"/>
                </a:cubicBezTo>
                <a:cubicBezTo>
                  <a:pt x="225" y="2384"/>
                  <a:pt x="224" y="2375"/>
                  <a:pt x="226" y="2365"/>
                </a:cubicBezTo>
                <a:cubicBezTo>
                  <a:pt x="184" y="2381"/>
                  <a:pt x="155" y="2402"/>
                  <a:pt x="145" y="2444"/>
                </a:cubicBezTo>
                <a:close/>
                <a:moveTo>
                  <a:pt x="1254" y="2838"/>
                </a:moveTo>
                <a:cubicBezTo>
                  <a:pt x="1242" y="2842"/>
                  <a:pt x="1240" y="2848"/>
                  <a:pt x="1246" y="2858"/>
                </a:cubicBezTo>
                <a:cubicBezTo>
                  <a:pt x="1259" y="2879"/>
                  <a:pt x="1263" y="2901"/>
                  <a:pt x="1257" y="2925"/>
                </a:cubicBezTo>
                <a:cubicBezTo>
                  <a:pt x="1255" y="2934"/>
                  <a:pt x="1258" y="2945"/>
                  <a:pt x="1259" y="2959"/>
                </a:cubicBezTo>
                <a:cubicBezTo>
                  <a:pt x="1284" y="2920"/>
                  <a:pt x="1281" y="2873"/>
                  <a:pt x="1254" y="2838"/>
                </a:cubicBezTo>
                <a:close/>
                <a:moveTo>
                  <a:pt x="906" y="2794"/>
                </a:moveTo>
                <a:cubicBezTo>
                  <a:pt x="902" y="2799"/>
                  <a:pt x="897" y="2804"/>
                  <a:pt x="895" y="2810"/>
                </a:cubicBezTo>
                <a:cubicBezTo>
                  <a:pt x="888" y="2837"/>
                  <a:pt x="873" y="2858"/>
                  <a:pt x="846" y="2870"/>
                </a:cubicBezTo>
                <a:cubicBezTo>
                  <a:pt x="843" y="2871"/>
                  <a:pt x="839" y="2873"/>
                  <a:pt x="835" y="2876"/>
                </a:cubicBezTo>
                <a:cubicBezTo>
                  <a:pt x="881" y="2886"/>
                  <a:pt x="915" y="2849"/>
                  <a:pt x="906" y="2794"/>
                </a:cubicBezTo>
                <a:close/>
                <a:moveTo>
                  <a:pt x="1652" y="2364"/>
                </a:moveTo>
                <a:cubicBezTo>
                  <a:pt x="1650" y="2389"/>
                  <a:pt x="1651" y="2418"/>
                  <a:pt x="1644" y="2445"/>
                </a:cubicBezTo>
                <a:cubicBezTo>
                  <a:pt x="1638" y="2472"/>
                  <a:pt x="1623" y="2497"/>
                  <a:pt x="1613" y="2521"/>
                </a:cubicBezTo>
                <a:cubicBezTo>
                  <a:pt x="1656" y="2500"/>
                  <a:pt x="1677" y="2417"/>
                  <a:pt x="1652" y="2364"/>
                </a:cubicBezTo>
                <a:close/>
                <a:moveTo>
                  <a:pt x="192" y="2209"/>
                </a:moveTo>
                <a:cubicBezTo>
                  <a:pt x="154" y="2215"/>
                  <a:pt x="118" y="2246"/>
                  <a:pt x="114" y="2273"/>
                </a:cubicBezTo>
                <a:cubicBezTo>
                  <a:pt x="135" y="2261"/>
                  <a:pt x="157" y="2246"/>
                  <a:pt x="181" y="2236"/>
                </a:cubicBezTo>
                <a:cubicBezTo>
                  <a:pt x="196" y="2229"/>
                  <a:pt x="197" y="2221"/>
                  <a:pt x="192" y="2209"/>
                </a:cubicBezTo>
                <a:close/>
                <a:moveTo>
                  <a:pt x="98" y="1918"/>
                </a:moveTo>
                <a:cubicBezTo>
                  <a:pt x="133" y="1910"/>
                  <a:pt x="167" y="1902"/>
                  <a:pt x="202" y="1892"/>
                </a:cubicBezTo>
                <a:cubicBezTo>
                  <a:pt x="207" y="1891"/>
                  <a:pt x="210" y="1880"/>
                  <a:pt x="215" y="1871"/>
                </a:cubicBezTo>
                <a:cubicBezTo>
                  <a:pt x="171" y="1875"/>
                  <a:pt x="119" y="1896"/>
                  <a:pt x="98" y="1918"/>
                </a:cubicBezTo>
                <a:close/>
                <a:moveTo>
                  <a:pt x="131" y="2369"/>
                </a:moveTo>
                <a:cubicBezTo>
                  <a:pt x="157" y="2354"/>
                  <a:pt x="183" y="2338"/>
                  <a:pt x="212" y="2321"/>
                </a:cubicBezTo>
                <a:cubicBezTo>
                  <a:pt x="211" y="2317"/>
                  <a:pt x="209" y="2311"/>
                  <a:pt x="207" y="2304"/>
                </a:cubicBezTo>
                <a:cubicBezTo>
                  <a:pt x="172" y="2310"/>
                  <a:pt x="136" y="2343"/>
                  <a:pt x="131" y="2369"/>
                </a:cubicBezTo>
                <a:close/>
                <a:moveTo>
                  <a:pt x="872" y="398"/>
                </a:moveTo>
                <a:cubicBezTo>
                  <a:pt x="858" y="374"/>
                  <a:pt x="836" y="366"/>
                  <a:pt x="812" y="375"/>
                </a:cubicBezTo>
                <a:cubicBezTo>
                  <a:pt x="792" y="383"/>
                  <a:pt x="784" y="398"/>
                  <a:pt x="788" y="418"/>
                </a:cubicBezTo>
                <a:cubicBezTo>
                  <a:pt x="822" y="391"/>
                  <a:pt x="823" y="391"/>
                  <a:pt x="872" y="398"/>
                </a:cubicBezTo>
                <a:close/>
                <a:moveTo>
                  <a:pt x="204" y="1902"/>
                </a:moveTo>
                <a:cubicBezTo>
                  <a:pt x="161" y="1909"/>
                  <a:pt x="121" y="1919"/>
                  <a:pt x="91" y="1950"/>
                </a:cubicBezTo>
                <a:cubicBezTo>
                  <a:pt x="123" y="1942"/>
                  <a:pt x="154" y="1932"/>
                  <a:pt x="187" y="1925"/>
                </a:cubicBezTo>
                <a:cubicBezTo>
                  <a:pt x="200" y="1923"/>
                  <a:pt x="206" y="1919"/>
                  <a:pt x="204" y="1902"/>
                </a:cubicBezTo>
                <a:close/>
                <a:moveTo>
                  <a:pt x="1001" y="1675"/>
                </a:moveTo>
                <a:cubicBezTo>
                  <a:pt x="991" y="1680"/>
                  <a:pt x="981" y="1689"/>
                  <a:pt x="973" y="1688"/>
                </a:cubicBezTo>
                <a:cubicBezTo>
                  <a:pt x="955" y="1686"/>
                  <a:pt x="968" y="1672"/>
                  <a:pt x="967" y="1663"/>
                </a:cubicBezTo>
                <a:cubicBezTo>
                  <a:pt x="949" y="1673"/>
                  <a:pt x="942" y="1689"/>
                  <a:pt x="951" y="1702"/>
                </a:cubicBezTo>
                <a:cubicBezTo>
                  <a:pt x="960" y="1717"/>
                  <a:pt x="981" y="1722"/>
                  <a:pt x="994" y="1712"/>
                </a:cubicBezTo>
                <a:cubicBezTo>
                  <a:pt x="1009" y="1702"/>
                  <a:pt x="1010" y="1687"/>
                  <a:pt x="1001" y="1675"/>
                </a:cubicBezTo>
                <a:close/>
                <a:moveTo>
                  <a:pt x="230" y="2394"/>
                </a:moveTo>
                <a:cubicBezTo>
                  <a:pt x="190" y="2416"/>
                  <a:pt x="166" y="2449"/>
                  <a:pt x="168" y="2476"/>
                </a:cubicBezTo>
                <a:cubicBezTo>
                  <a:pt x="187" y="2458"/>
                  <a:pt x="206" y="2438"/>
                  <a:pt x="227" y="2421"/>
                </a:cubicBezTo>
                <a:cubicBezTo>
                  <a:pt x="237" y="2412"/>
                  <a:pt x="237" y="2405"/>
                  <a:pt x="230" y="2394"/>
                </a:cubicBezTo>
                <a:close/>
                <a:moveTo>
                  <a:pt x="1013" y="2443"/>
                </a:moveTo>
                <a:cubicBezTo>
                  <a:pt x="1019" y="2454"/>
                  <a:pt x="1022" y="2467"/>
                  <a:pt x="1031" y="2475"/>
                </a:cubicBezTo>
                <a:cubicBezTo>
                  <a:pt x="1058" y="2501"/>
                  <a:pt x="1075" y="2532"/>
                  <a:pt x="1088" y="2566"/>
                </a:cubicBezTo>
                <a:cubicBezTo>
                  <a:pt x="1088" y="2567"/>
                  <a:pt x="1090" y="2566"/>
                  <a:pt x="1091" y="2567"/>
                </a:cubicBezTo>
                <a:cubicBezTo>
                  <a:pt x="1095" y="2532"/>
                  <a:pt x="1058" y="2470"/>
                  <a:pt x="1013" y="2443"/>
                </a:cubicBezTo>
                <a:close/>
                <a:moveTo>
                  <a:pt x="1224" y="3134"/>
                </a:moveTo>
                <a:cubicBezTo>
                  <a:pt x="1231" y="3128"/>
                  <a:pt x="1242" y="3123"/>
                  <a:pt x="1242" y="3116"/>
                </a:cubicBezTo>
                <a:cubicBezTo>
                  <a:pt x="1245" y="3093"/>
                  <a:pt x="1234" y="3075"/>
                  <a:pt x="1216" y="3053"/>
                </a:cubicBezTo>
                <a:cubicBezTo>
                  <a:pt x="1212" y="3066"/>
                  <a:pt x="1205" y="3075"/>
                  <a:pt x="1207" y="3083"/>
                </a:cubicBezTo>
                <a:cubicBezTo>
                  <a:pt x="1210" y="3099"/>
                  <a:pt x="1217" y="3115"/>
                  <a:pt x="1224" y="3134"/>
                </a:cubicBezTo>
                <a:close/>
                <a:moveTo>
                  <a:pt x="1410" y="2732"/>
                </a:moveTo>
                <a:cubicBezTo>
                  <a:pt x="1430" y="2750"/>
                  <a:pt x="1421" y="2786"/>
                  <a:pt x="1454" y="2801"/>
                </a:cubicBezTo>
                <a:cubicBezTo>
                  <a:pt x="1456" y="2774"/>
                  <a:pt x="1447" y="2754"/>
                  <a:pt x="1438" y="2734"/>
                </a:cubicBezTo>
                <a:cubicBezTo>
                  <a:pt x="1431" y="2718"/>
                  <a:pt x="1422" y="2719"/>
                  <a:pt x="1410" y="2732"/>
                </a:cubicBezTo>
                <a:close/>
                <a:moveTo>
                  <a:pt x="1118" y="2843"/>
                </a:moveTo>
                <a:cubicBezTo>
                  <a:pt x="1124" y="2839"/>
                  <a:pt x="1134" y="2837"/>
                  <a:pt x="1137" y="2831"/>
                </a:cubicBezTo>
                <a:cubicBezTo>
                  <a:pt x="1151" y="2808"/>
                  <a:pt x="1148" y="2782"/>
                  <a:pt x="1129" y="2763"/>
                </a:cubicBezTo>
                <a:cubicBezTo>
                  <a:pt x="1125" y="2773"/>
                  <a:pt x="1120" y="2782"/>
                  <a:pt x="1119" y="2790"/>
                </a:cubicBezTo>
                <a:cubicBezTo>
                  <a:pt x="1117" y="2806"/>
                  <a:pt x="1118" y="2822"/>
                  <a:pt x="1118" y="2843"/>
                </a:cubicBezTo>
                <a:close/>
                <a:moveTo>
                  <a:pt x="940" y="2105"/>
                </a:moveTo>
                <a:cubicBezTo>
                  <a:pt x="938" y="2107"/>
                  <a:pt x="937" y="2109"/>
                  <a:pt x="935" y="2111"/>
                </a:cubicBezTo>
                <a:cubicBezTo>
                  <a:pt x="948" y="2137"/>
                  <a:pt x="961" y="2164"/>
                  <a:pt x="990" y="2178"/>
                </a:cubicBezTo>
                <a:cubicBezTo>
                  <a:pt x="995" y="2181"/>
                  <a:pt x="1002" y="2179"/>
                  <a:pt x="1008" y="2179"/>
                </a:cubicBezTo>
                <a:cubicBezTo>
                  <a:pt x="1005" y="2174"/>
                  <a:pt x="1002" y="2169"/>
                  <a:pt x="999" y="2164"/>
                </a:cubicBezTo>
                <a:cubicBezTo>
                  <a:pt x="986" y="2149"/>
                  <a:pt x="973" y="2134"/>
                  <a:pt x="959" y="2119"/>
                </a:cubicBezTo>
                <a:cubicBezTo>
                  <a:pt x="954" y="2114"/>
                  <a:pt x="946" y="2110"/>
                  <a:pt x="940" y="2105"/>
                </a:cubicBezTo>
                <a:close/>
                <a:moveTo>
                  <a:pt x="112" y="2310"/>
                </a:moveTo>
                <a:cubicBezTo>
                  <a:pt x="140" y="2294"/>
                  <a:pt x="163" y="2279"/>
                  <a:pt x="188" y="2267"/>
                </a:cubicBezTo>
                <a:cubicBezTo>
                  <a:pt x="202" y="2260"/>
                  <a:pt x="202" y="2253"/>
                  <a:pt x="195" y="2240"/>
                </a:cubicBezTo>
                <a:cubicBezTo>
                  <a:pt x="163" y="2257"/>
                  <a:pt x="131" y="2273"/>
                  <a:pt x="112" y="2310"/>
                </a:cubicBezTo>
                <a:close/>
                <a:moveTo>
                  <a:pt x="84" y="2120"/>
                </a:moveTo>
                <a:cubicBezTo>
                  <a:pt x="117" y="2106"/>
                  <a:pt x="146" y="2094"/>
                  <a:pt x="175" y="2080"/>
                </a:cubicBezTo>
                <a:cubicBezTo>
                  <a:pt x="180" y="2078"/>
                  <a:pt x="183" y="2071"/>
                  <a:pt x="187" y="2066"/>
                </a:cubicBezTo>
                <a:cubicBezTo>
                  <a:pt x="186" y="2065"/>
                  <a:pt x="184" y="2063"/>
                  <a:pt x="182" y="2062"/>
                </a:cubicBezTo>
                <a:cubicBezTo>
                  <a:pt x="145" y="2071"/>
                  <a:pt x="109" y="2083"/>
                  <a:pt x="84" y="2120"/>
                </a:cubicBezTo>
                <a:close/>
                <a:moveTo>
                  <a:pt x="83" y="1982"/>
                </a:moveTo>
                <a:cubicBezTo>
                  <a:pt x="119" y="1972"/>
                  <a:pt x="153" y="1963"/>
                  <a:pt x="187" y="1953"/>
                </a:cubicBezTo>
                <a:cubicBezTo>
                  <a:pt x="192" y="1951"/>
                  <a:pt x="195" y="1945"/>
                  <a:pt x="200" y="1940"/>
                </a:cubicBezTo>
                <a:cubicBezTo>
                  <a:pt x="198" y="1939"/>
                  <a:pt x="197" y="1937"/>
                  <a:pt x="195" y="1935"/>
                </a:cubicBezTo>
                <a:cubicBezTo>
                  <a:pt x="155" y="1942"/>
                  <a:pt x="114" y="1949"/>
                  <a:pt x="83" y="1982"/>
                </a:cubicBezTo>
                <a:close/>
                <a:moveTo>
                  <a:pt x="705" y="2947"/>
                </a:moveTo>
                <a:cubicBezTo>
                  <a:pt x="702" y="2946"/>
                  <a:pt x="700" y="2946"/>
                  <a:pt x="697" y="2946"/>
                </a:cubicBezTo>
                <a:cubicBezTo>
                  <a:pt x="694" y="2963"/>
                  <a:pt x="690" y="2980"/>
                  <a:pt x="687" y="2997"/>
                </a:cubicBezTo>
                <a:cubicBezTo>
                  <a:pt x="684" y="3019"/>
                  <a:pt x="685" y="3019"/>
                  <a:pt x="709" y="3020"/>
                </a:cubicBezTo>
                <a:cubicBezTo>
                  <a:pt x="716" y="2995"/>
                  <a:pt x="719" y="2970"/>
                  <a:pt x="705" y="2947"/>
                </a:cubicBezTo>
                <a:close/>
                <a:moveTo>
                  <a:pt x="1291" y="666"/>
                </a:moveTo>
                <a:cubicBezTo>
                  <a:pt x="1282" y="704"/>
                  <a:pt x="1291" y="744"/>
                  <a:pt x="1310" y="755"/>
                </a:cubicBezTo>
                <a:cubicBezTo>
                  <a:pt x="1319" y="723"/>
                  <a:pt x="1314" y="695"/>
                  <a:pt x="1291" y="666"/>
                </a:cubicBezTo>
                <a:close/>
                <a:moveTo>
                  <a:pt x="1117" y="579"/>
                </a:moveTo>
                <a:cubicBezTo>
                  <a:pt x="1131" y="604"/>
                  <a:pt x="1136" y="630"/>
                  <a:pt x="1123" y="659"/>
                </a:cubicBezTo>
                <a:cubicBezTo>
                  <a:pt x="1145" y="653"/>
                  <a:pt x="1154" y="641"/>
                  <a:pt x="1155" y="623"/>
                </a:cubicBezTo>
                <a:cubicBezTo>
                  <a:pt x="1157" y="605"/>
                  <a:pt x="1143" y="588"/>
                  <a:pt x="1117" y="579"/>
                </a:cubicBezTo>
                <a:close/>
                <a:moveTo>
                  <a:pt x="618" y="2887"/>
                </a:moveTo>
                <a:cubicBezTo>
                  <a:pt x="602" y="2873"/>
                  <a:pt x="594" y="2874"/>
                  <a:pt x="584" y="2886"/>
                </a:cubicBezTo>
                <a:cubicBezTo>
                  <a:pt x="577" y="2894"/>
                  <a:pt x="569" y="2902"/>
                  <a:pt x="559" y="2908"/>
                </a:cubicBezTo>
                <a:cubicBezTo>
                  <a:pt x="546" y="2915"/>
                  <a:pt x="546" y="2923"/>
                  <a:pt x="557" y="2936"/>
                </a:cubicBezTo>
                <a:cubicBezTo>
                  <a:pt x="577" y="2920"/>
                  <a:pt x="597" y="2904"/>
                  <a:pt x="618" y="2887"/>
                </a:cubicBezTo>
                <a:close/>
                <a:moveTo>
                  <a:pt x="527" y="2700"/>
                </a:moveTo>
                <a:cubicBezTo>
                  <a:pt x="517" y="2698"/>
                  <a:pt x="508" y="2693"/>
                  <a:pt x="501" y="2695"/>
                </a:cubicBezTo>
                <a:cubicBezTo>
                  <a:pt x="484" y="2702"/>
                  <a:pt x="467" y="2711"/>
                  <a:pt x="447" y="2720"/>
                </a:cubicBezTo>
                <a:cubicBezTo>
                  <a:pt x="451" y="2724"/>
                  <a:pt x="457" y="2732"/>
                  <a:pt x="464" y="2733"/>
                </a:cubicBezTo>
                <a:cubicBezTo>
                  <a:pt x="488" y="2734"/>
                  <a:pt x="510" y="2726"/>
                  <a:pt x="527" y="2700"/>
                </a:cubicBezTo>
                <a:close/>
                <a:moveTo>
                  <a:pt x="928" y="2525"/>
                </a:moveTo>
                <a:cubicBezTo>
                  <a:pt x="901" y="2510"/>
                  <a:pt x="877" y="2497"/>
                  <a:pt x="852" y="2483"/>
                </a:cubicBezTo>
                <a:cubicBezTo>
                  <a:pt x="850" y="2485"/>
                  <a:pt x="844" y="2488"/>
                  <a:pt x="839" y="2492"/>
                </a:cubicBezTo>
                <a:cubicBezTo>
                  <a:pt x="839" y="2494"/>
                  <a:pt x="839" y="2496"/>
                  <a:pt x="839" y="2498"/>
                </a:cubicBezTo>
                <a:cubicBezTo>
                  <a:pt x="863" y="2510"/>
                  <a:pt x="887" y="2522"/>
                  <a:pt x="911" y="2533"/>
                </a:cubicBezTo>
                <a:cubicBezTo>
                  <a:pt x="920" y="2537"/>
                  <a:pt x="928" y="2535"/>
                  <a:pt x="928" y="2525"/>
                </a:cubicBezTo>
                <a:close/>
                <a:moveTo>
                  <a:pt x="1074" y="803"/>
                </a:moveTo>
                <a:cubicBezTo>
                  <a:pt x="1072" y="817"/>
                  <a:pt x="1073" y="831"/>
                  <a:pt x="1068" y="843"/>
                </a:cubicBezTo>
                <a:cubicBezTo>
                  <a:pt x="1063" y="854"/>
                  <a:pt x="1052" y="863"/>
                  <a:pt x="1043" y="873"/>
                </a:cubicBezTo>
                <a:cubicBezTo>
                  <a:pt x="1065" y="877"/>
                  <a:pt x="1085" y="868"/>
                  <a:pt x="1092" y="850"/>
                </a:cubicBezTo>
                <a:cubicBezTo>
                  <a:pt x="1099" y="832"/>
                  <a:pt x="1092" y="815"/>
                  <a:pt x="1074" y="803"/>
                </a:cubicBezTo>
                <a:close/>
                <a:moveTo>
                  <a:pt x="638" y="912"/>
                </a:moveTo>
                <a:cubicBezTo>
                  <a:pt x="627" y="902"/>
                  <a:pt x="613" y="894"/>
                  <a:pt x="606" y="882"/>
                </a:cubicBezTo>
                <a:cubicBezTo>
                  <a:pt x="599" y="870"/>
                  <a:pt x="598" y="854"/>
                  <a:pt x="594" y="839"/>
                </a:cubicBezTo>
                <a:cubicBezTo>
                  <a:pt x="577" y="857"/>
                  <a:pt x="576" y="875"/>
                  <a:pt x="590" y="897"/>
                </a:cubicBezTo>
                <a:cubicBezTo>
                  <a:pt x="603" y="916"/>
                  <a:pt x="618" y="920"/>
                  <a:pt x="638" y="912"/>
                </a:cubicBezTo>
                <a:close/>
                <a:moveTo>
                  <a:pt x="634" y="2966"/>
                </a:moveTo>
                <a:cubicBezTo>
                  <a:pt x="631" y="2949"/>
                  <a:pt x="629" y="2933"/>
                  <a:pt x="624" y="2918"/>
                </a:cubicBezTo>
                <a:cubicBezTo>
                  <a:pt x="623" y="2914"/>
                  <a:pt x="613" y="2908"/>
                  <a:pt x="609" y="2909"/>
                </a:cubicBezTo>
                <a:cubicBezTo>
                  <a:pt x="602" y="2911"/>
                  <a:pt x="594" y="2916"/>
                  <a:pt x="599" y="2928"/>
                </a:cubicBezTo>
                <a:cubicBezTo>
                  <a:pt x="601" y="2934"/>
                  <a:pt x="603" y="2940"/>
                  <a:pt x="603" y="2947"/>
                </a:cubicBezTo>
                <a:cubicBezTo>
                  <a:pt x="603" y="2966"/>
                  <a:pt x="614" y="2969"/>
                  <a:pt x="634" y="2966"/>
                </a:cubicBezTo>
                <a:close/>
                <a:moveTo>
                  <a:pt x="798" y="2983"/>
                </a:moveTo>
                <a:cubicBezTo>
                  <a:pt x="836" y="2974"/>
                  <a:pt x="853" y="2951"/>
                  <a:pt x="850" y="2918"/>
                </a:cubicBezTo>
                <a:cubicBezTo>
                  <a:pt x="844" y="2918"/>
                  <a:pt x="837" y="2917"/>
                  <a:pt x="830" y="2917"/>
                </a:cubicBezTo>
                <a:cubicBezTo>
                  <a:pt x="829" y="2936"/>
                  <a:pt x="823" y="2950"/>
                  <a:pt x="808" y="2961"/>
                </a:cubicBezTo>
                <a:cubicBezTo>
                  <a:pt x="803" y="2964"/>
                  <a:pt x="802" y="2973"/>
                  <a:pt x="798" y="2983"/>
                </a:cubicBezTo>
                <a:close/>
                <a:moveTo>
                  <a:pt x="122" y="2338"/>
                </a:moveTo>
                <a:cubicBezTo>
                  <a:pt x="147" y="2324"/>
                  <a:pt x="168" y="2310"/>
                  <a:pt x="191" y="2299"/>
                </a:cubicBezTo>
                <a:cubicBezTo>
                  <a:pt x="207" y="2293"/>
                  <a:pt x="207" y="2285"/>
                  <a:pt x="199" y="2272"/>
                </a:cubicBezTo>
                <a:cubicBezTo>
                  <a:pt x="169" y="2288"/>
                  <a:pt x="139" y="2302"/>
                  <a:pt x="122" y="2338"/>
                </a:cubicBezTo>
                <a:close/>
                <a:moveTo>
                  <a:pt x="98" y="1890"/>
                </a:moveTo>
                <a:cubicBezTo>
                  <a:pt x="134" y="1881"/>
                  <a:pt x="172" y="1871"/>
                  <a:pt x="210" y="1859"/>
                </a:cubicBezTo>
                <a:cubicBezTo>
                  <a:pt x="215" y="1858"/>
                  <a:pt x="217" y="1850"/>
                  <a:pt x="222" y="1843"/>
                </a:cubicBezTo>
                <a:cubicBezTo>
                  <a:pt x="181" y="1845"/>
                  <a:pt x="116" y="1871"/>
                  <a:pt x="98" y="1890"/>
                </a:cubicBezTo>
                <a:close/>
                <a:moveTo>
                  <a:pt x="850" y="951"/>
                </a:moveTo>
                <a:cubicBezTo>
                  <a:pt x="829" y="967"/>
                  <a:pt x="807" y="975"/>
                  <a:pt x="781" y="967"/>
                </a:cubicBezTo>
                <a:cubicBezTo>
                  <a:pt x="790" y="991"/>
                  <a:pt x="801" y="998"/>
                  <a:pt x="817" y="995"/>
                </a:cubicBezTo>
                <a:cubicBezTo>
                  <a:pt x="837" y="990"/>
                  <a:pt x="851" y="972"/>
                  <a:pt x="850" y="951"/>
                </a:cubicBezTo>
                <a:close/>
                <a:moveTo>
                  <a:pt x="1056" y="2563"/>
                </a:moveTo>
                <a:cubicBezTo>
                  <a:pt x="1063" y="2519"/>
                  <a:pt x="1026" y="2499"/>
                  <a:pt x="1006" y="2470"/>
                </a:cubicBezTo>
                <a:cubicBezTo>
                  <a:pt x="1005" y="2511"/>
                  <a:pt x="1041" y="2531"/>
                  <a:pt x="1056" y="2563"/>
                </a:cubicBezTo>
                <a:close/>
                <a:moveTo>
                  <a:pt x="184" y="2118"/>
                </a:moveTo>
                <a:cubicBezTo>
                  <a:pt x="150" y="2134"/>
                  <a:pt x="118" y="2151"/>
                  <a:pt x="100" y="2186"/>
                </a:cubicBezTo>
                <a:cubicBezTo>
                  <a:pt x="125" y="2171"/>
                  <a:pt x="149" y="2156"/>
                  <a:pt x="174" y="2144"/>
                </a:cubicBezTo>
                <a:cubicBezTo>
                  <a:pt x="186" y="2138"/>
                  <a:pt x="189" y="2132"/>
                  <a:pt x="184" y="2118"/>
                </a:cubicBezTo>
                <a:close/>
                <a:moveTo>
                  <a:pt x="189" y="2176"/>
                </a:moveTo>
                <a:cubicBezTo>
                  <a:pt x="156" y="2193"/>
                  <a:pt x="125" y="2208"/>
                  <a:pt x="108" y="2243"/>
                </a:cubicBezTo>
                <a:cubicBezTo>
                  <a:pt x="132" y="2230"/>
                  <a:pt x="153" y="2216"/>
                  <a:pt x="176" y="2205"/>
                </a:cubicBezTo>
                <a:cubicBezTo>
                  <a:pt x="189" y="2199"/>
                  <a:pt x="195" y="2193"/>
                  <a:pt x="189" y="2176"/>
                </a:cubicBezTo>
                <a:close/>
                <a:moveTo>
                  <a:pt x="550" y="584"/>
                </a:moveTo>
                <a:cubicBezTo>
                  <a:pt x="530" y="594"/>
                  <a:pt x="518" y="609"/>
                  <a:pt x="520" y="632"/>
                </a:cubicBezTo>
                <a:cubicBezTo>
                  <a:pt x="522" y="652"/>
                  <a:pt x="532" y="667"/>
                  <a:pt x="552" y="676"/>
                </a:cubicBezTo>
                <a:cubicBezTo>
                  <a:pt x="537" y="645"/>
                  <a:pt x="535" y="615"/>
                  <a:pt x="550" y="584"/>
                </a:cubicBezTo>
                <a:close/>
                <a:moveTo>
                  <a:pt x="100" y="2154"/>
                </a:moveTo>
                <a:cubicBezTo>
                  <a:pt x="126" y="2140"/>
                  <a:pt x="152" y="2126"/>
                  <a:pt x="178" y="2111"/>
                </a:cubicBezTo>
                <a:cubicBezTo>
                  <a:pt x="182" y="2108"/>
                  <a:pt x="184" y="2099"/>
                  <a:pt x="187" y="2093"/>
                </a:cubicBezTo>
                <a:cubicBezTo>
                  <a:pt x="185" y="2092"/>
                  <a:pt x="184" y="2091"/>
                  <a:pt x="182" y="2090"/>
                </a:cubicBezTo>
                <a:cubicBezTo>
                  <a:pt x="149" y="2105"/>
                  <a:pt x="117" y="2120"/>
                  <a:pt x="100" y="2154"/>
                </a:cubicBezTo>
                <a:close/>
                <a:moveTo>
                  <a:pt x="1598" y="159"/>
                </a:moveTo>
                <a:cubicBezTo>
                  <a:pt x="1633" y="169"/>
                  <a:pt x="1664" y="160"/>
                  <a:pt x="1678" y="136"/>
                </a:cubicBezTo>
                <a:cubicBezTo>
                  <a:pt x="1649" y="133"/>
                  <a:pt x="1622" y="136"/>
                  <a:pt x="1598" y="159"/>
                </a:cubicBezTo>
                <a:close/>
                <a:moveTo>
                  <a:pt x="1300" y="1313"/>
                </a:moveTo>
                <a:cubicBezTo>
                  <a:pt x="1282" y="1342"/>
                  <a:pt x="1275" y="1373"/>
                  <a:pt x="1281" y="1407"/>
                </a:cubicBezTo>
                <a:cubicBezTo>
                  <a:pt x="1299" y="1378"/>
                  <a:pt x="1306" y="1347"/>
                  <a:pt x="1300" y="1313"/>
                </a:cubicBezTo>
                <a:close/>
                <a:moveTo>
                  <a:pt x="1359" y="622"/>
                </a:moveTo>
                <a:cubicBezTo>
                  <a:pt x="1329" y="606"/>
                  <a:pt x="1291" y="611"/>
                  <a:pt x="1276" y="631"/>
                </a:cubicBezTo>
                <a:cubicBezTo>
                  <a:pt x="1305" y="640"/>
                  <a:pt x="1331" y="638"/>
                  <a:pt x="1359" y="622"/>
                </a:cubicBezTo>
                <a:close/>
                <a:moveTo>
                  <a:pt x="911" y="3100"/>
                </a:moveTo>
                <a:cubicBezTo>
                  <a:pt x="911" y="3078"/>
                  <a:pt x="911" y="3056"/>
                  <a:pt x="911" y="3034"/>
                </a:cubicBezTo>
                <a:cubicBezTo>
                  <a:pt x="893" y="3036"/>
                  <a:pt x="887" y="3043"/>
                  <a:pt x="890" y="3057"/>
                </a:cubicBezTo>
                <a:cubicBezTo>
                  <a:pt x="891" y="3064"/>
                  <a:pt x="891" y="3072"/>
                  <a:pt x="889" y="3078"/>
                </a:cubicBezTo>
                <a:cubicBezTo>
                  <a:pt x="885" y="3094"/>
                  <a:pt x="892" y="3099"/>
                  <a:pt x="911" y="3100"/>
                </a:cubicBezTo>
                <a:close/>
                <a:moveTo>
                  <a:pt x="1087" y="2893"/>
                </a:moveTo>
                <a:cubicBezTo>
                  <a:pt x="1047" y="2932"/>
                  <a:pt x="1050" y="2929"/>
                  <a:pt x="1065" y="2956"/>
                </a:cubicBezTo>
                <a:cubicBezTo>
                  <a:pt x="1075" y="2943"/>
                  <a:pt x="1085" y="2930"/>
                  <a:pt x="1094" y="2918"/>
                </a:cubicBezTo>
                <a:cubicBezTo>
                  <a:pt x="1103" y="2906"/>
                  <a:pt x="1099" y="2898"/>
                  <a:pt x="1087" y="2893"/>
                </a:cubicBezTo>
                <a:close/>
                <a:moveTo>
                  <a:pt x="317" y="1530"/>
                </a:moveTo>
                <a:cubicBezTo>
                  <a:pt x="308" y="1521"/>
                  <a:pt x="303" y="1513"/>
                  <a:pt x="296" y="1510"/>
                </a:cubicBezTo>
                <a:cubicBezTo>
                  <a:pt x="283" y="1506"/>
                  <a:pt x="269" y="1504"/>
                  <a:pt x="253" y="1500"/>
                </a:cubicBezTo>
                <a:cubicBezTo>
                  <a:pt x="244" y="1508"/>
                  <a:pt x="247" y="1516"/>
                  <a:pt x="258" y="1524"/>
                </a:cubicBezTo>
                <a:cubicBezTo>
                  <a:pt x="274" y="1535"/>
                  <a:pt x="292" y="1537"/>
                  <a:pt x="317" y="1530"/>
                </a:cubicBezTo>
                <a:close/>
                <a:moveTo>
                  <a:pt x="1288" y="2898"/>
                </a:moveTo>
                <a:cubicBezTo>
                  <a:pt x="1304" y="2877"/>
                  <a:pt x="1310" y="2856"/>
                  <a:pt x="1307" y="2833"/>
                </a:cubicBezTo>
                <a:cubicBezTo>
                  <a:pt x="1307" y="2829"/>
                  <a:pt x="1303" y="2825"/>
                  <a:pt x="1300" y="2823"/>
                </a:cubicBezTo>
                <a:cubicBezTo>
                  <a:pt x="1298" y="2822"/>
                  <a:pt x="1291" y="2826"/>
                  <a:pt x="1291" y="2828"/>
                </a:cubicBezTo>
                <a:cubicBezTo>
                  <a:pt x="1287" y="2850"/>
                  <a:pt x="1276" y="2872"/>
                  <a:pt x="1288" y="2898"/>
                </a:cubicBezTo>
                <a:close/>
                <a:moveTo>
                  <a:pt x="1535" y="318"/>
                </a:moveTo>
                <a:cubicBezTo>
                  <a:pt x="1532" y="345"/>
                  <a:pt x="1543" y="375"/>
                  <a:pt x="1508" y="396"/>
                </a:cubicBezTo>
                <a:cubicBezTo>
                  <a:pt x="1530" y="396"/>
                  <a:pt x="1543" y="391"/>
                  <a:pt x="1550" y="377"/>
                </a:cubicBezTo>
                <a:cubicBezTo>
                  <a:pt x="1561" y="355"/>
                  <a:pt x="1547" y="337"/>
                  <a:pt x="1535" y="318"/>
                </a:cubicBezTo>
                <a:close/>
                <a:moveTo>
                  <a:pt x="183" y="2494"/>
                </a:moveTo>
                <a:cubicBezTo>
                  <a:pt x="200" y="2480"/>
                  <a:pt x="217" y="2464"/>
                  <a:pt x="235" y="2451"/>
                </a:cubicBezTo>
                <a:cubicBezTo>
                  <a:pt x="246" y="2442"/>
                  <a:pt x="245" y="2436"/>
                  <a:pt x="236" y="2426"/>
                </a:cubicBezTo>
                <a:cubicBezTo>
                  <a:pt x="213" y="2445"/>
                  <a:pt x="190" y="2462"/>
                  <a:pt x="183" y="2494"/>
                </a:cubicBezTo>
                <a:close/>
                <a:moveTo>
                  <a:pt x="190" y="2156"/>
                </a:moveTo>
                <a:cubicBezTo>
                  <a:pt x="188" y="2155"/>
                  <a:pt x="186" y="2153"/>
                  <a:pt x="184" y="2152"/>
                </a:cubicBezTo>
                <a:cubicBezTo>
                  <a:pt x="152" y="2164"/>
                  <a:pt x="122" y="2178"/>
                  <a:pt x="107" y="2212"/>
                </a:cubicBezTo>
                <a:cubicBezTo>
                  <a:pt x="133" y="2198"/>
                  <a:pt x="157" y="2184"/>
                  <a:pt x="182" y="2170"/>
                </a:cubicBezTo>
                <a:cubicBezTo>
                  <a:pt x="186" y="2167"/>
                  <a:pt x="187" y="2161"/>
                  <a:pt x="190" y="2156"/>
                </a:cubicBezTo>
                <a:close/>
                <a:moveTo>
                  <a:pt x="611" y="775"/>
                </a:moveTo>
                <a:cubicBezTo>
                  <a:pt x="582" y="763"/>
                  <a:pt x="565" y="741"/>
                  <a:pt x="558" y="711"/>
                </a:cubicBezTo>
                <a:cubicBezTo>
                  <a:pt x="550" y="728"/>
                  <a:pt x="548" y="745"/>
                  <a:pt x="559" y="760"/>
                </a:cubicBezTo>
                <a:cubicBezTo>
                  <a:pt x="572" y="777"/>
                  <a:pt x="591" y="778"/>
                  <a:pt x="611" y="775"/>
                </a:cubicBezTo>
                <a:close/>
                <a:moveTo>
                  <a:pt x="963" y="203"/>
                </a:moveTo>
                <a:cubicBezTo>
                  <a:pt x="948" y="209"/>
                  <a:pt x="931" y="217"/>
                  <a:pt x="928" y="238"/>
                </a:cubicBezTo>
                <a:cubicBezTo>
                  <a:pt x="925" y="254"/>
                  <a:pt x="933" y="267"/>
                  <a:pt x="941" y="275"/>
                </a:cubicBezTo>
                <a:cubicBezTo>
                  <a:pt x="949" y="251"/>
                  <a:pt x="956" y="227"/>
                  <a:pt x="963" y="203"/>
                </a:cubicBezTo>
                <a:close/>
                <a:moveTo>
                  <a:pt x="1323" y="3119"/>
                </a:moveTo>
                <a:cubicBezTo>
                  <a:pt x="1347" y="3109"/>
                  <a:pt x="1348" y="3109"/>
                  <a:pt x="1335" y="3088"/>
                </a:cubicBezTo>
                <a:cubicBezTo>
                  <a:pt x="1330" y="3081"/>
                  <a:pt x="1325" y="3073"/>
                  <a:pt x="1321" y="3066"/>
                </a:cubicBezTo>
                <a:cubicBezTo>
                  <a:pt x="1298" y="3079"/>
                  <a:pt x="1298" y="3081"/>
                  <a:pt x="1323" y="3119"/>
                </a:cubicBezTo>
                <a:close/>
                <a:moveTo>
                  <a:pt x="1050" y="2744"/>
                </a:moveTo>
                <a:cubicBezTo>
                  <a:pt x="1049" y="2742"/>
                  <a:pt x="1048" y="2739"/>
                  <a:pt x="1048" y="2737"/>
                </a:cubicBezTo>
                <a:cubicBezTo>
                  <a:pt x="1041" y="2737"/>
                  <a:pt x="1033" y="2733"/>
                  <a:pt x="1029" y="2736"/>
                </a:cubicBezTo>
                <a:cubicBezTo>
                  <a:pt x="1005" y="2756"/>
                  <a:pt x="994" y="2757"/>
                  <a:pt x="1003" y="2787"/>
                </a:cubicBezTo>
                <a:cubicBezTo>
                  <a:pt x="1019" y="2772"/>
                  <a:pt x="1035" y="2758"/>
                  <a:pt x="1050" y="2744"/>
                </a:cubicBezTo>
                <a:close/>
                <a:moveTo>
                  <a:pt x="217" y="2553"/>
                </a:moveTo>
                <a:cubicBezTo>
                  <a:pt x="223" y="2545"/>
                  <a:pt x="229" y="2537"/>
                  <a:pt x="235" y="2531"/>
                </a:cubicBezTo>
                <a:cubicBezTo>
                  <a:pt x="242" y="2524"/>
                  <a:pt x="248" y="2516"/>
                  <a:pt x="256" y="2512"/>
                </a:cubicBezTo>
                <a:cubicBezTo>
                  <a:pt x="270" y="2503"/>
                  <a:pt x="266" y="2496"/>
                  <a:pt x="258" y="2486"/>
                </a:cubicBezTo>
                <a:cubicBezTo>
                  <a:pt x="230" y="2501"/>
                  <a:pt x="212" y="2529"/>
                  <a:pt x="217" y="2553"/>
                </a:cubicBezTo>
                <a:close/>
                <a:moveTo>
                  <a:pt x="351" y="1758"/>
                </a:moveTo>
                <a:cubicBezTo>
                  <a:pt x="352" y="1756"/>
                  <a:pt x="353" y="1754"/>
                  <a:pt x="354" y="1753"/>
                </a:cubicBezTo>
                <a:cubicBezTo>
                  <a:pt x="349" y="1749"/>
                  <a:pt x="344" y="1743"/>
                  <a:pt x="338" y="1741"/>
                </a:cubicBezTo>
                <a:cubicBezTo>
                  <a:pt x="329" y="1738"/>
                  <a:pt x="319" y="1739"/>
                  <a:pt x="310" y="1737"/>
                </a:cubicBezTo>
                <a:cubicBezTo>
                  <a:pt x="294" y="1735"/>
                  <a:pt x="289" y="1740"/>
                  <a:pt x="293" y="1758"/>
                </a:cubicBezTo>
                <a:cubicBezTo>
                  <a:pt x="312" y="1758"/>
                  <a:pt x="332" y="1758"/>
                  <a:pt x="351" y="1758"/>
                </a:cubicBezTo>
                <a:close/>
                <a:moveTo>
                  <a:pt x="1305" y="76"/>
                </a:moveTo>
                <a:cubicBezTo>
                  <a:pt x="1310" y="58"/>
                  <a:pt x="1309" y="42"/>
                  <a:pt x="1292" y="32"/>
                </a:cubicBezTo>
                <a:cubicBezTo>
                  <a:pt x="1279" y="23"/>
                  <a:pt x="1261" y="28"/>
                  <a:pt x="1245" y="44"/>
                </a:cubicBezTo>
                <a:cubicBezTo>
                  <a:pt x="1271" y="44"/>
                  <a:pt x="1294" y="49"/>
                  <a:pt x="1305" y="76"/>
                </a:cubicBezTo>
                <a:close/>
                <a:moveTo>
                  <a:pt x="782" y="3057"/>
                </a:moveTo>
                <a:cubicBezTo>
                  <a:pt x="784" y="3058"/>
                  <a:pt x="785" y="3060"/>
                  <a:pt x="786" y="3062"/>
                </a:cubicBezTo>
                <a:cubicBezTo>
                  <a:pt x="791" y="3059"/>
                  <a:pt x="799" y="3059"/>
                  <a:pt x="801" y="3055"/>
                </a:cubicBezTo>
                <a:cubicBezTo>
                  <a:pt x="810" y="3041"/>
                  <a:pt x="805" y="3014"/>
                  <a:pt x="792" y="3001"/>
                </a:cubicBezTo>
                <a:cubicBezTo>
                  <a:pt x="763" y="3016"/>
                  <a:pt x="794" y="3039"/>
                  <a:pt x="782" y="3057"/>
                </a:cubicBezTo>
                <a:close/>
                <a:moveTo>
                  <a:pt x="673" y="2815"/>
                </a:moveTo>
                <a:cubicBezTo>
                  <a:pt x="644" y="2791"/>
                  <a:pt x="632" y="2828"/>
                  <a:pt x="608" y="2828"/>
                </a:cubicBezTo>
                <a:cubicBezTo>
                  <a:pt x="626" y="2846"/>
                  <a:pt x="647" y="2841"/>
                  <a:pt x="673" y="2815"/>
                </a:cubicBezTo>
                <a:close/>
                <a:moveTo>
                  <a:pt x="1557" y="3116"/>
                </a:moveTo>
                <a:cubicBezTo>
                  <a:pt x="1571" y="3093"/>
                  <a:pt x="1574" y="3073"/>
                  <a:pt x="1568" y="3049"/>
                </a:cubicBezTo>
                <a:cubicBezTo>
                  <a:pt x="1558" y="3054"/>
                  <a:pt x="1549" y="3058"/>
                  <a:pt x="1541" y="3062"/>
                </a:cubicBezTo>
                <a:cubicBezTo>
                  <a:pt x="1546" y="3080"/>
                  <a:pt x="1551" y="3096"/>
                  <a:pt x="1557" y="3116"/>
                </a:cubicBezTo>
                <a:close/>
                <a:moveTo>
                  <a:pt x="282" y="2537"/>
                </a:moveTo>
                <a:cubicBezTo>
                  <a:pt x="257" y="2553"/>
                  <a:pt x="240" y="2570"/>
                  <a:pt x="239" y="2601"/>
                </a:cubicBezTo>
                <a:cubicBezTo>
                  <a:pt x="257" y="2584"/>
                  <a:pt x="273" y="2569"/>
                  <a:pt x="290" y="2554"/>
                </a:cubicBezTo>
                <a:cubicBezTo>
                  <a:pt x="288" y="2550"/>
                  <a:pt x="286" y="2544"/>
                  <a:pt x="282" y="2537"/>
                </a:cubicBezTo>
                <a:close/>
                <a:moveTo>
                  <a:pt x="518" y="2913"/>
                </a:moveTo>
                <a:cubicBezTo>
                  <a:pt x="531" y="2916"/>
                  <a:pt x="539" y="2913"/>
                  <a:pt x="539" y="2898"/>
                </a:cubicBezTo>
                <a:cubicBezTo>
                  <a:pt x="539" y="2891"/>
                  <a:pt x="539" y="2885"/>
                  <a:pt x="540" y="2878"/>
                </a:cubicBezTo>
                <a:cubicBezTo>
                  <a:pt x="541" y="2862"/>
                  <a:pt x="534" y="2858"/>
                  <a:pt x="518" y="2863"/>
                </a:cubicBezTo>
                <a:cubicBezTo>
                  <a:pt x="518" y="2879"/>
                  <a:pt x="518" y="2895"/>
                  <a:pt x="518" y="2913"/>
                </a:cubicBezTo>
                <a:close/>
                <a:moveTo>
                  <a:pt x="590" y="2769"/>
                </a:moveTo>
                <a:cubicBezTo>
                  <a:pt x="563" y="2754"/>
                  <a:pt x="551" y="2787"/>
                  <a:pt x="528" y="2785"/>
                </a:cubicBezTo>
                <a:cubicBezTo>
                  <a:pt x="544" y="2806"/>
                  <a:pt x="573" y="2798"/>
                  <a:pt x="590" y="2769"/>
                </a:cubicBezTo>
                <a:close/>
                <a:moveTo>
                  <a:pt x="767" y="2850"/>
                </a:moveTo>
                <a:cubicBezTo>
                  <a:pt x="740" y="2822"/>
                  <a:pt x="727" y="2859"/>
                  <a:pt x="702" y="2858"/>
                </a:cubicBezTo>
                <a:cubicBezTo>
                  <a:pt x="728" y="2875"/>
                  <a:pt x="747" y="2871"/>
                  <a:pt x="767" y="2850"/>
                </a:cubicBezTo>
                <a:close/>
                <a:moveTo>
                  <a:pt x="1395" y="68"/>
                </a:moveTo>
                <a:cubicBezTo>
                  <a:pt x="1393" y="53"/>
                  <a:pt x="1388" y="40"/>
                  <a:pt x="1371" y="37"/>
                </a:cubicBezTo>
                <a:cubicBezTo>
                  <a:pt x="1356" y="34"/>
                  <a:pt x="1340" y="44"/>
                  <a:pt x="1328" y="63"/>
                </a:cubicBezTo>
                <a:cubicBezTo>
                  <a:pt x="1352" y="54"/>
                  <a:pt x="1374" y="53"/>
                  <a:pt x="1395" y="68"/>
                </a:cubicBezTo>
                <a:close/>
                <a:moveTo>
                  <a:pt x="247" y="2457"/>
                </a:moveTo>
                <a:cubicBezTo>
                  <a:pt x="221" y="2473"/>
                  <a:pt x="203" y="2499"/>
                  <a:pt x="205" y="2523"/>
                </a:cubicBezTo>
                <a:cubicBezTo>
                  <a:pt x="220" y="2508"/>
                  <a:pt x="232" y="2493"/>
                  <a:pt x="246" y="2481"/>
                </a:cubicBezTo>
                <a:cubicBezTo>
                  <a:pt x="256" y="2472"/>
                  <a:pt x="255" y="2465"/>
                  <a:pt x="247" y="2457"/>
                </a:cubicBezTo>
                <a:close/>
                <a:moveTo>
                  <a:pt x="1463" y="124"/>
                </a:moveTo>
                <a:cubicBezTo>
                  <a:pt x="1471" y="109"/>
                  <a:pt x="1473" y="94"/>
                  <a:pt x="1461" y="81"/>
                </a:cubicBezTo>
                <a:cubicBezTo>
                  <a:pt x="1448" y="69"/>
                  <a:pt x="1433" y="75"/>
                  <a:pt x="1414" y="81"/>
                </a:cubicBezTo>
                <a:cubicBezTo>
                  <a:pt x="1440" y="88"/>
                  <a:pt x="1456" y="101"/>
                  <a:pt x="1463" y="124"/>
                </a:cubicBezTo>
                <a:close/>
                <a:moveTo>
                  <a:pt x="197" y="1625"/>
                </a:moveTo>
                <a:cubicBezTo>
                  <a:pt x="214" y="1625"/>
                  <a:pt x="227" y="1626"/>
                  <a:pt x="241" y="1624"/>
                </a:cubicBezTo>
                <a:cubicBezTo>
                  <a:pt x="244" y="1624"/>
                  <a:pt x="249" y="1619"/>
                  <a:pt x="250" y="1615"/>
                </a:cubicBezTo>
                <a:cubicBezTo>
                  <a:pt x="250" y="1612"/>
                  <a:pt x="245" y="1606"/>
                  <a:pt x="241" y="1606"/>
                </a:cubicBezTo>
                <a:cubicBezTo>
                  <a:pt x="228" y="1605"/>
                  <a:pt x="215" y="1605"/>
                  <a:pt x="202" y="1605"/>
                </a:cubicBezTo>
                <a:cubicBezTo>
                  <a:pt x="200" y="1611"/>
                  <a:pt x="199" y="1616"/>
                  <a:pt x="197" y="1625"/>
                </a:cubicBezTo>
                <a:close/>
                <a:moveTo>
                  <a:pt x="958" y="2874"/>
                </a:moveTo>
                <a:cubicBezTo>
                  <a:pt x="959" y="2875"/>
                  <a:pt x="960" y="2877"/>
                  <a:pt x="962" y="2879"/>
                </a:cubicBezTo>
                <a:cubicBezTo>
                  <a:pt x="968" y="2876"/>
                  <a:pt x="978" y="2876"/>
                  <a:pt x="980" y="2871"/>
                </a:cubicBezTo>
                <a:cubicBezTo>
                  <a:pt x="989" y="2855"/>
                  <a:pt x="992" y="2838"/>
                  <a:pt x="987" y="2819"/>
                </a:cubicBezTo>
                <a:cubicBezTo>
                  <a:pt x="962" y="2832"/>
                  <a:pt x="967" y="2856"/>
                  <a:pt x="958" y="2874"/>
                </a:cubicBezTo>
                <a:close/>
                <a:moveTo>
                  <a:pt x="1726" y="2867"/>
                </a:moveTo>
                <a:cubicBezTo>
                  <a:pt x="1722" y="2879"/>
                  <a:pt x="1724" y="2885"/>
                  <a:pt x="1735" y="2888"/>
                </a:cubicBezTo>
                <a:cubicBezTo>
                  <a:pt x="1744" y="2891"/>
                  <a:pt x="1752" y="2895"/>
                  <a:pt x="1758" y="2901"/>
                </a:cubicBezTo>
                <a:cubicBezTo>
                  <a:pt x="1768" y="2910"/>
                  <a:pt x="1773" y="2906"/>
                  <a:pt x="1779" y="2896"/>
                </a:cubicBezTo>
                <a:cubicBezTo>
                  <a:pt x="1764" y="2880"/>
                  <a:pt x="1749" y="2868"/>
                  <a:pt x="1726" y="2867"/>
                </a:cubicBezTo>
                <a:close/>
                <a:moveTo>
                  <a:pt x="1326" y="564"/>
                </a:moveTo>
                <a:cubicBezTo>
                  <a:pt x="1336" y="574"/>
                  <a:pt x="1350" y="578"/>
                  <a:pt x="1365" y="572"/>
                </a:cubicBezTo>
                <a:cubicBezTo>
                  <a:pt x="1380" y="566"/>
                  <a:pt x="1387" y="554"/>
                  <a:pt x="1386" y="542"/>
                </a:cubicBezTo>
                <a:cubicBezTo>
                  <a:pt x="1366" y="549"/>
                  <a:pt x="1347" y="556"/>
                  <a:pt x="1326" y="564"/>
                </a:cubicBezTo>
                <a:close/>
                <a:moveTo>
                  <a:pt x="1002" y="3059"/>
                </a:moveTo>
                <a:cubicBezTo>
                  <a:pt x="983" y="3074"/>
                  <a:pt x="983" y="3082"/>
                  <a:pt x="996" y="3114"/>
                </a:cubicBezTo>
                <a:cubicBezTo>
                  <a:pt x="1014" y="3113"/>
                  <a:pt x="1018" y="3104"/>
                  <a:pt x="1012" y="3088"/>
                </a:cubicBezTo>
                <a:cubicBezTo>
                  <a:pt x="1009" y="3079"/>
                  <a:pt x="1006" y="3070"/>
                  <a:pt x="1002" y="3059"/>
                </a:cubicBezTo>
                <a:close/>
                <a:moveTo>
                  <a:pt x="1552" y="166"/>
                </a:moveTo>
                <a:cubicBezTo>
                  <a:pt x="1549" y="199"/>
                  <a:pt x="1561" y="228"/>
                  <a:pt x="1582" y="236"/>
                </a:cubicBezTo>
                <a:cubicBezTo>
                  <a:pt x="1581" y="210"/>
                  <a:pt x="1573" y="188"/>
                  <a:pt x="1552" y="166"/>
                </a:cubicBezTo>
                <a:close/>
                <a:moveTo>
                  <a:pt x="271" y="2515"/>
                </a:moveTo>
                <a:cubicBezTo>
                  <a:pt x="246" y="2524"/>
                  <a:pt x="227" y="2551"/>
                  <a:pt x="227" y="2574"/>
                </a:cubicBezTo>
                <a:cubicBezTo>
                  <a:pt x="244" y="2558"/>
                  <a:pt x="260" y="2543"/>
                  <a:pt x="277" y="2527"/>
                </a:cubicBezTo>
                <a:cubicBezTo>
                  <a:pt x="275" y="2523"/>
                  <a:pt x="273" y="2519"/>
                  <a:pt x="271" y="2515"/>
                </a:cubicBezTo>
                <a:close/>
                <a:moveTo>
                  <a:pt x="461" y="892"/>
                </a:moveTo>
                <a:cubicBezTo>
                  <a:pt x="459" y="891"/>
                  <a:pt x="457" y="890"/>
                  <a:pt x="455" y="889"/>
                </a:cubicBezTo>
                <a:cubicBezTo>
                  <a:pt x="431" y="902"/>
                  <a:pt x="419" y="928"/>
                  <a:pt x="431" y="952"/>
                </a:cubicBezTo>
                <a:cubicBezTo>
                  <a:pt x="441" y="932"/>
                  <a:pt x="451" y="912"/>
                  <a:pt x="461" y="892"/>
                </a:cubicBezTo>
                <a:close/>
                <a:moveTo>
                  <a:pt x="994" y="2489"/>
                </a:moveTo>
                <a:cubicBezTo>
                  <a:pt x="982" y="2522"/>
                  <a:pt x="994" y="2550"/>
                  <a:pt x="1022" y="2557"/>
                </a:cubicBezTo>
                <a:cubicBezTo>
                  <a:pt x="1013" y="2535"/>
                  <a:pt x="1003" y="2512"/>
                  <a:pt x="994" y="2489"/>
                </a:cubicBezTo>
                <a:close/>
                <a:moveTo>
                  <a:pt x="707" y="2933"/>
                </a:moveTo>
                <a:cubicBezTo>
                  <a:pt x="728" y="2933"/>
                  <a:pt x="748" y="2931"/>
                  <a:pt x="763" y="2913"/>
                </a:cubicBezTo>
                <a:cubicBezTo>
                  <a:pt x="740" y="2903"/>
                  <a:pt x="708" y="2915"/>
                  <a:pt x="707" y="2933"/>
                </a:cubicBezTo>
                <a:close/>
                <a:moveTo>
                  <a:pt x="750" y="423"/>
                </a:moveTo>
                <a:cubicBezTo>
                  <a:pt x="737" y="418"/>
                  <a:pt x="721" y="419"/>
                  <a:pt x="707" y="431"/>
                </a:cubicBezTo>
                <a:cubicBezTo>
                  <a:pt x="697" y="439"/>
                  <a:pt x="695" y="452"/>
                  <a:pt x="698" y="463"/>
                </a:cubicBezTo>
                <a:cubicBezTo>
                  <a:pt x="715" y="450"/>
                  <a:pt x="733" y="436"/>
                  <a:pt x="750" y="423"/>
                </a:cubicBezTo>
                <a:close/>
                <a:moveTo>
                  <a:pt x="1120" y="2769"/>
                </a:moveTo>
                <a:cubicBezTo>
                  <a:pt x="1100" y="2745"/>
                  <a:pt x="1091" y="2768"/>
                  <a:pt x="1078" y="2772"/>
                </a:cubicBezTo>
                <a:cubicBezTo>
                  <a:pt x="1075" y="2773"/>
                  <a:pt x="1076" y="2785"/>
                  <a:pt x="1074" y="2792"/>
                </a:cubicBezTo>
                <a:cubicBezTo>
                  <a:pt x="1076" y="2793"/>
                  <a:pt x="1078" y="2794"/>
                  <a:pt x="1080" y="2795"/>
                </a:cubicBezTo>
                <a:cubicBezTo>
                  <a:pt x="1093" y="2786"/>
                  <a:pt x="1106" y="2778"/>
                  <a:pt x="1120" y="2769"/>
                </a:cubicBezTo>
                <a:close/>
                <a:moveTo>
                  <a:pt x="967" y="462"/>
                </a:moveTo>
                <a:cubicBezTo>
                  <a:pt x="969" y="419"/>
                  <a:pt x="948" y="401"/>
                  <a:pt x="910" y="416"/>
                </a:cubicBezTo>
                <a:cubicBezTo>
                  <a:pt x="939" y="421"/>
                  <a:pt x="958" y="436"/>
                  <a:pt x="967" y="462"/>
                </a:cubicBezTo>
                <a:close/>
                <a:moveTo>
                  <a:pt x="807" y="703"/>
                </a:moveTo>
                <a:cubicBezTo>
                  <a:pt x="807" y="705"/>
                  <a:pt x="807" y="707"/>
                  <a:pt x="807" y="709"/>
                </a:cubicBezTo>
                <a:cubicBezTo>
                  <a:pt x="818" y="712"/>
                  <a:pt x="828" y="717"/>
                  <a:pt x="839" y="717"/>
                </a:cubicBezTo>
                <a:cubicBezTo>
                  <a:pt x="845" y="717"/>
                  <a:pt x="855" y="711"/>
                  <a:pt x="856" y="706"/>
                </a:cubicBezTo>
                <a:cubicBezTo>
                  <a:pt x="858" y="695"/>
                  <a:pt x="848" y="691"/>
                  <a:pt x="838" y="693"/>
                </a:cubicBezTo>
                <a:cubicBezTo>
                  <a:pt x="828" y="695"/>
                  <a:pt x="817" y="699"/>
                  <a:pt x="807" y="703"/>
                </a:cubicBezTo>
                <a:close/>
                <a:moveTo>
                  <a:pt x="264" y="2651"/>
                </a:moveTo>
                <a:cubicBezTo>
                  <a:pt x="282" y="2635"/>
                  <a:pt x="297" y="2622"/>
                  <a:pt x="313" y="2607"/>
                </a:cubicBezTo>
                <a:cubicBezTo>
                  <a:pt x="311" y="2604"/>
                  <a:pt x="308" y="2599"/>
                  <a:pt x="305" y="2593"/>
                </a:cubicBezTo>
                <a:cubicBezTo>
                  <a:pt x="283" y="2607"/>
                  <a:pt x="270" y="2624"/>
                  <a:pt x="264" y="2651"/>
                </a:cubicBezTo>
                <a:close/>
                <a:moveTo>
                  <a:pt x="1215" y="326"/>
                </a:moveTo>
                <a:cubicBezTo>
                  <a:pt x="1218" y="324"/>
                  <a:pt x="1220" y="322"/>
                  <a:pt x="1223" y="320"/>
                </a:cubicBezTo>
                <a:cubicBezTo>
                  <a:pt x="1216" y="309"/>
                  <a:pt x="1210" y="298"/>
                  <a:pt x="1202" y="288"/>
                </a:cubicBezTo>
                <a:cubicBezTo>
                  <a:pt x="1200" y="285"/>
                  <a:pt x="1190" y="289"/>
                  <a:pt x="1183" y="289"/>
                </a:cubicBezTo>
                <a:cubicBezTo>
                  <a:pt x="1184" y="294"/>
                  <a:pt x="1183" y="302"/>
                  <a:pt x="1187" y="305"/>
                </a:cubicBezTo>
                <a:cubicBezTo>
                  <a:pt x="1195" y="313"/>
                  <a:pt x="1206" y="319"/>
                  <a:pt x="1215" y="326"/>
                </a:cubicBezTo>
                <a:close/>
                <a:moveTo>
                  <a:pt x="1281" y="1973"/>
                </a:moveTo>
                <a:cubicBezTo>
                  <a:pt x="1255" y="1967"/>
                  <a:pt x="1230" y="1961"/>
                  <a:pt x="1206" y="1955"/>
                </a:cubicBezTo>
                <a:cubicBezTo>
                  <a:pt x="1225" y="1982"/>
                  <a:pt x="1253" y="1989"/>
                  <a:pt x="1281" y="1973"/>
                </a:cubicBezTo>
                <a:close/>
                <a:moveTo>
                  <a:pt x="294" y="2568"/>
                </a:moveTo>
                <a:cubicBezTo>
                  <a:pt x="269" y="2585"/>
                  <a:pt x="256" y="2604"/>
                  <a:pt x="257" y="2623"/>
                </a:cubicBezTo>
                <a:cubicBezTo>
                  <a:pt x="272" y="2610"/>
                  <a:pt x="286" y="2596"/>
                  <a:pt x="302" y="2582"/>
                </a:cubicBezTo>
                <a:cubicBezTo>
                  <a:pt x="299" y="2578"/>
                  <a:pt x="297" y="2574"/>
                  <a:pt x="294" y="2568"/>
                </a:cubicBezTo>
                <a:close/>
                <a:moveTo>
                  <a:pt x="1411" y="511"/>
                </a:moveTo>
                <a:cubicBezTo>
                  <a:pt x="1422" y="516"/>
                  <a:pt x="1432" y="512"/>
                  <a:pt x="1440" y="501"/>
                </a:cubicBezTo>
                <a:cubicBezTo>
                  <a:pt x="1449" y="488"/>
                  <a:pt x="1447" y="471"/>
                  <a:pt x="1436" y="460"/>
                </a:cubicBezTo>
                <a:cubicBezTo>
                  <a:pt x="1428" y="476"/>
                  <a:pt x="1420" y="493"/>
                  <a:pt x="1411" y="511"/>
                </a:cubicBezTo>
                <a:close/>
                <a:moveTo>
                  <a:pt x="1095" y="535"/>
                </a:moveTo>
                <a:cubicBezTo>
                  <a:pt x="1081" y="523"/>
                  <a:pt x="1067" y="511"/>
                  <a:pt x="1049" y="496"/>
                </a:cubicBezTo>
                <a:cubicBezTo>
                  <a:pt x="1048" y="501"/>
                  <a:pt x="1043" y="509"/>
                  <a:pt x="1045" y="514"/>
                </a:cubicBezTo>
                <a:cubicBezTo>
                  <a:pt x="1053" y="532"/>
                  <a:pt x="1075" y="540"/>
                  <a:pt x="1095" y="535"/>
                </a:cubicBezTo>
                <a:close/>
                <a:moveTo>
                  <a:pt x="981" y="2693"/>
                </a:moveTo>
                <a:cubicBezTo>
                  <a:pt x="969" y="2693"/>
                  <a:pt x="956" y="2695"/>
                  <a:pt x="943" y="2693"/>
                </a:cubicBezTo>
                <a:cubicBezTo>
                  <a:pt x="929" y="2690"/>
                  <a:pt x="923" y="2697"/>
                  <a:pt x="919" y="2710"/>
                </a:cubicBezTo>
                <a:cubicBezTo>
                  <a:pt x="943" y="2712"/>
                  <a:pt x="964" y="2711"/>
                  <a:pt x="981" y="2693"/>
                </a:cubicBezTo>
                <a:close/>
                <a:moveTo>
                  <a:pt x="799" y="684"/>
                </a:moveTo>
                <a:cubicBezTo>
                  <a:pt x="800" y="686"/>
                  <a:pt x="801" y="687"/>
                  <a:pt x="803" y="689"/>
                </a:cubicBezTo>
                <a:cubicBezTo>
                  <a:pt x="813" y="686"/>
                  <a:pt x="824" y="684"/>
                  <a:pt x="833" y="678"/>
                </a:cubicBezTo>
                <a:cubicBezTo>
                  <a:pt x="838" y="676"/>
                  <a:pt x="842" y="666"/>
                  <a:pt x="840" y="662"/>
                </a:cubicBezTo>
                <a:cubicBezTo>
                  <a:pt x="836" y="653"/>
                  <a:pt x="827" y="652"/>
                  <a:pt x="820" y="658"/>
                </a:cubicBezTo>
                <a:cubicBezTo>
                  <a:pt x="812" y="666"/>
                  <a:pt x="806" y="675"/>
                  <a:pt x="799" y="684"/>
                </a:cubicBezTo>
                <a:close/>
                <a:moveTo>
                  <a:pt x="1232" y="2786"/>
                </a:moveTo>
                <a:cubicBezTo>
                  <a:pt x="1237" y="2789"/>
                  <a:pt x="1243" y="2793"/>
                  <a:pt x="1249" y="2796"/>
                </a:cubicBezTo>
                <a:cubicBezTo>
                  <a:pt x="1257" y="2784"/>
                  <a:pt x="1263" y="2773"/>
                  <a:pt x="1270" y="2763"/>
                </a:cubicBezTo>
                <a:cubicBezTo>
                  <a:pt x="1251" y="2750"/>
                  <a:pt x="1250" y="2751"/>
                  <a:pt x="1232" y="2786"/>
                </a:cubicBezTo>
                <a:close/>
                <a:moveTo>
                  <a:pt x="475" y="832"/>
                </a:moveTo>
                <a:cubicBezTo>
                  <a:pt x="451" y="843"/>
                  <a:pt x="435" y="856"/>
                  <a:pt x="430" y="882"/>
                </a:cubicBezTo>
                <a:cubicBezTo>
                  <a:pt x="456" y="873"/>
                  <a:pt x="467" y="858"/>
                  <a:pt x="475" y="832"/>
                </a:cubicBezTo>
                <a:close/>
                <a:moveTo>
                  <a:pt x="1242" y="323"/>
                </a:moveTo>
                <a:cubicBezTo>
                  <a:pt x="1245" y="325"/>
                  <a:pt x="1247" y="327"/>
                  <a:pt x="1249" y="328"/>
                </a:cubicBezTo>
                <a:cubicBezTo>
                  <a:pt x="1258" y="321"/>
                  <a:pt x="1267" y="315"/>
                  <a:pt x="1275" y="307"/>
                </a:cubicBezTo>
                <a:cubicBezTo>
                  <a:pt x="1278" y="304"/>
                  <a:pt x="1277" y="297"/>
                  <a:pt x="1278" y="292"/>
                </a:cubicBezTo>
                <a:cubicBezTo>
                  <a:pt x="1272" y="292"/>
                  <a:pt x="1262" y="289"/>
                  <a:pt x="1259" y="292"/>
                </a:cubicBezTo>
                <a:cubicBezTo>
                  <a:pt x="1252" y="301"/>
                  <a:pt x="1248" y="313"/>
                  <a:pt x="1242" y="323"/>
                </a:cubicBezTo>
                <a:close/>
                <a:moveTo>
                  <a:pt x="954" y="348"/>
                </a:moveTo>
                <a:cubicBezTo>
                  <a:pt x="945" y="377"/>
                  <a:pt x="976" y="403"/>
                  <a:pt x="998" y="395"/>
                </a:cubicBezTo>
                <a:cubicBezTo>
                  <a:pt x="984" y="380"/>
                  <a:pt x="968" y="364"/>
                  <a:pt x="954" y="348"/>
                </a:cubicBezTo>
                <a:close/>
                <a:moveTo>
                  <a:pt x="319" y="2620"/>
                </a:moveTo>
                <a:cubicBezTo>
                  <a:pt x="296" y="2637"/>
                  <a:pt x="288" y="2659"/>
                  <a:pt x="299" y="2679"/>
                </a:cubicBezTo>
                <a:cubicBezTo>
                  <a:pt x="299" y="2656"/>
                  <a:pt x="330" y="2647"/>
                  <a:pt x="319" y="2620"/>
                </a:cubicBezTo>
                <a:close/>
                <a:moveTo>
                  <a:pt x="562" y="1069"/>
                </a:moveTo>
                <a:cubicBezTo>
                  <a:pt x="545" y="1049"/>
                  <a:pt x="528" y="1044"/>
                  <a:pt x="509" y="1051"/>
                </a:cubicBezTo>
                <a:cubicBezTo>
                  <a:pt x="525" y="1070"/>
                  <a:pt x="542" y="1076"/>
                  <a:pt x="562" y="1069"/>
                </a:cubicBezTo>
                <a:close/>
                <a:moveTo>
                  <a:pt x="1560" y="3037"/>
                </a:moveTo>
                <a:cubicBezTo>
                  <a:pt x="1573" y="3026"/>
                  <a:pt x="1571" y="3014"/>
                  <a:pt x="1554" y="3004"/>
                </a:cubicBezTo>
                <a:cubicBezTo>
                  <a:pt x="1550" y="3002"/>
                  <a:pt x="1543" y="3004"/>
                  <a:pt x="1537" y="3003"/>
                </a:cubicBezTo>
                <a:cubicBezTo>
                  <a:pt x="1538" y="3010"/>
                  <a:pt x="1538" y="3017"/>
                  <a:pt x="1541" y="3022"/>
                </a:cubicBezTo>
                <a:cubicBezTo>
                  <a:pt x="1546" y="3028"/>
                  <a:pt x="1553" y="3032"/>
                  <a:pt x="1560" y="3037"/>
                </a:cubicBezTo>
                <a:close/>
                <a:moveTo>
                  <a:pt x="1227" y="317"/>
                </a:moveTo>
                <a:cubicBezTo>
                  <a:pt x="1230" y="317"/>
                  <a:pt x="1232" y="317"/>
                  <a:pt x="1234" y="317"/>
                </a:cubicBezTo>
                <a:cubicBezTo>
                  <a:pt x="1238" y="307"/>
                  <a:pt x="1243" y="298"/>
                  <a:pt x="1244" y="288"/>
                </a:cubicBezTo>
                <a:cubicBezTo>
                  <a:pt x="1245" y="283"/>
                  <a:pt x="1238" y="278"/>
                  <a:pt x="1235" y="273"/>
                </a:cubicBezTo>
                <a:cubicBezTo>
                  <a:pt x="1230" y="277"/>
                  <a:pt x="1221" y="282"/>
                  <a:pt x="1221" y="287"/>
                </a:cubicBezTo>
                <a:cubicBezTo>
                  <a:pt x="1220" y="297"/>
                  <a:pt x="1225" y="307"/>
                  <a:pt x="1227" y="317"/>
                </a:cubicBezTo>
                <a:close/>
                <a:moveTo>
                  <a:pt x="1422" y="3065"/>
                </a:moveTo>
                <a:cubicBezTo>
                  <a:pt x="1443" y="3088"/>
                  <a:pt x="1446" y="3088"/>
                  <a:pt x="1460" y="3070"/>
                </a:cubicBezTo>
                <a:cubicBezTo>
                  <a:pt x="1444" y="3047"/>
                  <a:pt x="1436" y="3046"/>
                  <a:pt x="1422" y="3065"/>
                </a:cubicBezTo>
                <a:close/>
                <a:moveTo>
                  <a:pt x="455" y="1063"/>
                </a:moveTo>
                <a:cubicBezTo>
                  <a:pt x="471" y="1079"/>
                  <a:pt x="493" y="1082"/>
                  <a:pt x="511" y="1074"/>
                </a:cubicBezTo>
                <a:cubicBezTo>
                  <a:pt x="497" y="1057"/>
                  <a:pt x="480" y="1054"/>
                  <a:pt x="455" y="1063"/>
                </a:cubicBezTo>
                <a:close/>
                <a:moveTo>
                  <a:pt x="1080" y="2813"/>
                </a:moveTo>
                <a:cubicBezTo>
                  <a:pt x="1058" y="2828"/>
                  <a:pt x="1064" y="2840"/>
                  <a:pt x="1075" y="2851"/>
                </a:cubicBezTo>
                <a:cubicBezTo>
                  <a:pt x="1077" y="2854"/>
                  <a:pt x="1083" y="2856"/>
                  <a:pt x="1085" y="2855"/>
                </a:cubicBezTo>
                <a:cubicBezTo>
                  <a:pt x="1088" y="2853"/>
                  <a:pt x="1093" y="2848"/>
                  <a:pt x="1092" y="2845"/>
                </a:cubicBezTo>
                <a:cubicBezTo>
                  <a:pt x="1089" y="2834"/>
                  <a:pt x="1085" y="2825"/>
                  <a:pt x="1080" y="2813"/>
                </a:cubicBezTo>
                <a:close/>
                <a:moveTo>
                  <a:pt x="1152" y="2798"/>
                </a:moveTo>
                <a:cubicBezTo>
                  <a:pt x="1161" y="2800"/>
                  <a:pt x="1169" y="2804"/>
                  <a:pt x="1172" y="2802"/>
                </a:cubicBezTo>
                <a:cubicBezTo>
                  <a:pt x="1179" y="2796"/>
                  <a:pt x="1185" y="2787"/>
                  <a:pt x="1190" y="2779"/>
                </a:cubicBezTo>
                <a:cubicBezTo>
                  <a:pt x="1192" y="2776"/>
                  <a:pt x="1190" y="2769"/>
                  <a:pt x="1187" y="2768"/>
                </a:cubicBezTo>
                <a:cubicBezTo>
                  <a:pt x="1184" y="2766"/>
                  <a:pt x="1177" y="2766"/>
                  <a:pt x="1174" y="2769"/>
                </a:cubicBezTo>
                <a:cubicBezTo>
                  <a:pt x="1167" y="2776"/>
                  <a:pt x="1161" y="2785"/>
                  <a:pt x="1152" y="2798"/>
                </a:cubicBezTo>
                <a:close/>
                <a:moveTo>
                  <a:pt x="885" y="990"/>
                </a:moveTo>
                <a:cubicBezTo>
                  <a:pt x="875" y="979"/>
                  <a:pt x="868" y="970"/>
                  <a:pt x="859" y="961"/>
                </a:cubicBezTo>
                <a:cubicBezTo>
                  <a:pt x="852" y="972"/>
                  <a:pt x="846" y="983"/>
                  <a:pt x="837" y="996"/>
                </a:cubicBezTo>
                <a:cubicBezTo>
                  <a:pt x="854" y="994"/>
                  <a:pt x="869" y="992"/>
                  <a:pt x="885" y="990"/>
                </a:cubicBezTo>
                <a:close/>
                <a:moveTo>
                  <a:pt x="445" y="832"/>
                </a:moveTo>
                <a:cubicBezTo>
                  <a:pt x="466" y="821"/>
                  <a:pt x="474" y="807"/>
                  <a:pt x="473" y="784"/>
                </a:cubicBezTo>
                <a:cubicBezTo>
                  <a:pt x="454" y="792"/>
                  <a:pt x="445" y="805"/>
                  <a:pt x="445" y="832"/>
                </a:cubicBezTo>
                <a:close/>
                <a:moveTo>
                  <a:pt x="1254" y="334"/>
                </a:moveTo>
                <a:cubicBezTo>
                  <a:pt x="1254" y="337"/>
                  <a:pt x="1254" y="340"/>
                  <a:pt x="1254" y="343"/>
                </a:cubicBezTo>
                <a:cubicBezTo>
                  <a:pt x="1265" y="345"/>
                  <a:pt x="1275" y="348"/>
                  <a:pt x="1286" y="348"/>
                </a:cubicBezTo>
                <a:cubicBezTo>
                  <a:pt x="1290" y="348"/>
                  <a:pt x="1297" y="340"/>
                  <a:pt x="1296" y="338"/>
                </a:cubicBezTo>
                <a:cubicBezTo>
                  <a:pt x="1295" y="333"/>
                  <a:pt x="1288" y="325"/>
                  <a:pt x="1285" y="326"/>
                </a:cubicBezTo>
                <a:cubicBezTo>
                  <a:pt x="1274" y="327"/>
                  <a:pt x="1264" y="331"/>
                  <a:pt x="1254" y="334"/>
                </a:cubicBezTo>
                <a:close/>
                <a:moveTo>
                  <a:pt x="498" y="987"/>
                </a:moveTo>
                <a:cubicBezTo>
                  <a:pt x="474" y="987"/>
                  <a:pt x="459" y="997"/>
                  <a:pt x="453" y="1015"/>
                </a:cubicBezTo>
                <a:cubicBezTo>
                  <a:pt x="475" y="1019"/>
                  <a:pt x="488" y="1011"/>
                  <a:pt x="498" y="987"/>
                </a:cubicBezTo>
                <a:close/>
                <a:moveTo>
                  <a:pt x="808" y="724"/>
                </a:moveTo>
                <a:cubicBezTo>
                  <a:pt x="807" y="725"/>
                  <a:pt x="805" y="727"/>
                  <a:pt x="804" y="729"/>
                </a:cubicBezTo>
                <a:cubicBezTo>
                  <a:pt x="809" y="737"/>
                  <a:pt x="813" y="747"/>
                  <a:pt x="820" y="754"/>
                </a:cubicBezTo>
                <a:cubicBezTo>
                  <a:pt x="822" y="757"/>
                  <a:pt x="831" y="754"/>
                  <a:pt x="838" y="753"/>
                </a:cubicBezTo>
                <a:cubicBezTo>
                  <a:pt x="837" y="747"/>
                  <a:pt x="838" y="739"/>
                  <a:pt x="835" y="737"/>
                </a:cubicBezTo>
                <a:cubicBezTo>
                  <a:pt x="827" y="731"/>
                  <a:pt x="817" y="728"/>
                  <a:pt x="808" y="724"/>
                </a:cubicBezTo>
                <a:close/>
                <a:moveTo>
                  <a:pt x="280" y="1310"/>
                </a:moveTo>
                <a:cubicBezTo>
                  <a:pt x="286" y="1283"/>
                  <a:pt x="266" y="1262"/>
                  <a:pt x="237" y="1263"/>
                </a:cubicBezTo>
                <a:cubicBezTo>
                  <a:pt x="251" y="1278"/>
                  <a:pt x="266" y="1294"/>
                  <a:pt x="280" y="1310"/>
                </a:cubicBezTo>
                <a:close/>
                <a:moveTo>
                  <a:pt x="556" y="986"/>
                </a:moveTo>
                <a:cubicBezTo>
                  <a:pt x="535" y="980"/>
                  <a:pt x="517" y="987"/>
                  <a:pt x="508" y="1004"/>
                </a:cubicBezTo>
                <a:cubicBezTo>
                  <a:pt x="533" y="1008"/>
                  <a:pt x="547" y="1003"/>
                  <a:pt x="556" y="986"/>
                </a:cubicBezTo>
                <a:close/>
                <a:moveTo>
                  <a:pt x="266" y="1352"/>
                </a:moveTo>
                <a:cubicBezTo>
                  <a:pt x="256" y="1326"/>
                  <a:pt x="236" y="1318"/>
                  <a:pt x="208" y="1330"/>
                </a:cubicBezTo>
                <a:cubicBezTo>
                  <a:pt x="227" y="1337"/>
                  <a:pt x="246" y="1344"/>
                  <a:pt x="266" y="1352"/>
                </a:cubicBezTo>
                <a:close/>
                <a:moveTo>
                  <a:pt x="871" y="959"/>
                </a:moveTo>
                <a:cubicBezTo>
                  <a:pt x="876" y="976"/>
                  <a:pt x="887" y="980"/>
                  <a:pt x="900" y="982"/>
                </a:cubicBezTo>
                <a:cubicBezTo>
                  <a:pt x="919" y="983"/>
                  <a:pt x="932" y="975"/>
                  <a:pt x="940" y="957"/>
                </a:cubicBezTo>
                <a:cubicBezTo>
                  <a:pt x="902" y="973"/>
                  <a:pt x="902" y="973"/>
                  <a:pt x="871" y="959"/>
                </a:cubicBezTo>
                <a:close/>
                <a:moveTo>
                  <a:pt x="975" y="2512"/>
                </a:moveTo>
                <a:cubicBezTo>
                  <a:pt x="974" y="2511"/>
                  <a:pt x="972" y="2510"/>
                  <a:pt x="970" y="2509"/>
                </a:cubicBezTo>
                <a:cubicBezTo>
                  <a:pt x="966" y="2518"/>
                  <a:pt x="958" y="2528"/>
                  <a:pt x="959" y="2536"/>
                </a:cubicBezTo>
                <a:cubicBezTo>
                  <a:pt x="959" y="2544"/>
                  <a:pt x="969" y="2551"/>
                  <a:pt x="975" y="2558"/>
                </a:cubicBezTo>
                <a:cubicBezTo>
                  <a:pt x="976" y="2557"/>
                  <a:pt x="978" y="2556"/>
                  <a:pt x="979" y="2555"/>
                </a:cubicBezTo>
                <a:cubicBezTo>
                  <a:pt x="978" y="2540"/>
                  <a:pt x="977" y="2526"/>
                  <a:pt x="975" y="2512"/>
                </a:cubicBezTo>
                <a:close/>
                <a:moveTo>
                  <a:pt x="991" y="2914"/>
                </a:moveTo>
                <a:cubicBezTo>
                  <a:pt x="971" y="2903"/>
                  <a:pt x="964" y="2916"/>
                  <a:pt x="955" y="2927"/>
                </a:cubicBezTo>
                <a:cubicBezTo>
                  <a:pt x="959" y="2933"/>
                  <a:pt x="963" y="2938"/>
                  <a:pt x="967" y="2945"/>
                </a:cubicBezTo>
                <a:cubicBezTo>
                  <a:pt x="977" y="2933"/>
                  <a:pt x="984" y="2923"/>
                  <a:pt x="991" y="2914"/>
                </a:cubicBezTo>
                <a:close/>
                <a:moveTo>
                  <a:pt x="1504" y="415"/>
                </a:moveTo>
                <a:cubicBezTo>
                  <a:pt x="1501" y="414"/>
                  <a:pt x="1499" y="414"/>
                  <a:pt x="1497" y="413"/>
                </a:cubicBezTo>
                <a:cubicBezTo>
                  <a:pt x="1493" y="420"/>
                  <a:pt x="1489" y="427"/>
                  <a:pt x="1484" y="433"/>
                </a:cubicBezTo>
                <a:cubicBezTo>
                  <a:pt x="1479" y="439"/>
                  <a:pt x="1471" y="443"/>
                  <a:pt x="1465" y="448"/>
                </a:cubicBezTo>
                <a:cubicBezTo>
                  <a:pt x="1465" y="449"/>
                  <a:pt x="1465" y="451"/>
                  <a:pt x="1466" y="452"/>
                </a:cubicBezTo>
                <a:cubicBezTo>
                  <a:pt x="1474" y="451"/>
                  <a:pt x="1487" y="453"/>
                  <a:pt x="1491" y="449"/>
                </a:cubicBezTo>
                <a:cubicBezTo>
                  <a:pt x="1498" y="440"/>
                  <a:pt x="1500" y="427"/>
                  <a:pt x="1504" y="415"/>
                </a:cubicBezTo>
                <a:close/>
                <a:moveTo>
                  <a:pt x="1134" y="550"/>
                </a:moveTo>
                <a:cubicBezTo>
                  <a:pt x="1147" y="574"/>
                  <a:pt x="1175" y="578"/>
                  <a:pt x="1189" y="560"/>
                </a:cubicBezTo>
                <a:cubicBezTo>
                  <a:pt x="1172" y="557"/>
                  <a:pt x="1153" y="553"/>
                  <a:pt x="1134" y="550"/>
                </a:cubicBezTo>
                <a:close/>
                <a:moveTo>
                  <a:pt x="1203" y="2766"/>
                </a:moveTo>
                <a:cubicBezTo>
                  <a:pt x="1207" y="2783"/>
                  <a:pt x="1208" y="2793"/>
                  <a:pt x="1212" y="2802"/>
                </a:cubicBezTo>
                <a:cubicBezTo>
                  <a:pt x="1212" y="2805"/>
                  <a:pt x="1218" y="2806"/>
                  <a:pt x="1221" y="2808"/>
                </a:cubicBezTo>
                <a:cubicBezTo>
                  <a:pt x="1222" y="2796"/>
                  <a:pt x="1225" y="2785"/>
                  <a:pt x="1224" y="2774"/>
                </a:cubicBezTo>
                <a:cubicBezTo>
                  <a:pt x="1223" y="2771"/>
                  <a:pt x="1213" y="2770"/>
                  <a:pt x="1203" y="2766"/>
                </a:cubicBezTo>
                <a:close/>
                <a:moveTo>
                  <a:pt x="993" y="485"/>
                </a:moveTo>
                <a:cubicBezTo>
                  <a:pt x="994" y="487"/>
                  <a:pt x="994" y="490"/>
                  <a:pt x="994" y="492"/>
                </a:cubicBezTo>
                <a:cubicBezTo>
                  <a:pt x="1012" y="491"/>
                  <a:pt x="1031" y="509"/>
                  <a:pt x="1046" y="480"/>
                </a:cubicBezTo>
                <a:cubicBezTo>
                  <a:pt x="1029" y="482"/>
                  <a:pt x="1011" y="484"/>
                  <a:pt x="993" y="485"/>
                </a:cubicBezTo>
                <a:close/>
                <a:moveTo>
                  <a:pt x="1045" y="143"/>
                </a:moveTo>
                <a:cubicBezTo>
                  <a:pt x="1018" y="132"/>
                  <a:pt x="996" y="145"/>
                  <a:pt x="997" y="169"/>
                </a:cubicBezTo>
                <a:cubicBezTo>
                  <a:pt x="1013" y="161"/>
                  <a:pt x="1029" y="152"/>
                  <a:pt x="1045" y="143"/>
                </a:cubicBezTo>
                <a:close/>
                <a:moveTo>
                  <a:pt x="605" y="1061"/>
                </a:moveTo>
                <a:cubicBezTo>
                  <a:pt x="588" y="1042"/>
                  <a:pt x="573" y="1038"/>
                  <a:pt x="558" y="1047"/>
                </a:cubicBezTo>
                <a:cubicBezTo>
                  <a:pt x="569" y="1063"/>
                  <a:pt x="584" y="1066"/>
                  <a:pt x="605" y="1061"/>
                </a:cubicBezTo>
                <a:close/>
                <a:moveTo>
                  <a:pt x="1485" y="165"/>
                </a:moveTo>
                <a:cubicBezTo>
                  <a:pt x="1485" y="185"/>
                  <a:pt x="1485" y="203"/>
                  <a:pt x="1485" y="221"/>
                </a:cubicBezTo>
                <a:cubicBezTo>
                  <a:pt x="1507" y="201"/>
                  <a:pt x="1506" y="177"/>
                  <a:pt x="1485" y="165"/>
                </a:cubicBezTo>
                <a:close/>
                <a:moveTo>
                  <a:pt x="1247" y="562"/>
                </a:moveTo>
                <a:cubicBezTo>
                  <a:pt x="1246" y="563"/>
                  <a:pt x="1245" y="564"/>
                  <a:pt x="1244" y="566"/>
                </a:cubicBezTo>
                <a:cubicBezTo>
                  <a:pt x="1251" y="571"/>
                  <a:pt x="1259" y="580"/>
                  <a:pt x="1266" y="580"/>
                </a:cubicBezTo>
                <a:cubicBezTo>
                  <a:pt x="1274" y="581"/>
                  <a:pt x="1283" y="573"/>
                  <a:pt x="1291" y="569"/>
                </a:cubicBezTo>
                <a:cubicBezTo>
                  <a:pt x="1290" y="568"/>
                  <a:pt x="1290" y="566"/>
                  <a:pt x="1289" y="565"/>
                </a:cubicBezTo>
                <a:cubicBezTo>
                  <a:pt x="1275" y="564"/>
                  <a:pt x="1261" y="563"/>
                  <a:pt x="1247" y="562"/>
                </a:cubicBezTo>
                <a:close/>
                <a:moveTo>
                  <a:pt x="223" y="2156"/>
                </a:moveTo>
                <a:cubicBezTo>
                  <a:pt x="235" y="2152"/>
                  <a:pt x="251" y="2165"/>
                  <a:pt x="255" y="2146"/>
                </a:cubicBezTo>
                <a:cubicBezTo>
                  <a:pt x="258" y="2131"/>
                  <a:pt x="243" y="2136"/>
                  <a:pt x="235" y="2134"/>
                </a:cubicBezTo>
                <a:cubicBezTo>
                  <a:pt x="219" y="2132"/>
                  <a:pt x="222" y="2143"/>
                  <a:pt x="223" y="2156"/>
                </a:cubicBezTo>
                <a:close/>
                <a:moveTo>
                  <a:pt x="253" y="1879"/>
                </a:moveTo>
                <a:cubicBezTo>
                  <a:pt x="263" y="1876"/>
                  <a:pt x="272" y="1873"/>
                  <a:pt x="280" y="1870"/>
                </a:cubicBezTo>
                <a:cubicBezTo>
                  <a:pt x="277" y="1865"/>
                  <a:pt x="275" y="1858"/>
                  <a:pt x="271" y="1856"/>
                </a:cubicBezTo>
                <a:cubicBezTo>
                  <a:pt x="258" y="1852"/>
                  <a:pt x="251" y="1858"/>
                  <a:pt x="253" y="1879"/>
                </a:cubicBezTo>
                <a:close/>
                <a:moveTo>
                  <a:pt x="407" y="770"/>
                </a:moveTo>
                <a:cubicBezTo>
                  <a:pt x="393" y="787"/>
                  <a:pt x="392" y="801"/>
                  <a:pt x="401" y="819"/>
                </a:cubicBezTo>
                <a:cubicBezTo>
                  <a:pt x="415" y="805"/>
                  <a:pt x="414" y="790"/>
                  <a:pt x="407" y="770"/>
                </a:cubicBezTo>
                <a:close/>
                <a:moveTo>
                  <a:pt x="391" y="990"/>
                </a:moveTo>
                <a:cubicBezTo>
                  <a:pt x="393" y="989"/>
                  <a:pt x="395" y="987"/>
                  <a:pt x="397" y="985"/>
                </a:cubicBezTo>
                <a:cubicBezTo>
                  <a:pt x="392" y="970"/>
                  <a:pt x="385" y="957"/>
                  <a:pt x="369" y="952"/>
                </a:cubicBezTo>
                <a:cubicBezTo>
                  <a:pt x="367" y="954"/>
                  <a:pt x="365" y="955"/>
                  <a:pt x="364" y="957"/>
                </a:cubicBezTo>
                <a:cubicBezTo>
                  <a:pt x="373" y="968"/>
                  <a:pt x="382" y="979"/>
                  <a:pt x="391" y="990"/>
                </a:cubicBezTo>
                <a:close/>
                <a:moveTo>
                  <a:pt x="1626" y="2960"/>
                </a:moveTo>
                <a:cubicBezTo>
                  <a:pt x="1639" y="2964"/>
                  <a:pt x="1650" y="2967"/>
                  <a:pt x="1661" y="2969"/>
                </a:cubicBezTo>
                <a:cubicBezTo>
                  <a:pt x="1662" y="2968"/>
                  <a:pt x="1663" y="2967"/>
                  <a:pt x="1664" y="2966"/>
                </a:cubicBezTo>
                <a:cubicBezTo>
                  <a:pt x="1656" y="2957"/>
                  <a:pt x="1648" y="2949"/>
                  <a:pt x="1638" y="2938"/>
                </a:cubicBezTo>
                <a:cubicBezTo>
                  <a:pt x="1633" y="2947"/>
                  <a:pt x="1630" y="2953"/>
                  <a:pt x="1626" y="2960"/>
                </a:cubicBezTo>
                <a:close/>
                <a:moveTo>
                  <a:pt x="1147" y="1964"/>
                </a:moveTo>
                <a:cubicBezTo>
                  <a:pt x="1157" y="1987"/>
                  <a:pt x="1176" y="1997"/>
                  <a:pt x="1200" y="1992"/>
                </a:cubicBezTo>
                <a:cubicBezTo>
                  <a:pt x="1182" y="1983"/>
                  <a:pt x="1165" y="1974"/>
                  <a:pt x="1147" y="1964"/>
                </a:cubicBezTo>
                <a:close/>
                <a:moveTo>
                  <a:pt x="386" y="2782"/>
                </a:moveTo>
                <a:cubicBezTo>
                  <a:pt x="388" y="2782"/>
                  <a:pt x="390" y="2783"/>
                  <a:pt x="392" y="2783"/>
                </a:cubicBezTo>
                <a:cubicBezTo>
                  <a:pt x="411" y="2756"/>
                  <a:pt x="412" y="2752"/>
                  <a:pt x="394" y="2742"/>
                </a:cubicBezTo>
                <a:cubicBezTo>
                  <a:pt x="391" y="2756"/>
                  <a:pt x="389" y="2769"/>
                  <a:pt x="386" y="2782"/>
                </a:cubicBezTo>
                <a:close/>
                <a:moveTo>
                  <a:pt x="956" y="959"/>
                </a:moveTo>
                <a:cubicBezTo>
                  <a:pt x="948" y="967"/>
                  <a:pt x="942" y="974"/>
                  <a:pt x="934" y="983"/>
                </a:cubicBezTo>
                <a:cubicBezTo>
                  <a:pt x="942" y="982"/>
                  <a:pt x="948" y="981"/>
                  <a:pt x="955" y="980"/>
                </a:cubicBezTo>
                <a:cubicBezTo>
                  <a:pt x="961" y="978"/>
                  <a:pt x="968" y="976"/>
                  <a:pt x="978" y="974"/>
                </a:cubicBezTo>
                <a:cubicBezTo>
                  <a:pt x="969" y="967"/>
                  <a:pt x="963" y="963"/>
                  <a:pt x="956" y="959"/>
                </a:cubicBezTo>
                <a:close/>
                <a:moveTo>
                  <a:pt x="486" y="1115"/>
                </a:moveTo>
                <a:cubicBezTo>
                  <a:pt x="472" y="1092"/>
                  <a:pt x="451" y="1088"/>
                  <a:pt x="429" y="1103"/>
                </a:cubicBezTo>
                <a:cubicBezTo>
                  <a:pt x="439" y="1104"/>
                  <a:pt x="448" y="1104"/>
                  <a:pt x="457" y="1105"/>
                </a:cubicBezTo>
                <a:cubicBezTo>
                  <a:pt x="466" y="1107"/>
                  <a:pt x="475" y="1112"/>
                  <a:pt x="486" y="1115"/>
                </a:cubicBezTo>
                <a:close/>
                <a:moveTo>
                  <a:pt x="333" y="2649"/>
                </a:moveTo>
                <a:cubicBezTo>
                  <a:pt x="331" y="2649"/>
                  <a:pt x="329" y="2648"/>
                  <a:pt x="327" y="2648"/>
                </a:cubicBezTo>
                <a:cubicBezTo>
                  <a:pt x="323" y="2662"/>
                  <a:pt x="320" y="2676"/>
                  <a:pt x="316" y="2689"/>
                </a:cubicBezTo>
                <a:cubicBezTo>
                  <a:pt x="319" y="2690"/>
                  <a:pt x="322" y="2691"/>
                  <a:pt x="324" y="2691"/>
                </a:cubicBezTo>
                <a:cubicBezTo>
                  <a:pt x="320" y="2675"/>
                  <a:pt x="349" y="2668"/>
                  <a:pt x="333" y="2649"/>
                </a:cubicBezTo>
                <a:close/>
                <a:moveTo>
                  <a:pt x="380" y="865"/>
                </a:moveTo>
                <a:cubicBezTo>
                  <a:pt x="383" y="865"/>
                  <a:pt x="385" y="865"/>
                  <a:pt x="388" y="865"/>
                </a:cubicBezTo>
                <a:cubicBezTo>
                  <a:pt x="396" y="851"/>
                  <a:pt x="392" y="839"/>
                  <a:pt x="384" y="827"/>
                </a:cubicBezTo>
                <a:cubicBezTo>
                  <a:pt x="382" y="827"/>
                  <a:pt x="380" y="827"/>
                  <a:pt x="377" y="827"/>
                </a:cubicBezTo>
                <a:cubicBezTo>
                  <a:pt x="378" y="840"/>
                  <a:pt x="379" y="853"/>
                  <a:pt x="380" y="865"/>
                </a:cubicBezTo>
                <a:close/>
                <a:moveTo>
                  <a:pt x="352" y="2736"/>
                </a:moveTo>
                <a:cubicBezTo>
                  <a:pt x="355" y="2737"/>
                  <a:pt x="357" y="2737"/>
                  <a:pt x="360" y="2737"/>
                </a:cubicBezTo>
                <a:cubicBezTo>
                  <a:pt x="358" y="2724"/>
                  <a:pt x="377" y="2713"/>
                  <a:pt x="366" y="2698"/>
                </a:cubicBezTo>
                <a:cubicBezTo>
                  <a:pt x="364" y="2698"/>
                  <a:pt x="361" y="2698"/>
                  <a:pt x="358" y="2697"/>
                </a:cubicBezTo>
                <a:cubicBezTo>
                  <a:pt x="356" y="2710"/>
                  <a:pt x="354" y="2723"/>
                  <a:pt x="352" y="2736"/>
                </a:cubicBezTo>
                <a:close/>
                <a:moveTo>
                  <a:pt x="1027" y="462"/>
                </a:moveTo>
                <a:cubicBezTo>
                  <a:pt x="1025" y="446"/>
                  <a:pt x="1024" y="432"/>
                  <a:pt x="1023" y="416"/>
                </a:cubicBezTo>
                <a:cubicBezTo>
                  <a:pt x="1006" y="432"/>
                  <a:pt x="1007" y="451"/>
                  <a:pt x="1027" y="462"/>
                </a:cubicBezTo>
                <a:close/>
                <a:moveTo>
                  <a:pt x="566" y="998"/>
                </a:moveTo>
                <a:cubicBezTo>
                  <a:pt x="566" y="1000"/>
                  <a:pt x="566" y="1002"/>
                  <a:pt x="566" y="1004"/>
                </a:cubicBezTo>
                <a:cubicBezTo>
                  <a:pt x="579" y="1004"/>
                  <a:pt x="591" y="1004"/>
                  <a:pt x="604" y="1004"/>
                </a:cubicBezTo>
                <a:cubicBezTo>
                  <a:pt x="604" y="1001"/>
                  <a:pt x="604" y="998"/>
                  <a:pt x="604" y="995"/>
                </a:cubicBezTo>
                <a:cubicBezTo>
                  <a:pt x="591" y="996"/>
                  <a:pt x="578" y="997"/>
                  <a:pt x="566" y="998"/>
                </a:cubicBezTo>
                <a:close/>
                <a:moveTo>
                  <a:pt x="367" y="2762"/>
                </a:moveTo>
                <a:cubicBezTo>
                  <a:pt x="389" y="2744"/>
                  <a:pt x="392" y="2732"/>
                  <a:pt x="377" y="2720"/>
                </a:cubicBezTo>
                <a:cubicBezTo>
                  <a:pt x="374" y="2734"/>
                  <a:pt x="371" y="2746"/>
                  <a:pt x="367" y="2762"/>
                </a:cubicBezTo>
                <a:close/>
                <a:moveTo>
                  <a:pt x="342" y="2671"/>
                </a:moveTo>
                <a:cubicBezTo>
                  <a:pt x="340" y="2683"/>
                  <a:pt x="337" y="2696"/>
                  <a:pt x="335" y="2708"/>
                </a:cubicBezTo>
                <a:cubicBezTo>
                  <a:pt x="337" y="2708"/>
                  <a:pt x="340" y="2709"/>
                  <a:pt x="342" y="2709"/>
                </a:cubicBezTo>
                <a:cubicBezTo>
                  <a:pt x="341" y="2696"/>
                  <a:pt x="362" y="2687"/>
                  <a:pt x="342" y="2671"/>
                </a:cubicBezTo>
                <a:close/>
                <a:moveTo>
                  <a:pt x="431" y="2806"/>
                </a:moveTo>
                <a:cubicBezTo>
                  <a:pt x="433" y="2806"/>
                  <a:pt x="435" y="2807"/>
                  <a:pt x="437" y="2808"/>
                </a:cubicBezTo>
                <a:cubicBezTo>
                  <a:pt x="442" y="2802"/>
                  <a:pt x="448" y="2796"/>
                  <a:pt x="454" y="2788"/>
                </a:cubicBezTo>
                <a:cubicBezTo>
                  <a:pt x="449" y="2784"/>
                  <a:pt x="446" y="2781"/>
                  <a:pt x="439" y="2775"/>
                </a:cubicBezTo>
                <a:cubicBezTo>
                  <a:pt x="436" y="2787"/>
                  <a:pt x="433" y="2797"/>
                  <a:pt x="431" y="2806"/>
                </a:cubicBezTo>
                <a:close/>
                <a:moveTo>
                  <a:pt x="921" y="2863"/>
                </a:moveTo>
                <a:cubicBezTo>
                  <a:pt x="918" y="2861"/>
                  <a:pt x="916" y="2859"/>
                  <a:pt x="913" y="2856"/>
                </a:cubicBezTo>
                <a:cubicBezTo>
                  <a:pt x="909" y="2861"/>
                  <a:pt x="904" y="2865"/>
                  <a:pt x="902" y="2870"/>
                </a:cubicBezTo>
                <a:cubicBezTo>
                  <a:pt x="901" y="2872"/>
                  <a:pt x="906" y="2877"/>
                  <a:pt x="909" y="2880"/>
                </a:cubicBezTo>
                <a:cubicBezTo>
                  <a:pt x="913" y="2875"/>
                  <a:pt x="917" y="2869"/>
                  <a:pt x="921" y="2863"/>
                </a:cubicBezTo>
                <a:close/>
                <a:moveTo>
                  <a:pt x="419" y="2758"/>
                </a:moveTo>
                <a:cubicBezTo>
                  <a:pt x="415" y="2772"/>
                  <a:pt x="413" y="2781"/>
                  <a:pt x="410" y="2791"/>
                </a:cubicBezTo>
                <a:cubicBezTo>
                  <a:pt x="412" y="2792"/>
                  <a:pt x="413" y="2792"/>
                  <a:pt x="415" y="2792"/>
                </a:cubicBezTo>
                <a:cubicBezTo>
                  <a:pt x="420" y="2785"/>
                  <a:pt x="426" y="2777"/>
                  <a:pt x="431" y="2769"/>
                </a:cubicBezTo>
                <a:cubicBezTo>
                  <a:pt x="428" y="2766"/>
                  <a:pt x="425" y="2764"/>
                  <a:pt x="419" y="275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370659" y="1722317"/>
            <a:ext cx="4349468" cy="3737458"/>
          </a:xfrm>
          <a:custGeom>
            <a:avLst/>
            <a:gdLst>
              <a:gd name="T0" fmla="*/ 2159 w 2600"/>
              <a:gd name="T1" fmla="*/ 170 h 2239"/>
              <a:gd name="T2" fmla="*/ 2159 w 2600"/>
              <a:gd name="T3" fmla="*/ 873 h 2239"/>
              <a:gd name="T4" fmla="*/ 2580 w 2600"/>
              <a:gd name="T5" fmla="*/ 1280 h 2239"/>
              <a:gd name="T6" fmla="*/ 1939 w 2600"/>
              <a:gd name="T7" fmla="*/ 2213 h 2239"/>
              <a:gd name="T8" fmla="*/ 1667 w 2600"/>
              <a:gd name="T9" fmla="*/ 1976 h 2239"/>
              <a:gd name="T10" fmla="*/ 1356 w 2600"/>
              <a:gd name="T11" fmla="*/ 1591 h 2239"/>
              <a:gd name="T12" fmla="*/ 1135 w 2600"/>
              <a:gd name="T13" fmla="*/ 2058 h 2239"/>
              <a:gd name="T14" fmla="*/ 868 w 2600"/>
              <a:gd name="T15" fmla="*/ 1742 h 2239"/>
              <a:gd name="T16" fmla="*/ 901 w 2600"/>
              <a:gd name="T17" fmla="*/ 2186 h 2239"/>
              <a:gd name="T18" fmla="*/ 637 w 2600"/>
              <a:gd name="T19" fmla="*/ 2110 h 2239"/>
              <a:gd name="T20" fmla="*/ 660 w 2600"/>
              <a:gd name="T21" fmla="*/ 1809 h 2239"/>
              <a:gd name="T22" fmla="*/ 584 w 2600"/>
              <a:gd name="T23" fmla="*/ 1688 h 2239"/>
              <a:gd name="T24" fmla="*/ 325 w 2600"/>
              <a:gd name="T25" fmla="*/ 1587 h 2239"/>
              <a:gd name="T26" fmla="*/ 318 w 2600"/>
              <a:gd name="T27" fmla="*/ 1344 h 2239"/>
              <a:gd name="T28" fmla="*/ 217 w 2600"/>
              <a:gd name="T29" fmla="*/ 1195 h 2239"/>
              <a:gd name="T30" fmla="*/ 248 w 2600"/>
              <a:gd name="T31" fmla="*/ 952 h 2239"/>
              <a:gd name="T32" fmla="*/ 393 w 2600"/>
              <a:gd name="T33" fmla="*/ 714 h 2239"/>
              <a:gd name="T34" fmla="*/ 608 w 2600"/>
              <a:gd name="T35" fmla="*/ 742 h 2239"/>
              <a:gd name="T36" fmla="*/ 768 w 2600"/>
              <a:gd name="T37" fmla="*/ 876 h 2239"/>
              <a:gd name="T38" fmla="*/ 831 w 2600"/>
              <a:gd name="T39" fmla="*/ 281 h 2239"/>
              <a:gd name="T40" fmla="*/ 1247 w 2600"/>
              <a:gd name="T41" fmla="*/ 55 h 2239"/>
              <a:gd name="T42" fmla="*/ 1275 w 2600"/>
              <a:gd name="T43" fmla="*/ 544 h 2239"/>
              <a:gd name="T44" fmla="*/ 1729 w 2600"/>
              <a:gd name="T45" fmla="*/ 526 h 2239"/>
              <a:gd name="T46" fmla="*/ 2181 w 2600"/>
              <a:gd name="T47" fmla="*/ 2025 h 2239"/>
              <a:gd name="T48" fmla="*/ 2102 w 2600"/>
              <a:gd name="T49" fmla="*/ 2131 h 2239"/>
              <a:gd name="T50" fmla="*/ 2233 w 2600"/>
              <a:gd name="T51" fmla="*/ 1316 h 2239"/>
              <a:gd name="T52" fmla="*/ 1914 w 2600"/>
              <a:gd name="T53" fmla="*/ 1928 h 2239"/>
              <a:gd name="T54" fmla="*/ 1713 w 2600"/>
              <a:gd name="T55" fmla="*/ 1676 h 2239"/>
              <a:gd name="T56" fmla="*/ 1750 w 2600"/>
              <a:gd name="T57" fmla="*/ 1524 h 2239"/>
              <a:gd name="T58" fmla="*/ 512 w 2600"/>
              <a:gd name="T59" fmla="*/ 1140 h 2239"/>
              <a:gd name="T60" fmla="*/ 1169 w 2600"/>
              <a:gd name="T61" fmla="*/ 1075 h 2239"/>
              <a:gd name="T62" fmla="*/ 1185 w 2600"/>
              <a:gd name="T63" fmla="*/ 1096 h 2239"/>
              <a:gd name="T64" fmla="*/ 1916 w 2600"/>
              <a:gd name="T65" fmla="*/ 1985 h 2239"/>
              <a:gd name="T66" fmla="*/ 1444 w 2600"/>
              <a:gd name="T67" fmla="*/ 1307 h 2239"/>
              <a:gd name="T68" fmla="*/ 794 w 2600"/>
              <a:gd name="T69" fmla="*/ 1275 h 2239"/>
              <a:gd name="T70" fmla="*/ 832 w 2600"/>
              <a:gd name="T71" fmla="*/ 1371 h 2239"/>
              <a:gd name="T72" fmla="*/ 479 w 2600"/>
              <a:gd name="T73" fmla="*/ 1276 h 2239"/>
              <a:gd name="T74" fmla="*/ 739 w 2600"/>
              <a:gd name="T75" fmla="*/ 1179 h 2239"/>
              <a:gd name="T76" fmla="*/ 1880 w 2600"/>
              <a:gd name="T77" fmla="*/ 879 h 2239"/>
              <a:gd name="T78" fmla="*/ 1247 w 2600"/>
              <a:gd name="T79" fmla="*/ 228 h 2239"/>
              <a:gd name="T80" fmla="*/ 1123 w 2600"/>
              <a:gd name="T81" fmla="*/ 624 h 2239"/>
              <a:gd name="T82" fmla="*/ 2055 w 2600"/>
              <a:gd name="T83" fmla="*/ 2058 h 2239"/>
              <a:gd name="T84" fmla="*/ 1203 w 2600"/>
              <a:gd name="T85" fmla="*/ 745 h 2239"/>
              <a:gd name="T86" fmla="*/ 2267 w 2600"/>
              <a:gd name="T87" fmla="*/ 1875 h 2239"/>
              <a:gd name="T88" fmla="*/ 985 w 2600"/>
              <a:gd name="T89" fmla="*/ 748 h 2239"/>
              <a:gd name="T90" fmla="*/ 1320 w 2600"/>
              <a:gd name="T91" fmla="*/ 971 h 2239"/>
              <a:gd name="T92" fmla="*/ 1063 w 2600"/>
              <a:gd name="T93" fmla="*/ 2036 h 2239"/>
              <a:gd name="T94" fmla="*/ 2025 w 2600"/>
              <a:gd name="T95" fmla="*/ 2002 h 2239"/>
              <a:gd name="T96" fmla="*/ 969 w 2600"/>
              <a:gd name="T97" fmla="*/ 1885 h 2239"/>
              <a:gd name="T98" fmla="*/ 613 w 2600"/>
              <a:gd name="T99" fmla="*/ 1993 h 2239"/>
              <a:gd name="T100" fmla="*/ 1884 w 2600"/>
              <a:gd name="T101" fmla="*/ 2027 h 2239"/>
              <a:gd name="T102" fmla="*/ 1019 w 2600"/>
              <a:gd name="T103" fmla="*/ 1936 h 2239"/>
              <a:gd name="T104" fmla="*/ 985 w 2600"/>
              <a:gd name="T105" fmla="*/ 894 h 2239"/>
              <a:gd name="T106" fmla="*/ 1117 w 2600"/>
              <a:gd name="T107" fmla="*/ 1073 h 2239"/>
              <a:gd name="T108" fmla="*/ 957 w 2600"/>
              <a:gd name="T109" fmla="*/ 1126 h 2239"/>
              <a:gd name="T110" fmla="*/ 1962 w 2600"/>
              <a:gd name="T111" fmla="*/ 2149 h 2239"/>
              <a:gd name="T112" fmla="*/ 2136 w 2600"/>
              <a:gd name="T113" fmla="*/ 1983 h 2239"/>
              <a:gd name="T114" fmla="*/ 1234 w 2600"/>
              <a:gd name="T115" fmla="*/ 999 h 2239"/>
              <a:gd name="T116" fmla="*/ 873 w 2600"/>
              <a:gd name="T117" fmla="*/ 1653 h 2239"/>
              <a:gd name="T118" fmla="*/ 1153 w 2600"/>
              <a:gd name="T119" fmla="*/ 339 h 2239"/>
              <a:gd name="T120" fmla="*/ 2221 w 2600"/>
              <a:gd name="T121" fmla="*/ 1966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0" h="2239">
                <a:moveTo>
                  <a:pt x="1584" y="0"/>
                </a:moveTo>
                <a:cubicBezTo>
                  <a:pt x="1604" y="0"/>
                  <a:pt x="1624" y="0"/>
                  <a:pt x="1644" y="0"/>
                </a:cubicBezTo>
                <a:cubicBezTo>
                  <a:pt x="1695" y="14"/>
                  <a:pt x="1718" y="59"/>
                  <a:pt x="1747" y="95"/>
                </a:cubicBezTo>
                <a:cubicBezTo>
                  <a:pt x="1770" y="124"/>
                  <a:pt x="1794" y="153"/>
                  <a:pt x="1820" y="179"/>
                </a:cubicBezTo>
                <a:cubicBezTo>
                  <a:pt x="1832" y="192"/>
                  <a:pt x="1843" y="206"/>
                  <a:pt x="1855" y="219"/>
                </a:cubicBezTo>
                <a:cubicBezTo>
                  <a:pt x="1861" y="226"/>
                  <a:pt x="1868" y="234"/>
                  <a:pt x="1876" y="237"/>
                </a:cubicBezTo>
                <a:cubicBezTo>
                  <a:pt x="1907" y="250"/>
                  <a:pt x="1974" y="238"/>
                  <a:pt x="1998" y="208"/>
                </a:cubicBezTo>
                <a:cubicBezTo>
                  <a:pt x="2012" y="190"/>
                  <a:pt x="2026" y="173"/>
                  <a:pt x="2052" y="174"/>
                </a:cubicBezTo>
                <a:cubicBezTo>
                  <a:pt x="2056" y="174"/>
                  <a:pt x="2062" y="171"/>
                  <a:pt x="2064" y="168"/>
                </a:cubicBezTo>
                <a:cubicBezTo>
                  <a:pt x="2078" y="153"/>
                  <a:pt x="2094" y="155"/>
                  <a:pt x="2111" y="159"/>
                </a:cubicBezTo>
                <a:cubicBezTo>
                  <a:pt x="2127" y="163"/>
                  <a:pt x="2143" y="166"/>
                  <a:pt x="2159" y="170"/>
                </a:cubicBezTo>
                <a:cubicBezTo>
                  <a:pt x="2229" y="183"/>
                  <a:pt x="2257" y="218"/>
                  <a:pt x="2257" y="290"/>
                </a:cubicBezTo>
                <a:cubicBezTo>
                  <a:pt x="2257" y="315"/>
                  <a:pt x="2254" y="342"/>
                  <a:pt x="2262" y="365"/>
                </a:cubicBezTo>
                <a:cubicBezTo>
                  <a:pt x="2275" y="402"/>
                  <a:pt x="2270" y="435"/>
                  <a:pt x="2258" y="469"/>
                </a:cubicBezTo>
                <a:cubicBezTo>
                  <a:pt x="2253" y="484"/>
                  <a:pt x="2245" y="495"/>
                  <a:pt x="2230" y="500"/>
                </a:cubicBezTo>
                <a:cubicBezTo>
                  <a:pt x="2207" y="508"/>
                  <a:pt x="2187" y="521"/>
                  <a:pt x="2174" y="543"/>
                </a:cubicBezTo>
                <a:cubicBezTo>
                  <a:pt x="2163" y="563"/>
                  <a:pt x="2143" y="575"/>
                  <a:pt x="2121" y="578"/>
                </a:cubicBezTo>
                <a:cubicBezTo>
                  <a:pt x="2055" y="586"/>
                  <a:pt x="2026" y="637"/>
                  <a:pt x="1991" y="681"/>
                </a:cubicBezTo>
                <a:cubicBezTo>
                  <a:pt x="1980" y="696"/>
                  <a:pt x="1985" y="707"/>
                  <a:pt x="2001" y="714"/>
                </a:cubicBezTo>
                <a:cubicBezTo>
                  <a:pt x="2034" y="729"/>
                  <a:pt x="2066" y="744"/>
                  <a:pt x="2100" y="757"/>
                </a:cubicBezTo>
                <a:cubicBezTo>
                  <a:pt x="2135" y="771"/>
                  <a:pt x="2150" y="798"/>
                  <a:pt x="2155" y="833"/>
                </a:cubicBezTo>
                <a:cubicBezTo>
                  <a:pt x="2157" y="847"/>
                  <a:pt x="2155" y="861"/>
                  <a:pt x="2159" y="873"/>
                </a:cubicBezTo>
                <a:cubicBezTo>
                  <a:pt x="2168" y="900"/>
                  <a:pt x="2163" y="924"/>
                  <a:pt x="2145" y="946"/>
                </a:cubicBezTo>
                <a:cubicBezTo>
                  <a:pt x="2134" y="960"/>
                  <a:pt x="2123" y="974"/>
                  <a:pt x="2112" y="988"/>
                </a:cubicBezTo>
                <a:cubicBezTo>
                  <a:pt x="2095" y="1009"/>
                  <a:pt x="2077" y="1028"/>
                  <a:pt x="2061" y="1050"/>
                </a:cubicBezTo>
                <a:cubicBezTo>
                  <a:pt x="2051" y="1063"/>
                  <a:pt x="2055" y="1074"/>
                  <a:pt x="2072" y="1076"/>
                </a:cubicBezTo>
                <a:cubicBezTo>
                  <a:pt x="2083" y="1078"/>
                  <a:pt x="2096" y="1076"/>
                  <a:pt x="2106" y="1072"/>
                </a:cubicBezTo>
                <a:cubicBezTo>
                  <a:pt x="2129" y="1064"/>
                  <a:pt x="2150" y="1063"/>
                  <a:pt x="2173" y="1070"/>
                </a:cubicBezTo>
                <a:cubicBezTo>
                  <a:pt x="2194" y="1077"/>
                  <a:pt x="2214" y="1084"/>
                  <a:pt x="2236" y="1089"/>
                </a:cubicBezTo>
                <a:cubicBezTo>
                  <a:pt x="2289" y="1100"/>
                  <a:pt x="2343" y="1108"/>
                  <a:pt x="2396" y="1122"/>
                </a:cubicBezTo>
                <a:cubicBezTo>
                  <a:pt x="2429" y="1130"/>
                  <a:pt x="2463" y="1143"/>
                  <a:pt x="2489" y="1169"/>
                </a:cubicBezTo>
                <a:cubicBezTo>
                  <a:pt x="2505" y="1186"/>
                  <a:pt x="2522" y="1203"/>
                  <a:pt x="2541" y="1218"/>
                </a:cubicBezTo>
                <a:cubicBezTo>
                  <a:pt x="2562" y="1234"/>
                  <a:pt x="2575" y="1253"/>
                  <a:pt x="2580" y="1280"/>
                </a:cubicBezTo>
                <a:cubicBezTo>
                  <a:pt x="2585" y="1305"/>
                  <a:pt x="2593" y="1331"/>
                  <a:pt x="2600" y="1356"/>
                </a:cubicBezTo>
                <a:cubicBezTo>
                  <a:pt x="2600" y="1368"/>
                  <a:pt x="2600" y="1380"/>
                  <a:pt x="2600" y="1392"/>
                </a:cubicBezTo>
                <a:cubicBezTo>
                  <a:pt x="2589" y="1454"/>
                  <a:pt x="2577" y="1516"/>
                  <a:pt x="2568" y="1578"/>
                </a:cubicBezTo>
                <a:cubicBezTo>
                  <a:pt x="2558" y="1645"/>
                  <a:pt x="2547" y="1711"/>
                  <a:pt x="2509" y="1769"/>
                </a:cubicBezTo>
                <a:cubicBezTo>
                  <a:pt x="2484" y="1806"/>
                  <a:pt x="2461" y="1843"/>
                  <a:pt x="2435" y="1878"/>
                </a:cubicBezTo>
                <a:cubicBezTo>
                  <a:pt x="2380" y="1951"/>
                  <a:pt x="2318" y="2018"/>
                  <a:pt x="2243" y="2071"/>
                </a:cubicBezTo>
                <a:cubicBezTo>
                  <a:pt x="2218" y="2089"/>
                  <a:pt x="2190" y="2105"/>
                  <a:pt x="2166" y="2125"/>
                </a:cubicBezTo>
                <a:cubicBezTo>
                  <a:pt x="2146" y="2142"/>
                  <a:pt x="2122" y="2151"/>
                  <a:pt x="2097" y="2158"/>
                </a:cubicBezTo>
                <a:cubicBezTo>
                  <a:pt x="2078" y="2163"/>
                  <a:pt x="2060" y="2172"/>
                  <a:pt x="2042" y="2180"/>
                </a:cubicBezTo>
                <a:cubicBezTo>
                  <a:pt x="2025" y="2186"/>
                  <a:pt x="2009" y="2194"/>
                  <a:pt x="1993" y="2199"/>
                </a:cubicBezTo>
                <a:cubicBezTo>
                  <a:pt x="1975" y="2205"/>
                  <a:pt x="1957" y="2209"/>
                  <a:pt x="1939" y="2213"/>
                </a:cubicBezTo>
                <a:cubicBezTo>
                  <a:pt x="1932" y="2215"/>
                  <a:pt x="1924" y="2216"/>
                  <a:pt x="1913" y="2219"/>
                </a:cubicBezTo>
                <a:cubicBezTo>
                  <a:pt x="1924" y="2210"/>
                  <a:pt x="1931" y="2205"/>
                  <a:pt x="1937" y="2200"/>
                </a:cubicBezTo>
                <a:cubicBezTo>
                  <a:pt x="1936" y="2198"/>
                  <a:pt x="1936" y="2197"/>
                  <a:pt x="1935" y="2195"/>
                </a:cubicBezTo>
                <a:cubicBezTo>
                  <a:pt x="1930" y="2197"/>
                  <a:pt x="1924" y="2196"/>
                  <a:pt x="1921" y="2199"/>
                </a:cubicBezTo>
                <a:cubicBezTo>
                  <a:pt x="1897" y="2220"/>
                  <a:pt x="1876" y="2215"/>
                  <a:pt x="1851" y="2197"/>
                </a:cubicBezTo>
                <a:cubicBezTo>
                  <a:pt x="1831" y="2182"/>
                  <a:pt x="1816" y="2165"/>
                  <a:pt x="1811" y="2141"/>
                </a:cubicBezTo>
                <a:cubicBezTo>
                  <a:pt x="1800" y="2137"/>
                  <a:pt x="1790" y="2133"/>
                  <a:pt x="1779" y="2129"/>
                </a:cubicBezTo>
                <a:cubicBezTo>
                  <a:pt x="1791" y="2109"/>
                  <a:pt x="1790" y="2105"/>
                  <a:pt x="1769" y="2096"/>
                </a:cubicBezTo>
                <a:cubicBezTo>
                  <a:pt x="1761" y="2093"/>
                  <a:pt x="1753" y="2090"/>
                  <a:pt x="1744" y="2088"/>
                </a:cubicBezTo>
                <a:cubicBezTo>
                  <a:pt x="1728" y="2084"/>
                  <a:pt x="1718" y="2074"/>
                  <a:pt x="1711" y="2059"/>
                </a:cubicBezTo>
                <a:cubicBezTo>
                  <a:pt x="1698" y="2032"/>
                  <a:pt x="1683" y="2005"/>
                  <a:pt x="1667" y="1976"/>
                </a:cubicBezTo>
                <a:cubicBezTo>
                  <a:pt x="1648" y="1987"/>
                  <a:pt x="1632" y="1994"/>
                  <a:pt x="1617" y="2002"/>
                </a:cubicBezTo>
                <a:cubicBezTo>
                  <a:pt x="1597" y="2013"/>
                  <a:pt x="1577" y="2015"/>
                  <a:pt x="1556" y="2007"/>
                </a:cubicBezTo>
                <a:cubicBezTo>
                  <a:pt x="1526" y="1997"/>
                  <a:pt x="1497" y="1986"/>
                  <a:pt x="1467" y="1977"/>
                </a:cubicBezTo>
                <a:cubicBezTo>
                  <a:pt x="1449" y="1971"/>
                  <a:pt x="1435" y="1960"/>
                  <a:pt x="1427" y="1943"/>
                </a:cubicBezTo>
                <a:cubicBezTo>
                  <a:pt x="1412" y="1908"/>
                  <a:pt x="1396" y="1872"/>
                  <a:pt x="1380" y="1837"/>
                </a:cubicBezTo>
                <a:cubicBezTo>
                  <a:pt x="1372" y="1819"/>
                  <a:pt x="1378" y="1804"/>
                  <a:pt x="1389" y="1789"/>
                </a:cubicBezTo>
                <a:cubicBezTo>
                  <a:pt x="1405" y="1767"/>
                  <a:pt x="1420" y="1744"/>
                  <a:pt x="1434" y="1721"/>
                </a:cubicBezTo>
                <a:cubicBezTo>
                  <a:pt x="1443" y="1705"/>
                  <a:pt x="1450" y="1688"/>
                  <a:pt x="1460" y="1668"/>
                </a:cubicBezTo>
                <a:cubicBezTo>
                  <a:pt x="1442" y="1672"/>
                  <a:pt x="1431" y="1677"/>
                  <a:pt x="1419" y="1677"/>
                </a:cubicBezTo>
                <a:cubicBezTo>
                  <a:pt x="1411" y="1676"/>
                  <a:pt x="1399" y="1672"/>
                  <a:pt x="1395" y="1665"/>
                </a:cubicBezTo>
                <a:cubicBezTo>
                  <a:pt x="1381" y="1641"/>
                  <a:pt x="1369" y="1616"/>
                  <a:pt x="1356" y="1591"/>
                </a:cubicBezTo>
                <a:cubicBezTo>
                  <a:pt x="1352" y="1583"/>
                  <a:pt x="1348" y="1575"/>
                  <a:pt x="1344" y="1567"/>
                </a:cubicBezTo>
                <a:cubicBezTo>
                  <a:pt x="1340" y="1569"/>
                  <a:pt x="1338" y="1569"/>
                  <a:pt x="1337" y="1571"/>
                </a:cubicBezTo>
                <a:cubicBezTo>
                  <a:pt x="1286" y="1633"/>
                  <a:pt x="1226" y="1682"/>
                  <a:pt x="1148" y="1706"/>
                </a:cubicBezTo>
                <a:cubicBezTo>
                  <a:pt x="1144" y="1707"/>
                  <a:pt x="1138" y="1712"/>
                  <a:pt x="1137" y="1716"/>
                </a:cubicBezTo>
                <a:cubicBezTo>
                  <a:pt x="1120" y="1769"/>
                  <a:pt x="1081" y="1804"/>
                  <a:pt x="1042" y="1839"/>
                </a:cubicBezTo>
                <a:cubicBezTo>
                  <a:pt x="1036" y="1844"/>
                  <a:pt x="1033" y="1856"/>
                  <a:pt x="1035" y="1863"/>
                </a:cubicBezTo>
                <a:cubicBezTo>
                  <a:pt x="1049" y="1904"/>
                  <a:pt x="1065" y="1945"/>
                  <a:pt x="1079" y="1987"/>
                </a:cubicBezTo>
                <a:cubicBezTo>
                  <a:pt x="1087" y="2009"/>
                  <a:pt x="1103" y="2022"/>
                  <a:pt x="1126" y="2025"/>
                </a:cubicBezTo>
                <a:cubicBezTo>
                  <a:pt x="1155" y="2029"/>
                  <a:pt x="1184" y="2032"/>
                  <a:pt x="1213" y="2036"/>
                </a:cubicBezTo>
                <a:cubicBezTo>
                  <a:pt x="1244" y="2042"/>
                  <a:pt x="1269" y="2058"/>
                  <a:pt x="1293" y="2084"/>
                </a:cubicBezTo>
                <a:cubicBezTo>
                  <a:pt x="1197" y="2047"/>
                  <a:pt x="1158" y="2041"/>
                  <a:pt x="1135" y="2058"/>
                </a:cubicBezTo>
                <a:cubicBezTo>
                  <a:pt x="1170" y="2067"/>
                  <a:pt x="1205" y="2074"/>
                  <a:pt x="1238" y="2085"/>
                </a:cubicBezTo>
                <a:cubicBezTo>
                  <a:pt x="1271" y="2096"/>
                  <a:pt x="1304" y="2107"/>
                  <a:pt x="1324" y="2139"/>
                </a:cubicBezTo>
                <a:cubicBezTo>
                  <a:pt x="1299" y="2132"/>
                  <a:pt x="1275" y="2122"/>
                  <a:pt x="1251" y="2113"/>
                </a:cubicBezTo>
                <a:cubicBezTo>
                  <a:pt x="1165" y="2079"/>
                  <a:pt x="1079" y="2069"/>
                  <a:pt x="995" y="2122"/>
                </a:cubicBezTo>
                <a:cubicBezTo>
                  <a:pt x="969" y="2138"/>
                  <a:pt x="939" y="2148"/>
                  <a:pt x="911" y="2160"/>
                </a:cubicBezTo>
                <a:cubicBezTo>
                  <a:pt x="931" y="2100"/>
                  <a:pt x="978" y="2072"/>
                  <a:pt x="1034" y="2053"/>
                </a:cubicBezTo>
                <a:cubicBezTo>
                  <a:pt x="1031" y="2046"/>
                  <a:pt x="1030" y="2041"/>
                  <a:pt x="1027" y="2035"/>
                </a:cubicBezTo>
                <a:cubicBezTo>
                  <a:pt x="1011" y="2004"/>
                  <a:pt x="993" y="1974"/>
                  <a:pt x="980" y="1941"/>
                </a:cubicBezTo>
                <a:cubicBezTo>
                  <a:pt x="962" y="1897"/>
                  <a:pt x="928" y="1859"/>
                  <a:pt x="933" y="1807"/>
                </a:cubicBezTo>
                <a:cubicBezTo>
                  <a:pt x="901" y="1815"/>
                  <a:pt x="898" y="1770"/>
                  <a:pt x="870" y="1773"/>
                </a:cubicBezTo>
                <a:cubicBezTo>
                  <a:pt x="869" y="1764"/>
                  <a:pt x="869" y="1755"/>
                  <a:pt x="868" y="1742"/>
                </a:cubicBezTo>
                <a:cubicBezTo>
                  <a:pt x="860" y="1750"/>
                  <a:pt x="856" y="1755"/>
                  <a:pt x="851" y="1761"/>
                </a:cubicBezTo>
                <a:cubicBezTo>
                  <a:pt x="848" y="1750"/>
                  <a:pt x="847" y="1741"/>
                  <a:pt x="844" y="1730"/>
                </a:cubicBezTo>
                <a:cubicBezTo>
                  <a:pt x="829" y="1765"/>
                  <a:pt x="816" y="1798"/>
                  <a:pt x="800" y="1829"/>
                </a:cubicBezTo>
                <a:cubicBezTo>
                  <a:pt x="793" y="1843"/>
                  <a:pt x="783" y="1857"/>
                  <a:pt x="770" y="1865"/>
                </a:cubicBezTo>
                <a:cubicBezTo>
                  <a:pt x="746" y="1879"/>
                  <a:pt x="730" y="1899"/>
                  <a:pt x="719" y="1924"/>
                </a:cubicBezTo>
                <a:cubicBezTo>
                  <a:pt x="710" y="1942"/>
                  <a:pt x="700" y="1959"/>
                  <a:pt x="691" y="1977"/>
                </a:cubicBezTo>
                <a:cubicBezTo>
                  <a:pt x="686" y="1988"/>
                  <a:pt x="680" y="2000"/>
                  <a:pt x="677" y="2012"/>
                </a:cubicBezTo>
                <a:cubicBezTo>
                  <a:pt x="674" y="2024"/>
                  <a:pt x="678" y="2034"/>
                  <a:pt x="692" y="2038"/>
                </a:cubicBezTo>
                <a:cubicBezTo>
                  <a:pt x="708" y="2042"/>
                  <a:pt x="723" y="2048"/>
                  <a:pt x="739" y="2053"/>
                </a:cubicBezTo>
                <a:cubicBezTo>
                  <a:pt x="801" y="2073"/>
                  <a:pt x="851" y="2108"/>
                  <a:pt x="890" y="2160"/>
                </a:cubicBezTo>
                <a:cubicBezTo>
                  <a:pt x="895" y="2168"/>
                  <a:pt x="898" y="2177"/>
                  <a:pt x="901" y="2186"/>
                </a:cubicBezTo>
                <a:cubicBezTo>
                  <a:pt x="900" y="2187"/>
                  <a:pt x="898" y="2189"/>
                  <a:pt x="896" y="2190"/>
                </a:cubicBezTo>
                <a:cubicBezTo>
                  <a:pt x="887" y="2185"/>
                  <a:pt x="877" y="2180"/>
                  <a:pt x="868" y="2174"/>
                </a:cubicBezTo>
                <a:cubicBezTo>
                  <a:pt x="846" y="2157"/>
                  <a:pt x="825" y="2138"/>
                  <a:pt x="802" y="2122"/>
                </a:cubicBezTo>
                <a:cubicBezTo>
                  <a:pt x="777" y="2105"/>
                  <a:pt x="750" y="2091"/>
                  <a:pt x="723" y="2077"/>
                </a:cubicBezTo>
                <a:cubicBezTo>
                  <a:pt x="713" y="2072"/>
                  <a:pt x="701" y="2074"/>
                  <a:pt x="690" y="2072"/>
                </a:cubicBezTo>
                <a:cubicBezTo>
                  <a:pt x="689" y="2075"/>
                  <a:pt x="688" y="2078"/>
                  <a:pt x="687" y="2081"/>
                </a:cubicBezTo>
                <a:cubicBezTo>
                  <a:pt x="735" y="2105"/>
                  <a:pt x="786" y="2127"/>
                  <a:pt x="813" y="2181"/>
                </a:cubicBezTo>
                <a:cubicBezTo>
                  <a:pt x="803" y="2181"/>
                  <a:pt x="794" y="2184"/>
                  <a:pt x="788" y="2181"/>
                </a:cubicBezTo>
                <a:cubicBezTo>
                  <a:pt x="770" y="2171"/>
                  <a:pt x="754" y="2158"/>
                  <a:pt x="737" y="2148"/>
                </a:cubicBezTo>
                <a:cubicBezTo>
                  <a:pt x="716" y="2134"/>
                  <a:pt x="694" y="2121"/>
                  <a:pt x="672" y="2110"/>
                </a:cubicBezTo>
                <a:cubicBezTo>
                  <a:pt x="662" y="2106"/>
                  <a:pt x="649" y="2110"/>
                  <a:pt x="637" y="2110"/>
                </a:cubicBezTo>
                <a:cubicBezTo>
                  <a:pt x="636" y="2112"/>
                  <a:pt x="635" y="2114"/>
                  <a:pt x="634" y="2116"/>
                </a:cubicBezTo>
                <a:cubicBezTo>
                  <a:pt x="680" y="2149"/>
                  <a:pt x="739" y="2168"/>
                  <a:pt x="753" y="2239"/>
                </a:cubicBezTo>
                <a:cubicBezTo>
                  <a:pt x="710" y="2190"/>
                  <a:pt x="660" y="2159"/>
                  <a:pt x="607" y="2133"/>
                </a:cubicBezTo>
                <a:cubicBezTo>
                  <a:pt x="555" y="2107"/>
                  <a:pt x="504" y="2081"/>
                  <a:pt x="461" y="2041"/>
                </a:cubicBezTo>
                <a:cubicBezTo>
                  <a:pt x="457" y="2037"/>
                  <a:pt x="453" y="2032"/>
                  <a:pt x="446" y="2025"/>
                </a:cubicBezTo>
                <a:cubicBezTo>
                  <a:pt x="489" y="2021"/>
                  <a:pt x="523" y="2029"/>
                  <a:pt x="555" y="2050"/>
                </a:cubicBezTo>
                <a:cubicBezTo>
                  <a:pt x="565" y="2057"/>
                  <a:pt x="585" y="2062"/>
                  <a:pt x="592" y="2057"/>
                </a:cubicBezTo>
                <a:cubicBezTo>
                  <a:pt x="606" y="2045"/>
                  <a:pt x="591" y="2031"/>
                  <a:pt x="583" y="2021"/>
                </a:cubicBezTo>
                <a:cubicBezTo>
                  <a:pt x="574" y="2009"/>
                  <a:pt x="576" y="2001"/>
                  <a:pt x="585" y="1989"/>
                </a:cubicBezTo>
                <a:cubicBezTo>
                  <a:pt x="621" y="1944"/>
                  <a:pt x="646" y="1893"/>
                  <a:pt x="660" y="1837"/>
                </a:cubicBezTo>
                <a:cubicBezTo>
                  <a:pt x="661" y="1829"/>
                  <a:pt x="660" y="1821"/>
                  <a:pt x="660" y="1809"/>
                </a:cubicBezTo>
                <a:cubicBezTo>
                  <a:pt x="652" y="1818"/>
                  <a:pt x="648" y="1822"/>
                  <a:pt x="641" y="1830"/>
                </a:cubicBezTo>
                <a:cubicBezTo>
                  <a:pt x="642" y="1815"/>
                  <a:pt x="643" y="1805"/>
                  <a:pt x="643" y="1795"/>
                </a:cubicBezTo>
                <a:cubicBezTo>
                  <a:pt x="642" y="1794"/>
                  <a:pt x="640" y="1793"/>
                  <a:pt x="638" y="1792"/>
                </a:cubicBezTo>
                <a:cubicBezTo>
                  <a:pt x="635" y="1797"/>
                  <a:pt x="633" y="1801"/>
                  <a:pt x="629" y="1807"/>
                </a:cubicBezTo>
                <a:cubicBezTo>
                  <a:pt x="628" y="1796"/>
                  <a:pt x="628" y="1789"/>
                  <a:pt x="627" y="1780"/>
                </a:cubicBezTo>
                <a:cubicBezTo>
                  <a:pt x="621" y="1784"/>
                  <a:pt x="618" y="1786"/>
                  <a:pt x="611" y="1791"/>
                </a:cubicBezTo>
                <a:cubicBezTo>
                  <a:pt x="615" y="1771"/>
                  <a:pt x="619" y="1756"/>
                  <a:pt x="622" y="1740"/>
                </a:cubicBezTo>
                <a:cubicBezTo>
                  <a:pt x="621" y="1740"/>
                  <a:pt x="619" y="1739"/>
                  <a:pt x="618" y="1738"/>
                </a:cubicBezTo>
                <a:cubicBezTo>
                  <a:pt x="612" y="1746"/>
                  <a:pt x="607" y="1753"/>
                  <a:pt x="598" y="1764"/>
                </a:cubicBezTo>
                <a:cubicBezTo>
                  <a:pt x="600" y="1734"/>
                  <a:pt x="602" y="1710"/>
                  <a:pt x="603" y="1683"/>
                </a:cubicBezTo>
                <a:cubicBezTo>
                  <a:pt x="595" y="1685"/>
                  <a:pt x="590" y="1687"/>
                  <a:pt x="584" y="1688"/>
                </a:cubicBezTo>
                <a:cubicBezTo>
                  <a:pt x="584" y="1680"/>
                  <a:pt x="585" y="1673"/>
                  <a:pt x="584" y="1667"/>
                </a:cubicBezTo>
                <a:cubicBezTo>
                  <a:pt x="581" y="1653"/>
                  <a:pt x="577" y="1641"/>
                  <a:pt x="574" y="1627"/>
                </a:cubicBezTo>
                <a:cubicBezTo>
                  <a:pt x="563" y="1636"/>
                  <a:pt x="551" y="1642"/>
                  <a:pt x="543" y="1653"/>
                </a:cubicBezTo>
                <a:cubicBezTo>
                  <a:pt x="509" y="1695"/>
                  <a:pt x="464" y="1707"/>
                  <a:pt x="414" y="1707"/>
                </a:cubicBezTo>
                <a:cubicBezTo>
                  <a:pt x="409" y="1707"/>
                  <a:pt x="404" y="1705"/>
                  <a:pt x="395" y="1703"/>
                </a:cubicBezTo>
                <a:cubicBezTo>
                  <a:pt x="436" y="1665"/>
                  <a:pt x="477" y="1632"/>
                  <a:pt x="504" y="1584"/>
                </a:cubicBezTo>
                <a:cubicBezTo>
                  <a:pt x="463" y="1612"/>
                  <a:pt x="422" y="1638"/>
                  <a:pt x="368" y="1627"/>
                </a:cubicBezTo>
                <a:cubicBezTo>
                  <a:pt x="396" y="1596"/>
                  <a:pt x="432" y="1574"/>
                  <a:pt x="444" y="1533"/>
                </a:cubicBezTo>
                <a:cubicBezTo>
                  <a:pt x="430" y="1541"/>
                  <a:pt x="419" y="1552"/>
                  <a:pt x="408" y="1561"/>
                </a:cubicBezTo>
                <a:cubicBezTo>
                  <a:pt x="396" y="1571"/>
                  <a:pt x="384" y="1582"/>
                  <a:pt x="370" y="1586"/>
                </a:cubicBezTo>
                <a:cubicBezTo>
                  <a:pt x="356" y="1591"/>
                  <a:pt x="340" y="1587"/>
                  <a:pt x="325" y="1587"/>
                </a:cubicBezTo>
                <a:cubicBezTo>
                  <a:pt x="330" y="1576"/>
                  <a:pt x="335" y="1571"/>
                  <a:pt x="339" y="1565"/>
                </a:cubicBezTo>
                <a:cubicBezTo>
                  <a:pt x="356" y="1535"/>
                  <a:pt x="374" y="1506"/>
                  <a:pt x="390" y="1475"/>
                </a:cubicBezTo>
                <a:cubicBezTo>
                  <a:pt x="394" y="1467"/>
                  <a:pt x="388" y="1454"/>
                  <a:pt x="386" y="1444"/>
                </a:cubicBezTo>
                <a:cubicBezTo>
                  <a:pt x="378" y="1449"/>
                  <a:pt x="366" y="1452"/>
                  <a:pt x="361" y="1459"/>
                </a:cubicBezTo>
                <a:cubicBezTo>
                  <a:pt x="341" y="1487"/>
                  <a:pt x="323" y="1517"/>
                  <a:pt x="305" y="1547"/>
                </a:cubicBezTo>
                <a:cubicBezTo>
                  <a:pt x="300" y="1555"/>
                  <a:pt x="295" y="1563"/>
                  <a:pt x="289" y="1576"/>
                </a:cubicBezTo>
                <a:cubicBezTo>
                  <a:pt x="283" y="1565"/>
                  <a:pt x="279" y="1559"/>
                  <a:pt x="277" y="1551"/>
                </a:cubicBezTo>
                <a:cubicBezTo>
                  <a:pt x="267" y="1520"/>
                  <a:pt x="271" y="1490"/>
                  <a:pt x="286" y="1462"/>
                </a:cubicBezTo>
                <a:cubicBezTo>
                  <a:pt x="302" y="1430"/>
                  <a:pt x="322" y="1399"/>
                  <a:pt x="339" y="1366"/>
                </a:cubicBezTo>
                <a:cubicBezTo>
                  <a:pt x="343" y="1360"/>
                  <a:pt x="341" y="1351"/>
                  <a:pt x="342" y="1343"/>
                </a:cubicBezTo>
                <a:cubicBezTo>
                  <a:pt x="334" y="1343"/>
                  <a:pt x="323" y="1340"/>
                  <a:pt x="318" y="1344"/>
                </a:cubicBezTo>
                <a:cubicBezTo>
                  <a:pt x="298" y="1360"/>
                  <a:pt x="279" y="1378"/>
                  <a:pt x="261" y="1396"/>
                </a:cubicBezTo>
                <a:cubicBezTo>
                  <a:pt x="251" y="1406"/>
                  <a:pt x="244" y="1419"/>
                  <a:pt x="233" y="1434"/>
                </a:cubicBezTo>
                <a:cubicBezTo>
                  <a:pt x="233" y="1425"/>
                  <a:pt x="232" y="1422"/>
                  <a:pt x="232" y="1419"/>
                </a:cubicBezTo>
                <a:cubicBezTo>
                  <a:pt x="233" y="1415"/>
                  <a:pt x="234" y="1411"/>
                  <a:pt x="235" y="1407"/>
                </a:cubicBezTo>
                <a:cubicBezTo>
                  <a:pt x="246" y="1351"/>
                  <a:pt x="274" y="1303"/>
                  <a:pt x="303" y="1255"/>
                </a:cubicBezTo>
                <a:cubicBezTo>
                  <a:pt x="308" y="1247"/>
                  <a:pt x="308" y="1237"/>
                  <a:pt x="311" y="1228"/>
                </a:cubicBezTo>
                <a:cubicBezTo>
                  <a:pt x="301" y="1230"/>
                  <a:pt x="291" y="1231"/>
                  <a:pt x="281" y="1232"/>
                </a:cubicBezTo>
                <a:cubicBezTo>
                  <a:pt x="280" y="1233"/>
                  <a:pt x="279" y="1234"/>
                  <a:pt x="278" y="1235"/>
                </a:cubicBezTo>
                <a:cubicBezTo>
                  <a:pt x="228" y="1262"/>
                  <a:pt x="190" y="1301"/>
                  <a:pt x="151" y="1341"/>
                </a:cubicBezTo>
                <a:cubicBezTo>
                  <a:pt x="140" y="1353"/>
                  <a:pt x="129" y="1366"/>
                  <a:pt x="117" y="1378"/>
                </a:cubicBezTo>
                <a:cubicBezTo>
                  <a:pt x="136" y="1308"/>
                  <a:pt x="170" y="1249"/>
                  <a:pt x="217" y="1195"/>
                </a:cubicBezTo>
                <a:cubicBezTo>
                  <a:pt x="265" y="1141"/>
                  <a:pt x="327" y="1112"/>
                  <a:pt x="394" y="1088"/>
                </a:cubicBezTo>
                <a:cubicBezTo>
                  <a:pt x="367" y="1064"/>
                  <a:pt x="322" y="1063"/>
                  <a:pt x="285" y="1081"/>
                </a:cubicBezTo>
                <a:cubicBezTo>
                  <a:pt x="235" y="1105"/>
                  <a:pt x="197" y="1144"/>
                  <a:pt x="162" y="1186"/>
                </a:cubicBezTo>
                <a:cubicBezTo>
                  <a:pt x="146" y="1206"/>
                  <a:pt x="132" y="1226"/>
                  <a:pt x="115" y="1248"/>
                </a:cubicBezTo>
                <a:cubicBezTo>
                  <a:pt x="115" y="1243"/>
                  <a:pt x="115" y="1241"/>
                  <a:pt x="116" y="1239"/>
                </a:cubicBezTo>
                <a:cubicBezTo>
                  <a:pt x="142" y="1160"/>
                  <a:pt x="177" y="1085"/>
                  <a:pt x="235" y="1023"/>
                </a:cubicBezTo>
                <a:cubicBezTo>
                  <a:pt x="305" y="946"/>
                  <a:pt x="403" y="939"/>
                  <a:pt x="486" y="1002"/>
                </a:cubicBezTo>
                <a:cubicBezTo>
                  <a:pt x="502" y="1015"/>
                  <a:pt x="519" y="1027"/>
                  <a:pt x="540" y="1042"/>
                </a:cubicBezTo>
                <a:cubicBezTo>
                  <a:pt x="541" y="1031"/>
                  <a:pt x="542" y="1026"/>
                  <a:pt x="541" y="1022"/>
                </a:cubicBezTo>
                <a:cubicBezTo>
                  <a:pt x="533" y="968"/>
                  <a:pt x="478" y="911"/>
                  <a:pt x="425" y="900"/>
                </a:cubicBezTo>
                <a:cubicBezTo>
                  <a:pt x="356" y="885"/>
                  <a:pt x="298" y="907"/>
                  <a:pt x="248" y="952"/>
                </a:cubicBezTo>
                <a:cubicBezTo>
                  <a:pt x="194" y="1000"/>
                  <a:pt x="158" y="1060"/>
                  <a:pt x="129" y="1125"/>
                </a:cubicBezTo>
                <a:cubicBezTo>
                  <a:pt x="125" y="1132"/>
                  <a:pt x="122" y="1139"/>
                  <a:pt x="116" y="1151"/>
                </a:cubicBezTo>
                <a:cubicBezTo>
                  <a:pt x="111" y="1137"/>
                  <a:pt x="107" y="1129"/>
                  <a:pt x="105" y="1120"/>
                </a:cubicBezTo>
                <a:cubicBezTo>
                  <a:pt x="93" y="1077"/>
                  <a:pt x="103" y="1035"/>
                  <a:pt x="117" y="994"/>
                </a:cubicBezTo>
                <a:cubicBezTo>
                  <a:pt x="142" y="921"/>
                  <a:pt x="177" y="853"/>
                  <a:pt x="247" y="811"/>
                </a:cubicBezTo>
                <a:cubicBezTo>
                  <a:pt x="320" y="767"/>
                  <a:pt x="397" y="755"/>
                  <a:pt x="476" y="798"/>
                </a:cubicBezTo>
                <a:cubicBezTo>
                  <a:pt x="525" y="825"/>
                  <a:pt x="562" y="866"/>
                  <a:pt x="597" y="910"/>
                </a:cubicBezTo>
                <a:cubicBezTo>
                  <a:pt x="603" y="916"/>
                  <a:pt x="608" y="923"/>
                  <a:pt x="613" y="930"/>
                </a:cubicBezTo>
                <a:cubicBezTo>
                  <a:pt x="613" y="922"/>
                  <a:pt x="611" y="915"/>
                  <a:pt x="608" y="910"/>
                </a:cubicBezTo>
                <a:cubicBezTo>
                  <a:pt x="574" y="867"/>
                  <a:pt x="541" y="824"/>
                  <a:pt x="505" y="783"/>
                </a:cubicBezTo>
                <a:cubicBezTo>
                  <a:pt x="475" y="749"/>
                  <a:pt x="437" y="725"/>
                  <a:pt x="393" y="714"/>
                </a:cubicBezTo>
                <a:cubicBezTo>
                  <a:pt x="310" y="692"/>
                  <a:pt x="233" y="695"/>
                  <a:pt x="167" y="758"/>
                </a:cubicBezTo>
                <a:cubicBezTo>
                  <a:pt x="132" y="792"/>
                  <a:pt x="108" y="835"/>
                  <a:pt x="91" y="880"/>
                </a:cubicBezTo>
                <a:cubicBezTo>
                  <a:pt x="79" y="914"/>
                  <a:pt x="69" y="948"/>
                  <a:pt x="58" y="983"/>
                </a:cubicBezTo>
                <a:cubicBezTo>
                  <a:pt x="38" y="964"/>
                  <a:pt x="36" y="940"/>
                  <a:pt x="39" y="917"/>
                </a:cubicBezTo>
                <a:cubicBezTo>
                  <a:pt x="50" y="825"/>
                  <a:pt x="81" y="741"/>
                  <a:pt x="146" y="672"/>
                </a:cubicBezTo>
                <a:cubicBezTo>
                  <a:pt x="182" y="634"/>
                  <a:pt x="226" y="608"/>
                  <a:pt x="280" y="605"/>
                </a:cubicBezTo>
                <a:cubicBezTo>
                  <a:pt x="381" y="600"/>
                  <a:pt x="466" y="639"/>
                  <a:pt x="532" y="712"/>
                </a:cubicBezTo>
                <a:cubicBezTo>
                  <a:pt x="590" y="775"/>
                  <a:pt x="642" y="844"/>
                  <a:pt x="697" y="911"/>
                </a:cubicBezTo>
                <a:cubicBezTo>
                  <a:pt x="701" y="916"/>
                  <a:pt x="705" y="921"/>
                  <a:pt x="709" y="926"/>
                </a:cubicBezTo>
                <a:cubicBezTo>
                  <a:pt x="709" y="917"/>
                  <a:pt x="707" y="909"/>
                  <a:pt x="703" y="902"/>
                </a:cubicBezTo>
                <a:cubicBezTo>
                  <a:pt x="672" y="849"/>
                  <a:pt x="642" y="794"/>
                  <a:pt x="608" y="742"/>
                </a:cubicBezTo>
                <a:cubicBezTo>
                  <a:pt x="579" y="696"/>
                  <a:pt x="542" y="655"/>
                  <a:pt x="497" y="623"/>
                </a:cubicBezTo>
                <a:cubicBezTo>
                  <a:pt x="439" y="581"/>
                  <a:pt x="373" y="557"/>
                  <a:pt x="302" y="549"/>
                </a:cubicBezTo>
                <a:cubicBezTo>
                  <a:pt x="249" y="543"/>
                  <a:pt x="196" y="545"/>
                  <a:pt x="153" y="579"/>
                </a:cubicBezTo>
                <a:cubicBezTo>
                  <a:pt x="122" y="603"/>
                  <a:pt x="95" y="633"/>
                  <a:pt x="73" y="664"/>
                </a:cubicBezTo>
                <a:cubicBezTo>
                  <a:pt x="49" y="700"/>
                  <a:pt x="32" y="740"/>
                  <a:pt x="12" y="778"/>
                </a:cubicBezTo>
                <a:cubicBezTo>
                  <a:pt x="10" y="784"/>
                  <a:pt x="9" y="793"/>
                  <a:pt x="0" y="784"/>
                </a:cubicBezTo>
                <a:cubicBezTo>
                  <a:pt x="0" y="755"/>
                  <a:pt x="0" y="725"/>
                  <a:pt x="0" y="696"/>
                </a:cubicBezTo>
                <a:cubicBezTo>
                  <a:pt x="3" y="685"/>
                  <a:pt x="6" y="675"/>
                  <a:pt x="9" y="664"/>
                </a:cubicBezTo>
                <a:cubicBezTo>
                  <a:pt x="32" y="571"/>
                  <a:pt x="85" y="500"/>
                  <a:pt x="176" y="469"/>
                </a:cubicBezTo>
                <a:cubicBezTo>
                  <a:pt x="305" y="424"/>
                  <a:pt x="428" y="450"/>
                  <a:pt x="539" y="528"/>
                </a:cubicBezTo>
                <a:cubicBezTo>
                  <a:pt x="660" y="614"/>
                  <a:pt x="731" y="735"/>
                  <a:pt x="768" y="876"/>
                </a:cubicBezTo>
                <a:cubicBezTo>
                  <a:pt x="785" y="940"/>
                  <a:pt x="788" y="943"/>
                  <a:pt x="855" y="942"/>
                </a:cubicBezTo>
                <a:cubicBezTo>
                  <a:pt x="895" y="942"/>
                  <a:pt x="902" y="936"/>
                  <a:pt x="902" y="896"/>
                </a:cubicBezTo>
                <a:cubicBezTo>
                  <a:pt x="902" y="822"/>
                  <a:pt x="901" y="747"/>
                  <a:pt x="902" y="673"/>
                </a:cubicBezTo>
                <a:cubicBezTo>
                  <a:pt x="903" y="578"/>
                  <a:pt x="909" y="485"/>
                  <a:pt x="946" y="396"/>
                </a:cubicBezTo>
                <a:cubicBezTo>
                  <a:pt x="948" y="392"/>
                  <a:pt x="948" y="387"/>
                  <a:pt x="948" y="385"/>
                </a:cubicBezTo>
                <a:cubicBezTo>
                  <a:pt x="905" y="389"/>
                  <a:pt x="864" y="396"/>
                  <a:pt x="824" y="395"/>
                </a:cubicBezTo>
                <a:cubicBezTo>
                  <a:pt x="781" y="394"/>
                  <a:pt x="748" y="368"/>
                  <a:pt x="719" y="336"/>
                </a:cubicBezTo>
                <a:cubicBezTo>
                  <a:pt x="746" y="338"/>
                  <a:pt x="770" y="341"/>
                  <a:pt x="794" y="340"/>
                </a:cubicBezTo>
                <a:cubicBezTo>
                  <a:pt x="816" y="340"/>
                  <a:pt x="822" y="329"/>
                  <a:pt x="813" y="308"/>
                </a:cubicBezTo>
                <a:cubicBezTo>
                  <a:pt x="809" y="300"/>
                  <a:pt x="803" y="292"/>
                  <a:pt x="797" y="283"/>
                </a:cubicBezTo>
                <a:cubicBezTo>
                  <a:pt x="809" y="283"/>
                  <a:pt x="820" y="284"/>
                  <a:pt x="831" y="281"/>
                </a:cubicBezTo>
                <a:cubicBezTo>
                  <a:pt x="855" y="276"/>
                  <a:pt x="861" y="265"/>
                  <a:pt x="851" y="243"/>
                </a:cubicBezTo>
                <a:cubicBezTo>
                  <a:pt x="846" y="232"/>
                  <a:pt x="839" y="221"/>
                  <a:pt x="834" y="213"/>
                </a:cubicBezTo>
                <a:cubicBezTo>
                  <a:pt x="856" y="219"/>
                  <a:pt x="878" y="229"/>
                  <a:pt x="900" y="232"/>
                </a:cubicBezTo>
                <a:cubicBezTo>
                  <a:pt x="924" y="236"/>
                  <a:pt x="933" y="222"/>
                  <a:pt x="920" y="201"/>
                </a:cubicBezTo>
                <a:cubicBezTo>
                  <a:pt x="910" y="183"/>
                  <a:pt x="896" y="168"/>
                  <a:pt x="883" y="150"/>
                </a:cubicBezTo>
                <a:cubicBezTo>
                  <a:pt x="891" y="152"/>
                  <a:pt x="899" y="153"/>
                  <a:pt x="907" y="153"/>
                </a:cubicBezTo>
                <a:cubicBezTo>
                  <a:pt x="928" y="154"/>
                  <a:pt x="949" y="157"/>
                  <a:pt x="970" y="154"/>
                </a:cubicBezTo>
                <a:cubicBezTo>
                  <a:pt x="1007" y="148"/>
                  <a:pt x="1019" y="119"/>
                  <a:pt x="1000" y="87"/>
                </a:cubicBezTo>
                <a:cubicBezTo>
                  <a:pt x="992" y="74"/>
                  <a:pt x="983" y="62"/>
                  <a:pt x="972" y="47"/>
                </a:cubicBezTo>
                <a:cubicBezTo>
                  <a:pt x="1054" y="58"/>
                  <a:pt x="1116" y="93"/>
                  <a:pt x="1151" y="171"/>
                </a:cubicBezTo>
                <a:cubicBezTo>
                  <a:pt x="1184" y="131"/>
                  <a:pt x="1215" y="93"/>
                  <a:pt x="1247" y="55"/>
                </a:cubicBezTo>
                <a:cubicBezTo>
                  <a:pt x="1249" y="101"/>
                  <a:pt x="1231" y="143"/>
                  <a:pt x="1237" y="186"/>
                </a:cubicBezTo>
                <a:cubicBezTo>
                  <a:pt x="1239" y="187"/>
                  <a:pt x="1242" y="188"/>
                  <a:pt x="1244" y="189"/>
                </a:cubicBezTo>
                <a:cubicBezTo>
                  <a:pt x="1266" y="170"/>
                  <a:pt x="1287" y="151"/>
                  <a:pt x="1313" y="129"/>
                </a:cubicBezTo>
                <a:cubicBezTo>
                  <a:pt x="1311" y="141"/>
                  <a:pt x="1311" y="147"/>
                  <a:pt x="1309" y="153"/>
                </a:cubicBezTo>
                <a:cubicBezTo>
                  <a:pt x="1296" y="197"/>
                  <a:pt x="1287" y="243"/>
                  <a:pt x="1267" y="284"/>
                </a:cubicBezTo>
                <a:cubicBezTo>
                  <a:pt x="1245" y="330"/>
                  <a:pt x="1258" y="358"/>
                  <a:pt x="1289" y="391"/>
                </a:cubicBezTo>
                <a:cubicBezTo>
                  <a:pt x="1324" y="427"/>
                  <a:pt x="1355" y="468"/>
                  <a:pt x="1384" y="510"/>
                </a:cubicBezTo>
                <a:cubicBezTo>
                  <a:pt x="1395" y="527"/>
                  <a:pt x="1401" y="550"/>
                  <a:pt x="1403" y="571"/>
                </a:cubicBezTo>
                <a:cubicBezTo>
                  <a:pt x="1405" y="596"/>
                  <a:pt x="1385" y="609"/>
                  <a:pt x="1360" y="605"/>
                </a:cubicBezTo>
                <a:cubicBezTo>
                  <a:pt x="1331" y="600"/>
                  <a:pt x="1310" y="582"/>
                  <a:pt x="1291" y="562"/>
                </a:cubicBezTo>
                <a:cubicBezTo>
                  <a:pt x="1285" y="556"/>
                  <a:pt x="1280" y="550"/>
                  <a:pt x="1275" y="544"/>
                </a:cubicBezTo>
                <a:cubicBezTo>
                  <a:pt x="1273" y="545"/>
                  <a:pt x="1272" y="546"/>
                  <a:pt x="1270" y="547"/>
                </a:cubicBezTo>
                <a:cubicBezTo>
                  <a:pt x="1330" y="694"/>
                  <a:pt x="1397" y="838"/>
                  <a:pt x="1416" y="999"/>
                </a:cubicBezTo>
                <a:cubicBezTo>
                  <a:pt x="1407" y="993"/>
                  <a:pt x="1399" y="988"/>
                  <a:pt x="1392" y="983"/>
                </a:cubicBezTo>
                <a:cubicBezTo>
                  <a:pt x="1390" y="984"/>
                  <a:pt x="1387" y="986"/>
                  <a:pt x="1385" y="987"/>
                </a:cubicBezTo>
                <a:cubicBezTo>
                  <a:pt x="1395" y="1009"/>
                  <a:pt x="1404" y="1031"/>
                  <a:pt x="1414" y="1053"/>
                </a:cubicBezTo>
                <a:cubicBezTo>
                  <a:pt x="1434" y="983"/>
                  <a:pt x="1463" y="923"/>
                  <a:pt x="1509" y="871"/>
                </a:cubicBezTo>
                <a:cubicBezTo>
                  <a:pt x="1532" y="845"/>
                  <a:pt x="1559" y="822"/>
                  <a:pt x="1582" y="795"/>
                </a:cubicBezTo>
                <a:cubicBezTo>
                  <a:pt x="1632" y="735"/>
                  <a:pt x="1680" y="674"/>
                  <a:pt x="1728" y="613"/>
                </a:cubicBezTo>
                <a:cubicBezTo>
                  <a:pt x="1744" y="594"/>
                  <a:pt x="1758" y="573"/>
                  <a:pt x="1772" y="553"/>
                </a:cubicBezTo>
                <a:cubicBezTo>
                  <a:pt x="1780" y="541"/>
                  <a:pt x="1780" y="532"/>
                  <a:pt x="1762" y="530"/>
                </a:cubicBezTo>
                <a:cubicBezTo>
                  <a:pt x="1751" y="529"/>
                  <a:pt x="1738" y="530"/>
                  <a:pt x="1729" y="526"/>
                </a:cubicBezTo>
                <a:cubicBezTo>
                  <a:pt x="1667" y="496"/>
                  <a:pt x="1607" y="464"/>
                  <a:pt x="1563" y="407"/>
                </a:cubicBezTo>
                <a:cubicBezTo>
                  <a:pt x="1518" y="350"/>
                  <a:pt x="1513" y="281"/>
                  <a:pt x="1494" y="216"/>
                </a:cubicBezTo>
                <a:cubicBezTo>
                  <a:pt x="1493" y="211"/>
                  <a:pt x="1495" y="205"/>
                  <a:pt x="1496" y="200"/>
                </a:cubicBezTo>
                <a:cubicBezTo>
                  <a:pt x="1505" y="163"/>
                  <a:pt x="1514" y="126"/>
                  <a:pt x="1524" y="90"/>
                </a:cubicBezTo>
                <a:cubicBezTo>
                  <a:pt x="1534" y="54"/>
                  <a:pt x="1544" y="16"/>
                  <a:pt x="1584" y="0"/>
                </a:cubicBezTo>
                <a:close/>
                <a:moveTo>
                  <a:pt x="2303" y="1955"/>
                </a:moveTo>
                <a:cubicBezTo>
                  <a:pt x="2286" y="1950"/>
                  <a:pt x="2278" y="1963"/>
                  <a:pt x="2269" y="1973"/>
                </a:cubicBezTo>
                <a:cubicBezTo>
                  <a:pt x="2248" y="1996"/>
                  <a:pt x="2224" y="2014"/>
                  <a:pt x="2195" y="2026"/>
                </a:cubicBezTo>
                <a:cubicBezTo>
                  <a:pt x="2206" y="2016"/>
                  <a:pt x="2217" y="2006"/>
                  <a:pt x="2229" y="1995"/>
                </a:cubicBezTo>
                <a:cubicBezTo>
                  <a:pt x="2228" y="1994"/>
                  <a:pt x="2226" y="1992"/>
                  <a:pt x="2225" y="1990"/>
                </a:cubicBezTo>
                <a:cubicBezTo>
                  <a:pt x="2210" y="2002"/>
                  <a:pt x="2196" y="2013"/>
                  <a:pt x="2181" y="2025"/>
                </a:cubicBezTo>
                <a:cubicBezTo>
                  <a:pt x="2148" y="2049"/>
                  <a:pt x="2116" y="2073"/>
                  <a:pt x="2084" y="2097"/>
                </a:cubicBezTo>
                <a:cubicBezTo>
                  <a:pt x="2079" y="2100"/>
                  <a:pt x="2072" y="2103"/>
                  <a:pt x="2070" y="2107"/>
                </a:cubicBezTo>
                <a:cubicBezTo>
                  <a:pt x="2062" y="2127"/>
                  <a:pt x="2049" y="2127"/>
                  <a:pt x="2032" y="2120"/>
                </a:cubicBezTo>
                <a:cubicBezTo>
                  <a:pt x="2015" y="2112"/>
                  <a:pt x="2000" y="2118"/>
                  <a:pt x="1987" y="2130"/>
                </a:cubicBezTo>
                <a:cubicBezTo>
                  <a:pt x="1982" y="2134"/>
                  <a:pt x="1982" y="2142"/>
                  <a:pt x="1980" y="2149"/>
                </a:cubicBezTo>
                <a:cubicBezTo>
                  <a:pt x="1986" y="2150"/>
                  <a:pt x="1993" y="2153"/>
                  <a:pt x="1998" y="2151"/>
                </a:cubicBezTo>
                <a:cubicBezTo>
                  <a:pt x="2028" y="2140"/>
                  <a:pt x="2056" y="2129"/>
                  <a:pt x="2085" y="2117"/>
                </a:cubicBezTo>
                <a:cubicBezTo>
                  <a:pt x="2092" y="2115"/>
                  <a:pt x="2098" y="2111"/>
                  <a:pt x="2104" y="2108"/>
                </a:cubicBezTo>
                <a:cubicBezTo>
                  <a:pt x="2104" y="2109"/>
                  <a:pt x="2105" y="2110"/>
                  <a:pt x="2106" y="2111"/>
                </a:cubicBezTo>
                <a:cubicBezTo>
                  <a:pt x="2103" y="2116"/>
                  <a:pt x="2101" y="2121"/>
                  <a:pt x="2098" y="2127"/>
                </a:cubicBezTo>
                <a:cubicBezTo>
                  <a:pt x="2099" y="2128"/>
                  <a:pt x="2101" y="2129"/>
                  <a:pt x="2102" y="2131"/>
                </a:cubicBezTo>
                <a:cubicBezTo>
                  <a:pt x="2146" y="2094"/>
                  <a:pt x="2190" y="2058"/>
                  <a:pt x="2234" y="2021"/>
                </a:cubicBezTo>
                <a:cubicBezTo>
                  <a:pt x="2234" y="2022"/>
                  <a:pt x="2235" y="2023"/>
                  <a:pt x="2236" y="2024"/>
                </a:cubicBezTo>
                <a:cubicBezTo>
                  <a:pt x="2232" y="2029"/>
                  <a:pt x="2228" y="2035"/>
                  <a:pt x="2225" y="2041"/>
                </a:cubicBezTo>
                <a:cubicBezTo>
                  <a:pt x="2227" y="2042"/>
                  <a:pt x="2228" y="2044"/>
                  <a:pt x="2230" y="2045"/>
                </a:cubicBezTo>
                <a:cubicBezTo>
                  <a:pt x="2254" y="2015"/>
                  <a:pt x="2278" y="1985"/>
                  <a:pt x="2303" y="1955"/>
                </a:cubicBezTo>
                <a:cubicBezTo>
                  <a:pt x="2322" y="1962"/>
                  <a:pt x="2334" y="1954"/>
                  <a:pt x="2339" y="1926"/>
                </a:cubicBezTo>
                <a:cubicBezTo>
                  <a:pt x="2326" y="1937"/>
                  <a:pt x="2314" y="1946"/>
                  <a:pt x="2303" y="1955"/>
                </a:cubicBezTo>
                <a:close/>
                <a:moveTo>
                  <a:pt x="2311" y="1472"/>
                </a:moveTo>
                <a:cubicBezTo>
                  <a:pt x="2307" y="1435"/>
                  <a:pt x="2312" y="1407"/>
                  <a:pt x="2290" y="1385"/>
                </a:cubicBezTo>
                <a:cubicBezTo>
                  <a:pt x="2278" y="1374"/>
                  <a:pt x="2271" y="1358"/>
                  <a:pt x="2261" y="1346"/>
                </a:cubicBezTo>
                <a:cubicBezTo>
                  <a:pt x="2252" y="1335"/>
                  <a:pt x="2244" y="1319"/>
                  <a:pt x="2233" y="1316"/>
                </a:cubicBezTo>
                <a:cubicBezTo>
                  <a:pt x="2199" y="1307"/>
                  <a:pt x="2164" y="1302"/>
                  <a:pt x="2128" y="1296"/>
                </a:cubicBezTo>
                <a:cubicBezTo>
                  <a:pt x="2115" y="1294"/>
                  <a:pt x="2110" y="1300"/>
                  <a:pt x="2115" y="1316"/>
                </a:cubicBezTo>
                <a:cubicBezTo>
                  <a:pt x="2124" y="1344"/>
                  <a:pt x="2133" y="1373"/>
                  <a:pt x="2135" y="1403"/>
                </a:cubicBezTo>
                <a:cubicBezTo>
                  <a:pt x="2136" y="1422"/>
                  <a:pt x="2142" y="1427"/>
                  <a:pt x="2158" y="1433"/>
                </a:cubicBezTo>
                <a:cubicBezTo>
                  <a:pt x="2177" y="1440"/>
                  <a:pt x="2196" y="1449"/>
                  <a:pt x="2214" y="1460"/>
                </a:cubicBezTo>
                <a:cubicBezTo>
                  <a:pt x="2226" y="1466"/>
                  <a:pt x="2234" y="1477"/>
                  <a:pt x="2245" y="1484"/>
                </a:cubicBezTo>
                <a:cubicBezTo>
                  <a:pt x="2271" y="1501"/>
                  <a:pt x="2278" y="1524"/>
                  <a:pt x="2261" y="1549"/>
                </a:cubicBezTo>
                <a:cubicBezTo>
                  <a:pt x="2246" y="1571"/>
                  <a:pt x="2228" y="1591"/>
                  <a:pt x="2211" y="1611"/>
                </a:cubicBezTo>
                <a:cubicBezTo>
                  <a:pt x="2166" y="1667"/>
                  <a:pt x="2122" y="1722"/>
                  <a:pt x="2064" y="1765"/>
                </a:cubicBezTo>
                <a:cubicBezTo>
                  <a:pt x="2029" y="1790"/>
                  <a:pt x="2003" y="1822"/>
                  <a:pt x="1987" y="1862"/>
                </a:cubicBezTo>
                <a:cubicBezTo>
                  <a:pt x="1973" y="1895"/>
                  <a:pt x="1945" y="1913"/>
                  <a:pt x="1914" y="1928"/>
                </a:cubicBezTo>
                <a:cubicBezTo>
                  <a:pt x="1897" y="1936"/>
                  <a:pt x="1881" y="1947"/>
                  <a:pt x="1866" y="1958"/>
                </a:cubicBezTo>
                <a:cubicBezTo>
                  <a:pt x="1862" y="1962"/>
                  <a:pt x="1862" y="1971"/>
                  <a:pt x="1860" y="1978"/>
                </a:cubicBezTo>
                <a:cubicBezTo>
                  <a:pt x="1867" y="1978"/>
                  <a:pt x="1875" y="1980"/>
                  <a:pt x="1881" y="1979"/>
                </a:cubicBezTo>
                <a:cubicBezTo>
                  <a:pt x="1895" y="1976"/>
                  <a:pt x="1908" y="1971"/>
                  <a:pt x="1921" y="1967"/>
                </a:cubicBezTo>
                <a:cubicBezTo>
                  <a:pt x="1941" y="1961"/>
                  <a:pt x="1965" y="1959"/>
                  <a:pt x="1982" y="1947"/>
                </a:cubicBezTo>
                <a:cubicBezTo>
                  <a:pt x="2018" y="1921"/>
                  <a:pt x="2052" y="1892"/>
                  <a:pt x="2084" y="1860"/>
                </a:cubicBezTo>
                <a:cubicBezTo>
                  <a:pt x="2129" y="1817"/>
                  <a:pt x="2173" y="1772"/>
                  <a:pt x="2214" y="1725"/>
                </a:cubicBezTo>
                <a:cubicBezTo>
                  <a:pt x="2261" y="1670"/>
                  <a:pt x="2303" y="1611"/>
                  <a:pt x="2310" y="1536"/>
                </a:cubicBezTo>
                <a:cubicBezTo>
                  <a:pt x="2313" y="1511"/>
                  <a:pt x="2311" y="1487"/>
                  <a:pt x="2311" y="1472"/>
                </a:cubicBezTo>
                <a:close/>
                <a:moveTo>
                  <a:pt x="1713" y="1628"/>
                </a:moveTo>
                <a:cubicBezTo>
                  <a:pt x="1713" y="1647"/>
                  <a:pt x="1710" y="1663"/>
                  <a:pt x="1713" y="1676"/>
                </a:cubicBezTo>
                <a:cubicBezTo>
                  <a:pt x="1719" y="1704"/>
                  <a:pt x="1744" y="1717"/>
                  <a:pt x="1773" y="1713"/>
                </a:cubicBezTo>
                <a:cubicBezTo>
                  <a:pt x="1805" y="1707"/>
                  <a:pt x="1823" y="1687"/>
                  <a:pt x="1820" y="1654"/>
                </a:cubicBezTo>
                <a:cubicBezTo>
                  <a:pt x="1818" y="1633"/>
                  <a:pt x="1809" y="1613"/>
                  <a:pt x="1806" y="1592"/>
                </a:cubicBezTo>
                <a:cubicBezTo>
                  <a:pt x="1802" y="1568"/>
                  <a:pt x="1797" y="1543"/>
                  <a:pt x="1800" y="1520"/>
                </a:cubicBezTo>
                <a:cubicBezTo>
                  <a:pt x="1802" y="1503"/>
                  <a:pt x="1803" y="1490"/>
                  <a:pt x="1795" y="1476"/>
                </a:cubicBezTo>
                <a:cubicBezTo>
                  <a:pt x="1786" y="1463"/>
                  <a:pt x="1787" y="1451"/>
                  <a:pt x="1799" y="1439"/>
                </a:cubicBezTo>
                <a:cubicBezTo>
                  <a:pt x="1806" y="1433"/>
                  <a:pt x="1810" y="1424"/>
                  <a:pt x="1813" y="1415"/>
                </a:cubicBezTo>
                <a:cubicBezTo>
                  <a:pt x="1815" y="1411"/>
                  <a:pt x="1814" y="1403"/>
                  <a:pt x="1812" y="1401"/>
                </a:cubicBezTo>
                <a:cubicBezTo>
                  <a:pt x="1808" y="1399"/>
                  <a:pt x="1801" y="1399"/>
                  <a:pt x="1797" y="1401"/>
                </a:cubicBezTo>
                <a:cubicBezTo>
                  <a:pt x="1780" y="1410"/>
                  <a:pt x="1771" y="1423"/>
                  <a:pt x="1772" y="1443"/>
                </a:cubicBezTo>
                <a:cubicBezTo>
                  <a:pt x="1775" y="1473"/>
                  <a:pt x="1766" y="1498"/>
                  <a:pt x="1750" y="1524"/>
                </a:cubicBezTo>
                <a:cubicBezTo>
                  <a:pt x="1729" y="1556"/>
                  <a:pt x="1698" y="1587"/>
                  <a:pt x="1713" y="1628"/>
                </a:cubicBezTo>
                <a:close/>
                <a:moveTo>
                  <a:pt x="1043" y="934"/>
                </a:moveTo>
                <a:cubicBezTo>
                  <a:pt x="1041" y="935"/>
                  <a:pt x="1039" y="935"/>
                  <a:pt x="1037" y="935"/>
                </a:cubicBezTo>
                <a:cubicBezTo>
                  <a:pt x="1032" y="950"/>
                  <a:pt x="1027" y="965"/>
                  <a:pt x="1020" y="979"/>
                </a:cubicBezTo>
                <a:cubicBezTo>
                  <a:pt x="1017" y="986"/>
                  <a:pt x="1009" y="995"/>
                  <a:pt x="1002" y="996"/>
                </a:cubicBezTo>
                <a:cubicBezTo>
                  <a:pt x="924" y="1009"/>
                  <a:pt x="853" y="1037"/>
                  <a:pt x="785" y="1076"/>
                </a:cubicBezTo>
                <a:cubicBezTo>
                  <a:pt x="745" y="1098"/>
                  <a:pt x="701" y="1110"/>
                  <a:pt x="655" y="1112"/>
                </a:cubicBezTo>
                <a:cubicBezTo>
                  <a:pt x="613" y="1114"/>
                  <a:pt x="571" y="1117"/>
                  <a:pt x="530" y="1120"/>
                </a:cubicBezTo>
                <a:cubicBezTo>
                  <a:pt x="519" y="1121"/>
                  <a:pt x="508" y="1126"/>
                  <a:pt x="498" y="1129"/>
                </a:cubicBezTo>
                <a:cubicBezTo>
                  <a:pt x="498" y="1131"/>
                  <a:pt x="498" y="1133"/>
                  <a:pt x="498" y="1135"/>
                </a:cubicBezTo>
                <a:cubicBezTo>
                  <a:pt x="503" y="1136"/>
                  <a:pt x="507" y="1139"/>
                  <a:pt x="512" y="1140"/>
                </a:cubicBezTo>
                <a:cubicBezTo>
                  <a:pt x="582" y="1150"/>
                  <a:pt x="653" y="1157"/>
                  <a:pt x="723" y="1147"/>
                </a:cubicBezTo>
                <a:cubicBezTo>
                  <a:pt x="738" y="1144"/>
                  <a:pt x="754" y="1136"/>
                  <a:pt x="767" y="1127"/>
                </a:cubicBezTo>
                <a:cubicBezTo>
                  <a:pt x="793" y="1110"/>
                  <a:pt x="817" y="1089"/>
                  <a:pt x="843" y="1073"/>
                </a:cubicBezTo>
                <a:cubicBezTo>
                  <a:pt x="905" y="1035"/>
                  <a:pt x="975" y="1020"/>
                  <a:pt x="1047" y="1015"/>
                </a:cubicBezTo>
                <a:cubicBezTo>
                  <a:pt x="1054" y="1015"/>
                  <a:pt x="1066" y="1011"/>
                  <a:pt x="1067" y="1008"/>
                </a:cubicBezTo>
                <a:cubicBezTo>
                  <a:pt x="1069" y="993"/>
                  <a:pt x="1068" y="978"/>
                  <a:pt x="1068" y="963"/>
                </a:cubicBezTo>
                <a:cubicBezTo>
                  <a:pt x="1067" y="963"/>
                  <a:pt x="1066" y="963"/>
                  <a:pt x="1065" y="963"/>
                </a:cubicBezTo>
                <a:cubicBezTo>
                  <a:pt x="1060" y="976"/>
                  <a:pt x="1055" y="988"/>
                  <a:pt x="1050" y="1001"/>
                </a:cubicBezTo>
                <a:cubicBezTo>
                  <a:pt x="1048" y="1001"/>
                  <a:pt x="1045" y="1000"/>
                  <a:pt x="1043" y="1000"/>
                </a:cubicBezTo>
                <a:cubicBezTo>
                  <a:pt x="1043" y="978"/>
                  <a:pt x="1043" y="956"/>
                  <a:pt x="1043" y="934"/>
                </a:cubicBezTo>
                <a:close/>
                <a:moveTo>
                  <a:pt x="1169" y="1075"/>
                </a:moveTo>
                <a:cubicBezTo>
                  <a:pt x="1166" y="1076"/>
                  <a:pt x="1163" y="1078"/>
                  <a:pt x="1160" y="1079"/>
                </a:cubicBezTo>
                <a:cubicBezTo>
                  <a:pt x="1163" y="1088"/>
                  <a:pt x="1166" y="1096"/>
                  <a:pt x="1170" y="1104"/>
                </a:cubicBezTo>
                <a:cubicBezTo>
                  <a:pt x="1199" y="1164"/>
                  <a:pt x="1207" y="1228"/>
                  <a:pt x="1180" y="1287"/>
                </a:cubicBezTo>
                <a:cubicBezTo>
                  <a:pt x="1155" y="1342"/>
                  <a:pt x="1118" y="1391"/>
                  <a:pt x="1083" y="1440"/>
                </a:cubicBezTo>
                <a:cubicBezTo>
                  <a:pt x="1072" y="1455"/>
                  <a:pt x="1051" y="1466"/>
                  <a:pt x="1032" y="1473"/>
                </a:cubicBezTo>
                <a:cubicBezTo>
                  <a:pt x="994" y="1486"/>
                  <a:pt x="955" y="1494"/>
                  <a:pt x="917" y="1505"/>
                </a:cubicBezTo>
                <a:cubicBezTo>
                  <a:pt x="903" y="1509"/>
                  <a:pt x="889" y="1515"/>
                  <a:pt x="875" y="1520"/>
                </a:cubicBezTo>
                <a:cubicBezTo>
                  <a:pt x="880" y="1526"/>
                  <a:pt x="884" y="1528"/>
                  <a:pt x="889" y="1528"/>
                </a:cubicBezTo>
                <a:cubicBezTo>
                  <a:pt x="975" y="1530"/>
                  <a:pt x="1055" y="1513"/>
                  <a:pt x="1116" y="1446"/>
                </a:cubicBezTo>
                <a:cubicBezTo>
                  <a:pt x="1141" y="1419"/>
                  <a:pt x="1166" y="1390"/>
                  <a:pt x="1182" y="1357"/>
                </a:cubicBezTo>
                <a:cubicBezTo>
                  <a:pt x="1224" y="1272"/>
                  <a:pt x="1228" y="1183"/>
                  <a:pt x="1185" y="1096"/>
                </a:cubicBezTo>
                <a:cubicBezTo>
                  <a:pt x="1181" y="1088"/>
                  <a:pt x="1174" y="1082"/>
                  <a:pt x="1169" y="1075"/>
                </a:cubicBezTo>
                <a:close/>
                <a:moveTo>
                  <a:pt x="1899" y="1993"/>
                </a:moveTo>
                <a:cubicBezTo>
                  <a:pt x="1900" y="1995"/>
                  <a:pt x="1901" y="1997"/>
                  <a:pt x="1902" y="2000"/>
                </a:cubicBezTo>
                <a:cubicBezTo>
                  <a:pt x="2027" y="1974"/>
                  <a:pt x="2124" y="1902"/>
                  <a:pt x="2210" y="1812"/>
                </a:cubicBezTo>
                <a:cubicBezTo>
                  <a:pt x="2265" y="1754"/>
                  <a:pt x="2344" y="1572"/>
                  <a:pt x="2332" y="1537"/>
                </a:cubicBezTo>
                <a:cubicBezTo>
                  <a:pt x="2328" y="1546"/>
                  <a:pt x="2326" y="1552"/>
                  <a:pt x="2323" y="1558"/>
                </a:cubicBezTo>
                <a:cubicBezTo>
                  <a:pt x="2299" y="1607"/>
                  <a:pt x="2292" y="1666"/>
                  <a:pt x="2243" y="1701"/>
                </a:cubicBezTo>
                <a:cubicBezTo>
                  <a:pt x="2240" y="1703"/>
                  <a:pt x="2239" y="1707"/>
                  <a:pt x="2236" y="1711"/>
                </a:cubicBezTo>
                <a:cubicBezTo>
                  <a:pt x="2217" y="1736"/>
                  <a:pt x="2201" y="1764"/>
                  <a:pt x="2179" y="1787"/>
                </a:cubicBezTo>
                <a:cubicBezTo>
                  <a:pt x="2148" y="1821"/>
                  <a:pt x="2115" y="1852"/>
                  <a:pt x="2081" y="1883"/>
                </a:cubicBezTo>
                <a:cubicBezTo>
                  <a:pt x="2033" y="1928"/>
                  <a:pt x="1982" y="1968"/>
                  <a:pt x="1916" y="1985"/>
                </a:cubicBezTo>
                <a:cubicBezTo>
                  <a:pt x="1910" y="1987"/>
                  <a:pt x="1905" y="1990"/>
                  <a:pt x="1899" y="1993"/>
                </a:cubicBezTo>
                <a:close/>
                <a:moveTo>
                  <a:pt x="1428" y="1110"/>
                </a:moveTo>
                <a:cubicBezTo>
                  <a:pt x="1426" y="1110"/>
                  <a:pt x="1424" y="1111"/>
                  <a:pt x="1422" y="1111"/>
                </a:cubicBezTo>
                <a:cubicBezTo>
                  <a:pt x="1421" y="1117"/>
                  <a:pt x="1419" y="1123"/>
                  <a:pt x="1418" y="1130"/>
                </a:cubicBezTo>
                <a:cubicBezTo>
                  <a:pt x="1416" y="1154"/>
                  <a:pt x="1414" y="1179"/>
                  <a:pt x="1412" y="1203"/>
                </a:cubicBezTo>
                <a:cubicBezTo>
                  <a:pt x="1410" y="1238"/>
                  <a:pt x="1407" y="1273"/>
                  <a:pt x="1404" y="1308"/>
                </a:cubicBezTo>
                <a:cubicBezTo>
                  <a:pt x="1402" y="1329"/>
                  <a:pt x="1398" y="1349"/>
                  <a:pt x="1397" y="1370"/>
                </a:cubicBezTo>
                <a:cubicBezTo>
                  <a:pt x="1397" y="1378"/>
                  <a:pt x="1402" y="1387"/>
                  <a:pt x="1405" y="1395"/>
                </a:cubicBezTo>
                <a:cubicBezTo>
                  <a:pt x="1412" y="1391"/>
                  <a:pt x="1421" y="1388"/>
                  <a:pt x="1425" y="1382"/>
                </a:cubicBezTo>
                <a:cubicBezTo>
                  <a:pt x="1434" y="1370"/>
                  <a:pt x="1441" y="1356"/>
                  <a:pt x="1445" y="1342"/>
                </a:cubicBezTo>
                <a:cubicBezTo>
                  <a:pt x="1448" y="1331"/>
                  <a:pt x="1445" y="1318"/>
                  <a:pt x="1444" y="1307"/>
                </a:cubicBezTo>
                <a:cubicBezTo>
                  <a:pt x="1443" y="1285"/>
                  <a:pt x="1452" y="1269"/>
                  <a:pt x="1467" y="1256"/>
                </a:cubicBezTo>
                <a:cubicBezTo>
                  <a:pt x="1476" y="1249"/>
                  <a:pt x="1486" y="1243"/>
                  <a:pt x="1493" y="1234"/>
                </a:cubicBezTo>
                <a:cubicBezTo>
                  <a:pt x="1499" y="1227"/>
                  <a:pt x="1507" y="1216"/>
                  <a:pt x="1505" y="1209"/>
                </a:cubicBezTo>
                <a:cubicBezTo>
                  <a:pt x="1500" y="1185"/>
                  <a:pt x="1492" y="1162"/>
                  <a:pt x="1466" y="1150"/>
                </a:cubicBezTo>
                <a:cubicBezTo>
                  <a:pt x="1456" y="1145"/>
                  <a:pt x="1448" y="1134"/>
                  <a:pt x="1439" y="1125"/>
                </a:cubicBezTo>
                <a:cubicBezTo>
                  <a:pt x="1435" y="1120"/>
                  <a:pt x="1432" y="1115"/>
                  <a:pt x="1428" y="1110"/>
                </a:cubicBezTo>
                <a:close/>
                <a:moveTo>
                  <a:pt x="487" y="1218"/>
                </a:moveTo>
                <a:cubicBezTo>
                  <a:pt x="486" y="1220"/>
                  <a:pt x="485" y="1223"/>
                  <a:pt x="485" y="1225"/>
                </a:cubicBezTo>
                <a:cubicBezTo>
                  <a:pt x="495" y="1232"/>
                  <a:pt x="504" y="1240"/>
                  <a:pt x="515" y="1245"/>
                </a:cubicBezTo>
                <a:cubicBezTo>
                  <a:pt x="574" y="1271"/>
                  <a:pt x="636" y="1286"/>
                  <a:pt x="700" y="1287"/>
                </a:cubicBezTo>
                <a:cubicBezTo>
                  <a:pt x="731" y="1288"/>
                  <a:pt x="763" y="1280"/>
                  <a:pt x="794" y="1275"/>
                </a:cubicBezTo>
                <a:cubicBezTo>
                  <a:pt x="799" y="1275"/>
                  <a:pt x="802" y="1267"/>
                  <a:pt x="807" y="1263"/>
                </a:cubicBezTo>
                <a:cubicBezTo>
                  <a:pt x="802" y="1259"/>
                  <a:pt x="797" y="1253"/>
                  <a:pt x="792" y="1252"/>
                </a:cubicBezTo>
                <a:cubicBezTo>
                  <a:pt x="781" y="1249"/>
                  <a:pt x="769" y="1249"/>
                  <a:pt x="758" y="1248"/>
                </a:cubicBezTo>
                <a:cubicBezTo>
                  <a:pt x="690" y="1240"/>
                  <a:pt x="622" y="1232"/>
                  <a:pt x="554" y="1225"/>
                </a:cubicBezTo>
                <a:cubicBezTo>
                  <a:pt x="532" y="1222"/>
                  <a:pt x="510" y="1220"/>
                  <a:pt x="487" y="1218"/>
                </a:cubicBezTo>
                <a:close/>
                <a:moveTo>
                  <a:pt x="496" y="1357"/>
                </a:moveTo>
                <a:cubicBezTo>
                  <a:pt x="495" y="1359"/>
                  <a:pt x="494" y="1361"/>
                  <a:pt x="494" y="1364"/>
                </a:cubicBezTo>
                <a:cubicBezTo>
                  <a:pt x="506" y="1368"/>
                  <a:pt x="518" y="1374"/>
                  <a:pt x="531" y="1376"/>
                </a:cubicBezTo>
                <a:cubicBezTo>
                  <a:pt x="589" y="1385"/>
                  <a:pt x="647" y="1396"/>
                  <a:pt x="706" y="1400"/>
                </a:cubicBezTo>
                <a:cubicBezTo>
                  <a:pt x="743" y="1402"/>
                  <a:pt x="780" y="1392"/>
                  <a:pt x="816" y="1386"/>
                </a:cubicBezTo>
                <a:cubicBezTo>
                  <a:pt x="822" y="1385"/>
                  <a:pt x="827" y="1376"/>
                  <a:pt x="832" y="1371"/>
                </a:cubicBezTo>
                <a:cubicBezTo>
                  <a:pt x="825" y="1369"/>
                  <a:pt x="819" y="1364"/>
                  <a:pt x="812" y="1364"/>
                </a:cubicBezTo>
                <a:cubicBezTo>
                  <a:pt x="733" y="1361"/>
                  <a:pt x="654" y="1359"/>
                  <a:pt x="575" y="1357"/>
                </a:cubicBezTo>
                <a:cubicBezTo>
                  <a:pt x="548" y="1356"/>
                  <a:pt x="522" y="1357"/>
                  <a:pt x="496" y="1357"/>
                </a:cubicBezTo>
                <a:close/>
                <a:moveTo>
                  <a:pt x="479" y="1276"/>
                </a:moveTo>
                <a:cubicBezTo>
                  <a:pt x="478" y="1279"/>
                  <a:pt x="477" y="1282"/>
                  <a:pt x="476" y="1286"/>
                </a:cubicBezTo>
                <a:cubicBezTo>
                  <a:pt x="483" y="1289"/>
                  <a:pt x="489" y="1294"/>
                  <a:pt x="496" y="1297"/>
                </a:cubicBezTo>
                <a:cubicBezTo>
                  <a:pt x="551" y="1320"/>
                  <a:pt x="610" y="1333"/>
                  <a:pt x="670" y="1336"/>
                </a:cubicBezTo>
                <a:cubicBezTo>
                  <a:pt x="712" y="1339"/>
                  <a:pt x="755" y="1336"/>
                  <a:pt x="797" y="1335"/>
                </a:cubicBezTo>
                <a:cubicBezTo>
                  <a:pt x="807" y="1334"/>
                  <a:pt x="816" y="1327"/>
                  <a:pt x="830" y="1322"/>
                </a:cubicBezTo>
                <a:cubicBezTo>
                  <a:pt x="822" y="1316"/>
                  <a:pt x="820" y="1313"/>
                  <a:pt x="817" y="1313"/>
                </a:cubicBezTo>
                <a:cubicBezTo>
                  <a:pt x="703" y="1316"/>
                  <a:pt x="591" y="1302"/>
                  <a:pt x="479" y="1276"/>
                </a:cubicBezTo>
                <a:close/>
                <a:moveTo>
                  <a:pt x="527" y="1431"/>
                </a:moveTo>
                <a:cubicBezTo>
                  <a:pt x="616" y="1486"/>
                  <a:pt x="808" y="1456"/>
                  <a:pt x="857" y="1418"/>
                </a:cubicBezTo>
                <a:cubicBezTo>
                  <a:pt x="745" y="1422"/>
                  <a:pt x="638" y="1426"/>
                  <a:pt x="527" y="1431"/>
                </a:cubicBezTo>
                <a:close/>
                <a:moveTo>
                  <a:pt x="535" y="1166"/>
                </a:moveTo>
                <a:cubicBezTo>
                  <a:pt x="534" y="1168"/>
                  <a:pt x="533" y="1170"/>
                  <a:pt x="533" y="1173"/>
                </a:cubicBezTo>
                <a:cubicBezTo>
                  <a:pt x="537" y="1176"/>
                  <a:pt x="542" y="1180"/>
                  <a:pt x="547" y="1182"/>
                </a:cubicBezTo>
                <a:cubicBezTo>
                  <a:pt x="577" y="1194"/>
                  <a:pt x="607" y="1208"/>
                  <a:pt x="638" y="1215"/>
                </a:cubicBezTo>
                <a:cubicBezTo>
                  <a:pt x="673" y="1222"/>
                  <a:pt x="709" y="1223"/>
                  <a:pt x="745" y="1224"/>
                </a:cubicBezTo>
                <a:cubicBezTo>
                  <a:pt x="753" y="1224"/>
                  <a:pt x="768" y="1214"/>
                  <a:pt x="769" y="1207"/>
                </a:cubicBezTo>
                <a:cubicBezTo>
                  <a:pt x="772" y="1193"/>
                  <a:pt x="763" y="1181"/>
                  <a:pt x="747" y="1180"/>
                </a:cubicBezTo>
                <a:cubicBezTo>
                  <a:pt x="744" y="1180"/>
                  <a:pt x="741" y="1179"/>
                  <a:pt x="739" y="1179"/>
                </a:cubicBezTo>
                <a:cubicBezTo>
                  <a:pt x="696" y="1178"/>
                  <a:pt x="652" y="1178"/>
                  <a:pt x="609" y="1175"/>
                </a:cubicBezTo>
                <a:cubicBezTo>
                  <a:pt x="584" y="1174"/>
                  <a:pt x="560" y="1169"/>
                  <a:pt x="535" y="1166"/>
                </a:cubicBezTo>
                <a:close/>
                <a:moveTo>
                  <a:pt x="1880" y="879"/>
                </a:moveTo>
                <a:cubicBezTo>
                  <a:pt x="1879" y="878"/>
                  <a:pt x="1878" y="876"/>
                  <a:pt x="1877" y="874"/>
                </a:cubicBezTo>
                <a:cubicBezTo>
                  <a:pt x="1847" y="880"/>
                  <a:pt x="1815" y="877"/>
                  <a:pt x="1787" y="895"/>
                </a:cubicBezTo>
                <a:cubicBezTo>
                  <a:pt x="1771" y="906"/>
                  <a:pt x="1755" y="918"/>
                  <a:pt x="1738" y="929"/>
                </a:cubicBezTo>
                <a:cubicBezTo>
                  <a:pt x="1727" y="936"/>
                  <a:pt x="1716" y="947"/>
                  <a:pt x="1724" y="959"/>
                </a:cubicBezTo>
                <a:cubicBezTo>
                  <a:pt x="1729" y="968"/>
                  <a:pt x="1745" y="978"/>
                  <a:pt x="1753" y="976"/>
                </a:cubicBezTo>
                <a:cubicBezTo>
                  <a:pt x="1771" y="972"/>
                  <a:pt x="1789" y="963"/>
                  <a:pt x="1804" y="952"/>
                </a:cubicBezTo>
                <a:cubicBezTo>
                  <a:pt x="1826" y="935"/>
                  <a:pt x="1846" y="914"/>
                  <a:pt x="1866" y="895"/>
                </a:cubicBezTo>
                <a:cubicBezTo>
                  <a:pt x="1871" y="890"/>
                  <a:pt x="1876" y="884"/>
                  <a:pt x="1880" y="879"/>
                </a:cubicBezTo>
                <a:close/>
                <a:moveTo>
                  <a:pt x="713" y="1491"/>
                </a:moveTo>
                <a:cubicBezTo>
                  <a:pt x="759" y="1517"/>
                  <a:pt x="923" y="1487"/>
                  <a:pt x="949" y="1449"/>
                </a:cubicBezTo>
                <a:cubicBezTo>
                  <a:pt x="867" y="1452"/>
                  <a:pt x="789" y="1466"/>
                  <a:pt x="713" y="1491"/>
                </a:cubicBezTo>
                <a:close/>
                <a:moveTo>
                  <a:pt x="1186" y="359"/>
                </a:moveTo>
                <a:cubicBezTo>
                  <a:pt x="1164" y="367"/>
                  <a:pt x="1145" y="381"/>
                  <a:pt x="1129" y="377"/>
                </a:cubicBezTo>
                <a:cubicBezTo>
                  <a:pt x="1114" y="373"/>
                  <a:pt x="1102" y="352"/>
                  <a:pt x="1087" y="337"/>
                </a:cubicBezTo>
                <a:cubicBezTo>
                  <a:pt x="1085" y="345"/>
                  <a:pt x="1081" y="352"/>
                  <a:pt x="1080" y="359"/>
                </a:cubicBezTo>
                <a:cubicBezTo>
                  <a:pt x="1079" y="391"/>
                  <a:pt x="1095" y="412"/>
                  <a:pt x="1119" y="429"/>
                </a:cubicBezTo>
                <a:cubicBezTo>
                  <a:pt x="1142" y="444"/>
                  <a:pt x="1167" y="437"/>
                  <a:pt x="1176" y="411"/>
                </a:cubicBezTo>
                <a:cubicBezTo>
                  <a:pt x="1182" y="395"/>
                  <a:pt x="1183" y="376"/>
                  <a:pt x="1186" y="359"/>
                </a:cubicBezTo>
                <a:close/>
                <a:moveTo>
                  <a:pt x="1247" y="228"/>
                </a:moveTo>
                <a:cubicBezTo>
                  <a:pt x="1245" y="227"/>
                  <a:pt x="1242" y="225"/>
                  <a:pt x="1239" y="224"/>
                </a:cubicBezTo>
                <a:cubicBezTo>
                  <a:pt x="1219" y="242"/>
                  <a:pt x="1200" y="261"/>
                  <a:pt x="1180" y="279"/>
                </a:cubicBezTo>
                <a:cubicBezTo>
                  <a:pt x="1170" y="287"/>
                  <a:pt x="1162" y="298"/>
                  <a:pt x="1170" y="308"/>
                </a:cubicBezTo>
                <a:cubicBezTo>
                  <a:pt x="1180" y="321"/>
                  <a:pt x="1193" y="331"/>
                  <a:pt x="1207" y="339"/>
                </a:cubicBezTo>
                <a:cubicBezTo>
                  <a:pt x="1209" y="340"/>
                  <a:pt x="1224" y="325"/>
                  <a:pt x="1229" y="315"/>
                </a:cubicBezTo>
                <a:cubicBezTo>
                  <a:pt x="1236" y="302"/>
                  <a:pt x="1240" y="287"/>
                  <a:pt x="1243" y="272"/>
                </a:cubicBezTo>
                <a:cubicBezTo>
                  <a:pt x="1246" y="258"/>
                  <a:pt x="1246" y="243"/>
                  <a:pt x="1247" y="228"/>
                </a:cubicBezTo>
                <a:close/>
                <a:moveTo>
                  <a:pt x="1139" y="780"/>
                </a:moveTo>
                <a:cubicBezTo>
                  <a:pt x="1147" y="774"/>
                  <a:pt x="1149" y="774"/>
                  <a:pt x="1149" y="773"/>
                </a:cubicBezTo>
                <a:cubicBezTo>
                  <a:pt x="1164" y="724"/>
                  <a:pt x="1155" y="676"/>
                  <a:pt x="1135" y="630"/>
                </a:cubicBezTo>
                <a:cubicBezTo>
                  <a:pt x="1134" y="627"/>
                  <a:pt x="1126" y="623"/>
                  <a:pt x="1123" y="624"/>
                </a:cubicBezTo>
                <a:cubicBezTo>
                  <a:pt x="1119" y="626"/>
                  <a:pt x="1116" y="633"/>
                  <a:pt x="1116" y="637"/>
                </a:cubicBezTo>
                <a:cubicBezTo>
                  <a:pt x="1117" y="664"/>
                  <a:pt x="1118" y="691"/>
                  <a:pt x="1122" y="718"/>
                </a:cubicBezTo>
                <a:cubicBezTo>
                  <a:pt x="1125" y="738"/>
                  <a:pt x="1133" y="757"/>
                  <a:pt x="1139" y="780"/>
                </a:cubicBezTo>
                <a:close/>
                <a:moveTo>
                  <a:pt x="2146" y="1998"/>
                </a:moveTo>
                <a:cubicBezTo>
                  <a:pt x="2145" y="1998"/>
                  <a:pt x="2145" y="1997"/>
                  <a:pt x="2145" y="1996"/>
                </a:cubicBezTo>
                <a:cubicBezTo>
                  <a:pt x="2140" y="1999"/>
                  <a:pt x="2134" y="2001"/>
                  <a:pt x="2130" y="2003"/>
                </a:cubicBezTo>
                <a:cubicBezTo>
                  <a:pt x="2061" y="2046"/>
                  <a:pt x="1991" y="2084"/>
                  <a:pt x="1910" y="2100"/>
                </a:cubicBezTo>
                <a:cubicBezTo>
                  <a:pt x="1907" y="2101"/>
                  <a:pt x="1904" y="2105"/>
                  <a:pt x="1900" y="2108"/>
                </a:cubicBezTo>
                <a:cubicBezTo>
                  <a:pt x="1903" y="2112"/>
                  <a:pt x="1906" y="2117"/>
                  <a:pt x="1910" y="2119"/>
                </a:cubicBezTo>
                <a:cubicBezTo>
                  <a:pt x="1927" y="2126"/>
                  <a:pt x="1983" y="2114"/>
                  <a:pt x="1992" y="2099"/>
                </a:cubicBezTo>
                <a:cubicBezTo>
                  <a:pt x="2007" y="2074"/>
                  <a:pt x="2030" y="2064"/>
                  <a:pt x="2055" y="2058"/>
                </a:cubicBezTo>
                <a:cubicBezTo>
                  <a:pt x="2073" y="2054"/>
                  <a:pt x="2085" y="2040"/>
                  <a:pt x="2105" y="2038"/>
                </a:cubicBezTo>
                <a:cubicBezTo>
                  <a:pt x="2120" y="2037"/>
                  <a:pt x="2132" y="2012"/>
                  <a:pt x="2146" y="1998"/>
                </a:cubicBezTo>
                <a:close/>
                <a:moveTo>
                  <a:pt x="1287" y="744"/>
                </a:moveTo>
                <a:cubicBezTo>
                  <a:pt x="1312" y="712"/>
                  <a:pt x="1280" y="629"/>
                  <a:pt x="1238" y="614"/>
                </a:cubicBezTo>
                <a:cubicBezTo>
                  <a:pt x="1233" y="637"/>
                  <a:pt x="1267" y="729"/>
                  <a:pt x="1287" y="744"/>
                </a:cubicBezTo>
                <a:close/>
                <a:moveTo>
                  <a:pt x="1059" y="771"/>
                </a:moveTo>
                <a:cubicBezTo>
                  <a:pt x="1080" y="750"/>
                  <a:pt x="1071" y="646"/>
                  <a:pt x="1045" y="625"/>
                </a:cubicBezTo>
                <a:cubicBezTo>
                  <a:pt x="1030" y="659"/>
                  <a:pt x="1039" y="755"/>
                  <a:pt x="1059" y="771"/>
                </a:cubicBezTo>
                <a:close/>
                <a:moveTo>
                  <a:pt x="1180" y="615"/>
                </a:moveTo>
                <a:cubicBezTo>
                  <a:pt x="1177" y="623"/>
                  <a:pt x="1174" y="626"/>
                  <a:pt x="1174" y="629"/>
                </a:cubicBezTo>
                <a:cubicBezTo>
                  <a:pt x="1175" y="669"/>
                  <a:pt x="1184" y="709"/>
                  <a:pt x="1203" y="745"/>
                </a:cubicBezTo>
                <a:cubicBezTo>
                  <a:pt x="1205" y="748"/>
                  <a:pt x="1212" y="749"/>
                  <a:pt x="1216" y="751"/>
                </a:cubicBezTo>
                <a:cubicBezTo>
                  <a:pt x="1219" y="746"/>
                  <a:pt x="1224" y="739"/>
                  <a:pt x="1223" y="734"/>
                </a:cubicBezTo>
                <a:cubicBezTo>
                  <a:pt x="1216" y="694"/>
                  <a:pt x="1204" y="655"/>
                  <a:pt x="1180" y="615"/>
                </a:cubicBezTo>
                <a:close/>
                <a:moveTo>
                  <a:pt x="1165" y="278"/>
                </a:moveTo>
                <a:cubicBezTo>
                  <a:pt x="1178" y="240"/>
                  <a:pt x="1191" y="203"/>
                  <a:pt x="1203" y="166"/>
                </a:cubicBezTo>
                <a:cubicBezTo>
                  <a:pt x="1200" y="165"/>
                  <a:pt x="1198" y="164"/>
                  <a:pt x="1195" y="162"/>
                </a:cubicBezTo>
                <a:cubicBezTo>
                  <a:pt x="1175" y="180"/>
                  <a:pt x="1160" y="202"/>
                  <a:pt x="1147" y="225"/>
                </a:cubicBezTo>
                <a:cubicBezTo>
                  <a:pt x="1136" y="245"/>
                  <a:pt x="1142" y="262"/>
                  <a:pt x="1165" y="278"/>
                </a:cubicBezTo>
                <a:close/>
                <a:moveTo>
                  <a:pt x="2227" y="1922"/>
                </a:moveTo>
                <a:cubicBezTo>
                  <a:pt x="2226" y="1921"/>
                  <a:pt x="2225" y="1920"/>
                  <a:pt x="2225" y="1919"/>
                </a:cubicBezTo>
                <a:cubicBezTo>
                  <a:pt x="2239" y="1904"/>
                  <a:pt x="2253" y="1889"/>
                  <a:pt x="2267" y="1875"/>
                </a:cubicBezTo>
                <a:cubicBezTo>
                  <a:pt x="2266" y="1873"/>
                  <a:pt x="2264" y="1872"/>
                  <a:pt x="2263" y="1871"/>
                </a:cubicBezTo>
                <a:cubicBezTo>
                  <a:pt x="2216" y="1893"/>
                  <a:pt x="2187" y="1936"/>
                  <a:pt x="2151" y="1972"/>
                </a:cubicBezTo>
                <a:cubicBezTo>
                  <a:pt x="2168" y="1962"/>
                  <a:pt x="2184" y="1951"/>
                  <a:pt x="2201" y="1941"/>
                </a:cubicBezTo>
                <a:cubicBezTo>
                  <a:pt x="2202" y="1942"/>
                  <a:pt x="2202" y="1943"/>
                  <a:pt x="2203" y="1944"/>
                </a:cubicBezTo>
                <a:cubicBezTo>
                  <a:pt x="2196" y="1953"/>
                  <a:pt x="2189" y="1961"/>
                  <a:pt x="2182" y="1970"/>
                </a:cubicBezTo>
                <a:cubicBezTo>
                  <a:pt x="2184" y="1971"/>
                  <a:pt x="2186" y="1973"/>
                  <a:pt x="2187" y="1975"/>
                </a:cubicBezTo>
                <a:cubicBezTo>
                  <a:pt x="2212" y="1953"/>
                  <a:pt x="2237" y="1930"/>
                  <a:pt x="2262" y="1908"/>
                </a:cubicBezTo>
                <a:cubicBezTo>
                  <a:pt x="2260" y="1907"/>
                  <a:pt x="2259" y="1905"/>
                  <a:pt x="2257" y="1903"/>
                </a:cubicBezTo>
                <a:cubicBezTo>
                  <a:pt x="2247" y="1909"/>
                  <a:pt x="2237" y="1916"/>
                  <a:pt x="2227" y="1922"/>
                </a:cubicBezTo>
                <a:close/>
                <a:moveTo>
                  <a:pt x="993" y="609"/>
                </a:moveTo>
                <a:cubicBezTo>
                  <a:pt x="971" y="646"/>
                  <a:pt x="967" y="727"/>
                  <a:pt x="985" y="748"/>
                </a:cubicBezTo>
                <a:cubicBezTo>
                  <a:pt x="1002" y="701"/>
                  <a:pt x="996" y="655"/>
                  <a:pt x="993" y="609"/>
                </a:cubicBezTo>
                <a:close/>
                <a:moveTo>
                  <a:pt x="1098" y="249"/>
                </a:moveTo>
                <a:cubicBezTo>
                  <a:pt x="1097" y="248"/>
                  <a:pt x="1097" y="247"/>
                  <a:pt x="1096" y="246"/>
                </a:cubicBezTo>
                <a:cubicBezTo>
                  <a:pt x="1091" y="248"/>
                  <a:pt x="1087" y="249"/>
                  <a:pt x="1082" y="250"/>
                </a:cubicBezTo>
                <a:cubicBezTo>
                  <a:pt x="1044" y="262"/>
                  <a:pt x="1018" y="288"/>
                  <a:pt x="996" y="318"/>
                </a:cubicBezTo>
                <a:cubicBezTo>
                  <a:pt x="992" y="323"/>
                  <a:pt x="995" y="332"/>
                  <a:pt x="995" y="339"/>
                </a:cubicBezTo>
                <a:cubicBezTo>
                  <a:pt x="1000" y="336"/>
                  <a:pt x="1006" y="334"/>
                  <a:pt x="1010" y="331"/>
                </a:cubicBezTo>
                <a:cubicBezTo>
                  <a:pt x="1019" y="323"/>
                  <a:pt x="1026" y="314"/>
                  <a:pt x="1034" y="307"/>
                </a:cubicBezTo>
                <a:cubicBezTo>
                  <a:pt x="1055" y="287"/>
                  <a:pt x="1077" y="268"/>
                  <a:pt x="1098" y="249"/>
                </a:cubicBezTo>
                <a:close/>
                <a:moveTo>
                  <a:pt x="1343" y="1032"/>
                </a:moveTo>
                <a:cubicBezTo>
                  <a:pt x="1334" y="1008"/>
                  <a:pt x="1327" y="990"/>
                  <a:pt x="1320" y="971"/>
                </a:cubicBezTo>
                <a:cubicBezTo>
                  <a:pt x="1318" y="971"/>
                  <a:pt x="1316" y="972"/>
                  <a:pt x="1314" y="972"/>
                </a:cubicBezTo>
                <a:cubicBezTo>
                  <a:pt x="1316" y="995"/>
                  <a:pt x="1317" y="1017"/>
                  <a:pt x="1320" y="1039"/>
                </a:cubicBezTo>
                <a:cubicBezTo>
                  <a:pt x="1320" y="1044"/>
                  <a:pt x="1328" y="1052"/>
                  <a:pt x="1330" y="1051"/>
                </a:cubicBezTo>
                <a:cubicBezTo>
                  <a:pt x="1341" y="1045"/>
                  <a:pt x="1355" y="1040"/>
                  <a:pt x="1362" y="1031"/>
                </a:cubicBezTo>
                <a:cubicBezTo>
                  <a:pt x="1366" y="1023"/>
                  <a:pt x="1361" y="1009"/>
                  <a:pt x="1360" y="998"/>
                </a:cubicBezTo>
                <a:cubicBezTo>
                  <a:pt x="1358" y="998"/>
                  <a:pt x="1356" y="998"/>
                  <a:pt x="1353" y="998"/>
                </a:cubicBezTo>
                <a:cubicBezTo>
                  <a:pt x="1351" y="1008"/>
                  <a:pt x="1348" y="1017"/>
                  <a:pt x="1343" y="1032"/>
                </a:cubicBezTo>
                <a:close/>
                <a:moveTo>
                  <a:pt x="1077" y="2028"/>
                </a:moveTo>
                <a:cubicBezTo>
                  <a:pt x="1077" y="2005"/>
                  <a:pt x="1062" y="1980"/>
                  <a:pt x="1049" y="1982"/>
                </a:cubicBezTo>
                <a:cubicBezTo>
                  <a:pt x="1041" y="1984"/>
                  <a:pt x="1031" y="1992"/>
                  <a:pt x="1029" y="2000"/>
                </a:cubicBezTo>
                <a:cubicBezTo>
                  <a:pt x="1025" y="2011"/>
                  <a:pt x="1050" y="2037"/>
                  <a:pt x="1063" y="2036"/>
                </a:cubicBezTo>
                <a:cubicBezTo>
                  <a:pt x="1068" y="2035"/>
                  <a:pt x="1073" y="2030"/>
                  <a:pt x="1077" y="2028"/>
                </a:cubicBezTo>
                <a:close/>
                <a:moveTo>
                  <a:pt x="1180" y="457"/>
                </a:moveTo>
                <a:cubicBezTo>
                  <a:pt x="1181" y="483"/>
                  <a:pt x="1179" y="506"/>
                  <a:pt x="1200" y="528"/>
                </a:cubicBezTo>
                <a:cubicBezTo>
                  <a:pt x="1206" y="515"/>
                  <a:pt x="1217" y="504"/>
                  <a:pt x="1215" y="495"/>
                </a:cubicBezTo>
                <a:cubicBezTo>
                  <a:pt x="1212" y="479"/>
                  <a:pt x="1201" y="465"/>
                  <a:pt x="1180" y="457"/>
                </a:cubicBezTo>
                <a:close/>
                <a:moveTo>
                  <a:pt x="2070" y="1995"/>
                </a:moveTo>
                <a:cubicBezTo>
                  <a:pt x="2030" y="2019"/>
                  <a:pt x="1993" y="2041"/>
                  <a:pt x="1953" y="2064"/>
                </a:cubicBezTo>
                <a:cubicBezTo>
                  <a:pt x="1983" y="2069"/>
                  <a:pt x="2052" y="2028"/>
                  <a:pt x="2070" y="1995"/>
                </a:cubicBezTo>
                <a:close/>
                <a:moveTo>
                  <a:pt x="2025" y="2002"/>
                </a:moveTo>
                <a:cubicBezTo>
                  <a:pt x="1988" y="2019"/>
                  <a:pt x="1954" y="2035"/>
                  <a:pt x="1916" y="2054"/>
                </a:cubicBezTo>
                <a:cubicBezTo>
                  <a:pt x="1947" y="2061"/>
                  <a:pt x="2008" y="2031"/>
                  <a:pt x="2025" y="2002"/>
                </a:cubicBezTo>
                <a:close/>
                <a:moveTo>
                  <a:pt x="1038" y="1626"/>
                </a:moveTo>
                <a:cubicBezTo>
                  <a:pt x="1022" y="1640"/>
                  <a:pt x="1024" y="1657"/>
                  <a:pt x="1024" y="1673"/>
                </a:cubicBezTo>
                <a:cubicBezTo>
                  <a:pt x="1024" y="1683"/>
                  <a:pt x="1022" y="1697"/>
                  <a:pt x="1036" y="1695"/>
                </a:cubicBezTo>
                <a:cubicBezTo>
                  <a:pt x="1043" y="1694"/>
                  <a:pt x="1051" y="1679"/>
                  <a:pt x="1051" y="1671"/>
                </a:cubicBezTo>
                <a:cubicBezTo>
                  <a:pt x="1050" y="1657"/>
                  <a:pt x="1043" y="1643"/>
                  <a:pt x="1038" y="1626"/>
                </a:cubicBezTo>
                <a:close/>
                <a:moveTo>
                  <a:pt x="1268" y="1059"/>
                </a:moveTo>
                <a:cubicBezTo>
                  <a:pt x="1279" y="1026"/>
                  <a:pt x="1264" y="999"/>
                  <a:pt x="1260" y="968"/>
                </a:cubicBezTo>
                <a:cubicBezTo>
                  <a:pt x="1243" y="1005"/>
                  <a:pt x="1246" y="1041"/>
                  <a:pt x="1268" y="1059"/>
                </a:cubicBezTo>
                <a:close/>
                <a:moveTo>
                  <a:pt x="1020" y="1894"/>
                </a:moveTo>
                <a:cubicBezTo>
                  <a:pt x="1006" y="1885"/>
                  <a:pt x="997" y="1877"/>
                  <a:pt x="986" y="1873"/>
                </a:cubicBezTo>
                <a:cubicBezTo>
                  <a:pt x="982" y="1872"/>
                  <a:pt x="975" y="1881"/>
                  <a:pt x="969" y="1885"/>
                </a:cubicBezTo>
                <a:cubicBezTo>
                  <a:pt x="979" y="1894"/>
                  <a:pt x="988" y="1904"/>
                  <a:pt x="998" y="1911"/>
                </a:cubicBezTo>
                <a:cubicBezTo>
                  <a:pt x="1000" y="1912"/>
                  <a:pt x="1009" y="1903"/>
                  <a:pt x="1020" y="1894"/>
                </a:cubicBezTo>
                <a:close/>
                <a:moveTo>
                  <a:pt x="2139" y="1941"/>
                </a:moveTo>
                <a:cubicBezTo>
                  <a:pt x="2142" y="1943"/>
                  <a:pt x="2144" y="1945"/>
                  <a:pt x="2146" y="1948"/>
                </a:cubicBezTo>
                <a:cubicBezTo>
                  <a:pt x="2176" y="1934"/>
                  <a:pt x="2196" y="1911"/>
                  <a:pt x="2210" y="1881"/>
                </a:cubicBezTo>
                <a:cubicBezTo>
                  <a:pt x="2207" y="1881"/>
                  <a:pt x="2204" y="1882"/>
                  <a:pt x="2203" y="1884"/>
                </a:cubicBezTo>
                <a:cubicBezTo>
                  <a:pt x="2195" y="1898"/>
                  <a:pt x="2183" y="1908"/>
                  <a:pt x="2166" y="1915"/>
                </a:cubicBezTo>
                <a:cubicBezTo>
                  <a:pt x="2156" y="1919"/>
                  <a:pt x="2148" y="1932"/>
                  <a:pt x="2139" y="1941"/>
                </a:cubicBezTo>
                <a:close/>
                <a:moveTo>
                  <a:pt x="643" y="1974"/>
                </a:moveTo>
                <a:cubicBezTo>
                  <a:pt x="640" y="1973"/>
                  <a:pt x="637" y="1971"/>
                  <a:pt x="634" y="1969"/>
                </a:cubicBezTo>
                <a:cubicBezTo>
                  <a:pt x="627" y="1977"/>
                  <a:pt x="617" y="1984"/>
                  <a:pt x="613" y="1993"/>
                </a:cubicBezTo>
                <a:cubicBezTo>
                  <a:pt x="609" y="2004"/>
                  <a:pt x="611" y="2018"/>
                  <a:pt x="626" y="2026"/>
                </a:cubicBezTo>
                <a:cubicBezTo>
                  <a:pt x="632" y="2008"/>
                  <a:pt x="637" y="1991"/>
                  <a:pt x="643" y="1974"/>
                </a:cubicBezTo>
                <a:close/>
                <a:moveTo>
                  <a:pt x="1292" y="993"/>
                </a:moveTo>
                <a:cubicBezTo>
                  <a:pt x="1288" y="1016"/>
                  <a:pt x="1285" y="1039"/>
                  <a:pt x="1300" y="1062"/>
                </a:cubicBezTo>
                <a:cubicBezTo>
                  <a:pt x="1311" y="1043"/>
                  <a:pt x="1308" y="1020"/>
                  <a:pt x="1292" y="993"/>
                </a:cubicBezTo>
                <a:close/>
                <a:moveTo>
                  <a:pt x="1884" y="2027"/>
                </a:moveTo>
                <a:cubicBezTo>
                  <a:pt x="1877" y="2015"/>
                  <a:pt x="1873" y="2007"/>
                  <a:pt x="1867" y="2002"/>
                </a:cubicBezTo>
                <a:cubicBezTo>
                  <a:pt x="1863" y="1999"/>
                  <a:pt x="1854" y="1997"/>
                  <a:pt x="1849" y="1999"/>
                </a:cubicBezTo>
                <a:cubicBezTo>
                  <a:pt x="1845" y="2002"/>
                  <a:pt x="1839" y="2009"/>
                  <a:pt x="1839" y="2014"/>
                </a:cubicBezTo>
                <a:cubicBezTo>
                  <a:pt x="1840" y="2019"/>
                  <a:pt x="1847" y="2025"/>
                  <a:pt x="1853" y="2026"/>
                </a:cubicBezTo>
                <a:cubicBezTo>
                  <a:pt x="1861" y="2028"/>
                  <a:pt x="1870" y="2027"/>
                  <a:pt x="1884" y="2027"/>
                </a:cubicBezTo>
                <a:close/>
                <a:moveTo>
                  <a:pt x="922" y="1428"/>
                </a:moveTo>
                <a:cubicBezTo>
                  <a:pt x="954" y="1428"/>
                  <a:pt x="963" y="1414"/>
                  <a:pt x="948" y="1385"/>
                </a:cubicBezTo>
                <a:cubicBezTo>
                  <a:pt x="938" y="1401"/>
                  <a:pt x="930" y="1414"/>
                  <a:pt x="922" y="1428"/>
                </a:cubicBezTo>
                <a:close/>
                <a:moveTo>
                  <a:pt x="852" y="1227"/>
                </a:moveTo>
                <a:cubicBezTo>
                  <a:pt x="885" y="1228"/>
                  <a:pt x="895" y="1213"/>
                  <a:pt x="882" y="1181"/>
                </a:cubicBezTo>
                <a:cubicBezTo>
                  <a:pt x="871" y="1197"/>
                  <a:pt x="863" y="1210"/>
                  <a:pt x="852" y="1227"/>
                </a:cubicBezTo>
                <a:close/>
                <a:moveTo>
                  <a:pt x="908" y="1608"/>
                </a:moveTo>
                <a:cubicBezTo>
                  <a:pt x="896" y="1628"/>
                  <a:pt x="894" y="1649"/>
                  <a:pt x="903" y="1676"/>
                </a:cubicBezTo>
                <a:cubicBezTo>
                  <a:pt x="918" y="1651"/>
                  <a:pt x="912" y="1629"/>
                  <a:pt x="908" y="1608"/>
                </a:cubicBezTo>
                <a:close/>
                <a:moveTo>
                  <a:pt x="1044" y="1953"/>
                </a:moveTo>
                <a:cubicBezTo>
                  <a:pt x="1033" y="1945"/>
                  <a:pt x="1026" y="1938"/>
                  <a:pt x="1019" y="1936"/>
                </a:cubicBezTo>
                <a:cubicBezTo>
                  <a:pt x="1015" y="1936"/>
                  <a:pt x="1005" y="1947"/>
                  <a:pt x="1006" y="1951"/>
                </a:cubicBezTo>
                <a:cubicBezTo>
                  <a:pt x="1008" y="1958"/>
                  <a:pt x="1015" y="1966"/>
                  <a:pt x="1022" y="1970"/>
                </a:cubicBezTo>
                <a:cubicBezTo>
                  <a:pt x="1025" y="1971"/>
                  <a:pt x="1034" y="1961"/>
                  <a:pt x="1044" y="1953"/>
                </a:cubicBezTo>
                <a:close/>
                <a:moveTo>
                  <a:pt x="1078" y="1188"/>
                </a:moveTo>
                <a:cubicBezTo>
                  <a:pt x="1058" y="1197"/>
                  <a:pt x="1050" y="1211"/>
                  <a:pt x="1052" y="1229"/>
                </a:cubicBezTo>
                <a:cubicBezTo>
                  <a:pt x="1078" y="1225"/>
                  <a:pt x="1083" y="1217"/>
                  <a:pt x="1078" y="1188"/>
                </a:cubicBezTo>
                <a:close/>
                <a:moveTo>
                  <a:pt x="926" y="1294"/>
                </a:moveTo>
                <a:cubicBezTo>
                  <a:pt x="918" y="1308"/>
                  <a:pt x="909" y="1321"/>
                  <a:pt x="899" y="1338"/>
                </a:cubicBezTo>
                <a:cubicBezTo>
                  <a:pt x="933" y="1336"/>
                  <a:pt x="939" y="1325"/>
                  <a:pt x="926" y="1294"/>
                </a:cubicBezTo>
                <a:close/>
                <a:moveTo>
                  <a:pt x="978" y="956"/>
                </a:moveTo>
                <a:cubicBezTo>
                  <a:pt x="980" y="937"/>
                  <a:pt x="982" y="917"/>
                  <a:pt x="985" y="894"/>
                </a:cubicBezTo>
                <a:cubicBezTo>
                  <a:pt x="959" y="926"/>
                  <a:pt x="956" y="950"/>
                  <a:pt x="978" y="956"/>
                </a:cubicBezTo>
                <a:close/>
                <a:moveTo>
                  <a:pt x="1146" y="1281"/>
                </a:moveTo>
                <a:cubicBezTo>
                  <a:pt x="1144" y="1280"/>
                  <a:pt x="1142" y="1279"/>
                  <a:pt x="1140" y="1278"/>
                </a:cubicBezTo>
                <a:cubicBezTo>
                  <a:pt x="1132" y="1290"/>
                  <a:pt x="1124" y="1303"/>
                  <a:pt x="1113" y="1319"/>
                </a:cubicBezTo>
                <a:cubicBezTo>
                  <a:pt x="1145" y="1319"/>
                  <a:pt x="1152" y="1309"/>
                  <a:pt x="1146" y="1281"/>
                </a:cubicBezTo>
                <a:close/>
                <a:moveTo>
                  <a:pt x="1117" y="1073"/>
                </a:moveTo>
                <a:cubicBezTo>
                  <a:pt x="1115" y="1070"/>
                  <a:pt x="1113" y="1068"/>
                  <a:pt x="1111" y="1065"/>
                </a:cubicBezTo>
                <a:cubicBezTo>
                  <a:pt x="1099" y="1073"/>
                  <a:pt x="1086" y="1079"/>
                  <a:pt x="1076" y="1088"/>
                </a:cubicBezTo>
                <a:cubicBezTo>
                  <a:pt x="1073" y="1090"/>
                  <a:pt x="1074" y="1098"/>
                  <a:pt x="1073" y="1103"/>
                </a:cubicBezTo>
                <a:cubicBezTo>
                  <a:pt x="1078" y="1103"/>
                  <a:pt x="1084" y="1104"/>
                  <a:pt x="1087" y="1101"/>
                </a:cubicBezTo>
                <a:cubicBezTo>
                  <a:pt x="1098" y="1092"/>
                  <a:pt x="1107" y="1083"/>
                  <a:pt x="1117" y="1073"/>
                </a:cubicBezTo>
                <a:close/>
                <a:moveTo>
                  <a:pt x="1023" y="1243"/>
                </a:moveTo>
                <a:cubicBezTo>
                  <a:pt x="1005" y="1254"/>
                  <a:pt x="995" y="1267"/>
                  <a:pt x="996" y="1288"/>
                </a:cubicBezTo>
                <a:cubicBezTo>
                  <a:pt x="1024" y="1282"/>
                  <a:pt x="1029" y="1274"/>
                  <a:pt x="1023" y="1243"/>
                </a:cubicBezTo>
                <a:close/>
                <a:moveTo>
                  <a:pt x="1030" y="1337"/>
                </a:moveTo>
                <a:cubicBezTo>
                  <a:pt x="1012" y="1343"/>
                  <a:pt x="1004" y="1357"/>
                  <a:pt x="1005" y="1376"/>
                </a:cubicBezTo>
                <a:cubicBezTo>
                  <a:pt x="1029" y="1377"/>
                  <a:pt x="1039" y="1359"/>
                  <a:pt x="1030" y="1337"/>
                </a:cubicBezTo>
                <a:close/>
                <a:moveTo>
                  <a:pt x="957" y="1126"/>
                </a:moveTo>
                <a:cubicBezTo>
                  <a:pt x="946" y="1140"/>
                  <a:pt x="939" y="1151"/>
                  <a:pt x="932" y="1161"/>
                </a:cubicBezTo>
                <a:cubicBezTo>
                  <a:pt x="930" y="1164"/>
                  <a:pt x="930" y="1170"/>
                  <a:pt x="932" y="1171"/>
                </a:cubicBezTo>
                <a:cubicBezTo>
                  <a:pt x="934" y="1173"/>
                  <a:pt x="939" y="1173"/>
                  <a:pt x="942" y="1172"/>
                </a:cubicBezTo>
                <a:cubicBezTo>
                  <a:pt x="959" y="1168"/>
                  <a:pt x="964" y="1156"/>
                  <a:pt x="957" y="1126"/>
                </a:cubicBezTo>
                <a:close/>
                <a:moveTo>
                  <a:pt x="1048" y="1089"/>
                </a:moveTo>
                <a:cubicBezTo>
                  <a:pt x="1036" y="1107"/>
                  <a:pt x="1028" y="1120"/>
                  <a:pt x="1017" y="1137"/>
                </a:cubicBezTo>
                <a:cubicBezTo>
                  <a:pt x="1050" y="1136"/>
                  <a:pt x="1057" y="1124"/>
                  <a:pt x="1048" y="1089"/>
                </a:cubicBezTo>
                <a:close/>
                <a:moveTo>
                  <a:pt x="1004" y="975"/>
                </a:moveTo>
                <a:cubicBezTo>
                  <a:pt x="1005" y="957"/>
                  <a:pt x="1006" y="939"/>
                  <a:pt x="1007" y="921"/>
                </a:cubicBezTo>
                <a:cubicBezTo>
                  <a:pt x="986" y="955"/>
                  <a:pt x="985" y="971"/>
                  <a:pt x="1004" y="975"/>
                </a:cubicBezTo>
                <a:close/>
                <a:moveTo>
                  <a:pt x="1962" y="2149"/>
                </a:moveTo>
                <a:cubicBezTo>
                  <a:pt x="1962" y="2145"/>
                  <a:pt x="1961" y="2141"/>
                  <a:pt x="1960" y="2137"/>
                </a:cubicBezTo>
                <a:cubicBezTo>
                  <a:pt x="1943" y="2141"/>
                  <a:pt x="1926" y="2145"/>
                  <a:pt x="1909" y="2149"/>
                </a:cubicBezTo>
                <a:cubicBezTo>
                  <a:pt x="1910" y="2153"/>
                  <a:pt x="1910" y="2156"/>
                  <a:pt x="1911" y="2160"/>
                </a:cubicBezTo>
                <a:cubicBezTo>
                  <a:pt x="1928" y="2156"/>
                  <a:pt x="1945" y="2153"/>
                  <a:pt x="1962" y="2149"/>
                </a:cubicBezTo>
                <a:close/>
                <a:moveTo>
                  <a:pt x="2235" y="1857"/>
                </a:moveTo>
                <a:cubicBezTo>
                  <a:pt x="2255" y="1861"/>
                  <a:pt x="2274" y="1844"/>
                  <a:pt x="2275" y="1821"/>
                </a:cubicBezTo>
                <a:cubicBezTo>
                  <a:pt x="2261" y="1833"/>
                  <a:pt x="2248" y="1845"/>
                  <a:pt x="2235" y="1857"/>
                </a:cubicBezTo>
                <a:close/>
                <a:moveTo>
                  <a:pt x="965" y="1632"/>
                </a:moveTo>
                <a:cubicBezTo>
                  <a:pt x="962" y="1632"/>
                  <a:pt x="959" y="1633"/>
                  <a:pt x="957" y="1633"/>
                </a:cubicBezTo>
                <a:cubicBezTo>
                  <a:pt x="958" y="1650"/>
                  <a:pt x="946" y="1667"/>
                  <a:pt x="959" y="1684"/>
                </a:cubicBezTo>
                <a:cubicBezTo>
                  <a:pt x="961" y="1684"/>
                  <a:pt x="963" y="1684"/>
                  <a:pt x="965" y="1684"/>
                </a:cubicBezTo>
                <a:cubicBezTo>
                  <a:pt x="965" y="1667"/>
                  <a:pt x="965" y="1650"/>
                  <a:pt x="965" y="1632"/>
                </a:cubicBezTo>
                <a:close/>
                <a:moveTo>
                  <a:pt x="2076" y="2017"/>
                </a:moveTo>
                <a:cubicBezTo>
                  <a:pt x="2077" y="2019"/>
                  <a:pt x="2079" y="2022"/>
                  <a:pt x="2081" y="2024"/>
                </a:cubicBezTo>
                <a:cubicBezTo>
                  <a:pt x="2099" y="2011"/>
                  <a:pt x="2118" y="1997"/>
                  <a:pt x="2136" y="1983"/>
                </a:cubicBezTo>
                <a:cubicBezTo>
                  <a:pt x="2134" y="1981"/>
                  <a:pt x="2133" y="1979"/>
                  <a:pt x="2131" y="1977"/>
                </a:cubicBezTo>
                <a:cubicBezTo>
                  <a:pt x="2113" y="1990"/>
                  <a:pt x="2094" y="2004"/>
                  <a:pt x="2076" y="2017"/>
                </a:cubicBezTo>
                <a:close/>
                <a:moveTo>
                  <a:pt x="674" y="1936"/>
                </a:moveTo>
                <a:cubicBezTo>
                  <a:pt x="668" y="1928"/>
                  <a:pt x="664" y="1923"/>
                  <a:pt x="661" y="1919"/>
                </a:cubicBezTo>
                <a:cubicBezTo>
                  <a:pt x="655" y="1924"/>
                  <a:pt x="648" y="1928"/>
                  <a:pt x="645" y="1934"/>
                </a:cubicBezTo>
                <a:cubicBezTo>
                  <a:pt x="644" y="1936"/>
                  <a:pt x="652" y="1946"/>
                  <a:pt x="656" y="1947"/>
                </a:cubicBezTo>
                <a:cubicBezTo>
                  <a:pt x="661" y="1948"/>
                  <a:pt x="666" y="1941"/>
                  <a:pt x="674" y="1936"/>
                </a:cubicBezTo>
                <a:close/>
                <a:moveTo>
                  <a:pt x="1234" y="999"/>
                </a:moveTo>
                <a:cubicBezTo>
                  <a:pt x="1224" y="1016"/>
                  <a:pt x="1220" y="1033"/>
                  <a:pt x="1230" y="1049"/>
                </a:cubicBezTo>
                <a:cubicBezTo>
                  <a:pt x="1232" y="1049"/>
                  <a:pt x="1235" y="1049"/>
                  <a:pt x="1238" y="1049"/>
                </a:cubicBezTo>
                <a:cubicBezTo>
                  <a:pt x="1236" y="1032"/>
                  <a:pt x="1235" y="1015"/>
                  <a:pt x="1234" y="999"/>
                </a:cubicBezTo>
                <a:close/>
                <a:moveTo>
                  <a:pt x="987" y="1830"/>
                </a:moveTo>
                <a:cubicBezTo>
                  <a:pt x="985" y="1827"/>
                  <a:pt x="983" y="1824"/>
                  <a:pt x="981" y="1821"/>
                </a:cubicBezTo>
                <a:cubicBezTo>
                  <a:pt x="977" y="1818"/>
                  <a:pt x="973" y="1814"/>
                  <a:pt x="969" y="1811"/>
                </a:cubicBezTo>
                <a:cubicBezTo>
                  <a:pt x="964" y="1817"/>
                  <a:pt x="959" y="1823"/>
                  <a:pt x="957" y="1829"/>
                </a:cubicBezTo>
                <a:cubicBezTo>
                  <a:pt x="956" y="1832"/>
                  <a:pt x="964" y="1840"/>
                  <a:pt x="966" y="1840"/>
                </a:cubicBezTo>
                <a:cubicBezTo>
                  <a:pt x="974" y="1838"/>
                  <a:pt x="980" y="1834"/>
                  <a:pt x="987" y="1830"/>
                </a:cubicBezTo>
                <a:close/>
                <a:moveTo>
                  <a:pt x="873" y="1653"/>
                </a:moveTo>
                <a:cubicBezTo>
                  <a:pt x="877" y="1653"/>
                  <a:pt x="880" y="1653"/>
                  <a:pt x="884" y="1653"/>
                </a:cubicBezTo>
                <a:cubicBezTo>
                  <a:pt x="885" y="1639"/>
                  <a:pt x="886" y="1626"/>
                  <a:pt x="887" y="1612"/>
                </a:cubicBezTo>
                <a:cubicBezTo>
                  <a:pt x="884" y="1612"/>
                  <a:pt x="881" y="1612"/>
                  <a:pt x="878" y="1611"/>
                </a:cubicBezTo>
                <a:cubicBezTo>
                  <a:pt x="877" y="1625"/>
                  <a:pt x="875" y="1639"/>
                  <a:pt x="873" y="1653"/>
                </a:cubicBezTo>
                <a:close/>
                <a:moveTo>
                  <a:pt x="930" y="1680"/>
                </a:moveTo>
                <a:cubicBezTo>
                  <a:pt x="932" y="1680"/>
                  <a:pt x="934" y="1680"/>
                  <a:pt x="936" y="1680"/>
                </a:cubicBezTo>
                <a:cubicBezTo>
                  <a:pt x="936" y="1663"/>
                  <a:pt x="936" y="1646"/>
                  <a:pt x="936" y="1629"/>
                </a:cubicBezTo>
                <a:cubicBezTo>
                  <a:pt x="934" y="1629"/>
                  <a:pt x="932" y="1629"/>
                  <a:pt x="930" y="1629"/>
                </a:cubicBezTo>
                <a:cubicBezTo>
                  <a:pt x="930" y="1646"/>
                  <a:pt x="930" y="1663"/>
                  <a:pt x="930" y="1680"/>
                </a:cubicBezTo>
                <a:close/>
                <a:moveTo>
                  <a:pt x="1091" y="1060"/>
                </a:moveTo>
                <a:cubicBezTo>
                  <a:pt x="1090" y="1057"/>
                  <a:pt x="1088" y="1055"/>
                  <a:pt x="1087" y="1053"/>
                </a:cubicBezTo>
                <a:cubicBezTo>
                  <a:pt x="1076" y="1051"/>
                  <a:pt x="1066" y="1053"/>
                  <a:pt x="1060" y="1064"/>
                </a:cubicBezTo>
                <a:cubicBezTo>
                  <a:pt x="1059" y="1066"/>
                  <a:pt x="1063" y="1071"/>
                  <a:pt x="1065" y="1075"/>
                </a:cubicBezTo>
                <a:cubicBezTo>
                  <a:pt x="1074" y="1070"/>
                  <a:pt x="1082" y="1065"/>
                  <a:pt x="1091" y="1060"/>
                </a:cubicBezTo>
                <a:close/>
                <a:moveTo>
                  <a:pt x="1153" y="339"/>
                </a:moveTo>
                <a:cubicBezTo>
                  <a:pt x="1145" y="333"/>
                  <a:pt x="1140" y="327"/>
                  <a:pt x="1136" y="327"/>
                </a:cubicBezTo>
                <a:cubicBezTo>
                  <a:pt x="1131" y="328"/>
                  <a:pt x="1127" y="334"/>
                  <a:pt x="1123" y="338"/>
                </a:cubicBezTo>
                <a:cubicBezTo>
                  <a:pt x="1126" y="341"/>
                  <a:pt x="1129" y="348"/>
                  <a:pt x="1132" y="348"/>
                </a:cubicBezTo>
                <a:cubicBezTo>
                  <a:pt x="1138" y="348"/>
                  <a:pt x="1143" y="344"/>
                  <a:pt x="1153" y="339"/>
                </a:cubicBezTo>
                <a:close/>
                <a:moveTo>
                  <a:pt x="1198" y="998"/>
                </a:moveTo>
                <a:cubicBezTo>
                  <a:pt x="1185" y="1020"/>
                  <a:pt x="1186" y="1030"/>
                  <a:pt x="1201" y="1042"/>
                </a:cubicBezTo>
                <a:cubicBezTo>
                  <a:pt x="1200" y="1025"/>
                  <a:pt x="1199" y="1012"/>
                  <a:pt x="1198" y="998"/>
                </a:cubicBezTo>
                <a:close/>
                <a:moveTo>
                  <a:pt x="1303" y="1496"/>
                </a:moveTo>
                <a:cubicBezTo>
                  <a:pt x="1283" y="1508"/>
                  <a:pt x="1279" y="1517"/>
                  <a:pt x="1288" y="1535"/>
                </a:cubicBezTo>
                <a:cubicBezTo>
                  <a:pt x="1294" y="1519"/>
                  <a:pt x="1299" y="1507"/>
                  <a:pt x="1303" y="1496"/>
                </a:cubicBezTo>
                <a:close/>
                <a:moveTo>
                  <a:pt x="2221" y="1966"/>
                </a:moveTo>
                <a:cubicBezTo>
                  <a:pt x="2185" y="1978"/>
                  <a:pt x="2179" y="1984"/>
                  <a:pt x="2180" y="2001"/>
                </a:cubicBezTo>
                <a:cubicBezTo>
                  <a:pt x="2194" y="1989"/>
                  <a:pt x="2206" y="1979"/>
                  <a:pt x="2221" y="196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Box 13"/>
          <p:cNvSpPr txBox="1"/>
          <p:nvPr/>
        </p:nvSpPr>
        <p:spPr>
          <a:xfrm>
            <a:off x="7121036" y="192297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7121036" y="2208881"/>
            <a:ext cx="3700306" cy="6456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单击此处可编辑内容，根据您的需要自由拉伸文本框大小。单击此处可编辑内容，根据您的需要自由拉伸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121036" y="311569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121036" y="3401600"/>
            <a:ext cx="3700306" cy="6456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单击此处可编辑内容，根据您的需要自由拉伸文本框大小。单击此处可编辑内容，根据您的需要自由拉伸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7121036" y="430841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121036" y="4594319"/>
            <a:ext cx="370030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单击此处可编辑内容，根据您的需要自由拉伸文本框大小。单击此处可编辑内容，根据您的需要自由拉伸</a:t>
            </a:r>
            <a:r>
              <a:rPr lang="zh-CN" altLang="en-US" sz="1200">
                <a:solidFill>
                  <a:srgbClr val="000000"/>
                </a:solidFill>
                <a:cs typeface="+mn-ea"/>
                <a:sym typeface="+mn-lt"/>
              </a:rPr>
              <a:t>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Freeform 127"/>
          <p:cNvSpPr>
            <a:spLocks noChangeArrowheads="1"/>
          </p:cNvSpPr>
          <p:nvPr/>
        </p:nvSpPr>
        <p:spPr bwMode="auto">
          <a:xfrm>
            <a:off x="6662220" y="1922976"/>
            <a:ext cx="217488" cy="292100"/>
          </a:xfrm>
          <a:custGeom>
            <a:avLst/>
            <a:gdLst>
              <a:gd name="T0" fmla="*/ 2147483647 w 453"/>
              <a:gd name="T1" fmla="*/ 2147483647 h 609"/>
              <a:gd name="T2" fmla="*/ 2147483647 w 453"/>
              <a:gd name="T3" fmla="*/ 2147483647 h 609"/>
              <a:gd name="T4" fmla="*/ 0 w 453"/>
              <a:gd name="T5" fmla="*/ 2147483647 h 609"/>
              <a:gd name="T6" fmla="*/ 2147483647 w 453"/>
              <a:gd name="T7" fmla="*/ 0 h 609"/>
              <a:gd name="T8" fmla="*/ 2147483647 w 453"/>
              <a:gd name="T9" fmla="*/ 2147483647 h 609"/>
              <a:gd name="T10" fmla="*/ 2147483647 w 453"/>
              <a:gd name="T11" fmla="*/ 2147483647 h 609"/>
              <a:gd name="T12" fmla="*/ 2147483647 w 453"/>
              <a:gd name="T13" fmla="*/ 2147483647 h 609"/>
              <a:gd name="T14" fmla="*/ 2147483647 w 453"/>
              <a:gd name="T15" fmla="*/ 2147483647 h 609"/>
              <a:gd name="T16" fmla="*/ 2147483647 w 453"/>
              <a:gd name="T17" fmla="*/ 2147483647 h 609"/>
              <a:gd name="T18" fmla="*/ 2147483647 w 453"/>
              <a:gd name="T19" fmla="*/ 2147483647 h 609"/>
              <a:gd name="T20" fmla="*/ 2147483647 w 453"/>
              <a:gd name="T21" fmla="*/ 2147483647 h 609"/>
              <a:gd name="T22" fmla="*/ 2147483647 w 453"/>
              <a:gd name="T23" fmla="*/ 2147483647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27"/>
          <p:cNvSpPr>
            <a:spLocks noChangeArrowheads="1"/>
          </p:cNvSpPr>
          <p:nvPr/>
        </p:nvSpPr>
        <p:spPr bwMode="auto">
          <a:xfrm>
            <a:off x="6662220" y="3115695"/>
            <a:ext cx="217488" cy="292100"/>
          </a:xfrm>
          <a:custGeom>
            <a:avLst/>
            <a:gdLst>
              <a:gd name="T0" fmla="*/ 2147483647 w 453"/>
              <a:gd name="T1" fmla="*/ 2147483647 h 609"/>
              <a:gd name="T2" fmla="*/ 2147483647 w 453"/>
              <a:gd name="T3" fmla="*/ 2147483647 h 609"/>
              <a:gd name="T4" fmla="*/ 0 w 453"/>
              <a:gd name="T5" fmla="*/ 2147483647 h 609"/>
              <a:gd name="T6" fmla="*/ 2147483647 w 453"/>
              <a:gd name="T7" fmla="*/ 0 h 609"/>
              <a:gd name="T8" fmla="*/ 2147483647 w 453"/>
              <a:gd name="T9" fmla="*/ 2147483647 h 609"/>
              <a:gd name="T10" fmla="*/ 2147483647 w 453"/>
              <a:gd name="T11" fmla="*/ 2147483647 h 609"/>
              <a:gd name="T12" fmla="*/ 2147483647 w 453"/>
              <a:gd name="T13" fmla="*/ 2147483647 h 609"/>
              <a:gd name="T14" fmla="*/ 2147483647 w 453"/>
              <a:gd name="T15" fmla="*/ 2147483647 h 609"/>
              <a:gd name="T16" fmla="*/ 2147483647 w 453"/>
              <a:gd name="T17" fmla="*/ 2147483647 h 609"/>
              <a:gd name="T18" fmla="*/ 2147483647 w 453"/>
              <a:gd name="T19" fmla="*/ 2147483647 h 609"/>
              <a:gd name="T20" fmla="*/ 2147483647 w 453"/>
              <a:gd name="T21" fmla="*/ 2147483647 h 609"/>
              <a:gd name="T22" fmla="*/ 2147483647 w 453"/>
              <a:gd name="T23" fmla="*/ 2147483647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27"/>
          <p:cNvSpPr>
            <a:spLocks noChangeArrowheads="1"/>
          </p:cNvSpPr>
          <p:nvPr/>
        </p:nvSpPr>
        <p:spPr bwMode="auto">
          <a:xfrm>
            <a:off x="6662220" y="4308414"/>
            <a:ext cx="217488" cy="292100"/>
          </a:xfrm>
          <a:custGeom>
            <a:avLst/>
            <a:gdLst>
              <a:gd name="T0" fmla="*/ 2147483647 w 453"/>
              <a:gd name="T1" fmla="*/ 2147483647 h 609"/>
              <a:gd name="T2" fmla="*/ 2147483647 w 453"/>
              <a:gd name="T3" fmla="*/ 2147483647 h 609"/>
              <a:gd name="T4" fmla="*/ 0 w 453"/>
              <a:gd name="T5" fmla="*/ 2147483647 h 609"/>
              <a:gd name="T6" fmla="*/ 2147483647 w 453"/>
              <a:gd name="T7" fmla="*/ 0 h 609"/>
              <a:gd name="T8" fmla="*/ 2147483647 w 453"/>
              <a:gd name="T9" fmla="*/ 2147483647 h 609"/>
              <a:gd name="T10" fmla="*/ 2147483647 w 453"/>
              <a:gd name="T11" fmla="*/ 2147483647 h 609"/>
              <a:gd name="T12" fmla="*/ 2147483647 w 453"/>
              <a:gd name="T13" fmla="*/ 2147483647 h 609"/>
              <a:gd name="T14" fmla="*/ 2147483647 w 453"/>
              <a:gd name="T15" fmla="*/ 2147483647 h 609"/>
              <a:gd name="T16" fmla="*/ 2147483647 w 453"/>
              <a:gd name="T17" fmla="*/ 2147483647 h 609"/>
              <a:gd name="T18" fmla="*/ 2147483647 w 453"/>
              <a:gd name="T19" fmla="*/ 2147483647 h 609"/>
              <a:gd name="T20" fmla="*/ 2147483647 w 453"/>
              <a:gd name="T21" fmla="*/ 2147483647 h 609"/>
              <a:gd name="T22" fmla="*/ 2147483647 w 453"/>
              <a:gd name="T23" fmla="*/ 2147483647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059307" y="2069534"/>
            <a:ext cx="2112424" cy="2135196"/>
          </a:xfrm>
          <a:custGeom>
            <a:avLst/>
            <a:gdLst>
              <a:gd name="T0" fmla="*/ 1558 w 2600"/>
              <a:gd name="T1" fmla="*/ 239 h 2635"/>
              <a:gd name="T2" fmla="*/ 2600 w 2600"/>
              <a:gd name="T3" fmla="*/ 1283 h 2635"/>
              <a:gd name="T4" fmla="*/ 551 w 2600"/>
              <a:gd name="T5" fmla="*/ 2515 h 2635"/>
              <a:gd name="T6" fmla="*/ 2099 w 2600"/>
              <a:gd name="T7" fmla="*/ 239 h 2635"/>
              <a:gd name="T8" fmla="*/ 922 w 2600"/>
              <a:gd name="T9" fmla="*/ 642 h 2635"/>
              <a:gd name="T10" fmla="*/ 1661 w 2600"/>
              <a:gd name="T11" fmla="*/ 2014 h 2635"/>
              <a:gd name="T12" fmla="*/ 1597 w 2600"/>
              <a:gd name="T13" fmla="*/ 1734 h 2635"/>
              <a:gd name="T14" fmla="*/ 226 w 2600"/>
              <a:gd name="T15" fmla="*/ 1933 h 2635"/>
              <a:gd name="T16" fmla="*/ 1634 w 2600"/>
              <a:gd name="T17" fmla="*/ 308 h 2635"/>
              <a:gd name="T18" fmla="*/ 1507 w 2600"/>
              <a:gd name="T19" fmla="*/ 2183 h 2635"/>
              <a:gd name="T20" fmla="*/ 1939 w 2600"/>
              <a:gd name="T21" fmla="*/ 363 h 2635"/>
              <a:gd name="T22" fmla="*/ 2048 w 2600"/>
              <a:gd name="T23" fmla="*/ 582 h 2635"/>
              <a:gd name="T24" fmla="*/ 2332 w 2600"/>
              <a:gd name="T25" fmla="*/ 1345 h 2635"/>
              <a:gd name="T26" fmla="*/ 1966 w 2600"/>
              <a:gd name="T27" fmla="*/ 1066 h 2635"/>
              <a:gd name="T28" fmla="*/ 1818 w 2600"/>
              <a:gd name="T29" fmla="*/ 2126 h 2635"/>
              <a:gd name="T30" fmla="*/ 497 w 2600"/>
              <a:gd name="T31" fmla="*/ 1983 h 2635"/>
              <a:gd name="T32" fmla="*/ 2088 w 2600"/>
              <a:gd name="T33" fmla="*/ 2031 h 2635"/>
              <a:gd name="T34" fmla="*/ 577 w 2600"/>
              <a:gd name="T35" fmla="*/ 224 h 2635"/>
              <a:gd name="T36" fmla="*/ 2116 w 2600"/>
              <a:gd name="T37" fmla="*/ 2413 h 2635"/>
              <a:gd name="T38" fmla="*/ 2172 w 2600"/>
              <a:gd name="T39" fmla="*/ 2468 h 2635"/>
              <a:gd name="T40" fmla="*/ 2345 w 2600"/>
              <a:gd name="T41" fmla="*/ 2314 h 2635"/>
              <a:gd name="T42" fmla="*/ 756 w 2600"/>
              <a:gd name="T43" fmla="*/ 575 h 2635"/>
              <a:gd name="T44" fmla="*/ 500 w 2600"/>
              <a:gd name="T45" fmla="*/ 591 h 2635"/>
              <a:gd name="T46" fmla="*/ 185 w 2600"/>
              <a:gd name="T47" fmla="*/ 271 h 2635"/>
              <a:gd name="T48" fmla="*/ 2201 w 2600"/>
              <a:gd name="T49" fmla="*/ 147 h 2635"/>
              <a:gd name="T50" fmla="*/ 2281 w 2600"/>
              <a:gd name="T51" fmla="*/ 665 h 2635"/>
              <a:gd name="T52" fmla="*/ 247 w 2600"/>
              <a:gd name="T53" fmla="*/ 2152 h 2635"/>
              <a:gd name="T54" fmla="*/ 2297 w 2600"/>
              <a:gd name="T55" fmla="*/ 2073 h 2635"/>
              <a:gd name="T56" fmla="*/ 1960 w 2600"/>
              <a:gd name="T57" fmla="*/ 2411 h 2635"/>
              <a:gd name="T58" fmla="*/ 2315 w 2600"/>
              <a:gd name="T59" fmla="*/ 318 h 2635"/>
              <a:gd name="T60" fmla="*/ 352 w 2600"/>
              <a:gd name="T61" fmla="*/ 2000 h 2635"/>
              <a:gd name="T62" fmla="*/ 2039 w 2600"/>
              <a:gd name="T63" fmla="*/ 1893 h 2635"/>
              <a:gd name="T64" fmla="*/ 768 w 2600"/>
              <a:gd name="T65" fmla="*/ 2223 h 2635"/>
              <a:gd name="T66" fmla="*/ 381 w 2600"/>
              <a:gd name="T67" fmla="*/ 2511 h 2635"/>
              <a:gd name="T68" fmla="*/ 814 w 2600"/>
              <a:gd name="T69" fmla="*/ 253 h 2635"/>
              <a:gd name="T70" fmla="*/ 596 w 2600"/>
              <a:gd name="T71" fmla="*/ 2186 h 2635"/>
              <a:gd name="T72" fmla="*/ 260 w 2600"/>
              <a:gd name="T73" fmla="*/ 466 h 2635"/>
              <a:gd name="T74" fmla="*/ 2061 w 2600"/>
              <a:gd name="T75" fmla="*/ 443 h 2635"/>
              <a:gd name="T76" fmla="*/ 689 w 2600"/>
              <a:gd name="T77" fmla="*/ 2383 h 2635"/>
              <a:gd name="T78" fmla="*/ 501 w 2600"/>
              <a:gd name="T79" fmla="*/ 2335 h 2635"/>
              <a:gd name="T80" fmla="*/ 573 w 2600"/>
              <a:gd name="T81" fmla="*/ 349 h 2635"/>
              <a:gd name="T82" fmla="*/ 2246 w 2600"/>
              <a:gd name="T83" fmla="*/ 316 h 2635"/>
              <a:gd name="T84" fmla="*/ 2257 w 2600"/>
              <a:gd name="T85" fmla="*/ 2179 h 2635"/>
              <a:gd name="T86" fmla="*/ 366 w 2600"/>
              <a:gd name="T87" fmla="*/ 335 h 2635"/>
              <a:gd name="T88" fmla="*/ 380 w 2600"/>
              <a:gd name="T89" fmla="*/ 2132 h 2635"/>
              <a:gd name="T90" fmla="*/ 1815 w 2600"/>
              <a:gd name="T91" fmla="*/ 594 h 2635"/>
              <a:gd name="T92" fmla="*/ 2220 w 2600"/>
              <a:gd name="T93" fmla="*/ 464 h 2635"/>
              <a:gd name="T94" fmla="*/ 1280 w 2600"/>
              <a:gd name="T95" fmla="*/ 1687 h 2635"/>
              <a:gd name="T96" fmla="*/ 504 w 2600"/>
              <a:gd name="T97" fmla="*/ 985 h 2635"/>
              <a:gd name="T98" fmla="*/ 918 w 2600"/>
              <a:gd name="T99" fmla="*/ 1523 h 2635"/>
              <a:gd name="T100" fmla="*/ 862 w 2600"/>
              <a:gd name="T101" fmla="*/ 1451 h 2635"/>
              <a:gd name="T102" fmla="*/ 2228 w 2600"/>
              <a:gd name="T103" fmla="*/ 538 h 2635"/>
              <a:gd name="T104" fmla="*/ 410 w 2600"/>
              <a:gd name="T105" fmla="*/ 431 h 2635"/>
              <a:gd name="T106" fmla="*/ 1389 w 2600"/>
              <a:gd name="T107" fmla="*/ 1564 h 2635"/>
              <a:gd name="T108" fmla="*/ 1022 w 2600"/>
              <a:gd name="T109" fmla="*/ 1493 h 2635"/>
              <a:gd name="T110" fmla="*/ 1329 w 2600"/>
              <a:gd name="T111" fmla="*/ 1838 h 2635"/>
              <a:gd name="T112" fmla="*/ 2366 w 2600"/>
              <a:gd name="T113" fmla="*/ 503 h 2635"/>
              <a:gd name="T114" fmla="*/ 1126 w 2600"/>
              <a:gd name="T115" fmla="*/ 1595 h 2635"/>
              <a:gd name="T116" fmla="*/ 1033 w 2600"/>
              <a:gd name="T117" fmla="*/ 1369 h 2635"/>
              <a:gd name="T118" fmla="*/ 1311 w 2600"/>
              <a:gd name="T119" fmla="*/ 1301 h 2635"/>
              <a:gd name="T120" fmla="*/ 475 w 2600"/>
              <a:gd name="T121" fmla="*/ 1897 h 2635"/>
              <a:gd name="T122" fmla="*/ 1492 w 2600"/>
              <a:gd name="T123" fmla="*/ 1412 h 2635"/>
              <a:gd name="T124" fmla="*/ 793 w 2600"/>
              <a:gd name="T125" fmla="*/ 519 h 2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0" h="2635">
                <a:moveTo>
                  <a:pt x="0" y="1383"/>
                </a:moveTo>
                <a:cubicBezTo>
                  <a:pt x="0" y="1339"/>
                  <a:pt x="0" y="1295"/>
                  <a:pt x="0" y="1251"/>
                </a:cubicBezTo>
                <a:cubicBezTo>
                  <a:pt x="7" y="1249"/>
                  <a:pt x="15" y="1247"/>
                  <a:pt x="23" y="1247"/>
                </a:cubicBezTo>
                <a:cubicBezTo>
                  <a:pt x="73" y="1247"/>
                  <a:pt x="124" y="1247"/>
                  <a:pt x="175" y="1247"/>
                </a:cubicBezTo>
                <a:cubicBezTo>
                  <a:pt x="204" y="1247"/>
                  <a:pt x="203" y="1247"/>
                  <a:pt x="208" y="1219"/>
                </a:cubicBezTo>
                <a:cubicBezTo>
                  <a:pt x="223" y="1138"/>
                  <a:pt x="239" y="1057"/>
                  <a:pt x="254" y="976"/>
                </a:cubicBezTo>
                <a:cubicBezTo>
                  <a:pt x="255" y="968"/>
                  <a:pt x="251" y="956"/>
                  <a:pt x="245" y="953"/>
                </a:cubicBezTo>
                <a:cubicBezTo>
                  <a:pt x="225" y="941"/>
                  <a:pt x="204" y="932"/>
                  <a:pt x="182" y="923"/>
                </a:cubicBezTo>
                <a:cubicBezTo>
                  <a:pt x="153" y="912"/>
                  <a:pt x="123" y="904"/>
                  <a:pt x="94" y="893"/>
                </a:cubicBezTo>
                <a:cubicBezTo>
                  <a:pt x="79" y="888"/>
                  <a:pt x="73" y="878"/>
                  <a:pt x="80" y="862"/>
                </a:cubicBezTo>
                <a:cubicBezTo>
                  <a:pt x="91" y="835"/>
                  <a:pt x="98" y="806"/>
                  <a:pt x="111" y="780"/>
                </a:cubicBezTo>
                <a:cubicBezTo>
                  <a:pt x="138" y="727"/>
                  <a:pt x="168" y="675"/>
                  <a:pt x="197" y="623"/>
                </a:cubicBezTo>
                <a:cubicBezTo>
                  <a:pt x="224" y="574"/>
                  <a:pt x="225" y="574"/>
                  <a:pt x="174" y="551"/>
                </a:cubicBezTo>
                <a:cubicBezTo>
                  <a:pt x="156" y="542"/>
                  <a:pt x="147" y="529"/>
                  <a:pt x="147" y="509"/>
                </a:cubicBezTo>
                <a:cubicBezTo>
                  <a:pt x="146" y="476"/>
                  <a:pt x="159" y="451"/>
                  <a:pt x="183" y="430"/>
                </a:cubicBezTo>
                <a:cubicBezTo>
                  <a:pt x="195" y="420"/>
                  <a:pt x="207" y="410"/>
                  <a:pt x="222" y="397"/>
                </a:cubicBezTo>
                <a:cubicBezTo>
                  <a:pt x="189" y="383"/>
                  <a:pt x="171" y="360"/>
                  <a:pt x="166" y="330"/>
                </a:cubicBezTo>
                <a:cubicBezTo>
                  <a:pt x="162" y="299"/>
                  <a:pt x="160" y="266"/>
                  <a:pt x="161" y="235"/>
                </a:cubicBezTo>
                <a:cubicBezTo>
                  <a:pt x="163" y="167"/>
                  <a:pt x="164" y="166"/>
                  <a:pt x="229" y="145"/>
                </a:cubicBezTo>
                <a:cubicBezTo>
                  <a:pt x="275" y="130"/>
                  <a:pt x="321" y="122"/>
                  <a:pt x="369" y="137"/>
                </a:cubicBezTo>
                <a:cubicBezTo>
                  <a:pt x="373" y="139"/>
                  <a:pt x="382" y="134"/>
                  <a:pt x="386" y="130"/>
                </a:cubicBezTo>
                <a:cubicBezTo>
                  <a:pt x="403" y="113"/>
                  <a:pt x="417" y="94"/>
                  <a:pt x="434" y="79"/>
                </a:cubicBezTo>
                <a:cubicBezTo>
                  <a:pt x="460" y="57"/>
                  <a:pt x="486" y="34"/>
                  <a:pt x="516" y="20"/>
                </a:cubicBezTo>
                <a:cubicBezTo>
                  <a:pt x="558" y="0"/>
                  <a:pt x="596" y="18"/>
                  <a:pt x="614" y="61"/>
                </a:cubicBezTo>
                <a:cubicBezTo>
                  <a:pt x="624" y="82"/>
                  <a:pt x="630" y="105"/>
                  <a:pt x="639" y="126"/>
                </a:cubicBezTo>
                <a:cubicBezTo>
                  <a:pt x="644" y="141"/>
                  <a:pt x="652" y="154"/>
                  <a:pt x="659" y="169"/>
                </a:cubicBezTo>
                <a:cubicBezTo>
                  <a:pt x="668" y="164"/>
                  <a:pt x="674" y="161"/>
                  <a:pt x="680" y="158"/>
                </a:cubicBezTo>
                <a:cubicBezTo>
                  <a:pt x="815" y="92"/>
                  <a:pt x="953" y="38"/>
                  <a:pt x="1103" y="17"/>
                </a:cubicBezTo>
                <a:cubicBezTo>
                  <a:pt x="1140" y="11"/>
                  <a:pt x="1178" y="7"/>
                  <a:pt x="1216" y="3"/>
                </a:cubicBezTo>
                <a:cubicBezTo>
                  <a:pt x="1261" y="3"/>
                  <a:pt x="1306" y="3"/>
                  <a:pt x="1352" y="3"/>
                </a:cubicBezTo>
                <a:cubicBezTo>
                  <a:pt x="1352" y="9"/>
                  <a:pt x="1354" y="16"/>
                  <a:pt x="1354" y="22"/>
                </a:cubicBezTo>
                <a:cubicBezTo>
                  <a:pt x="1352" y="75"/>
                  <a:pt x="1350" y="127"/>
                  <a:pt x="1346" y="180"/>
                </a:cubicBezTo>
                <a:cubicBezTo>
                  <a:pt x="1345" y="193"/>
                  <a:pt x="1347" y="200"/>
                  <a:pt x="1360" y="204"/>
                </a:cubicBezTo>
                <a:cubicBezTo>
                  <a:pt x="1376" y="209"/>
                  <a:pt x="1392" y="216"/>
                  <a:pt x="1409" y="219"/>
                </a:cubicBezTo>
                <a:cubicBezTo>
                  <a:pt x="1459" y="226"/>
                  <a:pt x="1508" y="232"/>
                  <a:pt x="1558" y="239"/>
                </a:cubicBezTo>
                <a:cubicBezTo>
                  <a:pt x="1572" y="242"/>
                  <a:pt x="1581" y="238"/>
                  <a:pt x="1585" y="226"/>
                </a:cubicBezTo>
                <a:cubicBezTo>
                  <a:pt x="1594" y="205"/>
                  <a:pt x="1601" y="184"/>
                  <a:pt x="1608" y="163"/>
                </a:cubicBezTo>
                <a:cubicBezTo>
                  <a:pt x="1616" y="133"/>
                  <a:pt x="1622" y="103"/>
                  <a:pt x="1630" y="74"/>
                </a:cubicBezTo>
                <a:cubicBezTo>
                  <a:pt x="1633" y="62"/>
                  <a:pt x="1640" y="57"/>
                  <a:pt x="1652" y="60"/>
                </a:cubicBezTo>
                <a:cubicBezTo>
                  <a:pt x="1685" y="69"/>
                  <a:pt x="1718" y="74"/>
                  <a:pt x="1749" y="86"/>
                </a:cubicBezTo>
                <a:cubicBezTo>
                  <a:pt x="1792" y="102"/>
                  <a:pt x="1833" y="123"/>
                  <a:pt x="1875" y="141"/>
                </a:cubicBezTo>
                <a:cubicBezTo>
                  <a:pt x="1908" y="154"/>
                  <a:pt x="1910" y="154"/>
                  <a:pt x="1932" y="126"/>
                </a:cubicBezTo>
                <a:cubicBezTo>
                  <a:pt x="1945" y="111"/>
                  <a:pt x="1959" y="100"/>
                  <a:pt x="1979" y="106"/>
                </a:cubicBezTo>
                <a:cubicBezTo>
                  <a:pt x="1993" y="110"/>
                  <a:pt x="2006" y="118"/>
                  <a:pt x="2020" y="124"/>
                </a:cubicBezTo>
                <a:cubicBezTo>
                  <a:pt x="2035" y="130"/>
                  <a:pt x="2049" y="139"/>
                  <a:pt x="2064" y="142"/>
                </a:cubicBezTo>
                <a:cubicBezTo>
                  <a:pt x="2091" y="146"/>
                  <a:pt x="2103" y="137"/>
                  <a:pt x="2110" y="110"/>
                </a:cubicBezTo>
                <a:cubicBezTo>
                  <a:pt x="2113" y="100"/>
                  <a:pt x="2114" y="90"/>
                  <a:pt x="2119" y="82"/>
                </a:cubicBezTo>
                <a:cubicBezTo>
                  <a:pt x="2122" y="76"/>
                  <a:pt x="2132" y="70"/>
                  <a:pt x="2137" y="71"/>
                </a:cubicBezTo>
                <a:cubicBezTo>
                  <a:pt x="2171" y="80"/>
                  <a:pt x="2202" y="71"/>
                  <a:pt x="2233" y="62"/>
                </a:cubicBezTo>
                <a:cubicBezTo>
                  <a:pt x="2250" y="57"/>
                  <a:pt x="2268" y="52"/>
                  <a:pt x="2286" y="51"/>
                </a:cubicBezTo>
                <a:cubicBezTo>
                  <a:pt x="2322" y="51"/>
                  <a:pt x="2349" y="83"/>
                  <a:pt x="2346" y="119"/>
                </a:cubicBezTo>
                <a:cubicBezTo>
                  <a:pt x="2344" y="137"/>
                  <a:pt x="2346" y="155"/>
                  <a:pt x="2347" y="173"/>
                </a:cubicBezTo>
                <a:cubicBezTo>
                  <a:pt x="2350" y="201"/>
                  <a:pt x="2354" y="230"/>
                  <a:pt x="2359" y="258"/>
                </a:cubicBezTo>
                <a:cubicBezTo>
                  <a:pt x="2360" y="263"/>
                  <a:pt x="2366" y="269"/>
                  <a:pt x="2372" y="271"/>
                </a:cubicBezTo>
                <a:cubicBezTo>
                  <a:pt x="2392" y="280"/>
                  <a:pt x="2416" y="284"/>
                  <a:pt x="2434" y="297"/>
                </a:cubicBezTo>
                <a:cubicBezTo>
                  <a:pt x="2467" y="320"/>
                  <a:pt x="2496" y="348"/>
                  <a:pt x="2527" y="375"/>
                </a:cubicBezTo>
                <a:cubicBezTo>
                  <a:pt x="2531" y="379"/>
                  <a:pt x="2532" y="386"/>
                  <a:pt x="2533" y="391"/>
                </a:cubicBezTo>
                <a:cubicBezTo>
                  <a:pt x="2538" y="431"/>
                  <a:pt x="2525" y="464"/>
                  <a:pt x="2489" y="484"/>
                </a:cubicBezTo>
                <a:cubicBezTo>
                  <a:pt x="2466" y="498"/>
                  <a:pt x="2443" y="510"/>
                  <a:pt x="2419" y="522"/>
                </a:cubicBezTo>
                <a:cubicBezTo>
                  <a:pt x="2407" y="529"/>
                  <a:pt x="2403" y="537"/>
                  <a:pt x="2405" y="552"/>
                </a:cubicBezTo>
                <a:cubicBezTo>
                  <a:pt x="2414" y="611"/>
                  <a:pt x="2436" y="666"/>
                  <a:pt x="2462" y="720"/>
                </a:cubicBezTo>
                <a:cubicBezTo>
                  <a:pt x="2486" y="771"/>
                  <a:pt x="2510" y="823"/>
                  <a:pt x="2535" y="875"/>
                </a:cubicBezTo>
                <a:cubicBezTo>
                  <a:pt x="2541" y="887"/>
                  <a:pt x="2539" y="895"/>
                  <a:pt x="2527" y="901"/>
                </a:cubicBezTo>
                <a:cubicBezTo>
                  <a:pt x="2505" y="911"/>
                  <a:pt x="2483" y="921"/>
                  <a:pt x="2460" y="930"/>
                </a:cubicBezTo>
                <a:cubicBezTo>
                  <a:pt x="2430" y="941"/>
                  <a:pt x="2399" y="951"/>
                  <a:pt x="2369" y="961"/>
                </a:cubicBezTo>
                <a:cubicBezTo>
                  <a:pt x="2353" y="966"/>
                  <a:pt x="2349" y="976"/>
                  <a:pt x="2352" y="993"/>
                </a:cubicBezTo>
                <a:cubicBezTo>
                  <a:pt x="2364" y="1052"/>
                  <a:pt x="2375" y="1111"/>
                  <a:pt x="2385" y="1170"/>
                </a:cubicBezTo>
                <a:cubicBezTo>
                  <a:pt x="2390" y="1198"/>
                  <a:pt x="2392" y="1226"/>
                  <a:pt x="2396" y="1257"/>
                </a:cubicBezTo>
                <a:cubicBezTo>
                  <a:pt x="2463" y="1257"/>
                  <a:pt x="2529" y="1257"/>
                  <a:pt x="2594" y="1257"/>
                </a:cubicBezTo>
                <a:cubicBezTo>
                  <a:pt x="2596" y="1267"/>
                  <a:pt x="2598" y="1275"/>
                  <a:pt x="2600" y="1283"/>
                </a:cubicBezTo>
                <a:cubicBezTo>
                  <a:pt x="2600" y="1325"/>
                  <a:pt x="2600" y="1368"/>
                  <a:pt x="2600" y="1411"/>
                </a:cubicBezTo>
                <a:cubicBezTo>
                  <a:pt x="2598" y="1416"/>
                  <a:pt x="2596" y="1422"/>
                  <a:pt x="2596" y="1428"/>
                </a:cubicBezTo>
                <a:cubicBezTo>
                  <a:pt x="2589" y="1513"/>
                  <a:pt x="2573" y="1597"/>
                  <a:pt x="2549" y="1679"/>
                </a:cubicBezTo>
                <a:cubicBezTo>
                  <a:pt x="2520" y="1777"/>
                  <a:pt x="2479" y="1871"/>
                  <a:pt x="2431" y="1962"/>
                </a:cubicBezTo>
                <a:cubicBezTo>
                  <a:pt x="2428" y="1969"/>
                  <a:pt x="2426" y="1980"/>
                  <a:pt x="2429" y="1985"/>
                </a:cubicBezTo>
                <a:cubicBezTo>
                  <a:pt x="2450" y="2012"/>
                  <a:pt x="2451" y="2040"/>
                  <a:pt x="2440" y="2070"/>
                </a:cubicBezTo>
                <a:cubicBezTo>
                  <a:pt x="2432" y="2089"/>
                  <a:pt x="2424" y="2108"/>
                  <a:pt x="2418" y="2128"/>
                </a:cubicBezTo>
                <a:cubicBezTo>
                  <a:pt x="2416" y="2134"/>
                  <a:pt x="2418" y="2145"/>
                  <a:pt x="2422" y="2148"/>
                </a:cubicBezTo>
                <a:cubicBezTo>
                  <a:pt x="2493" y="2196"/>
                  <a:pt x="2513" y="2268"/>
                  <a:pt x="2513" y="2348"/>
                </a:cubicBezTo>
                <a:cubicBezTo>
                  <a:pt x="2513" y="2354"/>
                  <a:pt x="2508" y="2363"/>
                  <a:pt x="2503" y="2366"/>
                </a:cubicBezTo>
                <a:cubicBezTo>
                  <a:pt x="2484" y="2380"/>
                  <a:pt x="2464" y="2392"/>
                  <a:pt x="2445" y="2405"/>
                </a:cubicBezTo>
                <a:cubicBezTo>
                  <a:pt x="2405" y="2431"/>
                  <a:pt x="2364" y="2457"/>
                  <a:pt x="2319" y="2439"/>
                </a:cubicBezTo>
                <a:cubicBezTo>
                  <a:pt x="2302" y="2464"/>
                  <a:pt x="2287" y="2486"/>
                  <a:pt x="2272" y="2509"/>
                </a:cubicBezTo>
                <a:cubicBezTo>
                  <a:pt x="2255" y="2534"/>
                  <a:pt x="2239" y="2559"/>
                  <a:pt x="2222" y="2585"/>
                </a:cubicBezTo>
                <a:cubicBezTo>
                  <a:pt x="2220" y="2588"/>
                  <a:pt x="2219" y="2591"/>
                  <a:pt x="2217" y="2593"/>
                </a:cubicBezTo>
                <a:cubicBezTo>
                  <a:pt x="2174" y="2621"/>
                  <a:pt x="2134" y="2630"/>
                  <a:pt x="2100" y="2582"/>
                </a:cubicBezTo>
                <a:cubicBezTo>
                  <a:pt x="2088" y="2564"/>
                  <a:pt x="2077" y="2544"/>
                  <a:pt x="2064" y="2527"/>
                </a:cubicBezTo>
                <a:cubicBezTo>
                  <a:pt x="2034" y="2486"/>
                  <a:pt x="2008" y="2478"/>
                  <a:pt x="1961" y="2495"/>
                </a:cubicBezTo>
                <a:cubicBezTo>
                  <a:pt x="1940" y="2502"/>
                  <a:pt x="1922" y="2500"/>
                  <a:pt x="1903" y="2489"/>
                </a:cubicBezTo>
                <a:cubicBezTo>
                  <a:pt x="1896" y="2485"/>
                  <a:pt x="1884" y="2484"/>
                  <a:pt x="1877" y="2487"/>
                </a:cubicBezTo>
                <a:cubicBezTo>
                  <a:pt x="1843" y="2500"/>
                  <a:pt x="1811" y="2515"/>
                  <a:pt x="1777" y="2528"/>
                </a:cubicBezTo>
                <a:cubicBezTo>
                  <a:pt x="1744" y="2541"/>
                  <a:pt x="1710" y="2552"/>
                  <a:pt x="1675" y="2565"/>
                </a:cubicBezTo>
                <a:cubicBezTo>
                  <a:pt x="1658" y="2514"/>
                  <a:pt x="1642" y="2467"/>
                  <a:pt x="1627" y="2421"/>
                </a:cubicBezTo>
                <a:cubicBezTo>
                  <a:pt x="1609" y="2367"/>
                  <a:pt x="1609" y="2368"/>
                  <a:pt x="1551" y="2377"/>
                </a:cubicBezTo>
                <a:cubicBezTo>
                  <a:pt x="1486" y="2388"/>
                  <a:pt x="1421" y="2398"/>
                  <a:pt x="1356" y="2407"/>
                </a:cubicBezTo>
                <a:cubicBezTo>
                  <a:pt x="1344" y="2408"/>
                  <a:pt x="1344" y="2414"/>
                  <a:pt x="1344" y="2423"/>
                </a:cubicBezTo>
                <a:cubicBezTo>
                  <a:pt x="1344" y="2463"/>
                  <a:pt x="1344" y="2503"/>
                  <a:pt x="1344" y="2543"/>
                </a:cubicBezTo>
                <a:cubicBezTo>
                  <a:pt x="1344" y="2570"/>
                  <a:pt x="1344" y="2597"/>
                  <a:pt x="1344" y="2625"/>
                </a:cubicBezTo>
                <a:cubicBezTo>
                  <a:pt x="1334" y="2625"/>
                  <a:pt x="1326" y="2626"/>
                  <a:pt x="1318" y="2625"/>
                </a:cubicBezTo>
                <a:cubicBezTo>
                  <a:pt x="1264" y="2620"/>
                  <a:pt x="1211" y="2616"/>
                  <a:pt x="1157" y="2610"/>
                </a:cubicBezTo>
                <a:cubicBezTo>
                  <a:pt x="1022" y="2593"/>
                  <a:pt x="889" y="2563"/>
                  <a:pt x="765" y="2505"/>
                </a:cubicBezTo>
                <a:cubicBezTo>
                  <a:pt x="728" y="2488"/>
                  <a:pt x="727" y="2488"/>
                  <a:pt x="712" y="2525"/>
                </a:cubicBezTo>
                <a:cubicBezTo>
                  <a:pt x="703" y="2547"/>
                  <a:pt x="688" y="2555"/>
                  <a:pt x="666" y="2555"/>
                </a:cubicBezTo>
                <a:cubicBezTo>
                  <a:pt x="632" y="2556"/>
                  <a:pt x="611" y="2535"/>
                  <a:pt x="589" y="2514"/>
                </a:cubicBezTo>
                <a:cubicBezTo>
                  <a:pt x="570" y="2496"/>
                  <a:pt x="570" y="2497"/>
                  <a:pt x="551" y="2515"/>
                </a:cubicBezTo>
                <a:cubicBezTo>
                  <a:pt x="524" y="2541"/>
                  <a:pt x="498" y="2570"/>
                  <a:pt x="468" y="2593"/>
                </a:cubicBezTo>
                <a:cubicBezTo>
                  <a:pt x="414" y="2635"/>
                  <a:pt x="362" y="2624"/>
                  <a:pt x="323" y="2567"/>
                </a:cubicBezTo>
                <a:cubicBezTo>
                  <a:pt x="296" y="2526"/>
                  <a:pt x="282" y="2480"/>
                  <a:pt x="285" y="2431"/>
                </a:cubicBezTo>
                <a:cubicBezTo>
                  <a:pt x="286" y="2407"/>
                  <a:pt x="276" y="2394"/>
                  <a:pt x="258" y="2384"/>
                </a:cubicBezTo>
                <a:cubicBezTo>
                  <a:pt x="240" y="2374"/>
                  <a:pt x="220" y="2365"/>
                  <a:pt x="201" y="2356"/>
                </a:cubicBezTo>
                <a:cubicBezTo>
                  <a:pt x="188" y="2349"/>
                  <a:pt x="175" y="2344"/>
                  <a:pt x="162" y="2336"/>
                </a:cubicBezTo>
                <a:cubicBezTo>
                  <a:pt x="117" y="2310"/>
                  <a:pt x="105" y="2267"/>
                  <a:pt x="132" y="2222"/>
                </a:cubicBezTo>
                <a:cubicBezTo>
                  <a:pt x="145" y="2201"/>
                  <a:pt x="162" y="2183"/>
                  <a:pt x="176" y="2163"/>
                </a:cubicBezTo>
                <a:cubicBezTo>
                  <a:pt x="189" y="2145"/>
                  <a:pt x="203" y="2127"/>
                  <a:pt x="213" y="2107"/>
                </a:cubicBezTo>
                <a:cubicBezTo>
                  <a:pt x="218" y="2097"/>
                  <a:pt x="218" y="2082"/>
                  <a:pt x="214" y="2071"/>
                </a:cubicBezTo>
                <a:cubicBezTo>
                  <a:pt x="191" y="2014"/>
                  <a:pt x="166" y="1957"/>
                  <a:pt x="142" y="1900"/>
                </a:cubicBezTo>
                <a:cubicBezTo>
                  <a:pt x="89" y="1775"/>
                  <a:pt x="41" y="1649"/>
                  <a:pt x="18" y="1515"/>
                </a:cubicBezTo>
                <a:cubicBezTo>
                  <a:pt x="10" y="1471"/>
                  <a:pt x="6" y="1427"/>
                  <a:pt x="0" y="1383"/>
                </a:cubicBezTo>
                <a:close/>
                <a:moveTo>
                  <a:pt x="1960" y="270"/>
                </a:moveTo>
                <a:cubicBezTo>
                  <a:pt x="1964" y="272"/>
                  <a:pt x="1968" y="275"/>
                  <a:pt x="1972" y="278"/>
                </a:cubicBezTo>
                <a:cubicBezTo>
                  <a:pt x="1974" y="277"/>
                  <a:pt x="1976" y="275"/>
                  <a:pt x="1978" y="274"/>
                </a:cubicBezTo>
                <a:cubicBezTo>
                  <a:pt x="1968" y="256"/>
                  <a:pt x="1958" y="238"/>
                  <a:pt x="1948" y="220"/>
                </a:cubicBezTo>
                <a:cubicBezTo>
                  <a:pt x="1949" y="220"/>
                  <a:pt x="1950" y="219"/>
                  <a:pt x="1951" y="218"/>
                </a:cubicBezTo>
                <a:cubicBezTo>
                  <a:pt x="1960" y="225"/>
                  <a:pt x="1968" y="232"/>
                  <a:pt x="1978" y="240"/>
                </a:cubicBezTo>
                <a:cubicBezTo>
                  <a:pt x="1980" y="233"/>
                  <a:pt x="1982" y="227"/>
                  <a:pt x="1984" y="221"/>
                </a:cubicBezTo>
                <a:cubicBezTo>
                  <a:pt x="1990" y="227"/>
                  <a:pt x="1995" y="233"/>
                  <a:pt x="2001" y="239"/>
                </a:cubicBezTo>
                <a:cubicBezTo>
                  <a:pt x="2007" y="219"/>
                  <a:pt x="1977" y="209"/>
                  <a:pt x="1992" y="186"/>
                </a:cubicBezTo>
                <a:cubicBezTo>
                  <a:pt x="2000" y="202"/>
                  <a:pt x="2007" y="215"/>
                  <a:pt x="2016" y="232"/>
                </a:cubicBezTo>
                <a:cubicBezTo>
                  <a:pt x="2024" y="209"/>
                  <a:pt x="1995" y="198"/>
                  <a:pt x="2009" y="177"/>
                </a:cubicBezTo>
                <a:cubicBezTo>
                  <a:pt x="2025" y="194"/>
                  <a:pt x="2023" y="221"/>
                  <a:pt x="2048" y="232"/>
                </a:cubicBezTo>
                <a:cubicBezTo>
                  <a:pt x="2044" y="216"/>
                  <a:pt x="2042" y="204"/>
                  <a:pt x="2039" y="191"/>
                </a:cubicBezTo>
                <a:cubicBezTo>
                  <a:pt x="2041" y="190"/>
                  <a:pt x="2044" y="190"/>
                  <a:pt x="2046" y="189"/>
                </a:cubicBezTo>
                <a:cubicBezTo>
                  <a:pt x="2048" y="202"/>
                  <a:pt x="2046" y="219"/>
                  <a:pt x="2064" y="222"/>
                </a:cubicBezTo>
                <a:cubicBezTo>
                  <a:pt x="2067" y="214"/>
                  <a:pt x="2069" y="208"/>
                  <a:pt x="2071" y="201"/>
                </a:cubicBezTo>
                <a:cubicBezTo>
                  <a:pt x="2072" y="201"/>
                  <a:pt x="2072" y="202"/>
                  <a:pt x="2073" y="202"/>
                </a:cubicBezTo>
                <a:cubicBezTo>
                  <a:pt x="2075" y="214"/>
                  <a:pt x="2076" y="226"/>
                  <a:pt x="2077" y="237"/>
                </a:cubicBezTo>
                <a:cubicBezTo>
                  <a:pt x="2078" y="237"/>
                  <a:pt x="2080" y="237"/>
                  <a:pt x="2081" y="237"/>
                </a:cubicBezTo>
                <a:cubicBezTo>
                  <a:pt x="2084" y="230"/>
                  <a:pt x="2088" y="222"/>
                  <a:pt x="2091" y="215"/>
                </a:cubicBezTo>
                <a:cubicBezTo>
                  <a:pt x="2093" y="215"/>
                  <a:pt x="2094" y="215"/>
                  <a:pt x="2096" y="215"/>
                </a:cubicBezTo>
                <a:cubicBezTo>
                  <a:pt x="2097" y="223"/>
                  <a:pt x="2098" y="231"/>
                  <a:pt x="2099" y="239"/>
                </a:cubicBezTo>
                <a:cubicBezTo>
                  <a:pt x="2114" y="241"/>
                  <a:pt x="2120" y="234"/>
                  <a:pt x="2115" y="217"/>
                </a:cubicBezTo>
                <a:cubicBezTo>
                  <a:pt x="2103" y="183"/>
                  <a:pt x="2075" y="159"/>
                  <a:pt x="2031" y="173"/>
                </a:cubicBezTo>
                <a:cubicBezTo>
                  <a:pt x="2012" y="141"/>
                  <a:pt x="1988" y="129"/>
                  <a:pt x="1957" y="136"/>
                </a:cubicBezTo>
                <a:cubicBezTo>
                  <a:pt x="1940" y="139"/>
                  <a:pt x="1929" y="146"/>
                  <a:pt x="1928" y="167"/>
                </a:cubicBezTo>
                <a:cubicBezTo>
                  <a:pt x="1928" y="184"/>
                  <a:pt x="1921" y="201"/>
                  <a:pt x="1916" y="217"/>
                </a:cubicBezTo>
                <a:cubicBezTo>
                  <a:pt x="1912" y="233"/>
                  <a:pt x="1905" y="249"/>
                  <a:pt x="1902" y="265"/>
                </a:cubicBezTo>
                <a:cubicBezTo>
                  <a:pt x="1896" y="294"/>
                  <a:pt x="1909" y="310"/>
                  <a:pt x="1944" y="311"/>
                </a:cubicBezTo>
                <a:cubicBezTo>
                  <a:pt x="1920" y="298"/>
                  <a:pt x="1939" y="291"/>
                  <a:pt x="1942" y="281"/>
                </a:cubicBezTo>
                <a:cubicBezTo>
                  <a:pt x="1950" y="286"/>
                  <a:pt x="1957" y="291"/>
                  <a:pt x="1968" y="298"/>
                </a:cubicBezTo>
                <a:cubicBezTo>
                  <a:pt x="1964" y="284"/>
                  <a:pt x="1963" y="277"/>
                  <a:pt x="1961" y="269"/>
                </a:cubicBezTo>
                <a:lnTo>
                  <a:pt x="1960" y="270"/>
                </a:lnTo>
                <a:close/>
                <a:moveTo>
                  <a:pt x="1067" y="1001"/>
                </a:moveTo>
                <a:cubicBezTo>
                  <a:pt x="1061" y="996"/>
                  <a:pt x="1054" y="991"/>
                  <a:pt x="1044" y="983"/>
                </a:cubicBezTo>
                <a:cubicBezTo>
                  <a:pt x="1051" y="1014"/>
                  <a:pt x="1046" y="1043"/>
                  <a:pt x="1058" y="1068"/>
                </a:cubicBezTo>
                <a:cubicBezTo>
                  <a:pt x="1061" y="1068"/>
                  <a:pt x="1064" y="1068"/>
                  <a:pt x="1067" y="1068"/>
                </a:cubicBezTo>
                <a:cubicBezTo>
                  <a:pt x="1067" y="1047"/>
                  <a:pt x="1067" y="1027"/>
                  <a:pt x="1067" y="1007"/>
                </a:cubicBezTo>
                <a:cubicBezTo>
                  <a:pt x="1071" y="1022"/>
                  <a:pt x="1076" y="1038"/>
                  <a:pt x="1079" y="1053"/>
                </a:cubicBezTo>
                <a:cubicBezTo>
                  <a:pt x="1086" y="1081"/>
                  <a:pt x="1091" y="1111"/>
                  <a:pt x="1100" y="1138"/>
                </a:cubicBezTo>
                <a:cubicBezTo>
                  <a:pt x="1113" y="1175"/>
                  <a:pt x="1140" y="1195"/>
                  <a:pt x="1179" y="1200"/>
                </a:cubicBezTo>
                <a:cubicBezTo>
                  <a:pt x="1194" y="1202"/>
                  <a:pt x="1199" y="1197"/>
                  <a:pt x="1204" y="1183"/>
                </a:cubicBezTo>
                <a:cubicBezTo>
                  <a:pt x="1221" y="1124"/>
                  <a:pt x="1237" y="1064"/>
                  <a:pt x="1258" y="1006"/>
                </a:cubicBezTo>
                <a:cubicBezTo>
                  <a:pt x="1312" y="859"/>
                  <a:pt x="1393" y="731"/>
                  <a:pt x="1517" y="633"/>
                </a:cubicBezTo>
                <a:cubicBezTo>
                  <a:pt x="1518" y="632"/>
                  <a:pt x="1519" y="630"/>
                  <a:pt x="1522" y="625"/>
                </a:cubicBezTo>
                <a:cubicBezTo>
                  <a:pt x="1499" y="625"/>
                  <a:pt x="1478" y="625"/>
                  <a:pt x="1458" y="625"/>
                </a:cubicBezTo>
                <a:cubicBezTo>
                  <a:pt x="1457" y="622"/>
                  <a:pt x="1456" y="620"/>
                  <a:pt x="1455" y="618"/>
                </a:cubicBezTo>
                <a:cubicBezTo>
                  <a:pt x="1488" y="588"/>
                  <a:pt x="1521" y="558"/>
                  <a:pt x="1558" y="525"/>
                </a:cubicBezTo>
                <a:cubicBezTo>
                  <a:pt x="1393" y="471"/>
                  <a:pt x="1234" y="476"/>
                  <a:pt x="1071" y="509"/>
                </a:cubicBezTo>
                <a:cubicBezTo>
                  <a:pt x="1081" y="524"/>
                  <a:pt x="1092" y="537"/>
                  <a:pt x="1105" y="549"/>
                </a:cubicBezTo>
                <a:cubicBezTo>
                  <a:pt x="1121" y="563"/>
                  <a:pt x="1137" y="577"/>
                  <a:pt x="1142" y="600"/>
                </a:cubicBezTo>
                <a:cubicBezTo>
                  <a:pt x="1144" y="611"/>
                  <a:pt x="1143" y="619"/>
                  <a:pt x="1129" y="618"/>
                </a:cubicBezTo>
                <a:cubicBezTo>
                  <a:pt x="1098" y="618"/>
                  <a:pt x="1067" y="618"/>
                  <a:pt x="1036" y="616"/>
                </a:cubicBezTo>
                <a:cubicBezTo>
                  <a:pt x="1020" y="615"/>
                  <a:pt x="1005" y="611"/>
                  <a:pt x="988" y="608"/>
                </a:cubicBezTo>
                <a:cubicBezTo>
                  <a:pt x="988" y="617"/>
                  <a:pt x="987" y="623"/>
                  <a:pt x="988" y="630"/>
                </a:cubicBezTo>
                <a:cubicBezTo>
                  <a:pt x="990" y="662"/>
                  <a:pt x="983" y="668"/>
                  <a:pt x="952" y="658"/>
                </a:cubicBezTo>
                <a:cubicBezTo>
                  <a:pt x="941" y="654"/>
                  <a:pt x="932" y="648"/>
                  <a:pt x="922" y="642"/>
                </a:cubicBezTo>
                <a:cubicBezTo>
                  <a:pt x="910" y="634"/>
                  <a:pt x="898" y="625"/>
                  <a:pt x="885" y="618"/>
                </a:cubicBezTo>
                <a:cubicBezTo>
                  <a:pt x="872" y="611"/>
                  <a:pt x="858" y="607"/>
                  <a:pt x="843" y="618"/>
                </a:cubicBezTo>
                <a:cubicBezTo>
                  <a:pt x="851" y="643"/>
                  <a:pt x="870" y="658"/>
                  <a:pt x="891" y="671"/>
                </a:cubicBezTo>
                <a:cubicBezTo>
                  <a:pt x="914" y="685"/>
                  <a:pt x="938" y="697"/>
                  <a:pt x="960" y="713"/>
                </a:cubicBezTo>
                <a:cubicBezTo>
                  <a:pt x="996" y="738"/>
                  <a:pt x="1007" y="769"/>
                  <a:pt x="996" y="812"/>
                </a:cubicBezTo>
                <a:cubicBezTo>
                  <a:pt x="994" y="819"/>
                  <a:pt x="992" y="827"/>
                  <a:pt x="990" y="834"/>
                </a:cubicBezTo>
                <a:cubicBezTo>
                  <a:pt x="1026" y="844"/>
                  <a:pt x="1065" y="820"/>
                  <a:pt x="1100" y="852"/>
                </a:cubicBezTo>
                <a:cubicBezTo>
                  <a:pt x="1053" y="867"/>
                  <a:pt x="1024" y="898"/>
                  <a:pt x="998" y="936"/>
                </a:cubicBezTo>
                <a:cubicBezTo>
                  <a:pt x="1035" y="946"/>
                  <a:pt x="1054" y="970"/>
                  <a:pt x="1067" y="1001"/>
                </a:cubicBezTo>
                <a:close/>
                <a:moveTo>
                  <a:pt x="575" y="1631"/>
                </a:moveTo>
                <a:cubicBezTo>
                  <a:pt x="576" y="1637"/>
                  <a:pt x="577" y="1639"/>
                  <a:pt x="577" y="1642"/>
                </a:cubicBezTo>
                <a:cubicBezTo>
                  <a:pt x="581" y="1730"/>
                  <a:pt x="620" y="1802"/>
                  <a:pt x="682" y="1862"/>
                </a:cubicBezTo>
                <a:cubicBezTo>
                  <a:pt x="727" y="1906"/>
                  <a:pt x="778" y="1944"/>
                  <a:pt x="825" y="1986"/>
                </a:cubicBezTo>
                <a:cubicBezTo>
                  <a:pt x="844" y="2003"/>
                  <a:pt x="860" y="2004"/>
                  <a:pt x="882" y="1993"/>
                </a:cubicBezTo>
                <a:cubicBezTo>
                  <a:pt x="915" y="1977"/>
                  <a:pt x="950" y="1965"/>
                  <a:pt x="988" y="1949"/>
                </a:cubicBezTo>
                <a:cubicBezTo>
                  <a:pt x="988" y="1976"/>
                  <a:pt x="988" y="1998"/>
                  <a:pt x="988" y="2018"/>
                </a:cubicBezTo>
                <a:cubicBezTo>
                  <a:pt x="1053" y="2018"/>
                  <a:pt x="1116" y="2018"/>
                  <a:pt x="1178" y="2018"/>
                </a:cubicBezTo>
                <a:cubicBezTo>
                  <a:pt x="1175" y="2038"/>
                  <a:pt x="1142" y="2033"/>
                  <a:pt x="1145" y="2063"/>
                </a:cubicBezTo>
                <a:cubicBezTo>
                  <a:pt x="1169" y="2060"/>
                  <a:pt x="1193" y="2058"/>
                  <a:pt x="1216" y="2054"/>
                </a:cubicBezTo>
                <a:cubicBezTo>
                  <a:pt x="1219" y="2053"/>
                  <a:pt x="1225" y="2045"/>
                  <a:pt x="1224" y="2041"/>
                </a:cubicBezTo>
                <a:cubicBezTo>
                  <a:pt x="1219" y="1987"/>
                  <a:pt x="1212" y="1934"/>
                  <a:pt x="1206" y="1880"/>
                </a:cubicBezTo>
                <a:cubicBezTo>
                  <a:pt x="1204" y="1865"/>
                  <a:pt x="1194" y="1857"/>
                  <a:pt x="1179" y="1852"/>
                </a:cubicBezTo>
                <a:cubicBezTo>
                  <a:pt x="1018" y="1794"/>
                  <a:pt x="890" y="1694"/>
                  <a:pt x="808" y="1541"/>
                </a:cubicBezTo>
                <a:cubicBezTo>
                  <a:pt x="741" y="1415"/>
                  <a:pt x="717" y="1279"/>
                  <a:pt x="719" y="1138"/>
                </a:cubicBezTo>
                <a:cubicBezTo>
                  <a:pt x="719" y="1106"/>
                  <a:pt x="719" y="1075"/>
                  <a:pt x="719" y="1043"/>
                </a:cubicBezTo>
                <a:cubicBezTo>
                  <a:pt x="720" y="1043"/>
                  <a:pt x="719" y="1043"/>
                  <a:pt x="719" y="1043"/>
                </a:cubicBezTo>
                <a:cubicBezTo>
                  <a:pt x="715" y="1047"/>
                  <a:pt x="711" y="1050"/>
                  <a:pt x="707" y="1054"/>
                </a:cubicBezTo>
                <a:cubicBezTo>
                  <a:pt x="655" y="1111"/>
                  <a:pt x="593" y="1153"/>
                  <a:pt x="517" y="1168"/>
                </a:cubicBezTo>
                <a:cubicBezTo>
                  <a:pt x="498" y="1172"/>
                  <a:pt x="491" y="1181"/>
                  <a:pt x="490" y="1198"/>
                </a:cubicBezTo>
                <a:cubicBezTo>
                  <a:pt x="489" y="1283"/>
                  <a:pt x="488" y="1367"/>
                  <a:pt x="487" y="1452"/>
                </a:cubicBezTo>
                <a:cubicBezTo>
                  <a:pt x="487" y="1454"/>
                  <a:pt x="489" y="1455"/>
                  <a:pt x="489" y="1456"/>
                </a:cubicBezTo>
                <a:cubicBezTo>
                  <a:pt x="512" y="1462"/>
                  <a:pt x="503" y="1421"/>
                  <a:pt x="530" y="1432"/>
                </a:cubicBezTo>
                <a:cubicBezTo>
                  <a:pt x="512" y="1496"/>
                  <a:pt x="505" y="1562"/>
                  <a:pt x="504" y="1631"/>
                </a:cubicBezTo>
                <a:cubicBezTo>
                  <a:pt x="529" y="1631"/>
                  <a:pt x="551" y="1631"/>
                  <a:pt x="575" y="1631"/>
                </a:cubicBezTo>
                <a:close/>
                <a:moveTo>
                  <a:pt x="1661" y="2014"/>
                </a:moveTo>
                <a:cubicBezTo>
                  <a:pt x="1653" y="2000"/>
                  <a:pt x="1647" y="1992"/>
                  <a:pt x="1643" y="1982"/>
                </a:cubicBezTo>
                <a:cubicBezTo>
                  <a:pt x="1641" y="1977"/>
                  <a:pt x="1642" y="1970"/>
                  <a:pt x="1641" y="1964"/>
                </a:cubicBezTo>
                <a:cubicBezTo>
                  <a:pt x="1646" y="1964"/>
                  <a:pt x="1652" y="1963"/>
                  <a:pt x="1657" y="1965"/>
                </a:cubicBezTo>
                <a:cubicBezTo>
                  <a:pt x="1688" y="1974"/>
                  <a:pt x="1718" y="1984"/>
                  <a:pt x="1749" y="1992"/>
                </a:cubicBezTo>
                <a:cubicBezTo>
                  <a:pt x="1757" y="1994"/>
                  <a:pt x="1768" y="1992"/>
                  <a:pt x="1774" y="1987"/>
                </a:cubicBezTo>
                <a:cubicBezTo>
                  <a:pt x="1813" y="1955"/>
                  <a:pt x="1852" y="1922"/>
                  <a:pt x="1889" y="1888"/>
                </a:cubicBezTo>
                <a:cubicBezTo>
                  <a:pt x="1953" y="1831"/>
                  <a:pt x="2004" y="1765"/>
                  <a:pt x="2029" y="1682"/>
                </a:cubicBezTo>
                <a:cubicBezTo>
                  <a:pt x="2038" y="1652"/>
                  <a:pt x="2043" y="1621"/>
                  <a:pt x="2051" y="1588"/>
                </a:cubicBezTo>
                <a:cubicBezTo>
                  <a:pt x="2070" y="1602"/>
                  <a:pt x="2089" y="1615"/>
                  <a:pt x="2111" y="1631"/>
                </a:cubicBezTo>
                <a:cubicBezTo>
                  <a:pt x="2111" y="1622"/>
                  <a:pt x="2112" y="1618"/>
                  <a:pt x="2112" y="1615"/>
                </a:cubicBezTo>
                <a:cubicBezTo>
                  <a:pt x="2114" y="1547"/>
                  <a:pt x="2117" y="1479"/>
                  <a:pt x="2119" y="1411"/>
                </a:cubicBezTo>
                <a:cubicBezTo>
                  <a:pt x="2119" y="1406"/>
                  <a:pt x="2117" y="1399"/>
                  <a:pt x="2113" y="1396"/>
                </a:cubicBezTo>
                <a:cubicBezTo>
                  <a:pt x="2107" y="1389"/>
                  <a:pt x="2099" y="1384"/>
                  <a:pt x="2091" y="1379"/>
                </a:cubicBezTo>
                <a:cubicBezTo>
                  <a:pt x="1996" y="1319"/>
                  <a:pt x="1892" y="1306"/>
                  <a:pt x="1783" y="1316"/>
                </a:cubicBezTo>
                <a:cubicBezTo>
                  <a:pt x="1760" y="1318"/>
                  <a:pt x="1737" y="1323"/>
                  <a:pt x="1710" y="1328"/>
                </a:cubicBezTo>
                <a:cubicBezTo>
                  <a:pt x="1793" y="1433"/>
                  <a:pt x="1864" y="1539"/>
                  <a:pt x="1881" y="1672"/>
                </a:cubicBezTo>
                <a:cubicBezTo>
                  <a:pt x="1877" y="1667"/>
                  <a:pt x="1874" y="1661"/>
                  <a:pt x="1871" y="1655"/>
                </a:cubicBezTo>
                <a:cubicBezTo>
                  <a:pt x="1852" y="1617"/>
                  <a:pt x="1836" y="1577"/>
                  <a:pt x="1812" y="1542"/>
                </a:cubicBezTo>
                <a:cubicBezTo>
                  <a:pt x="1793" y="1512"/>
                  <a:pt x="1765" y="1488"/>
                  <a:pt x="1740" y="1462"/>
                </a:cubicBezTo>
                <a:cubicBezTo>
                  <a:pt x="1735" y="1457"/>
                  <a:pt x="1725" y="1455"/>
                  <a:pt x="1714" y="1449"/>
                </a:cubicBezTo>
                <a:cubicBezTo>
                  <a:pt x="1778" y="1565"/>
                  <a:pt x="1811" y="1652"/>
                  <a:pt x="1804" y="1690"/>
                </a:cubicBezTo>
                <a:cubicBezTo>
                  <a:pt x="1796" y="1675"/>
                  <a:pt x="1790" y="1663"/>
                  <a:pt x="1783" y="1651"/>
                </a:cubicBezTo>
                <a:cubicBezTo>
                  <a:pt x="1774" y="1632"/>
                  <a:pt x="1766" y="1612"/>
                  <a:pt x="1755" y="1594"/>
                </a:cubicBezTo>
                <a:cubicBezTo>
                  <a:pt x="1748" y="1585"/>
                  <a:pt x="1736" y="1579"/>
                  <a:pt x="1726" y="1572"/>
                </a:cubicBezTo>
                <a:cubicBezTo>
                  <a:pt x="1725" y="1573"/>
                  <a:pt x="1723" y="1575"/>
                  <a:pt x="1721" y="1577"/>
                </a:cubicBezTo>
                <a:cubicBezTo>
                  <a:pt x="1745" y="1624"/>
                  <a:pt x="1779" y="1666"/>
                  <a:pt x="1773" y="1723"/>
                </a:cubicBezTo>
                <a:cubicBezTo>
                  <a:pt x="1751" y="1691"/>
                  <a:pt x="1740" y="1651"/>
                  <a:pt x="1705" y="1628"/>
                </a:cubicBezTo>
                <a:cubicBezTo>
                  <a:pt x="1711" y="1650"/>
                  <a:pt x="1718" y="1672"/>
                  <a:pt x="1725" y="1693"/>
                </a:cubicBezTo>
                <a:cubicBezTo>
                  <a:pt x="1731" y="1715"/>
                  <a:pt x="1736" y="1737"/>
                  <a:pt x="1728" y="1759"/>
                </a:cubicBezTo>
                <a:cubicBezTo>
                  <a:pt x="1711" y="1724"/>
                  <a:pt x="1702" y="1686"/>
                  <a:pt x="1665" y="1658"/>
                </a:cubicBezTo>
                <a:cubicBezTo>
                  <a:pt x="1667" y="1699"/>
                  <a:pt x="1694" y="1731"/>
                  <a:pt x="1684" y="1769"/>
                </a:cubicBezTo>
                <a:cubicBezTo>
                  <a:pt x="1674" y="1750"/>
                  <a:pt x="1670" y="1728"/>
                  <a:pt x="1647" y="1715"/>
                </a:cubicBezTo>
                <a:cubicBezTo>
                  <a:pt x="1646" y="1745"/>
                  <a:pt x="1677" y="1772"/>
                  <a:pt x="1650" y="1800"/>
                </a:cubicBezTo>
                <a:cubicBezTo>
                  <a:pt x="1648" y="1764"/>
                  <a:pt x="1636" y="1733"/>
                  <a:pt x="1609" y="1705"/>
                </a:cubicBezTo>
                <a:cubicBezTo>
                  <a:pt x="1604" y="1716"/>
                  <a:pt x="1602" y="1726"/>
                  <a:pt x="1597" y="1734"/>
                </a:cubicBezTo>
                <a:cubicBezTo>
                  <a:pt x="1591" y="1743"/>
                  <a:pt x="1584" y="1752"/>
                  <a:pt x="1576" y="1757"/>
                </a:cubicBezTo>
                <a:cubicBezTo>
                  <a:pt x="1555" y="1767"/>
                  <a:pt x="1534" y="1776"/>
                  <a:pt x="1512" y="1784"/>
                </a:cubicBezTo>
                <a:cubicBezTo>
                  <a:pt x="1484" y="1795"/>
                  <a:pt x="1456" y="1805"/>
                  <a:pt x="1427" y="1813"/>
                </a:cubicBezTo>
                <a:cubicBezTo>
                  <a:pt x="1399" y="1820"/>
                  <a:pt x="1384" y="1833"/>
                  <a:pt x="1381" y="1862"/>
                </a:cubicBezTo>
                <a:cubicBezTo>
                  <a:pt x="1375" y="1912"/>
                  <a:pt x="1406" y="1959"/>
                  <a:pt x="1454" y="1972"/>
                </a:cubicBezTo>
                <a:cubicBezTo>
                  <a:pt x="1421" y="2002"/>
                  <a:pt x="1378" y="2003"/>
                  <a:pt x="1349" y="1971"/>
                </a:cubicBezTo>
                <a:cubicBezTo>
                  <a:pt x="1326" y="1946"/>
                  <a:pt x="1308" y="1914"/>
                  <a:pt x="1287" y="1884"/>
                </a:cubicBezTo>
                <a:cubicBezTo>
                  <a:pt x="1257" y="1890"/>
                  <a:pt x="1256" y="1890"/>
                  <a:pt x="1261" y="1923"/>
                </a:cubicBezTo>
                <a:cubicBezTo>
                  <a:pt x="1264" y="1947"/>
                  <a:pt x="1270" y="1970"/>
                  <a:pt x="1277" y="1993"/>
                </a:cubicBezTo>
                <a:cubicBezTo>
                  <a:pt x="1286" y="2024"/>
                  <a:pt x="1297" y="2055"/>
                  <a:pt x="1274" y="2087"/>
                </a:cubicBezTo>
                <a:cubicBezTo>
                  <a:pt x="1293" y="2087"/>
                  <a:pt x="1309" y="2087"/>
                  <a:pt x="1325" y="2087"/>
                </a:cubicBezTo>
                <a:cubicBezTo>
                  <a:pt x="1365" y="2089"/>
                  <a:pt x="1373" y="2095"/>
                  <a:pt x="1384" y="2132"/>
                </a:cubicBezTo>
                <a:cubicBezTo>
                  <a:pt x="1444" y="2139"/>
                  <a:pt x="1521" y="2121"/>
                  <a:pt x="1542" y="2095"/>
                </a:cubicBezTo>
                <a:cubicBezTo>
                  <a:pt x="1506" y="2072"/>
                  <a:pt x="1467" y="2053"/>
                  <a:pt x="1437" y="2014"/>
                </a:cubicBezTo>
                <a:cubicBezTo>
                  <a:pt x="1513" y="2014"/>
                  <a:pt x="1583" y="2014"/>
                  <a:pt x="1661" y="2014"/>
                </a:cubicBezTo>
                <a:close/>
                <a:moveTo>
                  <a:pt x="1033" y="2197"/>
                </a:moveTo>
                <a:cubicBezTo>
                  <a:pt x="1005" y="2208"/>
                  <a:pt x="985" y="2219"/>
                  <a:pt x="965" y="2225"/>
                </a:cubicBezTo>
                <a:cubicBezTo>
                  <a:pt x="944" y="2232"/>
                  <a:pt x="922" y="2236"/>
                  <a:pt x="901" y="2240"/>
                </a:cubicBezTo>
                <a:cubicBezTo>
                  <a:pt x="880" y="2244"/>
                  <a:pt x="859" y="2246"/>
                  <a:pt x="838" y="2250"/>
                </a:cubicBezTo>
                <a:cubicBezTo>
                  <a:pt x="832" y="2251"/>
                  <a:pt x="825" y="2255"/>
                  <a:pt x="821" y="2259"/>
                </a:cubicBezTo>
                <a:cubicBezTo>
                  <a:pt x="802" y="2278"/>
                  <a:pt x="784" y="2298"/>
                  <a:pt x="765" y="2317"/>
                </a:cubicBezTo>
                <a:cubicBezTo>
                  <a:pt x="755" y="2326"/>
                  <a:pt x="743" y="2334"/>
                  <a:pt x="733" y="2343"/>
                </a:cubicBezTo>
                <a:cubicBezTo>
                  <a:pt x="729" y="2346"/>
                  <a:pt x="727" y="2353"/>
                  <a:pt x="728" y="2358"/>
                </a:cubicBezTo>
                <a:cubicBezTo>
                  <a:pt x="728" y="2372"/>
                  <a:pt x="732" y="2386"/>
                  <a:pt x="732" y="2400"/>
                </a:cubicBezTo>
                <a:cubicBezTo>
                  <a:pt x="732" y="2412"/>
                  <a:pt x="736" y="2419"/>
                  <a:pt x="747" y="2424"/>
                </a:cubicBezTo>
                <a:cubicBezTo>
                  <a:pt x="910" y="2510"/>
                  <a:pt x="1082" y="2555"/>
                  <a:pt x="1267" y="2554"/>
                </a:cubicBezTo>
                <a:cubicBezTo>
                  <a:pt x="1274" y="2554"/>
                  <a:pt x="1281" y="2553"/>
                  <a:pt x="1288" y="2553"/>
                </a:cubicBezTo>
                <a:cubicBezTo>
                  <a:pt x="1288" y="2503"/>
                  <a:pt x="1288" y="2456"/>
                  <a:pt x="1288" y="2407"/>
                </a:cubicBezTo>
                <a:cubicBezTo>
                  <a:pt x="1276" y="2407"/>
                  <a:pt x="1266" y="2407"/>
                  <a:pt x="1255" y="2407"/>
                </a:cubicBezTo>
                <a:cubicBezTo>
                  <a:pt x="1175" y="2405"/>
                  <a:pt x="1096" y="2398"/>
                  <a:pt x="1019" y="2371"/>
                </a:cubicBezTo>
                <a:cubicBezTo>
                  <a:pt x="999" y="2364"/>
                  <a:pt x="995" y="2353"/>
                  <a:pt x="1001" y="2335"/>
                </a:cubicBezTo>
                <a:cubicBezTo>
                  <a:pt x="1005" y="2322"/>
                  <a:pt x="1010" y="2309"/>
                  <a:pt x="1014" y="2295"/>
                </a:cubicBezTo>
                <a:cubicBezTo>
                  <a:pt x="1021" y="2277"/>
                  <a:pt x="1029" y="2260"/>
                  <a:pt x="1033" y="2241"/>
                </a:cubicBezTo>
                <a:cubicBezTo>
                  <a:pt x="1036" y="2228"/>
                  <a:pt x="1033" y="2214"/>
                  <a:pt x="1033" y="2197"/>
                </a:cubicBezTo>
                <a:close/>
                <a:moveTo>
                  <a:pt x="226" y="1933"/>
                </a:moveTo>
                <a:cubicBezTo>
                  <a:pt x="251" y="1928"/>
                  <a:pt x="273" y="1922"/>
                  <a:pt x="296" y="1919"/>
                </a:cubicBezTo>
                <a:cubicBezTo>
                  <a:pt x="314" y="1916"/>
                  <a:pt x="333" y="1918"/>
                  <a:pt x="352" y="1917"/>
                </a:cubicBezTo>
                <a:cubicBezTo>
                  <a:pt x="365" y="1917"/>
                  <a:pt x="372" y="1910"/>
                  <a:pt x="369" y="1897"/>
                </a:cubicBezTo>
                <a:cubicBezTo>
                  <a:pt x="365" y="1878"/>
                  <a:pt x="359" y="1860"/>
                  <a:pt x="355" y="1841"/>
                </a:cubicBezTo>
                <a:cubicBezTo>
                  <a:pt x="347" y="1811"/>
                  <a:pt x="339" y="1781"/>
                  <a:pt x="330" y="1751"/>
                </a:cubicBezTo>
                <a:cubicBezTo>
                  <a:pt x="329" y="1746"/>
                  <a:pt x="321" y="1740"/>
                  <a:pt x="317" y="1740"/>
                </a:cubicBezTo>
                <a:cubicBezTo>
                  <a:pt x="301" y="1740"/>
                  <a:pt x="295" y="1733"/>
                  <a:pt x="289" y="1719"/>
                </a:cubicBezTo>
                <a:cubicBezTo>
                  <a:pt x="241" y="1597"/>
                  <a:pt x="212" y="1470"/>
                  <a:pt x="212" y="1338"/>
                </a:cubicBezTo>
                <a:cubicBezTo>
                  <a:pt x="212" y="1320"/>
                  <a:pt x="205" y="1313"/>
                  <a:pt x="190" y="1312"/>
                </a:cubicBezTo>
                <a:cubicBezTo>
                  <a:pt x="149" y="1311"/>
                  <a:pt x="108" y="1312"/>
                  <a:pt x="66" y="1312"/>
                </a:cubicBezTo>
                <a:cubicBezTo>
                  <a:pt x="66" y="1536"/>
                  <a:pt x="124" y="1743"/>
                  <a:pt x="226" y="1933"/>
                </a:cubicBezTo>
                <a:close/>
                <a:moveTo>
                  <a:pt x="2396" y="1330"/>
                </a:moveTo>
                <a:cubicBezTo>
                  <a:pt x="2395" y="1336"/>
                  <a:pt x="2394" y="1340"/>
                  <a:pt x="2394" y="1344"/>
                </a:cubicBezTo>
                <a:cubicBezTo>
                  <a:pt x="2391" y="1442"/>
                  <a:pt x="2372" y="1537"/>
                  <a:pt x="2344" y="1631"/>
                </a:cubicBezTo>
                <a:cubicBezTo>
                  <a:pt x="2316" y="1727"/>
                  <a:pt x="2289" y="1824"/>
                  <a:pt x="2262" y="1920"/>
                </a:cubicBezTo>
                <a:cubicBezTo>
                  <a:pt x="2260" y="1926"/>
                  <a:pt x="2260" y="1933"/>
                  <a:pt x="2260" y="1935"/>
                </a:cubicBezTo>
                <a:cubicBezTo>
                  <a:pt x="2286" y="1943"/>
                  <a:pt x="2310" y="1949"/>
                  <a:pt x="2333" y="1957"/>
                </a:cubicBezTo>
                <a:cubicBezTo>
                  <a:pt x="2349" y="1961"/>
                  <a:pt x="2359" y="1960"/>
                  <a:pt x="2369" y="1943"/>
                </a:cubicBezTo>
                <a:cubicBezTo>
                  <a:pt x="2475" y="1762"/>
                  <a:pt x="2528" y="1565"/>
                  <a:pt x="2541" y="1356"/>
                </a:cubicBezTo>
                <a:cubicBezTo>
                  <a:pt x="2542" y="1339"/>
                  <a:pt x="2535" y="1331"/>
                  <a:pt x="2519" y="1331"/>
                </a:cubicBezTo>
                <a:cubicBezTo>
                  <a:pt x="2479" y="1330"/>
                  <a:pt x="2438" y="1330"/>
                  <a:pt x="2396" y="1330"/>
                </a:cubicBezTo>
                <a:close/>
                <a:moveTo>
                  <a:pt x="1344" y="279"/>
                </a:moveTo>
                <a:cubicBezTo>
                  <a:pt x="1344" y="317"/>
                  <a:pt x="1344" y="354"/>
                  <a:pt x="1344" y="390"/>
                </a:cubicBezTo>
                <a:cubicBezTo>
                  <a:pt x="1344" y="426"/>
                  <a:pt x="1344" y="426"/>
                  <a:pt x="1378" y="432"/>
                </a:cubicBezTo>
                <a:cubicBezTo>
                  <a:pt x="1428" y="441"/>
                  <a:pt x="1478" y="450"/>
                  <a:pt x="1529" y="458"/>
                </a:cubicBezTo>
                <a:cubicBezTo>
                  <a:pt x="1535" y="459"/>
                  <a:pt x="1542" y="457"/>
                  <a:pt x="1548" y="454"/>
                </a:cubicBezTo>
                <a:cubicBezTo>
                  <a:pt x="1620" y="414"/>
                  <a:pt x="1697" y="391"/>
                  <a:pt x="1780" y="388"/>
                </a:cubicBezTo>
                <a:cubicBezTo>
                  <a:pt x="1785" y="388"/>
                  <a:pt x="1792" y="386"/>
                  <a:pt x="1795" y="382"/>
                </a:cubicBezTo>
                <a:cubicBezTo>
                  <a:pt x="1815" y="360"/>
                  <a:pt x="1834" y="337"/>
                  <a:pt x="1854" y="314"/>
                </a:cubicBezTo>
                <a:cubicBezTo>
                  <a:pt x="1871" y="293"/>
                  <a:pt x="1881" y="268"/>
                  <a:pt x="1884" y="241"/>
                </a:cubicBezTo>
                <a:cubicBezTo>
                  <a:pt x="1885" y="229"/>
                  <a:pt x="1882" y="220"/>
                  <a:pt x="1871" y="215"/>
                </a:cubicBezTo>
                <a:cubicBezTo>
                  <a:pt x="1815" y="189"/>
                  <a:pt x="1760" y="163"/>
                  <a:pt x="1705" y="136"/>
                </a:cubicBezTo>
                <a:cubicBezTo>
                  <a:pt x="1693" y="131"/>
                  <a:pt x="1688" y="136"/>
                  <a:pt x="1684" y="146"/>
                </a:cubicBezTo>
                <a:cubicBezTo>
                  <a:pt x="1677" y="164"/>
                  <a:pt x="1670" y="182"/>
                  <a:pt x="1665" y="201"/>
                </a:cubicBezTo>
                <a:cubicBezTo>
                  <a:pt x="1654" y="236"/>
                  <a:pt x="1644" y="272"/>
                  <a:pt x="1634" y="308"/>
                </a:cubicBezTo>
                <a:cubicBezTo>
                  <a:pt x="1631" y="320"/>
                  <a:pt x="1625" y="324"/>
                  <a:pt x="1612" y="320"/>
                </a:cubicBezTo>
                <a:cubicBezTo>
                  <a:pt x="1581" y="312"/>
                  <a:pt x="1549" y="304"/>
                  <a:pt x="1517" y="296"/>
                </a:cubicBezTo>
                <a:cubicBezTo>
                  <a:pt x="1461" y="283"/>
                  <a:pt x="1405" y="274"/>
                  <a:pt x="1344" y="279"/>
                </a:cubicBezTo>
                <a:close/>
                <a:moveTo>
                  <a:pt x="769" y="199"/>
                </a:moveTo>
                <a:cubicBezTo>
                  <a:pt x="769" y="203"/>
                  <a:pt x="769" y="207"/>
                  <a:pt x="770" y="210"/>
                </a:cubicBezTo>
                <a:cubicBezTo>
                  <a:pt x="783" y="217"/>
                  <a:pt x="796" y="225"/>
                  <a:pt x="809" y="230"/>
                </a:cubicBezTo>
                <a:cubicBezTo>
                  <a:pt x="853" y="249"/>
                  <a:pt x="861" y="270"/>
                  <a:pt x="841" y="314"/>
                </a:cubicBezTo>
                <a:cubicBezTo>
                  <a:pt x="835" y="326"/>
                  <a:pt x="830" y="339"/>
                  <a:pt x="825" y="352"/>
                </a:cubicBezTo>
                <a:cubicBezTo>
                  <a:pt x="821" y="364"/>
                  <a:pt x="825" y="371"/>
                  <a:pt x="838" y="373"/>
                </a:cubicBezTo>
                <a:cubicBezTo>
                  <a:pt x="863" y="376"/>
                  <a:pt x="888" y="380"/>
                  <a:pt x="913" y="385"/>
                </a:cubicBezTo>
                <a:cubicBezTo>
                  <a:pt x="947" y="392"/>
                  <a:pt x="981" y="400"/>
                  <a:pt x="1018" y="409"/>
                </a:cubicBezTo>
                <a:cubicBezTo>
                  <a:pt x="1011" y="386"/>
                  <a:pt x="1005" y="363"/>
                  <a:pt x="998" y="340"/>
                </a:cubicBezTo>
                <a:cubicBezTo>
                  <a:pt x="992" y="319"/>
                  <a:pt x="986" y="298"/>
                  <a:pt x="981" y="277"/>
                </a:cubicBezTo>
                <a:cubicBezTo>
                  <a:pt x="978" y="265"/>
                  <a:pt x="981" y="258"/>
                  <a:pt x="994" y="256"/>
                </a:cubicBezTo>
                <a:cubicBezTo>
                  <a:pt x="1060" y="243"/>
                  <a:pt x="1126" y="230"/>
                  <a:pt x="1192" y="219"/>
                </a:cubicBezTo>
                <a:cubicBezTo>
                  <a:pt x="1221" y="214"/>
                  <a:pt x="1250" y="215"/>
                  <a:pt x="1279" y="213"/>
                </a:cubicBezTo>
                <a:cubicBezTo>
                  <a:pt x="1279" y="171"/>
                  <a:pt x="1280" y="131"/>
                  <a:pt x="1279" y="91"/>
                </a:cubicBezTo>
                <a:cubicBezTo>
                  <a:pt x="1279" y="75"/>
                  <a:pt x="1272" y="66"/>
                  <a:pt x="1252" y="69"/>
                </a:cubicBezTo>
                <a:cubicBezTo>
                  <a:pt x="1211" y="75"/>
                  <a:pt x="1169" y="78"/>
                  <a:pt x="1127" y="83"/>
                </a:cubicBezTo>
                <a:cubicBezTo>
                  <a:pt x="1039" y="94"/>
                  <a:pt x="951" y="108"/>
                  <a:pt x="869" y="144"/>
                </a:cubicBezTo>
                <a:cubicBezTo>
                  <a:pt x="835" y="159"/>
                  <a:pt x="802" y="181"/>
                  <a:pt x="769" y="199"/>
                </a:cubicBezTo>
                <a:close/>
                <a:moveTo>
                  <a:pt x="1345" y="2352"/>
                </a:moveTo>
                <a:cubicBezTo>
                  <a:pt x="1363" y="2351"/>
                  <a:pt x="1380" y="2352"/>
                  <a:pt x="1396" y="2349"/>
                </a:cubicBezTo>
                <a:cubicBezTo>
                  <a:pt x="1474" y="2334"/>
                  <a:pt x="1552" y="2318"/>
                  <a:pt x="1630" y="2302"/>
                </a:cubicBezTo>
                <a:cubicBezTo>
                  <a:pt x="1643" y="2299"/>
                  <a:pt x="1649" y="2301"/>
                  <a:pt x="1652" y="2313"/>
                </a:cubicBezTo>
                <a:cubicBezTo>
                  <a:pt x="1662" y="2343"/>
                  <a:pt x="1671" y="2374"/>
                  <a:pt x="1684" y="2404"/>
                </a:cubicBezTo>
                <a:cubicBezTo>
                  <a:pt x="1693" y="2427"/>
                  <a:pt x="1706" y="2449"/>
                  <a:pt x="1719" y="2470"/>
                </a:cubicBezTo>
                <a:cubicBezTo>
                  <a:pt x="1721" y="2474"/>
                  <a:pt x="1732" y="2477"/>
                  <a:pt x="1737" y="2475"/>
                </a:cubicBezTo>
                <a:cubicBezTo>
                  <a:pt x="1761" y="2466"/>
                  <a:pt x="1785" y="2457"/>
                  <a:pt x="1809" y="2446"/>
                </a:cubicBezTo>
                <a:cubicBezTo>
                  <a:pt x="1813" y="2444"/>
                  <a:pt x="1818" y="2437"/>
                  <a:pt x="1818" y="2432"/>
                </a:cubicBezTo>
                <a:cubicBezTo>
                  <a:pt x="1813" y="2378"/>
                  <a:pt x="1825" y="2325"/>
                  <a:pt x="1840" y="2273"/>
                </a:cubicBezTo>
                <a:cubicBezTo>
                  <a:pt x="1842" y="2267"/>
                  <a:pt x="1843" y="2261"/>
                  <a:pt x="1846" y="2252"/>
                </a:cubicBezTo>
                <a:cubicBezTo>
                  <a:pt x="1720" y="2257"/>
                  <a:pt x="1603" y="2223"/>
                  <a:pt x="1483" y="2205"/>
                </a:cubicBezTo>
                <a:cubicBezTo>
                  <a:pt x="1483" y="2203"/>
                  <a:pt x="1482" y="2201"/>
                  <a:pt x="1482" y="2200"/>
                </a:cubicBezTo>
                <a:cubicBezTo>
                  <a:pt x="1490" y="2194"/>
                  <a:pt x="1499" y="2189"/>
                  <a:pt x="1507" y="2183"/>
                </a:cubicBezTo>
                <a:cubicBezTo>
                  <a:pt x="1506" y="2181"/>
                  <a:pt x="1506" y="2179"/>
                  <a:pt x="1505" y="2177"/>
                </a:cubicBezTo>
                <a:cubicBezTo>
                  <a:pt x="1452" y="2185"/>
                  <a:pt x="1399" y="2193"/>
                  <a:pt x="1345" y="2201"/>
                </a:cubicBezTo>
                <a:cubicBezTo>
                  <a:pt x="1345" y="2250"/>
                  <a:pt x="1345" y="2300"/>
                  <a:pt x="1345" y="2352"/>
                </a:cubicBezTo>
                <a:close/>
                <a:moveTo>
                  <a:pt x="1978" y="573"/>
                </a:moveTo>
                <a:cubicBezTo>
                  <a:pt x="1976" y="571"/>
                  <a:pt x="1975" y="570"/>
                  <a:pt x="1973" y="569"/>
                </a:cubicBezTo>
                <a:cubicBezTo>
                  <a:pt x="1983" y="559"/>
                  <a:pt x="1993" y="551"/>
                  <a:pt x="2001" y="540"/>
                </a:cubicBezTo>
                <a:cubicBezTo>
                  <a:pt x="2005" y="536"/>
                  <a:pt x="2008" y="527"/>
                  <a:pt x="2006" y="524"/>
                </a:cubicBezTo>
                <a:cubicBezTo>
                  <a:pt x="2003" y="519"/>
                  <a:pt x="1995" y="515"/>
                  <a:pt x="1989" y="515"/>
                </a:cubicBezTo>
                <a:cubicBezTo>
                  <a:pt x="1981" y="516"/>
                  <a:pt x="1974" y="521"/>
                  <a:pt x="1967" y="524"/>
                </a:cubicBezTo>
                <a:cubicBezTo>
                  <a:pt x="1959" y="528"/>
                  <a:pt x="1951" y="531"/>
                  <a:pt x="1943" y="535"/>
                </a:cubicBezTo>
                <a:cubicBezTo>
                  <a:pt x="1941" y="533"/>
                  <a:pt x="1940" y="530"/>
                  <a:pt x="1939" y="528"/>
                </a:cubicBezTo>
                <a:cubicBezTo>
                  <a:pt x="1951" y="520"/>
                  <a:pt x="1963" y="511"/>
                  <a:pt x="1976" y="503"/>
                </a:cubicBezTo>
                <a:cubicBezTo>
                  <a:pt x="1974" y="500"/>
                  <a:pt x="1973" y="498"/>
                  <a:pt x="1972" y="495"/>
                </a:cubicBezTo>
                <a:cubicBezTo>
                  <a:pt x="1964" y="497"/>
                  <a:pt x="1956" y="500"/>
                  <a:pt x="1948" y="501"/>
                </a:cubicBezTo>
                <a:cubicBezTo>
                  <a:pt x="1940" y="503"/>
                  <a:pt x="1932" y="504"/>
                  <a:pt x="1924" y="505"/>
                </a:cubicBezTo>
                <a:cubicBezTo>
                  <a:pt x="1924" y="503"/>
                  <a:pt x="1923" y="501"/>
                  <a:pt x="1923" y="498"/>
                </a:cubicBezTo>
                <a:cubicBezTo>
                  <a:pt x="1939" y="488"/>
                  <a:pt x="1964" y="495"/>
                  <a:pt x="1975" y="467"/>
                </a:cubicBezTo>
                <a:cubicBezTo>
                  <a:pt x="1949" y="469"/>
                  <a:pt x="1927" y="471"/>
                  <a:pt x="1904" y="473"/>
                </a:cubicBezTo>
                <a:cubicBezTo>
                  <a:pt x="1903" y="471"/>
                  <a:pt x="1903" y="469"/>
                  <a:pt x="1902" y="466"/>
                </a:cubicBezTo>
                <a:cubicBezTo>
                  <a:pt x="1907" y="464"/>
                  <a:pt x="1912" y="461"/>
                  <a:pt x="1917" y="460"/>
                </a:cubicBezTo>
                <a:cubicBezTo>
                  <a:pt x="1926" y="460"/>
                  <a:pt x="1935" y="462"/>
                  <a:pt x="1943" y="462"/>
                </a:cubicBezTo>
                <a:cubicBezTo>
                  <a:pt x="1947" y="462"/>
                  <a:pt x="1951" y="457"/>
                  <a:pt x="1955" y="454"/>
                </a:cubicBezTo>
                <a:cubicBezTo>
                  <a:pt x="1952" y="451"/>
                  <a:pt x="1949" y="445"/>
                  <a:pt x="1945" y="444"/>
                </a:cubicBezTo>
                <a:cubicBezTo>
                  <a:pt x="1936" y="443"/>
                  <a:pt x="1926" y="444"/>
                  <a:pt x="1916" y="443"/>
                </a:cubicBezTo>
                <a:cubicBezTo>
                  <a:pt x="1907" y="442"/>
                  <a:pt x="1898" y="441"/>
                  <a:pt x="1889" y="440"/>
                </a:cubicBezTo>
                <a:cubicBezTo>
                  <a:pt x="1889" y="438"/>
                  <a:pt x="1889" y="437"/>
                  <a:pt x="1889" y="435"/>
                </a:cubicBezTo>
                <a:cubicBezTo>
                  <a:pt x="1905" y="434"/>
                  <a:pt x="1920" y="433"/>
                  <a:pt x="1935" y="432"/>
                </a:cubicBezTo>
                <a:cubicBezTo>
                  <a:pt x="1935" y="430"/>
                  <a:pt x="1935" y="429"/>
                  <a:pt x="1935" y="427"/>
                </a:cubicBezTo>
                <a:cubicBezTo>
                  <a:pt x="1929" y="425"/>
                  <a:pt x="1923" y="423"/>
                  <a:pt x="1917" y="421"/>
                </a:cubicBezTo>
                <a:cubicBezTo>
                  <a:pt x="1920" y="415"/>
                  <a:pt x="1923" y="411"/>
                  <a:pt x="1926" y="406"/>
                </a:cubicBezTo>
                <a:cubicBezTo>
                  <a:pt x="1912" y="397"/>
                  <a:pt x="1889" y="406"/>
                  <a:pt x="1883" y="381"/>
                </a:cubicBezTo>
                <a:cubicBezTo>
                  <a:pt x="1899" y="386"/>
                  <a:pt x="1913" y="390"/>
                  <a:pt x="1926" y="394"/>
                </a:cubicBezTo>
                <a:cubicBezTo>
                  <a:pt x="1926" y="392"/>
                  <a:pt x="1927" y="390"/>
                  <a:pt x="1927" y="389"/>
                </a:cubicBezTo>
                <a:cubicBezTo>
                  <a:pt x="1916" y="381"/>
                  <a:pt x="1904" y="373"/>
                  <a:pt x="1892" y="365"/>
                </a:cubicBezTo>
                <a:cubicBezTo>
                  <a:pt x="1910" y="349"/>
                  <a:pt x="1922" y="378"/>
                  <a:pt x="1939" y="363"/>
                </a:cubicBezTo>
                <a:cubicBezTo>
                  <a:pt x="1925" y="354"/>
                  <a:pt x="1914" y="347"/>
                  <a:pt x="1904" y="340"/>
                </a:cubicBezTo>
                <a:cubicBezTo>
                  <a:pt x="1905" y="338"/>
                  <a:pt x="1907" y="335"/>
                  <a:pt x="1908" y="333"/>
                </a:cubicBezTo>
                <a:cubicBezTo>
                  <a:pt x="1917" y="338"/>
                  <a:pt x="1926" y="344"/>
                  <a:pt x="1935" y="350"/>
                </a:cubicBezTo>
                <a:cubicBezTo>
                  <a:pt x="1944" y="356"/>
                  <a:pt x="1953" y="365"/>
                  <a:pt x="1964" y="353"/>
                </a:cubicBezTo>
                <a:cubicBezTo>
                  <a:pt x="1943" y="325"/>
                  <a:pt x="1892" y="317"/>
                  <a:pt x="1854" y="337"/>
                </a:cubicBezTo>
                <a:cubicBezTo>
                  <a:pt x="1826" y="352"/>
                  <a:pt x="1815" y="374"/>
                  <a:pt x="1825" y="405"/>
                </a:cubicBezTo>
                <a:cubicBezTo>
                  <a:pt x="1828" y="417"/>
                  <a:pt x="1826" y="424"/>
                  <a:pt x="1816" y="432"/>
                </a:cubicBezTo>
                <a:cubicBezTo>
                  <a:pt x="1790" y="455"/>
                  <a:pt x="1796" y="492"/>
                  <a:pt x="1828" y="506"/>
                </a:cubicBezTo>
                <a:cubicBezTo>
                  <a:pt x="1841" y="511"/>
                  <a:pt x="1856" y="512"/>
                  <a:pt x="1868" y="518"/>
                </a:cubicBezTo>
                <a:cubicBezTo>
                  <a:pt x="1879" y="523"/>
                  <a:pt x="1892" y="529"/>
                  <a:pt x="1896" y="538"/>
                </a:cubicBezTo>
                <a:cubicBezTo>
                  <a:pt x="1904" y="556"/>
                  <a:pt x="1915" y="558"/>
                  <a:pt x="1930" y="555"/>
                </a:cubicBezTo>
                <a:cubicBezTo>
                  <a:pt x="1944" y="551"/>
                  <a:pt x="1957" y="545"/>
                  <a:pt x="1971" y="540"/>
                </a:cubicBezTo>
                <a:cubicBezTo>
                  <a:pt x="1979" y="537"/>
                  <a:pt x="1986" y="534"/>
                  <a:pt x="1994" y="531"/>
                </a:cubicBezTo>
                <a:cubicBezTo>
                  <a:pt x="1956" y="554"/>
                  <a:pt x="1942" y="588"/>
                  <a:pt x="1939" y="629"/>
                </a:cubicBezTo>
                <a:cubicBezTo>
                  <a:pt x="1939" y="635"/>
                  <a:pt x="1940" y="642"/>
                  <a:pt x="1944" y="647"/>
                </a:cubicBezTo>
                <a:cubicBezTo>
                  <a:pt x="1961" y="671"/>
                  <a:pt x="1980" y="693"/>
                  <a:pt x="1997" y="717"/>
                </a:cubicBezTo>
                <a:cubicBezTo>
                  <a:pt x="2018" y="746"/>
                  <a:pt x="2038" y="752"/>
                  <a:pt x="2070" y="736"/>
                </a:cubicBezTo>
                <a:cubicBezTo>
                  <a:pt x="2090" y="727"/>
                  <a:pt x="2109" y="717"/>
                  <a:pt x="2129" y="733"/>
                </a:cubicBezTo>
                <a:cubicBezTo>
                  <a:pt x="2167" y="671"/>
                  <a:pt x="2174" y="645"/>
                  <a:pt x="2153" y="628"/>
                </a:cubicBezTo>
                <a:cubicBezTo>
                  <a:pt x="2150" y="642"/>
                  <a:pt x="2148" y="655"/>
                  <a:pt x="2145" y="668"/>
                </a:cubicBezTo>
                <a:cubicBezTo>
                  <a:pt x="2144" y="667"/>
                  <a:pt x="2142" y="667"/>
                  <a:pt x="2141" y="667"/>
                </a:cubicBezTo>
                <a:cubicBezTo>
                  <a:pt x="2139" y="657"/>
                  <a:pt x="2137" y="648"/>
                  <a:pt x="2135" y="635"/>
                </a:cubicBezTo>
                <a:cubicBezTo>
                  <a:pt x="2129" y="652"/>
                  <a:pt x="2124" y="664"/>
                  <a:pt x="2119" y="677"/>
                </a:cubicBezTo>
                <a:cubicBezTo>
                  <a:pt x="2120" y="634"/>
                  <a:pt x="2120" y="634"/>
                  <a:pt x="2114" y="629"/>
                </a:cubicBezTo>
                <a:cubicBezTo>
                  <a:pt x="2109" y="639"/>
                  <a:pt x="2105" y="648"/>
                  <a:pt x="2100" y="658"/>
                </a:cubicBezTo>
                <a:cubicBezTo>
                  <a:pt x="2098" y="657"/>
                  <a:pt x="2097" y="657"/>
                  <a:pt x="2095" y="656"/>
                </a:cubicBezTo>
                <a:cubicBezTo>
                  <a:pt x="2099" y="640"/>
                  <a:pt x="2104" y="625"/>
                  <a:pt x="2110" y="607"/>
                </a:cubicBezTo>
                <a:cubicBezTo>
                  <a:pt x="2080" y="614"/>
                  <a:pt x="2089" y="646"/>
                  <a:pt x="2069" y="658"/>
                </a:cubicBezTo>
                <a:cubicBezTo>
                  <a:pt x="2061" y="637"/>
                  <a:pt x="2094" y="621"/>
                  <a:pt x="2076" y="598"/>
                </a:cubicBezTo>
                <a:cubicBezTo>
                  <a:pt x="2061" y="612"/>
                  <a:pt x="2068" y="639"/>
                  <a:pt x="2038" y="643"/>
                </a:cubicBezTo>
                <a:cubicBezTo>
                  <a:pt x="2051" y="621"/>
                  <a:pt x="2061" y="602"/>
                  <a:pt x="2071" y="583"/>
                </a:cubicBezTo>
                <a:cubicBezTo>
                  <a:pt x="2069" y="582"/>
                  <a:pt x="2067" y="580"/>
                  <a:pt x="2065" y="579"/>
                </a:cubicBezTo>
                <a:cubicBezTo>
                  <a:pt x="2052" y="597"/>
                  <a:pt x="2039" y="615"/>
                  <a:pt x="2026" y="633"/>
                </a:cubicBezTo>
                <a:cubicBezTo>
                  <a:pt x="2024" y="632"/>
                  <a:pt x="2022" y="630"/>
                  <a:pt x="2020" y="629"/>
                </a:cubicBezTo>
                <a:cubicBezTo>
                  <a:pt x="2029" y="613"/>
                  <a:pt x="2038" y="598"/>
                  <a:pt x="2048" y="582"/>
                </a:cubicBezTo>
                <a:cubicBezTo>
                  <a:pt x="2046" y="580"/>
                  <a:pt x="2043" y="579"/>
                  <a:pt x="2041" y="577"/>
                </a:cubicBezTo>
                <a:cubicBezTo>
                  <a:pt x="2030" y="589"/>
                  <a:pt x="2020" y="601"/>
                  <a:pt x="2006" y="617"/>
                </a:cubicBezTo>
                <a:cubicBezTo>
                  <a:pt x="2001" y="587"/>
                  <a:pt x="2035" y="584"/>
                  <a:pt x="2031" y="558"/>
                </a:cubicBezTo>
                <a:cubicBezTo>
                  <a:pt x="2017" y="570"/>
                  <a:pt x="2003" y="582"/>
                  <a:pt x="1990" y="594"/>
                </a:cubicBezTo>
                <a:cubicBezTo>
                  <a:pt x="1988" y="592"/>
                  <a:pt x="1987" y="591"/>
                  <a:pt x="1986" y="590"/>
                </a:cubicBezTo>
                <a:cubicBezTo>
                  <a:pt x="1997" y="572"/>
                  <a:pt x="2019" y="561"/>
                  <a:pt x="2023" y="539"/>
                </a:cubicBezTo>
                <a:cubicBezTo>
                  <a:pt x="2021" y="537"/>
                  <a:pt x="2020" y="536"/>
                  <a:pt x="2018" y="535"/>
                </a:cubicBezTo>
                <a:cubicBezTo>
                  <a:pt x="2005" y="547"/>
                  <a:pt x="1991" y="560"/>
                  <a:pt x="1978" y="573"/>
                </a:cubicBezTo>
                <a:close/>
                <a:moveTo>
                  <a:pt x="1680" y="1224"/>
                </a:moveTo>
                <a:cubicBezTo>
                  <a:pt x="1745" y="1209"/>
                  <a:pt x="1810" y="1206"/>
                  <a:pt x="1874" y="1219"/>
                </a:cubicBezTo>
                <a:cubicBezTo>
                  <a:pt x="1963" y="1237"/>
                  <a:pt x="2050" y="1260"/>
                  <a:pt x="2100" y="1348"/>
                </a:cubicBezTo>
                <a:cubicBezTo>
                  <a:pt x="2105" y="1356"/>
                  <a:pt x="2116" y="1361"/>
                  <a:pt x="2125" y="1367"/>
                </a:cubicBezTo>
                <a:cubicBezTo>
                  <a:pt x="2126" y="1366"/>
                  <a:pt x="2128" y="1365"/>
                  <a:pt x="2129" y="1364"/>
                </a:cubicBezTo>
                <a:cubicBezTo>
                  <a:pt x="2126" y="1304"/>
                  <a:pt x="2126" y="1244"/>
                  <a:pt x="2102" y="1188"/>
                </a:cubicBezTo>
                <a:cubicBezTo>
                  <a:pt x="2095" y="1170"/>
                  <a:pt x="2080" y="1155"/>
                  <a:pt x="2067" y="1141"/>
                </a:cubicBezTo>
                <a:cubicBezTo>
                  <a:pt x="2061" y="1135"/>
                  <a:pt x="2050" y="1133"/>
                  <a:pt x="2041" y="1128"/>
                </a:cubicBezTo>
                <a:cubicBezTo>
                  <a:pt x="2030" y="1225"/>
                  <a:pt x="2030" y="1225"/>
                  <a:pt x="2015" y="1236"/>
                </a:cubicBezTo>
                <a:cubicBezTo>
                  <a:pt x="2016" y="1228"/>
                  <a:pt x="2018" y="1221"/>
                  <a:pt x="2018" y="1214"/>
                </a:cubicBezTo>
                <a:cubicBezTo>
                  <a:pt x="2018" y="1189"/>
                  <a:pt x="2018" y="1163"/>
                  <a:pt x="2018" y="1138"/>
                </a:cubicBezTo>
                <a:cubicBezTo>
                  <a:pt x="2017" y="1124"/>
                  <a:pt x="2008" y="1117"/>
                  <a:pt x="1993" y="1115"/>
                </a:cubicBezTo>
                <a:cubicBezTo>
                  <a:pt x="1933" y="1105"/>
                  <a:pt x="1874" y="1108"/>
                  <a:pt x="1817" y="1130"/>
                </a:cubicBezTo>
                <a:cubicBezTo>
                  <a:pt x="1764" y="1151"/>
                  <a:pt x="1718" y="1182"/>
                  <a:pt x="1680" y="1224"/>
                </a:cubicBezTo>
                <a:close/>
                <a:moveTo>
                  <a:pt x="267" y="1311"/>
                </a:moveTo>
                <a:cubicBezTo>
                  <a:pt x="269" y="1401"/>
                  <a:pt x="269" y="1488"/>
                  <a:pt x="310" y="1573"/>
                </a:cubicBezTo>
                <a:cubicBezTo>
                  <a:pt x="321" y="1553"/>
                  <a:pt x="331" y="1561"/>
                  <a:pt x="342" y="1569"/>
                </a:cubicBezTo>
                <a:cubicBezTo>
                  <a:pt x="349" y="1575"/>
                  <a:pt x="355" y="1580"/>
                  <a:pt x="362" y="1586"/>
                </a:cubicBezTo>
                <a:cubicBezTo>
                  <a:pt x="371" y="1594"/>
                  <a:pt x="378" y="1594"/>
                  <a:pt x="388" y="1586"/>
                </a:cubicBezTo>
                <a:cubicBezTo>
                  <a:pt x="415" y="1563"/>
                  <a:pt x="432" y="1534"/>
                  <a:pt x="431" y="1499"/>
                </a:cubicBezTo>
                <a:cubicBezTo>
                  <a:pt x="431" y="1440"/>
                  <a:pt x="426" y="1381"/>
                  <a:pt x="423" y="1322"/>
                </a:cubicBezTo>
                <a:cubicBezTo>
                  <a:pt x="422" y="1318"/>
                  <a:pt x="416" y="1311"/>
                  <a:pt x="413" y="1311"/>
                </a:cubicBezTo>
                <a:cubicBezTo>
                  <a:pt x="365" y="1310"/>
                  <a:pt x="317" y="1311"/>
                  <a:pt x="267" y="1311"/>
                </a:cubicBezTo>
                <a:close/>
                <a:moveTo>
                  <a:pt x="2165" y="1481"/>
                </a:moveTo>
                <a:cubicBezTo>
                  <a:pt x="2195" y="1523"/>
                  <a:pt x="2226" y="1566"/>
                  <a:pt x="2257" y="1608"/>
                </a:cubicBezTo>
                <a:cubicBezTo>
                  <a:pt x="2273" y="1599"/>
                  <a:pt x="2266" y="1555"/>
                  <a:pt x="2305" y="1578"/>
                </a:cubicBezTo>
                <a:cubicBezTo>
                  <a:pt x="2321" y="1501"/>
                  <a:pt x="2336" y="1424"/>
                  <a:pt x="2332" y="1345"/>
                </a:cubicBezTo>
                <a:cubicBezTo>
                  <a:pt x="2332" y="1332"/>
                  <a:pt x="2327" y="1328"/>
                  <a:pt x="2315" y="1329"/>
                </a:cubicBezTo>
                <a:cubicBezTo>
                  <a:pt x="2289" y="1329"/>
                  <a:pt x="2262" y="1329"/>
                  <a:pt x="2236" y="1329"/>
                </a:cubicBezTo>
                <a:cubicBezTo>
                  <a:pt x="2178" y="1329"/>
                  <a:pt x="2179" y="1329"/>
                  <a:pt x="2175" y="1387"/>
                </a:cubicBezTo>
                <a:cubicBezTo>
                  <a:pt x="2173" y="1419"/>
                  <a:pt x="2168" y="1450"/>
                  <a:pt x="2165" y="1481"/>
                </a:cubicBezTo>
                <a:close/>
                <a:moveTo>
                  <a:pt x="1660" y="593"/>
                </a:moveTo>
                <a:cubicBezTo>
                  <a:pt x="1570" y="632"/>
                  <a:pt x="1421" y="829"/>
                  <a:pt x="1415" y="918"/>
                </a:cubicBezTo>
                <a:cubicBezTo>
                  <a:pt x="1465" y="856"/>
                  <a:pt x="1527" y="813"/>
                  <a:pt x="1595" y="777"/>
                </a:cubicBezTo>
                <a:cubicBezTo>
                  <a:pt x="1649" y="749"/>
                  <a:pt x="1704" y="722"/>
                  <a:pt x="1759" y="694"/>
                </a:cubicBezTo>
                <a:cubicBezTo>
                  <a:pt x="1779" y="684"/>
                  <a:pt x="1798" y="673"/>
                  <a:pt x="1818" y="663"/>
                </a:cubicBezTo>
                <a:cubicBezTo>
                  <a:pt x="1797" y="633"/>
                  <a:pt x="1775" y="626"/>
                  <a:pt x="1744" y="637"/>
                </a:cubicBezTo>
                <a:cubicBezTo>
                  <a:pt x="1729" y="642"/>
                  <a:pt x="1715" y="650"/>
                  <a:pt x="1700" y="656"/>
                </a:cubicBezTo>
                <a:cubicBezTo>
                  <a:pt x="1686" y="661"/>
                  <a:pt x="1672" y="666"/>
                  <a:pt x="1653" y="673"/>
                </a:cubicBezTo>
                <a:cubicBezTo>
                  <a:pt x="1656" y="643"/>
                  <a:pt x="1658" y="619"/>
                  <a:pt x="1660" y="593"/>
                </a:cubicBezTo>
                <a:close/>
                <a:moveTo>
                  <a:pt x="318" y="990"/>
                </a:moveTo>
                <a:cubicBezTo>
                  <a:pt x="313" y="994"/>
                  <a:pt x="312" y="995"/>
                  <a:pt x="312" y="996"/>
                </a:cubicBezTo>
                <a:cubicBezTo>
                  <a:pt x="290" y="1074"/>
                  <a:pt x="272" y="1152"/>
                  <a:pt x="267" y="1233"/>
                </a:cubicBezTo>
                <a:cubicBezTo>
                  <a:pt x="266" y="1245"/>
                  <a:pt x="271" y="1251"/>
                  <a:pt x="282" y="1252"/>
                </a:cubicBezTo>
                <a:cubicBezTo>
                  <a:pt x="306" y="1253"/>
                  <a:pt x="331" y="1257"/>
                  <a:pt x="355" y="1256"/>
                </a:cubicBezTo>
                <a:cubicBezTo>
                  <a:pt x="376" y="1254"/>
                  <a:pt x="403" y="1268"/>
                  <a:pt x="416" y="1246"/>
                </a:cubicBezTo>
                <a:cubicBezTo>
                  <a:pt x="427" y="1228"/>
                  <a:pt x="432" y="1204"/>
                  <a:pt x="434" y="1182"/>
                </a:cubicBezTo>
                <a:cubicBezTo>
                  <a:pt x="440" y="1117"/>
                  <a:pt x="419" y="1063"/>
                  <a:pt x="370" y="1020"/>
                </a:cubicBezTo>
                <a:cubicBezTo>
                  <a:pt x="362" y="1025"/>
                  <a:pt x="357" y="1029"/>
                  <a:pt x="350" y="1032"/>
                </a:cubicBezTo>
                <a:cubicBezTo>
                  <a:pt x="331" y="1040"/>
                  <a:pt x="325" y="1036"/>
                  <a:pt x="323" y="1015"/>
                </a:cubicBezTo>
                <a:cubicBezTo>
                  <a:pt x="322" y="1008"/>
                  <a:pt x="320" y="1001"/>
                  <a:pt x="318" y="990"/>
                </a:cubicBezTo>
                <a:close/>
                <a:moveTo>
                  <a:pt x="301" y="617"/>
                </a:moveTo>
                <a:cubicBezTo>
                  <a:pt x="265" y="634"/>
                  <a:pt x="240" y="657"/>
                  <a:pt x="225" y="688"/>
                </a:cubicBezTo>
                <a:cubicBezTo>
                  <a:pt x="201" y="736"/>
                  <a:pt x="182" y="785"/>
                  <a:pt x="162" y="834"/>
                </a:cubicBezTo>
                <a:cubicBezTo>
                  <a:pt x="160" y="838"/>
                  <a:pt x="163" y="848"/>
                  <a:pt x="167" y="850"/>
                </a:cubicBezTo>
                <a:cubicBezTo>
                  <a:pt x="214" y="878"/>
                  <a:pt x="266" y="893"/>
                  <a:pt x="316" y="907"/>
                </a:cubicBezTo>
                <a:cubicBezTo>
                  <a:pt x="329" y="851"/>
                  <a:pt x="343" y="798"/>
                  <a:pt x="355" y="745"/>
                </a:cubicBezTo>
                <a:cubicBezTo>
                  <a:pt x="356" y="741"/>
                  <a:pt x="353" y="734"/>
                  <a:pt x="350" y="732"/>
                </a:cubicBezTo>
                <a:cubicBezTo>
                  <a:pt x="303" y="709"/>
                  <a:pt x="286" y="672"/>
                  <a:pt x="301" y="617"/>
                </a:cubicBezTo>
                <a:close/>
                <a:moveTo>
                  <a:pt x="1648" y="1123"/>
                </a:moveTo>
                <a:cubicBezTo>
                  <a:pt x="1658" y="1119"/>
                  <a:pt x="1669" y="1115"/>
                  <a:pt x="1679" y="1111"/>
                </a:cubicBezTo>
                <a:cubicBezTo>
                  <a:pt x="1772" y="1081"/>
                  <a:pt x="1869" y="1073"/>
                  <a:pt x="1966" y="1066"/>
                </a:cubicBezTo>
                <a:cubicBezTo>
                  <a:pt x="1995" y="1064"/>
                  <a:pt x="1996" y="1064"/>
                  <a:pt x="1990" y="1036"/>
                </a:cubicBezTo>
                <a:cubicBezTo>
                  <a:pt x="1982" y="997"/>
                  <a:pt x="1956" y="969"/>
                  <a:pt x="1935" y="937"/>
                </a:cubicBezTo>
                <a:cubicBezTo>
                  <a:pt x="1923" y="920"/>
                  <a:pt x="1913" y="919"/>
                  <a:pt x="1894" y="925"/>
                </a:cubicBezTo>
                <a:cubicBezTo>
                  <a:pt x="1789" y="963"/>
                  <a:pt x="1717" y="1040"/>
                  <a:pt x="1648" y="1123"/>
                </a:cubicBezTo>
                <a:close/>
                <a:moveTo>
                  <a:pt x="1094" y="451"/>
                </a:moveTo>
                <a:cubicBezTo>
                  <a:pt x="1118" y="447"/>
                  <a:pt x="1136" y="443"/>
                  <a:pt x="1155" y="441"/>
                </a:cubicBezTo>
                <a:cubicBezTo>
                  <a:pt x="1189" y="437"/>
                  <a:pt x="1223" y="434"/>
                  <a:pt x="1258" y="430"/>
                </a:cubicBezTo>
                <a:cubicBezTo>
                  <a:pt x="1274" y="429"/>
                  <a:pt x="1282" y="422"/>
                  <a:pt x="1281" y="404"/>
                </a:cubicBezTo>
                <a:cubicBezTo>
                  <a:pt x="1279" y="369"/>
                  <a:pt x="1280" y="334"/>
                  <a:pt x="1281" y="300"/>
                </a:cubicBezTo>
                <a:cubicBezTo>
                  <a:pt x="1281" y="283"/>
                  <a:pt x="1277" y="275"/>
                  <a:pt x="1259" y="277"/>
                </a:cubicBezTo>
                <a:cubicBezTo>
                  <a:pt x="1197" y="283"/>
                  <a:pt x="1134" y="289"/>
                  <a:pt x="1072" y="295"/>
                </a:cubicBezTo>
                <a:cubicBezTo>
                  <a:pt x="1068" y="296"/>
                  <a:pt x="1061" y="306"/>
                  <a:pt x="1062" y="310"/>
                </a:cubicBezTo>
                <a:cubicBezTo>
                  <a:pt x="1072" y="357"/>
                  <a:pt x="1083" y="404"/>
                  <a:pt x="1094" y="451"/>
                </a:cubicBezTo>
                <a:close/>
                <a:moveTo>
                  <a:pt x="1291" y="2352"/>
                </a:moveTo>
                <a:cubicBezTo>
                  <a:pt x="1291" y="2321"/>
                  <a:pt x="1292" y="2293"/>
                  <a:pt x="1291" y="2264"/>
                </a:cubicBezTo>
                <a:cubicBezTo>
                  <a:pt x="1291" y="2248"/>
                  <a:pt x="1289" y="2231"/>
                  <a:pt x="1287" y="2215"/>
                </a:cubicBezTo>
                <a:cubicBezTo>
                  <a:pt x="1286" y="2202"/>
                  <a:pt x="1279" y="2197"/>
                  <a:pt x="1266" y="2198"/>
                </a:cubicBezTo>
                <a:cubicBezTo>
                  <a:pt x="1243" y="2198"/>
                  <a:pt x="1220" y="2197"/>
                  <a:pt x="1198" y="2195"/>
                </a:cubicBezTo>
                <a:cubicBezTo>
                  <a:pt x="1168" y="2192"/>
                  <a:pt x="1139" y="2189"/>
                  <a:pt x="1109" y="2186"/>
                </a:cubicBezTo>
                <a:cubicBezTo>
                  <a:pt x="1100" y="2216"/>
                  <a:pt x="1091" y="2242"/>
                  <a:pt x="1084" y="2269"/>
                </a:cubicBezTo>
                <a:cubicBezTo>
                  <a:pt x="1081" y="2283"/>
                  <a:pt x="1079" y="2297"/>
                  <a:pt x="1080" y="2311"/>
                </a:cubicBezTo>
                <a:cubicBezTo>
                  <a:pt x="1080" y="2317"/>
                  <a:pt x="1086" y="2327"/>
                  <a:pt x="1092" y="2329"/>
                </a:cubicBezTo>
                <a:cubicBezTo>
                  <a:pt x="1155" y="2349"/>
                  <a:pt x="1221" y="2353"/>
                  <a:pt x="1291" y="2352"/>
                </a:cubicBezTo>
                <a:close/>
                <a:moveTo>
                  <a:pt x="2008" y="2116"/>
                </a:moveTo>
                <a:cubicBezTo>
                  <a:pt x="1993" y="2112"/>
                  <a:pt x="1979" y="2110"/>
                  <a:pt x="1967" y="2105"/>
                </a:cubicBezTo>
                <a:cubicBezTo>
                  <a:pt x="1954" y="2100"/>
                  <a:pt x="1943" y="2092"/>
                  <a:pt x="1931" y="2085"/>
                </a:cubicBezTo>
                <a:cubicBezTo>
                  <a:pt x="1960" y="2076"/>
                  <a:pt x="1979" y="2109"/>
                  <a:pt x="2010" y="2099"/>
                </a:cubicBezTo>
                <a:cubicBezTo>
                  <a:pt x="1988" y="2083"/>
                  <a:pt x="1968" y="2070"/>
                  <a:pt x="1949" y="2056"/>
                </a:cubicBezTo>
                <a:cubicBezTo>
                  <a:pt x="1951" y="2054"/>
                  <a:pt x="1952" y="2051"/>
                  <a:pt x="1954" y="2048"/>
                </a:cubicBezTo>
                <a:cubicBezTo>
                  <a:pt x="1963" y="2054"/>
                  <a:pt x="1973" y="2059"/>
                  <a:pt x="1981" y="2065"/>
                </a:cubicBezTo>
                <a:cubicBezTo>
                  <a:pt x="1990" y="2071"/>
                  <a:pt x="1998" y="2084"/>
                  <a:pt x="2010" y="2069"/>
                </a:cubicBezTo>
                <a:cubicBezTo>
                  <a:pt x="1962" y="2008"/>
                  <a:pt x="1906" y="2007"/>
                  <a:pt x="1863" y="2065"/>
                </a:cubicBezTo>
                <a:cubicBezTo>
                  <a:pt x="1842" y="2057"/>
                  <a:pt x="1819" y="2064"/>
                  <a:pt x="1805" y="2086"/>
                </a:cubicBezTo>
                <a:cubicBezTo>
                  <a:pt x="1795" y="2101"/>
                  <a:pt x="1809" y="2113"/>
                  <a:pt x="1817" y="2125"/>
                </a:cubicBezTo>
                <a:cubicBezTo>
                  <a:pt x="1817" y="2125"/>
                  <a:pt x="1817" y="2126"/>
                  <a:pt x="1818" y="2126"/>
                </a:cubicBezTo>
                <a:cubicBezTo>
                  <a:pt x="1826" y="2135"/>
                  <a:pt x="1828" y="2143"/>
                  <a:pt x="1823" y="2155"/>
                </a:cubicBezTo>
                <a:cubicBezTo>
                  <a:pt x="1813" y="2180"/>
                  <a:pt x="1820" y="2201"/>
                  <a:pt x="1843" y="2216"/>
                </a:cubicBezTo>
                <a:cubicBezTo>
                  <a:pt x="1881" y="2239"/>
                  <a:pt x="1921" y="2242"/>
                  <a:pt x="1962" y="2224"/>
                </a:cubicBezTo>
                <a:cubicBezTo>
                  <a:pt x="1969" y="2221"/>
                  <a:pt x="1975" y="2214"/>
                  <a:pt x="1981" y="2209"/>
                </a:cubicBezTo>
                <a:cubicBezTo>
                  <a:pt x="1981" y="2207"/>
                  <a:pt x="1980" y="2205"/>
                  <a:pt x="1979" y="2203"/>
                </a:cubicBezTo>
                <a:cubicBezTo>
                  <a:pt x="1961" y="2207"/>
                  <a:pt x="1943" y="2211"/>
                  <a:pt x="1925" y="2215"/>
                </a:cubicBezTo>
                <a:cubicBezTo>
                  <a:pt x="1924" y="2212"/>
                  <a:pt x="1924" y="2210"/>
                  <a:pt x="1923" y="2208"/>
                </a:cubicBezTo>
                <a:cubicBezTo>
                  <a:pt x="1936" y="2203"/>
                  <a:pt x="1949" y="2198"/>
                  <a:pt x="1962" y="2193"/>
                </a:cubicBezTo>
                <a:cubicBezTo>
                  <a:pt x="1961" y="2192"/>
                  <a:pt x="1961" y="2191"/>
                  <a:pt x="1960" y="2189"/>
                </a:cubicBezTo>
                <a:cubicBezTo>
                  <a:pt x="1951" y="2188"/>
                  <a:pt x="1943" y="2186"/>
                  <a:pt x="1934" y="2184"/>
                </a:cubicBezTo>
                <a:cubicBezTo>
                  <a:pt x="1934" y="2183"/>
                  <a:pt x="1934" y="2181"/>
                  <a:pt x="1934" y="2179"/>
                </a:cubicBezTo>
                <a:cubicBezTo>
                  <a:pt x="1945" y="2179"/>
                  <a:pt x="1956" y="2180"/>
                  <a:pt x="1967" y="2179"/>
                </a:cubicBezTo>
                <a:cubicBezTo>
                  <a:pt x="1978" y="2179"/>
                  <a:pt x="1990" y="2177"/>
                  <a:pt x="1992" y="2162"/>
                </a:cubicBezTo>
                <a:cubicBezTo>
                  <a:pt x="1969" y="2153"/>
                  <a:pt x="1944" y="2171"/>
                  <a:pt x="1921" y="2153"/>
                </a:cubicBezTo>
                <a:cubicBezTo>
                  <a:pt x="1948" y="2145"/>
                  <a:pt x="1976" y="2163"/>
                  <a:pt x="2003" y="2144"/>
                </a:cubicBezTo>
                <a:cubicBezTo>
                  <a:pt x="1976" y="2129"/>
                  <a:pt x="1945" y="2140"/>
                  <a:pt x="1925" y="2116"/>
                </a:cubicBezTo>
                <a:cubicBezTo>
                  <a:pt x="1939" y="2116"/>
                  <a:pt x="1953" y="2119"/>
                  <a:pt x="1967" y="2122"/>
                </a:cubicBezTo>
                <a:cubicBezTo>
                  <a:pt x="1981" y="2125"/>
                  <a:pt x="1995" y="2131"/>
                  <a:pt x="2008" y="2116"/>
                </a:cubicBezTo>
                <a:close/>
                <a:moveTo>
                  <a:pt x="601" y="2085"/>
                </a:moveTo>
                <a:cubicBezTo>
                  <a:pt x="610" y="2067"/>
                  <a:pt x="618" y="2052"/>
                  <a:pt x="627" y="2037"/>
                </a:cubicBezTo>
                <a:cubicBezTo>
                  <a:pt x="629" y="2038"/>
                  <a:pt x="631" y="2039"/>
                  <a:pt x="633" y="2040"/>
                </a:cubicBezTo>
                <a:cubicBezTo>
                  <a:pt x="628" y="2049"/>
                  <a:pt x="623" y="2058"/>
                  <a:pt x="618" y="2067"/>
                </a:cubicBezTo>
                <a:cubicBezTo>
                  <a:pt x="611" y="2082"/>
                  <a:pt x="611" y="2084"/>
                  <a:pt x="623" y="2092"/>
                </a:cubicBezTo>
                <a:cubicBezTo>
                  <a:pt x="633" y="2077"/>
                  <a:pt x="634" y="2055"/>
                  <a:pt x="658" y="2051"/>
                </a:cubicBezTo>
                <a:cubicBezTo>
                  <a:pt x="650" y="2064"/>
                  <a:pt x="642" y="2078"/>
                  <a:pt x="631" y="2096"/>
                </a:cubicBezTo>
                <a:cubicBezTo>
                  <a:pt x="671" y="2085"/>
                  <a:pt x="697" y="2045"/>
                  <a:pt x="697" y="2004"/>
                </a:cubicBezTo>
                <a:cubicBezTo>
                  <a:pt x="697" y="1979"/>
                  <a:pt x="687" y="1970"/>
                  <a:pt x="662" y="1972"/>
                </a:cubicBezTo>
                <a:cubicBezTo>
                  <a:pt x="653" y="1973"/>
                  <a:pt x="644" y="1972"/>
                  <a:pt x="633" y="1972"/>
                </a:cubicBezTo>
                <a:cubicBezTo>
                  <a:pt x="636" y="1962"/>
                  <a:pt x="638" y="1956"/>
                  <a:pt x="638" y="1950"/>
                </a:cubicBezTo>
                <a:cubicBezTo>
                  <a:pt x="641" y="1931"/>
                  <a:pt x="633" y="1916"/>
                  <a:pt x="617" y="1906"/>
                </a:cubicBezTo>
                <a:cubicBezTo>
                  <a:pt x="604" y="1898"/>
                  <a:pt x="590" y="1890"/>
                  <a:pt x="575" y="1902"/>
                </a:cubicBezTo>
                <a:cubicBezTo>
                  <a:pt x="551" y="1924"/>
                  <a:pt x="525" y="1933"/>
                  <a:pt x="496" y="1915"/>
                </a:cubicBezTo>
                <a:cubicBezTo>
                  <a:pt x="460" y="1965"/>
                  <a:pt x="455" y="2036"/>
                  <a:pt x="485" y="2056"/>
                </a:cubicBezTo>
                <a:cubicBezTo>
                  <a:pt x="493" y="2032"/>
                  <a:pt x="476" y="2006"/>
                  <a:pt x="490" y="1983"/>
                </a:cubicBezTo>
                <a:cubicBezTo>
                  <a:pt x="493" y="1983"/>
                  <a:pt x="495" y="1983"/>
                  <a:pt x="497" y="1983"/>
                </a:cubicBezTo>
                <a:cubicBezTo>
                  <a:pt x="497" y="2001"/>
                  <a:pt x="497" y="2018"/>
                  <a:pt x="497" y="2036"/>
                </a:cubicBezTo>
                <a:cubicBezTo>
                  <a:pt x="500" y="2036"/>
                  <a:pt x="503" y="2036"/>
                  <a:pt x="505" y="2035"/>
                </a:cubicBezTo>
                <a:cubicBezTo>
                  <a:pt x="505" y="2014"/>
                  <a:pt x="505" y="1993"/>
                  <a:pt x="505" y="1972"/>
                </a:cubicBezTo>
                <a:cubicBezTo>
                  <a:pt x="508" y="1972"/>
                  <a:pt x="510" y="1972"/>
                  <a:pt x="512" y="1972"/>
                </a:cubicBezTo>
                <a:cubicBezTo>
                  <a:pt x="520" y="1997"/>
                  <a:pt x="501" y="2027"/>
                  <a:pt x="520" y="2049"/>
                </a:cubicBezTo>
                <a:cubicBezTo>
                  <a:pt x="522" y="2050"/>
                  <a:pt x="525" y="2050"/>
                  <a:pt x="527" y="2050"/>
                </a:cubicBezTo>
                <a:cubicBezTo>
                  <a:pt x="530" y="2033"/>
                  <a:pt x="532" y="2016"/>
                  <a:pt x="535" y="2000"/>
                </a:cubicBezTo>
                <a:cubicBezTo>
                  <a:pt x="537" y="2000"/>
                  <a:pt x="540" y="2000"/>
                  <a:pt x="543" y="2000"/>
                </a:cubicBezTo>
                <a:cubicBezTo>
                  <a:pt x="543" y="2019"/>
                  <a:pt x="543" y="2038"/>
                  <a:pt x="543" y="2057"/>
                </a:cubicBezTo>
                <a:cubicBezTo>
                  <a:pt x="544" y="2057"/>
                  <a:pt x="546" y="2057"/>
                  <a:pt x="548" y="2057"/>
                </a:cubicBezTo>
                <a:cubicBezTo>
                  <a:pt x="550" y="2052"/>
                  <a:pt x="552" y="2048"/>
                  <a:pt x="554" y="2042"/>
                </a:cubicBezTo>
                <a:cubicBezTo>
                  <a:pt x="558" y="2050"/>
                  <a:pt x="561" y="2056"/>
                  <a:pt x="565" y="2065"/>
                </a:cubicBezTo>
                <a:cubicBezTo>
                  <a:pt x="568" y="2057"/>
                  <a:pt x="569" y="2052"/>
                  <a:pt x="570" y="2047"/>
                </a:cubicBezTo>
                <a:cubicBezTo>
                  <a:pt x="578" y="2048"/>
                  <a:pt x="585" y="2049"/>
                  <a:pt x="591" y="2050"/>
                </a:cubicBezTo>
                <a:cubicBezTo>
                  <a:pt x="596" y="2038"/>
                  <a:pt x="601" y="2026"/>
                  <a:pt x="605" y="2015"/>
                </a:cubicBezTo>
                <a:cubicBezTo>
                  <a:pt x="607" y="2016"/>
                  <a:pt x="609" y="2017"/>
                  <a:pt x="611" y="2018"/>
                </a:cubicBezTo>
                <a:cubicBezTo>
                  <a:pt x="618" y="2040"/>
                  <a:pt x="586" y="2059"/>
                  <a:pt x="601" y="2085"/>
                </a:cubicBezTo>
                <a:close/>
                <a:moveTo>
                  <a:pt x="2047" y="1923"/>
                </a:moveTo>
                <a:cubicBezTo>
                  <a:pt x="2010" y="1904"/>
                  <a:pt x="1986" y="1916"/>
                  <a:pt x="1980" y="1955"/>
                </a:cubicBezTo>
                <a:cubicBezTo>
                  <a:pt x="1973" y="1998"/>
                  <a:pt x="1988" y="2034"/>
                  <a:pt x="2017" y="2066"/>
                </a:cubicBezTo>
                <a:cubicBezTo>
                  <a:pt x="2020" y="2070"/>
                  <a:pt x="2024" y="2072"/>
                  <a:pt x="2028" y="2075"/>
                </a:cubicBezTo>
                <a:cubicBezTo>
                  <a:pt x="2030" y="2074"/>
                  <a:pt x="2032" y="2073"/>
                  <a:pt x="2033" y="2072"/>
                </a:cubicBezTo>
                <a:cubicBezTo>
                  <a:pt x="2026" y="2055"/>
                  <a:pt x="2020" y="2038"/>
                  <a:pt x="2013" y="2021"/>
                </a:cubicBezTo>
                <a:cubicBezTo>
                  <a:pt x="2015" y="2021"/>
                  <a:pt x="2016" y="2021"/>
                  <a:pt x="2018" y="2020"/>
                </a:cubicBezTo>
                <a:cubicBezTo>
                  <a:pt x="2026" y="2036"/>
                  <a:pt x="2035" y="2053"/>
                  <a:pt x="2044" y="2072"/>
                </a:cubicBezTo>
                <a:cubicBezTo>
                  <a:pt x="2059" y="2058"/>
                  <a:pt x="2049" y="2047"/>
                  <a:pt x="2045" y="2035"/>
                </a:cubicBezTo>
                <a:cubicBezTo>
                  <a:pt x="2041" y="2024"/>
                  <a:pt x="2030" y="2013"/>
                  <a:pt x="2040" y="1998"/>
                </a:cubicBezTo>
                <a:cubicBezTo>
                  <a:pt x="2046" y="2007"/>
                  <a:pt x="2049" y="2017"/>
                  <a:pt x="2054" y="2026"/>
                </a:cubicBezTo>
                <a:cubicBezTo>
                  <a:pt x="2058" y="2035"/>
                  <a:pt x="2064" y="2043"/>
                  <a:pt x="2069" y="2051"/>
                </a:cubicBezTo>
                <a:cubicBezTo>
                  <a:pt x="2071" y="2050"/>
                  <a:pt x="2074" y="2048"/>
                  <a:pt x="2076" y="2047"/>
                </a:cubicBezTo>
                <a:cubicBezTo>
                  <a:pt x="2072" y="2033"/>
                  <a:pt x="2067" y="2019"/>
                  <a:pt x="2065" y="2005"/>
                </a:cubicBezTo>
                <a:cubicBezTo>
                  <a:pt x="2062" y="1992"/>
                  <a:pt x="2061" y="1979"/>
                  <a:pt x="2060" y="1966"/>
                </a:cubicBezTo>
                <a:cubicBezTo>
                  <a:pt x="2063" y="1965"/>
                  <a:pt x="2065" y="1965"/>
                  <a:pt x="2068" y="1965"/>
                </a:cubicBezTo>
                <a:cubicBezTo>
                  <a:pt x="2070" y="1976"/>
                  <a:pt x="2072" y="1988"/>
                  <a:pt x="2075" y="1999"/>
                </a:cubicBezTo>
                <a:cubicBezTo>
                  <a:pt x="2079" y="2010"/>
                  <a:pt x="2084" y="2020"/>
                  <a:pt x="2088" y="2031"/>
                </a:cubicBezTo>
                <a:cubicBezTo>
                  <a:pt x="2091" y="2030"/>
                  <a:pt x="2094" y="2029"/>
                  <a:pt x="2097" y="2027"/>
                </a:cubicBezTo>
                <a:cubicBezTo>
                  <a:pt x="2095" y="2015"/>
                  <a:pt x="2093" y="2002"/>
                  <a:pt x="2089" y="1990"/>
                </a:cubicBezTo>
                <a:cubicBezTo>
                  <a:pt x="2082" y="1967"/>
                  <a:pt x="2082" y="1965"/>
                  <a:pt x="2093" y="1956"/>
                </a:cubicBezTo>
                <a:cubicBezTo>
                  <a:pt x="2101" y="1977"/>
                  <a:pt x="2094" y="2005"/>
                  <a:pt x="2120" y="2023"/>
                </a:cubicBezTo>
                <a:cubicBezTo>
                  <a:pt x="2123" y="1995"/>
                  <a:pt x="2101" y="1971"/>
                  <a:pt x="2117" y="1946"/>
                </a:cubicBezTo>
                <a:cubicBezTo>
                  <a:pt x="2122" y="1965"/>
                  <a:pt x="2127" y="1983"/>
                  <a:pt x="2133" y="2001"/>
                </a:cubicBezTo>
                <a:cubicBezTo>
                  <a:pt x="2135" y="2000"/>
                  <a:pt x="2138" y="2000"/>
                  <a:pt x="2140" y="1999"/>
                </a:cubicBezTo>
                <a:cubicBezTo>
                  <a:pt x="2140" y="1992"/>
                  <a:pt x="2139" y="1984"/>
                  <a:pt x="2139" y="1976"/>
                </a:cubicBezTo>
                <a:cubicBezTo>
                  <a:pt x="2139" y="1969"/>
                  <a:pt x="2141" y="1961"/>
                  <a:pt x="2142" y="1954"/>
                </a:cubicBezTo>
                <a:cubicBezTo>
                  <a:pt x="2144" y="1954"/>
                  <a:pt x="2146" y="1954"/>
                  <a:pt x="2149" y="1954"/>
                </a:cubicBezTo>
                <a:cubicBezTo>
                  <a:pt x="2149" y="1971"/>
                  <a:pt x="2149" y="1988"/>
                  <a:pt x="2149" y="2006"/>
                </a:cubicBezTo>
                <a:cubicBezTo>
                  <a:pt x="2182" y="2000"/>
                  <a:pt x="2158" y="1961"/>
                  <a:pt x="2183" y="1952"/>
                </a:cubicBezTo>
                <a:cubicBezTo>
                  <a:pt x="2194" y="1970"/>
                  <a:pt x="2165" y="1986"/>
                  <a:pt x="2183" y="2006"/>
                </a:cubicBezTo>
                <a:cubicBezTo>
                  <a:pt x="2189" y="1995"/>
                  <a:pt x="2193" y="1986"/>
                  <a:pt x="2198" y="1976"/>
                </a:cubicBezTo>
                <a:cubicBezTo>
                  <a:pt x="2204" y="1983"/>
                  <a:pt x="2208" y="1987"/>
                  <a:pt x="2213" y="1992"/>
                </a:cubicBezTo>
                <a:cubicBezTo>
                  <a:pt x="2228" y="1965"/>
                  <a:pt x="2226" y="1934"/>
                  <a:pt x="2208" y="1913"/>
                </a:cubicBezTo>
                <a:cubicBezTo>
                  <a:pt x="2191" y="1894"/>
                  <a:pt x="2176" y="1893"/>
                  <a:pt x="2141" y="1908"/>
                </a:cubicBezTo>
                <a:cubicBezTo>
                  <a:pt x="2139" y="1901"/>
                  <a:pt x="2137" y="1893"/>
                  <a:pt x="2134" y="1886"/>
                </a:cubicBezTo>
                <a:cubicBezTo>
                  <a:pt x="2125" y="1867"/>
                  <a:pt x="2105" y="1856"/>
                  <a:pt x="2082" y="1858"/>
                </a:cubicBezTo>
                <a:cubicBezTo>
                  <a:pt x="2062" y="1860"/>
                  <a:pt x="2063" y="1878"/>
                  <a:pt x="2059" y="1891"/>
                </a:cubicBezTo>
                <a:cubicBezTo>
                  <a:pt x="2055" y="1901"/>
                  <a:pt x="2051" y="1911"/>
                  <a:pt x="2047" y="1923"/>
                </a:cubicBezTo>
                <a:close/>
                <a:moveTo>
                  <a:pt x="2253" y="1035"/>
                </a:moveTo>
                <a:cubicBezTo>
                  <a:pt x="2229" y="1070"/>
                  <a:pt x="2207" y="1100"/>
                  <a:pt x="2187" y="1132"/>
                </a:cubicBezTo>
                <a:cubicBezTo>
                  <a:pt x="2166" y="1166"/>
                  <a:pt x="2164" y="1205"/>
                  <a:pt x="2173" y="1243"/>
                </a:cubicBezTo>
                <a:cubicBezTo>
                  <a:pt x="2174" y="1248"/>
                  <a:pt x="2182" y="1255"/>
                  <a:pt x="2187" y="1255"/>
                </a:cubicBezTo>
                <a:cubicBezTo>
                  <a:pt x="2231" y="1256"/>
                  <a:pt x="2275" y="1256"/>
                  <a:pt x="2319" y="1255"/>
                </a:cubicBezTo>
                <a:cubicBezTo>
                  <a:pt x="2323" y="1255"/>
                  <a:pt x="2332" y="1247"/>
                  <a:pt x="2331" y="1243"/>
                </a:cubicBezTo>
                <a:cubicBezTo>
                  <a:pt x="2326" y="1187"/>
                  <a:pt x="2319" y="1130"/>
                  <a:pt x="2313" y="1069"/>
                </a:cubicBezTo>
                <a:cubicBezTo>
                  <a:pt x="2301" y="1077"/>
                  <a:pt x="2293" y="1082"/>
                  <a:pt x="2288" y="1086"/>
                </a:cubicBezTo>
                <a:cubicBezTo>
                  <a:pt x="2277" y="1069"/>
                  <a:pt x="2265" y="1053"/>
                  <a:pt x="2253" y="1035"/>
                </a:cubicBezTo>
                <a:close/>
                <a:moveTo>
                  <a:pt x="548" y="149"/>
                </a:moveTo>
                <a:cubicBezTo>
                  <a:pt x="550" y="149"/>
                  <a:pt x="552" y="150"/>
                  <a:pt x="554" y="151"/>
                </a:cubicBezTo>
                <a:cubicBezTo>
                  <a:pt x="553" y="170"/>
                  <a:pt x="540" y="191"/>
                  <a:pt x="555" y="211"/>
                </a:cubicBezTo>
                <a:cubicBezTo>
                  <a:pt x="561" y="196"/>
                  <a:pt x="566" y="183"/>
                  <a:pt x="572" y="167"/>
                </a:cubicBezTo>
                <a:cubicBezTo>
                  <a:pt x="587" y="188"/>
                  <a:pt x="554" y="205"/>
                  <a:pt x="577" y="224"/>
                </a:cubicBezTo>
                <a:cubicBezTo>
                  <a:pt x="584" y="207"/>
                  <a:pt x="590" y="193"/>
                  <a:pt x="596" y="178"/>
                </a:cubicBezTo>
                <a:cubicBezTo>
                  <a:pt x="599" y="179"/>
                  <a:pt x="602" y="180"/>
                  <a:pt x="604" y="181"/>
                </a:cubicBezTo>
                <a:cubicBezTo>
                  <a:pt x="601" y="192"/>
                  <a:pt x="598" y="202"/>
                  <a:pt x="595" y="213"/>
                </a:cubicBezTo>
                <a:cubicBezTo>
                  <a:pt x="597" y="214"/>
                  <a:pt x="599" y="216"/>
                  <a:pt x="601" y="217"/>
                </a:cubicBezTo>
                <a:cubicBezTo>
                  <a:pt x="604" y="210"/>
                  <a:pt x="607" y="203"/>
                  <a:pt x="612" y="193"/>
                </a:cubicBezTo>
                <a:cubicBezTo>
                  <a:pt x="619" y="213"/>
                  <a:pt x="624" y="227"/>
                  <a:pt x="629" y="241"/>
                </a:cubicBezTo>
                <a:cubicBezTo>
                  <a:pt x="650" y="219"/>
                  <a:pt x="646" y="170"/>
                  <a:pt x="623" y="157"/>
                </a:cubicBezTo>
                <a:cubicBezTo>
                  <a:pt x="609" y="148"/>
                  <a:pt x="606" y="139"/>
                  <a:pt x="611" y="123"/>
                </a:cubicBezTo>
                <a:cubicBezTo>
                  <a:pt x="622" y="93"/>
                  <a:pt x="611" y="68"/>
                  <a:pt x="586" y="54"/>
                </a:cubicBezTo>
                <a:cubicBezTo>
                  <a:pt x="544" y="31"/>
                  <a:pt x="490" y="50"/>
                  <a:pt x="470" y="93"/>
                </a:cubicBezTo>
                <a:cubicBezTo>
                  <a:pt x="467" y="98"/>
                  <a:pt x="459" y="104"/>
                  <a:pt x="454" y="104"/>
                </a:cubicBezTo>
                <a:cubicBezTo>
                  <a:pt x="435" y="101"/>
                  <a:pt x="426" y="111"/>
                  <a:pt x="416" y="126"/>
                </a:cubicBezTo>
                <a:cubicBezTo>
                  <a:pt x="402" y="149"/>
                  <a:pt x="390" y="173"/>
                  <a:pt x="396" y="206"/>
                </a:cubicBezTo>
                <a:cubicBezTo>
                  <a:pt x="405" y="199"/>
                  <a:pt x="412" y="194"/>
                  <a:pt x="422" y="186"/>
                </a:cubicBezTo>
                <a:cubicBezTo>
                  <a:pt x="424" y="190"/>
                  <a:pt x="427" y="195"/>
                  <a:pt x="430" y="201"/>
                </a:cubicBezTo>
                <a:cubicBezTo>
                  <a:pt x="442" y="171"/>
                  <a:pt x="442" y="171"/>
                  <a:pt x="467" y="179"/>
                </a:cubicBezTo>
                <a:cubicBezTo>
                  <a:pt x="468" y="170"/>
                  <a:pt x="470" y="162"/>
                  <a:pt x="472" y="150"/>
                </a:cubicBezTo>
                <a:cubicBezTo>
                  <a:pt x="477" y="161"/>
                  <a:pt x="481" y="168"/>
                  <a:pt x="485" y="175"/>
                </a:cubicBezTo>
                <a:cubicBezTo>
                  <a:pt x="492" y="172"/>
                  <a:pt x="497" y="169"/>
                  <a:pt x="502" y="167"/>
                </a:cubicBezTo>
                <a:cubicBezTo>
                  <a:pt x="504" y="176"/>
                  <a:pt x="506" y="184"/>
                  <a:pt x="508" y="194"/>
                </a:cubicBezTo>
                <a:cubicBezTo>
                  <a:pt x="515" y="183"/>
                  <a:pt x="519" y="175"/>
                  <a:pt x="524" y="167"/>
                </a:cubicBezTo>
                <a:cubicBezTo>
                  <a:pt x="527" y="168"/>
                  <a:pt x="530" y="169"/>
                  <a:pt x="533" y="170"/>
                </a:cubicBezTo>
                <a:cubicBezTo>
                  <a:pt x="531" y="181"/>
                  <a:pt x="528" y="192"/>
                  <a:pt x="526" y="203"/>
                </a:cubicBezTo>
                <a:cubicBezTo>
                  <a:pt x="528" y="204"/>
                  <a:pt x="529" y="205"/>
                  <a:pt x="530" y="207"/>
                </a:cubicBezTo>
                <a:cubicBezTo>
                  <a:pt x="534" y="203"/>
                  <a:pt x="541" y="199"/>
                  <a:pt x="541" y="195"/>
                </a:cubicBezTo>
                <a:cubicBezTo>
                  <a:pt x="543" y="186"/>
                  <a:pt x="539" y="177"/>
                  <a:pt x="540" y="169"/>
                </a:cubicBezTo>
                <a:cubicBezTo>
                  <a:pt x="541" y="162"/>
                  <a:pt x="545" y="155"/>
                  <a:pt x="548" y="149"/>
                </a:cubicBezTo>
                <a:close/>
                <a:moveTo>
                  <a:pt x="2172" y="2468"/>
                </a:moveTo>
                <a:cubicBezTo>
                  <a:pt x="2169" y="2468"/>
                  <a:pt x="2166" y="2469"/>
                  <a:pt x="2164" y="2470"/>
                </a:cubicBezTo>
                <a:cubicBezTo>
                  <a:pt x="2158" y="2452"/>
                  <a:pt x="2152" y="2435"/>
                  <a:pt x="2146" y="2417"/>
                </a:cubicBezTo>
                <a:cubicBezTo>
                  <a:pt x="2143" y="2418"/>
                  <a:pt x="2140" y="2419"/>
                  <a:pt x="2137" y="2420"/>
                </a:cubicBezTo>
                <a:cubicBezTo>
                  <a:pt x="2141" y="2435"/>
                  <a:pt x="2144" y="2451"/>
                  <a:pt x="2148" y="2467"/>
                </a:cubicBezTo>
                <a:cubicBezTo>
                  <a:pt x="2145" y="2467"/>
                  <a:pt x="2143" y="2468"/>
                  <a:pt x="2140" y="2468"/>
                </a:cubicBezTo>
                <a:cubicBezTo>
                  <a:pt x="2138" y="2457"/>
                  <a:pt x="2136" y="2447"/>
                  <a:pt x="2134" y="2436"/>
                </a:cubicBezTo>
                <a:cubicBezTo>
                  <a:pt x="2130" y="2415"/>
                  <a:pt x="2129" y="2414"/>
                  <a:pt x="2116" y="2413"/>
                </a:cubicBezTo>
                <a:cubicBezTo>
                  <a:pt x="2125" y="2466"/>
                  <a:pt x="2125" y="2470"/>
                  <a:pt x="2113" y="2483"/>
                </a:cubicBezTo>
                <a:cubicBezTo>
                  <a:pt x="2108" y="2464"/>
                  <a:pt x="2120" y="2440"/>
                  <a:pt x="2100" y="2426"/>
                </a:cubicBezTo>
                <a:cubicBezTo>
                  <a:pt x="2097" y="2427"/>
                  <a:pt x="2094" y="2428"/>
                  <a:pt x="2091" y="2428"/>
                </a:cubicBezTo>
                <a:cubicBezTo>
                  <a:pt x="2091" y="2442"/>
                  <a:pt x="2091" y="2455"/>
                  <a:pt x="2091" y="2469"/>
                </a:cubicBezTo>
                <a:cubicBezTo>
                  <a:pt x="2090" y="2469"/>
                  <a:pt x="2088" y="2469"/>
                  <a:pt x="2087" y="2469"/>
                </a:cubicBezTo>
                <a:cubicBezTo>
                  <a:pt x="2085" y="2459"/>
                  <a:pt x="2083" y="2448"/>
                  <a:pt x="2080" y="2438"/>
                </a:cubicBezTo>
                <a:cubicBezTo>
                  <a:pt x="2079" y="2438"/>
                  <a:pt x="2078" y="2438"/>
                  <a:pt x="2077" y="2439"/>
                </a:cubicBezTo>
                <a:cubicBezTo>
                  <a:pt x="2075" y="2445"/>
                  <a:pt x="2073" y="2451"/>
                  <a:pt x="2071" y="2458"/>
                </a:cubicBezTo>
                <a:cubicBezTo>
                  <a:pt x="2067" y="2449"/>
                  <a:pt x="2067" y="2440"/>
                  <a:pt x="2066" y="2432"/>
                </a:cubicBezTo>
                <a:cubicBezTo>
                  <a:pt x="2065" y="2429"/>
                  <a:pt x="2060" y="2426"/>
                  <a:pt x="2058" y="2423"/>
                </a:cubicBezTo>
                <a:cubicBezTo>
                  <a:pt x="2054" y="2426"/>
                  <a:pt x="2050" y="2428"/>
                  <a:pt x="2049" y="2432"/>
                </a:cubicBezTo>
                <a:cubicBezTo>
                  <a:pt x="2046" y="2438"/>
                  <a:pt x="2046" y="2445"/>
                  <a:pt x="2045" y="2451"/>
                </a:cubicBezTo>
                <a:cubicBezTo>
                  <a:pt x="2044" y="2451"/>
                  <a:pt x="2042" y="2451"/>
                  <a:pt x="2041" y="2450"/>
                </a:cubicBezTo>
                <a:cubicBezTo>
                  <a:pt x="2040" y="2437"/>
                  <a:pt x="2038" y="2425"/>
                  <a:pt x="2037" y="2412"/>
                </a:cubicBezTo>
                <a:cubicBezTo>
                  <a:pt x="2035" y="2412"/>
                  <a:pt x="2033" y="2412"/>
                  <a:pt x="2031" y="2412"/>
                </a:cubicBezTo>
                <a:cubicBezTo>
                  <a:pt x="2030" y="2418"/>
                  <a:pt x="2029" y="2424"/>
                  <a:pt x="2030" y="2431"/>
                </a:cubicBezTo>
                <a:cubicBezTo>
                  <a:pt x="2031" y="2459"/>
                  <a:pt x="2044" y="2481"/>
                  <a:pt x="2063" y="2501"/>
                </a:cubicBezTo>
                <a:cubicBezTo>
                  <a:pt x="2083" y="2523"/>
                  <a:pt x="2103" y="2544"/>
                  <a:pt x="2111" y="2574"/>
                </a:cubicBezTo>
                <a:cubicBezTo>
                  <a:pt x="2112" y="2577"/>
                  <a:pt x="2118" y="2582"/>
                  <a:pt x="2122" y="2582"/>
                </a:cubicBezTo>
                <a:cubicBezTo>
                  <a:pt x="2152" y="2585"/>
                  <a:pt x="2179" y="2579"/>
                  <a:pt x="2203" y="2561"/>
                </a:cubicBezTo>
                <a:cubicBezTo>
                  <a:pt x="2208" y="2558"/>
                  <a:pt x="2210" y="2552"/>
                  <a:pt x="2213" y="2547"/>
                </a:cubicBezTo>
                <a:cubicBezTo>
                  <a:pt x="2222" y="2527"/>
                  <a:pt x="2230" y="2508"/>
                  <a:pt x="2239" y="2489"/>
                </a:cubicBezTo>
                <a:cubicBezTo>
                  <a:pt x="2248" y="2472"/>
                  <a:pt x="2259" y="2457"/>
                  <a:pt x="2266" y="2440"/>
                </a:cubicBezTo>
                <a:cubicBezTo>
                  <a:pt x="2276" y="2413"/>
                  <a:pt x="2266" y="2389"/>
                  <a:pt x="2238" y="2373"/>
                </a:cubicBezTo>
                <a:cubicBezTo>
                  <a:pt x="2242" y="2390"/>
                  <a:pt x="2245" y="2406"/>
                  <a:pt x="2249" y="2421"/>
                </a:cubicBezTo>
                <a:cubicBezTo>
                  <a:pt x="2247" y="2421"/>
                  <a:pt x="2245" y="2422"/>
                  <a:pt x="2243" y="2422"/>
                </a:cubicBezTo>
                <a:cubicBezTo>
                  <a:pt x="2240" y="2420"/>
                  <a:pt x="2238" y="2417"/>
                  <a:pt x="2235" y="2414"/>
                </a:cubicBezTo>
                <a:cubicBezTo>
                  <a:pt x="2232" y="2420"/>
                  <a:pt x="2229" y="2425"/>
                  <a:pt x="2227" y="2429"/>
                </a:cubicBezTo>
                <a:cubicBezTo>
                  <a:pt x="2221" y="2418"/>
                  <a:pt x="2216" y="2408"/>
                  <a:pt x="2210" y="2398"/>
                </a:cubicBezTo>
                <a:cubicBezTo>
                  <a:pt x="2208" y="2399"/>
                  <a:pt x="2206" y="2400"/>
                  <a:pt x="2204" y="2401"/>
                </a:cubicBezTo>
                <a:cubicBezTo>
                  <a:pt x="2202" y="2417"/>
                  <a:pt x="2222" y="2432"/>
                  <a:pt x="2206" y="2452"/>
                </a:cubicBezTo>
                <a:cubicBezTo>
                  <a:pt x="2201" y="2424"/>
                  <a:pt x="2201" y="2424"/>
                  <a:pt x="2186" y="2419"/>
                </a:cubicBezTo>
                <a:cubicBezTo>
                  <a:pt x="2180" y="2432"/>
                  <a:pt x="2203" y="2445"/>
                  <a:pt x="2188" y="2461"/>
                </a:cubicBezTo>
                <a:cubicBezTo>
                  <a:pt x="2179" y="2439"/>
                  <a:pt x="2184" y="2413"/>
                  <a:pt x="2155" y="2397"/>
                </a:cubicBezTo>
                <a:cubicBezTo>
                  <a:pt x="2161" y="2424"/>
                  <a:pt x="2166" y="2446"/>
                  <a:pt x="2172" y="2468"/>
                </a:cubicBezTo>
                <a:close/>
                <a:moveTo>
                  <a:pt x="2322" y="2331"/>
                </a:moveTo>
                <a:cubicBezTo>
                  <a:pt x="2372" y="2357"/>
                  <a:pt x="2372" y="2357"/>
                  <a:pt x="2373" y="2371"/>
                </a:cubicBezTo>
                <a:cubicBezTo>
                  <a:pt x="2363" y="2364"/>
                  <a:pt x="2354" y="2359"/>
                  <a:pt x="2345" y="2354"/>
                </a:cubicBezTo>
                <a:cubicBezTo>
                  <a:pt x="2336" y="2348"/>
                  <a:pt x="2327" y="2340"/>
                  <a:pt x="2315" y="2351"/>
                </a:cubicBezTo>
                <a:cubicBezTo>
                  <a:pt x="2327" y="2364"/>
                  <a:pt x="2349" y="2365"/>
                  <a:pt x="2355" y="2387"/>
                </a:cubicBezTo>
                <a:cubicBezTo>
                  <a:pt x="2337" y="2378"/>
                  <a:pt x="2323" y="2371"/>
                  <a:pt x="2309" y="2364"/>
                </a:cubicBezTo>
                <a:cubicBezTo>
                  <a:pt x="2308" y="2366"/>
                  <a:pt x="2307" y="2367"/>
                  <a:pt x="2306" y="2369"/>
                </a:cubicBezTo>
                <a:cubicBezTo>
                  <a:pt x="2308" y="2373"/>
                  <a:pt x="2311" y="2377"/>
                  <a:pt x="2314" y="2381"/>
                </a:cubicBezTo>
                <a:cubicBezTo>
                  <a:pt x="2305" y="2383"/>
                  <a:pt x="2297" y="2384"/>
                  <a:pt x="2289" y="2385"/>
                </a:cubicBezTo>
                <a:cubicBezTo>
                  <a:pt x="2289" y="2388"/>
                  <a:pt x="2288" y="2391"/>
                  <a:pt x="2288" y="2394"/>
                </a:cubicBezTo>
                <a:cubicBezTo>
                  <a:pt x="2312" y="2402"/>
                  <a:pt x="2337" y="2411"/>
                  <a:pt x="2362" y="2417"/>
                </a:cubicBezTo>
                <a:cubicBezTo>
                  <a:pt x="2367" y="2418"/>
                  <a:pt x="2377" y="2413"/>
                  <a:pt x="2379" y="2408"/>
                </a:cubicBezTo>
                <a:cubicBezTo>
                  <a:pt x="2386" y="2390"/>
                  <a:pt x="2400" y="2382"/>
                  <a:pt x="2418" y="2377"/>
                </a:cubicBezTo>
                <a:cubicBezTo>
                  <a:pt x="2431" y="2374"/>
                  <a:pt x="2444" y="2372"/>
                  <a:pt x="2457" y="2368"/>
                </a:cubicBezTo>
                <a:cubicBezTo>
                  <a:pt x="2484" y="2359"/>
                  <a:pt x="2501" y="2338"/>
                  <a:pt x="2495" y="2310"/>
                </a:cubicBezTo>
                <a:cubicBezTo>
                  <a:pt x="2484" y="2263"/>
                  <a:pt x="2466" y="2218"/>
                  <a:pt x="2427" y="2186"/>
                </a:cubicBezTo>
                <a:cubicBezTo>
                  <a:pt x="2399" y="2163"/>
                  <a:pt x="2359" y="2168"/>
                  <a:pt x="2335" y="2200"/>
                </a:cubicBezTo>
                <a:cubicBezTo>
                  <a:pt x="2355" y="2200"/>
                  <a:pt x="2373" y="2200"/>
                  <a:pt x="2391" y="2200"/>
                </a:cubicBezTo>
                <a:cubicBezTo>
                  <a:pt x="2391" y="2201"/>
                  <a:pt x="2391" y="2202"/>
                  <a:pt x="2391" y="2204"/>
                </a:cubicBezTo>
                <a:cubicBezTo>
                  <a:pt x="2380" y="2206"/>
                  <a:pt x="2370" y="2209"/>
                  <a:pt x="2359" y="2212"/>
                </a:cubicBezTo>
                <a:cubicBezTo>
                  <a:pt x="2359" y="2215"/>
                  <a:pt x="2359" y="2217"/>
                  <a:pt x="2360" y="2220"/>
                </a:cubicBezTo>
                <a:cubicBezTo>
                  <a:pt x="2368" y="2221"/>
                  <a:pt x="2376" y="2223"/>
                  <a:pt x="2384" y="2224"/>
                </a:cubicBezTo>
                <a:cubicBezTo>
                  <a:pt x="2392" y="2225"/>
                  <a:pt x="2400" y="2226"/>
                  <a:pt x="2409" y="2227"/>
                </a:cubicBezTo>
                <a:cubicBezTo>
                  <a:pt x="2409" y="2229"/>
                  <a:pt x="2408" y="2232"/>
                  <a:pt x="2408" y="2234"/>
                </a:cubicBezTo>
                <a:cubicBezTo>
                  <a:pt x="2390" y="2234"/>
                  <a:pt x="2373" y="2234"/>
                  <a:pt x="2355" y="2234"/>
                </a:cubicBezTo>
                <a:cubicBezTo>
                  <a:pt x="2355" y="2236"/>
                  <a:pt x="2355" y="2237"/>
                  <a:pt x="2355" y="2238"/>
                </a:cubicBezTo>
                <a:cubicBezTo>
                  <a:pt x="2370" y="2244"/>
                  <a:pt x="2386" y="2249"/>
                  <a:pt x="2401" y="2254"/>
                </a:cubicBezTo>
                <a:cubicBezTo>
                  <a:pt x="2400" y="2257"/>
                  <a:pt x="2399" y="2260"/>
                  <a:pt x="2399" y="2262"/>
                </a:cubicBezTo>
                <a:cubicBezTo>
                  <a:pt x="2387" y="2259"/>
                  <a:pt x="2376" y="2256"/>
                  <a:pt x="2365" y="2253"/>
                </a:cubicBezTo>
                <a:cubicBezTo>
                  <a:pt x="2353" y="2250"/>
                  <a:pt x="2342" y="2246"/>
                  <a:pt x="2333" y="2261"/>
                </a:cubicBezTo>
                <a:cubicBezTo>
                  <a:pt x="2354" y="2276"/>
                  <a:pt x="2386" y="2260"/>
                  <a:pt x="2404" y="2286"/>
                </a:cubicBezTo>
                <a:cubicBezTo>
                  <a:pt x="2382" y="2295"/>
                  <a:pt x="2363" y="2267"/>
                  <a:pt x="2340" y="2286"/>
                </a:cubicBezTo>
                <a:cubicBezTo>
                  <a:pt x="2364" y="2301"/>
                  <a:pt x="2393" y="2292"/>
                  <a:pt x="2408" y="2316"/>
                </a:cubicBezTo>
                <a:cubicBezTo>
                  <a:pt x="2397" y="2316"/>
                  <a:pt x="2386" y="2314"/>
                  <a:pt x="2375" y="2310"/>
                </a:cubicBezTo>
                <a:cubicBezTo>
                  <a:pt x="2356" y="2304"/>
                  <a:pt x="2355" y="2304"/>
                  <a:pt x="2345" y="2314"/>
                </a:cubicBezTo>
                <a:cubicBezTo>
                  <a:pt x="2360" y="2322"/>
                  <a:pt x="2376" y="2330"/>
                  <a:pt x="2395" y="2340"/>
                </a:cubicBezTo>
                <a:cubicBezTo>
                  <a:pt x="2365" y="2351"/>
                  <a:pt x="2350" y="2314"/>
                  <a:pt x="2322" y="2331"/>
                </a:cubicBezTo>
                <a:close/>
                <a:moveTo>
                  <a:pt x="1469" y="1070"/>
                </a:moveTo>
                <a:cubicBezTo>
                  <a:pt x="1571" y="954"/>
                  <a:pt x="1714" y="908"/>
                  <a:pt x="1855" y="853"/>
                </a:cubicBezTo>
                <a:cubicBezTo>
                  <a:pt x="1798" y="819"/>
                  <a:pt x="1742" y="811"/>
                  <a:pt x="1685" y="833"/>
                </a:cubicBezTo>
                <a:cubicBezTo>
                  <a:pt x="1574" y="876"/>
                  <a:pt x="1512" y="965"/>
                  <a:pt x="1469" y="1070"/>
                </a:cubicBezTo>
                <a:close/>
                <a:moveTo>
                  <a:pt x="757" y="516"/>
                </a:moveTo>
                <a:cubicBezTo>
                  <a:pt x="758" y="516"/>
                  <a:pt x="760" y="515"/>
                  <a:pt x="761" y="514"/>
                </a:cubicBezTo>
                <a:cubicBezTo>
                  <a:pt x="790" y="503"/>
                  <a:pt x="795" y="485"/>
                  <a:pt x="772" y="465"/>
                </a:cubicBezTo>
                <a:cubicBezTo>
                  <a:pt x="760" y="454"/>
                  <a:pt x="748" y="443"/>
                  <a:pt x="734" y="436"/>
                </a:cubicBezTo>
                <a:cubicBezTo>
                  <a:pt x="723" y="431"/>
                  <a:pt x="709" y="429"/>
                  <a:pt x="698" y="431"/>
                </a:cubicBezTo>
                <a:cubicBezTo>
                  <a:pt x="680" y="433"/>
                  <a:pt x="677" y="442"/>
                  <a:pt x="685" y="458"/>
                </a:cubicBezTo>
                <a:cubicBezTo>
                  <a:pt x="687" y="464"/>
                  <a:pt x="688" y="470"/>
                  <a:pt x="691" y="478"/>
                </a:cubicBezTo>
                <a:cubicBezTo>
                  <a:pt x="682" y="477"/>
                  <a:pt x="678" y="476"/>
                  <a:pt x="674" y="476"/>
                </a:cubicBezTo>
                <a:cubicBezTo>
                  <a:pt x="671" y="483"/>
                  <a:pt x="668" y="490"/>
                  <a:pt x="665" y="495"/>
                </a:cubicBezTo>
                <a:cubicBezTo>
                  <a:pt x="672" y="501"/>
                  <a:pt x="679" y="506"/>
                  <a:pt x="685" y="511"/>
                </a:cubicBezTo>
                <a:cubicBezTo>
                  <a:pt x="684" y="513"/>
                  <a:pt x="683" y="515"/>
                  <a:pt x="682" y="517"/>
                </a:cubicBezTo>
                <a:cubicBezTo>
                  <a:pt x="676" y="514"/>
                  <a:pt x="669" y="511"/>
                  <a:pt x="663" y="509"/>
                </a:cubicBezTo>
                <a:cubicBezTo>
                  <a:pt x="657" y="506"/>
                  <a:pt x="651" y="503"/>
                  <a:pt x="646" y="500"/>
                </a:cubicBezTo>
                <a:cubicBezTo>
                  <a:pt x="644" y="501"/>
                  <a:pt x="643" y="503"/>
                  <a:pt x="642" y="505"/>
                </a:cubicBezTo>
                <a:cubicBezTo>
                  <a:pt x="653" y="514"/>
                  <a:pt x="664" y="522"/>
                  <a:pt x="675" y="531"/>
                </a:cubicBezTo>
                <a:cubicBezTo>
                  <a:pt x="673" y="533"/>
                  <a:pt x="672" y="534"/>
                  <a:pt x="671" y="536"/>
                </a:cubicBezTo>
                <a:cubicBezTo>
                  <a:pt x="661" y="529"/>
                  <a:pt x="651" y="522"/>
                  <a:pt x="643" y="516"/>
                </a:cubicBezTo>
                <a:cubicBezTo>
                  <a:pt x="627" y="525"/>
                  <a:pt x="612" y="532"/>
                  <a:pt x="597" y="540"/>
                </a:cubicBezTo>
                <a:cubicBezTo>
                  <a:pt x="608" y="552"/>
                  <a:pt x="619" y="562"/>
                  <a:pt x="629" y="573"/>
                </a:cubicBezTo>
                <a:cubicBezTo>
                  <a:pt x="627" y="575"/>
                  <a:pt x="625" y="578"/>
                  <a:pt x="623" y="580"/>
                </a:cubicBezTo>
                <a:cubicBezTo>
                  <a:pt x="615" y="573"/>
                  <a:pt x="605" y="567"/>
                  <a:pt x="598" y="559"/>
                </a:cubicBezTo>
                <a:cubicBezTo>
                  <a:pt x="582" y="541"/>
                  <a:pt x="582" y="540"/>
                  <a:pt x="569" y="543"/>
                </a:cubicBezTo>
                <a:cubicBezTo>
                  <a:pt x="580" y="557"/>
                  <a:pt x="590" y="570"/>
                  <a:pt x="603" y="586"/>
                </a:cubicBezTo>
                <a:cubicBezTo>
                  <a:pt x="574" y="589"/>
                  <a:pt x="582" y="558"/>
                  <a:pt x="560" y="554"/>
                </a:cubicBezTo>
                <a:cubicBezTo>
                  <a:pt x="575" y="591"/>
                  <a:pt x="588" y="626"/>
                  <a:pt x="625" y="644"/>
                </a:cubicBezTo>
                <a:cubicBezTo>
                  <a:pt x="657" y="659"/>
                  <a:pt x="663" y="656"/>
                  <a:pt x="669" y="622"/>
                </a:cubicBezTo>
                <a:cubicBezTo>
                  <a:pt x="669" y="619"/>
                  <a:pt x="670" y="615"/>
                  <a:pt x="671" y="612"/>
                </a:cubicBezTo>
                <a:cubicBezTo>
                  <a:pt x="675" y="601"/>
                  <a:pt x="681" y="597"/>
                  <a:pt x="693" y="602"/>
                </a:cubicBezTo>
                <a:cubicBezTo>
                  <a:pt x="723" y="615"/>
                  <a:pt x="748" y="605"/>
                  <a:pt x="756" y="575"/>
                </a:cubicBezTo>
                <a:cubicBezTo>
                  <a:pt x="761" y="557"/>
                  <a:pt x="757" y="537"/>
                  <a:pt x="757" y="516"/>
                </a:cubicBezTo>
                <a:close/>
                <a:moveTo>
                  <a:pt x="419" y="676"/>
                </a:moveTo>
                <a:cubicBezTo>
                  <a:pt x="417" y="675"/>
                  <a:pt x="414" y="674"/>
                  <a:pt x="412" y="674"/>
                </a:cubicBezTo>
                <a:cubicBezTo>
                  <a:pt x="412" y="670"/>
                  <a:pt x="411" y="667"/>
                  <a:pt x="412" y="664"/>
                </a:cubicBezTo>
                <a:cubicBezTo>
                  <a:pt x="415" y="653"/>
                  <a:pt x="420" y="643"/>
                  <a:pt x="421" y="632"/>
                </a:cubicBezTo>
                <a:cubicBezTo>
                  <a:pt x="422" y="626"/>
                  <a:pt x="417" y="620"/>
                  <a:pt x="415" y="614"/>
                </a:cubicBezTo>
                <a:cubicBezTo>
                  <a:pt x="411" y="619"/>
                  <a:pt x="407" y="623"/>
                  <a:pt x="404" y="628"/>
                </a:cubicBezTo>
                <a:cubicBezTo>
                  <a:pt x="402" y="632"/>
                  <a:pt x="402" y="637"/>
                  <a:pt x="401" y="642"/>
                </a:cubicBezTo>
                <a:cubicBezTo>
                  <a:pt x="400" y="642"/>
                  <a:pt x="399" y="642"/>
                  <a:pt x="397" y="642"/>
                </a:cubicBezTo>
                <a:cubicBezTo>
                  <a:pt x="395" y="634"/>
                  <a:pt x="393" y="627"/>
                  <a:pt x="390" y="617"/>
                </a:cubicBezTo>
                <a:cubicBezTo>
                  <a:pt x="383" y="630"/>
                  <a:pt x="377" y="640"/>
                  <a:pt x="372" y="651"/>
                </a:cubicBezTo>
                <a:cubicBezTo>
                  <a:pt x="370" y="650"/>
                  <a:pt x="368" y="649"/>
                  <a:pt x="366" y="648"/>
                </a:cubicBezTo>
                <a:cubicBezTo>
                  <a:pt x="369" y="636"/>
                  <a:pt x="372" y="623"/>
                  <a:pt x="375" y="610"/>
                </a:cubicBezTo>
                <a:cubicBezTo>
                  <a:pt x="374" y="610"/>
                  <a:pt x="372" y="609"/>
                  <a:pt x="370" y="609"/>
                </a:cubicBezTo>
                <a:cubicBezTo>
                  <a:pt x="365" y="613"/>
                  <a:pt x="360" y="617"/>
                  <a:pt x="351" y="624"/>
                </a:cubicBezTo>
                <a:cubicBezTo>
                  <a:pt x="358" y="608"/>
                  <a:pt x="364" y="596"/>
                  <a:pt x="369" y="584"/>
                </a:cubicBezTo>
                <a:cubicBezTo>
                  <a:pt x="367" y="582"/>
                  <a:pt x="366" y="581"/>
                  <a:pt x="364" y="580"/>
                </a:cubicBezTo>
                <a:cubicBezTo>
                  <a:pt x="357" y="584"/>
                  <a:pt x="348" y="587"/>
                  <a:pt x="343" y="592"/>
                </a:cubicBezTo>
                <a:cubicBezTo>
                  <a:pt x="323" y="612"/>
                  <a:pt x="320" y="637"/>
                  <a:pt x="324" y="663"/>
                </a:cubicBezTo>
                <a:cubicBezTo>
                  <a:pt x="331" y="706"/>
                  <a:pt x="350" y="717"/>
                  <a:pt x="391" y="702"/>
                </a:cubicBezTo>
                <a:cubicBezTo>
                  <a:pt x="392" y="701"/>
                  <a:pt x="394" y="702"/>
                  <a:pt x="397" y="702"/>
                </a:cubicBezTo>
                <a:cubicBezTo>
                  <a:pt x="400" y="710"/>
                  <a:pt x="403" y="719"/>
                  <a:pt x="405" y="728"/>
                </a:cubicBezTo>
                <a:cubicBezTo>
                  <a:pt x="408" y="742"/>
                  <a:pt x="417" y="747"/>
                  <a:pt x="431" y="747"/>
                </a:cubicBezTo>
                <a:cubicBezTo>
                  <a:pt x="450" y="747"/>
                  <a:pt x="465" y="740"/>
                  <a:pt x="476" y="725"/>
                </a:cubicBezTo>
                <a:cubicBezTo>
                  <a:pt x="482" y="716"/>
                  <a:pt x="488" y="706"/>
                  <a:pt x="493" y="696"/>
                </a:cubicBezTo>
                <a:cubicBezTo>
                  <a:pt x="499" y="685"/>
                  <a:pt x="505" y="681"/>
                  <a:pt x="518" y="687"/>
                </a:cubicBezTo>
                <a:cubicBezTo>
                  <a:pt x="539" y="695"/>
                  <a:pt x="555" y="687"/>
                  <a:pt x="562" y="666"/>
                </a:cubicBezTo>
                <a:cubicBezTo>
                  <a:pt x="574" y="632"/>
                  <a:pt x="569" y="599"/>
                  <a:pt x="550" y="568"/>
                </a:cubicBezTo>
                <a:cubicBezTo>
                  <a:pt x="547" y="562"/>
                  <a:pt x="540" y="558"/>
                  <a:pt x="534" y="553"/>
                </a:cubicBezTo>
                <a:cubicBezTo>
                  <a:pt x="525" y="575"/>
                  <a:pt x="552" y="592"/>
                  <a:pt x="534" y="615"/>
                </a:cubicBezTo>
                <a:cubicBezTo>
                  <a:pt x="531" y="599"/>
                  <a:pt x="533" y="583"/>
                  <a:pt x="510" y="581"/>
                </a:cubicBezTo>
                <a:cubicBezTo>
                  <a:pt x="513" y="592"/>
                  <a:pt x="516" y="600"/>
                  <a:pt x="518" y="608"/>
                </a:cubicBezTo>
                <a:cubicBezTo>
                  <a:pt x="520" y="615"/>
                  <a:pt x="520" y="623"/>
                  <a:pt x="521" y="631"/>
                </a:cubicBezTo>
                <a:cubicBezTo>
                  <a:pt x="519" y="631"/>
                  <a:pt x="517" y="631"/>
                  <a:pt x="515" y="631"/>
                </a:cubicBezTo>
                <a:cubicBezTo>
                  <a:pt x="510" y="618"/>
                  <a:pt x="505" y="605"/>
                  <a:pt x="500" y="591"/>
                </a:cubicBezTo>
                <a:cubicBezTo>
                  <a:pt x="497" y="592"/>
                  <a:pt x="495" y="593"/>
                  <a:pt x="492" y="593"/>
                </a:cubicBezTo>
                <a:cubicBezTo>
                  <a:pt x="495" y="609"/>
                  <a:pt x="497" y="625"/>
                  <a:pt x="499" y="641"/>
                </a:cubicBezTo>
                <a:cubicBezTo>
                  <a:pt x="497" y="642"/>
                  <a:pt x="494" y="643"/>
                  <a:pt x="492" y="644"/>
                </a:cubicBezTo>
                <a:cubicBezTo>
                  <a:pt x="488" y="633"/>
                  <a:pt x="485" y="623"/>
                  <a:pt x="480" y="609"/>
                </a:cubicBezTo>
                <a:cubicBezTo>
                  <a:pt x="477" y="621"/>
                  <a:pt x="475" y="631"/>
                  <a:pt x="471" y="645"/>
                </a:cubicBezTo>
                <a:cubicBezTo>
                  <a:pt x="468" y="629"/>
                  <a:pt x="465" y="619"/>
                  <a:pt x="463" y="609"/>
                </a:cubicBezTo>
                <a:cubicBezTo>
                  <a:pt x="461" y="609"/>
                  <a:pt x="459" y="610"/>
                  <a:pt x="457" y="610"/>
                </a:cubicBezTo>
                <a:cubicBezTo>
                  <a:pt x="453" y="628"/>
                  <a:pt x="450" y="646"/>
                  <a:pt x="446" y="664"/>
                </a:cubicBezTo>
                <a:cubicBezTo>
                  <a:pt x="445" y="663"/>
                  <a:pt x="443" y="663"/>
                  <a:pt x="442" y="663"/>
                </a:cubicBezTo>
                <a:cubicBezTo>
                  <a:pt x="441" y="649"/>
                  <a:pt x="440" y="635"/>
                  <a:pt x="439" y="621"/>
                </a:cubicBezTo>
                <a:cubicBezTo>
                  <a:pt x="437" y="621"/>
                  <a:pt x="436" y="621"/>
                  <a:pt x="435" y="621"/>
                </a:cubicBezTo>
                <a:cubicBezTo>
                  <a:pt x="429" y="640"/>
                  <a:pt x="424" y="658"/>
                  <a:pt x="419" y="676"/>
                </a:cubicBezTo>
                <a:close/>
                <a:moveTo>
                  <a:pt x="252" y="213"/>
                </a:moveTo>
                <a:cubicBezTo>
                  <a:pt x="254" y="211"/>
                  <a:pt x="256" y="209"/>
                  <a:pt x="258" y="207"/>
                </a:cubicBezTo>
                <a:cubicBezTo>
                  <a:pt x="285" y="215"/>
                  <a:pt x="293" y="252"/>
                  <a:pt x="330" y="254"/>
                </a:cubicBezTo>
                <a:cubicBezTo>
                  <a:pt x="315" y="239"/>
                  <a:pt x="304" y="228"/>
                  <a:pt x="290" y="214"/>
                </a:cubicBezTo>
                <a:cubicBezTo>
                  <a:pt x="300" y="216"/>
                  <a:pt x="306" y="217"/>
                  <a:pt x="311" y="218"/>
                </a:cubicBezTo>
                <a:cubicBezTo>
                  <a:pt x="312" y="210"/>
                  <a:pt x="314" y="204"/>
                  <a:pt x="315" y="196"/>
                </a:cubicBezTo>
                <a:cubicBezTo>
                  <a:pt x="326" y="205"/>
                  <a:pt x="335" y="213"/>
                  <a:pt x="344" y="221"/>
                </a:cubicBezTo>
                <a:cubicBezTo>
                  <a:pt x="344" y="220"/>
                  <a:pt x="345" y="219"/>
                  <a:pt x="345" y="218"/>
                </a:cubicBezTo>
                <a:cubicBezTo>
                  <a:pt x="341" y="209"/>
                  <a:pt x="336" y="200"/>
                  <a:pt x="331" y="191"/>
                </a:cubicBezTo>
                <a:cubicBezTo>
                  <a:pt x="332" y="190"/>
                  <a:pt x="334" y="189"/>
                  <a:pt x="336" y="188"/>
                </a:cubicBezTo>
                <a:cubicBezTo>
                  <a:pt x="344" y="196"/>
                  <a:pt x="353" y="204"/>
                  <a:pt x="362" y="212"/>
                </a:cubicBezTo>
                <a:cubicBezTo>
                  <a:pt x="363" y="211"/>
                  <a:pt x="364" y="210"/>
                  <a:pt x="365" y="208"/>
                </a:cubicBezTo>
                <a:cubicBezTo>
                  <a:pt x="360" y="199"/>
                  <a:pt x="355" y="190"/>
                  <a:pt x="351" y="181"/>
                </a:cubicBezTo>
                <a:cubicBezTo>
                  <a:pt x="353" y="180"/>
                  <a:pt x="355" y="178"/>
                  <a:pt x="357" y="177"/>
                </a:cubicBezTo>
                <a:cubicBezTo>
                  <a:pt x="364" y="186"/>
                  <a:pt x="371" y="196"/>
                  <a:pt x="378" y="206"/>
                </a:cubicBezTo>
                <a:cubicBezTo>
                  <a:pt x="380" y="204"/>
                  <a:pt x="383" y="202"/>
                  <a:pt x="385" y="199"/>
                </a:cubicBezTo>
                <a:cubicBezTo>
                  <a:pt x="382" y="191"/>
                  <a:pt x="379" y="182"/>
                  <a:pt x="374" y="175"/>
                </a:cubicBezTo>
                <a:cubicBezTo>
                  <a:pt x="359" y="153"/>
                  <a:pt x="335" y="151"/>
                  <a:pt x="311" y="149"/>
                </a:cubicBezTo>
                <a:cubicBezTo>
                  <a:pt x="289" y="147"/>
                  <a:pt x="289" y="164"/>
                  <a:pt x="282" y="175"/>
                </a:cubicBezTo>
                <a:cubicBezTo>
                  <a:pt x="275" y="186"/>
                  <a:pt x="268" y="187"/>
                  <a:pt x="258" y="178"/>
                </a:cubicBezTo>
                <a:cubicBezTo>
                  <a:pt x="236" y="161"/>
                  <a:pt x="213" y="163"/>
                  <a:pt x="196" y="184"/>
                </a:cubicBezTo>
                <a:cubicBezTo>
                  <a:pt x="179" y="203"/>
                  <a:pt x="179" y="224"/>
                  <a:pt x="186" y="248"/>
                </a:cubicBezTo>
                <a:cubicBezTo>
                  <a:pt x="189" y="255"/>
                  <a:pt x="188" y="264"/>
                  <a:pt x="185" y="271"/>
                </a:cubicBezTo>
                <a:cubicBezTo>
                  <a:pt x="170" y="301"/>
                  <a:pt x="172" y="329"/>
                  <a:pt x="193" y="353"/>
                </a:cubicBezTo>
                <a:cubicBezTo>
                  <a:pt x="216" y="378"/>
                  <a:pt x="254" y="388"/>
                  <a:pt x="285" y="376"/>
                </a:cubicBezTo>
                <a:cubicBezTo>
                  <a:pt x="280" y="345"/>
                  <a:pt x="241" y="369"/>
                  <a:pt x="231" y="342"/>
                </a:cubicBezTo>
                <a:cubicBezTo>
                  <a:pt x="245" y="344"/>
                  <a:pt x="256" y="346"/>
                  <a:pt x="268" y="347"/>
                </a:cubicBezTo>
                <a:cubicBezTo>
                  <a:pt x="268" y="346"/>
                  <a:pt x="268" y="345"/>
                  <a:pt x="269" y="344"/>
                </a:cubicBezTo>
                <a:cubicBezTo>
                  <a:pt x="257" y="337"/>
                  <a:pt x="245" y="330"/>
                  <a:pt x="233" y="323"/>
                </a:cubicBezTo>
                <a:cubicBezTo>
                  <a:pt x="233" y="322"/>
                  <a:pt x="234" y="322"/>
                  <a:pt x="234" y="321"/>
                </a:cubicBezTo>
                <a:cubicBezTo>
                  <a:pt x="244" y="322"/>
                  <a:pt x="253" y="323"/>
                  <a:pt x="263" y="324"/>
                </a:cubicBezTo>
                <a:cubicBezTo>
                  <a:pt x="263" y="323"/>
                  <a:pt x="263" y="321"/>
                  <a:pt x="264" y="319"/>
                </a:cubicBezTo>
                <a:cubicBezTo>
                  <a:pt x="256" y="314"/>
                  <a:pt x="248" y="309"/>
                  <a:pt x="238" y="302"/>
                </a:cubicBezTo>
                <a:cubicBezTo>
                  <a:pt x="261" y="289"/>
                  <a:pt x="272" y="324"/>
                  <a:pt x="294" y="308"/>
                </a:cubicBezTo>
                <a:cubicBezTo>
                  <a:pt x="278" y="291"/>
                  <a:pt x="248" y="291"/>
                  <a:pt x="240" y="259"/>
                </a:cubicBezTo>
                <a:cubicBezTo>
                  <a:pt x="250" y="265"/>
                  <a:pt x="256" y="270"/>
                  <a:pt x="262" y="272"/>
                </a:cubicBezTo>
                <a:cubicBezTo>
                  <a:pt x="268" y="274"/>
                  <a:pt x="275" y="273"/>
                  <a:pt x="282" y="273"/>
                </a:cubicBezTo>
                <a:cubicBezTo>
                  <a:pt x="278" y="268"/>
                  <a:pt x="275" y="262"/>
                  <a:pt x="269" y="259"/>
                </a:cubicBezTo>
                <a:cubicBezTo>
                  <a:pt x="260" y="253"/>
                  <a:pt x="250" y="249"/>
                  <a:pt x="250" y="234"/>
                </a:cubicBezTo>
                <a:cubicBezTo>
                  <a:pt x="264" y="243"/>
                  <a:pt x="277" y="250"/>
                  <a:pt x="289" y="258"/>
                </a:cubicBezTo>
                <a:cubicBezTo>
                  <a:pt x="290" y="256"/>
                  <a:pt x="291" y="254"/>
                  <a:pt x="292" y="252"/>
                </a:cubicBezTo>
                <a:cubicBezTo>
                  <a:pt x="279" y="239"/>
                  <a:pt x="265" y="226"/>
                  <a:pt x="252" y="213"/>
                </a:cubicBezTo>
                <a:close/>
                <a:moveTo>
                  <a:pt x="2325" y="290"/>
                </a:moveTo>
                <a:cubicBezTo>
                  <a:pt x="2346" y="263"/>
                  <a:pt x="2345" y="223"/>
                  <a:pt x="2324" y="186"/>
                </a:cubicBezTo>
                <a:cubicBezTo>
                  <a:pt x="2317" y="173"/>
                  <a:pt x="2315" y="164"/>
                  <a:pt x="2320" y="150"/>
                </a:cubicBezTo>
                <a:cubicBezTo>
                  <a:pt x="2333" y="115"/>
                  <a:pt x="2316" y="85"/>
                  <a:pt x="2280" y="74"/>
                </a:cubicBezTo>
                <a:cubicBezTo>
                  <a:pt x="2247" y="65"/>
                  <a:pt x="2220" y="74"/>
                  <a:pt x="2197" y="98"/>
                </a:cubicBezTo>
                <a:cubicBezTo>
                  <a:pt x="2176" y="83"/>
                  <a:pt x="2153" y="81"/>
                  <a:pt x="2140" y="92"/>
                </a:cubicBezTo>
                <a:cubicBezTo>
                  <a:pt x="2107" y="120"/>
                  <a:pt x="2106" y="197"/>
                  <a:pt x="2141" y="230"/>
                </a:cubicBezTo>
                <a:cubicBezTo>
                  <a:pt x="2141" y="208"/>
                  <a:pt x="2141" y="190"/>
                  <a:pt x="2141" y="172"/>
                </a:cubicBezTo>
                <a:cubicBezTo>
                  <a:pt x="2143" y="172"/>
                  <a:pt x="2144" y="172"/>
                  <a:pt x="2145" y="172"/>
                </a:cubicBezTo>
                <a:cubicBezTo>
                  <a:pt x="2148" y="179"/>
                  <a:pt x="2151" y="187"/>
                  <a:pt x="2155" y="198"/>
                </a:cubicBezTo>
                <a:cubicBezTo>
                  <a:pt x="2161" y="180"/>
                  <a:pt x="2165" y="168"/>
                  <a:pt x="2170" y="156"/>
                </a:cubicBezTo>
                <a:cubicBezTo>
                  <a:pt x="2171" y="156"/>
                  <a:pt x="2172" y="157"/>
                  <a:pt x="2174" y="157"/>
                </a:cubicBezTo>
                <a:cubicBezTo>
                  <a:pt x="2175" y="169"/>
                  <a:pt x="2177" y="180"/>
                  <a:pt x="2178" y="192"/>
                </a:cubicBezTo>
                <a:cubicBezTo>
                  <a:pt x="2179" y="192"/>
                  <a:pt x="2180" y="192"/>
                  <a:pt x="2181" y="191"/>
                </a:cubicBezTo>
                <a:cubicBezTo>
                  <a:pt x="2186" y="176"/>
                  <a:pt x="2191" y="160"/>
                  <a:pt x="2196" y="145"/>
                </a:cubicBezTo>
                <a:cubicBezTo>
                  <a:pt x="2197" y="146"/>
                  <a:pt x="2199" y="146"/>
                  <a:pt x="2201" y="147"/>
                </a:cubicBezTo>
                <a:cubicBezTo>
                  <a:pt x="2202" y="162"/>
                  <a:pt x="2183" y="178"/>
                  <a:pt x="2201" y="196"/>
                </a:cubicBezTo>
                <a:cubicBezTo>
                  <a:pt x="2209" y="174"/>
                  <a:pt x="2216" y="154"/>
                  <a:pt x="2223" y="135"/>
                </a:cubicBezTo>
                <a:cubicBezTo>
                  <a:pt x="2225" y="136"/>
                  <a:pt x="2227" y="137"/>
                  <a:pt x="2229" y="137"/>
                </a:cubicBezTo>
                <a:cubicBezTo>
                  <a:pt x="2233" y="157"/>
                  <a:pt x="2206" y="172"/>
                  <a:pt x="2221" y="199"/>
                </a:cubicBezTo>
                <a:cubicBezTo>
                  <a:pt x="2233" y="172"/>
                  <a:pt x="2243" y="149"/>
                  <a:pt x="2253" y="126"/>
                </a:cubicBezTo>
                <a:cubicBezTo>
                  <a:pt x="2255" y="127"/>
                  <a:pt x="2257" y="128"/>
                  <a:pt x="2260" y="129"/>
                </a:cubicBezTo>
                <a:cubicBezTo>
                  <a:pt x="2257" y="142"/>
                  <a:pt x="2255" y="156"/>
                  <a:pt x="2252" y="170"/>
                </a:cubicBezTo>
                <a:cubicBezTo>
                  <a:pt x="2253" y="170"/>
                  <a:pt x="2254" y="171"/>
                  <a:pt x="2255" y="171"/>
                </a:cubicBezTo>
                <a:cubicBezTo>
                  <a:pt x="2263" y="159"/>
                  <a:pt x="2270" y="146"/>
                  <a:pt x="2278" y="134"/>
                </a:cubicBezTo>
                <a:cubicBezTo>
                  <a:pt x="2287" y="164"/>
                  <a:pt x="2247" y="180"/>
                  <a:pt x="2265" y="213"/>
                </a:cubicBezTo>
                <a:cubicBezTo>
                  <a:pt x="2277" y="192"/>
                  <a:pt x="2277" y="166"/>
                  <a:pt x="2302" y="153"/>
                </a:cubicBezTo>
                <a:cubicBezTo>
                  <a:pt x="2299" y="178"/>
                  <a:pt x="2274" y="194"/>
                  <a:pt x="2282" y="223"/>
                </a:cubicBezTo>
                <a:cubicBezTo>
                  <a:pt x="2289" y="214"/>
                  <a:pt x="2294" y="208"/>
                  <a:pt x="2299" y="203"/>
                </a:cubicBezTo>
                <a:cubicBezTo>
                  <a:pt x="2307" y="232"/>
                  <a:pt x="2316" y="261"/>
                  <a:pt x="2325" y="290"/>
                </a:cubicBezTo>
                <a:close/>
                <a:moveTo>
                  <a:pt x="2181" y="655"/>
                </a:moveTo>
                <a:cubicBezTo>
                  <a:pt x="2179" y="656"/>
                  <a:pt x="2177" y="657"/>
                  <a:pt x="2176" y="658"/>
                </a:cubicBezTo>
                <a:cubicBezTo>
                  <a:pt x="2174" y="679"/>
                  <a:pt x="2181" y="697"/>
                  <a:pt x="2198" y="711"/>
                </a:cubicBezTo>
                <a:cubicBezTo>
                  <a:pt x="2224" y="731"/>
                  <a:pt x="2250" y="726"/>
                  <a:pt x="2275" y="711"/>
                </a:cubicBezTo>
                <a:cubicBezTo>
                  <a:pt x="2308" y="748"/>
                  <a:pt x="2335" y="734"/>
                  <a:pt x="2370" y="712"/>
                </a:cubicBezTo>
                <a:cubicBezTo>
                  <a:pt x="2374" y="710"/>
                  <a:pt x="2375" y="700"/>
                  <a:pt x="2374" y="695"/>
                </a:cubicBezTo>
                <a:cubicBezTo>
                  <a:pt x="2368" y="663"/>
                  <a:pt x="2374" y="634"/>
                  <a:pt x="2388" y="606"/>
                </a:cubicBezTo>
                <a:cubicBezTo>
                  <a:pt x="2400" y="579"/>
                  <a:pt x="2371" y="536"/>
                  <a:pt x="2341" y="536"/>
                </a:cubicBezTo>
                <a:cubicBezTo>
                  <a:pt x="2336" y="536"/>
                  <a:pt x="2331" y="539"/>
                  <a:pt x="2327" y="540"/>
                </a:cubicBezTo>
                <a:cubicBezTo>
                  <a:pt x="2332" y="550"/>
                  <a:pt x="2336" y="558"/>
                  <a:pt x="2342" y="568"/>
                </a:cubicBezTo>
                <a:cubicBezTo>
                  <a:pt x="2331" y="566"/>
                  <a:pt x="2324" y="565"/>
                  <a:pt x="2320" y="565"/>
                </a:cubicBezTo>
                <a:cubicBezTo>
                  <a:pt x="2320" y="580"/>
                  <a:pt x="2320" y="593"/>
                  <a:pt x="2320" y="610"/>
                </a:cubicBezTo>
                <a:cubicBezTo>
                  <a:pt x="2291" y="579"/>
                  <a:pt x="2291" y="579"/>
                  <a:pt x="2278" y="589"/>
                </a:cubicBezTo>
                <a:cubicBezTo>
                  <a:pt x="2293" y="605"/>
                  <a:pt x="2317" y="613"/>
                  <a:pt x="2320" y="644"/>
                </a:cubicBezTo>
                <a:cubicBezTo>
                  <a:pt x="2301" y="627"/>
                  <a:pt x="2286" y="613"/>
                  <a:pt x="2271" y="599"/>
                </a:cubicBezTo>
                <a:cubicBezTo>
                  <a:pt x="2269" y="601"/>
                  <a:pt x="2267" y="603"/>
                  <a:pt x="2265" y="605"/>
                </a:cubicBezTo>
                <a:cubicBezTo>
                  <a:pt x="2278" y="622"/>
                  <a:pt x="2292" y="639"/>
                  <a:pt x="2306" y="656"/>
                </a:cubicBezTo>
                <a:cubicBezTo>
                  <a:pt x="2303" y="658"/>
                  <a:pt x="2300" y="661"/>
                  <a:pt x="2297" y="663"/>
                </a:cubicBezTo>
                <a:cubicBezTo>
                  <a:pt x="2289" y="651"/>
                  <a:pt x="2281" y="640"/>
                  <a:pt x="2274" y="629"/>
                </a:cubicBezTo>
                <a:cubicBezTo>
                  <a:pt x="2265" y="616"/>
                  <a:pt x="2263" y="616"/>
                  <a:pt x="2253" y="624"/>
                </a:cubicBezTo>
                <a:cubicBezTo>
                  <a:pt x="2263" y="638"/>
                  <a:pt x="2272" y="652"/>
                  <a:pt x="2281" y="665"/>
                </a:cubicBezTo>
                <a:cubicBezTo>
                  <a:pt x="2279" y="666"/>
                  <a:pt x="2278" y="668"/>
                  <a:pt x="2276" y="669"/>
                </a:cubicBezTo>
                <a:cubicBezTo>
                  <a:pt x="2259" y="660"/>
                  <a:pt x="2257" y="634"/>
                  <a:pt x="2233" y="629"/>
                </a:cubicBezTo>
                <a:cubicBezTo>
                  <a:pt x="2236" y="645"/>
                  <a:pt x="2256" y="653"/>
                  <a:pt x="2241" y="672"/>
                </a:cubicBezTo>
                <a:cubicBezTo>
                  <a:pt x="2236" y="663"/>
                  <a:pt x="2234" y="656"/>
                  <a:pt x="2230" y="650"/>
                </a:cubicBezTo>
                <a:cubicBezTo>
                  <a:pt x="2226" y="644"/>
                  <a:pt x="2220" y="640"/>
                  <a:pt x="2215" y="635"/>
                </a:cubicBezTo>
                <a:cubicBezTo>
                  <a:pt x="2214" y="636"/>
                  <a:pt x="2212" y="638"/>
                  <a:pt x="2210" y="639"/>
                </a:cubicBezTo>
                <a:cubicBezTo>
                  <a:pt x="2216" y="651"/>
                  <a:pt x="2222" y="664"/>
                  <a:pt x="2228" y="676"/>
                </a:cubicBezTo>
                <a:cubicBezTo>
                  <a:pt x="2226" y="677"/>
                  <a:pt x="2223" y="679"/>
                  <a:pt x="2221" y="680"/>
                </a:cubicBezTo>
                <a:cubicBezTo>
                  <a:pt x="2214" y="667"/>
                  <a:pt x="2207" y="655"/>
                  <a:pt x="2201" y="642"/>
                </a:cubicBezTo>
                <a:cubicBezTo>
                  <a:pt x="2198" y="643"/>
                  <a:pt x="2196" y="644"/>
                  <a:pt x="2194" y="645"/>
                </a:cubicBezTo>
                <a:cubicBezTo>
                  <a:pt x="2196" y="652"/>
                  <a:pt x="2198" y="659"/>
                  <a:pt x="2200" y="666"/>
                </a:cubicBezTo>
                <a:cubicBezTo>
                  <a:pt x="2201" y="672"/>
                  <a:pt x="2201" y="679"/>
                  <a:pt x="2202" y="685"/>
                </a:cubicBezTo>
                <a:cubicBezTo>
                  <a:pt x="2201" y="686"/>
                  <a:pt x="2199" y="686"/>
                  <a:pt x="2197" y="686"/>
                </a:cubicBezTo>
                <a:cubicBezTo>
                  <a:pt x="2192" y="676"/>
                  <a:pt x="2187" y="665"/>
                  <a:pt x="2181" y="655"/>
                </a:cubicBezTo>
                <a:close/>
                <a:moveTo>
                  <a:pt x="274" y="2322"/>
                </a:moveTo>
                <a:cubicBezTo>
                  <a:pt x="281" y="2316"/>
                  <a:pt x="284" y="2313"/>
                  <a:pt x="288" y="2310"/>
                </a:cubicBezTo>
                <a:cubicBezTo>
                  <a:pt x="292" y="2307"/>
                  <a:pt x="297" y="2306"/>
                  <a:pt x="300" y="2302"/>
                </a:cubicBezTo>
                <a:cubicBezTo>
                  <a:pt x="301" y="2300"/>
                  <a:pt x="300" y="2295"/>
                  <a:pt x="300" y="2291"/>
                </a:cubicBezTo>
                <a:cubicBezTo>
                  <a:pt x="287" y="2299"/>
                  <a:pt x="277" y="2305"/>
                  <a:pt x="267" y="2311"/>
                </a:cubicBezTo>
                <a:cubicBezTo>
                  <a:pt x="266" y="2310"/>
                  <a:pt x="265" y="2309"/>
                  <a:pt x="264" y="2308"/>
                </a:cubicBezTo>
                <a:cubicBezTo>
                  <a:pt x="270" y="2299"/>
                  <a:pt x="277" y="2291"/>
                  <a:pt x="285" y="2281"/>
                </a:cubicBezTo>
                <a:cubicBezTo>
                  <a:pt x="268" y="2281"/>
                  <a:pt x="259" y="2302"/>
                  <a:pt x="240" y="2294"/>
                </a:cubicBezTo>
                <a:cubicBezTo>
                  <a:pt x="254" y="2284"/>
                  <a:pt x="266" y="2277"/>
                  <a:pt x="275" y="2268"/>
                </a:cubicBezTo>
                <a:cubicBezTo>
                  <a:pt x="279" y="2264"/>
                  <a:pt x="277" y="2254"/>
                  <a:pt x="278" y="2247"/>
                </a:cubicBezTo>
                <a:cubicBezTo>
                  <a:pt x="271" y="2246"/>
                  <a:pt x="264" y="2244"/>
                  <a:pt x="258" y="2246"/>
                </a:cubicBezTo>
                <a:cubicBezTo>
                  <a:pt x="249" y="2250"/>
                  <a:pt x="241" y="2257"/>
                  <a:pt x="232" y="2261"/>
                </a:cubicBezTo>
                <a:cubicBezTo>
                  <a:pt x="227" y="2263"/>
                  <a:pt x="220" y="2263"/>
                  <a:pt x="214" y="2264"/>
                </a:cubicBezTo>
                <a:cubicBezTo>
                  <a:pt x="214" y="2262"/>
                  <a:pt x="213" y="2260"/>
                  <a:pt x="213" y="2258"/>
                </a:cubicBezTo>
                <a:cubicBezTo>
                  <a:pt x="227" y="2250"/>
                  <a:pt x="241" y="2241"/>
                  <a:pt x="255" y="2233"/>
                </a:cubicBezTo>
                <a:cubicBezTo>
                  <a:pt x="254" y="2231"/>
                  <a:pt x="253" y="2229"/>
                  <a:pt x="252" y="2228"/>
                </a:cubicBezTo>
                <a:cubicBezTo>
                  <a:pt x="237" y="2236"/>
                  <a:pt x="221" y="2239"/>
                  <a:pt x="203" y="2229"/>
                </a:cubicBezTo>
                <a:cubicBezTo>
                  <a:pt x="222" y="2222"/>
                  <a:pt x="237" y="2217"/>
                  <a:pt x="253" y="2212"/>
                </a:cubicBezTo>
                <a:cubicBezTo>
                  <a:pt x="252" y="2210"/>
                  <a:pt x="252" y="2208"/>
                  <a:pt x="251" y="2207"/>
                </a:cubicBezTo>
                <a:cubicBezTo>
                  <a:pt x="239" y="2206"/>
                  <a:pt x="226" y="2205"/>
                  <a:pt x="209" y="2205"/>
                </a:cubicBezTo>
                <a:cubicBezTo>
                  <a:pt x="215" y="2200"/>
                  <a:pt x="248" y="2150"/>
                  <a:pt x="247" y="2152"/>
                </a:cubicBezTo>
                <a:cubicBezTo>
                  <a:pt x="261" y="2145"/>
                  <a:pt x="272" y="2138"/>
                  <a:pt x="286" y="2131"/>
                </a:cubicBezTo>
                <a:cubicBezTo>
                  <a:pt x="261" y="2116"/>
                  <a:pt x="240" y="2122"/>
                  <a:pt x="221" y="2134"/>
                </a:cubicBezTo>
                <a:cubicBezTo>
                  <a:pt x="198" y="2148"/>
                  <a:pt x="186" y="2168"/>
                  <a:pt x="199" y="2195"/>
                </a:cubicBezTo>
                <a:cubicBezTo>
                  <a:pt x="196" y="2197"/>
                  <a:pt x="195" y="2198"/>
                  <a:pt x="193" y="2198"/>
                </a:cubicBezTo>
                <a:cubicBezTo>
                  <a:pt x="156" y="2209"/>
                  <a:pt x="132" y="2240"/>
                  <a:pt x="135" y="2274"/>
                </a:cubicBezTo>
                <a:cubicBezTo>
                  <a:pt x="138" y="2302"/>
                  <a:pt x="155" y="2313"/>
                  <a:pt x="202" y="2318"/>
                </a:cubicBezTo>
                <a:cubicBezTo>
                  <a:pt x="207" y="2318"/>
                  <a:pt x="213" y="2323"/>
                  <a:pt x="215" y="2327"/>
                </a:cubicBezTo>
                <a:cubicBezTo>
                  <a:pt x="240" y="2367"/>
                  <a:pt x="280" y="2386"/>
                  <a:pt x="329" y="2378"/>
                </a:cubicBezTo>
                <a:cubicBezTo>
                  <a:pt x="317" y="2353"/>
                  <a:pt x="313" y="2324"/>
                  <a:pt x="274" y="2322"/>
                </a:cubicBezTo>
                <a:close/>
                <a:moveTo>
                  <a:pt x="2327" y="2161"/>
                </a:moveTo>
                <a:cubicBezTo>
                  <a:pt x="2319" y="2173"/>
                  <a:pt x="2312" y="2183"/>
                  <a:pt x="2305" y="2192"/>
                </a:cubicBezTo>
                <a:cubicBezTo>
                  <a:pt x="2325" y="2185"/>
                  <a:pt x="2340" y="2174"/>
                  <a:pt x="2356" y="2166"/>
                </a:cubicBezTo>
                <a:cubicBezTo>
                  <a:pt x="2401" y="2145"/>
                  <a:pt x="2404" y="2138"/>
                  <a:pt x="2390" y="2091"/>
                </a:cubicBezTo>
                <a:cubicBezTo>
                  <a:pt x="2389" y="2090"/>
                  <a:pt x="2390" y="2088"/>
                  <a:pt x="2390" y="2088"/>
                </a:cubicBezTo>
                <a:cubicBezTo>
                  <a:pt x="2399" y="2082"/>
                  <a:pt x="2408" y="2077"/>
                  <a:pt x="2415" y="2070"/>
                </a:cubicBezTo>
                <a:cubicBezTo>
                  <a:pt x="2428" y="2058"/>
                  <a:pt x="2436" y="2042"/>
                  <a:pt x="2430" y="2025"/>
                </a:cubicBezTo>
                <a:cubicBezTo>
                  <a:pt x="2422" y="2005"/>
                  <a:pt x="2406" y="2000"/>
                  <a:pt x="2381" y="2006"/>
                </a:cubicBezTo>
                <a:cubicBezTo>
                  <a:pt x="2371" y="2008"/>
                  <a:pt x="2361" y="2011"/>
                  <a:pt x="2350" y="2013"/>
                </a:cubicBezTo>
                <a:cubicBezTo>
                  <a:pt x="2346" y="1982"/>
                  <a:pt x="2329" y="1967"/>
                  <a:pt x="2302" y="1963"/>
                </a:cubicBezTo>
                <a:cubicBezTo>
                  <a:pt x="2271" y="1959"/>
                  <a:pt x="2243" y="1963"/>
                  <a:pt x="2222" y="1990"/>
                </a:cubicBezTo>
                <a:cubicBezTo>
                  <a:pt x="2213" y="2001"/>
                  <a:pt x="2212" y="2015"/>
                  <a:pt x="2221" y="2028"/>
                </a:cubicBezTo>
                <a:cubicBezTo>
                  <a:pt x="2242" y="2007"/>
                  <a:pt x="2242" y="2007"/>
                  <a:pt x="2256" y="2010"/>
                </a:cubicBezTo>
                <a:cubicBezTo>
                  <a:pt x="2247" y="2020"/>
                  <a:pt x="2239" y="2029"/>
                  <a:pt x="2231" y="2039"/>
                </a:cubicBezTo>
                <a:cubicBezTo>
                  <a:pt x="2231" y="2040"/>
                  <a:pt x="2232" y="2041"/>
                  <a:pt x="2233" y="2043"/>
                </a:cubicBezTo>
                <a:cubicBezTo>
                  <a:pt x="2240" y="2042"/>
                  <a:pt x="2246" y="2040"/>
                  <a:pt x="2253" y="2039"/>
                </a:cubicBezTo>
                <a:cubicBezTo>
                  <a:pt x="2249" y="2045"/>
                  <a:pt x="2245" y="2052"/>
                  <a:pt x="2242" y="2058"/>
                </a:cubicBezTo>
                <a:cubicBezTo>
                  <a:pt x="2244" y="2060"/>
                  <a:pt x="2246" y="2061"/>
                  <a:pt x="2248" y="2063"/>
                </a:cubicBezTo>
                <a:cubicBezTo>
                  <a:pt x="2257" y="2055"/>
                  <a:pt x="2266" y="2046"/>
                  <a:pt x="2275" y="2038"/>
                </a:cubicBezTo>
                <a:cubicBezTo>
                  <a:pt x="2280" y="2034"/>
                  <a:pt x="2286" y="2032"/>
                  <a:pt x="2291" y="2030"/>
                </a:cubicBezTo>
                <a:cubicBezTo>
                  <a:pt x="2289" y="2036"/>
                  <a:pt x="2288" y="2042"/>
                  <a:pt x="2284" y="2048"/>
                </a:cubicBezTo>
                <a:cubicBezTo>
                  <a:pt x="2280" y="2054"/>
                  <a:pt x="2274" y="2058"/>
                  <a:pt x="2269" y="2064"/>
                </a:cubicBezTo>
                <a:cubicBezTo>
                  <a:pt x="2271" y="2065"/>
                  <a:pt x="2272" y="2067"/>
                  <a:pt x="2274" y="2069"/>
                </a:cubicBezTo>
                <a:cubicBezTo>
                  <a:pt x="2289" y="2054"/>
                  <a:pt x="2305" y="2038"/>
                  <a:pt x="2328" y="2037"/>
                </a:cubicBezTo>
                <a:cubicBezTo>
                  <a:pt x="2322" y="2045"/>
                  <a:pt x="2313" y="2049"/>
                  <a:pt x="2307" y="2055"/>
                </a:cubicBezTo>
                <a:cubicBezTo>
                  <a:pt x="2302" y="2059"/>
                  <a:pt x="2300" y="2067"/>
                  <a:pt x="2297" y="2073"/>
                </a:cubicBezTo>
                <a:cubicBezTo>
                  <a:pt x="2303" y="2071"/>
                  <a:pt x="2310" y="2071"/>
                  <a:pt x="2315" y="2068"/>
                </a:cubicBezTo>
                <a:cubicBezTo>
                  <a:pt x="2325" y="2063"/>
                  <a:pt x="2334" y="2056"/>
                  <a:pt x="2344" y="2050"/>
                </a:cubicBezTo>
                <a:cubicBezTo>
                  <a:pt x="2341" y="2073"/>
                  <a:pt x="2312" y="2071"/>
                  <a:pt x="2310" y="2094"/>
                </a:cubicBezTo>
                <a:cubicBezTo>
                  <a:pt x="2330" y="2084"/>
                  <a:pt x="2348" y="2068"/>
                  <a:pt x="2373" y="2077"/>
                </a:cubicBezTo>
                <a:cubicBezTo>
                  <a:pt x="2364" y="2083"/>
                  <a:pt x="2354" y="2086"/>
                  <a:pt x="2345" y="2090"/>
                </a:cubicBezTo>
                <a:cubicBezTo>
                  <a:pt x="2336" y="2094"/>
                  <a:pt x="2323" y="2094"/>
                  <a:pt x="2325" y="2108"/>
                </a:cubicBezTo>
                <a:cubicBezTo>
                  <a:pt x="2339" y="2108"/>
                  <a:pt x="2352" y="2108"/>
                  <a:pt x="2366" y="2108"/>
                </a:cubicBezTo>
                <a:cubicBezTo>
                  <a:pt x="2366" y="2109"/>
                  <a:pt x="2365" y="2110"/>
                  <a:pt x="2365" y="2111"/>
                </a:cubicBezTo>
                <a:cubicBezTo>
                  <a:pt x="2352" y="2116"/>
                  <a:pt x="2338" y="2121"/>
                  <a:pt x="2324" y="2126"/>
                </a:cubicBezTo>
                <a:cubicBezTo>
                  <a:pt x="2325" y="2128"/>
                  <a:pt x="2326" y="2130"/>
                  <a:pt x="2326" y="2132"/>
                </a:cubicBezTo>
                <a:cubicBezTo>
                  <a:pt x="2335" y="2134"/>
                  <a:pt x="2344" y="2135"/>
                  <a:pt x="2353" y="2136"/>
                </a:cubicBezTo>
                <a:cubicBezTo>
                  <a:pt x="2337" y="2146"/>
                  <a:pt x="2315" y="2134"/>
                  <a:pt x="2304" y="2158"/>
                </a:cubicBezTo>
                <a:cubicBezTo>
                  <a:pt x="2312" y="2159"/>
                  <a:pt x="2318" y="2160"/>
                  <a:pt x="2327" y="2161"/>
                </a:cubicBezTo>
                <a:close/>
                <a:moveTo>
                  <a:pt x="1938" y="2305"/>
                </a:moveTo>
                <a:cubicBezTo>
                  <a:pt x="1936" y="2302"/>
                  <a:pt x="1934" y="2299"/>
                  <a:pt x="1933" y="2296"/>
                </a:cubicBezTo>
                <a:cubicBezTo>
                  <a:pt x="1925" y="2300"/>
                  <a:pt x="1918" y="2304"/>
                  <a:pt x="1910" y="2307"/>
                </a:cubicBezTo>
                <a:cubicBezTo>
                  <a:pt x="1903" y="2310"/>
                  <a:pt x="1896" y="2312"/>
                  <a:pt x="1889" y="2314"/>
                </a:cubicBezTo>
                <a:cubicBezTo>
                  <a:pt x="1889" y="2313"/>
                  <a:pt x="1889" y="2312"/>
                  <a:pt x="1889" y="2311"/>
                </a:cubicBezTo>
                <a:cubicBezTo>
                  <a:pt x="1905" y="2298"/>
                  <a:pt x="1920" y="2285"/>
                  <a:pt x="1936" y="2273"/>
                </a:cubicBezTo>
                <a:cubicBezTo>
                  <a:pt x="1935" y="2271"/>
                  <a:pt x="1933" y="2269"/>
                  <a:pt x="1932" y="2267"/>
                </a:cubicBezTo>
                <a:cubicBezTo>
                  <a:pt x="1923" y="2270"/>
                  <a:pt x="1914" y="2273"/>
                  <a:pt x="1905" y="2276"/>
                </a:cubicBezTo>
                <a:cubicBezTo>
                  <a:pt x="1904" y="2275"/>
                  <a:pt x="1903" y="2274"/>
                  <a:pt x="1903" y="2273"/>
                </a:cubicBezTo>
                <a:cubicBezTo>
                  <a:pt x="1914" y="2265"/>
                  <a:pt x="1926" y="2257"/>
                  <a:pt x="1938" y="2249"/>
                </a:cubicBezTo>
                <a:cubicBezTo>
                  <a:pt x="1898" y="2244"/>
                  <a:pt x="1855" y="2272"/>
                  <a:pt x="1853" y="2307"/>
                </a:cubicBezTo>
                <a:cubicBezTo>
                  <a:pt x="1851" y="2338"/>
                  <a:pt x="1846" y="2367"/>
                  <a:pt x="1837" y="2396"/>
                </a:cubicBezTo>
                <a:cubicBezTo>
                  <a:pt x="1835" y="2406"/>
                  <a:pt x="1837" y="2424"/>
                  <a:pt x="1844" y="2428"/>
                </a:cubicBezTo>
                <a:cubicBezTo>
                  <a:pt x="1885" y="2454"/>
                  <a:pt x="1929" y="2471"/>
                  <a:pt x="1978" y="2464"/>
                </a:cubicBezTo>
                <a:cubicBezTo>
                  <a:pt x="2014" y="2460"/>
                  <a:pt x="2028" y="2427"/>
                  <a:pt x="2010" y="2396"/>
                </a:cubicBezTo>
                <a:cubicBezTo>
                  <a:pt x="2004" y="2403"/>
                  <a:pt x="1998" y="2411"/>
                  <a:pt x="1991" y="2418"/>
                </a:cubicBezTo>
                <a:cubicBezTo>
                  <a:pt x="1989" y="2417"/>
                  <a:pt x="1987" y="2415"/>
                  <a:pt x="1985" y="2413"/>
                </a:cubicBezTo>
                <a:cubicBezTo>
                  <a:pt x="1989" y="2407"/>
                  <a:pt x="1993" y="2401"/>
                  <a:pt x="1996" y="2394"/>
                </a:cubicBezTo>
                <a:cubicBezTo>
                  <a:pt x="1999" y="2388"/>
                  <a:pt x="1999" y="2380"/>
                  <a:pt x="2000" y="2374"/>
                </a:cubicBezTo>
                <a:cubicBezTo>
                  <a:pt x="1998" y="2373"/>
                  <a:pt x="1997" y="2373"/>
                  <a:pt x="1995" y="2373"/>
                </a:cubicBezTo>
                <a:cubicBezTo>
                  <a:pt x="1985" y="2387"/>
                  <a:pt x="1975" y="2401"/>
                  <a:pt x="1965" y="2415"/>
                </a:cubicBezTo>
                <a:cubicBezTo>
                  <a:pt x="1963" y="2413"/>
                  <a:pt x="1962" y="2412"/>
                  <a:pt x="1960" y="2411"/>
                </a:cubicBezTo>
                <a:cubicBezTo>
                  <a:pt x="1965" y="2401"/>
                  <a:pt x="1969" y="2391"/>
                  <a:pt x="1974" y="2381"/>
                </a:cubicBezTo>
                <a:cubicBezTo>
                  <a:pt x="1972" y="2379"/>
                  <a:pt x="1970" y="2378"/>
                  <a:pt x="1968" y="2376"/>
                </a:cubicBezTo>
                <a:cubicBezTo>
                  <a:pt x="1957" y="2385"/>
                  <a:pt x="1946" y="2394"/>
                  <a:pt x="1934" y="2403"/>
                </a:cubicBezTo>
                <a:cubicBezTo>
                  <a:pt x="1933" y="2402"/>
                  <a:pt x="1931" y="2401"/>
                  <a:pt x="1929" y="2400"/>
                </a:cubicBezTo>
                <a:cubicBezTo>
                  <a:pt x="1940" y="2382"/>
                  <a:pt x="1952" y="2364"/>
                  <a:pt x="1963" y="2347"/>
                </a:cubicBezTo>
                <a:cubicBezTo>
                  <a:pt x="1961" y="2345"/>
                  <a:pt x="1960" y="2343"/>
                  <a:pt x="1958" y="2341"/>
                </a:cubicBezTo>
                <a:cubicBezTo>
                  <a:pt x="1939" y="2358"/>
                  <a:pt x="1920" y="2374"/>
                  <a:pt x="1900" y="2390"/>
                </a:cubicBezTo>
                <a:cubicBezTo>
                  <a:pt x="1898" y="2388"/>
                  <a:pt x="1896" y="2386"/>
                  <a:pt x="1894" y="2384"/>
                </a:cubicBezTo>
                <a:cubicBezTo>
                  <a:pt x="1904" y="2374"/>
                  <a:pt x="1914" y="2364"/>
                  <a:pt x="1923" y="2354"/>
                </a:cubicBezTo>
                <a:cubicBezTo>
                  <a:pt x="1931" y="2345"/>
                  <a:pt x="1945" y="2337"/>
                  <a:pt x="1939" y="2319"/>
                </a:cubicBezTo>
                <a:cubicBezTo>
                  <a:pt x="1923" y="2334"/>
                  <a:pt x="1912" y="2354"/>
                  <a:pt x="1885" y="2348"/>
                </a:cubicBezTo>
                <a:cubicBezTo>
                  <a:pt x="1904" y="2332"/>
                  <a:pt x="1921" y="2319"/>
                  <a:pt x="1938" y="2305"/>
                </a:cubicBezTo>
                <a:close/>
                <a:moveTo>
                  <a:pt x="2400" y="360"/>
                </a:moveTo>
                <a:cubicBezTo>
                  <a:pt x="2400" y="363"/>
                  <a:pt x="2401" y="365"/>
                  <a:pt x="2402" y="367"/>
                </a:cubicBezTo>
                <a:cubicBezTo>
                  <a:pt x="2384" y="380"/>
                  <a:pt x="2356" y="374"/>
                  <a:pt x="2341" y="401"/>
                </a:cubicBezTo>
                <a:cubicBezTo>
                  <a:pt x="2358" y="396"/>
                  <a:pt x="2370" y="393"/>
                  <a:pt x="2382" y="389"/>
                </a:cubicBezTo>
                <a:cubicBezTo>
                  <a:pt x="2383" y="391"/>
                  <a:pt x="2383" y="393"/>
                  <a:pt x="2384" y="396"/>
                </a:cubicBezTo>
                <a:cubicBezTo>
                  <a:pt x="2368" y="406"/>
                  <a:pt x="2343" y="399"/>
                  <a:pt x="2332" y="423"/>
                </a:cubicBezTo>
                <a:cubicBezTo>
                  <a:pt x="2357" y="427"/>
                  <a:pt x="2375" y="398"/>
                  <a:pt x="2403" y="412"/>
                </a:cubicBezTo>
                <a:cubicBezTo>
                  <a:pt x="2374" y="423"/>
                  <a:pt x="2343" y="421"/>
                  <a:pt x="2324" y="450"/>
                </a:cubicBezTo>
                <a:cubicBezTo>
                  <a:pt x="2352" y="447"/>
                  <a:pt x="2374" y="426"/>
                  <a:pt x="2400" y="431"/>
                </a:cubicBezTo>
                <a:cubicBezTo>
                  <a:pt x="2401" y="433"/>
                  <a:pt x="2402" y="435"/>
                  <a:pt x="2402" y="438"/>
                </a:cubicBezTo>
                <a:cubicBezTo>
                  <a:pt x="2385" y="444"/>
                  <a:pt x="2368" y="450"/>
                  <a:pt x="2351" y="456"/>
                </a:cubicBezTo>
                <a:cubicBezTo>
                  <a:pt x="2352" y="459"/>
                  <a:pt x="2353" y="462"/>
                  <a:pt x="2354" y="464"/>
                </a:cubicBezTo>
                <a:cubicBezTo>
                  <a:pt x="2369" y="461"/>
                  <a:pt x="2384" y="457"/>
                  <a:pt x="2399" y="454"/>
                </a:cubicBezTo>
                <a:cubicBezTo>
                  <a:pt x="2399" y="455"/>
                  <a:pt x="2400" y="457"/>
                  <a:pt x="2400" y="458"/>
                </a:cubicBezTo>
                <a:cubicBezTo>
                  <a:pt x="2390" y="463"/>
                  <a:pt x="2380" y="468"/>
                  <a:pt x="2365" y="476"/>
                </a:cubicBezTo>
                <a:cubicBezTo>
                  <a:pt x="2374" y="479"/>
                  <a:pt x="2376" y="480"/>
                  <a:pt x="2379" y="481"/>
                </a:cubicBezTo>
                <a:cubicBezTo>
                  <a:pt x="2395" y="481"/>
                  <a:pt x="2411" y="483"/>
                  <a:pt x="2427" y="483"/>
                </a:cubicBezTo>
                <a:cubicBezTo>
                  <a:pt x="2481" y="482"/>
                  <a:pt x="2506" y="456"/>
                  <a:pt x="2504" y="403"/>
                </a:cubicBezTo>
                <a:cubicBezTo>
                  <a:pt x="2504" y="396"/>
                  <a:pt x="2498" y="386"/>
                  <a:pt x="2492" y="382"/>
                </a:cubicBezTo>
                <a:cubicBezTo>
                  <a:pt x="2464" y="365"/>
                  <a:pt x="2440" y="345"/>
                  <a:pt x="2426" y="314"/>
                </a:cubicBezTo>
                <a:cubicBezTo>
                  <a:pt x="2424" y="311"/>
                  <a:pt x="2418" y="306"/>
                  <a:pt x="2414" y="306"/>
                </a:cubicBezTo>
                <a:cubicBezTo>
                  <a:pt x="2390" y="306"/>
                  <a:pt x="2366" y="305"/>
                  <a:pt x="2342" y="307"/>
                </a:cubicBezTo>
                <a:cubicBezTo>
                  <a:pt x="2333" y="308"/>
                  <a:pt x="2324" y="314"/>
                  <a:pt x="2315" y="318"/>
                </a:cubicBezTo>
                <a:cubicBezTo>
                  <a:pt x="2315" y="321"/>
                  <a:pt x="2316" y="323"/>
                  <a:pt x="2317" y="325"/>
                </a:cubicBezTo>
                <a:cubicBezTo>
                  <a:pt x="2332" y="327"/>
                  <a:pt x="2346" y="329"/>
                  <a:pt x="2363" y="331"/>
                </a:cubicBezTo>
                <a:cubicBezTo>
                  <a:pt x="2358" y="337"/>
                  <a:pt x="2355" y="342"/>
                  <a:pt x="2351" y="348"/>
                </a:cubicBezTo>
                <a:cubicBezTo>
                  <a:pt x="2359" y="348"/>
                  <a:pt x="2364" y="348"/>
                  <a:pt x="2369" y="348"/>
                </a:cubicBezTo>
                <a:cubicBezTo>
                  <a:pt x="2371" y="350"/>
                  <a:pt x="2372" y="352"/>
                  <a:pt x="2374" y="354"/>
                </a:cubicBezTo>
                <a:cubicBezTo>
                  <a:pt x="2366" y="358"/>
                  <a:pt x="2358" y="361"/>
                  <a:pt x="2350" y="365"/>
                </a:cubicBezTo>
                <a:cubicBezTo>
                  <a:pt x="2352" y="367"/>
                  <a:pt x="2353" y="369"/>
                  <a:pt x="2355" y="371"/>
                </a:cubicBezTo>
                <a:cubicBezTo>
                  <a:pt x="2370" y="368"/>
                  <a:pt x="2385" y="364"/>
                  <a:pt x="2400" y="360"/>
                </a:cubicBezTo>
                <a:close/>
                <a:moveTo>
                  <a:pt x="2379" y="726"/>
                </a:moveTo>
                <a:cubicBezTo>
                  <a:pt x="2353" y="759"/>
                  <a:pt x="2321" y="756"/>
                  <a:pt x="2286" y="748"/>
                </a:cubicBezTo>
                <a:cubicBezTo>
                  <a:pt x="2294" y="802"/>
                  <a:pt x="2301" y="854"/>
                  <a:pt x="2309" y="908"/>
                </a:cubicBezTo>
                <a:cubicBezTo>
                  <a:pt x="2359" y="907"/>
                  <a:pt x="2400" y="875"/>
                  <a:pt x="2450" y="862"/>
                </a:cubicBezTo>
                <a:cubicBezTo>
                  <a:pt x="2432" y="812"/>
                  <a:pt x="2431" y="758"/>
                  <a:pt x="2379" y="726"/>
                </a:cubicBezTo>
                <a:close/>
                <a:moveTo>
                  <a:pt x="350" y="1958"/>
                </a:moveTo>
                <a:cubicBezTo>
                  <a:pt x="335" y="1942"/>
                  <a:pt x="319" y="1930"/>
                  <a:pt x="297" y="1934"/>
                </a:cubicBezTo>
                <a:cubicBezTo>
                  <a:pt x="265" y="1938"/>
                  <a:pt x="247" y="1970"/>
                  <a:pt x="258" y="2004"/>
                </a:cubicBezTo>
                <a:cubicBezTo>
                  <a:pt x="262" y="2016"/>
                  <a:pt x="264" y="2024"/>
                  <a:pt x="254" y="2036"/>
                </a:cubicBezTo>
                <a:cubicBezTo>
                  <a:pt x="239" y="2051"/>
                  <a:pt x="240" y="2082"/>
                  <a:pt x="254" y="2099"/>
                </a:cubicBezTo>
                <a:cubicBezTo>
                  <a:pt x="264" y="2112"/>
                  <a:pt x="276" y="2116"/>
                  <a:pt x="291" y="2105"/>
                </a:cubicBezTo>
                <a:cubicBezTo>
                  <a:pt x="287" y="2099"/>
                  <a:pt x="284" y="2093"/>
                  <a:pt x="279" y="2086"/>
                </a:cubicBezTo>
                <a:cubicBezTo>
                  <a:pt x="290" y="2084"/>
                  <a:pt x="298" y="2082"/>
                  <a:pt x="308" y="2080"/>
                </a:cubicBezTo>
                <a:cubicBezTo>
                  <a:pt x="300" y="2071"/>
                  <a:pt x="294" y="2064"/>
                  <a:pt x="287" y="2056"/>
                </a:cubicBezTo>
                <a:cubicBezTo>
                  <a:pt x="317" y="2074"/>
                  <a:pt x="317" y="2074"/>
                  <a:pt x="330" y="2071"/>
                </a:cubicBezTo>
                <a:cubicBezTo>
                  <a:pt x="323" y="2065"/>
                  <a:pt x="317" y="2061"/>
                  <a:pt x="311" y="2055"/>
                </a:cubicBezTo>
                <a:cubicBezTo>
                  <a:pt x="306" y="2050"/>
                  <a:pt x="302" y="2044"/>
                  <a:pt x="298" y="2038"/>
                </a:cubicBezTo>
                <a:cubicBezTo>
                  <a:pt x="329" y="2060"/>
                  <a:pt x="329" y="2060"/>
                  <a:pt x="337" y="2052"/>
                </a:cubicBezTo>
                <a:cubicBezTo>
                  <a:pt x="329" y="2044"/>
                  <a:pt x="322" y="2037"/>
                  <a:pt x="314" y="2029"/>
                </a:cubicBezTo>
                <a:cubicBezTo>
                  <a:pt x="316" y="2027"/>
                  <a:pt x="318" y="2025"/>
                  <a:pt x="319" y="2023"/>
                </a:cubicBezTo>
                <a:cubicBezTo>
                  <a:pt x="328" y="2029"/>
                  <a:pt x="337" y="2034"/>
                  <a:pt x="346" y="2040"/>
                </a:cubicBezTo>
                <a:cubicBezTo>
                  <a:pt x="346" y="2039"/>
                  <a:pt x="347" y="2038"/>
                  <a:pt x="347" y="2038"/>
                </a:cubicBezTo>
                <a:cubicBezTo>
                  <a:pt x="341" y="2029"/>
                  <a:pt x="335" y="2021"/>
                  <a:pt x="329" y="2012"/>
                </a:cubicBezTo>
                <a:cubicBezTo>
                  <a:pt x="330" y="2010"/>
                  <a:pt x="332" y="2009"/>
                  <a:pt x="334" y="2007"/>
                </a:cubicBezTo>
                <a:cubicBezTo>
                  <a:pt x="344" y="2015"/>
                  <a:pt x="354" y="2023"/>
                  <a:pt x="364" y="2031"/>
                </a:cubicBezTo>
                <a:cubicBezTo>
                  <a:pt x="365" y="2031"/>
                  <a:pt x="365" y="2030"/>
                  <a:pt x="366" y="2029"/>
                </a:cubicBezTo>
                <a:cubicBezTo>
                  <a:pt x="361" y="2019"/>
                  <a:pt x="356" y="2010"/>
                  <a:pt x="352" y="2000"/>
                </a:cubicBezTo>
                <a:cubicBezTo>
                  <a:pt x="353" y="2000"/>
                  <a:pt x="354" y="1999"/>
                  <a:pt x="356" y="1998"/>
                </a:cubicBezTo>
                <a:cubicBezTo>
                  <a:pt x="366" y="2009"/>
                  <a:pt x="377" y="2019"/>
                  <a:pt x="388" y="2030"/>
                </a:cubicBezTo>
                <a:cubicBezTo>
                  <a:pt x="389" y="2029"/>
                  <a:pt x="390" y="2027"/>
                  <a:pt x="391" y="2026"/>
                </a:cubicBezTo>
                <a:cubicBezTo>
                  <a:pt x="387" y="2017"/>
                  <a:pt x="383" y="2008"/>
                  <a:pt x="378" y="2000"/>
                </a:cubicBezTo>
                <a:cubicBezTo>
                  <a:pt x="379" y="1999"/>
                  <a:pt x="381" y="1998"/>
                  <a:pt x="382" y="1998"/>
                </a:cubicBezTo>
                <a:cubicBezTo>
                  <a:pt x="390" y="2006"/>
                  <a:pt x="399" y="2014"/>
                  <a:pt x="407" y="2022"/>
                </a:cubicBezTo>
                <a:cubicBezTo>
                  <a:pt x="408" y="2021"/>
                  <a:pt x="409" y="2020"/>
                  <a:pt x="411" y="2019"/>
                </a:cubicBezTo>
                <a:cubicBezTo>
                  <a:pt x="406" y="2006"/>
                  <a:pt x="402" y="1994"/>
                  <a:pt x="397" y="1982"/>
                </a:cubicBezTo>
                <a:cubicBezTo>
                  <a:pt x="399" y="1981"/>
                  <a:pt x="401" y="1980"/>
                  <a:pt x="402" y="1980"/>
                </a:cubicBezTo>
                <a:cubicBezTo>
                  <a:pt x="410" y="1991"/>
                  <a:pt x="418" y="2003"/>
                  <a:pt x="427" y="2016"/>
                </a:cubicBezTo>
                <a:cubicBezTo>
                  <a:pt x="438" y="1999"/>
                  <a:pt x="411" y="1986"/>
                  <a:pt x="429" y="1969"/>
                </a:cubicBezTo>
                <a:cubicBezTo>
                  <a:pt x="433" y="1990"/>
                  <a:pt x="434" y="2010"/>
                  <a:pt x="457" y="2018"/>
                </a:cubicBezTo>
                <a:cubicBezTo>
                  <a:pt x="452" y="1999"/>
                  <a:pt x="444" y="1981"/>
                  <a:pt x="438" y="1963"/>
                </a:cubicBezTo>
                <a:cubicBezTo>
                  <a:pt x="430" y="1937"/>
                  <a:pt x="414" y="1927"/>
                  <a:pt x="387" y="1931"/>
                </a:cubicBezTo>
                <a:cubicBezTo>
                  <a:pt x="374" y="1932"/>
                  <a:pt x="364" y="1933"/>
                  <a:pt x="359" y="1947"/>
                </a:cubicBezTo>
                <a:cubicBezTo>
                  <a:pt x="358" y="1951"/>
                  <a:pt x="353" y="1954"/>
                  <a:pt x="350" y="1958"/>
                </a:cubicBezTo>
                <a:close/>
                <a:moveTo>
                  <a:pt x="538" y="848"/>
                </a:moveTo>
                <a:cubicBezTo>
                  <a:pt x="546" y="841"/>
                  <a:pt x="556" y="834"/>
                  <a:pt x="563" y="824"/>
                </a:cubicBezTo>
                <a:cubicBezTo>
                  <a:pt x="595" y="786"/>
                  <a:pt x="627" y="747"/>
                  <a:pt x="658" y="708"/>
                </a:cubicBezTo>
                <a:cubicBezTo>
                  <a:pt x="673" y="688"/>
                  <a:pt x="688" y="668"/>
                  <a:pt x="713" y="657"/>
                </a:cubicBezTo>
                <a:cubicBezTo>
                  <a:pt x="721" y="653"/>
                  <a:pt x="729" y="645"/>
                  <a:pt x="736" y="638"/>
                </a:cubicBezTo>
                <a:cubicBezTo>
                  <a:pt x="740" y="634"/>
                  <a:pt x="740" y="627"/>
                  <a:pt x="742" y="621"/>
                </a:cubicBezTo>
                <a:cubicBezTo>
                  <a:pt x="736" y="621"/>
                  <a:pt x="728" y="619"/>
                  <a:pt x="723" y="621"/>
                </a:cubicBezTo>
                <a:cubicBezTo>
                  <a:pt x="706" y="631"/>
                  <a:pt x="691" y="643"/>
                  <a:pt x="675" y="653"/>
                </a:cubicBezTo>
                <a:cubicBezTo>
                  <a:pt x="652" y="668"/>
                  <a:pt x="628" y="671"/>
                  <a:pt x="603" y="660"/>
                </a:cubicBezTo>
                <a:cubicBezTo>
                  <a:pt x="598" y="659"/>
                  <a:pt x="593" y="657"/>
                  <a:pt x="586" y="655"/>
                </a:cubicBezTo>
                <a:cubicBezTo>
                  <a:pt x="585" y="697"/>
                  <a:pt x="555" y="709"/>
                  <a:pt x="523" y="718"/>
                </a:cubicBezTo>
                <a:cubicBezTo>
                  <a:pt x="492" y="727"/>
                  <a:pt x="488" y="734"/>
                  <a:pt x="500" y="764"/>
                </a:cubicBezTo>
                <a:cubicBezTo>
                  <a:pt x="502" y="770"/>
                  <a:pt x="505" y="776"/>
                  <a:pt x="508" y="782"/>
                </a:cubicBezTo>
                <a:cubicBezTo>
                  <a:pt x="518" y="803"/>
                  <a:pt x="528" y="825"/>
                  <a:pt x="538" y="848"/>
                </a:cubicBezTo>
                <a:close/>
                <a:moveTo>
                  <a:pt x="2066" y="1740"/>
                </a:moveTo>
                <a:cubicBezTo>
                  <a:pt x="2008" y="1863"/>
                  <a:pt x="1905" y="1947"/>
                  <a:pt x="1811" y="2042"/>
                </a:cubicBezTo>
                <a:cubicBezTo>
                  <a:pt x="1836" y="2045"/>
                  <a:pt x="1854" y="2039"/>
                  <a:pt x="1869" y="2027"/>
                </a:cubicBezTo>
                <a:cubicBezTo>
                  <a:pt x="1897" y="2005"/>
                  <a:pt x="1923" y="1981"/>
                  <a:pt x="1962" y="2004"/>
                </a:cubicBezTo>
                <a:cubicBezTo>
                  <a:pt x="1958" y="1923"/>
                  <a:pt x="1970" y="1906"/>
                  <a:pt x="2039" y="1893"/>
                </a:cubicBezTo>
                <a:cubicBezTo>
                  <a:pt x="2045" y="1854"/>
                  <a:pt x="2068" y="1835"/>
                  <a:pt x="2111" y="1840"/>
                </a:cubicBezTo>
                <a:cubicBezTo>
                  <a:pt x="2094" y="1806"/>
                  <a:pt x="2100" y="1766"/>
                  <a:pt x="2066" y="1740"/>
                </a:cubicBezTo>
                <a:close/>
                <a:moveTo>
                  <a:pt x="709" y="2255"/>
                </a:moveTo>
                <a:cubicBezTo>
                  <a:pt x="721" y="2251"/>
                  <a:pt x="734" y="2248"/>
                  <a:pt x="747" y="2244"/>
                </a:cubicBezTo>
                <a:cubicBezTo>
                  <a:pt x="748" y="2246"/>
                  <a:pt x="748" y="2248"/>
                  <a:pt x="749" y="2251"/>
                </a:cubicBezTo>
                <a:cubicBezTo>
                  <a:pt x="740" y="2255"/>
                  <a:pt x="732" y="2260"/>
                  <a:pt x="722" y="2265"/>
                </a:cubicBezTo>
                <a:cubicBezTo>
                  <a:pt x="726" y="2270"/>
                  <a:pt x="729" y="2273"/>
                  <a:pt x="732" y="2277"/>
                </a:cubicBezTo>
                <a:cubicBezTo>
                  <a:pt x="730" y="2276"/>
                  <a:pt x="728" y="2275"/>
                  <a:pt x="726" y="2275"/>
                </a:cubicBezTo>
                <a:cubicBezTo>
                  <a:pt x="719" y="2285"/>
                  <a:pt x="711" y="2296"/>
                  <a:pt x="703" y="2309"/>
                </a:cubicBezTo>
                <a:cubicBezTo>
                  <a:pt x="728" y="2316"/>
                  <a:pt x="748" y="2310"/>
                  <a:pt x="765" y="2296"/>
                </a:cubicBezTo>
                <a:cubicBezTo>
                  <a:pt x="786" y="2279"/>
                  <a:pt x="798" y="2256"/>
                  <a:pt x="805" y="2230"/>
                </a:cubicBezTo>
                <a:cubicBezTo>
                  <a:pt x="817" y="2179"/>
                  <a:pt x="803" y="2154"/>
                  <a:pt x="752" y="2139"/>
                </a:cubicBezTo>
                <a:cubicBezTo>
                  <a:pt x="752" y="2129"/>
                  <a:pt x="752" y="2119"/>
                  <a:pt x="751" y="2110"/>
                </a:cubicBezTo>
                <a:cubicBezTo>
                  <a:pt x="751" y="2104"/>
                  <a:pt x="749" y="2096"/>
                  <a:pt x="745" y="2092"/>
                </a:cubicBezTo>
                <a:cubicBezTo>
                  <a:pt x="714" y="2065"/>
                  <a:pt x="640" y="2089"/>
                  <a:pt x="630" y="2130"/>
                </a:cubicBezTo>
                <a:cubicBezTo>
                  <a:pt x="647" y="2125"/>
                  <a:pt x="663" y="2120"/>
                  <a:pt x="684" y="2114"/>
                </a:cubicBezTo>
                <a:cubicBezTo>
                  <a:pt x="680" y="2123"/>
                  <a:pt x="678" y="2128"/>
                  <a:pt x="676" y="2133"/>
                </a:cubicBezTo>
                <a:cubicBezTo>
                  <a:pt x="684" y="2135"/>
                  <a:pt x="691" y="2137"/>
                  <a:pt x="701" y="2139"/>
                </a:cubicBezTo>
                <a:cubicBezTo>
                  <a:pt x="689" y="2145"/>
                  <a:pt x="680" y="2150"/>
                  <a:pt x="672" y="2154"/>
                </a:cubicBezTo>
                <a:cubicBezTo>
                  <a:pt x="672" y="2156"/>
                  <a:pt x="673" y="2158"/>
                  <a:pt x="674" y="2160"/>
                </a:cubicBezTo>
                <a:cubicBezTo>
                  <a:pt x="692" y="2155"/>
                  <a:pt x="710" y="2150"/>
                  <a:pt x="728" y="2146"/>
                </a:cubicBezTo>
                <a:cubicBezTo>
                  <a:pt x="728" y="2148"/>
                  <a:pt x="729" y="2150"/>
                  <a:pt x="730" y="2152"/>
                </a:cubicBezTo>
                <a:cubicBezTo>
                  <a:pt x="723" y="2155"/>
                  <a:pt x="717" y="2158"/>
                  <a:pt x="711" y="2162"/>
                </a:cubicBezTo>
                <a:cubicBezTo>
                  <a:pt x="706" y="2165"/>
                  <a:pt x="701" y="2170"/>
                  <a:pt x="696" y="2175"/>
                </a:cubicBezTo>
                <a:cubicBezTo>
                  <a:pt x="697" y="2177"/>
                  <a:pt x="698" y="2179"/>
                  <a:pt x="699" y="2181"/>
                </a:cubicBezTo>
                <a:cubicBezTo>
                  <a:pt x="712" y="2178"/>
                  <a:pt x="724" y="2175"/>
                  <a:pt x="737" y="2171"/>
                </a:cubicBezTo>
                <a:cubicBezTo>
                  <a:pt x="738" y="2173"/>
                  <a:pt x="738" y="2174"/>
                  <a:pt x="738" y="2176"/>
                </a:cubicBezTo>
                <a:cubicBezTo>
                  <a:pt x="730" y="2180"/>
                  <a:pt x="721" y="2183"/>
                  <a:pt x="714" y="2187"/>
                </a:cubicBezTo>
                <a:cubicBezTo>
                  <a:pt x="710" y="2189"/>
                  <a:pt x="708" y="2194"/>
                  <a:pt x="705" y="2198"/>
                </a:cubicBezTo>
                <a:cubicBezTo>
                  <a:pt x="710" y="2199"/>
                  <a:pt x="715" y="2202"/>
                  <a:pt x="720" y="2201"/>
                </a:cubicBezTo>
                <a:cubicBezTo>
                  <a:pt x="726" y="2200"/>
                  <a:pt x="731" y="2195"/>
                  <a:pt x="738" y="2193"/>
                </a:cubicBezTo>
                <a:cubicBezTo>
                  <a:pt x="744" y="2191"/>
                  <a:pt x="751" y="2192"/>
                  <a:pt x="758" y="2191"/>
                </a:cubicBezTo>
                <a:cubicBezTo>
                  <a:pt x="758" y="2194"/>
                  <a:pt x="758" y="2196"/>
                  <a:pt x="758" y="2198"/>
                </a:cubicBezTo>
                <a:cubicBezTo>
                  <a:pt x="739" y="2205"/>
                  <a:pt x="719" y="2213"/>
                  <a:pt x="694" y="2222"/>
                </a:cubicBezTo>
                <a:cubicBezTo>
                  <a:pt x="723" y="2234"/>
                  <a:pt x="743" y="2203"/>
                  <a:pt x="768" y="2223"/>
                </a:cubicBezTo>
                <a:cubicBezTo>
                  <a:pt x="748" y="2236"/>
                  <a:pt x="719" y="2224"/>
                  <a:pt x="709" y="2255"/>
                </a:cubicBezTo>
                <a:close/>
                <a:moveTo>
                  <a:pt x="2048" y="2207"/>
                </a:moveTo>
                <a:cubicBezTo>
                  <a:pt x="2038" y="2200"/>
                  <a:pt x="2030" y="2195"/>
                  <a:pt x="2022" y="2190"/>
                </a:cubicBezTo>
                <a:cubicBezTo>
                  <a:pt x="2021" y="2191"/>
                  <a:pt x="2019" y="2192"/>
                  <a:pt x="2018" y="2194"/>
                </a:cubicBezTo>
                <a:cubicBezTo>
                  <a:pt x="2023" y="2203"/>
                  <a:pt x="2029" y="2212"/>
                  <a:pt x="2037" y="2224"/>
                </a:cubicBezTo>
                <a:cubicBezTo>
                  <a:pt x="2024" y="2216"/>
                  <a:pt x="2016" y="2210"/>
                  <a:pt x="2005" y="2204"/>
                </a:cubicBezTo>
                <a:cubicBezTo>
                  <a:pt x="2002" y="2235"/>
                  <a:pt x="2013" y="2259"/>
                  <a:pt x="2033" y="2266"/>
                </a:cubicBezTo>
                <a:cubicBezTo>
                  <a:pt x="2039" y="2268"/>
                  <a:pt x="2049" y="2267"/>
                  <a:pt x="2054" y="2263"/>
                </a:cubicBezTo>
                <a:cubicBezTo>
                  <a:pt x="2070" y="2248"/>
                  <a:pt x="2089" y="2245"/>
                  <a:pt x="2110" y="2247"/>
                </a:cubicBezTo>
                <a:cubicBezTo>
                  <a:pt x="2138" y="2251"/>
                  <a:pt x="2154" y="2240"/>
                  <a:pt x="2164" y="2214"/>
                </a:cubicBezTo>
                <a:cubicBezTo>
                  <a:pt x="2168" y="2202"/>
                  <a:pt x="2167" y="2193"/>
                  <a:pt x="2156" y="2186"/>
                </a:cubicBezTo>
                <a:cubicBezTo>
                  <a:pt x="2148" y="2180"/>
                  <a:pt x="2140" y="2173"/>
                  <a:pt x="2131" y="2166"/>
                </a:cubicBezTo>
                <a:cubicBezTo>
                  <a:pt x="2152" y="2153"/>
                  <a:pt x="2161" y="2135"/>
                  <a:pt x="2155" y="2119"/>
                </a:cubicBezTo>
                <a:cubicBezTo>
                  <a:pt x="2147" y="2093"/>
                  <a:pt x="2131" y="2084"/>
                  <a:pt x="2094" y="2086"/>
                </a:cubicBezTo>
                <a:cubicBezTo>
                  <a:pt x="2089" y="2087"/>
                  <a:pt x="2083" y="2089"/>
                  <a:pt x="2074" y="2092"/>
                </a:cubicBezTo>
                <a:cubicBezTo>
                  <a:pt x="2081" y="2099"/>
                  <a:pt x="2085" y="2103"/>
                  <a:pt x="2087" y="2105"/>
                </a:cubicBezTo>
                <a:cubicBezTo>
                  <a:pt x="2084" y="2116"/>
                  <a:pt x="2083" y="2124"/>
                  <a:pt x="2082" y="2129"/>
                </a:cubicBezTo>
                <a:cubicBezTo>
                  <a:pt x="2072" y="2136"/>
                  <a:pt x="2064" y="2142"/>
                  <a:pt x="2056" y="2147"/>
                </a:cubicBezTo>
                <a:cubicBezTo>
                  <a:pt x="2063" y="2155"/>
                  <a:pt x="2070" y="2163"/>
                  <a:pt x="2077" y="2170"/>
                </a:cubicBezTo>
                <a:cubicBezTo>
                  <a:pt x="2082" y="2175"/>
                  <a:pt x="2088" y="2179"/>
                  <a:pt x="2093" y="2184"/>
                </a:cubicBezTo>
                <a:cubicBezTo>
                  <a:pt x="2091" y="2186"/>
                  <a:pt x="2089" y="2188"/>
                  <a:pt x="2087" y="2190"/>
                </a:cubicBezTo>
                <a:cubicBezTo>
                  <a:pt x="2078" y="2184"/>
                  <a:pt x="2069" y="2177"/>
                  <a:pt x="2060" y="2170"/>
                </a:cubicBezTo>
                <a:cubicBezTo>
                  <a:pt x="2058" y="2172"/>
                  <a:pt x="2056" y="2173"/>
                  <a:pt x="2055" y="2175"/>
                </a:cubicBezTo>
                <a:cubicBezTo>
                  <a:pt x="2062" y="2184"/>
                  <a:pt x="2070" y="2192"/>
                  <a:pt x="2077" y="2201"/>
                </a:cubicBezTo>
                <a:cubicBezTo>
                  <a:pt x="2075" y="2203"/>
                  <a:pt x="2074" y="2204"/>
                  <a:pt x="2072" y="2206"/>
                </a:cubicBezTo>
                <a:cubicBezTo>
                  <a:pt x="2063" y="2197"/>
                  <a:pt x="2053" y="2189"/>
                  <a:pt x="2044" y="2181"/>
                </a:cubicBezTo>
                <a:cubicBezTo>
                  <a:pt x="2043" y="2182"/>
                  <a:pt x="2042" y="2183"/>
                  <a:pt x="2041" y="2184"/>
                </a:cubicBezTo>
                <a:cubicBezTo>
                  <a:pt x="2043" y="2190"/>
                  <a:pt x="2045" y="2197"/>
                  <a:pt x="2048" y="2207"/>
                </a:cubicBezTo>
                <a:close/>
                <a:moveTo>
                  <a:pt x="425" y="2513"/>
                </a:moveTo>
                <a:cubicBezTo>
                  <a:pt x="423" y="2502"/>
                  <a:pt x="422" y="2493"/>
                  <a:pt x="419" y="2481"/>
                </a:cubicBezTo>
                <a:cubicBezTo>
                  <a:pt x="407" y="2495"/>
                  <a:pt x="421" y="2519"/>
                  <a:pt x="395" y="2524"/>
                </a:cubicBezTo>
                <a:cubicBezTo>
                  <a:pt x="398" y="2510"/>
                  <a:pt x="401" y="2497"/>
                  <a:pt x="404" y="2484"/>
                </a:cubicBezTo>
                <a:cubicBezTo>
                  <a:pt x="402" y="2484"/>
                  <a:pt x="399" y="2483"/>
                  <a:pt x="397" y="2483"/>
                </a:cubicBezTo>
                <a:cubicBezTo>
                  <a:pt x="393" y="2492"/>
                  <a:pt x="388" y="2502"/>
                  <a:pt x="384" y="2512"/>
                </a:cubicBezTo>
                <a:cubicBezTo>
                  <a:pt x="383" y="2511"/>
                  <a:pt x="382" y="2511"/>
                  <a:pt x="381" y="2511"/>
                </a:cubicBezTo>
                <a:cubicBezTo>
                  <a:pt x="381" y="2504"/>
                  <a:pt x="382" y="2497"/>
                  <a:pt x="383" y="2489"/>
                </a:cubicBezTo>
                <a:cubicBezTo>
                  <a:pt x="374" y="2489"/>
                  <a:pt x="367" y="2489"/>
                  <a:pt x="360" y="2489"/>
                </a:cubicBezTo>
                <a:cubicBezTo>
                  <a:pt x="365" y="2474"/>
                  <a:pt x="369" y="2461"/>
                  <a:pt x="373" y="2447"/>
                </a:cubicBezTo>
                <a:cubicBezTo>
                  <a:pt x="371" y="2447"/>
                  <a:pt x="369" y="2446"/>
                  <a:pt x="368" y="2445"/>
                </a:cubicBezTo>
                <a:cubicBezTo>
                  <a:pt x="360" y="2454"/>
                  <a:pt x="353" y="2464"/>
                  <a:pt x="348" y="2471"/>
                </a:cubicBezTo>
                <a:cubicBezTo>
                  <a:pt x="342" y="2456"/>
                  <a:pt x="337" y="2442"/>
                  <a:pt x="330" y="2422"/>
                </a:cubicBezTo>
                <a:cubicBezTo>
                  <a:pt x="326" y="2431"/>
                  <a:pt x="324" y="2435"/>
                  <a:pt x="322" y="2441"/>
                </a:cubicBezTo>
                <a:cubicBezTo>
                  <a:pt x="317" y="2432"/>
                  <a:pt x="314" y="2427"/>
                  <a:pt x="311" y="2422"/>
                </a:cubicBezTo>
                <a:cubicBezTo>
                  <a:pt x="295" y="2445"/>
                  <a:pt x="295" y="2485"/>
                  <a:pt x="311" y="2503"/>
                </a:cubicBezTo>
                <a:cubicBezTo>
                  <a:pt x="314" y="2506"/>
                  <a:pt x="319" y="2509"/>
                  <a:pt x="323" y="2508"/>
                </a:cubicBezTo>
                <a:cubicBezTo>
                  <a:pt x="343" y="2506"/>
                  <a:pt x="349" y="2516"/>
                  <a:pt x="351" y="2534"/>
                </a:cubicBezTo>
                <a:cubicBezTo>
                  <a:pt x="357" y="2568"/>
                  <a:pt x="378" y="2586"/>
                  <a:pt x="407" y="2586"/>
                </a:cubicBezTo>
                <a:cubicBezTo>
                  <a:pt x="453" y="2585"/>
                  <a:pt x="516" y="2538"/>
                  <a:pt x="528" y="2494"/>
                </a:cubicBezTo>
                <a:cubicBezTo>
                  <a:pt x="531" y="2484"/>
                  <a:pt x="529" y="2473"/>
                  <a:pt x="529" y="2464"/>
                </a:cubicBezTo>
                <a:cubicBezTo>
                  <a:pt x="520" y="2470"/>
                  <a:pt x="513" y="2475"/>
                  <a:pt x="504" y="2481"/>
                </a:cubicBezTo>
                <a:cubicBezTo>
                  <a:pt x="503" y="2486"/>
                  <a:pt x="502" y="2495"/>
                  <a:pt x="500" y="2508"/>
                </a:cubicBezTo>
                <a:cubicBezTo>
                  <a:pt x="494" y="2498"/>
                  <a:pt x="490" y="2493"/>
                  <a:pt x="486" y="2485"/>
                </a:cubicBezTo>
                <a:cubicBezTo>
                  <a:pt x="479" y="2491"/>
                  <a:pt x="473" y="2496"/>
                  <a:pt x="466" y="2502"/>
                </a:cubicBezTo>
                <a:cubicBezTo>
                  <a:pt x="466" y="2488"/>
                  <a:pt x="467" y="2476"/>
                  <a:pt x="468" y="2464"/>
                </a:cubicBezTo>
                <a:cubicBezTo>
                  <a:pt x="466" y="2464"/>
                  <a:pt x="463" y="2464"/>
                  <a:pt x="461" y="2464"/>
                </a:cubicBezTo>
                <a:cubicBezTo>
                  <a:pt x="453" y="2480"/>
                  <a:pt x="467" y="2503"/>
                  <a:pt x="444" y="2516"/>
                </a:cubicBezTo>
                <a:cubicBezTo>
                  <a:pt x="442" y="2511"/>
                  <a:pt x="439" y="2507"/>
                  <a:pt x="437" y="2503"/>
                </a:cubicBezTo>
                <a:cubicBezTo>
                  <a:pt x="432" y="2507"/>
                  <a:pt x="429" y="2510"/>
                  <a:pt x="425" y="2513"/>
                </a:cubicBezTo>
                <a:close/>
                <a:moveTo>
                  <a:pt x="765" y="357"/>
                </a:moveTo>
                <a:cubicBezTo>
                  <a:pt x="766" y="359"/>
                  <a:pt x="768" y="361"/>
                  <a:pt x="769" y="362"/>
                </a:cubicBezTo>
                <a:cubicBezTo>
                  <a:pt x="761" y="367"/>
                  <a:pt x="753" y="371"/>
                  <a:pt x="744" y="376"/>
                </a:cubicBezTo>
                <a:cubicBezTo>
                  <a:pt x="752" y="379"/>
                  <a:pt x="758" y="381"/>
                  <a:pt x="768" y="385"/>
                </a:cubicBezTo>
                <a:cubicBezTo>
                  <a:pt x="750" y="390"/>
                  <a:pt x="731" y="382"/>
                  <a:pt x="724" y="404"/>
                </a:cubicBezTo>
                <a:cubicBezTo>
                  <a:pt x="732" y="406"/>
                  <a:pt x="740" y="408"/>
                  <a:pt x="748" y="411"/>
                </a:cubicBezTo>
                <a:cubicBezTo>
                  <a:pt x="743" y="415"/>
                  <a:pt x="739" y="419"/>
                  <a:pt x="734" y="424"/>
                </a:cubicBezTo>
                <a:cubicBezTo>
                  <a:pt x="758" y="429"/>
                  <a:pt x="774" y="419"/>
                  <a:pt x="790" y="408"/>
                </a:cubicBezTo>
                <a:cubicBezTo>
                  <a:pt x="812" y="392"/>
                  <a:pt x="814" y="381"/>
                  <a:pt x="798" y="358"/>
                </a:cubicBezTo>
                <a:cubicBezTo>
                  <a:pt x="794" y="351"/>
                  <a:pt x="791" y="344"/>
                  <a:pt x="786" y="334"/>
                </a:cubicBezTo>
                <a:cubicBezTo>
                  <a:pt x="823" y="331"/>
                  <a:pt x="828" y="307"/>
                  <a:pt x="832" y="280"/>
                </a:cubicBezTo>
                <a:cubicBezTo>
                  <a:pt x="834" y="265"/>
                  <a:pt x="830" y="258"/>
                  <a:pt x="814" y="253"/>
                </a:cubicBezTo>
                <a:cubicBezTo>
                  <a:pt x="778" y="244"/>
                  <a:pt x="742" y="232"/>
                  <a:pt x="706" y="220"/>
                </a:cubicBezTo>
                <a:cubicBezTo>
                  <a:pt x="678" y="212"/>
                  <a:pt x="645" y="229"/>
                  <a:pt x="636" y="263"/>
                </a:cubicBezTo>
                <a:cubicBezTo>
                  <a:pt x="653" y="252"/>
                  <a:pt x="668" y="243"/>
                  <a:pt x="682" y="234"/>
                </a:cubicBezTo>
                <a:cubicBezTo>
                  <a:pt x="683" y="235"/>
                  <a:pt x="684" y="236"/>
                  <a:pt x="685" y="237"/>
                </a:cubicBezTo>
                <a:cubicBezTo>
                  <a:pt x="676" y="247"/>
                  <a:pt x="668" y="257"/>
                  <a:pt x="659" y="266"/>
                </a:cubicBezTo>
                <a:cubicBezTo>
                  <a:pt x="661" y="268"/>
                  <a:pt x="663" y="270"/>
                  <a:pt x="664" y="272"/>
                </a:cubicBezTo>
                <a:cubicBezTo>
                  <a:pt x="673" y="266"/>
                  <a:pt x="683" y="260"/>
                  <a:pt x="695" y="251"/>
                </a:cubicBezTo>
                <a:cubicBezTo>
                  <a:pt x="693" y="260"/>
                  <a:pt x="691" y="265"/>
                  <a:pt x="689" y="273"/>
                </a:cubicBezTo>
                <a:cubicBezTo>
                  <a:pt x="710" y="273"/>
                  <a:pt x="730" y="273"/>
                  <a:pt x="754" y="273"/>
                </a:cubicBezTo>
                <a:cubicBezTo>
                  <a:pt x="742" y="281"/>
                  <a:pt x="733" y="287"/>
                  <a:pt x="724" y="293"/>
                </a:cubicBezTo>
                <a:cubicBezTo>
                  <a:pt x="725" y="294"/>
                  <a:pt x="726" y="296"/>
                  <a:pt x="727" y="298"/>
                </a:cubicBezTo>
                <a:cubicBezTo>
                  <a:pt x="737" y="294"/>
                  <a:pt x="746" y="291"/>
                  <a:pt x="756" y="288"/>
                </a:cubicBezTo>
                <a:cubicBezTo>
                  <a:pt x="757" y="290"/>
                  <a:pt x="757" y="292"/>
                  <a:pt x="758" y="293"/>
                </a:cubicBezTo>
                <a:cubicBezTo>
                  <a:pt x="750" y="296"/>
                  <a:pt x="743" y="298"/>
                  <a:pt x="737" y="302"/>
                </a:cubicBezTo>
                <a:cubicBezTo>
                  <a:pt x="732" y="306"/>
                  <a:pt x="729" y="313"/>
                  <a:pt x="725" y="318"/>
                </a:cubicBezTo>
                <a:cubicBezTo>
                  <a:pt x="731" y="317"/>
                  <a:pt x="737" y="317"/>
                  <a:pt x="743" y="314"/>
                </a:cubicBezTo>
                <a:cubicBezTo>
                  <a:pt x="753" y="310"/>
                  <a:pt x="763" y="305"/>
                  <a:pt x="773" y="300"/>
                </a:cubicBezTo>
                <a:cubicBezTo>
                  <a:pt x="775" y="302"/>
                  <a:pt x="776" y="305"/>
                  <a:pt x="777" y="307"/>
                </a:cubicBezTo>
                <a:cubicBezTo>
                  <a:pt x="763" y="317"/>
                  <a:pt x="748" y="327"/>
                  <a:pt x="733" y="336"/>
                </a:cubicBezTo>
                <a:cubicBezTo>
                  <a:pt x="734" y="339"/>
                  <a:pt x="736" y="342"/>
                  <a:pt x="738" y="344"/>
                </a:cubicBezTo>
                <a:cubicBezTo>
                  <a:pt x="750" y="338"/>
                  <a:pt x="762" y="332"/>
                  <a:pt x="774" y="326"/>
                </a:cubicBezTo>
                <a:cubicBezTo>
                  <a:pt x="775" y="328"/>
                  <a:pt x="776" y="330"/>
                  <a:pt x="777" y="332"/>
                </a:cubicBezTo>
                <a:cubicBezTo>
                  <a:pt x="770" y="336"/>
                  <a:pt x="764" y="339"/>
                  <a:pt x="758" y="343"/>
                </a:cubicBezTo>
                <a:cubicBezTo>
                  <a:pt x="751" y="346"/>
                  <a:pt x="744" y="350"/>
                  <a:pt x="736" y="354"/>
                </a:cubicBezTo>
                <a:cubicBezTo>
                  <a:pt x="737" y="356"/>
                  <a:pt x="738" y="358"/>
                  <a:pt x="738" y="360"/>
                </a:cubicBezTo>
                <a:cubicBezTo>
                  <a:pt x="747" y="359"/>
                  <a:pt x="756" y="358"/>
                  <a:pt x="765" y="357"/>
                </a:cubicBezTo>
                <a:close/>
                <a:moveTo>
                  <a:pt x="479" y="2098"/>
                </a:moveTo>
                <a:cubicBezTo>
                  <a:pt x="457" y="2097"/>
                  <a:pt x="437" y="2111"/>
                  <a:pt x="433" y="2134"/>
                </a:cubicBezTo>
                <a:cubicBezTo>
                  <a:pt x="433" y="2138"/>
                  <a:pt x="433" y="2143"/>
                  <a:pt x="435" y="2145"/>
                </a:cubicBezTo>
                <a:cubicBezTo>
                  <a:pt x="458" y="2166"/>
                  <a:pt x="453" y="2189"/>
                  <a:pt x="446" y="2215"/>
                </a:cubicBezTo>
                <a:cubicBezTo>
                  <a:pt x="443" y="2224"/>
                  <a:pt x="457" y="2248"/>
                  <a:pt x="464" y="2249"/>
                </a:cubicBezTo>
                <a:cubicBezTo>
                  <a:pt x="496" y="2251"/>
                  <a:pt x="529" y="2248"/>
                  <a:pt x="561" y="2246"/>
                </a:cubicBezTo>
                <a:cubicBezTo>
                  <a:pt x="593" y="2245"/>
                  <a:pt x="615" y="2219"/>
                  <a:pt x="613" y="2187"/>
                </a:cubicBezTo>
                <a:cubicBezTo>
                  <a:pt x="612" y="2184"/>
                  <a:pt x="609" y="2180"/>
                  <a:pt x="606" y="2177"/>
                </a:cubicBezTo>
                <a:cubicBezTo>
                  <a:pt x="603" y="2180"/>
                  <a:pt x="598" y="2183"/>
                  <a:pt x="596" y="2186"/>
                </a:cubicBezTo>
                <a:cubicBezTo>
                  <a:pt x="594" y="2192"/>
                  <a:pt x="594" y="2198"/>
                  <a:pt x="593" y="2204"/>
                </a:cubicBezTo>
                <a:cubicBezTo>
                  <a:pt x="592" y="2204"/>
                  <a:pt x="591" y="2204"/>
                  <a:pt x="590" y="2204"/>
                </a:cubicBezTo>
                <a:cubicBezTo>
                  <a:pt x="587" y="2196"/>
                  <a:pt x="583" y="2188"/>
                  <a:pt x="580" y="2179"/>
                </a:cubicBezTo>
                <a:cubicBezTo>
                  <a:pt x="567" y="2187"/>
                  <a:pt x="573" y="2209"/>
                  <a:pt x="553" y="2205"/>
                </a:cubicBezTo>
                <a:cubicBezTo>
                  <a:pt x="555" y="2190"/>
                  <a:pt x="578" y="2181"/>
                  <a:pt x="563" y="2162"/>
                </a:cubicBezTo>
                <a:cubicBezTo>
                  <a:pt x="557" y="2172"/>
                  <a:pt x="552" y="2179"/>
                  <a:pt x="545" y="2188"/>
                </a:cubicBezTo>
                <a:cubicBezTo>
                  <a:pt x="542" y="2181"/>
                  <a:pt x="540" y="2176"/>
                  <a:pt x="537" y="2172"/>
                </a:cubicBezTo>
                <a:cubicBezTo>
                  <a:pt x="530" y="2177"/>
                  <a:pt x="524" y="2181"/>
                  <a:pt x="516" y="2186"/>
                </a:cubicBezTo>
                <a:cubicBezTo>
                  <a:pt x="518" y="2173"/>
                  <a:pt x="539" y="2168"/>
                  <a:pt x="527" y="2153"/>
                </a:cubicBezTo>
                <a:cubicBezTo>
                  <a:pt x="518" y="2159"/>
                  <a:pt x="509" y="2165"/>
                  <a:pt x="502" y="2170"/>
                </a:cubicBezTo>
                <a:cubicBezTo>
                  <a:pt x="494" y="2144"/>
                  <a:pt x="486" y="2122"/>
                  <a:pt x="479" y="2098"/>
                </a:cubicBezTo>
                <a:close/>
                <a:moveTo>
                  <a:pt x="250" y="391"/>
                </a:moveTo>
                <a:cubicBezTo>
                  <a:pt x="240" y="416"/>
                  <a:pt x="238" y="417"/>
                  <a:pt x="211" y="431"/>
                </a:cubicBezTo>
                <a:cubicBezTo>
                  <a:pt x="162" y="456"/>
                  <a:pt x="158" y="503"/>
                  <a:pt x="201" y="535"/>
                </a:cubicBezTo>
                <a:cubicBezTo>
                  <a:pt x="216" y="547"/>
                  <a:pt x="234" y="559"/>
                  <a:pt x="242" y="575"/>
                </a:cubicBezTo>
                <a:cubicBezTo>
                  <a:pt x="255" y="600"/>
                  <a:pt x="274" y="602"/>
                  <a:pt x="296" y="598"/>
                </a:cubicBezTo>
                <a:cubicBezTo>
                  <a:pt x="308" y="597"/>
                  <a:pt x="319" y="595"/>
                  <a:pt x="329" y="590"/>
                </a:cubicBezTo>
                <a:cubicBezTo>
                  <a:pt x="340" y="584"/>
                  <a:pt x="348" y="575"/>
                  <a:pt x="358" y="567"/>
                </a:cubicBezTo>
                <a:cubicBezTo>
                  <a:pt x="356" y="564"/>
                  <a:pt x="354" y="562"/>
                  <a:pt x="353" y="559"/>
                </a:cubicBezTo>
                <a:cubicBezTo>
                  <a:pt x="341" y="567"/>
                  <a:pt x="329" y="574"/>
                  <a:pt x="316" y="582"/>
                </a:cubicBezTo>
                <a:cubicBezTo>
                  <a:pt x="317" y="570"/>
                  <a:pt x="317" y="562"/>
                  <a:pt x="318" y="553"/>
                </a:cubicBezTo>
                <a:cubicBezTo>
                  <a:pt x="306" y="560"/>
                  <a:pt x="297" y="564"/>
                  <a:pt x="289" y="569"/>
                </a:cubicBezTo>
                <a:cubicBezTo>
                  <a:pt x="288" y="567"/>
                  <a:pt x="287" y="566"/>
                  <a:pt x="286" y="564"/>
                </a:cubicBezTo>
                <a:cubicBezTo>
                  <a:pt x="290" y="560"/>
                  <a:pt x="294" y="555"/>
                  <a:pt x="300" y="549"/>
                </a:cubicBezTo>
                <a:cubicBezTo>
                  <a:pt x="292" y="547"/>
                  <a:pt x="287" y="546"/>
                  <a:pt x="281" y="545"/>
                </a:cubicBezTo>
                <a:cubicBezTo>
                  <a:pt x="285" y="539"/>
                  <a:pt x="288" y="534"/>
                  <a:pt x="291" y="528"/>
                </a:cubicBezTo>
                <a:cubicBezTo>
                  <a:pt x="256" y="529"/>
                  <a:pt x="256" y="529"/>
                  <a:pt x="253" y="520"/>
                </a:cubicBezTo>
                <a:cubicBezTo>
                  <a:pt x="261" y="513"/>
                  <a:pt x="268" y="507"/>
                  <a:pt x="275" y="501"/>
                </a:cubicBezTo>
                <a:cubicBezTo>
                  <a:pt x="274" y="499"/>
                  <a:pt x="273" y="496"/>
                  <a:pt x="271" y="494"/>
                </a:cubicBezTo>
                <a:cubicBezTo>
                  <a:pt x="261" y="498"/>
                  <a:pt x="251" y="502"/>
                  <a:pt x="241" y="505"/>
                </a:cubicBezTo>
                <a:cubicBezTo>
                  <a:pt x="236" y="506"/>
                  <a:pt x="231" y="504"/>
                  <a:pt x="226" y="504"/>
                </a:cubicBezTo>
                <a:cubicBezTo>
                  <a:pt x="227" y="500"/>
                  <a:pt x="229" y="496"/>
                  <a:pt x="230" y="492"/>
                </a:cubicBezTo>
                <a:cubicBezTo>
                  <a:pt x="222" y="489"/>
                  <a:pt x="214" y="486"/>
                  <a:pt x="206" y="483"/>
                </a:cubicBezTo>
                <a:cubicBezTo>
                  <a:pt x="215" y="478"/>
                  <a:pt x="224" y="477"/>
                  <a:pt x="232" y="475"/>
                </a:cubicBezTo>
                <a:cubicBezTo>
                  <a:pt x="240" y="473"/>
                  <a:pt x="248" y="470"/>
                  <a:pt x="260" y="466"/>
                </a:cubicBezTo>
                <a:cubicBezTo>
                  <a:pt x="251" y="460"/>
                  <a:pt x="246" y="456"/>
                  <a:pt x="241" y="453"/>
                </a:cubicBezTo>
                <a:cubicBezTo>
                  <a:pt x="253" y="452"/>
                  <a:pt x="264" y="451"/>
                  <a:pt x="280" y="450"/>
                </a:cubicBezTo>
                <a:cubicBezTo>
                  <a:pt x="267" y="441"/>
                  <a:pt x="259" y="436"/>
                  <a:pt x="252" y="431"/>
                </a:cubicBezTo>
                <a:cubicBezTo>
                  <a:pt x="274" y="430"/>
                  <a:pt x="274" y="430"/>
                  <a:pt x="275" y="412"/>
                </a:cubicBezTo>
                <a:cubicBezTo>
                  <a:pt x="300" y="419"/>
                  <a:pt x="302" y="419"/>
                  <a:pt x="300" y="399"/>
                </a:cubicBezTo>
                <a:cubicBezTo>
                  <a:pt x="306" y="397"/>
                  <a:pt x="312" y="395"/>
                  <a:pt x="322" y="391"/>
                </a:cubicBezTo>
                <a:cubicBezTo>
                  <a:pt x="295" y="391"/>
                  <a:pt x="273" y="391"/>
                  <a:pt x="250" y="391"/>
                </a:cubicBezTo>
                <a:close/>
                <a:moveTo>
                  <a:pt x="479" y="493"/>
                </a:moveTo>
                <a:cubicBezTo>
                  <a:pt x="480" y="492"/>
                  <a:pt x="481" y="491"/>
                  <a:pt x="482" y="489"/>
                </a:cubicBezTo>
                <a:cubicBezTo>
                  <a:pt x="490" y="491"/>
                  <a:pt x="497" y="493"/>
                  <a:pt x="504" y="494"/>
                </a:cubicBezTo>
                <a:cubicBezTo>
                  <a:pt x="505" y="493"/>
                  <a:pt x="506" y="492"/>
                  <a:pt x="508" y="491"/>
                </a:cubicBezTo>
                <a:cubicBezTo>
                  <a:pt x="501" y="483"/>
                  <a:pt x="495" y="474"/>
                  <a:pt x="491" y="469"/>
                </a:cubicBezTo>
                <a:cubicBezTo>
                  <a:pt x="496" y="460"/>
                  <a:pt x="499" y="452"/>
                  <a:pt x="502" y="446"/>
                </a:cubicBezTo>
                <a:cubicBezTo>
                  <a:pt x="508" y="450"/>
                  <a:pt x="513" y="455"/>
                  <a:pt x="520" y="460"/>
                </a:cubicBezTo>
                <a:cubicBezTo>
                  <a:pt x="527" y="444"/>
                  <a:pt x="503" y="431"/>
                  <a:pt x="521" y="415"/>
                </a:cubicBezTo>
                <a:cubicBezTo>
                  <a:pt x="526" y="431"/>
                  <a:pt x="530" y="444"/>
                  <a:pt x="534" y="457"/>
                </a:cubicBezTo>
                <a:cubicBezTo>
                  <a:pt x="536" y="457"/>
                  <a:pt x="537" y="457"/>
                  <a:pt x="539" y="457"/>
                </a:cubicBezTo>
                <a:cubicBezTo>
                  <a:pt x="541" y="451"/>
                  <a:pt x="542" y="446"/>
                  <a:pt x="544" y="442"/>
                </a:cubicBezTo>
                <a:cubicBezTo>
                  <a:pt x="552" y="443"/>
                  <a:pt x="559" y="444"/>
                  <a:pt x="561" y="445"/>
                </a:cubicBezTo>
                <a:cubicBezTo>
                  <a:pt x="574" y="454"/>
                  <a:pt x="585" y="461"/>
                  <a:pt x="596" y="468"/>
                </a:cubicBezTo>
                <a:cubicBezTo>
                  <a:pt x="611" y="444"/>
                  <a:pt x="616" y="419"/>
                  <a:pt x="603" y="398"/>
                </a:cubicBezTo>
                <a:cubicBezTo>
                  <a:pt x="585" y="371"/>
                  <a:pt x="558" y="389"/>
                  <a:pt x="536" y="395"/>
                </a:cubicBezTo>
                <a:cubicBezTo>
                  <a:pt x="514" y="350"/>
                  <a:pt x="491" y="351"/>
                  <a:pt x="462" y="382"/>
                </a:cubicBezTo>
                <a:cubicBezTo>
                  <a:pt x="460" y="384"/>
                  <a:pt x="457" y="387"/>
                  <a:pt x="456" y="389"/>
                </a:cubicBezTo>
                <a:cubicBezTo>
                  <a:pt x="454" y="394"/>
                  <a:pt x="452" y="401"/>
                  <a:pt x="454" y="403"/>
                </a:cubicBezTo>
                <a:cubicBezTo>
                  <a:pt x="468" y="424"/>
                  <a:pt x="462" y="442"/>
                  <a:pt x="451" y="461"/>
                </a:cubicBezTo>
                <a:cubicBezTo>
                  <a:pt x="446" y="468"/>
                  <a:pt x="442" y="477"/>
                  <a:pt x="442" y="485"/>
                </a:cubicBezTo>
                <a:cubicBezTo>
                  <a:pt x="442" y="494"/>
                  <a:pt x="444" y="506"/>
                  <a:pt x="450" y="510"/>
                </a:cubicBezTo>
                <a:cubicBezTo>
                  <a:pt x="464" y="520"/>
                  <a:pt x="479" y="532"/>
                  <a:pt x="497" y="523"/>
                </a:cubicBezTo>
                <a:cubicBezTo>
                  <a:pt x="490" y="511"/>
                  <a:pt x="485" y="502"/>
                  <a:pt x="479" y="493"/>
                </a:cubicBezTo>
                <a:close/>
                <a:moveTo>
                  <a:pt x="2105" y="424"/>
                </a:moveTo>
                <a:cubicBezTo>
                  <a:pt x="2091" y="398"/>
                  <a:pt x="2067" y="388"/>
                  <a:pt x="2046" y="398"/>
                </a:cubicBezTo>
                <a:cubicBezTo>
                  <a:pt x="2032" y="405"/>
                  <a:pt x="2026" y="430"/>
                  <a:pt x="2020" y="449"/>
                </a:cubicBezTo>
                <a:cubicBezTo>
                  <a:pt x="2016" y="461"/>
                  <a:pt x="2022" y="472"/>
                  <a:pt x="2029" y="470"/>
                </a:cubicBezTo>
                <a:cubicBezTo>
                  <a:pt x="2039" y="462"/>
                  <a:pt x="2049" y="453"/>
                  <a:pt x="2061" y="443"/>
                </a:cubicBezTo>
                <a:cubicBezTo>
                  <a:pt x="2066" y="454"/>
                  <a:pt x="2068" y="459"/>
                  <a:pt x="2069" y="463"/>
                </a:cubicBezTo>
                <a:cubicBezTo>
                  <a:pt x="2077" y="459"/>
                  <a:pt x="2082" y="456"/>
                  <a:pt x="2093" y="450"/>
                </a:cubicBezTo>
                <a:cubicBezTo>
                  <a:pt x="2087" y="465"/>
                  <a:pt x="2082" y="475"/>
                  <a:pt x="2078" y="484"/>
                </a:cubicBezTo>
                <a:cubicBezTo>
                  <a:pt x="2079" y="486"/>
                  <a:pt x="2080" y="487"/>
                  <a:pt x="2081" y="488"/>
                </a:cubicBezTo>
                <a:cubicBezTo>
                  <a:pt x="2096" y="476"/>
                  <a:pt x="2110" y="464"/>
                  <a:pt x="2124" y="452"/>
                </a:cubicBezTo>
                <a:cubicBezTo>
                  <a:pt x="2125" y="454"/>
                  <a:pt x="2127" y="455"/>
                  <a:pt x="2128" y="457"/>
                </a:cubicBezTo>
                <a:cubicBezTo>
                  <a:pt x="2119" y="466"/>
                  <a:pt x="2111" y="476"/>
                  <a:pt x="2103" y="485"/>
                </a:cubicBezTo>
                <a:cubicBezTo>
                  <a:pt x="2104" y="487"/>
                  <a:pt x="2106" y="489"/>
                  <a:pt x="2107" y="491"/>
                </a:cubicBezTo>
                <a:cubicBezTo>
                  <a:pt x="2117" y="485"/>
                  <a:pt x="2126" y="479"/>
                  <a:pt x="2136" y="473"/>
                </a:cubicBezTo>
                <a:cubicBezTo>
                  <a:pt x="2144" y="496"/>
                  <a:pt x="2110" y="486"/>
                  <a:pt x="2113" y="509"/>
                </a:cubicBezTo>
                <a:cubicBezTo>
                  <a:pt x="2127" y="506"/>
                  <a:pt x="2140" y="502"/>
                  <a:pt x="2154" y="499"/>
                </a:cubicBezTo>
                <a:cubicBezTo>
                  <a:pt x="2155" y="501"/>
                  <a:pt x="2156" y="502"/>
                  <a:pt x="2157" y="504"/>
                </a:cubicBezTo>
                <a:cubicBezTo>
                  <a:pt x="2141" y="512"/>
                  <a:pt x="2128" y="522"/>
                  <a:pt x="2136" y="541"/>
                </a:cubicBezTo>
                <a:cubicBezTo>
                  <a:pt x="2128" y="543"/>
                  <a:pt x="2121" y="545"/>
                  <a:pt x="2112" y="548"/>
                </a:cubicBezTo>
                <a:cubicBezTo>
                  <a:pt x="2150" y="563"/>
                  <a:pt x="2185" y="539"/>
                  <a:pt x="2184" y="501"/>
                </a:cubicBezTo>
                <a:cubicBezTo>
                  <a:pt x="2184" y="495"/>
                  <a:pt x="2177" y="488"/>
                  <a:pt x="2172" y="482"/>
                </a:cubicBezTo>
                <a:cubicBezTo>
                  <a:pt x="2167" y="477"/>
                  <a:pt x="2161" y="473"/>
                  <a:pt x="2155" y="469"/>
                </a:cubicBezTo>
                <a:cubicBezTo>
                  <a:pt x="2178" y="460"/>
                  <a:pt x="2186" y="444"/>
                  <a:pt x="2183" y="427"/>
                </a:cubicBezTo>
                <a:cubicBezTo>
                  <a:pt x="2181" y="416"/>
                  <a:pt x="2172" y="402"/>
                  <a:pt x="2162" y="397"/>
                </a:cubicBezTo>
                <a:cubicBezTo>
                  <a:pt x="2147" y="389"/>
                  <a:pt x="2132" y="398"/>
                  <a:pt x="2121" y="410"/>
                </a:cubicBezTo>
                <a:cubicBezTo>
                  <a:pt x="2117" y="415"/>
                  <a:pt x="2111" y="418"/>
                  <a:pt x="2105" y="424"/>
                </a:cubicBezTo>
                <a:close/>
                <a:moveTo>
                  <a:pt x="541" y="2433"/>
                </a:moveTo>
                <a:cubicBezTo>
                  <a:pt x="546" y="2448"/>
                  <a:pt x="550" y="2460"/>
                  <a:pt x="555" y="2470"/>
                </a:cubicBezTo>
                <a:cubicBezTo>
                  <a:pt x="557" y="2474"/>
                  <a:pt x="564" y="2479"/>
                  <a:pt x="568" y="2479"/>
                </a:cubicBezTo>
                <a:cubicBezTo>
                  <a:pt x="595" y="2475"/>
                  <a:pt x="610" y="2489"/>
                  <a:pt x="623" y="2511"/>
                </a:cubicBezTo>
                <a:cubicBezTo>
                  <a:pt x="627" y="2517"/>
                  <a:pt x="635" y="2526"/>
                  <a:pt x="641" y="2526"/>
                </a:cubicBezTo>
                <a:cubicBezTo>
                  <a:pt x="657" y="2526"/>
                  <a:pt x="673" y="2523"/>
                  <a:pt x="689" y="2519"/>
                </a:cubicBezTo>
                <a:cubicBezTo>
                  <a:pt x="702" y="2516"/>
                  <a:pt x="706" y="2507"/>
                  <a:pt x="701" y="2493"/>
                </a:cubicBezTo>
                <a:cubicBezTo>
                  <a:pt x="690" y="2461"/>
                  <a:pt x="691" y="2429"/>
                  <a:pt x="706" y="2398"/>
                </a:cubicBezTo>
                <a:cubicBezTo>
                  <a:pt x="715" y="2379"/>
                  <a:pt x="707" y="2346"/>
                  <a:pt x="691" y="2332"/>
                </a:cubicBezTo>
                <a:cubicBezTo>
                  <a:pt x="689" y="2330"/>
                  <a:pt x="685" y="2331"/>
                  <a:pt x="677" y="2330"/>
                </a:cubicBezTo>
                <a:cubicBezTo>
                  <a:pt x="684" y="2337"/>
                  <a:pt x="687" y="2341"/>
                  <a:pt x="691" y="2346"/>
                </a:cubicBezTo>
                <a:cubicBezTo>
                  <a:pt x="684" y="2348"/>
                  <a:pt x="679" y="2349"/>
                  <a:pt x="675" y="2350"/>
                </a:cubicBezTo>
                <a:cubicBezTo>
                  <a:pt x="681" y="2361"/>
                  <a:pt x="686" y="2371"/>
                  <a:pt x="692" y="2381"/>
                </a:cubicBezTo>
                <a:cubicBezTo>
                  <a:pt x="691" y="2381"/>
                  <a:pt x="690" y="2382"/>
                  <a:pt x="689" y="2383"/>
                </a:cubicBezTo>
                <a:cubicBezTo>
                  <a:pt x="680" y="2376"/>
                  <a:pt x="671" y="2370"/>
                  <a:pt x="662" y="2363"/>
                </a:cubicBezTo>
                <a:cubicBezTo>
                  <a:pt x="661" y="2364"/>
                  <a:pt x="660" y="2365"/>
                  <a:pt x="659" y="2366"/>
                </a:cubicBezTo>
                <a:cubicBezTo>
                  <a:pt x="667" y="2379"/>
                  <a:pt x="675" y="2391"/>
                  <a:pt x="684" y="2403"/>
                </a:cubicBezTo>
                <a:cubicBezTo>
                  <a:pt x="682" y="2404"/>
                  <a:pt x="680" y="2405"/>
                  <a:pt x="678" y="2407"/>
                </a:cubicBezTo>
                <a:cubicBezTo>
                  <a:pt x="668" y="2395"/>
                  <a:pt x="658" y="2384"/>
                  <a:pt x="647" y="2373"/>
                </a:cubicBezTo>
                <a:cubicBezTo>
                  <a:pt x="646" y="2375"/>
                  <a:pt x="644" y="2376"/>
                  <a:pt x="643" y="2378"/>
                </a:cubicBezTo>
                <a:cubicBezTo>
                  <a:pt x="652" y="2392"/>
                  <a:pt x="661" y="2406"/>
                  <a:pt x="670" y="2420"/>
                </a:cubicBezTo>
                <a:cubicBezTo>
                  <a:pt x="667" y="2422"/>
                  <a:pt x="665" y="2423"/>
                  <a:pt x="662" y="2425"/>
                </a:cubicBezTo>
                <a:cubicBezTo>
                  <a:pt x="655" y="2414"/>
                  <a:pt x="648" y="2402"/>
                  <a:pt x="638" y="2388"/>
                </a:cubicBezTo>
                <a:cubicBezTo>
                  <a:pt x="637" y="2406"/>
                  <a:pt x="636" y="2421"/>
                  <a:pt x="636" y="2430"/>
                </a:cubicBezTo>
                <a:cubicBezTo>
                  <a:pt x="644" y="2432"/>
                  <a:pt x="651" y="2433"/>
                  <a:pt x="658" y="2434"/>
                </a:cubicBezTo>
                <a:cubicBezTo>
                  <a:pt x="658" y="2436"/>
                  <a:pt x="658" y="2438"/>
                  <a:pt x="657" y="2440"/>
                </a:cubicBezTo>
                <a:cubicBezTo>
                  <a:pt x="652" y="2442"/>
                  <a:pt x="647" y="2444"/>
                  <a:pt x="641" y="2446"/>
                </a:cubicBezTo>
                <a:cubicBezTo>
                  <a:pt x="643" y="2454"/>
                  <a:pt x="645" y="2461"/>
                  <a:pt x="648" y="2473"/>
                </a:cubicBezTo>
                <a:cubicBezTo>
                  <a:pt x="630" y="2459"/>
                  <a:pt x="630" y="2434"/>
                  <a:pt x="607" y="2429"/>
                </a:cubicBezTo>
                <a:cubicBezTo>
                  <a:pt x="617" y="2462"/>
                  <a:pt x="619" y="2472"/>
                  <a:pt x="614" y="2478"/>
                </a:cubicBezTo>
                <a:cubicBezTo>
                  <a:pt x="602" y="2447"/>
                  <a:pt x="575" y="2439"/>
                  <a:pt x="541" y="2433"/>
                </a:cubicBezTo>
                <a:close/>
                <a:moveTo>
                  <a:pt x="483" y="2316"/>
                </a:moveTo>
                <a:cubicBezTo>
                  <a:pt x="476" y="2305"/>
                  <a:pt x="470" y="2296"/>
                  <a:pt x="464" y="2287"/>
                </a:cubicBezTo>
                <a:cubicBezTo>
                  <a:pt x="452" y="2311"/>
                  <a:pt x="460" y="2328"/>
                  <a:pt x="474" y="2342"/>
                </a:cubicBezTo>
                <a:cubicBezTo>
                  <a:pt x="506" y="2374"/>
                  <a:pt x="546" y="2387"/>
                  <a:pt x="590" y="2383"/>
                </a:cubicBezTo>
                <a:cubicBezTo>
                  <a:pt x="595" y="2382"/>
                  <a:pt x="604" y="2378"/>
                  <a:pt x="604" y="2375"/>
                </a:cubicBezTo>
                <a:cubicBezTo>
                  <a:pt x="605" y="2370"/>
                  <a:pt x="600" y="2364"/>
                  <a:pt x="597" y="2358"/>
                </a:cubicBezTo>
                <a:cubicBezTo>
                  <a:pt x="594" y="2352"/>
                  <a:pt x="589" y="2346"/>
                  <a:pt x="583" y="2337"/>
                </a:cubicBezTo>
                <a:cubicBezTo>
                  <a:pt x="630" y="2340"/>
                  <a:pt x="651" y="2326"/>
                  <a:pt x="659" y="2290"/>
                </a:cubicBezTo>
                <a:cubicBezTo>
                  <a:pt x="667" y="2257"/>
                  <a:pt x="658" y="2230"/>
                  <a:pt x="632" y="2218"/>
                </a:cubicBezTo>
                <a:cubicBezTo>
                  <a:pt x="655" y="2281"/>
                  <a:pt x="598" y="2293"/>
                  <a:pt x="570" y="2324"/>
                </a:cubicBezTo>
                <a:cubicBezTo>
                  <a:pt x="568" y="2315"/>
                  <a:pt x="566" y="2307"/>
                  <a:pt x="563" y="2296"/>
                </a:cubicBezTo>
                <a:cubicBezTo>
                  <a:pt x="555" y="2306"/>
                  <a:pt x="551" y="2312"/>
                  <a:pt x="545" y="2320"/>
                </a:cubicBezTo>
                <a:cubicBezTo>
                  <a:pt x="542" y="2308"/>
                  <a:pt x="540" y="2300"/>
                  <a:pt x="538" y="2292"/>
                </a:cubicBezTo>
                <a:cubicBezTo>
                  <a:pt x="536" y="2292"/>
                  <a:pt x="535" y="2293"/>
                  <a:pt x="533" y="2293"/>
                </a:cubicBezTo>
                <a:cubicBezTo>
                  <a:pt x="532" y="2305"/>
                  <a:pt x="530" y="2318"/>
                  <a:pt x="528" y="2330"/>
                </a:cubicBezTo>
                <a:cubicBezTo>
                  <a:pt x="527" y="2330"/>
                  <a:pt x="526" y="2330"/>
                  <a:pt x="525" y="2330"/>
                </a:cubicBezTo>
                <a:cubicBezTo>
                  <a:pt x="523" y="2325"/>
                  <a:pt x="522" y="2319"/>
                  <a:pt x="518" y="2306"/>
                </a:cubicBezTo>
                <a:cubicBezTo>
                  <a:pt x="511" y="2319"/>
                  <a:pt x="506" y="2327"/>
                  <a:pt x="501" y="2335"/>
                </a:cubicBezTo>
                <a:cubicBezTo>
                  <a:pt x="499" y="2333"/>
                  <a:pt x="497" y="2332"/>
                  <a:pt x="495" y="2330"/>
                </a:cubicBezTo>
                <a:cubicBezTo>
                  <a:pt x="498" y="2320"/>
                  <a:pt x="501" y="2310"/>
                  <a:pt x="503" y="2301"/>
                </a:cubicBezTo>
                <a:cubicBezTo>
                  <a:pt x="501" y="2300"/>
                  <a:pt x="499" y="2299"/>
                  <a:pt x="497" y="2299"/>
                </a:cubicBezTo>
                <a:cubicBezTo>
                  <a:pt x="493" y="2303"/>
                  <a:pt x="490" y="2308"/>
                  <a:pt x="483" y="2316"/>
                </a:cubicBezTo>
                <a:close/>
                <a:moveTo>
                  <a:pt x="590" y="302"/>
                </a:moveTo>
                <a:cubicBezTo>
                  <a:pt x="592" y="302"/>
                  <a:pt x="595" y="303"/>
                  <a:pt x="597" y="303"/>
                </a:cubicBezTo>
                <a:cubicBezTo>
                  <a:pt x="595" y="313"/>
                  <a:pt x="592" y="324"/>
                  <a:pt x="590" y="334"/>
                </a:cubicBezTo>
                <a:cubicBezTo>
                  <a:pt x="589" y="340"/>
                  <a:pt x="592" y="347"/>
                  <a:pt x="593" y="353"/>
                </a:cubicBezTo>
                <a:cubicBezTo>
                  <a:pt x="597" y="348"/>
                  <a:pt x="601" y="343"/>
                  <a:pt x="605" y="338"/>
                </a:cubicBezTo>
                <a:cubicBezTo>
                  <a:pt x="608" y="333"/>
                  <a:pt x="611" y="328"/>
                  <a:pt x="614" y="323"/>
                </a:cubicBezTo>
                <a:cubicBezTo>
                  <a:pt x="616" y="324"/>
                  <a:pt x="617" y="325"/>
                  <a:pt x="619" y="326"/>
                </a:cubicBezTo>
                <a:cubicBezTo>
                  <a:pt x="617" y="334"/>
                  <a:pt x="616" y="341"/>
                  <a:pt x="614" y="351"/>
                </a:cubicBezTo>
                <a:cubicBezTo>
                  <a:pt x="623" y="351"/>
                  <a:pt x="629" y="351"/>
                  <a:pt x="637" y="352"/>
                </a:cubicBezTo>
                <a:cubicBezTo>
                  <a:pt x="633" y="358"/>
                  <a:pt x="630" y="364"/>
                  <a:pt x="627" y="370"/>
                </a:cubicBezTo>
                <a:cubicBezTo>
                  <a:pt x="634" y="373"/>
                  <a:pt x="639" y="375"/>
                  <a:pt x="644" y="377"/>
                </a:cubicBezTo>
                <a:cubicBezTo>
                  <a:pt x="642" y="400"/>
                  <a:pt x="639" y="423"/>
                  <a:pt x="636" y="451"/>
                </a:cubicBezTo>
                <a:cubicBezTo>
                  <a:pt x="666" y="428"/>
                  <a:pt x="676" y="402"/>
                  <a:pt x="676" y="371"/>
                </a:cubicBezTo>
                <a:cubicBezTo>
                  <a:pt x="677" y="341"/>
                  <a:pt x="663" y="321"/>
                  <a:pt x="634" y="313"/>
                </a:cubicBezTo>
                <a:cubicBezTo>
                  <a:pt x="633" y="304"/>
                  <a:pt x="633" y="295"/>
                  <a:pt x="631" y="287"/>
                </a:cubicBezTo>
                <a:cubicBezTo>
                  <a:pt x="627" y="270"/>
                  <a:pt x="615" y="262"/>
                  <a:pt x="598" y="259"/>
                </a:cubicBezTo>
                <a:cubicBezTo>
                  <a:pt x="584" y="257"/>
                  <a:pt x="578" y="263"/>
                  <a:pt x="570" y="274"/>
                </a:cubicBezTo>
                <a:cubicBezTo>
                  <a:pt x="562" y="285"/>
                  <a:pt x="548" y="293"/>
                  <a:pt x="535" y="298"/>
                </a:cubicBezTo>
                <a:cubicBezTo>
                  <a:pt x="522" y="304"/>
                  <a:pt x="507" y="306"/>
                  <a:pt x="493" y="311"/>
                </a:cubicBezTo>
                <a:cubicBezTo>
                  <a:pt x="472" y="319"/>
                  <a:pt x="461" y="335"/>
                  <a:pt x="460" y="357"/>
                </a:cubicBezTo>
                <a:cubicBezTo>
                  <a:pt x="461" y="359"/>
                  <a:pt x="463" y="360"/>
                  <a:pt x="465" y="362"/>
                </a:cubicBezTo>
                <a:cubicBezTo>
                  <a:pt x="477" y="350"/>
                  <a:pt x="489" y="339"/>
                  <a:pt x="502" y="327"/>
                </a:cubicBezTo>
                <a:cubicBezTo>
                  <a:pt x="504" y="332"/>
                  <a:pt x="507" y="337"/>
                  <a:pt x="511" y="343"/>
                </a:cubicBezTo>
                <a:cubicBezTo>
                  <a:pt x="518" y="336"/>
                  <a:pt x="523" y="329"/>
                  <a:pt x="529" y="322"/>
                </a:cubicBezTo>
                <a:cubicBezTo>
                  <a:pt x="531" y="330"/>
                  <a:pt x="532" y="336"/>
                  <a:pt x="534" y="344"/>
                </a:cubicBezTo>
                <a:cubicBezTo>
                  <a:pt x="539" y="340"/>
                  <a:pt x="543" y="337"/>
                  <a:pt x="547" y="334"/>
                </a:cubicBezTo>
                <a:cubicBezTo>
                  <a:pt x="549" y="343"/>
                  <a:pt x="551" y="350"/>
                  <a:pt x="552" y="357"/>
                </a:cubicBezTo>
                <a:cubicBezTo>
                  <a:pt x="554" y="357"/>
                  <a:pt x="555" y="357"/>
                  <a:pt x="557" y="357"/>
                </a:cubicBezTo>
                <a:cubicBezTo>
                  <a:pt x="559" y="344"/>
                  <a:pt x="561" y="331"/>
                  <a:pt x="563" y="319"/>
                </a:cubicBezTo>
                <a:cubicBezTo>
                  <a:pt x="564" y="319"/>
                  <a:pt x="565" y="319"/>
                  <a:pt x="566" y="319"/>
                </a:cubicBezTo>
                <a:cubicBezTo>
                  <a:pt x="568" y="329"/>
                  <a:pt x="570" y="339"/>
                  <a:pt x="573" y="349"/>
                </a:cubicBezTo>
                <a:cubicBezTo>
                  <a:pt x="574" y="349"/>
                  <a:pt x="576" y="349"/>
                  <a:pt x="578" y="349"/>
                </a:cubicBezTo>
                <a:cubicBezTo>
                  <a:pt x="582" y="333"/>
                  <a:pt x="586" y="317"/>
                  <a:pt x="590" y="302"/>
                </a:cubicBezTo>
                <a:close/>
                <a:moveTo>
                  <a:pt x="2073" y="1047"/>
                </a:moveTo>
                <a:cubicBezTo>
                  <a:pt x="2072" y="1046"/>
                  <a:pt x="2070" y="1045"/>
                  <a:pt x="2068" y="1044"/>
                </a:cubicBezTo>
                <a:cubicBezTo>
                  <a:pt x="2068" y="1038"/>
                  <a:pt x="2069" y="1032"/>
                  <a:pt x="2068" y="1026"/>
                </a:cubicBezTo>
                <a:cubicBezTo>
                  <a:pt x="2067" y="991"/>
                  <a:pt x="2056" y="959"/>
                  <a:pt x="2033" y="933"/>
                </a:cubicBezTo>
                <a:cubicBezTo>
                  <a:pt x="2021" y="919"/>
                  <a:pt x="2006" y="909"/>
                  <a:pt x="1987" y="918"/>
                </a:cubicBezTo>
                <a:cubicBezTo>
                  <a:pt x="2003" y="964"/>
                  <a:pt x="2018" y="1008"/>
                  <a:pt x="2036" y="1052"/>
                </a:cubicBezTo>
                <a:cubicBezTo>
                  <a:pt x="2046" y="1076"/>
                  <a:pt x="2058" y="1099"/>
                  <a:pt x="2073" y="1120"/>
                </a:cubicBezTo>
                <a:cubicBezTo>
                  <a:pt x="2081" y="1133"/>
                  <a:pt x="2095" y="1143"/>
                  <a:pt x="2107" y="1154"/>
                </a:cubicBezTo>
                <a:cubicBezTo>
                  <a:pt x="2108" y="1153"/>
                  <a:pt x="2110" y="1151"/>
                  <a:pt x="2112" y="1150"/>
                </a:cubicBezTo>
                <a:cubicBezTo>
                  <a:pt x="2107" y="1102"/>
                  <a:pt x="2123" y="1052"/>
                  <a:pt x="2102" y="1003"/>
                </a:cubicBezTo>
                <a:cubicBezTo>
                  <a:pt x="2097" y="1011"/>
                  <a:pt x="2094" y="1020"/>
                  <a:pt x="2090" y="1028"/>
                </a:cubicBezTo>
                <a:cubicBezTo>
                  <a:pt x="2085" y="1035"/>
                  <a:pt x="2079" y="1040"/>
                  <a:pt x="2073" y="1047"/>
                </a:cubicBezTo>
                <a:close/>
                <a:moveTo>
                  <a:pt x="2285" y="434"/>
                </a:moveTo>
                <a:cubicBezTo>
                  <a:pt x="2287" y="435"/>
                  <a:pt x="2290" y="436"/>
                  <a:pt x="2292" y="436"/>
                </a:cubicBezTo>
                <a:cubicBezTo>
                  <a:pt x="2299" y="421"/>
                  <a:pt x="2308" y="406"/>
                  <a:pt x="2313" y="390"/>
                </a:cubicBezTo>
                <a:cubicBezTo>
                  <a:pt x="2315" y="382"/>
                  <a:pt x="2311" y="370"/>
                  <a:pt x="2305" y="364"/>
                </a:cubicBezTo>
                <a:cubicBezTo>
                  <a:pt x="2289" y="347"/>
                  <a:pt x="2288" y="330"/>
                  <a:pt x="2296" y="311"/>
                </a:cubicBezTo>
                <a:cubicBezTo>
                  <a:pt x="2299" y="305"/>
                  <a:pt x="2301" y="299"/>
                  <a:pt x="2300" y="294"/>
                </a:cubicBezTo>
                <a:cubicBezTo>
                  <a:pt x="2287" y="261"/>
                  <a:pt x="2269" y="253"/>
                  <a:pt x="2234" y="265"/>
                </a:cubicBezTo>
                <a:cubicBezTo>
                  <a:pt x="2230" y="267"/>
                  <a:pt x="2225" y="268"/>
                  <a:pt x="2221" y="270"/>
                </a:cubicBezTo>
                <a:cubicBezTo>
                  <a:pt x="2210" y="277"/>
                  <a:pt x="2202" y="277"/>
                  <a:pt x="2194" y="264"/>
                </a:cubicBezTo>
                <a:cubicBezTo>
                  <a:pt x="2189" y="257"/>
                  <a:pt x="2176" y="250"/>
                  <a:pt x="2169" y="252"/>
                </a:cubicBezTo>
                <a:cubicBezTo>
                  <a:pt x="2145" y="257"/>
                  <a:pt x="2127" y="271"/>
                  <a:pt x="2115" y="291"/>
                </a:cubicBezTo>
                <a:cubicBezTo>
                  <a:pt x="2116" y="293"/>
                  <a:pt x="2117" y="295"/>
                  <a:pt x="2118" y="297"/>
                </a:cubicBezTo>
                <a:cubicBezTo>
                  <a:pt x="2130" y="292"/>
                  <a:pt x="2142" y="286"/>
                  <a:pt x="2154" y="281"/>
                </a:cubicBezTo>
                <a:cubicBezTo>
                  <a:pt x="2156" y="288"/>
                  <a:pt x="2158" y="295"/>
                  <a:pt x="2160" y="303"/>
                </a:cubicBezTo>
                <a:cubicBezTo>
                  <a:pt x="2167" y="299"/>
                  <a:pt x="2173" y="296"/>
                  <a:pt x="2177" y="294"/>
                </a:cubicBezTo>
                <a:cubicBezTo>
                  <a:pt x="2177" y="304"/>
                  <a:pt x="2176" y="313"/>
                  <a:pt x="2176" y="321"/>
                </a:cubicBezTo>
                <a:cubicBezTo>
                  <a:pt x="2190" y="312"/>
                  <a:pt x="2189" y="291"/>
                  <a:pt x="2212" y="293"/>
                </a:cubicBezTo>
                <a:cubicBezTo>
                  <a:pt x="2203" y="309"/>
                  <a:pt x="2187" y="321"/>
                  <a:pt x="2194" y="341"/>
                </a:cubicBezTo>
                <a:cubicBezTo>
                  <a:pt x="2204" y="327"/>
                  <a:pt x="2214" y="313"/>
                  <a:pt x="2223" y="299"/>
                </a:cubicBezTo>
                <a:cubicBezTo>
                  <a:pt x="2226" y="318"/>
                  <a:pt x="2204" y="329"/>
                  <a:pt x="2209" y="352"/>
                </a:cubicBezTo>
                <a:cubicBezTo>
                  <a:pt x="2226" y="341"/>
                  <a:pt x="2224" y="317"/>
                  <a:pt x="2246" y="316"/>
                </a:cubicBezTo>
                <a:cubicBezTo>
                  <a:pt x="2232" y="343"/>
                  <a:pt x="2232" y="343"/>
                  <a:pt x="2238" y="349"/>
                </a:cubicBezTo>
                <a:cubicBezTo>
                  <a:pt x="2246" y="338"/>
                  <a:pt x="2254" y="326"/>
                  <a:pt x="2262" y="315"/>
                </a:cubicBezTo>
                <a:cubicBezTo>
                  <a:pt x="2264" y="316"/>
                  <a:pt x="2266" y="318"/>
                  <a:pt x="2269" y="319"/>
                </a:cubicBezTo>
                <a:cubicBezTo>
                  <a:pt x="2265" y="325"/>
                  <a:pt x="2262" y="331"/>
                  <a:pt x="2259" y="337"/>
                </a:cubicBezTo>
                <a:cubicBezTo>
                  <a:pt x="2256" y="343"/>
                  <a:pt x="2253" y="349"/>
                  <a:pt x="2250" y="355"/>
                </a:cubicBezTo>
                <a:cubicBezTo>
                  <a:pt x="2257" y="354"/>
                  <a:pt x="2263" y="354"/>
                  <a:pt x="2271" y="353"/>
                </a:cubicBezTo>
                <a:cubicBezTo>
                  <a:pt x="2268" y="372"/>
                  <a:pt x="2281" y="368"/>
                  <a:pt x="2295" y="363"/>
                </a:cubicBezTo>
                <a:cubicBezTo>
                  <a:pt x="2291" y="389"/>
                  <a:pt x="2288" y="411"/>
                  <a:pt x="2285" y="434"/>
                </a:cubicBezTo>
                <a:close/>
                <a:moveTo>
                  <a:pt x="1978" y="2250"/>
                </a:moveTo>
                <a:cubicBezTo>
                  <a:pt x="1953" y="2293"/>
                  <a:pt x="1961" y="2319"/>
                  <a:pt x="1997" y="2338"/>
                </a:cubicBezTo>
                <a:cubicBezTo>
                  <a:pt x="2017" y="2349"/>
                  <a:pt x="2036" y="2363"/>
                  <a:pt x="2055" y="2375"/>
                </a:cubicBezTo>
                <a:cubicBezTo>
                  <a:pt x="2058" y="2377"/>
                  <a:pt x="2063" y="2378"/>
                  <a:pt x="2066" y="2376"/>
                </a:cubicBezTo>
                <a:cubicBezTo>
                  <a:pt x="2104" y="2359"/>
                  <a:pt x="2140" y="2340"/>
                  <a:pt x="2165" y="2305"/>
                </a:cubicBezTo>
                <a:cubicBezTo>
                  <a:pt x="2175" y="2292"/>
                  <a:pt x="2180" y="2277"/>
                  <a:pt x="2172" y="2263"/>
                </a:cubicBezTo>
                <a:cubicBezTo>
                  <a:pt x="2162" y="2268"/>
                  <a:pt x="2153" y="2273"/>
                  <a:pt x="2142" y="2279"/>
                </a:cubicBezTo>
                <a:cubicBezTo>
                  <a:pt x="2143" y="2281"/>
                  <a:pt x="2145" y="2285"/>
                  <a:pt x="2145" y="2287"/>
                </a:cubicBezTo>
                <a:cubicBezTo>
                  <a:pt x="2140" y="2293"/>
                  <a:pt x="2134" y="2299"/>
                  <a:pt x="2127" y="2306"/>
                </a:cubicBezTo>
                <a:cubicBezTo>
                  <a:pt x="2122" y="2298"/>
                  <a:pt x="2115" y="2289"/>
                  <a:pt x="2109" y="2280"/>
                </a:cubicBezTo>
                <a:cubicBezTo>
                  <a:pt x="2107" y="2281"/>
                  <a:pt x="2106" y="2282"/>
                  <a:pt x="2105" y="2283"/>
                </a:cubicBezTo>
                <a:cubicBezTo>
                  <a:pt x="2105" y="2288"/>
                  <a:pt x="2106" y="2294"/>
                  <a:pt x="2107" y="2301"/>
                </a:cubicBezTo>
                <a:cubicBezTo>
                  <a:pt x="2099" y="2295"/>
                  <a:pt x="2092" y="2290"/>
                  <a:pt x="2084" y="2285"/>
                </a:cubicBezTo>
                <a:cubicBezTo>
                  <a:pt x="2077" y="2305"/>
                  <a:pt x="2100" y="2321"/>
                  <a:pt x="2089" y="2343"/>
                </a:cubicBezTo>
                <a:cubicBezTo>
                  <a:pt x="2082" y="2329"/>
                  <a:pt x="2077" y="2319"/>
                  <a:pt x="2070" y="2305"/>
                </a:cubicBezTo>
                <a:cubicBezTo>
                  <a:pt x="2066" y="2317"/>
                  <a:pt x="2064" y="2323"/>
                  <a:pt x="2060" y="2335"/>
                </a:cubicBezTo>
                <a:cubicBezTo>
                  <a:pt x="2057" y="2322"/>
                  <a:pt x="2056" y="2314"/>
                  <a:pt x="2054" y="2304"/>
                </a:cubicBezTo>
                <a:cubicBezTo>
                  <a:pt x="2045" y="2310"/>
                  <a:pt x="2039" y="2314"/>
                  <a:pt x="2032" y="2318"/>
                </a:cubicBezTo>
                <a:cubicBezTo>
                  <a:pt x="2031" y="2313"/>
                  <a:pt x="2029" y="2308"/>
                  <a:pt x="2027" y="2302"/>
                </a:cubicBezTo>
                <a:cubicBezTo>
                  <a:pt x="2021" y="2306"/>
                  <a:pt x="2017" y="2309"/>
                  <a:pt x="2015" y="2310"/>
                </a:cubicBezTo>
                <a:cubicBezTo>
                  <a:pt x="2003" y="2290"/>
                  <a:pt x="1992" y="2272"/>
                  <a:pt x="1978" y="2250"/>
                </a:cubicBezTo>
                <a:close/>
                <a:moveTo>
                  <a:pt x="2180" y="2351"/>
                </a:moveTo>
                <a:cubicBezTo>
                  <a:pt x="2182" y="2357"/>
                  <a:pt x="2185" y="2363"/>
                  <a:pt x="2188" y="2371"/>
                </a:cubicBezTo>
                <a:cubicBezTo>
                  <a:pt x="2204" y="2366"/>
                  <a:pt x="2219" y="2362"/>
                  <a:pt x="2233" y="2357"/>
                </a:cubicBezTo>
                <a:cubicBezTo>
                  <a:pt x="2298" y="2334"/>
                  <a:pt x="2318" y="2298"/>
                  <a:pt x="2309" y="2229"/>
                </a:cubicBezTo>
                <a:cubicBezTo>
                  <a:pt x="2305" y="2204"/>
                  <a:pt x="2286" y="2194"/>
                  <a:pt x="2271" y="2180"/>
                </a:cubicBezTo>
                <a:cubicBezTo>
                  <a:pt x="2269" y="2178"/>
                  <a:pt x="2264" y="2179"/>
                  <a:pt x="2257" y="2179"/>
                </a:cubicBezTo>
                <a:cubicBezTo>
                  <a:pt x="2267" y="2197"/>
                  <a:pt x="2275" y="2212"/>
                  <a:pt x="2284" y="2228"/>
                </a:cubicBezTo>
                <a:cubicBezTo>
                  <a:pt x="2267" y="2235"/>
                  <a:pt x="2254" y="2213"/>
                  <a:pt x="2241" y="2230"/>
                </a:cubicBezTo>
                <a:cubicBezTo>
                  <a:pt x="2249" y="2235"/>
                  <a:pt x="2257" y="2240"/>
                  <a:pt x="2269" y="2248"/>
                </a:cubicBezTo>
                <a:cubicBezTo>
                  <a:pt x="2256" y="2247"/>
                  <a:pt x="2249" y="2247"/>
                  <a:pt x="2243" y="2247"/>
                </a:cubicBezTo>
                <a:cubicBezTo>
                  <a:pt x="2243" y="2248"/>
                  <a:pt x="2242" y="2249"/>
                  <a:pt x="2242" y="2251"/>
                </a:cubicBezTo>
                <a:cubicBezTo>
                  <a:pt x="2249" y="2256"/>
                  <a:pt x="2256" y="2261"/>
                  <a:pt x="2263" y="2267"/>
                </a:cubicBezTo>
                <a:cubicBezTo>
                  <a:pt x="2262" y="2269"/>
                  <a:pt x="2261" y="2271"/>
                  <a:pt x="2260" y="2272"/>
                </a:cubicBezTo>
                <a:cubicBezTo>
                  <a:pt x="2244" y="2266"/>
                  <a:pt x="2229" y="2260"/>
                  <a:pt x="2213" y="2254"/>
                </a:cubicBezTo>
                <a:cubicBezTo>
                  <a:pt x="2212" y="2257"/>
                  <a:pt x="2211" y="2259"/>
                  <a:pt x="2210" y="2261"/>
                </a:cubicBezTo>
                <a:cubicBezTo>
                  <a:pt x="2226" y="2272"/>
                  <a:pt x="2241" y="2282"/>
                  <a:pt x="2257" y="2292"/>
                </a:cubicBezTo>
                <a:cubicBezTo>
                  <a:pt x="2256" y="2294"/>
                  <a:pt x="2254" y="2297"/>
                  <a:pt x="2253" y="2299"/>
                </a:cubicBezTo>
                <a:cubicBezTo>
                  <a:pt x="2245" y="2295"/>
                  <a:pt x="2237" y="2291"/>
                  <a:pt x="2229" y="2287"/>
                </a:cubicBezTo>
                <a:cubicBezTo>
                  <a:pt x="2221" y="2283"/>
                  <a:pt x="2213" y="2274"/>
                  <a:pt x="2206" y="2287"/>
                </a:cubicBezTo>
                <a:cubicBezTo>
                  <a:pt x="2220" y="2297"/>
                  <a:pt x="2233" y="2307"/>
                  <a:pt x="2247" y="2317"/>
                </a:cubicBezTo>
                <a:cubicBezTo>
                  <a:pt x="2230" y="2322"/>
                  <a:pt x="2221" y="2299"/>
                  <a:pt x="2204" y="2312"/>
                </a:cubicBezTo>
                <a:cubicBezTo>
                  <a:pt x="2208" y="2318"/>
                  <a:pt x="2211" y="2323"/>
                  <a:pt x="2214" y="2327"/>
                </a:cubicBezTo>
                <a:cubicBezTo>
                  <a:pt x="2204" y="2328"/>
                  <a:pt x="2196" y="2329"/>
                  <a:pt x="2186" y="2331"/>
                </a:cubicBezTo>
                <a:cubicBezTo>
                  <a:pt x="2191" y="2337"/>
                  <a:pt x="2194" y="2341"/>
                  <a:pt x="2198" y="2346"/>
                </a:cubicBezTo>
                <a:cubicBezTo>
                  <a:pt x="2191" y="2347"/>
                  <a:pt x="2186" y="2349"/>
                  <a:pt x="2180" y="2351"/>
                </a:cubicBezTo>
                <a:close/>
                <a:moveTo>
                  <a:pt x="434" y="312"/>
                </a:moveTo>
                <a:cubicBezTo>
                  <a:pt x="427" y="297"/>
                  <a:pt x="422" y="285"/>
                  <a:pt x="416" y="273"/>
                </a:cubicBezTo>
                <a:cubicBezTo>
                  <a:pt x="417" y="273"/>
                  <a:pt x="418" y="272"/>
                  <a:pt x="419" y="272"/>
                </a:cubicBezTo>
                <a:cubicBezTo>
                  <a:pt x="425" y="276"/>
                  <a:pt x="431" y="281"/>
                  <a:pt x="440" y="288"/>
                </a:cubicBezTo>
                <a:cubicBezTo>
                  <a:pt x="439" y="276"/>
                  <a:pt x="438" y="269"/>
                  <a:pt x="437" y="262"/>
                </a:cubicBezTo>
                <a:cubicBezTo>
                  <a:pt x="439" y="260"/>
                  <a:pt x="442" y="258"/>
                  <a:pt x="444" y="256"/>
                </a:cubicBezTo>
                <a:cubicBezTo>
                  <a:pt x="448" y="264"/>
                  <a:pt x="452" y="271"/>
                  <a:pt x="457" y="281"/>
                </a:cubicBezTo>
                <a:cubicBezTo>
                  <a:pt x="475" y="253"/>
                  <a:pt x="497" y="255"/>
                  <a:pt x="522" y="268"/>
                </a:cubicBezTo>
                <a:cubicBezTo>
                  <a:pt x="519" y="241"/>
                  <a:pt x="491" y="222"/>
                  <a:pt x="470" y="231"/>
                </a:cubicBezTo>
                <a:cubicBezTo>
                  <a:pt x="451" y="239"/>
                  <a:pt x="433" y="239"/>
                  <a:pt x="416" y="229"/>
                </a:cubicBezTo>
                <a:cubicBezTo>
                  <a:pt x="406" y="223"/>
                  <a:pt x="399" y="226"/>
                  <a:pt x="393" y="235"/>
                </a:cubicBezTo>
                <a:cubicBezTo>
                  <a:pt x="374" y="263"/>
                  <a:pt x="354" y="291"/>
                  <a:pt x="337" y="321"/>
                </a:cubicBezTo>
                <a:cubicBezTo>
                  <a:pt x="330" y="333"/>
                  <a:pt x="328" y="349"/>
                  <a:pt x="327" y="364"/>
                </a:cubicBezTo>
                <a:cubicBezTo>
                  <a:pt x="326" y="382"/>
                  <a:pt x="338" y="392"/>
                  <a:pt x="355" y="392"/>
                </a:cubicBezTo>
                <a:cubicBezTo>
                  <a:pt x="351" y="386"/>
                  <a:pt x="346" y="379"/>
                  <a:pt x="341" y="373"/>
                </a:cubicBezTo>
                <a:cubicBezTo>
                  <a:pt x="362" y="365"/>
                  <a:pt x="362" y="365"/>
                  <a:pt x="366" y="335"/>
                </a:cubicBezTo>
                <a:cubicBezTo>
                  <a:pt x="371" y="335"/>
                  <a:pt x="376" y="335"/>
                  <a:pt x="381" y="336"/>
                </a:cubicBezTo>
                <a:cubicBezTo>
                  <a:pt x="380" y="308"/>
                  <a:pt x="382" y="307"/>
                  <a:pt x="434" y="312"/>
                </a:cubicBezTo>
                <a:close/>
                <a:moveTo>
                  <a:pt x="2241" y="2172"/>
                </a:moveTo>
                <a:cubicBezTo>
                  <a:pt x="2276" y="2168"/>
                  <a:pt x="2292" y="2147"/>
                  <a:pt x="2284" y="2115"/>
                </a:cubicBezTo>
                <a:cubicBezTo>
                  <a:pt x="2280" y="2095"/>
                  <a:pt x="2271" y="2091"/>
                  <a:pt x="2253" y="2099"/>
                </a:cubicBezTo>
                <a:cubicBezTo>
                  <a:pt x="2244" y="2102"/>
                  <a:pt x="2235" y="2105"/>
                  <a:pt x="2226" y="2108"/>
                </a:cubicBezTo>
                <a:cubicBezTo>
                  <a:pt x="2219" y="2065"/>
                  <a:pt x="2207" y="2049"/>
                  <a:pt x="2179" y="2043"/>
                </a:cubicBezTo>
                <a:cubicBezTo>
                  <a:pt x="2159" y="2040"/>
                  <a:pt x="2144" y="2045"/>
                  <a:pt x="2137" y="2057"/>
                </a:cubicBezTo>
                <a:cubicBezTo>
                  <a:pt x="2143" y="2062"/>
                  <a:pt x="2149" y="2066"/>
                  <a:pt x="2155" y="2070"/>
                </a:cubicBezTo>
                <a:cubicBezTo>
                  <a:pt x="2178" y="2074"/>
                  <a:pt x="2208" y="2096"/>
                  <a:pt x="2201" y="2111"/>
                </a:cubicBezTo>
                <a:cubicBezTo>
                  <a:pt x="2206" y="2114"/>
                  <a:pt x="2212" y="2117"/>
                  <a:pt x="2218" y="2120"/>
                </a:cubicBezTo>
                <a:cubicBezTo>
                  <a:pt x="2210" y="2126"/>
                  <a:pt x="2202" y="2132"/>
                  <a:pt x="2192" y="2140"/>
                </a:cubicBezTo>
                <a:cubicBezTo>
                  <a:pt x="2207" y="2143"/>
                  <a:pt x="2216" y="2144"/>
                  <a:pt x="2225" y="2146"/>
                </a:cubicBezTo>
                <a:cubicBezTo>
                  <a:pt x="2225" y="2147"/>
                  <a:pt x="2225" y="2148"/>
                  <a:pt x="2225" y="2149"/>
                </a:cubicBezTo>
                <a:cubicBezTo>
                  <a:pt x="2214" y="2151"/>
                  <a:pt x="2204" y="2152"/>
                  <a:pt x="2193" y="2153"/>
                </a:cubicBezTo>
                <a:cubicBezTo>
                  <a:pt x="2193" y="2155"/>
                  <a:pt x="2192" y="2157"/>
                  <a:pt x="2191" y="2159"/>
                </a:cubicBezTo>
                <a:cubicBezTo>
                  <a:pt x="2196" y="2161"/>
                  <a:pt x="2201" y="2164"/>
                  <a:pt x="2207" y="2166"/>
                </a:cubicBezTo>
                <a:cubicBezTo>
                  <a:pt x="2198" y="2170"/>
                  <a:pt x="2193" y="2172"/>
                  <a:pt x="2186" y="2175"/>
                </a:cubicBezTo>
                <a:cubicBezTo>
                  <a:pt x="2199" y="2181"/>
                  <a:pt x="2209" y="2187"/>
                  <a:pt x="2216" y="2190"/>
                </a:cubicBezTo>
                <a:cubicBezTo>
                  <a:pt x="2202" y="2204"/>
                  <a:pt x="2189" y="2217"/>
                  <a:pt x="2174" y="2232"/>
                </a:cubicBezTo>
                <a:cubicBezTo>
                  <a:pt x="2213" y="2236"/>
                  <a:pt x="2226" y="2223"/>
                  <a:pt x="2241" y="2172"/>
                </a:cubicBezTo>
                <a:close/>
                <a:moveTo>
                  <a:pt x="2090" y="888"/>
                </a:moveTo>
                <a:cubicBezTo>
                  <a:pt x="2105" y="842"/>
                  <a:pt x="2118" y="799"/>
                  <a:pt x="2133" y="754"/>
                </a:cubicBezTo>
                <a:cubicBezTo>
                  <a:pt x="2082" y="753"/>
                  <a:pt x="2037" y="771"/>
                  <a:pt x="1992" y="753"/>
                </a:cubicBezTo>
                <a:cubicBezTo>
                  <a:pt x="2021" y="801"/>
                  <a:pt x="2041" y="854"/>
                  <a:pt x="2090" y="888"/>
                </a:cubicBezTo>
                <a:close/>
                <a:moveTo>
                  <a:pt x="447" y="2070"/>
                </a:moveTo>
                <a:cubicBezTo>
                  <a:pt x="397" y="2057"/>
                  <a:pt x="329" y="2112"/>
                  <a:pt x="308" y="2176"/>
                </a:cubicBezTo>
                <a:cubicBezTo>
                  <a:pt x="327" y="2198"/>
                  <a:pt x="345" y="2218"/>
                  <a:pt x="362" y="2239"/>
                </a:cubicBezTo>
                <a:cubicBezTo>
                  <a:pt x="381" y="2261"/>
                  <a:pt x="402" y="2279"/>
                  <a:pt x="438" y="2278"/>
                </a:cubicBezTo>
                <a:cubicBezTo>
                  <a:pt x="422" y="2258"/>
                  <a:pt x="424" y="2227"/>
                  <a:pt x="387" y="2229"/>
                </a:cubicBezTo>
                <a:cubicBezTo>
                  <a:pt x="391" y="2224"/>
                  <a:pt x="394" y="2221"/>
                  <a:pt x="396" y="2218"/>
                </a:cubicBezTo>
                <a:cubicBezTo>
                  <a:pt x="398" y="2215"/>
                  <a:pt x="400" y="2212"/>
                  <a:pt x="402" y="2208"/>
                </a:cubicBezTo>
                <a:cubicBezTo>
                  <a:pt x="379" y="2200"/>
                  <a:pt x="379" y="2200"/>
                  <a:pt x="386" y="2180"/>
                </a:cubicBezTo>
                <a:cubicBezTo>
                  <a:pt x="357" y="2175"/>
                  <a:pt x="355" y="2170"/>
                  <a:pt x="372" y="2146"/>
                </a:cubicBezTo>
                <a:cubicBezTo>
                  <a:pt x="375" y="2142"/>
                  <a:pt x="378" y="2137"/>
                  <a:pt x="380" y="2132"/>
                </a:cubicBezTo>
                <a:cubicBezTo>
                  <a:pt x="391" y="2099"/>
                  <a:pt x="410" y="2076"/>
                  <a:pt x="447" y="2070"/>
                </a:cubicBezTo>
                <a:close/>
                <a:moveTo>
                  <a:pt x="1966" y="847"/>
                </a:moveTo>
                <a:cubicBezTo>
                  <a:pt x="1968" y="844"/>
                  <a:pt x="1970" y="842"/>
                  <a:pt x="1971" y="839"/>
                </a:cubicBezTo>
                <a:cubicBezTo>
                  <a:pt x="1943" y="795"/>
                  <a:pt x="1916" y="749"/>
                  <a:pt x="1873" y="716"/>
                </a:cubicBezTo>
                <a:cubicBezTo>
                  <a:pt x="1837" y="689"/>
                  <a:pt x="1803" y="700"/>
                  <a:pt x="1786" y="742"/>
                </a:cubicBezTo>
                <a:cubicBezTo>
                  <a:pt x="1807" y="752"/>
                  <a:pt x="1828" y="761"/>
                  <a:pt x="1848" y="773"/>
                </a:cubicBezTo>
                <a:cubicBezTo>
                  <a:pt x="1866" y="784"/>
                  <a:pt x="1882" y="799"/>
                  <a:pt x="1900" y="810"/>
                </a:cubicBezTo>
                <a:cubicBezTo>
                  <a:pt x="1921" y="823"/>
                  <a:pt x="1944" y="834"/>
                  <a:pt x="1966" y="847"/>
                </a:cubicBezTo>
                <a:close/>
                <a:moveTo>
                  <a:pt x="690" y="1954"/>
                </a:moveTo>
                <a:cubicBezTo>
                  <a:pt x="690" y="1953"/>
                  <a:pt x="690" y="1951"/>
                  <a:pt x="691" y="1949"/>
                </a:cubicBezTo>
                <a:cubicBezTo>
                  <a:pt x="639" y="1887"/>
                  <a:pt x="587" y="1825"/>
                  <a:pt x="536" y="1765"/>
                </a:cubicBezTo>
                <a:cubicBezTo>
                  <a:pt x="523" y="1806"/>
                  <a:pt x="510" y="1846"/>
                  <a:pt x="497" y="1887"/>
                </a:cubicBezTo>
                <a:cubicBezTo>
                  <a:pt x="517" y="1902"/>
                  <a:pt x="536" y="1894"/>
                  <a:pt x="556" y="1886"/>
                </a:cubicBezTo>
                <a:cubicBezTo>
                  <a:pt x="594" y="1870"/>
                  <a:pt x="614" y="1875"/>
                  <a:pt x="639" y="1908"/>
                </a:cubicBezTo>
                <a:cubicBezTo>
                  <a:pt x="648" y="1919"/>
                  <a:pt x="655" y="1931"/>
                  <a:pt x="665" y="1941"/>
                </a:cubicBezTo>
                <a:cubicBezTo>
                  <a:pt x="671" y="1947"/>
                  <a:pt x="681" y="1950"/>
                  <a:pt x="690" y="1954"/>
                </a:cubicBezTo>
                <a:close/>
                <a:moveTo>
                  <a:pt x="2033" y="338"/>
                </a:moveTo>
                <a:cubicBezTo>
                  <a:pt x="2039" y="350"/>
                  <a:pt x="2045" y="360"/>
                  <a:pt x="2050" y="369"/>
                </a:cubicBezTo>
                <a:cubicBezTo>
                  <a:pt x="2059" y="351"/>
                  <a:pt x="2038" y="336"/>
                  <a:pt x="2053" y="318"/>
                </a:cubicBezTo>
                <a:cubicBezTo>
                  <a:pt x="2059" y="333"/>
                  <a:pt x="2051" y="353"/>
                  <a:pt x="2074" y="359"/>
                </a:cubicBezTo>
                <a:cubicBezTo>
                  <a:pt x="2075" y="348"/>
                  <a:pt x="2076" y="338"/>
                  <a:pt x="2077" y="326"/>
                </a:cubicBezTo>
                <a:cubicBezTo>
                  <a:pt x="2083" y="332"/>
                  <a:pt x="2087" y="336"/>
                  <a:pt x="2093" y="343"/>
                </a:cubicBezTo>
                <a:cubicBezTo>
                  <a:pt x="2100" y="314"/>
                  <a:pt x="2093" y="292"/>
                  <a:pt x="2076" y="272"/>
                </a:cubicBezTo>
                <a:cubicBezTo>
                  <a:pt x="2069" y="262"/>
                  <a:pt x="2062" y="260"/>
                  <a:pt x="2051" y="266"/>
                </a:cubicBezTo>
                <a:cubicBezTo>
                  <a:pt x="2026" y="279"/>
                  <a:pt x="2006" y="297"/>
                  <a:pt x="1995" y="323"/>
                </a:cubicBezTo>
                <a:cubicBezTo>
                  <a:pt x="1986" y="343"/>
                  <a:pt x="1978" y="363"/>
                  <a:pt x="1971" y="384"/>
                </a:cubicBezTo>
                <a:cubicBezTo>
                  <a:pt x="1963" y="404"/>
                  <a:pt x="1977" y="431"/>
                  <a:pt x="2000" y="438"/>
                </a:cubicBezTo>
                <a:cubicBezTo>
                  <a:pt x="1999" y="417"/>
                  <a:pt x="1976" y="396"/>
                  <a:pt x="1998" y="375"/>
                </a:cubicBezTo>
                <a:cubicBezTo>
                  <a:pt x="2005" y="382"/>
                  <a:pt x="2010" y="389"/>
                  <a:pt x="2016" y="395"/>
                </a:cubicBezTo>
                <a:cubicBezTo>
                  <a:pt x="2018" y="394"/>
                  <a:pt x="2019" y="393"/>
                  <a:pt x="2020" y="392"/>
                </a:cubicBezTo>
                <a:cubicBezTo>
                  <a:pt x="2017" y="380"/>
                  <a:pt x="2014" y="368"/>
                  <a:pt x="2011" y="356"/>
                </a:cubicBezTo>
                <a:cubicBezTo>
                  <a:pt x="2013" y="355"/>
                  <a:pt x="2015" y="354"/>
                  <a:pt x="2017" y="354"/>
                </a:cubicBezTo>
                <a:cubicBezTo>
                  <a:pt x="2020" y="358"/>
                  <a:pt x="2023" y="362"/>
                  <a:pt x="2028" y="369"/>
                </a:cubicBezTo>
                <a:cubicBezTo>
                  <a:pt x="2030" y="357"/>
                  <a:pt x="2031" y="348"/>
                  <a:pt x="2033" y="338"/>
                </a:cubicBezTo>
                <a:close/>
                <a:moveTo>
                  <a:pt x="1815" y="594"/>
                </a:moveTo>
                <a:cubicBezTo>
                  <a:pt x="1864" y="637"/>
                  <a:pt x="1912" y="679"/>
                  <a:pt x="1961" y="722"/>
                </a:cubicBezTo>
                <a:cubicBezTo>
                  <a:pt x="1963" y="720"/>
                  <a:pt x="1965" y="718"/>
                  <a:pt x="1967" y="717"/>
                </a:cubicBezTo>
                <a:cubicBezTo>
                  <a:pt x="1955" y="699"/>
                  <a:pt x="1943" y="681"/>
                  <a:pt x="1930" y="664"/>
                </a:cubicBezTo>
                <a:cubicBezTo>
                  <a:pt x="1912" y="642"/>
                  <a:pt x="1907" y="619"/>
                  <a:pt x="1922" y="593"/>
                </a:cubicBezTo>
                <a:cubicBezTo>
                  <a:pt x="1924" y="589"/>
                  <a:pt x="1926" y="584"/>
                  <a:pt x="1927" y="581"/>
                </a:cubicBezTo>
                <a:cubicBezTo>
                  <a:pt x="1888" y="539"/>
                  <a:pt x="1844" y="546"/>
                  <a:pt x="1815" y="594"/>
                </a:cubicBezTo>
                <a:close/>
                <a:moveTo>
                  <a:pt x="517" y="2398"/>
                </a:moveTo>
                <a:cubicBezTo>
                  <a:pt x="516" y="2396"/>
                  <a:pt x="516" y="2394"/>
                  <a:pt x="515" y="2392"/>
                </a:cubicBezTo>
                <a:cubicBezTo>
                  <a:pt x="498" y="2390"/>
                  <a:pt x="480" y="2391"/>
                  <a:pt x="464" y="2386"/>
                </a:cubicBezTo>
                <a:cubicBezTo>
                  <a:pt x="448" y="2381"/>
                  <a:pt x="433" y="2371"/>
                  <a:pt x="417" y="2363"/>
                </a:cubicBezTo>
                <a:cubicBezTo>
                  <a:pt x="413" y="2367"/>
                  <a:pt x="406" y="2372"/>
                  <a:pt x="399" y="2377"/>
                </a:cubicBezTo>
                <a:cubicBezTo>
                  <a:pt x="398" y="2376"/>
                  <a:pt x="398" y="2375"/>
                  <a:pt x="397" y="2375"/>
                </a:cubicBezTo>
                <a:cubicBezTo>
                  <a:pt x="402" y="2365"/>
                  <a:pt x="406" y="2356"/>
                  <a:pt x="411" y="2347"/>
                </a:cubicBezTo>
                <a:cubicBezTo>
                  <a:pt x="410" y="2346"/>
                  <a:pt x="408" y="2346"/>
                  <a:pt x="407" y="2345"/>
                </a:cubicBezTo>
                <a:cubicBezTo>
                  <a:pt x="401" y="2350"/>
                  <a:pt x="395" y="2354"/>
                  <a:pt x="386" y="2362"/>
                </a:cubicBezTo>
                <a:cubicBezTo>
                  <a:pt x="387" y="2351"/>
                  <a:pt x="388" y="2344"/>
                  <a:pt x="389" y="2336"/>
                </a:cubicBezTo>
                <a:cubicBezTo>
                  <a:pt x="382" y="2342"/>
                  <a:pt x="377" y="2345"/>
                  <a:pt x="372" y="2349"/>
                </a:cubicBezTo>
                <a:cubicBezTo>
                  <a:pt x="371" y="2349"/>
                  <a:pt x="370" y="2348"/>
                  <a:pt x="370" y="2347"/>
                </a:cubicBezTo>
                <a:cubicBezTo>
                  <a:pt x="374" y="2338"/>
                  <a:pt x="379" y="2329"/>
                  <a:pt x="384" y="2319"/>
                </a:cubicBezTo>
                <a:cubicBezTo>
                  <a:pt x="374" y="2318"/>
                  <a:pt x="362" y="2319"/>
                  <a:pt x="360" y="2315"/>
                </a:cubicBezTo>
                <a:cubicBezTo>
                  <a:pt x="354" y="2306"/>
                  <a:pt x="353" y="2293"/>
                  <a:pt x="349" y="2282"/>
                </a:cubicBezTo>
                <a:cubicBezTo>
                  <a:pt x="346" y="2275"/>
                  <a:pt x="341" y="2268"/>
                  <a:pt x="338" y="2261"/>
                </a:cubicBezTo>
                <a:cubicBezTo>
                  <a:pt x="335" y="2262"/>
                  <a:pt x="332" y="2263"/>
                  <a:pt x="329" y="2265"/>
                </a:cubicBezTo>
                <a:cubicBezTo>
                  <a:pt x="340" y="2315"/>
                  <a:pt x="352" y="2364"/>
                  <a:pt x="363" y="2412"/>
                </a:cubicBezTo>
                <a:cubicBezTo>
                  <a:pt x="404" y="2412"/>
                  <a:pt x="439" y="2413"/>
                  <a:pt x="475" y="2411"/>
                </a:cubicBezTo>
                <a:cubicBezTo>
                  <a:pt x="489" y="2411"/>
                  <a:pt x="503" y="2403"/>
                  <a:pt x="517" y="2398"/>
                </a:cubicBezTo>
                <a:close/>
                <a:moveTo>
                  <a:pt x="2320" y="491"/>
                </a:moveTo>
                <a:cubicBezTo>
                  <a:pt x="2290" y="475"/>
                  <a:pt x="2285" y="469"/>
                  <a:pt x="2267" y="436"/>
                </a:cubicBezTo>
                <a:cubicBezTo>
                  <a:pt x="2261" y="424"/>
                  <a:pt x="2254" y="411"/>
                  <a:pt x="2247" y="400"/>
                </a:cubicBezTo>
                <a:cubicBezTo>
                  <a:pt x="2229" y="375"/>
                  <a:pt x="2205" y="377"/>
                  <a:pt x="2190" y="406"/>
                </a:cubicBezTo>
                <a:cubicBezTo>
                  <a:pt x="2200" y="403"/>
                  <a:pt x="2210" y="400"/>
                  <a:pt x="2221" y="397"/>
                </a:cubicBezTo>
                <a:cubicBezTo>
                  <a:pt x="2223" y="413"/>
                  <a:pt x="2225" y="427"/>
                  <a:pt x="2226" y="443"/>
                </a:cubicBezTo>
                <a:cubicBezTo>
                  <a:pt x="2227" y="442"/>
                  <a:pt x="2224" y="444"/>
                  <a:pt x="2219" y="446"/>
                </a:cubicBezTo>
                <a:cubicBezTo>
                  <a:pt x="2225" y="451"/>
                  <a:pt x="2229" y="455"/>
                  <a:pt x="2234" y="459"/>
                </a:cubicBezTo>
                <a:cubicBezTo>
                  <a:pt x="2227" y="461"/>
                  <a:pt x="2221" y="463"/>
                  <a:pt x="2220" y="464"/>
                </a:cubicBezTo>
                <a:cubicBezTo>
                  <a:pt x="2233" y="473"/>
                  <a:pt x="2246" y="483"/>
                  <a:pt x="2262" y="494"/>
                </a:cubicBezTo>
                <a:cubicBezTo>
                  <a:pt x="2248" y="498"/>
                  <a:pt x="2241" y="499"/>
                  <a:pt x="2236" y="501"/>
                </a:cubicBezTo>
                <a:cubicBezTo>
                  <a:pt x="2242" y="512"/>
                  <a:pt x="2248" y="522"/>
                  <a:pt x="2254" y="534"/>
                </a:cubicBezTo>
                <a:cubicBezTo>
                  <a:pt x="2293" y="538"/>
                  <a:pt x="2315" y="524"/>
                  <a:pt x="2320" y="491"/>
                </a:cubicBezTo>
                <a:close/>
                <a:moveTo>
                  <a:pt x="462" y="538"/>
                </a:moveTo>
                <a:cubicBezTo>
                  <a:pt x="432" y="548"/>
                  <a:pt x="410" y="541"/>
                  <a:pt x="396" y="518"/>
                </a:cubicBezTo>
                <a:cubicBezTo>
                  <a:pt x="384" y="497"/>
                  <a:pt x="367" y="475"/>
                  <a:pt x="392" y="450"/>
                </a:cubicBezTo>
                <a:cubicBezTo>
                  <a:pt x="393" y="449"/>
                  <a:pt x="393" y="447"/>
                  <a:pt x="393" y="445"/>
                </a:cubicBezTo>
                <a:cubicBezTo>
                  <a:pt x="393" y="432"/>
                  <a:pt x="376" y="420"/>
                  <a:pt x="359" y="419"/>
                </a:cubicBezTo>
                <a:cubicBezTo>
                  <a:pt x="339" y="419"/>
                  <a:pt x="322" y="429"/>
                  <a:pt x="321" y="443"/>
                </a:cubicBezTo>
                <a:cubicBezTo>
                  <a:pt x="319" y="463"/>
                  <a:pt x="321" y="480"/>
                  <a:pt x="340" y="495"/>
                </a:cubicBezTo>
                <a:cubicBezTo>
                  <a:pt x="361" y="511"/>
                  <a:pt x="377" y="534"/>
                  <a:pt x="397" y="550"/>
                </a:cubicBezTo>
                <a:cubicBezTo>
                  <a:pt x="421" y="570"/>
                  <a:pt x="441" y="566"/>
                  <a:pt x="462" y="538"/>
                </a:cubicBezTo>
                <a:close/>
                <a:moveTo>
                  <a:pt x="1399" y="811"/>
                </a:moveTo>
                <a:cubicBezTo>
                  <a:pt x="1331" y="921"/>
                  <a:pt x="1283" y="1039"/>
                  <a:pt x="1264" y="1168"/>
                </a:cubicBezTo>
                <a:cubicBezTo>
                  <a:pt x="1267" y="1168"/>
                  <a:pt x="1269" y="1169"/>
                  <a:pt x="1271" y="1170"/>
                </a:cubicBezTo>
                <a:cubicBezTo>
                  <a:pt x="1313" y="1050"/>
                  <a:pt x="1356" y="930"/>
                  <a:pt x="1399" y="811"/>
                </a:cubicBezTo>
                <a:close/>
                <a:moveTo>
                  <a:pt x="613" y="846"/>
                </a:moveTo>
                <a:cubicBezTo>
                  <a:pt x="595" y="893"/>
                  <a:pt x="546" y="924"/>
                  <a:pt x="551" y="981"/>
                </a:cubicBezTo>
                <a:cubicBezTo>
                  <a:pt x="590" y="977"/>
                  <a:pt x="625" y="947"/>
                  <a:pt x="635" y="909"/>
                </a:cubicBezTo>
                <a:cubicBezTo>
                  <a:pt x="643" y="883"/>
                  <a:pt x="636" y="864"/>
                  <a:pt x="613" y="846"/>
                </a:cubicBezTo>
                <a:close/>
                <a:moveTo>
                  <a:pt x="443" y="1921"/>
                </a:moveTo>
                <a:cubicBezTo>
                  <a:pt x="445" y="1920"/>
                  <a:pt x="447" y="1919"/>
                  <a:pt x="450" y="1917"/>
                </a:cubicBezTo>
                <a:cubicBezTo>
                  <a:pt x="432" y="1874"/>
                  <a:pt x="429" y="1830"/>
                  <a:pt x="435" y="1784"/>
                </a:cubicBezTo>
                <a:cubicBezTo>
                  <a:pt x="442" y="1726"/>
                  <a:pt x="450" y="1667"/>
                  <a:pt x="458" y="1608"/>
                </a:cubicBezTo>
                <a:cubicBezTo>
                  <a:pt x="459" y="1599"/>
                  <a:pt x="458" y="1590"/>
                  <a:pt x="458" y="1576"/>
                </a:cubicBezTo>
                <a:cubicBezTo>
                  <a:pt x="427" y="1645"/>
                  <a:pt x="407" y="1790"/>
                  <a:pt x="420" y="1857"/>
                </a:cubicBezTo>
                <a:cubicBezTo>
                  <a:pt x="425" y="1879"/>
                  <a:pt x="435" y="1900"/>
                  <a:pt x="443" y="1921"/>
                </a:cubicBezTo>
                <a:close/>
                <a:moveTo>
                  <a:pt x="1338" y="1658"/>
                </a:moveTo>
                <a:cubicBezTo>
                  <a:pt x="1330" y="1658"/>
                  <a:pt x="1322" y="1656"/>
                  <a:pt x="1317" y="1659"/>
                </a:cubicBezTo>
                <a:cubicBezTo>
                  <a:pt x="1310" y="1663"/>
                  <a:pt x="1305" y="1670"/>
                  <a:pt x="1298" y="1676"/>
                </a:cubicBezTo>
                <a:cubicBezTo>
                  <a:pt x="1304" y="1681"/>
                  <a:pt x="1309" y="1686"/>
                  <a:pt x="1315" y="1689"/>
                </a:cubicBezTo>
                <a:cubicBezTo>
                  <a:pt x="1323" y="1693"/>
                  <a:pt x="1331" y="1695"/>
                  <a:pt x="1340" y="1698"/>
                </a:cubicBezTo>
                <a:cubicBezTo>
                  <a:pt x="1339" y="1700"/>
                  <a:pt x="1338" y="1702"/>
                  <a:pt x="1338" y="1704"/>
                </a:cubicBezTo>
                <a:cubicBezTo>
                  <a:pt x="1319" y="1699"/>
                  <a:pt x="1300" y="1693"/>
                  <a:pt x="1280" y="1687"/>
                </a:cubicBezTo>
                <a:cubicBezTo>
                  <a:pt x="1279" y="1706"/>
                  <a:pt x="1293" y="1707"/>
                  <a:pt x="1304" y="1710"/>
                </a:cubicBezTo>
                <a:cubicBezTo>
                  <a:pt x="1323" y="1714"/>
                  <a:pt x="1323" y="1714"/>
                  <a:pt x="1324" y="1729"/>
                </a:cubicBezTo>
                <a:cubicBezTo>
                  <a:pt x="1307" y="1727"/>
                  <a:pt x="1295" y="1703"/>
                  <a:pt x="1272" y="1720"/>
                </a:cubicBezTo>
                <a:cubicBezTo>
                  <a:pt x="1286" y="1728"/>
                  <a:pt x="1307" y="1724"/>
                  <a:pt x="1307" y="1747"/>
                </a:cubicBezTo>
                <a:cubicBezTo>
                  <a:pt x="1291" y="1746"/>
                  <a:pt x="1282" y="1725"/>
                  <a:pt x="1259" y="1738"/>
                </a:cubicBezTo>
                <a:cubicBezTo>
                  <a:pt x="1275" y="1746"/>
                  <a:pt x="1285" y="1754"/>
                  <a:pt x="1297" y="1757"/>
                </a:cubicBezTo>
                <a:cubicBezTo>
                  <a:pt x="1303" y="1759"/>
                  <a:pt x="1315" y="1757"/>
                  <a:pt x="1319" y="1752"/>
                </a:cubicBezTo>
                <a:cubicBezTo>
                  <a:pt x="1332" y="1735"/>
                  <a:pt x="1344" y="1718"/>
                  <a:pt x="1355" y="1699"/>
                </a:cubicBezTo>
                <a:cubicBezTo>
                  <a:pt x="1363" y="1685"/>
                  <a:pt x="1368" y="1669"/>
                  <a:pt x="1374" y="1653"/>
                </a:cubicBezTo>
                <a:cubicBezTo>
                  <a:pt x="1362" y="1651"/>
                  <a:pt x="1356" y="1650"/>
                  <a:pt x="1349" y="1649"/>
                </a:cubicBezTo>
                <a:cubicBezTo>
                  <a:pt x="1343" y="1647"/>
                  <a:pt x="1336" y="1644"/>
                  <a:pt x="1330" y="1642"/>
                </a:cubicBezTo>
                <a:cubicBezTo>
                  <a:pt x="1329" y="1643"/>
                  <a:pt x="1328" y="1644"/>
                  <a:pt x="1328" y="1645"/>
                </a:cubicBezTo>
                <a:cubicBezTo>
                  <a:pt x="1331" y="1649"/>
                  <a:pt x="1334" y="1654"/>
                  <a:pt x="1338" y="1658"/>
                </a:cubicBezTo>
                <a:close/>
                <a:moveTo>
                  <a:pt x="716" y="2056"/>
                </a:moveTo>
                <a:cubicBezTo>
                  <a:pt x="728" y="2064"/>
                  <a:pt x="738" y="2070"/>
                  <a:pt x="748" y="2077"/>
                </a:cubicBezTo>
                <a:cubicBezTo>
                  <a:pt x="761" y="2086"/>
                  <a:pt x="774" y="2094"/>
                  <a:pt x="788" y="2079"/>
                </a:cubicBezTo>
                <a:cubicBezTo>
                  <a:pt x="802" y="2065"/>
                  <a:pt x="803" y="2050"/>
                  <a:pt x="787" y="2035"/>
                </a:cubicBezTo>
                <a:cubicBezTo>
                  <a:pt x="767" y="2017"/>
                  <a:pt x="744" y="2001"/>
                  <a:pt x="722" y="1983"/>
                </a:cubicBezTo>
                <a:cubicBezTo>
                  <a:pt x="720" y="2010"/>
                  <a:pt x="718" y="2034"/>
                  <a:pt x="716" y="2056"/>
                </a:cubicBezTo>
                <a:close/>
                <a:moveTo>
                  <a:pt x="1357" y="1150"/>
                </a:moveTo>
                <a:cubicBezTo>
                  <a:pt x="1388" y="1104"/>
                  <a:pt x="1419" y="1057"/>
                  <a:pt x="1452" y="1011"/>
                </a:cubicBezTo>
                <a:cubicBezTo>
                  <a:pt x="1486" y="964"/>
                  <a:pt x="1522" y="920"/>
                  <a:pt x="1557" y="874"/>
                </a:cubicBezTo>
                <a:cubicBezTo>
                  <a:pt x="1555" y="873"/>
                  <a:pt x="1553" y="871"/>
                  <a:pt x="1551" y="869"/>
                </a:cubicBezTo>
                <a:cubicBezTo>
                  <a:pt x="1477" y="957"/>
                  <a:pt x="1385" y="1033"/>
                  <a:pt x="1357" y="1150"/>
                </a:cubicBezTo>
                <a:close/>
                <a:moveTo>
                  <a:pt x="2156" y="1549"/>
                </a:moveTo>
                <a:cubicBezTo>
                  <a:pt x="2155" y="1549"/>
                  <a:pt x="2153" y="1550"/>
                  <a:pt x="2152" y="1550"/>
                </a:cubicBezTo>
                <a:cubicBezTo>
                  <a:pt x="2151" y="1552"/>
                  <a:pt x="2150" y="1554"/>
                  <a:pt x="2150" y="1555"/>
                </a:cubicBezTo>
                <a:cubicBezTo>
                  <a:pt x="2151" y="1563"/>
                  <a:pt x="2152" y="1570"/>
                  <a:pt x="2154" y="1577"/>
                </a:cubicBezTo>
                <a:cubicBezTo>
                  <a:pt x="2171" y="1655"/>
                  <a:pt x="2191" y="1734"/>
                  <a:pt x="2193" y="1815"/>
                </a:cubicBezTo>
                <a:cubicBezTo>
                  <a:pt x="2194" y="1831"/>
                  <a:pt x="2199" y="1849"/>
                  <a:pt x="2205" y="1865"/>
                </a:cubicBezTo>
                <a:cubicBezTo>
                  <a:pt x="2209" y="1873"/>
                  <a:pt x="2218" y="1878"/>
                  <a:pt x="2224" y="1885"/>
                </a:cubicBezTo>
                <a:cubicBezTo>
                  <a:pt x="2222" y="1860"/>
                  <a:pt x="2215" y="1838"/>
                  <a:pt x="2211" y="1816"/>
                </a:cubicBezTo>
                <a:cubicBezTo>
                  <a:pt x="2200" y="1752"/>
                  <a:pt x="2192" y="1687"/>
                  <a:pt x="2180" y="1623"/>
                </a:cubicBezTo>
                <a:cubicBezTo>
                  <a:pt x="2175" y="1598"/>
                  <a:pt x="2164" y="1574"/>
                  <a:pt x="2156" y="1549"/>
                </a:cubicBezTo>
                <a:close/>
                <a:moveTo>
                  <a:pt x="504" y="985"/>
                </a:moveTo>
                <a:cubicBezTo>
                  <a:pt x="509" y="1033"/>
                  <a:pt x="494" y="1084"/>
                  <a:pt x="513" y="1133"/>
                </a:cubicBezTo>
                <a:cubicBezTo>
                  <a:pt x="539" y="1093"/>
                  <a:pt x="545" y="1050"/>
                  <a:pt x="538" y="1003"/>
                </a:cubicBezTo>
                <a:cubicBezTo>
                  <a:pt x="535" y="983"/>
                  <a:pt x="526" y="977"/>
                  <a:pt x="504" y="985"/>
                </a:cubicBezTo>
                <a:close/>
                <a:moveTo>
                  <a:pt x="764" y="1276"/>
                </a:moveTo>
                <a:cubicBezTo>
                  <a:pt x="767" y="1299"/>
                  <a:pt x="770" y="1323"/>
                  <a:pt x="775" y="1346"/>
                </a:cubicBezTo>
                <a:cubicBezTo>
                  <a:pt x="777" y="1354"/>
                  <a:pt x="788" y="1365"/>
                  <a:pt x="794" y="1365"/>
                </a:cubicBezTo>
                <a:cubicBezTo>
                  <a:pt x="802" y="1364"/>
                  <a:pt x="813" y="1356"/>
                  <a:pt x="818" y="1347"/>
                </a:cubicBezTo>
                <a:cubicBezTo>
                  <a:pt x="831" y="1324"/>
                  <a:pt x="829" y="1299"/>
                  <a:pt x="822" y="1274"/>
                </a:cubicBezTo>
                <a:cubicBezTo>
                  <a:pt x="819" y="1266"/>
                  <a:pt x="815" y="1260"/>
                  <a:pt x="812" y="1254"/>
                </a:cubicBezTo>
                <a:cubicBezTo>
                  <a:pt x="807" y="1267"/>
                  <a:pt x="804" y="1280"/>
                  <a:pt x="796" y="1287"/>
                </a:cubicBezTo>
                <a:cubicBezTo>
                  <a:pt x="793" y="1290"/>
                  <a:pt x="778" y="1281"/>
                  <a:pt x="764" y="1276"/>
                </a:cubicBezTo>
                <a:close/>
                <a:moveTo>
                  <a:pt x="938" y="981"/>
                </a:moveTo>
                <a:cubicBezTo>
                  <a:pt x="912" y="1013"/>
                  <a:pt x="907" y="1072"/>
                  <a:pt x="927" y="1098"/>
                </a:cubicBezTo>
                <a:cubicBezTo>
                  <a:pt x="935" y="1109"/>
                  <a:pt x="951" y="1115"/>
                  <a:pt x="965" y="1119"/>
                </a:cubicBezTo>
                <a:cubicBezTo>
                  <a:pt x="971" y="1120"/>
                  <a:pt x="984" y="1112"/>
                  <a:pt x="988" y="1105"/>
                </a:cubicBezTo>
                <a:cubicBezTo>
                  <a:pt x="1004" y="1078"/>
                  <a:pt x="996" y="1031"/>
                  <a:pt x="971" y="1004"/>
                </a:cubicBezTo>
                <a:cubicBezTo>
                  <a:pt x="971" y="1009"/>
                  <a:pt x="969" y="1013"/>
                  <a:pt x="970" y="1016"/>
                </a:cubicBezTo>
                <a:cubicBezTo>
                  <a:pt x="972" y="1031"/>
                  <a:pt x="975" y="1046"/>
                  <a:pt x="977" y="1062"/>
                </a:cubicBezTo>
                <a:cubicBezTo>
                  <a:pt x="980" y="1084"/>
                  <a:pt x="971" y="1098"/>
                  <a:pt x="955" y="1099"/>
                </a:cubicBezTo>
                <a:cubicBezTo>
                  <a:pt x="941" y="1100"/>
                  <a:pt x="932" y="1088"/>
                  <a:pt x="932" y="1065"/>
                </a:cubicBezTo>
                <a:cubicBezTo>
                  <a:pt x="933" y="1047"/>
                  <a:pt x="936" y="1028"/>
                  <a:pt x="937" y="1010"/>
                </a:cubicBezTo>
                <a:cubicBezTo>
                  <a:pt x="938" y="1002"/>
                  <a:pt x="938" y="994"/>
                  <a:pt x="938" y="981"/>
                </a:cubicBezTo>
                <a:close/>
                <a:moveTo>
                  <a:pt x="1238" y="2073"/>
                </a:moveTo>
                <a:cubicBezTo>
                  <a:pt x="1216" y="2083"/>
                  <a:pt x="1200" y="2092"/>
                  <a:pt x="1184" y="2100"/>
                </a:cubicBezTo>
                <a:cubicBezTo>
                  <a:pt x="1185" y="2103"/>
                  <a:pt x="1186" y="2107"/>
                  <a:pt x="1187" y="2110"/>
                </a:cubicBezTo>
                <a:cubicBezTo>
                  <a:pt x="1205" y="2106"/>
                  <a:pt x="1223" y="2102"/>
                  <a:pt x="1241" y="2097"/>
                </a:cubicBezTo>
                <a:cubicBezTo>
                  <a:pt x="1246" y="2095"/>
                  <a:pt x="1252" y="2086"/>
                  <a:pt x="1252" y="2080"/>
                </a:cubicBezTo>
                <a:cubicBezTo>
                  <a:pt x="1252" y="2021"/>
                  <a:pt x="1253" y="1961"/>
                  <a:pt x="1234" y="1904"/>
                </a:cubicBezTo>
                <a:cubicBezTo>
                  <a:pt x="1231" y="1895"/>
                  <a:pt x="1227" y="1887"/>
                  <a:pt x="1223" y="1879"/>
                </a:cubicBezTo>
                <a:cubicBezTo>
                  <a:pt x="1222" y="1879"/>
                  <a:pt x="1221" y="1880"/>
                  <a:pt x="1220" y="1880"/>
                </a:cubicBezTo>
                <a:cubicBezTo>
                  <a:pt x="1226" y="1945"/>
                  <a:pt x="1232" y="2011"/>
                  <a:pt x="1238" y="2073"/>
                </a:cubicBezTo>
                <a:close/>
                <a:moveTo>
                  <a:pt x="937" y="1522"/>
                </a:moveTo>
                <a:cubicBezTo>
                  <a:pt x="936" y="1523"/>
                  <a:pt x="935" y="1524"/>
                  <a:pt x="934" y="1525"/>
                </a:cubicBezTo>
                <a:cubicBezTo>
                  <a:pt x="935" y="1531"/>
                  <a:pt x="936" y="1538"/>
                  <a:pt x="937" y="1549"/>
                </a:cubicBezTo>
                <a:cubicBezTo>
                  <a:pt x="929" y="1538"/>
                  <a:pt x="923" y="1531"/>
                  <a:pt x="918" y="1523"/>
                </a:cubicBezTo>
                <a:cubicBezTo>
                  <a:pt x="916" y="1524"/>
                  <a:pt x="914" y="1525"/>
                  <a:pt x="912" y="1526"/>
                </a:cubicBezTo>
                <a:cubicBezTo>
                  <a:pt x="915" y="1535"/>
                  <a:pt x="918" y="1545"/>
                  <a:pt x="921" y="1555"/>
                </a:cubicBezTo>
                <a:cubicBezTo>
                  <a:pt x="920" y="1555"/>
                  <a:pt x="919" y="1556"/>
                  <a:pt x="918" y="1556"/>
                </a:cubicBezTo>
                <a:cubicBezTo>
                  <a:pt x="910" y="1545"/>
                  <a:pt x="901" y="1533"/>
                  <a:pt x="893" y="1521"/>
                </a:cubicBezTo>
                <a:cubicBezTo>
                  <a:pt x="891" y="1522"/>
                  <a:pt x="889" y="1523"/>
                  <a:pt x="887" y="1524"/>
                </a:cubicBezTo>
                <a:cubicBezTo>
                  <a:pt x="890" y="1534"/>
                  <a:pt x="893" y="1544"/>
                  <a:pt x="896" y="1554"/>
                </a:cubicBezTo>
                <a:cubicBezTo>
                  <a:pt x="895" y="1554"/>
                  <a:pt x="893" y="1554"/>
                  <a:pt x="892" y="1554"/>
                </a:cubicBezTo>
                <a:cubicBezTo>
                  <a:pt x="886" y="1546"/>
                  <a:pt x="880" y="1538"/>
                  <a:pt x="872" y="1528"/>
                </a:cubicBezTo>
                <a:cubicBezTo>
                  <a:pt x="856" y="1567"/>
                  <a:pt x="858" y="1578"/>
                  <a:pt x="880" y="1582"/>
                </a:cubicBezTo>
                <a:cubicBezTo>
                  <a:pt x="877" y="1571"/>
                  <a:pt x="874" y="1562"/>
                  <a:pt x="870" y="1551"/>
                </a:cubicBezTo>
                <a:cubicBezTo>
                  <a:pt x="884" y="1560"/>
                  <a:pt x="894" y="1572"/>
                  <a:pt x="906" y="1574"/>
                </a:cubicBezTo>
                <a:cubicBezTo>
                  <a:pt x="936" y="1577"/>
                  <a:pt x="962" y="1564"/>
                  <a:pt x="980" y="1540"/>
                </a:cubicBezTo>
                <a:cubicBezTo>
                  <a:pt x="990" y="1527"/>
                  <a:pt x="989" y="1514"/>
                  <a:pt x="975" y="1506"/>
                </a:cubicBezTo>
                <a:cubicBezTo>
                  <a:pt x="967" y="1512"/>
                  <a:pt x="961" y="1516"/>
                  <a:pt x="956" y="1520"/>
                </a:cubicBezTo>
                <a:cubicBezTo>
                  <a:pt x="956" y="1524"/>
                  <a:pt x="957" y="1530"/>
                  <a:pt x="959" y="1540"/>
                </a:cubicBezTo>
                <a:cubicBezTo>
                  <a:pt x="949" y="1532"/>
                  <a:pt x="943" y="1527"/>
                  <a:pt x="937" y="1522"/>
                </a:cubicBezTo>
                <a:close/>
                <a:moveTo>
                  <a:pt x="2222" y="778"/>
                </a:moveTo>
                <a:cubicBezTo>
                  <a:pt x="2219" y="801"/>
                  <a:pt x="2217" y="823"/>
                  <a:pt x="2212" y="845"/>
                </a:cubicBezTo>
                <a:cubicBezTo>
                  <a:pt x="2200" y="901"/>
                  <a:pt x="2186" y="957"/>
                  <a:pt x="2173" y="1012"/>
                </a:cubicBezTo>
                <a:cubicBezTo>
                  <a:pt x="2171" y="1022"/>
                  <a:pt x="2169" y="1032"/>
                  <a:pt x="2168" y="1042"/>
                </a:cubicBezTo>
                <a:cubicBezTo>
                  <a:pt x="2168" y="1052"/>
                  <a:pt x="2168" y="1062"/>
                  <a:pt x="2168" y="1072"/>
                </a:cubicBezTo>
                <a:cubicBezTo>
                  <a:pt x="2192" y="975"/>
                  <a:pt x="2237" y="882"/>
                  <a:pt x="2222" y="778"/>
                </a:cubicBezTo>
                <a:close/>
                <a:moveTo>
                  <a:pt x="848" y="1460"/>
                </a:moveTo>
                <a:cubicBezTo>
                  <a:pt x="842" y="1449"/>
                  <a:pt x="836" y="1439"/>
                  <a:pt x="830" y="1429"/>
                </a:cubicBezTo>
                <a:cubicBezTo>
                  <a:pt x="827" y="1430"/>
                  <a:pt x="824" y="1432"/>
                  <a:pt x="821" y="1433"/>
                </a:cubicBezTo>
                <a:cubicBezTo>
                  <a:pt x="826" y="1447"/>
                  <a:pt x="830" y="1461"/>
                  <a:pt x="835" y="1474"/>
                </a:cubicBezTo>
                <a:cubicBezTo>
                  <a:pt x="885" y="1477"/>
                  <a:pt x="952" y="1457"/>
                  <a:pt x="948" y="1415"/>
                </a:cubicBezTo>
                <a:cubicBezTo>
                  <a:pt x="933" y="1415"/>
                  <a:pt x="919" y="1415"/>
                  <a:pt x="903" y="1415"/>
                </a:cubicBezTo>
                <a:cubicBezTo>
                  <a:pt x="902" y="1419"/>
                  <a:pt x="900" y="1425"/>
                  <a:pt x="898" y="1432"/>
                </a:cubicBezTo>
                <a:cubicBezTo>
                  <a:pt x="894" y="1429"/>
                  <a:pt x="891" y="1427"/>
                  <a:pt x="888" y="1425"/>
                </a:cubicBezTo>
                <a:cubicBezTo>
                  <a:pt x="887" y="1425"/>
                  <a:pt x="886" y="1426"/>
                  <a:pt x="884" y="1427"/>
                </a:cubicBezTo>
                <a:cubicBezTo>
                  <a:pt x="888" y="1436"/>
                  <a:pt x="891" y="1445"/>
                  <a:pt x="894" y="1454"/>
                </a:cubicBezTo>
                <a:cubicBezTo>
                  <a:pt x="893" y="1454"/>
                  <a:pt x="892" y="1455"/>
                  <a:pt x="890" y="1455"/>
                </a:cubicBezTo>
                <a:cubicBezTo>
                  <a:pt x="886" y="1449"/>
                  <a:pt x="881" y="1443"/>
                  <a:pt x="876" y="1435"/>
                </a:cubicBezTo>
                <a:cubicBezTo>
                  <a:pt x="871" y="1441"/>
                  <a:pt x="867" y="1446"/>
                  <a:pt x="862" y="1451"/>
                </a:cubicBezTo>
                <a:cubicBezTo>
                  <a:pt x="860" y="1447"/>
                  <a:pt x="857" y="1444"/>
                  <a:pt x="853" y="1439"/>
                </a:cubicBezTo>
                <a:cubicBezTo>
                  <a:pt x="851" y="1448"/>
                  <a:pt x="850" y="1454"/>
                  <a:pt x="848" y="1460"/>
                </a:cubicBezTo>
                <a:close/>
                <a:moveTo>
                  <a:pt x="1061" y="1570"/>
                </a:moveTo>
                <a:cubicBezTo>
                  <a:pt x="1043" y="1545"/>
                  <a:pt x="1024" y="1522"/>
                  <a:pt x="1009" y="1496"/>
                </a:cubicBezTo>
                <a:cubicBezTo>
                  <a:pt x="988" y="1462"/>
                  <a:pt x="974" y="1424"/>
                  <a:pt x="976" y="1383"/>
                </a:cubicBezTo>
                <a:cubicBezTo>
                  <a:pt x="978" y="1355"/>
                  <a:pt x="990" y="1339"/>
                  <a:pt x="1014" y="1332"/>
                </a:cubicBezTo>
                <a:cubicBezTo>
                  <a:pt x="1022" y="1339"/>
                  <a:pt x="1029" y="1345"/>
                  <a:pt x="1036" y="1352"/>
                </a:cubicBezTo>
                <a:cubicBezTo>
                  <a:pt x="1039" y="1351"/>
                  <a:pt x="1041" y="1350"/>
                  <a:pt x="1043" y="1349"/>
                </a:cubicBezTo>
                <a:cubicBezTo>
                  <a:pt x="1042" y="1340"/>
                  <a:pt x="1043" y="1330"/>
                  <a:pt x="1038" y="1323"/>
                </a:cubicBezTo>
                <a:cubicBezTo>
                  <a:pt x="1028" y="1311"/>
                  <a:pt x="981" y="1324"/>
                  <a:pt x="976" y="1340"/>
                </a:cubicBezTo>
                <a:cubicBezTo>
                  <a:pt x="949" y="1418"/>
                  <a:pt x="989" y="1528"/>
                  <a:pt x="1061" y="1570"/>
                </a:cubicBezTo>
                <a:close/>
                <a:moveTo>
                  <a:pt x="845" y="1259"/>
                </a:moveTo>
                <a:cubicBezTo>
                  <a:pt x="838" y="1296"/>
                  <a:pt x="856" y="1346"/>
                  <a:pt x="897" y="1335"/>
                </a:cubicBezTo>
                <a:cubicBezTo>
                  <a:pt x="894" y="1300"/>
                  <a:pt x="907" y="1262"/>
                  <a:pt x="877" y="1231"/>
                </a:cubicBezTo>
                <a:cubicBezTo>
                  <a:pt x="874" y="1244"/>
                  <a:pt x="872" y="1255"/>
                  <a:pt x="870" y="1266"/>
                </a:cubicBezTo>
                <a:cubicBezTo>
                  <a:pt x="861" y="1264"/>
                  <a:pt x="853" y="1262"/>
                  <a:pt x="845" y="1259"/>
                </a:cubicBezTo>
                <a:close/>
                <a:moveTo>
                  <a:pt x="737" y="920"/>
                </a:moveTo>
                <a:cubicBezTo>
                  <a:pt x="768" y="919"/>
                  <a:pt x="749" y="898"/>
                  <a:pt x="747" y="883"/>
                </a:cubicBezTo>
                <a:cubicBezTo>
                  <a:pt x="757" y="885"/>
                  <a:pt x="764" y="887"/>
                  <a:pt x="774" y="889"/>
                </a:cubicBezTo>
                <a:cubicBezTo>
                  <a:pt x="771" y="880"/>
                  <a:pt x="770" y="875"/>
                  <a:pt x="767" y="867"/>
                </a:cubicBezTo>
                <a:cubicBezTo>
                  <a:pt x="774" y="872"/>
                  <a:pt x="779" y="875"/>
                  <a:pt x="784" y="879"/>
                </a:cubicBezTo>
                <a:cubicBezTo>
                  <a:pt x="786" y="877"/>
                  <a:pt x="788" y="876"/>
                  <a:pt x="789" y="874"/>
                </a:cubicBezTo>
                <a:cubicBezTo>
                  <a:pt x="783" y="866"/>
                  <a:pt x="778" y="856"/>
                  <a:pt x="769" y="850"/>
                </a:cubicBezTo>
                <a:cubicBezTo>
                  <a:pt x="765" y="847"/>
                  <a:pt x="751" y="848"/>
                  <a:pt x="749" y="851"/>
                </a:cubicBezTo>
                <a:cubicBezTo>
                  <a:pt x="736" y="885"/>
                  <a:pt x="722" y="919"/>
                  <a:pt x="713" y="954"/>
                </a:cubicBezTo>
                <a:cubicBezTo>
                  <a:pt x="708" y="968"/>
                  <a:pt x="715" y="985"/>
                  <a:pt x="732" y="997"/>
                </a:cubicBezTo>
                <a:cubicBezTo>
                  <a:pt x="734" y="970"/>
                  <a:pt x="735" y="946"/>
                  <a:pt x="737" y="920"/>
                </a:cubicBezTo>
                <a:close/>
                <a:moveTo>
                  <a:pt x="2234" y="553"/>
                </a:moveTo>
                <a:cubicBezTo>
                  <a:pt x="2220" y="560"/>
                  <a:pt x="2207" y="565"/>
                  <a:pt x="2197" y="572"/>
                </a:cubicBezTo>
                <a:cubicBezTo>
                  <a:pt x="2179" y="586"/>
                  <a:pt x="2162" y="588"/>
                  <a:pt x="2143" y="578"/>
                </a:cubicBezTo>
                <a:cubicBezTo>
                  <a:pt x="2140" y="577"/>
                  <a:pt x="2136" y="576"/>
                  <a:pt x="2132" y="575"/>
                </a:cubicBezTo>
                <a:cubicBezTo>
                  <a:pt x="2140" y="602"/>
                  <a:pt x="2155" y="613"/>
                  <a:pt x="2180" y="610"/>
                </a:cubicBezTo>
                <a:cubicBezTo>
                  <a:pt x="2206" y="606"/>
                  <a:pt x="2228" y="595"/>
                  <a:pt x="2246" y="576"/>
                </a:cubicBezTo>
                <a:cubicBezTo>
                  <a:pt x="2251" y="570"/>
                  <a:pt x="2257" y="559"/>
                  <a:pt x="2254" y="554"/>
                </a:cubicBezTo>
                <a:cubicBezTo>
                  <a:pt x="2252" y="547"/>
                  <a:pt x="2241" y="545"/>
                  <a:pt x="2228" y="538"/>
                </a:cubicBezTo>
                <a:cubicBezTo>
                  <a:pt x="2232" y="548"/>
                  <a:pt x="2233" y="552"/>
                  <a:pt x="2234" y="553"/>
                </a:cubicBezTo>
                <a:close/>
                <a:moveTo>
                  <a:pt x="929" y="1255"/>
                </a:moveTo>
                <a:cubicBezTo>
                  <a:pt x="923" y="1245"/>
                  <a:pt x="918" y="1238"/>
                  <a:pt x="913" y="1231"/>
                </a:cubicBezTo>
                <a:cubicBezTo>
                  <a:pt x="912" y="1232"/>
                  <a:pt x="910" y="1234"/>
                  <a:pt x="908" y="1235"/>
                </a:cubicBezTo>
                <a:cubicBezTo>
                  <a:pt x="920" y="1263"/>
                  <a:pt x="920" y="1298"/>
                  <a:pt x="958" y="1310"/>
                </a:cubicBezTo>
                <a:cubicBezTo>
                  <a:pt x="979" y="1277"/>
                  <a:pt x="966" y="1213"/>
                  <a:pt x="937" y="1199"/>
                </a:cubicBezTo>
                <a:cubicBezTo>
                  <a:pt x="936" y="1217"/>
                  <a:pt x="953" y="1238"/>
                  <a:pt x="929" y="1255"/>
                </a:cubicBezTo>
                <a:close/>
                <a:moveTo>
                  <a:pt x="1578" y="2080"/>
                </a:moveTo>
                <a:cubicBezTo>
                  <a:pt x="1614" y="2120"/>
                  <a:pt x="1749" y="2160"/>
                  <a:pt x="1785" y="2141"/>
                </a:cubicBezTo>
                <a:cubicBezTo>
                  <a:pt x="1716" y="2121"/>
                  <a:pt x="1646" y="2100"/>
                  <a:pt x="1578" y="2080"/>
                </a:cubicBezTo>
                <a:close/>
                <a:moveTo>
                  <a:pt x="1890" y="884"/>
                </a:moveTo>
                <a:cubicBezTo>
                  <a:pt x="1832" y="877"/>
                  <a:pt x="1744" y="921"/>
                  <a:pt x="1742" y="959"/>
                </a:cubicBezTo>
                <a:cubicBezTo>
                  <a:pt x="1785" y="922"/>
                  <a:pt x="1847" y="927"/>
                  <a:pt x="1890" y="884"/>
                </a:cubicBezTo>
                <a:close/>
                <a:moveTo>
                  <a:pt x="979" y="1223"/>
                </a:moveTo>
                <a:cubicBezTo>
                  <a:pt x="982" y="1246"/>
                  <a:pt x="985" y="1269"/>
                  <a:pt x="1011" y="1279"/>
                </a:cubicBezTo>
                <a:cubicBezTo>
                  <a:pt x="1015" y="1281"/>
                  <a:pt x="1027" y="1279"/>
                  <a:pt x="1028" y="1276"/>
                </a:cubicBezTo>
                <a:cubicBezTo>
                  <a:pt x="1038" y="1255"/>
                  <a:pt x="1040" y="1233"/>
                  <a:pt x="1028" y="1213"/>
                </a:cubicBezTo>
                <a:cubicBezTo>
                  <a:pt x="1022" y="1203"/>
                  <a:pt x="1013" y="1194"/>
                  <a:pt x="1002" y="1209"/>
                </a:cubicBezTo>
                <a:cubicBezTo>
                  <a:pt x="997" y="1215"/>
                  <a:pt x="989" y="1217"/>
                  <a:pt x="979" y="1223"/>
                </a:cubicBezTo>
                <a:close/>
                <a:moveTo>
                  <a:pt x="992" y="523"/>
                </a:moveTo>
                <a:cubicBezTo>
                  <a:pt x="923" y="504"/>
                  <a:pt x="851" y="492"/>
                  <a:pt x="793" y="440"/>
                </a:cubicBezTo>
                <a:cubicBezTo>
                  <a:pt x="809" y="502"/>
                  <a:pt x="927" y="532"/>
                  <a:pt x="992" y="523"/>
                </a:cubicBezTo>
                <a:close/>
                <a:moveTo>
                  <a:pt x="928" y="837"/>
                </a:moveTo>
                <a:cubicBezTo>
                  <a:pt x="929" y="835"/>
                  <a:pt x="930" y="833"/>
                  <a:pt x="931" y="830"/>
                </a:cubicBezTo>
                <a:cubicBezTo>
                  <a:pt x="897" y="785"/>
                  <a:pt x="803" y="793"/>
                  <a:pt x="772" y="845"/>
                </a:cubicBezTo>
                <a:cubicBezTo>
                  <a:pt x="781" y="852"/>
                  <a:pt x="789" y="858"/>
                  <a:pt x="800" y="866"/>
                </a:cubicBezTo>
                <a:cubicBezTo>
                  <a:pt x="806" y="852"/>
                  <a:pt x="810" y="841"/>
                  <a:pt x="813" y="833"/>
                </a:cubicBezTo>
                <a:cubicBezTo>
                  <a:pt x="833" y="826"/>
                  <a:pt x="850" y="819"/>
                  <a:pt x="868" y="814"/>
                </a:cubicBezTo>
                <a:cubicBezTo>
                  <a:pt x="874" y="812"/>
                  <a:pt x="882" y="812"/>
                  <a:pt x="887" y="814"/>
                </a:cubicBezTo>
                <a:cubicBezTo>
                  <a:pt x="901" y="821"/>
                  <a:pt x="915" y="829"/>
                  <a:pt x="928" y="837"/>
                </a:cubicBezTo>
                <a:close/>
                <a:moveTo>
                  <a:pt x="410" y="431"/>
                </a:moveTo>
                <a:cubicBezTo>
                  <a:pt x="417" y="378"/>
                  <a:pt x="417" y="378"/>
                  <a:pt x="449" y="373"/>
                </a:cubicBezTo>
                <a:cubicBezTo>
                  <a:pt x="445" y="352"/>
                  <a:pt x="427" y="352"/>
                  <a:pt x="412" y="352"/>
                </a:cubicBezTo>
                <a:cubicBezTo>
                  <a:pt x="394" y="352"/>
                  <a:pt x="378" y="376"/>
                  <a:pt x="379" y="398"/>
                </a:cubicBezTo>
                <a:cubicBezTo>
                  <a:pt x="379" y="418"/>
                  <a:pt x="389" y="428"/>
                  <a:pt x="410" y="431"/>
                </a:cubicBezTo>
                <a:close/>
                <a:moveTo>
                  <a:pt x="2138" y="341"/>
                </a:moveTo>
                <a:cubicBezTo>
                  <a:pt x="2147" y="351"/>
                  <a:pt x="2153" y="360"/>
                  <a:pt x="2161" y="368"/>
                </a:cubicBezTo>
                <a:cubicBezTo>
                  <a:pt x="2163" y="370"/>
                  <a:pt x="2169" y="372"/>
                  <a:pt x="2171" y="370"/>
                </a:cubicBezTo>
                <a:cubicBezTo>
                  <a:pt x="2174" y="369"/>
                  <a:pt x="2175" y="364"/>
                  <a:pt x="2176" y="360"/>
                </a:cubicBezTo>
                <a:cubicBezTo>
                  <a:pt x="2177" y="341"/>
                  <a:pt x="2162" y="319"/>
                  <a:pt x="2141" y="314"/>
                </a:cubicBezTo>
                <a:cubicBezTo>
                  <a:pt x="2130" y="312"/>
                  <a:pt x="2116" y="312"/>
                  <a:pt x="2105" y="316"/>
                </a:cubicBezTo>
                <a:cubicBezTo>
                  <a:pt x="2098" y="319"/>
                  <a:pt x="2103" y="360"/>
                  <a:pt x="2110" y="368"/>
                </a:cubicBezTo>
                <a:cubicBezTo>
                  <a:pt x="2111" y="361"/>
                  <a:pt x="2113" y="355"/>
                  <a:pt x="2114" y="347"/>
                </a:cubicBezTo>
                <a:cubicBezTo>
                  <a:pt x="2120" y="351"/>
                  <a:pt x="2125" y="354"/>
                  <a:pt x="2130" y="358"/>
                </a:cubicBezTo>
                <a:cubicBezTo>
                  <a:pt x="2133" y="352"/>
                  <a:pt x="2135" y="347"/>
                  <a:pt x="2138" y="341"/>
                </a:cubicBezTo>
                <a:close/>
                <a:moveTo>
                  <a:pt x="729" y="789"/>
                </a:moveTo>
                <a:cubicBezTo>
                  <a:pt x="727" y="773"/>
                  <a:pt x="727" y="758"/>
                  <a:pt x="724" y="743"/>
                </a:cubicBezTo>
                <a:cubicBezTo>
                  <a:pt x="723" y="737"/>
                  <a:pt x="717" y="731"/>
                  <a:pt x="712" y="727"/>
                </a:cubicBezTo>
                <a:cubicBezTo>
                  <a:pt x="710" y="726"/>
                  <a:pt x="703" y="733"/>
                  <a:pt x="699" y="737"/>
                </a:cubicBezTo>
                <a:cubicBezTo>
                  <a:pt x="692" y="745"/>
                  <a:pt x="685" y="754"/>
                  <a:pt x="679" y="764"/>
                </a:cubicBezTo>
                <a:cubicBezTo>
                  <a:pt x="674" y="771"/>
                  <a:pt x="672" y="780"/>
                  <a:pt x="668" y="789"/>
                </a:cubicBezTo>
                <a:cubicBezTo>
                  <a:pt x="691" y="789"/>
                  <a:pt x="709" y="789"/>
                  <a:pt x="729" y="789"/>
                </a:cubicBezTo>
                <a:close/>
                <a:moveTo>
                  <a:pt x="1230" y="1524"/>
                </a:moveTo>
                <a:cubicBezTo>
                  <a:pt x="1241" y="1511"/>
                  <a:pt x="1252" y="1504"/>
                  <a:pt x="1256" y="1494"/>
                </a:cubicBezTo>
                <a:cubicBezTo>
                  <a:pt x="1260" y="1483"/>
                  <a:pt x="1264" y="1467"/>
                  <a:pt x="1260" y="1457"/>
                </a:cubicBezTo>
                <a:cubicBezTo>
                  <a:pt x="1257" y="1452"/>
                  <a:pt x="1238" y="1452"/>
                  <a:pt x="1226" y="1452"/>
                </a:cubicBezTo>
                <a:cubicBezTo>
                  <a:pt x="1221" y="1452"/>
                  <a:pt x="1216" y="1456"/>
                  <a:pt x="1212" y="1458"/>
                </a:cubicBezTo>
                <a:cubicBezTo>
                  <a:pt x="1214" y="1470"/>
                  <a:pt x="1215" y="1480"/>
                  <a:pt x="1218" y="1490"/>
                </a:cubicBezTo>
                <a:cubicBezTo>
                  <a:pt x="1221" y="1500"/>
                  <a:pt x="1225" y="1510"/>
                  <a:pt x="1230" y="1524"/>
                </a:cubicBezTo>
                <a:close/>
                <a:moveTo>
                  <a:pt x="1208" y="1606"/>
                </a:moveTo>
                <a:cubicBezTo>
                  <a:pt x="1209" y="1608"/>
                  <a:pt x="1210" y="1610"/>
                  <a:pt x="1211" y="1612"/>
                </a:cubicBezTo>
                <a:cubicBezTo>
                  <a:pt x="1238" y="1621"/>
                  <a:pt x="1259" y="1612"/>
                  <a:pt x="1269" y="1587"/>
                </a:cubicBezTo>
                <a:cubicBezTo>
                  <a:pt x="1277" y="1565"/>
                  <a:pt x="1269" y="1540"/>
                  <a:pt x="1250" y="1533"/>
                </a:cubicBezTo>
                <a:cubicBezTo>
                  <a:pt x="1243" y="1531"/>
                  <a:pt x="1233" y="1534"/>
                  <a:pt x="1225" y="1535"/>
                </a:cubicBezTo>
                <a:cubicBezTo>
                  <a:pt x="1229" y="1543"/>
                  <a:pt x="1232" y="1551"/>
                  <a:pt x="1237" y="1559"/>
                </a:cubicBezTo>
                <a:cubicBezTo>
                  <a:pt x="1241" y="1566"/>
                  <a:pt x="1248" y="1573"/>
                  <a:pt x="1253" y="1580"/>
                </a:cubicBezTo>
                <a:cubicBezTo>
                  <a:pt x="1245" y="1586"/>
                  <a:pt x="1238" y="1592"/>
                  <a:pt x="1229" y="1597"/>
                </a:cubicBezTo>
                <a:cubicBezTo>
                  <a:pt x="1223" y="1601"/>
                  <a:pt x="1215" y="1603"/>
                  <a:pt x="1208" y="1606"/>
                </a:cubicBezTo>
                <a:close/>
                <a:moveTo>
                  <a:pt x="1543" y="1598"/>
                </a:moveTo>
                <a:cubicBezTo>
                  <a:pt x="1529" y="1549"/>
                  <a:pt x="1410" y="1530"/>
                  <a:pt x="1389" y="1564"/>
                </a:cubicBezTo>
                <a:cubicBezTo>
                  <a:pt x="1414" y="1565"/>
                  <a:pt x="1439" y="1559"/>
                  <a:pt x="1464" y="1567"/>
                </a:cubicBezTo>
                <a:cubicBezTo>
                  <a:pt x="1490" y="1575"/>
                  <a:pt x="1515" y="1587"/>
                  <a:pt x="1543" y="1598"/>
                </a:cubicBezTo>
                <a:close/>
                <a:moveTo>
                  <a:pt x="2173" y="724"/>
                </a:moveTo>
                <a:cubicBezTo>
                  <a:pt x="2171" y="724"/>
                  <a:pt x="2168" y="723"/>
                  <a:pt x="2165" y="723"/>
                </a:cubicBezTo>
                <a:cubicBezTo>
                  <a:pt x="2149" y="778"/>
                  <a:pt x="2106" y="823"/>
                  <a:pt x="2108" y="889"/>
                </a:cubicBezTo>
                <a:cubicBezTo>
                  <a:pt x="2120" y="862"/>
                  <a:pt x="2130" y="840"/>
                  <a:pt x="2140" y="818"/>
                </a:cubicBezTo>
                <a:cubicBezTo>
                  <a:pt x="2149" y="798"/>
                  <a:pt x="2161" y="780"/>
                  <a:pt x="2169" y="759"/>
                </a:cubicBezTo>
                <a:cubicBezTo>
                  <a:pt x="2173" y="749"/>
                  <a:pt x="2172" y="736"/>
                  <a:pt x="2173" y="724"/>
                </a:cubicBezTo>
                <a:close/>
                <a:moveTo>
                  <a:pt x="782" y="736"/>
                </a:moveTo>
                <a:cubicBezTo>
                  <a:pt x="786" y="715"/>
                  <a:pt x="789" y="696"/>
                  <a:pt x="792" y="677"/>
                </a:cubicBezTo>
                <a:cubicBezTo>
                  <a:pt x="792" y="673"/>
                  <a:pt x="790" y="668"/>
                  <a:pt x="787" y="663"/>
                </a:cubicBezTo>
                <a:cubicBezTo>
                  <a:pt x="787" y="663"/>
                  <a:pt x="780" y="664"/>
                  <a:pt x="778" y="666"/>
                </a:cubicBezTo>
                <a:cubicBezTo>
                  <a:pt x="767" y="674"/>
                  <a:pt x="757" y="681"/>
                  <a:pt x="747" y="690"/>
                </a:cubicBezTo>
                <a:cubicBezTo>
                  <a:pt x="741" y="696"/>
                  <a:pt x="736" y="704"/>
                  <a:pt x="729" y="712"/>
                </a:cubicBezTo>
                <a:cubicBezTo>
                  <a:pt x="750" y="721"/>
                  <a:pt x="766" y="729"/>
                  <a:pt x="782" y="736"/>
                </a:cubicBezTo>
                <a:close/>
                <a:moveTo>
                  <a:pt x="1007" y="2060"/>
                </a:moveTo>
                <a:cubicBezTo>
                  <a:pt x="1006" y="2058"/>
                  <a:pt x="1005" y="2056"/>
                  <a:pt x="1004" y="2054"/>
                </a:cubicBezTo>
                <a:cubicBezTo>
                  <a:pt x="949" y="2075"/>
                  <a:pt x="890" y="2087"/>
                  <a:pt x="850" y="2144"/>
                </a:cubicBezTo>
                <a:cubicBezTo>
                  <a:pt x="905" y="2114"/>
                  <a:pt x="956" y="2087"/>
                  <a:pt x="1007" y="2060"/>
                </a:cubicBezTo>
                <a:close/>
                <a:moveTo>
                  <a:pt x="971" y="1605"/>
                </a:moveTo>
                <a:cubicBezTo>
                  <a:pt x="971" y="1607"/>
                  <a:pt x="970" y="1609"/>
                  <a:pt x="969" y="1611"/>
                </a:cubicBezTo>
                <a:cubicBezTo>
                  <a:pt x="982" y="1620"/>
                  <a:pt x="998" y="1638"/>
                  <a:pt x="1007" y="1635"/>
                </a:cubicBezTo>
                <a:cubicBezTo>
                  <a:pt x="1023" y="1630"/>
                  <a:pt x="1036" y="1613"/>
                  <a:pt x="1048" y="1599"/>
                </a:cubicBezTo>
                <a:cubicBezTo>
                  <a:pt x="1050" y="1596"/>
                  <a:pt x="1044" y="1585"/>
                  <a:pt x="1041" y="1574"/>
                </a:cubicBezTo>
                <a:cubicBezTo>
                  <a:pt x="1035" y="1583"/>
                  <a:pt x="1032" y="1587"/>
                  <a:pt x="1029" y="1591"/>
                </a:cubicBezTo>
                <a:cubicBezTo>
                  <a:pt x="1022" y="1585"/>
                  <a:pt x="1016" y="1581"/>
                  <a:pt x="1010" y="1577"/>
                </a:cubicBezTo>
                <a:cubicBezTo>
                  <a:pt x="1008" y="1578"/>
                  <a:pt x="1006" y="1579"/>
                  <a:pt x="1004" y="1581"/>
                </a:cubicBezTo>
                <a:cubicBezTo>
                  <a:pt x="1010" y="1589"/>
                  <a:pt x="1015" y="1598"/>
                  <a:pt x="1018" y="1602"/>
                </a:cubicBezTo>
                <a:cubicBezTo>
                  <a:pt x="1004" y="1603"/>
                  <a:pt x="988" y="1604"/>
                  <a:pt x="971" y="1605"/>
                </a:cubicBezTo>
                <a:close/>
                <a:moveTo>
                  <a:pt x="1022" y="1493"/>
                </a:moveTo>
                <a:cubicBezTo>
                  <a:pt x="1034" y="1488"/>
                  <a:pt x="1049" y="1484"/>
                  <a:pt x="1057" y="1475"/>
                </a:cubicBezTo>
                <a:cubicBezTo>
                  <a:pt x="1065" y="1468"/>
                  <a:pt x="1071" y="1452"/>
                  <a:pt x="1069" y="1442"/>
                </a:cubicBezTo>
                <a:cubicBezTo>
                  <a:pt x="1067" y="1436"/>
                  <a:pt x="1050" y="1431"/>
                  <a:pt x="1039" y="1429"/>
                </a:cubicBezTo>
                <a:cubicBezTo>
                  <a:pt x="1027" y="1427"/>
                  <a:pt x="1012" y="1428"/>
                  <a:pt x="1007" y="1445"/>
                </a:cubicBezTo>
                <a:cubicBezTo>
                  <a:pt x="1037" y="1458"/>
                  <a:pt x="1037" y="1458"/>
                  <a:pt x="1022" y="1493"/>
                </a:cubicBezTo>
                <a:close/>
                <a:moveTo>
                  <a:pt x="1895" y="1266"/>
                </a:moveTo>
                <a:cubicBezTo>
                  <a:pt x="1850" y="1256"/>
                  <a:pt x="1804" y="1243"/>
                  <a:pt x="1761" y="1270"/>
                </a:cubicBezTo>
                <a:cubicBezTo>
                  <a:pt x="1806" y="1271"/>
                  <a:pt x="1851" y="1283"/>
                  <a:pt x="1895" y="1266"/>
                </a:cubicBezTo>
                <a:close/>
                <a:moveTo>
                  <a:pt x="1189" y="1507"/>
                </a:moveTo>
                <a:cubicBezTo>
                  <a:pt x="1192" y="1498"/>
                  <a:pt x="1196" y="1488"/>
                  <a:pt x="1199" y="1478"/>
                </a:cubicBezTo>
                <a:cubicBezTo>
                  <a:pt x="1204" y="1458"/>
                  <a:pt x="1191" y="1444"/>
                  <a:pt x="1170" y="1447"/>
                </a:cubicBezTo>
                <a:cubicBezTo>
                  <a:pt x="1152" y="1450"/>
                  <a:pt x="1143" y="1463"/>
                  <a:pt x="1145" y="1479"/>
                </a:cubicBezTo>
                <a:cubicBezTo>
                  <a:pt x="1160" y="1489"/>
                  <a:pt x="1174" y="1498"/>
                  <a:pt x="1189" y="1507"/>
                </a:cubicBezTo>
                <a:close/>
                <a:moveTo>
                  <a:pt x="2270" y="1693"/>
                </a:moveTo>
                <a:cubicBezTo>
                  <a:pt x="2275" y="1749"/>
                  <a:pt x="2256" y="1803"/>
                  <a:pt x="2263" y="1859"/>
                </a:cubicBezTo>
                <a:cubicBezTo>
                  <a:pt x="2269" y="1840"/>
                  <a:pt x="2272" y="1821"/>
                  <a:pt x="2275" y="1802"/>
                </a:cubicBezTo>
                <a:cubicBezTo>
                  <a:pt x="2279" y="1782"/>
                  <a:pt x="2284" y="1762"/>
                  <a:pt x="2286" y="1741"/>
                </a:cubicBezTo>
                <a:cubicBezTo>
                  <a:pt x="2287" y="1724"/>
                  <a:pt x="2286" y="1706"/>
                  <a:pt x="2270" y="1693"/>
                </a:cubicBezTo>
                <a:close/>
                <a:moveTo>
                  <a:pt x="1054" y="1198"/>
                </a:moveTo>
                <a:cubicBezTo>
                  <a:pt x="1057" y="1213"/>
                  <a:pt x="1064" y="1228"/>
                  <a:pt x="1081" y="1232"/>
                </a:cubicBezTo>
                <a:cubicBezTo>
                  <a:pt x="1089" y="1233"/>
                  <a:pt x="1103" y="1229"/>
                  <a:pt x="1106" y="1224"/>
                </a:cubicBezTo>
                <a:cubicBezTo>
                  <a:pt x="1114" y="1205"/>
                  <a:pt x="1095" y="1178"/>
                  <a:pt x="1074" y="1175"/>
                </a:cubicBezTo>
                <a:cubicBezTo>
                  <a:pt x="1068" y="1183"/>
                  <a:pt x="1062" y="1190"/>
                  <a:pt x="1054" y="1198"/>
                </a:cubicBezTo>
                <a:close/>
                <a:moveTo>
                  <a:pt x="1473" y="1723"/>
                </a:moveTo>
                <a:cubicBezTo>
                  <a:pt x="1472" y="1722"/>
                  <a:pt x="1471" y="1720"/>
                  <a:pt x="1470" y="1719"/>
                </a:cubicBezTo>
                <a:cubicBezTo>
                  <a:pt x="1442" y="1729"/>
                  <a:pt x="1414" y="1738"/>
                  <a:pt x="1386" y="1749"/>
                </a:cubicBezTo>
                <a:cubicBezTo>
                  <a:pt x="1373" y="1754"/>
                  <a:pt x="1359" y="1760"/>
                  <a:pt x="1347" y="1768"/>
                </a:cubicBezTo>
                <a:cubicBezTo>
                  <a:pt x="1335" y="1776"/>
                  <a:pt x="1330" y="1788"/>
                  <a:pt x="1332" y="1799"/>
                </a:cubicBezTo>
                <a:cubicBezTo>
                  <a:pt x="1353" y="1787"/>
                  <a:pt x="1372" y="1773"/>
                  <a:pt x="1393" y="1762"/>
                </a:cubicBezTo>
                <a:cubicBezTo>
                  <a:pt x="1409" y="1754"/>
                  <a:pt x="1427" y="1751"/>
                  <a:pt x="1443" y="1743"/>
                </a:cubicBezTo>
                <a:cubicBezTo>
                  <a:pt x="1454" y="1738"/>
                  <a:pt x="1463" y="1730"/>
                  <a:pt x="1473" y="1723"/>
                </a:cubicBezTo>
                <a:close/>
                <a:moveTo>
                  <a:pt x="411" y="772"/>
                </a:moveTo>
                <a:cubicBezTo>
                  <a:pt x="409" y="772"/>
                  <a:pt x="406" y="773"/>
                  <a:pt x="403" y="773"/>
                </a:cubicBezTo>
                <a:cubicBezTo>
                  <a:pt x="402" y="832"/>
                  <a:pt x="402" y="890"/>
                  <a:pt x="423" y="946"/>
                </a:cubicBezTo>
                <a:cubicBezTo>
                  <a:pt x="425" y="946"/>
                  <a:pt x="427" y="946"/>
                  <a:pt x="429" y="946"/>
                </a:cubicBezTo>
                <a:cubicBezTo>
                  <a:pt x="423" y="888"/>
                  <a:pt x="417" y="830"/>
                  <a:pt x="411" y="772"/>
                </a:cubicBezTo>
                <a:close/>
                <a:moveTo>
                  <a:pt x="1421" y="1775"/>
                </a:moveTo>
                <a:cubicBezTo>
                  <a:pt x="1420" y="1774"/>
                  <a:pt x="1418" y="1772"/>
                  <a:pt x="1417" y="1770"/>
                </a:cubicBezTo>
                <a:cubicBezTo>
                  <a:pt x="1404" y="1778"/>
                  <a:pt x="1389" y="1783"/>
                  <a:pt x="1377" y="1792"/>
                </a:cubicBezTo>
                <a:cubicBezTo>
                  <a:pt x="1360" y="1806"/>
                  <a:pt x="1342" y="1821"/>
                  <a:pt x="1329" y="1838"/>
                </a:cubicBezTo>
                <a:cubicBezTo>
                  <a:pt x="1312" y="1860"/>
                  <a:pt x="1315" y="1888"/>
                  <a:pt x="1334" y="1905"/>
                </a:cubicBezTo>
                <a:cubicBezTo>
                  <a:pt x="1325" y="1853"/>
                  <a:pt x="1352" y="1822"/>
                  <a:pt x="1392" y="1798"/>
                </a:cubicBezTo>
                <a:cubicBezTo>
                  <a:pt x="1402" y="1791"/>
                  <a:pt x="1411" y="1783"/>
                  <a:pt x="1421" y="1775"/>
                </a:cubicBezTo>
                <a:close/>
                <a:moveTo>
                  <a:pt x="1184" y="1369"/>
                </a:moveTo>
                <a:cubicBezTo>
                  <a:pt x="1182" y="1372"/>
                  <a:pt x="1180" y="1376"/>
                  <a:pt x="1178" y="1379"/>
                </a:cubicBezTo>
                <a:cubicBezTo>
                  <a:pt x="1188" y="1394"/>
                  <a:pt x="1197" y="1410"/>
                  <a:pt x="1209" y="1423"/>
                </a:cubicBezTo>
                <a:cubicBezTo>
                  <a:pt x="1218" y="1433"/>
                  <a:pt x="1230" y="1431"/>
                  <a:pt x="1231" y="1415"/>
                </a:cubicBezTo>
                <a:cubicBezTo>
                  <a:pt x="1231" y="1402"/>
                  <a:pt x="1231" y="1385"/>
                  <a:pt x="1223" y="1377"/>
                </a:cubicBezTo>
                <a:cubicBezTo>
                  <a:pt x="1215" y="1370"/>
                  <a:pt x="1198" y="1371"/>
                  <a:pt x="1184" y="1369"/>
                </a:cubicBezTo>
                <a:close/>
                <a:moveTo>
                  <a:pt x="1655" y="1037"/>
                </a:moveTo>
                <a:cubicBezTo>
                  <a:pt x="1607" y="1072"/>
                  <a:pt x="1578" y="1123"/>
                  <a:pt x="1548" y="1171"/>
                </a:cubicBezTo>
                <a:cubicBezTo>
                  <a:pt x="1593" y="1134"/>
                  <a:pt x="1625" y="1087"/>
                  <a:pt x="1655" y="1037"/>
                </a:cubicBezTo>
                <a:close/>
                <a:moveTo>
                  <a:pt x="1114" y="1661"/>
                </a:moveTo>
                <a:cubicBezTo>
                  <a:pt x="1113" y="1663"/>
                  <a:pt x="1112" y="1664"/>
                  <a:pt x="1110" y="1666"/>
                </a:cubicBezTo>
                <a:cubicBezTo>
                  <a:pt x="1101" y="1660"/>
                  <a:pt x="1092" y="1654"/>
                  <a:pt x="1083" y="1648"/>
                </a:cubicBezTo>
                <a:cubicBezTo>
                  <a:pt x="1082" y="1649"/>
                  <a:pt x="1081" y="1650"/>
                  <a:pt x="1080" y="1651"/>
                </a:cubicBezTo>
                <a:cubicBezTo>
                  <a:pt x="1085" y="1658"/>
                  <a:pt x="1089" y="1665"/>
                  <a:pt x="1095" y="1673"/>
                </a:cubicBezTo>
                <a:cubicBezTo>
                  <a:pt x="1080" y="1672"/>
                  <a:pt x="1071" y="1653"/>
                  <a:pt x="1052" y="1663"/>
                </a:cubicBezTo>
                <a:cubicBezTo>
                  <a:pt x="1066" y="1673"/>
                  <a:pt x="1077" y="1682"/>
                  <a:pt x="1089" y="1689"/>
                </a:cubicBezTo>
                <a:cubicBezTo>
                  <a:pt x="1094" y="1692"/>
                  <a:pt x="1105" y="1694"/>
                  <a:pt x="1107" y="1692"/>
                </a:cubicBezTo>
                <a:cubicBezTo>
                  <a:pt x="1118" y="1675"/>
                  <a:pt x="1128" y="1657"/>
                  <a:pt x="1139" y="1639"/>
                </a:cubicBezTo>
                <a:cubicBezTo>
                  <a:pt x="1120" y="1638"/>
                  <a:pt x="1106" y="1637"/>
                  <a:pt x="1089" y="1636"/>
                </a:cubicBezTo>
                <a:cubicBezTo>
                  <a:pt x="1098" y="1645"/>
                  <a:pt x="1106" y="1653"/>
                  <a:pt x="1114" y="1661"/>
                </a:cubicBezTo>
                <a:close/>
                <a:moveTo>
                  <a:pt x="1676" y="2214"/>
                </a:moveTo>
                <a:cubicBezTo>
                  <a:pt x="1676" y="2216"/>
                  <a:pt x="1676" y="2219"/>
                  <a:pt x="1676" y="2221"/>
                </a:cubicBezTo>
                <a:cubicBezTo>
                  <a:pt x="1706" y="2237"/>
                  <a:pt x="1793" y="2239"/>
                  <a:pt x="1813" y="2221"/>
                </a:cubicBezTo>
                <a:cubicBezTo>
                  <a:pt x="1768" y="2219"/>
                  <a:pt x="1722" y="2216"/>
                  <a:pt x="1676" y="2214"/>
                </a:cubicBezTo>
                <a:close/>
                <a:moveTo>
                  <a:pt x="949" y="2213"/>
                </a:moveTo>
                <a:cubicBezTo>
                  <a:pt x="876" y="2207"/>
                  <a:pt x="847" y="2213"/>
                  <a:pt x="836" y="2235"/>
                </a:cubicBezTo>
                <a:cubicBezTo>
                  <a:pt x="877" y="2239"/>
                  <a:pt x="914" y="2233"/>
                  <a:pt x="949" y="2213"/>
                </a:cubicBezTo>
                <a:close/>
                <a:moveTo>
                  <a:pt x="2339" y="512"/>
                </a:moveTo>
                <a:cubicBezTo>
                  <a:pt x="2350" y="530"/>
                  <a:pt x="2363" y="534"/>
                  <a:pt x="2380" y="529"/>
                </a:cubicBezTo>
                <a:cubicBezTo>
                  <a:pt x="2398" y="523"/>
                  <a:pt x="2409" y="506"/>
                  <a:pt x="2408" y="490"/>
                </a:cubicBezTo>
                <a:cubicBezTo>
                  <a:pt x="2402" y="489"/>
                  <a:pt x="2396" y="489"/>
                  <a:pt x="2390" y="488"/>
                </a:cubicBezTo>
                <a:cubicBezTo>
                  <a:pt x="2363" y="485"/>
                  <a:pt x="2356" y="489"/>
                  <a:pt x="2366" y="503"/>
                </a:cubicBezTo>
                <a:cubicBezTo>
                  <a:pt x="2358" y="506"/>
                  <a:pt x="2349" y="509"/>
                  <a:pt x="2339" y="512"/>
                </a:cubicBezTo>
                <a:close/>
                <a:moveTo>
                  <a:pt x="1774" y="494"/>
                </a:moveTo>
                <a:cubicBezTo>
                  <a:pt x="1748" y="474"/>
                  <a:pt x="1657" y="508"/>
                  <a:pt x="1627" y="552"/>
                </a:cubicBezTo>
                <a:cubicBezTo>
                  <a:pt x="1654" y="539"/>
                  <a:pt x="1677" y="527"/>
                  <a:pt x="1701" y="517"/>
                </a:cubicBezTo>
                <a:cubicBezTo>
                  <a:pt x="1725" y="508"/>
                  <a:pt x="1750" y="501"/>
                  <a:pt x="1774" y="494"/>
                </a:cubicBezTo>
                <a:close/>
                <a:moveTo>
                  <a:pt x="1605" y="1552"/>
                </a:moveTo>
                <a:cubicBezTo>
                  <a:pt x="1596" y="1506"/>
                  <a:pt x="1511" y="1465"/>
                  <a:pt x="1465" y="1486"/>
                </a:cubicBezTo>
                <a:cubicBezTo>
                  <a:pt x="1519" y="1494"/>
                  <a:pt x="1566" y="1513"/>
                  <a:pt x="1605" y="1552"/>
                </a:cubicBezTo>
                <a:close/>
                <a:moveTo>
                  <a:pt x="1848" y="532"/>
                </a:moveTo>
                <a:cubicBezTo>
                  <a:pt x="1846" y="531"/>
                  <a:pt x="1845" y="529"/>
                  <a:pt x="1844" y="528"/>
                </a:cubicBezTo>
                <a:cubicBezTo>
                  <a:pt x="1810" y="557"/>
                  <a:pt x="1776" y="586"/>
                  <a:pt x="1742" y="615"/>
                </a:cubicBezTo>
                <a:cubicBezTo>
                  <a:pt x="1743" y="616"/>
                  <a:pt x="1744" y="617"/>
                  <a:pt x="1745" y="618"/>
                </a:cubicBezTo>
                <a:cubicBezTo>
                  <a:pt x="1785" y="596"/>
                  <a:pt x="1832" y="582"/>
                  <a:pt x="1848" y="532"/>
                </a:cubicBezTo>
                <a:close/>
                <a:moveTo>
                  <a:pt x="901" y="2004"/>
                </a:moveTo>
                <a:cubicBezTo>
                  <a:pt x="858" y="2035"/>
                  <a:pt x="811" y="2062"/>
                  <a:pt x="779" y="2106"/>
                </a:cubicBezTo>
                <a:cubicBezTo>
                  <a:pt x="824" y="2077"/>
                  <a:pt x="871" y="2051"/>
                  <a:pt x="901" y="2004"/>
                </a:cubicBezTo>
                <a:close/>
                <a:moveTo>
                  <a:pt x="1286" y="1467"/>
                </a:moveTo>
                <a:cubicBezTo>
                  <a:pt x="1281" y="1485"/>
                  <a:pt x="1276" y="1501"/>
                  <a:pt x="1273" y="1517"/>
                </a:cubicBezTo>
                <a:cubicBezTo>
                  <a:pt x="1272" y="1523"/>
                  <a:pt x="1276" y="1530"/>
                  <a:pt x="1278" y="1537"/>
                </a:cubicBezTo>
                <a:cubicBezTo>
                  <a:pt x="1283" y="1534"/>
                  <a:pt x="1290" y="1533"/>
                  <a:pt x="1294" y="1529"/>
                </a:cubicBezTo>
                <a:cubicBezTo>
                  <a:pt x="1312" y="1511"/>
                  <a:pt x="1312" y="1490"/>
                  <a:pt x="1307" y="1467"/>
                </a:cubicBezTo>
                <a:cubicBezTo>
                  <a:pt x="1298" y="1467"/>
                  <a:pt x="1291" y="1467"/>
                  <a:pt x="1286" y="1467"/>
                </a:cubicBezTo>
                <a:close/>
                <a:moveTo>
                  <a:pt x="1139" y="1473"/>
                </a:moveTo>
                <a:cubicBezTo>
                  <a:pt x="1133" y="1461"/>
                  <a:pt x="1131" y="1444"/>
                  <a:pt x="1122" y="1440"/>
                </a:cubicBezTo>
                <a:cubicBezTo>
                  <a:pt x="1112" y="1435"/>
                  <a:pt x="1097" y="1443"/>
                  <a:pt x="1085" y="1446"/>
                </a:cubicBezTo>
                <a:cubicBezTo>
                  <a:pt x="1083" y="1447"/>
                  <a:pt x="1081" y="1454"/>
                  <a:pt x="1081" y="1458"/>
                </a:cubicBezTo>
                <a:cubicBezTo>
                  <a:pt x="1081" y="1460"/>
                  <a:pt x="1087" y="1461"/>
                  <a:pt x="1090" y="1463"/>
                </a:cubicBezTo>
                <a:cubicBezTo>
                  <a:pt x="1098" y="1468"/>
                  <a:pt x="1106" y="1473"/>
                  <a:pt x="1114" y="1479"/>
                </a:cubicBezTo>
                <a:cubicBezTo>
                  <a:pt x="1119" y="1483"/>
                  <a:pt x="1124" y="1488"/>
                  <a:pt x="1129" y="1492"/>
                </a:cubicBezTo>
                <a:cubicBezTo>
                  <a:pt x="1132" y="1487"/>
                  <a:pt x="1135" y="1481"/>
                  <a:pt x="1139" y="1473"/>
                </a:cubicBezTo>
                <a:close/>
                <a:moveTo>
                  <a:pt x="1304" y="1230"/>
                </a:moveTo>
                <a:cubicBezTo>
                  <a:pt x="1344" y="1233"/>
                  <a:pt x="1383" y="1195"/>
                  <a:pt x="1424" y="1232"/>
                </a:cubicBezTo>
                <a:cubicBezTo>
                  <a:pt x="1416" y="1208"/>
                  <a:pt x="1374" y="1187"/>
                  <a:pt x="1357" y="1197"/>
                </a:cubicBezTo>
                <a:cubicBezTo>
                  <a:pt x="1339" y="1207"/>
                  <a:pt x="1321" y="1219"/>
                  <a:pt x="1304" y="1230"/>
                </a:cubicBezTo>
                <a:close/>
                <a:moveTo>
                  <a:pt x="1126" y="1595"/>
                </a:moveTo>
                <a:cubicBezTo>
                  <a:pt x="1153" y="1591"/>
                  <a:pt x="1161" y="1580"/>
                  <a:pt x="1161" y="1561"/>
                </a:cubicBezTo>
                <a:cubicBezTo>
                  <a:pt x="1160" y="1542"/>
                  <a:pt x="1147" y="1521"/>
                  <a:pt x="1133" y="1522"/>
                </a:cubicBezTo>
                <a:cubicBezTo>
                  <a:pt x="1125" y="1522"/>
                  <a:pt x="1117" y="1529"/>
                  <a:pt x="1109" y="1533"/>
                </a:cubicBezTo>
                <a:cubicBezTo>
                  <a:pt x="1110" y="1534"/>
                  <a:pt x="1111" y="1536"/>
                  <a:pt x="1111" y="1537"/>
                </a:cubicBezTo>
                <a:cubicBezTo>
                  <a:pt x="1121" y="1539"/>
                  <a:pt x="1130" y="1541"/>
                  <a:pt x="1143" y="1544"/>
                </a:cubicBezTo>
                <a:cubicBezTo>
                  <a:pt x="1133" y="1550"/>
                  <a:pt x="1128" y="1553"/>
                  <a:pt x="1122" y="1557"/>
                </a:cubicBezTo>
                <a:cubicBezTo>
                  <a:pt x="1128" y="1569"/>
                  <a:pt x="1152" y="1575"/>
                  <a:pt x="1126" y="1595"/>
                </a:cubicBezTo>
                <a:close/>
                <a:moveTo>
                  <a:pt x="2268" y="747"/>
                </a:moveTo>
                <a:cubicBezTo>
                  <a:pt x="2264" y="797"/>
                  <a:pt x="2271" y="838"/>
                  <a:pt x="2289" y="878"/>
                </a:cubicBezTo>
                <a:cubicBezTo>
                  <a:pt x="2294" y="837"/>
                  <a:pt x="2289" y="773"/>
                  <a:pt x="2268" y="747"/>
                </a:cubicBezTo>
                <a:close/>
                <a:moveTo>
                  <a:pt x="1042" y="858"/>
                </a:moveTo>
                <a:cubicBezTo>
                  <a:pt x="1019" y="880"/>
                  <a:pt x="980" y="877"/>
                  <a:pt x="961" y="908"/>
                </a:cubicBezTo>
                <a:cubicBezTo>
                  <a:pt x="992" y="921"/>
                  <a:pt x="1034" y="895"/>
                  <a:pt x="1042" y="858"/>
                </a:cubicBezTo>
                <a:close/>
                <a:moveTo>
                  <a:pt x="822" y="1061"/>
                </a:moveTo>
                <a:cubicBezTo>
                  <a:pt x="813" y="1051"/>
                  <a:pt x="807" y="1044"/>
                  <a:pt x="801" y="1036"/>
                </a:cubicBezTo>
                <a:cubicBezTo>
                  <a:pt x="800" y="1047"/>
                  <a:pt x="799" y="1057"/>
                  <a:pt x="798" y="1068"/>
                </a:cubicBezTo>
                <a:cubicBezTo>
                  <a:pt x="798" y="1068"/>
                  <a:pt x="799" y="1069"/>
                  <a:pt x="799" y="1070"/>
                </a:cubicBezTo>
                <a:cubicBezTo>
                  <a:pt x="803" y="1086"/>
                  <a:pt x="817" y="1085"/>
                  <a:pt x="828" y="1082"/>
                </a:cubicBezTo>
                <a:cubicBezTo>
                  <a:pt x="845" y="1076"/>
                  <a:pt x="844" y="1058"/>
                  <a:pt x="843" y="1043"/>
                </a:cubicBezTo>
                <a:cubicBezTo>
                  <a:pt x="843" y="1037"/>
                  <a:pt x="835" y="1031"/>
                  <a:pt x="829" y="1024"/>
                </a:cubicBezTo>
                <a:cubicBezTo>
                  <a:pt x="819" y="1038"/>
                  <a:pt x="841" y="1055"/>
                  <a:pt x="822" y="1061"/>
                </a:cubicBezTo>
                <a:close/>
                <a:moveTo>
                  <a:pt x="1270" y="1446"/>
                </a:moveTo>
                <a:cubicBezTo>
                  <a:pt x="1288" y="1429"/>
                  <a:pt x="1294" y="1410"/>
                  <a:pt x="1288" y="1395"/>
                </a:cubicBezTo>
                <a:cubicBezTo>
                  <a:pt x="1281" y="1377"/>
                  <a:pt x="1267" y="1383"/>
                  <a:pt x="1256" y="1387"/>
                </a:cubicBezTo>
                <a:cubicBezTo>
                  <a:pt x="1240" y="1391"/>
                  <a:pt x="1247" y="1400"/>
                  <a:pt x="1251" y="1409"/>
                </a:cubicBezTo>
                <a:cubicBezTo>
                  <a:pt x="1257" y="1420"/>
                  <a:pt x="1263" y="1432"/>
                  <a:pt x="1270" y="1446"/>
                </a:cubicBezTo>
                <a:close/>
                <a:moveTo>
                  <a:pt x="652" y="852"/>
                </a:moveTo>
                <a:cubicBezTo>
                  <a:pt x="662" y="842"/>
                  <a:pt x="675" y="836"/>
                  <a:pt x="676" y="828"/>
                </a:cubicBezTo>
                <a:cubicBezTo>
                  <a:pt x="679" y="816"/>
                  <a:pt x="673" y="803"/>
                  <a:pt x="656" y="802"/>
                </a:cubicBezTo>
                <a:cubicBezTo>
                  <a:pt x="644" y="802"/>
                  <a:pt x="622" y="821"/>
                  <a:pt x="625" y="831"/>
                </a:cubicBezTo>
                <a:cubicBezTo>
                  <a:pt x="628" y="839"/>
                  <a:pt x="640" y="843"/>
                  <a:pt x="652" y="852"/>
                </a:cubicBezTo>
                <a:close/>
                <a:moveTo>
                  <a:pt x="989" y="1417"/>
                </a:moveTo>
                <a:cubicBezTo>
                  <a:pt x="1024" y="1426"/>
                  <a:pt x="1042" y="1418"/>
                  <a:pt x="1050" y="1389"/>
                </a:cubicBezTo>
                <a:cubicBezTo>
                  <a:pt x="1052" y="1384"/>
                  <a:pt x="1050" y="1377"/>
                  <a:pt x="1047" y="1373"/>
                </a:cubicBezTo>
                <a:cubicBezTo>
                  <a:pt x="1044" y="1370"/>
                  <a:pt x="1037" y="1368"/>
                  <a:pt x="1033" y="1369"/>
                </a:cubicBezTo>
                <a:cubicBezTo>
                  <a:pt x="1030" y="1369"/>
                  <a:pt x="1030" y="1377"/>
                  <a:pt x="1027" y="1380"/>
                </a:cubicBezTo>
                <a:cubicBezTo>
                  <a:pt x="1023" y="1386"/>
                  <a:pt x="1018" y="1392"/>
                  <a:pt x="1012" y="1394"/>
                </a:cubicBezTo>
                <a:cubicBezTo>
                  <a:pt x="1000" y="1398"/>
                  <a:pt x="987" y="1400"/>
                  <a:pt x="989" y="1417"/>
                </a:cubicBezTo>
                <a:close/>
                <a:moveTo>
                  <a:pt x="1173" y="1530"/>
                </a:moveTo>
                <a:cubicBezTo>
                  <a:pt x="1180" y="1543"/>
                  <a:pt x="1189" y="1553"/>
                  <a:pt x="1192" y="1564"/>
                </a:cubicBezTo>
                <a:cubicBezTo>
                  <a:pt x="1194" y="1576"/>
                  <a:pt x="1189" y="1589"/>
                  <a:pt x="1188" y="1601"/>
                </a:cubicBezTo>
                <a:cubicBezTo>
                  <a:pt x="1209" y="1597"/>
                  <a:pt x="1221" y="1580"/>
                  <a:pt x="1217" y="1557"/>
                </a:cubicBezTo>
                <a:cubicBezTo>
                  <a:pt x="1216" y="1543"/>
                  <a:pt x="1194" y="1529"/>
                  <a:pt x="1173" y="1530"/>
                </a:cubicBezTo>
                <a:close/>
                <a:moveTo>
                  <a:pt x="1330" y="1544"/>
                </a:moveTo>
                <a:cubicBezTo>
                  <a:pt x="1340" y="1539"/>
                  <a:pt x="1354" y="1537"/>
                  <a:pt x="1357" y="1531"/>
                </a:cubicBezTo>
                <a:cubicBezTo>
                  <a:pt x="1361" y="1519"/>
                  <a:pt x="1361" y="1504"/>
                  <a:pt x="1357" y="1492"/>
                </a:cubicBezTo>
                <a:cubicBezTo>
                  <a:pt x="1355" y="1486"/>
                  <a:pt x="1340" y="1485"/>
                  <a:pt x="1330" y="1482"/>
                </a:cubicBezTo>
                <a:cubicBezTo>
                  <a:pt x="1330" y="1504"/>
                  <a:pt x="1330" y="1521"/>
                  <a:pt x="1330" y="1544"/>
                </a:cubicBezTo>
                <a:close/>
                <a:moveTo>
                  <a:pt x="1056" y="1494"/>
                </a:moveTo>
                <a:cubicBezTo>
                  <a:pt x="1056" y="1514"/>
                  <a:pt x="1101" y="1525"/>
                  <a:pt x="1064" y="1548"/>
                </a:cubicBezTo>
                <a:cubicBezTo>
                  <a:pt x="1081" y="1561"/>
                  <a:pt x="1088" y="1559"/>
                  <a:pt x="1094" y="1541"/>
                </a:cubicBezTo>
                <a:cubicBezTo>
                  <a:pt x="1098" y="1528"/>
                  <a:pt x="1101" y="1514"/>
                  <a:pt x="1105" y="1500"/>
                </a:cubicBezTo>
                <a:cubicBezTo>
                  <a:pt x="1089" y="1498"/>
                  <a:pt x="1073" y="1496"/>
                  <a:pt x="1056" y="1494"/>
                </a:cubicBezTo>
                <a:close/>
                <a:moveTo>
                  <a:pt x="1726" y="415"/>
                </a:moveTo>
                <a:cubicBezTo>
                  <a:pt x="1745" y="417"/>
                  <a:pt x="1764" y="419"/>
                  <a:pt x="1782" y="422"/>
                </a:cubicBezTo>
                <a:cubicBezTo>
                  <a:pt x="1803" y="425"/>
                  <a:pt x="1810" y="420"/>
                  <a:pt x="1809" y="399"/>
                </a:cubicBezTo>
                <a:cubicBezTo>
                  <a:pt x="1773" y="391"/>
                  <a:pt x="1732" y="401"/>
                  <a:pt x="1726" y="415"/>
                </a:cubicBezTo>
                <a:close/>
                <a:moveTo>
                  <a:pt x="1139" y="1751"/>
                </a:moveTo>
                <a:cubicBezTo>
                  <a:pt x="1132" y="1760"/>
                  <a:pt x="1126" y="1768"/>
                  <a:pt x="1122" y="1774"/>
                </a:cubicBezTo>
                <a:cubicBezTo>
                  <a:pt x="1129" y="1780"/>
                  <a:pt x="1135" y="1786"/>
                  <a:pt x="1143" y="1792"/>
                </a:cubicBezTo>
                <a:cubicBezTo>
                  <a:pt x="1122" y="1801"/>
                  <a:pt x="1111" y="1769"/>
                  <a:pt x="1087" y="1785"/>
                </a:cubicBezTo>
                <a:cubicBezTo>
                  <a:pt x="1108" y="1795"/>
                  <a:pt x="1125" y="1804"/>
                  <a:pt x="1142" y="1812"/>
                </a:cubicBezTo>
                <a:cubicBezTo>
                  <a:pt x="1144" y="1811"/>
                  <a:pt x="1146" y="1810"/>
                  <a:pt x="1149" y="1809"/>
                </a:cubicBezTo>
                <a:cubicBezTo>
                  <a:pt x="1147" y="1795"/>
                  <a:pt x="1146" y="1782"/>
                  <a:pt x="1144" y="1768"/>
                </a:cubicBezTo>
                <a:cubicBezTo>
                  <a:pt x="1147" y="1769"/>
                  <a:pt x="1152" y="1773"/>
                  <a:pt x="1158" y="1775"/>
                </a:cubicBezTo>
                <a:cubicBezTo>
                  <a:pt x="1161" y="1776"/>
                  <a:pt x="1165" y="1774"/>
                  <a:pt x="1168" y="1774"/>
                </a:cubicBezTo>
                <a:cubicBezTo>
                  <a:pt x="1167" y="1771"/>
                  <a:pt x="1166" y="1766"/>
                  <a:pt x="1164" y="1765"/>
                </a:cubicBezTo>
                <a:cubicBezTo>
                  <a:pt x="1156" y="1760"/>
                  <a:pt x="1148" y="1756"/>
                  <a:pt x="1139" y="1751"/>
                </a:cubicBezTo>
                <a:close/>
                <a:moveTo>
                  <a:pt x="1409" y="1274"/>
                </a:moveTo>
                <a:cubicBezTo>
                  <a:pt x="1389" y="1252"/>
                  <a:pt x="1334" y="1264"/>
                  <a:pt x="1311" y="1301"/>
                </a:cubicBezTo>
                <a:cubicBezTo>
                  <a:pt x="1345" y="1291"/>
                  <a:pt x="1378" y="1282"/>
                  <a:pt x="1409" y="1274"/>
                </a:cubicBezTo>
                <a:close/>
                <a:moveTo>
                  <a:pt x="1331" y="1467"/>
                </a:moveTo>
                <a:cubicBezTo>
                  <a:pt x="1333" y="1448"/>
                  <a:pt x="1335" y="1430"/>
                  <a:pt x="1337" y="1414"/>
                </a:cubicBezTo>
                <a:cubicBezTo>
                  <a:pt x="1325" y="1410"/>
                  <a:pt x="1317" y="1407"/>
                  <a:pt x="1308" y="1404"/>
                </a:cubicBezTo>
                <a:cubicBezTo>
                  <a:pt x="1295" y="1427"/>
                  <a:pt x="1302" y="1451"/>
                  <a:pt x="1331" y="1467"/>
                </a:cubicBezTo>
                <a:close/>
                <a:moveTo>
                  <a:pt x="1290" y="1548"/>
                </a:moveTo>
                <a:cubicBezTo>
                  <a:pt x="1294" y="1566"/>
                  <a:pt x="1297" y="1580"/>
                  <a:pt x="1300" y="1592"/>
                </a:cubicBezTo>
                <a:cubicBezTo>
                  <a:pt x="1289" y="1597"/>
                  <a:pt x="1281" y="1600"/>
                  <a:pt x="1274" y="1605"/>
                </a:cubicBezTo>
                <a:cubicBezTo>
                  <a:pt x="1272" y="1607"/>
                  <a:pt x="1275" y="1614"/>
                  <a:pt x="1275" y="1621"/>
                </a:cubicBezTo>
                <a:cubicBezTo>
                  <a:pt x="1286" y="1615"/>
                  <a:pt x="1294" y="1608"/>
                  <a:pt x="1302" y="1606"/>
                </a:cubicBezTo>
                <a:cubicBezTo>
                  <a:pt x="1326" y="1602"/>
                  <a:pt x="1318" y="1585"/>
                  <a:pt x="1317" y="1572"/>
                </a:cubicBezTo>
                <a:cubicBezTo>
                  <a:pt x="1317" y="1558"/>
                  <a:pt x="1311" y="1547"/>
                  <a:pt x="1290" y="1548"/>
                </a:cubicBezTo>
                <a:close/>
                <a:moveTo>
                  <a:pt x="1071" y="1363"/>
                </a:moveTo>
                <a:cubicBezTo>
                  <a:pt x="1074" y="1382"/>
                  <a:pt x="1076" y="1398"/>
                  <a:pt x="1080" y="1414"/>
                </a:cubicBezTo>
                <a:cubicBezTo>
                  <a:pt x="1080" y="1419"/>
                  <a:pt x="1084" y="1423"/>
                  <a:pt x="1086" y="1428"/>
                </a:cubicBezTo>
                <a:cubicBezTo>
                  <a:pt x="1090" y="1425"/>
                  <a:pt x="1098" y="1424"/>
                  <a:pt x="1098" y="1420"/>
                </a:cubicBezTo>
                <a:cubicBezTo>
                  <a:pt x="1102" y="1407"/>
                  <a:pt x="1110" y="1390"/>
                  <a:pt x="1105" y="1379"/>
                </a:cubicBezTo>
                <a:cubicBezTo>
                  <a:pt x="1101" y="1370"/>
                  <a:pt x="1081" y="1368"/>
                  <a:pt x="1071" y="1363"/>
                </a:cubicBezTo>
                <a:close/>
                <a:moveTo>
                  <a:pt x="2111" y="1765"/>
                </a:moveTo>
                <a:cubicBezTo>
                  <a:pt x="2110" y="1766"/>
                  <a:pt x="2108" y="1766"/>
                  <a:pt x="2106" y="1767"/>
                </a:cubicBezTo>
                <a:cubicBezTo>
                  <a:pt x="2109" y="1814"/>
                  <a:pt x="2130" y="1858"/>
                  <a:pt x="2157" y="1872"/>
                </a:cubicBezTo>
                <a:cubicBezTo>
                  <a:pt x="2141" y="1834"/>
                  <a:pt x="2126" y="1800"/>
                  <a:pt x="2111" y="1765"/>
                </a:cubicBezTo>
                <a:close/>
                <a:moveTo>
                  <a:pt x="1119" y="1386"/>
                </a:moveTo>
                <a:cubicBezTo>
                  <a:pt x="1127" y="1398"/>
                  <a:pt x="1133" y="1407"/>
                  <a:pt x="1141" y="1420"/>
                </a:cubicBezTo>
                <a:cubicBezTo>
                  <a:pt x="1150" y="1418"/>
                  <a:pt x="1169" y="1424"/>
                  <a:pt x="1170" y="1405"/>
                </a:cubicBezTo>
                <a:cubicBezTo>
                  <a:pt x="1170" y="1396"/>
                  <a:pt x="1156" y="1385"/>
                  <a:pt x="1146" y="1379"/>
                </a:cubicBezTo>
                <a:cubicBezTo>
                  <a:pt x="1137" y="1373"/>
                  <a:pt x="1125" y="1375"/>
                  <a:pt x="1119" y="1386"/>
                </a:cubicBezTo>
                <a:close/>
                <a:moveTo>
                  <a:pt x="1343" y="2135"/>
                </a:moveTo>
                <a:cubicBezTo>
                  <a:pt x="1315" y="2116"/>
                  <a:pt x="1266" y="2120"/>
                  <a:pt x="1251" y="2143"/>
                </a:cubicBezTo>
                <a:cubicBezTo>
                  <a:pt x="1282" y="2138"/>
                  <a:pt x="1313" y="2153"/>
                  <a:pt x="1343" y="2135"/>
                </a:cubicBezTo>
                <a:close/>
                <a:moveTo>
                  <a:pt x="860" y="936"/>
                </a:moveTo>
                <a:cubicBezTo>
                  <a:pt x="863" y="950"/>
                  <a:pt x="851" y="967"/>
                  <a:pt x="869" y="973"/>
                </a:cubicBezTo>
                <a:cubicBezTo>
                  <a:pt x="886" y="979"/>
                  <a:pt x="905" y="966"/>
                  <a:pt x="911" y="949"/>
                </a:cubicBezTo>
                <a:cubicBezTo>
                  <a:pt x="895" y="945"/>
                  <a:pt x="880" y="941"/>
                  <a:pt x="860" y="936"/>
                </a:cubicBezTo>
                <a:close/>
                <a:moveTo>
                  <a:pt x="475" y="1897"/>
                </a:moveTo>
                <a:cubicBezTo>
                  <a:pt x="478" y="1897"/>
                  <a:pt x="480" y="1898"/>
                  <a:pt x="482" y="1899"/>
                </a:cubicBezTo>
                <a:cubicBezTo>
                  <a:pt x="495" y="1864"/>
                  <a:pt x="507" y="1829"/>
                  <a:pt x="519" y="1794"/>
                </a:cubicBezTo>
                <a:cubicBezTo>
                  <a:pt x="488" y="1822"/>
                  <a:pt x="479" y="1858"/>
                  <a:pt x="475" y="1897"/>
                </a:cubicBezTo>
                <a:close/>
                <a:moveTo>
                  <a:pt x="1175" y="1694"/>
                </a:moveTo>
                <a:cubicBezTo>
                  <a:pt x="1174" y="1697"/>
                  <a:pt x="1173" y="1699"/>
                  <a:pt x="1172" y="1701"/>
                </a:cubicBezTo>
                <a:cubicBezTo>
                  <a:pt x="1181" y="1709"/>
                  <a:pt x="1191" y="1717"/>
                  <a:pt x="1200" y="1724"/>
                </a:cubicBezTo>
                <a:cubicBezTo>
                  <a:pt x="1210" y="1710"/>
                  <a:pt x="1217" y="1699"/>
                  <a:pt x="1226" y="1685"/>
                </a:cubicBezTo>
                <a:cubicBezTo>
                  <a:pt x="1205" y="1691"/>
                  <a:pt x="1195" y="1661"/>
                  <a:pt x="1169" y="1673"/>
                </a:cubicBezTo>
                <a:cubicBezTo>
                  <a:pt x="1183" y="1684"/>
                  <a:pt x="1193" y="1692"/>
                  <a:pt x="1204" y="1700"/>
                </a:cubicBezTo>
                <a:cubicBezTo>
                  <a:pt x="1203" y="1701"/>
                  <a:pt x="1202" y="1703"/>
                  <a:pt x="1201" y="1704"/>
                </a:cubicBezTo>
                <a:cubicBezTo>
                  <a:pt x="1192" y="1701"/>
                  <a:pt x="1184" y="1697"/>
                  <a:pt x="1175" y="1694"/>
                </a:cubicBezTo>
                <a:close/>
                <a:moveTo>
                  <a:pt x="356" y="1790"/>
                </a:moveTo>
                <a:cubicBezTo>
                  <a:pt x="354" y="1790"/>
                  <a:pt x="352" y="1791"/>
                  <a:pt x="351" y="1792"/>
                </a:cubicBezTo>
                <a:cubicBezTo>
                  <a:pt x="357" y="1831"/>
                  <a:pt x="365" y="1868"/>
                  <a:pt x="399" y="1895"/>
                </a:cubicBezTo>
                <a:cubicBezTo>
                  <a:pt x="385" y="1860"/>
                  <a:pt x="370" y="1825"/>
                  <a:pt x="356" y="1790"/>
                </a:cubicBezTo>
                <a:close/>
                <a:moveTo>
                  <a:pt x="933" y="1614"/>
                </a:moveTo>
                <a:cubicBezTo>
                  <a:pt x="931" y="1616"/>
                  <a:pt x="928" y="1618"/>
                  <a:pt x="925" y="1619"/>
                </a:cubicBezTo>
                <a:cubicBezTo>
                  <a:pt x="934" y="1630"/>
                  <a:pt x="944" y="1641"/>
                  <a:pt x="953" y="1652"/>
                </a:cubicBezTo>
                <a:cubicBezTo>
                  <a:pt x="951" y="1654"/>
                  <a:pt x="949" y="1655"/>
                  <a:pt x="947" y="1657"/>
                </a:cubicBezTo>
                <a:cubicBezTo>
                  <a:pt x="941" y="1651"/>
                  <a:pt x="935" y="1645"/>
                  <a:pt x="929" y="1639"/>
                </a:cubicBezTo>
                <a:cubicBezTo>
                  <a:pt x="921" y="1631"/>
                  <a:pt x="915" y="1627"/>
                  <a:pt x="908" y="1639"/>
                </a:cubicBezTo>
                <a:cubicBezTo>
                  <a:pt x="935" y="1669"/>
                  <a:pt x="951" y="1672"/>
                  <a:pt x="963" y="1656"/>
                </a:cubicBezTo>
                <a:cubicBezTo>
                  <a:pt x="953" y="1641"/>
                  <a:pt x="943" y="1628"/>
                  <a:pt x="933" y="1614"/>
                </a:cubicBezTo>
                <a:close/>
                <a:moveTo>
                  <a:pt x="514" y="845"/>
                </a:moveTo>
                <a:cubicBezTo>
                  <a:pt x="516" y="844"/>
                  <a:pt x="518" y="843"/>
                  <a:pt x="520" y="842"/>
                </a:cubicBezTo>
                <a:cubicBezTo>
                  <a:pt x="512" y="810"/>
                  <a:pt x="504" y="778"/>
                  <a:pt x="475" y="757"/>
                </a:cubicBezTo>
                <a:cubicBezTo>
                  <a:pt x="473" y="759"/>
                  <a:pt x="471" y="760"/>
                  <a:pt x="470" y="761"/>
                </a:cubicBezTo>
                <a:cubicBezTo>
                  <a:pt x="484" y="789"/>
                  <a:pt x="499" y="817"/>
                  <a:pt x="514" y="845"/>
                </a:cubicBezTo>
                <a:close/>
                <a:moveTo>
                  <a:pt x="2012" y="901"/>
                </a:moveTo>
                <a:cubicBezTo>
                  <a:pt x="2006" y="879"/>
                  <a:pt x="2002" y="863"/>
                  <a:pt x="1985" y="858"/>
                </a:cubicBezTo>
                <a:cubicBezTo>
                  <a:pt x="1978" y="856"/>
                  <a:pt x="1967" y="864"/>
                  <a:pt x="1957" y="867"/>
                </a:cubicBezTo>
                <a:cubicBezTo>
                  <a:pt x="1957" y="870"/>
                  <a:pt x="1957" y="872"/>
                  <a:pt x="1957" y="875"/>
                </a:cubicBezTo>
                <a:cubicBezTo>
                  <a:pt x="1974" y="883"/>
                  <a:pt x="1990" y="891"/>
                  <a:pt x="2012" y="901"/>
                </a:cubicBezTo>
                <a:close/>
                <a:moveTo>
                  <a:pt x="1554" y="1423"/>
                </a:moveTo>
                <a:cubicBezTo>
                  <a:pt x="1532" y="1399"/>
                  <a:pt x="1509" y="1395"/>
                  <a:pt x="1492" y="1412"/>
                </a:cubicBezTo>
                <a:cubicBezTo>
                  <a:pt x="1513" y="1416"/>
                  <a:pt x="1528" y="1438"/>
                  <a:pt x="1554" y="1423"/>
                </a:cubicBezTo>
                <a:close/>
                <a:moveTo>
                  <a:pt x="1451" y="1326"/>
                </a:moveTo>
                <a:cubicBezTo>
                  <a:pt x="1450" y="1328"/>
                  <a:pt x="1449" y="1330"/>
                  <a:pt x="1448" y="1333"/>
                </a:cubicBezTo>
                <a:cubicBezTo>
                  <a:pt x="1459" y="1355"/>
                  <a:pt x="1492" y="1367"/>
                  <a:pt x="1516" y="1354"/>
                </a:cubicBezTo>
                <a:cubicBezTo>
                  <a:pt x="1493" y="1344"/>
                  <a:pt x="1472" y="1335"/>
                  <a:pt x="1451" y="1326"/>
                </a:cubicBezTo>
                <a:close/>
                <a:moveTo>
                  <a:pt x="1088" y="1700"/>
                </a:moveTo>
                <a:cubicBezTo>
                  <a:pt x="1079" y="1694"/>
                  <a:pt x="1072" y="1690"/>
                  <a:pt x="1065" y="1685"/>
                </a:cubicBezTo>
                <a:cubicBezTo>
                  <a:pt x="1058" y="1680"/>
                  <a:pt x="1052" y="1670"/>
                  <a:pt x="1043" y="1687"/>
                </a:cubicBezTo>
                <a:cubicBezTo>
                  <a:pt x="1053" y="1692"/>
                  <a:pt x="1062" y="1698"/>
                  <a:pt x="1071" y="1704"/>
                </a:cubicBezTo>
                <a:cubicBezTo>
                  <a:pt x="1069" y="1706"/>
                  <a:pt x="1067" y="1708"/>
                  <a:pt x="1065" y="1710"/>
                </a:cubicBezTo>
                <a:cubicBezTo>
                  <a:pt x="1059" y="1706"/>
                  <a:pt x="1054" y="1701"/>
                  <a:pt x="1048" y="1696"/>
                </a:cubicBezTo>
                <a:cubicBezTo>
                  <a:pt x="1047" y="1698"/>
                  <a:pt x="1045" y="1699"/>
                  <a:pt x="1044" y="1701"/>
                </a:cubicBezTo>
                <a:cubicBezTo>
                  <a:pt x="1048" y="1712"/>
                  <a:pt x="1058" y="1717"/>
                  <a:pt x="1070" y="1719"/>
                </a:cubicBezTo>
                <a:cubicBezTo>
                  <a:pt x="1084" y="1721"/>
                  <a:pt x="1088" y="1712"/>
                  <a:pt x="1088" y="1700"/>
                </a:cubicBezTo>
                <a:close/>
                <a:moveTo>
                  <a:pt x="815" y="574"/>
                </a:moveTo>
                <a:cubicBezTo>
                  <a:pt x="804" y="565"/>
                  <a:pt x="794" y="557"/>
                  <a:pt x="780" y="546"/>
                </a:cubicBezTo>
                <a:cubicBezTo>
                  <a:pt x="780" y="567"/>
                  <a:pt x="780" y="582"/>
                  <a:pt x="780" y="597"/>
                </a:cubicBezTo>
                <a:cubicBezTo>
                  <a:pt x="793" y="588"/>
                  <a:pt x="803" y="582"/>
                  <a:pt x="815" y="574"/>
                </a:cubicBezTo>
                <a:close/>
                <a:moveTo>
                  <a:pt x="1011" y="862"/>
                </a:moveTo>
                <a:cubicBezTo>
                  <a:pt x="1010" y="859"/>
                  <a:pt x="1009" y="857"/>
                  <a:pt x="1008" y="855"/>
                </a:cubicBezTo>
                <a:cubicBezTo>
                  <a:pt x="993" y="855"/>
                  <a:pt x="978" y="855"/>
                  <a:pt x="962" y="855"/>
                </a:cubicBezTo>
                <a:cubicBezTo>
                  <a:pt x="960" y="864"/>
                  <a:pt x="958" y="871"/>
                  <a:pt x="956" y="879"/>
                </a:cubicBezTo>
                <a:cubicBezTo>
                  <a:pt x="957" y="881"/>
                  <a:pt x="958" y="882"/>
                  <a:pt x="960" y="884"/>
                </a:cubicBezTo>
                <a:cubicBezTo>
                  <a:pt x="977" y="877"/>
                  <a:pt x="994" y="869"/>
                  <a:pt x="1011" y="862"/>
                </a:cubicBezTo>
                <a:close/>
                <a:moveTo>
                  <a:pt x="1335" y="1353"/>
                </a:moveTo>
                <a:cubicBezTo>
                  <a:pt x="1350" y="1353"/>
                  <a:pt x="1364" y="1352"/>
                  <a:pt x="1376" y="1353"/>
                </a:cubicBezTo>
                <a:cubicBezTo>
                  <a:pt x="1393" y="1355"/>
                  <a:pt x="1397" y="1351"/>
                  <a:pt x="1394" y="1335"/>
                </a:cubicBezTo>
                <a:cubicBezTo>
                  <a:pt x="1382" y="1336"/>
                  <a:pt x="1371" y="1337"/>
                  <a:pt x="1360" y="1338"/>
                </a:cubicBezTo>
                <a:cubicBezTo>
                  <a:pt x="1349" y="1339"/>
                  <a:pt x="1335" y="1332"/>
                  <a:pt x="1335" y="1353"/>
                </a:cubicBezTo>
                <a:close/>
                <a:moveTo>
                  <a:pt x="1038" y="1734"/>
                </a:moveTo>
                <a:cubicBezTo>
                  <a:pt x="1020" y="1720"/>
                  <a:pt x="1002" y="1708"/>
                  <a:pt x="985" y="1695"/>
                </a:cubicBezTo>
                <a:cubicBezTo>
                  <a:pt x="995" y="1728"/>
                  <a:pt x="1016" y="1742"/>
                  <a:pt x="1038" y="1734"/>
                </a:cubicBezTo>
                <a:close/>
                <a:moveTo>
                  <a:pt x="836" y="567"/>
                </a:moveTo>
                <a:cubicBezTo>
                  <a:pt x="837" y="565"/>
                  <a:pt x="839" y="563"/>
                  <a:pt x="841" y="561"/>
                </a:cubicBezTo>
                <a:cubicBezTo>
                  <a:pt x="825" y="547"/>
                  <a:pt x="809" y="533"/>
                  <a:pt x="793" y="519"/>
                </a:cubicBezTo>
                <a:cubicBezTo>
                  <a:pt x="792" y="521"/>
                  <a:pt x="790" y="522"/>
                  <a:pt x="789" y="524"/>
                </a:cubicBezTo>
                <a:cubicBezTo>
                  <a:pt x="795" y="549"/>
                  <a:pt x="816" y="557"/>
                  <a:pt x="836" y="567"/>
                </a:cubicBezTo>
                <a:close/>
                <a:moveTo>
                  <a:pt x="1427" y="1275"/>
                </a:moveTo>
                <a:cubicBezTo>
                  <a:pt x="1428" y="1277"/>
                  <a:pt x="1428" y="1279"/>
                  <a:pt x="1429" y="1281"/>
                </a:cubicBezTo>
                <a:cubicBezTo>
                  <a:pt x="1446" y="1283"/>
                  <a:pt x="1463" y="1285"/>
                  <a:pt x="1482" y="1287"/>
                </a:cubicBezTo>
                <a:cubicBezTo>
                  <a:pt x="1477" y="1271"/>
                  <a:pt x="1466" y="1265"/>
                  <a:pt x="1453" y="1266"/>
                </a:cubicBezTo>
                <a:cubicBezTo>
                  <a:pt x="1444" y="1266"/>
                  <a:pt x="1436" y="1272"/>
                  <a:pt x="1427" y="1275"/>
                </a:cubicBezTo>
                <a:close/>
                <a:moveTo>
                  <a:pt x="1349" y="2110"/>
                </a:moveTo>
                <a:cubicBezTo>
                  <a:pt x="1349" y="2108"/>
                  <a:pt x="1349" y="2105"/>
                  <a:pt x="1350" y="2102"/>
                </a:cubicBezTo>
                <a:cubicBezTo>
                  <a:pt x="1338" y="2099"/>
                  <a:pt x="1327" y="2096"/>
                  <a:pt x="1316" y="2095"/>
                </a:cubicBezTo>
                <a:cubicBezTo>
                  <a:pt x="1312" y="2095"/>
                  <a:pt x="1307" y="2102"/>
                  <a:pt x="1303" y="2105"/>
                </a:cubicBezTo>
                <a:cubicBezTo>
                  <a:pt x="1307" y="2108"/>
                  <a:pt x="1311" y="2115"/>
                  <a:pt x="1314" y="2115"/>
                </a:cubicBezTo>
                <a:cubicBezTo>
                  <a:pt x="1326" y="2114"/>
                  <a:pt x="1337" y="2112"/>
                  <a:pt x="1349" y="211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13"/>
          <p:cNvSpPr txBox="1"/>
          <p:nvPr/>
        </p:nvSpPr>
        <p:spPr>
          <a:xfrm>
            <a:off x="2459079" y="4329494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059307" y="463854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039788" y="2069534"/>
            <a:ext cx="2112424" cy="2135196"/>
          </a:xfrm>
          <a:custGeom>
            <a:avLst/>
            <a:gdLst>
              <a:gd name="T0" fmla="*/ 1558 w 2600"/>
              <a:gd name="T1" fmla="*/ 239 h 2635"/>
              <a:gd name="T2" fmla="*/ 2600 w 2600"/>
              <a:gd name="T3" fmla="*/ 1283 h 2635"/>
              <a:gd name="T4" fmla="*/ 551 w 2600"/>
              <a:gd name="T5" fmla="*/ 2515 h 2635"/>
              <a:gd name="T6" fmla="*/ 2099 w 2600"/>
              <a:gd name="T7" fmla="*/ 239 h 2635"/>
              <a:gd name="T8" fmla="*/ 922 w 2600"/>
              <a:gd name="T9" fmla="*/ 642 h 2635"/>
              <a:gd name="T10" fmla="*/ 1661 w 2600"/>
              <a:gd name="T11" fmla="*/ 2014 h 2635"/>
              <a:gd name="T12" fmla="*/ 1597 w 2600"/>
              <a:gd name="T13" fmla="*/ 1734 h 2635"/>
              <a:gd name="T14" fmla="*/ 226 w 2600"/>
              <a:gd name="T15" fmla="*/ 1933 h 2635"/>
              <a:gd name="T16" fmla="*/ 1634 w 2600"/>
              <a:gd name="T17" fmla="*/ 308 h 2635"/>
              <a:gd name="T18" fmla="*/ 1507 w 2600"/>
              <a:gd name="T19" fmla="*/ 2183 h 2635"/>
              <a:gd name="T20" fmla="*/ 1939 w 2600"/>
              <a:gd name="T21" fmla="*/ 363 h 2635"/>
              <a:gd name="T22" fmla="*/ 2048 w 2600"/>
              <a:gd name="T23" fmla="*/ 582 h 2635"/>
              <a:gd name="T24" fmla="*/ 2332 w 2600"/>
              <a:gd name="T25" fmla="*/ 1345 h 2635"/>
              <a:gd name="T26" fmla="*/ 1966 w 2600"/>
              <a:gd name="T27" fmla="*/ 1066 h 2635"/>
              <a:gd name="T28" fmla="*/ 1818 w 2600"/>
              <a:gd name="T29" fmla="*/ 2126 h 2635"/>
              <a:gd name="T30" fmla="*/ 497 w 2600"/>
              <a:gd name="T31" fmla="*/ 1983 h 2635"/>
              <a:gd name="T32" fmla="*/ 2088 w 2600"/>
              <a:gd name="T33" fmla="*/ 2031 h 2635"/>
              <a:gd name="T34" fmla="*/ 577 w 2600"/>
              <a:gd name="T35" fmla="*/ 224 h 2635"/>
              <a:gd name="T36" fmla="*/ 2116 w 2600"/>
              <a:gd name="T37" fmla="*/ 2413 h 2635"/>
              <a:gd name="T38" fmla="*/ 2172 w 2600"/>
              <a:gd name="T39" fmla="*/ 2468 h 2635"/>
              <a:gd name="T40" fmla="*/ 2345 w 2600"/>
              <a:gd name="T41" fmla="*/ 2314 h 2635"/>
              <a:gd name="T42" fmla="*/ 756 w 2600"/>
              <a:gd name="T43" fmla="*/ 575 h 2635"/>
              <a:gd name="T44" fmla="*/ 500 w 2600"/>
              <a:gd name="T45" fmla="*/ 591 h 2635"/>
              <a:gd name="T46" fmla="*/ 185 w 2600"/>
              <a:gd name="T47" fmla="*/ 271 h 2635"/>
              <a:gd name="T48" fmla="*/ 2201 w 2600"/>
              <a:gd name="T49" fmla="*/ 147 h 2635"/>
              <a:gd name="T50" fmla="*/ 2281 w 2600"/>
              <a:gd name="T51" fmla="*/ 665 h 2635"/>
              <a:gd name="T52" fmla="*/ 247 w 2600"/>
              <a:gd name="T53" fmla="*/ 2152 h 2635"/>
              <a:gd name="T54" fmla="*/ 2297 w 2600"/>
              <a:gd name="T55" fmla="*/ 2073 h 2635"/>
              <a:gd name="T56" fmla="*/ 1960 w 2600"/>
              <a:gd name="T57" fmla="*/ 2411 h 2635"/>
              <a:gd name="T58" fmla="*/ 2315 w 2600"/>
              <a:gd name="T59" fmla="*/ 318 h 2635"/>
              <a:gd name="T60" fmla="*/ 352 w 2600"/>
              <a:gd name="T61" fmla="*/ 2000 h 2635"/>
              <a:gd name="T62" fmla="*/ 2039 w 2600"/>
              <a:gd name="T63" fmla="*/ 1893 h 2635"/>
              <a:gd name="T64" fmla="*/ 768 w 2600"/>
              <a:gd name="T65" fmla="*/ 2223 h 2635"/>
              <a:gd name="T66" fmla="*/ 381 w 2600"/>
              <a:gd name="T67" fmla="*/ 2511 h 2635"/>
              <a:gd name="T68" fmla="*/ 814 w 2600"/>
              <a:gd name="T69" fmla="*/ 253 h 2635"/>
              <a:gd name="T70" fmla="*/ 596 w 2600"/>
              <a:gd name="T71" fmla="*/ 2186 h 2635"/>
              <a:gd name="T72" fmla="*/ 260 w 2600"/>
              <a:gd name="T73" fmla="*/ 466 h 2635"/>
              <a:gd name="T74" fmla="*/ 2061 w 2600"/>
              <a:gd name="T75" fmla="*/ 443 h 2635"/>
              <a:gd name="T76" fmla="*/ 689 w 2600"/>
              <a:gd name="T77" fmla="*/ 2383 h 2635"/>
              <a:gd name="T78" fmla="*/ 501 w 2600"/>
              <a:gd name="T79" fmla="*/ 2335 h 2635"/>
              <a:gd name="T80" fmla="*/ 573 w 2600"/>
              <a:gd name="T81" fmla="*/ 349 h 2635"/>
              <a:gd name="T82" fmla="*/ 2246 w 2600"/>
              <a:gd name="T83" fmla="*/ 316 h 2635"/>
              <a:gd name="T84" fmla="*/ 2257 w 2600"/>
              <a:gd name="T85" fmla="*/ 2179 h 2635"/>
              <a:gd name="T86" fmla="*/ 366 w 2600"/>
              <a:gd name="T87" fmla="*/ 335 h 2635"/>
              <a:gd name="T88" fmla="*/ 380 w 2600"/>
              <a:gd name="T89" fmla="*/ 2132 h 2635"/>
              <a:gd name="T90" fmla="*/ 1815 w 2600"/>
              <a:gd name="T91" fmla="*/ 594 h 2635"/>
              <a:gd name="T92" fmla="*/ 2220 w 2600"/>
              <a:gd name="T93" fmla="*/ 464 h 2635"/>
              <a:gd name="T94" fmla="*/ 1280 w 2600"/>
              <a:gd name="T95" fmla="*/ 1687 h 2635"/>
              <a:gd name="T96" fmla="*/ 504 w 2600"/>
              <a:gd name="T97" fmla="*/ 985 h 2635"/>
              <a:gd name="T98" fmla="*/ 918 w 2600"/>
              <a:gd name="T99" fmla="*/ 1523 h 2635"/>
              <a:gd name="T100" fmla="*/ 862 w 2600"/>
              <a:gd name="T101" fmla="*/ 1451 h 2635"/>
              <a:gd name="T102" fmla="*/ 2228 w 2600"/>
              <a:gd name="T103" fmla="*/ 538 h 2635"/>
              <a:gd name="T104" fmla="*/ 410 w 2600"/>
              <a:gd name="T105" fmla="*/ 431 h 2635"/>
              <a:gd name="T106" fmla="*/ 1389 w 2600"/>
              <a:gd name="T107" fmla="*/ 1564 h 2635"/>
              <a:gd name="T108" fmla="*/ 1022 w 2600"/>
              <a:gd name="T109" fmla="*/ 1493 h 2635"/>
              <a:gd name="T110" fmla="*/ 1329 w 2600"/>
              <a:gd name="T111" fmla="*/ 1838 h 2635"/>
              <a:gd name="T112" fmla="*/ 2366 w 2600"/>
              <a:gd name="T113" fmla="*/ 503 h 2635"/>
              <a:gd name="T114" fmla="*/ 1126 w 2600"/>
              <a:gd name="T115" fmla="*/ 1595 h 2635"/>
              <a:gd name="T116" fmla="*/ 1033 w 2600"/>
              <a:gd name="T117" fmla="*/ 1369 h 2635"/>
              <a:gd name="T118" fmla="*/ 1311 w 2600"/>
              <a:gd name="T119" fmla="*/ 1301 h 2635"/>
              <a:gd name="T120" fmla="*/ 475 w 2600"/>
              <a:gd name="T121" fmla="*/ 1897 h 2635"/>
              <a:gd name="T122" fmla="*/ 1492 w 2600"/>
              <a:gd name="T123" fmla="*/ 1412 h 2635"/>
              <a:gd name="T124" fmla="*/ 793 w 2600"/>
              <a:gd name="T125" fmla="*/ 519 h 2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0" h="2635">
                <a:moveTo>
                  <a:pt x="0" y="1383"/>
                </a:moveTo>
                <a:cubicBezTo>
                  <a:pt x="0" y="1339"/>
                  <a:pt x="0" y="1295"/>
                  <a:pt x="0" y="1251"/>
                </a:cubicBezTo>
                <a:cubicBezTo>
                  <a:pt x="7" y="1249"/>
                  <a:pt x="15" y="1247"/>
                  <a:pt x="23" y="1247"/>
                </a:cubicBezTo>
                <a:cubicBezTo>
                  <a:pt x="73" y="1247"/>
                  <a:pt x="124" y="1247"/>
                  <a:pt x="175" y="1247"/>
                </a:cubicBezTo>
                <a:cubicBezTo>
                  <a:pt x="204" y="1247"/>
                  <a:pt x="203" y="1247"/>
                  <a:pt x="208" y="1219"/>
                </a:cubicBezTo>
                <a:cubicBezTo>
                  <a:pt x="223" y="1138"/>
                  <a:pt x="239" y="1057"/>
                  <a:pt x="254" y="976"/>
                </a:cubicBezTo>
                <a:cubicBezTo>
                  <a:pt x="255" y="968"/>
                  <a:pt x="251" y="956"/>
                  <a:pt x="245" y="953"/>
                </a:cubicBezTo>
                <a:cubicBezTo>
                  <a:pt x="225" y="941"/>
                  <a:pt x="204" y="932"/>
                  <a:pt x="182" y="923"/>
                </a:cubicBezTo>
                <a:cubicBezTo>
                  <a:pt x="153" y="912"/>
                  <a:pt x="123" y="904"/>
                  <a:pt x="94" y="893"/>
                </a:cubicBezTo>
                <a:cubicBezTo>
                  <a:pt x="79" y="888"/>
                  <a:pt x="73" y="878"/>
                  <a:pt x="80" y="862"/>
                </a:cubicBezTo>
                <a:cubicBezTo>
                  <a:pt x="91" y="835"/>
                  <a:pt x="98" y="806"/>
                  <a:pt x="111" y="780"/>
                </a:cubicBezTo>
                <a:cubicBezTo>
                  <a:pt x="138" y="727"/>
                  <a:pt x="168" y="675"/>
                  <a:pt x="197" y="623"/>
                </a:cubicBezTo>
                <a:cubicBezTo>
                  <a:pt x="224" y="574"/>
                  <a:pt x="225" y="574"/>
                  <a:pt x="174" y="551"/>
                </a:cubicBezTo>
                <a:cubicBezTo>
                  <a:pt x="156" y="542"/>
                  <a:pt x="147" y="529"/>
                  <a:pt x="147" y="509"/>
                </a:cubicBezTo>
                <a:cubicBezTo>
                  <a:pt x="146" y="476"/>
                  <a:pt x="159" y="451"/>
                  <a:pt x="183" y="430"/>
                </a:cubicBezTo>
                <a:cubicBezTo>
                  <a:pt x="195" y="420"/>
                  <a:pt x="207" y="410"/>
                  <a:pt x="222" y="397"/>
                </a:cubicBezTo>
                <a:cubicBezTo>
                  <a:pt x="189" y="383"/>
                  <a:pt x="171" y="360"/>
                  <a:pt x="166" y="330"/>
                </a:cubicBezTo>
                <a:cubicBezTo>
                  <a:pt x="162" y="299"/>
                  <a:pt x="160" y="266"/>
                  <a:pt x="161" y="235"/>
                </a:cubicBezTo>
                <a:cubicBezTo>
                  <a:pt x="163" y="167"/>
                  <a:pt x="164" y="166"/>
                  <a:pt x="229" y="145"/>
                </a:cubicBezTo>
                <a:cubicBezTo>
                  <a:pt x="275" y="130"/>
                  <a:pt x="321" y="122"/>
                  <a:pt x="369" y="137"/>
                </a:cubicBezTo>
                <a:cubicBezTo>
                  <a:pt x="373" y="139"/>
                  <a:pt x="382" y="134"/>
                  <a:pt x="386" y="130"/>
                </a:cubicBezTo>
                <a:cubicBezTo>
                  <a:pt x="403" y="113"/>
                  <a:pt x="417" y="94"/>
                  <a:pt x="434" y="79"/>
                </a:cubicBezTo>
                <a:cubicBezTo>
                  <a:pt x="460" y="57"/>
                  <a:pt x="486" y="34"/>
                  <a:pt x="516" y="20"/>
                </a:cubicBezTo>
                <a:cubicBezTo>
                  <a:pt x="558" y="0"/>
                  <a:pt x="596" y="18"/>
                  <a:pt x="614" y="61"/>
                </a:cubicBezTo>
                <a:cubicBezTo>
                  <a:pt x="624" y="82"/>
                  <a:pt x="630" y="105"/>
                  <a:pt x="639" y="126"/>
                </a:cubicBezTo>
                <a:cubicBezTo>
                  <a:pt x="644" y="141"/>
                  <a:pt x="652" y="154"/>
                  <a:pt x="659" y="169"/>
                </a:cubicBezTo>
                <a:cubicBezTo>
                  <a:pt x="668" y="164"/>
                  <a:pt x="674" y="161"/>
                  <a:pt x="680" y="158"/>
                </a:cubicBezTo>
                <a:cubicBezTo>
                  <a:pt x="815" y="92"/>
                  <a:pt x="953" y="38"/>
                  <a:pt x="1103" y="17"/>
                </a:cubicBezTo>
                <a:cubicBezTo>
                  <a:pt x="1140" y="11"/>
                  <a:pt x="1178" y="7"/>
                  <a:pt x="1216" y="3"/>
                </a:cubicBezTo>
                <a:cubicBezTo>
                  <a:pt x="1261" y="3"/>
                  <a:pt x="1306" y="3"/>
                  <a:pt x="1352" y="3"/>
                </a:cubicBezTo>
                <a:cubicBezTo>
                  <a:pt x="1352" y="9"/>
                  <a:pt x="1354" y="16"/>
                  <a:pt x="1354" y="22"/>
                </a:cubicBezTo>
                <a:cubicBezTo>
                  <a:pt x="1352" y="75"/>
                  <a:pt x="1350" y="127"/>
                  <a:pt x="1346" y="180"/>
                </a:cubicBezTo>
                <a:cubicBezTo>
                  <a:pt x="1345" y="193"/>
                  <a:pt x="1347" y="200"/>
                  <a:pt x="1360" y="204"/>
                </a:cubicBezTo>
                <a:cubicBezTo>
                  <a:pt x="1376" y="209"/>
                  <a:pt x="1392" y="216"/>
                  <a:pt x="1409" y="219"/>
                </a:cubicBezTo>
                <a:cubicBezTo>
                  <a:pt x="1459" y="226"/>
                  <a:pt x="1508" y="232"/>
                  <a:pt x="1558" y="239"/>
                </a:cubicBezTo>
                <a:cubicBezTo>
                  <a:pt x="1572" y="242"/>
                  <a:pt x="1581" y="238"/>
                  <a:pt x="1585" y="226"/>
                </a:cubicBezTo>
                <a:cubicBezTo>
                  <a:pt x="1594" y="205"/>
                  <a:pt x="1601" y="184"/>
                  <a:pt x="1608" y="163"/>
                </a:cubicBezTo>
                <a:cubicBezTo>
                  <a:pt x="1616" y="133"/>
                  <a:pt x="1622" y="103"/>
                  <a:pt x="1630" y="74"/>
                </a:cubicBezTo>
                <a:cubicBezTo>
                  <a:pt x="1633" y="62"/>
                  <a:pt x="1640" y="57"/>
                  <a:pt x="1652" y="60"/>
                </a:cubicBezTo>
                <a:cubicBezTo>
                  <a:pt x="1685" y="69"/>
                  <a:pt x="1718" y="74"/>
                  <a:pt x="1749" y="86"/>
                </a:cubicBezTo>
                <a:cubicBezTo>
                  <a:pt x="1792" y="102"/>
                  <a:pt x="1833" y="123"/>
                  <a:pt x="1875" y="141"/>
                </a:cubicBezTo>
                <a:cubicBezTo>
                  <a:pt x="1908" y="154"/>
                  <a:pt x="1910" y="154"/>
                  <a:pt x="1932" y="126"/>
                </a:cubicBezTo>
                <a:cubicBezTo>
                  <a:pt x="1945" y="111"/>
                  <a:pt x="1959" y="100"/>
                  <a:pt x="1979" y="106"/>
                </a:cubicBezTo>
                <a:cubicBezTo>
                  <a:pt x="1993" y="110"/>
                  <a:pt x="2006" y="118"/>
                  <a:pt x="2020" y="124"/>
                </a:cubicBezTo>
                <a:cubicBezTo>
                  <a:pt x="2035" y="130"/>
                  <a:pt x="2049" y="139"/>
                  <a:pt x="2064" y="142"/>
                </a:cubicBezTo>
                <a:cubicBezTo>
                  <a:pt x="2091" y="146"/>
                  <a:pt x="2103" y="137"/>
                  <a:pt x="2110" y="110"/>
                </a:cubicBezTo>
                <a:cubicBezTo>
                  <a:pt x="2113" y="100"/>
                  <a:pt x="2114" y="90"/>
                  <a:pt x="2119" y="82"/>
                </a:cubicBezTo>
                <a:cubicBezTo>
                  <a:pt x="2122" y="76"/>
                  <a:pt x="2132" y="70"/>
                  <a:pt x="2137" y="71"/>
                </a:cubicBezTo>
                <a:cubicBezTo>
                  <a:pt x="2171" y="80"/>
                  <a:pt x="2202" y="71"/>
                  <a:pt x="2233" y="62"/>
                </a:cubicBezTo>
                <a:cubicBezTo>
                  <a:pt x="2250" y="57"/>
                  <a:pt x="2268" y="52"/>
                  <a:pt x="2286" y="51"/>
                </a:cubicBezTo>
                <a:cubicBezTo>
                  <a:pt x="2322" y="51"/>
                  <a:pt x="2349" y="83"/>
                  <a:pt x="2346" y="119"/>
                </a:cubicBezTo>
                <a:cubicBezTo>
                  <a:pt x="2344" y="137"/>
                  <a:pt x="2346" y="155"/>
                  <a:pt x="2347" y="173"/>
                </a:cubicBezTo>
                <a:cubicBezTo>
                  <a:pt x="2350" y="201"/>
                  <a:pt x="2354" y="230"/>
                  <a:pt x="2359" y="258"/>
                </a:cubicBezTo>
                <a:cubicBezTo>
                  <a:pt x="2360" y="263"/>
                  <a:pt x="2366" y="269"/>
                  <a:pt x="2372" y="271"/>
                </a:cubicBezTo>
                <a:cubicBezTo>
                  <a:pt x="2392" y="280"/>
                  <a:pt x="2416" y="284"/>
                  <a:pt x="2434" y="297"/>
                </a:cubicBezTo>
                <a:cubicBezTo>
                  <a:pt x="2467" y="320"/>
                  <a:pt x="2496" y="348"/>
                  <a:pt x="2527" y="375"/>
                </a:cubicBezTo>
                <a:cubicBezTo>
                  <a:pt x="2531" y="379"/>
                  <a:pt x="2532" y="386"/>
                  <a:pt x="2533" y="391"/>
                </a:cubicBezTo>
                <a:cubicBezTo>
                  <a:pt x="2538" y="431"/>
                  <a:pt x="2525" y="464"/>
                  <a:pt x="2489" y="484"/>
                </a:cubicBezTo>
                <a:cubicBezTo>
                  <a:pt x="2466" y="498"/>
                  <a:pt x="2443" y="510"/>
                  <a:pt x="2419" y="522"/>
                </a:cubicBezTo>
                <a:cubicBezTo>
                  <a:pt x="2407" y="529"/>
                  <a:pt x="2403" y="537"/>
                  <a:pt x="2405" y="552"/>
                </a:cubicBezTo>
                <a:cubicBezTo>
                  <a:pt x="2414" y="611"/>
                  <a:pt x="2436" y="666"/>
                  <a:pt x="2462" y="720"/>
                </a:cubicBezTo>
                <a:cubicBezTo>
                  <a:pt x="2486" y="771"/>
                  <a:pt x="2510" y="823"/>
                  <a:pt x="2535" y="875"/>
                </a:cubicBezTo>
                <a:cubicBezTo>
                  <a:pt x="2541" y="887"/>
                  <a:pt x="2539" y="895"/>
                  <a:pt x="2527" y="901"/>
                </a:cubicBezTo>
                <a:cubicBezTo>
                  <a:pt x="2505" y="911"/>
                  <a:pt x="2483" y="921"/>
                  <a:pt x="2460" y="930"/>
                </a:cubicBezTo>
                <a:cubicBezTo>
                  <a:pt x="2430" y="941"/>
                  <a:pt x="2399" y="951"/>
                  <a:pt x="2369" y="961"/>
                </a:cubicBezTo>
                <a:cubicBezTo>
                  <a:pt x="2353" y="966"/>
                  <a:pt x="2349" y="976"/>
                  <a:pt x="2352" y="993"/>
                </a:cubicBezTo>
                <a:cubicBezTo>
                  <a:pt x="2364" y="1052"/>
                  <a:pt x="2375" y="1111"/>
                  <a:pt x="2385" y="1170"/>
                </a:cubicBezTo>
                <a:cubicBezTo>
                  <a:pt x="2390" y="1198"/>
                  <a:pt x="2392" y="1226"/>
                  <a:pt x="2396" y="1257"/>
                </a:cubicBezTo>
                <a:cubicBezTo>
                  <a:pt x="2463" y="1257"/>
                  <a:pt x="2529" y="1257"/>
                  <a:pt x="2594" y="1257"/>
                </a:cubicBezTo>
                <a:cubicBezTo>
                  <a:pt x="2596" y="1267"/>
                  <a:pt x="2598" y="1275"/>
                  <a:pt x="2600" y="1283"/>
                </a:cubicBezTo>
                <a:cubicBezTo>
                  <a:pt x="2600" y="1325"/>
                  <a:pt x="2600" y="1368"/>
                  <a:pt x="2600" y="1411"/>
                </a:cubicBezTo>
                <a:cubicBezTo>
                  <a:pt x="2598" y="1416"/>
                  <a:pt x="2596" y="1422"/>
                  <a:pt x="2596" y="1428"/>
                </a:cubicBezTo>
                <a:cubicBezTo>
                  <a:pt x="2589" y="1513"/>
                  <a:pt x="2573" y="1597"/>
                  <a:pt x="2549" y="1679"/>
                </a:cubicBezTo>
                <a:cubicBezTo>
                  <a:pt x="2520" y="1777"/>
                  <a:pt x="2479" y="1871"/>
                  <a:pt x="2431" y="1962"/>
                </a:cubicBezTo>
                <a:cubicBezTo>
                  <a:pt x="2428" y="1969"/>
                  <a:pt x="2426" y="1980"/>
                  <a:pt x="2429" y="1985"/>
                </a:cubicBezTo>
                <a:cubicBezTo>
                  <a:pt x="2450" y="2012"/>
                  <a:pt x="2451" y="2040"/>
                  <a:pt x="2440" y="2070"/>
                </a:cubicBezTo>
                <a:cubicBezTo>
                  <a:pt x="2432" y="2089"/>
                  <a:pt x="2424" y="2108"/>
                  <a:pt x="2418" y="2128"/>
                </a:cubicBezTo>
                <a:cubicBezTo>
                  <a:pt x="2416" y="2134"/>
                  <a:pt x="2418" y="2145"/>
                  <a:pt x="2422" y="2148"/>
                </a:cubicBezTo>
                <a:cubicBezTo>
                  <a:pt x="2493" y="2196"/>
                  <a:pt x="2513" y="2268"/>
                  <a:pt x="2513" y="2348"/>
                </a:cubicBezTo>
                <a:cubicBezTo>
                  <a:pt x="2513" y="2354"/>
                  <a:pt x="2508" y="2363"/>
                  <a:pt x="2503" y="2366"/>
                </a:cubicBezTo>
                <a:cubicBezTo>
                  <a:pt x="2484" y="2380"/>
                  <a:pt x="2464" y="2392"/>
                  <a:pt x="2445" y="2405"/>
                </a:cubicBezTo>
                <a:cubicBezTo>
                  <a:pt x="2405" y="2431"/>
                  <a:pt x="2364" y="2457"/>
                  <a:pt x="2319" y="2439"/>
                </a:cubicBezTo>
                <a:cubicBezTo>
                  <a:pt x="2302" y="2464"/>
                  <a:pt x="2287" y="2486"/>
                  <a:pt x="2272" y="2509"/>
                </a:cubicBezTo>
                <a:cubicBezTo>
                  <a:pt x="2255" y="2534"/>
                  <a:pt x="2239" y="2559"/>
                  <a:pt x="2222" y="2585"/>
                </a:cubicBezTo>
                <a:cubicBezTo>
                  <a:pt x="2220" y="2588"/>
                  <a:pt x="2219" y="2591"/>
                  <a:pt x="2217" y="2593"/>
                </a:cubicBezTo>
                <a:cubicBezTo>
                  <a:pt x="2174" y="2621"/>
                  <a:pt x="2134" y="2630"/>
                  <a:pt x="2100" y="2582"/>
                </a:cubicBezTo>
                <a:cubicBezTo>
                  <a:pt x="2088" y="2564"/>
                  <a:pt x="2077" y="2544"/>
                  <a:pt x="2064" y="2527"/>
                </a:cubicBezTo>
                <a:cubicBezTo>
                  <a:pt x="2034" y="2486"/>
                  <a:pt x="2008" y="2478"/>
                  <a:pt x="1961" y="2495"/>
                </a:cubicBezTo>
                <a:cubicBezTo>
                  <a:pt x="1940" y="2502"/>
                  <a:pt x="1922" y="2500"/>
                  <a:pt x="1903" y="2489"/>
                </a:cubicBezTo>
                <a:cubicBezTo>
                  <a:pt x="1896" y="2485"/>
                  <a:pt x="1884" y="2484"/>
                  <a:pt x="1877" y="2487"/>
                </a:cubicBezTo>
                <a:cubicBezTo>
                  <a:pt x="1843" y="2500"/>
                  <a:pt x="1811" y="2515"/>
                  <a:pt x="1777" y="2528"/>
                </a:cubicBezTo>
                <a:cubicBezTo>
                  <a:pt x="1744" y="2541"/>
                  <a:pt x="1710" y="2552"/>
                  <a:pt x="1675" y="2565"/>
                </a:cubicBezTo>
                <a:cubicBezTo>
                  <a:pt x="1658" y="2514"/>
                  <a:pt x="1642" y="2467"/>
                  <a:pt x="1627" y="2421"/>
                </a:cubicBezTo>
                <a:cubicBezTo>
                  <a:pt x="1609" y="2367"/>
                  <a:pt x="1609" y="2368"/>
                  <a:pt x="1551" y="2377"/>
                </a:cubicBezTo>
                <a:cubicBezTo>
                  <a:pt x="1486" y="2388"/>
                  <a:pt x="1421" y="2398"/>
                  <a:pt x="1356" y="2407"/>
                </a:cubicBezTo>
                <a:cubicBezTo>
                  <a:pt x="1344" y="2408"/>
                  <a:pt x="1344" y="2414"/>
                  <a:pt x="1344" y="2423"/>
                </a:cubicBezTo>
                <a:cubicBezTo>
                  <a:pt x="1344" y="2463"/>
                  <a:pt x="1344" y="2503"/>
                  <a:pt x="1344" y="2543"/>
                </a:cubicBezTo>
                <a:cubicBezTo>
                  <a:pt x="1344" y="2570"/>
                  <a:pt x="1344" y="2597"/>
                  <a:pt x="1344" y="2625"/>
                </a:cubicBezTo>
                <a:cubicBezTo>
                  <a:pt x="1334" y="2625"/>
                  <a:pt x="1326" y="2626"/>
                  <a:pt x="1318" y="2625"/>
                </a:cubicBezTo>
                <a:cubicBezTo>
                  <a:pt x="1264" y="2620"/>
                  <a:pt x="1211" y="2616"/>
                  <a:pt x="1157" y="2610"/>
                </a:cubicBezTo>
                <a:cubicBezTo>
                  <a:pt x="1022" y="2593"/>
                  <a:pt x="889" y="2563"/>
                  <a:pt x="765" y="2505"/>
                </a:cubicBezTo>
                <a:cubicBezTo>
                  <a:pt x="728" y="2488"/>
                  <a:pt x="727" y="2488"/>
                  <a:pt x="712" y="2525"/>
                </a:cubicBezTo>
                <a:cubicBezTo>
                  <a:pt x="703" y="2547"/>
                  <a:pt x="688" y="2555"/>
                  <a:pt x="666" y="2555"/>
                </a:cubicBezTo>
                <a:cubicBezTo>
                  <a:pt x="632" y="2556"/>
                  <a:pt x="611" y="2535"/>
                  <a:pt x="589" y="2514"/>
                </a:cubicBezTo>
                <a:cubicBezTo>
                  <a:pt x="570" y="2496"/>
                  <a:pt x="570" y="2497"/>
                  <a:pt x="551" y="2515"/>
                </a:cubicBezTo>
                <a:cubicBezTo>
                  <a:pt x="524" y="2541"/>
                  <a:pt x="498" y="2570"/>
                  <a:pt x="468" y="2593"/>
                </a:cubicBezTo>
                <a:cubicBezTo>
                  <a:pt x="414" y="2635"/>
                  <a:pt x="362" y="2624"/>
                  <a:pt x="323" y="2567"/>
                </a:cubicBezTo>
                <a:cubicBezTo>
                  <a:pt x="296" y="2526"/>
                  <a:pt x="282" y="2480"/>
                  <a:pt x="285" y="2431"/>
                </a:cubicBezTo>
                <a:cubicBezTo>
                  <a:pt x="286" y="2407"/>
                  <a:pt x="276" y="2394"/>
                  <a:pt x="258" y="2384"/>
                </a:cubicBezTo>
                <a:cubicBezTo>
                  <a:pt x="240" y="2374"/>
                  <a:pt x="220" y="2365"/>
                  <a:pt x="201" y="2356"/>
                </a:cubicBezTo>
                <a:cubicBezTo>
                  <a:pt x="188" y="2349"/>
                  <a:pt x="175" y="2344"/>
                  <a:pt x="162" y="2336"/>
                </a:cubicBezTo>
                <a:cubicBezTo>
                  <a:pt x="117" y="2310"/>
                  <a:pt x="105" y="2267"/>
                  <a:pt x="132" y="2222"/>
                </a:cubicBezTo>
                <a:cubicBezTo>
                  <a:pt x="145" y="2201"/>
                  <a:pt x="162" y="2183"/>
                  <a:pt x="176" y="2163"/>
                </a:cubicBezTo>
                <a:cubicBezTo>
                  <a:pt x="189" y="2145"/>
                  <a:pt x="203" y="2127"/>
                  <a:pt x="213" y="2107"/>
                </a:cubicBezTo>
                <a:cubicBezTo>
                  <a:pt x="218" y="2097"/>
                  <a:pt x="218" y="2082"/>
                  <a:pt x="214" y="2071"/>
                </a:cubicBezTo>
                <a:cubicBezTo>
                  <a:pt x="191" y="2014"/>
                  <a:pt x="166" y="1957"/>
                  <a:pt x="142" y="1900"/>
                </a:cubicBezTo>
                <a:cubicBezTo>
                  <a:pt x="89" y="1775"/>
                  <a:pt x="41" y="1649"/>
                  <a:pt x="18" y="1515"/>
                </a:cubicBezTo>
                <a:cubicBezTo>
                  <a:pt x="10" y="1471"/>
                  <a:pt x="6" y="1427"/>
                  <a:pt x="0" y="1383"/>
                </a:cubicBezTo>
                <a:close/>
                <a:moveTo>
                  <a:pt x="1960" y="270"/>
                </a:moveTo>
                <a:cubicBezTo>
                  <a:pt x="1964" y="272"/>
                  <a:pt x="1968" y="275"/>
                  <a:pt x="1972" y="278"/>
                </a:cubicBezTo>
                <a:cubicBezTo>
                  <a:pt x="1974" y="277"/>
                  <a:pt x="1976" y="275"/>
                  <a:pt x="1978" y="274"/>
                </a:cubicBezTo>
                <a:cubicBezTo>
                  <a:pt x="1968" y="256"/>
                  <a:pt x="1958" y="238"/>
                  <a:pt x="1948" y="220"/>
                </a:cubicBezTo>
                <a:cubicBezTo>
                  <a:pt x="1949" y="220"/>
                  <a:pt x="1950" y="219"/>
                  <a:pt x="1951" y="218"/>
                </a:cubicBezTo>
                <a:cubicBezTo>
                  <a:pt x="1960" y="225"/>
                  <a:pt x="1968" y="232"/>
                  <a:pt x="1978" y="240"/>
                </a:cubicBezTo>
                <a:cubicBezTo>
                  <a:pt x="1980" y="233"/>
                  <a:pt x="1982" y="227"/>
                  <a:pt x="1984" y="221"/>
                </a:cubicBezTo>
                <a:cubicBezTo>
                  <a:pt x="1990" y="227"/>
                  <a:pt x="1995" y="233"/>
                  <a:pt x="2001" y="239"/>
                </a:cubicBezTo>
                <a:cubicBezTo>
                  <a:pt x="2007" y="219"/>
                  <a:pt x="1977" y="209"/>
                  <a:pt x="1992" y="186"/>
                </a:cubicBezTo>
                <a:cubicBezTo>
                  <a:pt x="2000" y="202"/>
                  <a:pt x="2007" y="215"/>
                  <a:pt x="2016" y="232"/>
                </a:cubicBezTo>
                <a:cubicBezTo>
                  <a:pt x="2024" y="209"/>
                  <a:pt x="1995" y="198"/>
                  <a:pt x="2009" y="177"/>
                </a:cubicBezTo>
                <a:cubicBezTo>
                  <a:pt x="2025" y="194"/>
                  <a:pt x="2023" y="221"/>
                  <a:pt x="2048" y="232"/>
                </a:cubicBezTo>
                <a:cubicBezTo>
                  <a:pt x="2044" y="216"/>
                  <a:pt x="2042" y="204"/>
                  <a:pt x="2039" y="191"/>
                </a:cubicBezTo>
                <a:cubicBezTo>
                  <a:pt x="2041" y="190"/>
                  <a:pt x="2044" y="190"/>
                  <a:pt x="2046" y="189"/>
                </a:cubicBezTo>
                <a:cubicBezTo>
                  <a:pt x="2048" y="202"/>
                  <a:pt x="2046" y="219"/>
                  <a:pt x="2064" y="222"/>
                </a:cubicBezTo>
                <a:cubicBezTo>
                  <a:pt x="2067" y="214"/>
                  <a:pt x="2069" y="208"/>
                  <a:pt x="2071" y="201"/>
                </a:cubicBezTo>
                <a:cubicBezTo>
                  <a:pt x="2072" y="201"/>
                  <a:pt x="2072" y="202"/>
                  <a:pt x="2073" y="202"/>
                </a:cubicBezTo>
                <a:cubicBezTo>
                  <a:pt x="2075" y="214"/>
                  <a:pt x="2076" y="226"/>
                  <a:pt x="2077" y="237"/>
                </a:cubicBezTo>
                <a:cubicBezTo>
                  <a:pt x="2078" y="237"/>
                  <a:pt x="2080" y="237"/>
                  <a:pt x="2081" y="237"/>
                </a:cubicBezTo>
                <a:cubicBezTo>
                  <a:pt x="2084" y="230"/>
                  <a:pt x="2088" y="222"/>
                  <a:pt x="2091" y="215"/>
                </a:cubicBezTo>
                <a:cubicBezTo>
                  <a:pt x="2093" y="215"/>
                  <a:pt x="2094" y="215"/>
                  <a:pt x="2096" y="215"/>
                </a:cubicBezTo>
                <a:cubicBezTo>
                  <a:pt x="2097" y="223"/>
                  <a:pt x="2098" y="231"/>
                  <a:pt x="2099" y="239"/>
                </a:cubicBezTo>
                <a:cubicBezTo>
                  <a:pt x="2114" y="241"/>
                  <a:pt x="2120" y="234"/>
                  <a:pt x="2115" y="217"/>
                </a:cubicBezTo>
                <a:cubicBezTo>
                  <a:pt x="2103" y="183"/>
                  <a:pt x="2075" y="159"/>
                  <a:pt x="2031" y="173"/>
                </a:cubicBezTo>
                <a:cubicBezTo>
                  <a:pt x="2012" y="141"/>
                  <a:pt x="1988" y="129"/>
                  <a:pt x="1957" y="136"/>
                </a:cubicBezTo>
                <a:cubicBezTo>
                  <a:pt x="1940" y="139"/>
                  <a:pt x="1929" y="146"/>
                  <a:pt x="1928" y="167"/>
                </a:cubicBezTo>
                <a:cubicBezTo>
                  <a:pt x="1928" y="184"/>
                  <a:pt x="1921" y="201"/>
                  <a:pt x="1916" y="217"/>
                </a:cubicBezTo>
                <a:cubicBezTo>
                  <a:pt x="1912" y="233"/>
                  <a:pt x="1905" y="249"/>
                  <a:pt x="1902" y="265"/>
                </a:cubicBezTo>
                <a:cubicBezTo>
                  <a:pt x="1896" y="294"/>
                  <a:pt x="1909" y="310"/>
                  <a:pt x="1944" y="311"/>
                </a:cubicBezTo>
                <a:cubicBezTo>
                  <a:pt x="1920" y="298"/>
                  <a:pt x="1939" y="291"/>
                  <a:pt x="1942" y="281"/>
                </a:cubicBezTo>
                <a:cubicBezTo>
                  <a:pt x="1950" y="286"/>
                  <a:pt x="1957" y="291"/>
                  <a:pt x="1968" y="298"/>
                </a:cubicBezTo>
                <a:cubicBezTo>
                  <a:pt x="1964" y="284"/>
                  <a:pt x="1963" y="277"/>
                  <a:pt x="1961" y="269"/>
                </a:cubicBezTo>
                <a:lnTo>
                  <a:pt x="1960" y="270"/>
                </a:lnTo>
                <a:close/>
                <a:moveTo>
                  <a:pt x="1067" y="1001"/>
                </a:moveTo>
                <a:cubicBezTo>
                  <a:pt x="1061" y="996"/>
                  <a:pt x="1054" y="991"/>
                  <a:pt x="1044" y="983"/>
                </a:cubicBezTo>
                <a:cubicBezTo>
                  <a:pt x="1051" y="1014"/>
                  <a:pt x="1046" y="1043"/>
                  <a:pt x="1058" y="1068"/>
                </a:cubicBezTo>
                <a:cubicBezTo>
                  <a:pt x="1061" y="1068"/>
                  <a:pt x="1064" y="1068"/>
                  <a:pt x="1067" y="1068"/>
                </a:cubicBezTo>
                <a:cubicBezTo>
                  <a:pt x="1067" y="1047"/>
                  <a:pt x="1067" y="1027"/>
                  <a:pt x="1067" y="1007"/>
                </a:cubicBezTo>
                <a:cubicBezTo>
                  <a:pt x="1071" y="1022"/>
                  <a:pt x="1076" y="1038"/>
                  <a:pt x="1079" y="1053"/>
                </a:cubicBezTo>
                <a:cubicBezTo>
                  <a:pt x="1086" y="1081"/>
                  <a:pt x="1091" y="1111"/>
                  <a:pt x="1100" y="1138"/>
                </a:cubicBezTo>
                <a:cubicBezTo>
                  <a:pt x="1113" y="1175"/>
                  <a:pt x="1140" y="1195"/>
                  <a:pt x="1179" y="1200"/>
                </a:cubicBezTo>
                <a:cubicBezTo>
                  <a:pt x="1194" y="1202"/>
                  <a:pt x="1199" y="1197"/>
                  <a:pt x="1204" y="1183"/>
                </a:cubicBezTo>
                <a:cubicBezTo>
                  <a:pt x="1221" y="1124"/>
                  <a:pt x="1237" y="1064"/>
                  <a:pt x="1258" y="1006"/>
                </a:cubicBezTo>
                <a:cubicBezTo>
                  <a:pt x="1312" y="859"/>
                  <a:pt x="1393" y="731"/>
                  <a:pt x="1517" y="633"/>
                </a:cubicBezTo>
                <a:cubicBezTo>
                  <a:pt x="1518" y="632"/>
                  <a:pt x="1519" y="630"/>
                  <a:pt x="1522" y="625"/>
                </a:cubicBezTo>
                <a:cubicBezTo>
                  <a:pt x="1499" y="625"/>
                  <a:pt x="1478" y="625"/>
                  <a:pt x="1458" y="625"/>
                </a:cubicBezTo>
                <a:cubicBezTo>
                  <a:pt x="1457" y="622"/>
                  <a:pt x="1456" y="620"/>
                  <a:pt x="1455" y="618"/>
                </a:cubicBezTo>
                <a:cubicBezTo>
                  <a:pt x="1488" y="588"/>
                  <a:pt x="1521" y="558"/>
                  <a:pt x="1558" y="525"/>
                </a:cubicBezTo>
                <a:cubicBezTo>
                  <a:pt x="1393" y="471"/>
                  <a:pt x="1234" y="476"/>
                  <a:pt x="1071" y="509"/>
                </a:cubicBezTo>
                <a:cubicBezTo>
                  <a:pt x="1081" y="524"/>
                  <a:pt x="1092" y="537"/>
                  <a:pt x="1105" y="549"/>
                </a:cubicBezTo>
                <a:cubicBezTo>
                  <a:pt x="1121" y="563"/>
                  <a:pt x="1137" y="577"/>
                  <a:pt x="1142" y="600"/>
                </a:cubicBezTo>
                <a:cubicBezTo>
                  <a:pt x="1144" y="611"/>
                  <a:pt x="1143" y="619"/>
                  <a:pt x="1129" y="618"/>
                </a:cubicBezTo>
                <a:cubicBezTo>
                  <a:pt x="1098" y="618"/>
                  <a:pt x="1067" y="618"/>
                  <a:pt x="1036" y="616"/>
                </a:cubicBezTo>
                <a:cubicBezTo>
                  <a:pt x="1020" y="615"/>
                  <a:pt x="1005" y="611"/>
                  <a:pt x="988" y="608"/>
                </a:cubicBezTo>
                <a:cubicBezTo>
                  <a:pt x="988" y="617"/>
                  <a:pt x="987" y="623"/>
                  <a:pt x="988" y="630"/>
                </a:cubicBezTo>
                <a:cubicBezTo>
                  <a:pt x="990" y="662"/>
                  <a:pt x="983" y="668"/>
                  <a:pt x="952" y="658"/>
                </a:cubicBezTo>
                <a:cubicBezTo>
                  <a:pt x="941" y="654"/>
                  <a:pt x="932" y="648"/>
                  <a:pt x="922" y="642"/>
                </a:cubicBezTo>
                <a:cubicBezTo>
                  <a:pt x="910" y="634"/>
                  <a:pt x="898" y="625"/>
                  <a:pt x="885" y="618"/>
                </a:cubicBezTo>
                <a:cubicBezTo>
                  <a:pt x="872" y="611"/>
                  <a:pt x="858" y="607"/>
                  <a:pt x="843" y="618"/>
                </a:cubicBezTo>
                <a:cubicBezTo>
                  <a:pt x="851" y="643"/>
                  <a:pt x="870" y="658"/>
                  <a:pt x="891" y="671"/>
                </a:cubicBezTo>
                <a:cubicBezTo>
                  <a:pt x="914" y="685"/>
                  <a:pt x="938" y="697"/>
                  <a:pt x="960" y="713"/>
                </a:cubicBezTo>
                <a:cubicBezTo>
                  <a:pt x="996" y="738"/>
                  <a:pt x="1007" y="769"/>
                  <a:pt x="996" y="812"/>
                </a:cubicBezTo>
                <a:cubicBezTo>
                  <a:pt x="994" y="819"/>
                  <a:pt x="992" y="827"/>
                  <a:pt x="990" y="834"/>
                </a:cubicBezTo>
                <a:cubicBezTo>
                  <a:pt x="1026" y="844"/>
                  <a:pt x="1065" y="820"/>
                  <a:pt x="1100" y="852"/>
                </a:cubicBezTo>
                <a:cubicBezTo>
                  <a:pt x="1053" y="867"/>
                  <a:pt x="1024" y="898"/>
                  <a:pt x="998" y="936"/>
                </a:cubicBezTo>
                <a:cubicBezTo>
                  <a:pt x="1035" y="946"/>
                  <a:pt x="1054" y="970"/>
                  <a:pt x="1067" y="1001"/>
                </a:cubicBezTo>
                <a:close/>
                <a:moveTo>
                  <a:pt x="575" y="1631"/>
                </a:moveTo>
                <a:cubicBezTo>
                  <a:pt x="576" y="1637"/>
                  <a:pt x="577" y="1639"/>
                  <a:pt x="577" y="1642"/>
                </a:cubicBezTo>
                <a:cubicBezTo>
                  <a:pt x="581" y="1730"/>
                  <a:pt x="620" y="1802"/>
                  <a:pt x="682" y="1862"/>
                </a:cubicBezTo>
                <a:cubicBezTo>
                  <a:pt x="727" y="1906"/>
                  <a:pt x="778" y="1944"/>
                  <a:pt x="825" y="1986"/>
                </a:cubicBezTo>
                <a:cubicBezTo>
                  <a:pt x="844" y="2003"/>
                  <a:pt x="860" y="2004"/>
                  <a:pt x="882" y="1993"/>
                </a:cubicBezTo>
                <a:cubicBezTo>
                  <a:pt x="915" y="1977"/>
                  <a:pt x="950" y="1965"/>
                  <a:pt x="988" y="1949"/>
                </a:cubicBezTo>
                <a:cubicBezTo>
                  <a:pt x="988" y="1976"/>
                  <a:pt x="988" y="1998"/>
                  <a:pt x="988" y="2018"/>
                </a:cubicBezTo>
                <a:cubicBezTo>
                  <a:pt x="1053" y="2018"/>
                  <a:pt x="1116" y="2018"/>
                  <a:pt x="1178" y="2018"/>
                </a:cubicBezTo>
                <a:cubicBezTo>
                  <a:pt x="1175" y="2038"/>
                  <a:pt x="1142" y="2033"/>
                  <a:pt x="1145" y="2063"/>
                </a:cubicBezTo>
                <a:cubicBezTo>
                  <a:pt x="1169" y="2060"/>
                  <a:pt x="1193" y="2058"/>
                  <a:pt x="1216" y="2054"/>
                </a:cubicBezTo>
                <a:cubicBezTo>
                  <a:pt x="1219" y="2053"/>
                  <a:pt x="1225" y="2045"/>
                  <a:pt x="1224" y="2041"/>
                </a:cubicBezTo>
                <a:cubicBezTo>
                  <a:pt x="1219" y="1987"/>
                  <a:pt x="1212" y="1934"/>
                  <a:pt x="1206" y="1880"/>
                </a:cubicBezTo>
                <a:cubicBezTo>
                  <a:pt x="1204" y="1865"/>
                  <a:pt x="1194" y="1857"/>
                  <a:pt x="1179" y="1852"/>
                </a:cubicBezTo>
                <a:cubicBezTo>
                  <a:pt x="1018" y="1794"/>
                  <a:pt x="890" y="1694"/>
                  <a:pt x="808" y="1541"/>
                </a:cubicBezTo>
                <a:cubicBezTo>
                  <a:pt x="741" y="1415"/>
                  <a:pt x="717" y="1279"/>
                  <a:pt x="719" y="1138"/>
                </a:cubicBezTo>
                <a:cubicBezTo>
                  <a:pt x="719" y="1106"/>
                  <a:pt x="719" y="1075"/>
                  <a:pt x="719" y="1043"/>
                </a:cubicBezTo>
                <a:cubicBezTo>
                  <a:pt x="720" y="1043"/>
                  <a:pt x="719" y="1043"/>
                  <a:pt x="719" y="1043"/>
                </a:cubicBezTo>
                <a:cubicBezTo>
                  <a:pt x="715" y="1047"/>
                  <a:pt x="711" y="1050"/>
                  <a:pt x="707" y="1054"/>
                </a:cubicBezTo>
                <a:cubicBezTo>
                  <a:pt x="655" y="1111"/>
                  <a:pt x="593" y="1153"/>
                  <a:pt x="517" y="1168"/>
                </a:cubicBezTo>
                <a:cubicBezTo>
                  <a:pt x="498" y="1172"/>
                  <a:pt x="491" y="1181"/>
                  <a:pt x="490" y="1198"/>
                </a:cubicBezTo>
                <a:cubicBezTo>
                  <a:pt x="489" y="1283"/>
                  <a:pt x="488" y="1367"/>
                  <a:pt x="487" y="1452"/>
                </a:cubicBezTo>
                <a:cubicBezTo>
                  <a:pt x="487" y="1454"/>
                  <a:pt x="489" y="1455"/>
                  <a:pt x="489" y="1456"/>
                </a:cubicBezTo>
                <a:cubicBezTo>
                  <a:pt x="512" y="1462"/>
                  <a:pt x="503" y="1421"/>
                  <a:pt x="530" y="1432"/>
                </a:cubicBezTo>
                <a:cubicBezTo>
                  <a:pt x="512" y="1496"/>
                  <a:pt x="505" y="1562"/>
                  <a:pt x="504" y="1631"/>
                </a:cubicBezTo>
                <a:cubicBezTo>
                  <a:pt x="529" y="1631"/>
                  <a:pt x="551" y="1631"/>
                  <a:pt x="575" y="1631"/>
                </a:cubicBezTo>
                <a:close/>
                <a:moveTo>
                  <a:pt x="1661" y="2014"/>
                </a:moveTo>
                <a:cubicBezTo>
                  <a:pt x="1653" y="2000"/>
                  <a:pt x="1647" y="1992"/>
                  <a:pt x="1643" y="1982"/>
                </a:cubicBezTo>
                <a:cubicBezTo>
                  <a:pt x="1641" y="1977"/>
                  <a:pt x="1642" y="1970"/>
                  <a:pt x="1641" y="1964"/>
                </a:cubicBezTo>
                <a:cubicBezTo>
                  <a:pt x="1646" y="1964"/>
                  <a:pt x="1652" y="1963"/>
                  <a:pt x="1657" y="1965"/>
                </a:cubicBezTo>
                <a:cubicBezTo>
                  <a:pt x="1688" y="1974"/>
                  <a:pt x="1718" y="1984"/>
                  <a:pt x="1749" y="1992"/>
                </a:cubicBezTo>
                <a:cubicBezTo>
                  <a:pt x="1757" y="1994"/>
                  <a:pt x="1768" y="1992"/>
                  <a:pt x="1774" y="1987"/>
                </a:cubicBezTo>
                <a:cubicBezTo>
                  <a:pt x="1813" y="1955"/>
                  <a:pt x="1852" y="1922"/>
                  <a:pt x="1889" y="1888"/>
                </a:cubicBezTo>
                <a:cubicBezTo>
                  <a:pt x="1953" y="1831"/>
                  <a:pt x="2004" y="1765"/>
                  <a:pt x="2029" y="1682"/>
                </a:cubicBezTo>
                <a:cubicBezTo>
                  <a:pt x="2038" y="1652"/>
                  <a:pt x="2043" y="1621"/>
                  <a:pt x="2051" y="1588"/>
                </a:cubicBezTo>
                <a:cubicBezTo>
                  <a:pt x="2070" y="1602"/>
                  <a:pt x="2089" y="1615"/>
                  <a:pt x="2111" y="1631"/>
                </a:cubicBezTo>
                <a:cubicBezTo>
                  <a:pt x="2111" y="1622"/>
                  <a:pt x="2112" y="1618"/>
                  <a:pt x="2112" y="1615"/>
                </a:cubicBezTo>
                <a:cubicBezTo>
                  <a:pt x="2114" y="1547"/>
                  <a:pt x="2117" y="1479"/>
                  <a:pt x="2119" y="1411"/>
                </a:cubicBezTo>
                <a:cubicBezTo>
                  <a:pt x="2119" y="1406"/>
                  <a:pt x="2117" y="1399"/>
                  <a:pt x="2113" y="1396"/>
                </a:cubicBezTo>
                <a:cubicBezTo>
                  <a:pt x="2107" y="1389"/>
                  <a:pt x="2099" y="1384"/>
                  <a:pt x="2091" y="1379"/>
                </a:cubicBezTo>
                <a:cubicBezTo>
                  <a:pt x="1996" y="1319"/>
                  <a:pt x="1892" y="1306"/>
                  <a:pt x="1783" y="1316"/>
                </a:cubicBezTo>
                <a:cubicBezTo>
                  <a:pt x="1760" y="1318"/>
                  <a:pt x="1737" y="1323"/>
                  <a:pt x="1710" y="1328"/>
                </a:cubicBezTo>
                <a:cubicBezTo>
                  <a:pt x="1793" y="1433"/>
                  <a:pt x="1864" y="1539"/>
                  <a:pt x="1881" y="1672"/>
                </a:cubicBezTo>
                <a:cubicBezTo>
                  <a:pt x="1877" y="1667"/>
                  <a:pt x="1874" y="1661"/>
                  <a:pt x="1871" y="1655"/>
                </a:cubicBezTo>
                <a:cubicBezTo>
                  <a:pt x="1852" y="1617"/>
                  <a:pt x="1836" y="1577"/>
                  <a:pt x="1812" y="1542"/>
                </a:cubicBezTo>
                <a:cubicBezTo>
                  <a:pt x="1793" y="1512"/>
                  <a:pt x="1765" y="1488"/>
                  <a:pt x="1740" y="1462"/>
                </a:cubicBezTo>
                <a:cubicBezTo>
                  <a:pt x="1735" y="1457"/>
                  <a:pt x="1725" y="1455"/>
                  <a:pt x="1714" y="1449"/>
                </a:cubicBezTo>
                <a:cubicBezTo>
                  <a:pt x="1778" y="1565"/>
                  <a:pt x="1811" y="1652"/>
                  <a:pt x="1804" y="1690"/>
                </a:cubicBezTo>
                <a:cubicBezTo>
                  <a:pt x="1796" y="1675"/>
                  <a:pt x="1790" y="1663"/>
                  <a:pt x="1783" y="1651"/>
                </a:cubicBezTo>
                <a:cubicBezTo>
                  <a:pt x="1774" y="1632"/>
                  <a:pt x="1766" y="1612"/>
                  <a:pt x="1755" y="1594"/>
                </a:cubicBezTo>
                <a:cubicBezTo>
                  <a:pt x="1748" y="1585"/>
                  <a:pt x="1736" y="1579"/>
                  <a:pt x="1726" y="1572"/>
                </a:cubicBezTo>
                <a:cubicBezTo>
                  <a:pt x="1725" y="1573"/>
                  <a:pt x="1723" y="1575"/>
                  <a:pt x="1721" y="1577"/>
                </a:cubicBezTo>
                <a:cubicBezTo>
                  <a:pt x="1745" y="1624"/>
                  <a:pt x="1779" y="1666"/>
                  <a:pt x="1773" y="1723"/>
                </a:cubicBezTo>
                <a:cubicBezTo>
                  <a:pt x="1751" y="1691"/>
                  <a:pt x="1740" y="1651"/>
                  <a:pt x="1705" y="1628"/>
                </a:cubicBezTo>
                <a:cubicBezTo>
                  <a:pt x="1711" y="1650"/>
                  <a:pt x="1718" y="1672"/>
                  <a:pt x="1725" y="1693"/>
                </a:cubicBezTo>
                <a:cubicBezTo>
                  <a:pt x="1731" y="1715"/>
                  <a:pt x="1736" y="1737"/>
                  <a:pt x="1728" y="1759"/>
                </a:cubicBezTo>
                <a:cubicBezTo>
                  <a:pt x="1711" y="1724"/>
                  <a:pt x="1702" y="1686"/>
                  <a:pt x="1665" y="1658"/>
                </a:cubicBezTo>
                <a:cubicBezTo>
                  <a:pt x="1667" y="1699"/>
                  <a:pt x="1694" y="1731"/>
                  <a:pt x="1684" y="1769"/>
                </a:cubicBezTo>
                <a:cubicBezTo>
                  <a:pt x="1674" y="1750"/>
                  <a:pt x="1670" y="1728"/>
                  <a:pt x="1647" y="1715"/>
                </a:cubicBezTo>
                <a:cubicBezTo>
                  <a:pt x="1646" y="1745"/>
                  <a:pt x="1677" y="1772"/>
                  <a:pt x="1650" y="1800"/>
                </a:cubicBezTo>
                <a:cubicBezTo>
                  <a:pt x="1648" y="1764"/>
                  <a:pt x="1636" y="1733"/>
                  <a:pt x="1609" y="1705"/>
                </a:cubicBezTo>
                <a:cubicBezTo>
                  <a:pt x="1604" y="1716"/>
                  <a:pt x="1602" y="1726"/>
                  <a:pt x="1597" y="1734"/>
                </a:cubicBezTo>
                <a:cubicBezTo>
                  <a:pt x="1591" y="1743"/>
                  <a:pt x="1584" y="1752"/>
                  <a:pt x="1576" y="1757"/>
                </a:cubicBezTo>
                <a:cubicBezTo>
                  <a:pt x="1555" y="1767"/>
                  <a:pt x="1534" y="1776"/>
                  <a:pt x="1512" y="1784"/>
                </a:cubicBezTo>
                <a:cubicBezTo>
                  <a:pt x="1484" y="1795"/>
                  <a:pt x="1456" y="1805"/>
                  <a:pt x="1427" y="1813"/>
                </a:cubicBezTo>
                <a:cubicBezTo>
                  <a:pt x="1399" y="1820"/>
                  <a:pt x="1384" y="1833"/>
                  <a:pt x="1381" y="1862"/>
                </a:cubicBezTo>
                <a:cubicBezTo>
                  <a:pt x="1375" y="1912"/>
                  <a:pt x="1406" y="1959"/>
                  <a:pt x="1454" y="1972"/>
                </a:cubicBezTo>
                <a:cubicBezTo>
                  <a:pt x="1421" y="2002"/>
                  <a:pt x="1378" y="2003"/>
                  <a:pt x="1349" y="1971"/>
                </a:cubicBezTo>
                <a:cubicBezTo>
                  <a:pt x="1326" y="1946"/>
                  <a:pt x="1308" y="1914"/>
                  <a:pt x="1287" y="1884"/>
                </a:cubicBezTo>
                <a:cubicBezTo>
                  <a:pt x="1257" y="1890"/>
                  <a:pt x="1256" y="1890"/>
                  <a:pt x="1261" y="1923"/>
                </a:cubicBezTo>
                <a:cubicBezTo>
                  <a:pt x="1264" y="1947"/>
                  <a:pt x="1270" y="1970"/>
                  <a:pt x="1277" y="1993"/>
                </a:cubicBezTo>
                <a:cubicBezTo>
                  <a:pt x="1286" y="2024"/>
                  <a:pt x="1297" y="2055"/>
                  <a:pt x="1274" y="2087"/>
                </a:cubicBezTo>
                <a:cubicBezTo>
                  <a:pt x="1293" y="2087"/>
                  <a:pt x="1309" y="2087"/>
                  <a:pt x="1325" y="2087"/>
                </a:cubicBezTo>
                <a:cubicBezTo>
                  <a:pt x="1365" y="2089"/>
                  <a:pt x="1373" y="2095"/>
                  <a:pt x="1384" y="2132"/>
                </a:cubicBezTo>
                <a:cubicBezTo>
                  <a:pt x="1444" y="2139"/>
                  <a:pt x="1521" y="2121"/>
                  <a:pt x="1542" y="2095"/>
                </a:cubicBezTo>
                <a:cubicBezTo>
                  <a:pt x="1506" y="2072"/>
                  <a:pt x="1467" y="2053"/>
                  <a:pt x="1437" y="2014"/>
                </a:cubicBezTo>
                <a:cubicBezTo>
                  <a:pt x="1513" y="2014"/>
                  <a:pt x="1583" y="2014"/>
                  <a:pt x="1661" y="2014"/>
                </a:cubicBezTo>
                <a:close/>
                <a:moveTo>
                  <a:pt x="1033" y="2197"/>
                </a:moveTo>
                <a:cubicBezTo>
                  <a:pt x="1005" y="2208"/>
                  <a:pt x="985" y="2219"/>
                  <a:pt x="965" y="2225"/>
                </a:cubicBezTo>
                <a:cubicBezTo>
                  <a:pt x="944" y="2232"/>
                  <a:pt x="922" y="2236"/>
                  <a:pt x="901" y="2240"/>
                </a:cubicBezTo>
                <a:cubicBezTo>
                  <a:pt x="880" y="2244"/>
                  <a:pt x="859" y="2246"/>
                  <a:pt x="838" y="2250"/>
                </a:cubicBezTo>
                <a:cubicBezTo>
                  <a:pt x="832" y="2251"/>
                  <a:pt x="825" y="2255"/>
                  <a:pt x="821" y="2259"/>
                </a:cubicBezTo>
                <a:cubicBezTo>
                  <a:pt x="802" y="2278"/>
                  <a:pt x="784" y="2298"/>
                  <a:pt x="765" y="2317"/>
                </a:cubicBezTo>
                <a:cubicBezTo>
                  <a:pt x="755" y="2326"/>
                  <a:pt x="743" y="2334"/>
                  <a:pt x="733" y="2343"/>
                </a:cubicBezTo>
                <a:cubicBezTo>
                  <a:pt x="729" y="2346"/>
                  <a:pt x="727" y="2353"/>
                  <a:pt x="728" y="2358"/>
                </a:cubicBezTo>
                <a:cubicBezTo>
                  <a:pt x="728" y="2372"/>
                  <a:pt x="732" y="2386"/>
                  <a:pt x="732" y="2400"/>
                </a:cubicBezTo>
                <a:cubicBezTo>
                  <a:pt x="732" y="2412"/>
                  <a:pt x="736" y="2419"/>
                  <a:pt x="747" y="2424"/>
                </a:cubicBezTo>
                <a:cubicBezTo>
                  <a:pt x="910" y="2510"/>
                  <a:pt x="1082" y="2555"/>
                  <a:pt x="1267" y="2554"/>
                </a:cubicBezTo>
                <a:cubicBezTo>
                  <a:pt x="1274" y="2554"/>
                  <a:pt x="1281" y="2553"/>
                  <a:pt x="1288" y="2553"/>
                </a:cubicBezTo>
                <a:cubicBezTo>
                  <a:pt x="1288" y="2503"/>
                  <a:pt x="1288" y="2456"/>
                  <a:pt x="1288" y="2407"/>
                </a:cubicBezTo>
                <a:cubicBezTo>
                  <a:pt x="1276" y="2407"/>
                  <a:pt x="1266" y="2407"/>
                  <a:pt x="1255" y="2407"/>
                </a:cubicBezTo>
                <a:cubicBezTo>
                  <a:pt x="1175" y="2405"/>
                  <a:pt x="1096" y="2398"/>
                  <a:pt x="1019" y="2371"/>
                </a:cubicBezTo>
                <a:cubicBezTo>
                  <a:pt x="999" y="2364"/>
                  <a:pt x="995" y="2353"/>
                  <a:pt x="1001" y="2335"/>
                </a:cubicBezTo>
                <a:cubicBezTo>
                  <a:pt x="1005" y="2322"/>
                  <a:pt x="1010" y="2309"/>
                  <a:pt x="1014" y="2295"/>
                </a:cubicBezTo>
                <a:cubicBezTo>
                  <a:pt x="1021" y="2277"/>
                  <a:pt x="1029" y="2260"/>
                  <a:pt x="1033" y="2241"/>
                </a:cubicBezTo>
                <a:cubicBezTo>
                  <a:pt x="1036" y="2228"/>
                  <a:pt x="1033" y="2214"/>
                  <a:pt x="1033" y="2197"/>
                </a:cubicBezTo>
                <a:close/>
                <a:moveTo>
                  <a:pt x="226" y="1933"/>
                </a:moveTo>
                <a:cubicBezTo>
                  <a:pt x="251" y="1928"/>
                  <a:pt x="273" y="1922"/>
                  <a:pt x="296" y="1919"/>
                </a:cubicBezTo>
                <a:cubicBezTo>
                  <a:pt x="314" y="1916"/>
                  <a:pt x="333" y="1918"/>
                  <a:pt x="352" y="1917"/>
                </a:cubicBezTo>
                <a:cubicBezTo>
                  <a:pt x="365" y="1917"/>
                  <a:pt x="372" y="1910"/>
                  <a:pt x="369" y="1897"/>
                </a:cubicBezTo>
                <a:cubicBezTo>
                  <a:pt x="365" y="1878"/>
                  <a:pt x="359" y="1860"/>
                  <a:pt x="355" y="1841"/>
                </a:cubicBezTo>
                <a:cubicBezTo>
                  <a:pt x="347" y="1811"/>
                  <a:pt x="339" y="1781"/>
                  <a:pt x="330" y="1751"/>
                </a:cubicBezTo>
                <a:cubicBezTo>
                  <a:pt x="329" y="1746"/>
                  <a:pt x="321" y="1740"/>
                  <a:pt x="317" y="1740"/>
                </a:cubicBezTo>
                <a:cubicBezTo>
                  <a:pt x="301" y="1740"/>
                  <a:pt x="295" y="1733"/>
                  <a:pt x="289" y="1719"/>
                </a:cubicBezTo>
                <a:cubicBezTo>
                  <a:pt x="241" y="1597"/>
                  <a:pt x="212" y="1470"/>
                  <a:pt x="212" y="1338"/>
                </a:cubicBezTo>
                <a:cubicBezTo>
                  <a:pt x="212" y="1320"/>
                  <a:pt x="205" y="1313"/>
                  <a:pt x="190" y="1312"/>
                </a:cubicBezTo>
                <a:cubicBezTo>
                  <a:pt x="149" y="1311"/>
                  <a:pt x="108" y="1312"/>
                  <a:pt x="66" y="1312"/>
                </a:cubicBezTo>
                <a:cubicBezTo>
                  <a:pt x="66" y="1536"/>
                  <a:pt x="124" y="1743"/>
                  <a:pt x="226" y="1933"/>
                </a:cubicBezTo>
                <a:close/>
                <a:moveTo>
                  <a:pt x="2396" y="1330"/>
                </a:moveTo>
                <a:cubicBezTo>
                  <a:pt x="2395" y="1336"/>
                  <a:pt x="2394" y="1340"/>
                  <a:pt x="2394" y="1344"/>
                </a:cubicBezTo>
                <a:cubicBezTo>
                  <a:pt x="2391" y="1442"/>
                  <a:pt x="2372" y="1537"/>
                  <a:pt x="2344" y="1631"/>
                </a:cubicBezTo>
                <a:cubicBezTo>
                  <a:pt x="2316" y="1727"/>
                  <a:pt x="2289" y="1824"/>
                  <a:pt x="2262" y="1920"/>
                </a:cubicBezTo>
                <a:cubicBezTo>
                  <a:pt x="2260" y="1926"/>
                  <a:pt x="2260" y="1933"/>
                  <a:pt x="2260" y="1935"/>
                </a:cubicBezTo>
                <a:cubicBezTo>
                  <a:pt x="2286" y="1943"/>
                  <a:pt x="2310" y="1949"/>
                  <a:pt x="2333" y="1957"/>
                </a:cubicBezTo>
                <a:cubicBezTo>
                  <a:pt x="2349" y="1961"/>
                  <a:pt x="2359" y="1960"/>
                  <a:pt x="2369" y="1943"/>
                </a:cubicBezTo>
                <a:cubicBezTo>
                  <a:pt x="2475" y="1762"/>
                  <a:pt x="2528" y="1565"/>
                  <a:pt x="2541" y="1356"/>
                </a:cubicBezTo>
                <a:cubicBezTo>
                  <a:pt x="2542" y="1339"/>
                  <a:pt x="2535" y="1331"/>
                  <a:pt x="2519" y="1331"/>
                </a:cubicBezTo>
                <a:cubicBezTo>
                  <a:pt x="2479" y="1330"/>
                  <a:pt x="2438" y="1330"/>
                  <a:pt x="2396" y="1330"/>
                </a:cubicBezTo>
                <a:close/>
                <a:moveTo>
                  <a:pt x="1344" y="279"/>
                </a:moveTo>
                <a:cubicBezTo>
                  <a:pt x="1344" y="317"/>
                  <a:pt x="1344" y="354"/>
                  <a:pt x="1344" y="390"/>
                </a:cubicBezTo>
                <a:cubicBezTo>
                  <a:pt x="1344" y="426"/>
                  <a:pt x="1344" y="426"/>
                  <a:pt x="1378" y="432"/>
                </a:cubicBezTo>
                <a:cubicBezTo>
                  <a:pt x="1428" y="441"/>
                  <a:pt x="1478" y="450"/>
                  <a:pt x="1529" y="458"/>
                </a:cubicBezTo>
                <a:cubicBezTo>
                  <a:pt x="1535" y="459"/>
                  <a:pt x="1542" y="457"/>
                  <a:pt x="1548" y="454"/>
                </a:cubicBezTo>
                <a:cubicBezTo>
                  <a:pt x="1620" y="414"/>
                  <a:pt x="1697" y="391"/>
                  <a:pt x="1780" y="388"/>
                </a:cubicBezTo>
                <a:cubicBezTo>
                  <a:pt x="1785" y="388"/>
                  <a:pt x="1792" y="386"/>
                  <a:pt x="1795" y="382"/>
                </a:cubicBezTo>
                <a:cubicBezTo>
                  <a:pt x="1815" y="360"/>
                  <a:pt x="1834" y="337"/>
                  <a:pt x="1854" y="314"/>
                </a:cubicBezTo>
                <a:cubicBezTo>
                  <a:pt x="1871" y="293"/>
                  <a:pt x="1881" y="268"/>
                  <a:pt x="1884" y="241"/>
                </a:cubicBezTo>
                <a:cubicBezTo>
                  <a:pt x="1885" y="229"/>
                  <a:pt x="1882" y="220"/>
                  <a:pt x="1871" y="215"/>
                </a:cubicBezTo>
                <a:cubicBezTo>
                  <a:pt x="1815" y="189"/>
                  <a:pt x="1760" y="163"/>
                  <a:pt x="1705" y="136"/>
                </a:cubicBezTo>
                <a:cubicBezTo>
                  <a:pt x="1693" y="131"/>
                  <a:pt x="1688" y="136"/>
                  <a:pt x="1684" y="146"/>
                </a:cubicBezTo>
                <a:cubicBezTo>
                  <a:pt x="1677" y="164"/>
                  <a:pt x="1670" y="182"/>
                  <a:pt x="1665" y="201"/>
                </a:cubicBezTo>
                <a:cubicBezTo>
                  <a:pt x="1654" y="236"/>
                  <a:pt x="1644" y="272"/>
                  <a:pt x="1634" y="308"/>
                </a:cubicBezTo>
                <a:cubicBezTo>
                  <a:pt x="1631" y="320"/>
                  <a:pt x="1625" y="324"/>
                  <a:pt x="1612" y="320"/>
                </a:cubicBezTo>
                <a:cubicBezTo>
                  <a:pt x="1581" y="312"/>
                  <a:pt x="1549" y="304"/>
                  <a:pt x="1517" y="296"/>
                </a:cubicBezTo>
                <a:cubicBezTo>
                  <a:pt x="1461" y="283"/>
                  <a:pt x="1405" y="274"/>
                  <a:pt x="1344" y="279"/>
                </a:cubicBezTo>
                <a:close/>
                <a:moveTo>
                  <a:pt x="769" y="199"/>
                </a:moveTo>
                <a:cubicBezTo>
                  <a:pt x="769" y="203"/>
                  <a:pt x="769" y="207"/>
                  <a:pt x="770" y="210"/>
                </a:cubicBezTo>
                <a:cubicBezTo>
                  <a:pt x="783" y="217"/>
                  <a:pt x="796" y="225"/>
                  <a:pt x="809" y="230"/>
                </a:cubicBezTo>
                <a:cubicBezTo>
                  <a:pt x="853" y="249"/>
                  <a:pt x="861" y="270"/>
                  <a:pt x="841" y="314"/>
                </a:cubicBezTo>
                <a:cubicBezTo>
                  <a:pt x="835" y="326"/>
                  <a:pt x="830" y="339"/>
                  <a:pt x="825" y="352"/>
                </a:cubicBezTo>
                <a:cubicBezTo>
                  <a:pt x="821" y="364"/>
                  <a:pt x="825" y="371"/>
                  <a:pt x="838" y="373"/>
                </a:cubicBezTo>
                <a:cubicBezTo>
                  <a:pt x="863" y="376"/>
                  <a:pt x="888" y="380"/>
                  <a:pt x="913" y="385"/>
                </a:cubicBezTo>
                <a:cubicBezTo>
                  <a:pt x="947" y="392"/>
                  <a:pt x="981" y="400"/>
                  <a:pt x="1018" y="409"/>
                </a:cubicBezTo>
                <a:cubicBezTo>
                  <a:pt x="1011" y="386"/>
                  <a:pt x="1005" y="363"/>
                  <a:pt x="998" y="340"/>
                </a:cubicBezTo>
                <a:cubicBezTo>
                  <a:pt x="992" y="319"/>
                  <a:pt x="986" y="298"/>
                  <a:pt x="981" y="277"/>
                </a:cubicBezTo>
                <a:cubicBezTo>
                  <a:pt x="978" y="265"/>
                  <a:pt x="981" y="258"/>
                  <a:pt x="994" y="256"/>
                </a:cubicBezTo>
                <a:cubicBezTo>
                  <a:pt x="1060" y="243"/>
                  <a:pt x="1126" y="230"/>
                  <a:pt x="1192" y="219"/>
                </a:cubicBezTo>
                <a:cubicBezTo>
                  <a:pt x="1221" y="214"/>
                  <a:pt x="1250" y="215"/>
                  <a:pt x="1279" y="213"/>
                </a:cubicBezTo>
                <a:cubicBezTo>
                  <a:pt x="1279" y="171"/>
                  <a:pt x="1280" y="131"/>
                  <a:pt x="1279" y="91"/>
                </a:cubicBezTo>
                <a:cubicBezTo>
                  <a:pt x="1279" y="75"/>
                  <a:pt x="1272" y="66"/>
                  <a:pt x="1252" y="69"/>
                </a:cubicBezTo>
                <a:cubicBezTo>
                  <a:pt x="1211" y="75"/>
                  <a:pt x="1169" y="78"/>
                  <a:pt x="1127" y="83"/>
                </a:cubicBezTo>
                <a:cubicBezTo>
                  <a:pt x="1039" y="94"/>
                  <a:pt x="951" y="108"/>
                  <a:pt x="869" y="144"/>
                </a:cubicBezTo>
                <a:cubicBezTo>
                  <a:pt x="835" y="159"/>
                  <a:pt x="802" y="181"/>
                  <a:pt x="769" y="199"/>
                </a:cubicBezTo>
                <a:close/>
                <a:moveTo>
                  <a:pt x="1345" y="2352"/>
                </a:moveTo>
                <a:cubicBezTo>
                  <a:pt x="1363" y="2351"/>
                  <a:pt x="1380" y="2352"/>
                  <a:pt x="1396" y="2349"/>
                </a:cubicBezTo>
                <a:cubicBezTo>
                  <a:pt x="1474" y="2334"/>
                  <a:pt x="1552" y="2318"/>
                  <a:pt x="1630" y="2302"/>
                </a:cubicBezTo>
                <a:cubicBezTo>
                  <a:pt x="1643" y="2299"/>
                  <a:pt x="1649" y="2301"/>
                  <a:pt x="1652" y="2313"/>
                </a:cubicBezTo>
                <a:cubicBezTo>
                  <a:pt x="1662" y="2343"/>
                  <a:pt x="1671" y="2374"/>
                  <a:pt x="1684" y="2404"/>
                </a:cubicBezTo>
                <a:cubicBezTo>
                  <a:pt x="1693" y="2427"/>
                  <a:pt x="1706" y="2449"/>
                  <a:pt x="1719" y="2470"/>
                </a:cubicBezTo>
                <a:cubicBezTo>
                  <a:pt x="1721" y="2474"/>
                  <a:pt x="1732" y="2477"/>
                  <a:pt x="1737" y="2475"/>
                </a:cubicBezTo>
                <a:cubicBezTo>
                  <a:pt x="1761" y="2466"/>
                  <a:pt x="1785" y="2457"/>
                  <a:pt x="1809" y="2446"/>
                </a:cubicBezTo>
                <a:cubicBezTo>
                  <a:pt x="1813" y="2444"/>
                  <a:pt x="1818" y="2437"/>
                  <a:pt x="1818" y="2432"/>
                </a:cubicBezTo>
                <a:cubicBezTo>
                  <a:pt x="1813" y="2378"/>
                  <a:pt x="1825" y="2325"/>
                  <a:pt x="1840" y="2273"/>
                </a:cubicBezTo>
                <a:cubicBezTo>
                  <a:pt x="1842" y="2267"/>
                  <a:pt x="1843" y="2261"/>
                  <a:pt x="1846" y="2252"/>
                </a:cubicBezTo>
                <a:cubicBezTo>
                  <a:pt x="1720" y="2257"/>
                  <a:pt x="1603" y="2223"/>
                  <a:pt x="1483" y="2205"/>
                </a:cubicBezTo>
                <a:cubicBezTo>
                  <a:pt x="1483" y="2203"/>
                  <a:pt x="1482" y="2201"/>
                  <a:pt x="1482" y="2200"/>
                </a:cubicBezTo>
                <a:cubicBezTo>
                  <a:pt x="1490" y="2194"/>
                  <a:pt x="1499" y="2189"/>
                  <a:pt x="1507" y="2183"/>
                </a:cubicBezTo>
                <a:cubicBezTo>
                  <a:pt x="1506" y="2181"/>
                  <a:pt x="1506" y="2179"/>
                  <a:pt x="1505" y="2177"/>
                </a:cubicBezTo>
                <a:cubicBezTo>
                  <a:pt x="1452" y="2185"/>
                  <a:pt x="1399" y="2193"/>
                  <a:pt x="1345" y="2201"/>
                </a:cubicBezTo>
                <a:cubicBezTo>
                  <a:pt x="1345" y="2250"/>
                  <a:pt x="1345" y="2300"/>
                  <a:pt x="1345" y="2352"/>
                </a:cubicBezTo>
                <a:close/>
                <a:moveTo>
                  <a:pt x="1978" y="573"/>
                </a:moveTo>
                <a:cubicBezTo>
                  <a:pt x="1976" y="571"/>
                  <a:pt x="1975" y="570"/>
                  <a:pt x="1973" y="569"/>
                </a:cubicBezTo>
                <a:cubicBezTo>
                  <a:pt x="1983" y="559"/>
                  <a:pt x="1993" y="551"/>
                  <a:pt x="2001" y="540"/>
                </a:cubicBezTo>
                <a:cubicBezTo>
                  <a:pt x="2005" y="536"/>
                  <a:pt x="2008" y="527"/>
                  <a:pt x="2006" y="524"/>
                </a:cubicBezTo>
                <a:cubicBezTo>
                  <a:pt x="2003" y="519"/>
                  <a:pt x="1995" y="515"/>
                  <a:pt x="1989" y="515"/>
                </a:cubicBezTo>
                <a:cubicBezTo>
                  <a:pt x="1981" y="516"/>
                  <a:pt x="1974" y="521"/>
                  <a:pt x="1967" y="524"/>
                </a:cubicBezTo>
                <a:cubicBezTo>
                  <a:pt x="1959" y="528"/>
                  <a:pt x="1951" y="531"/>
                  <a:pt x="1943" y="535"/>
                </a:cubicBezTo>
                <a:cubicBezTo>
                  <a:pt x="1941" y="533"/>
                  <a:pt x="1940" y="530"/>
                  <a:pt x="1939" y="528"/>
                </a:cubicBezTo>
                <a:cubicBezTo>
                  <a:pt x="1951" y="520"/>
                  <a:pt x="1963" y="511"/>
                  <a:pt x="1976" y="503"/>
                </a:cubicBezTo>
                <a:cubicBezTo>
                  <a:pt x="1974" y="500"/>
                  <a:pt x="1973" y="498"/>
                  <a:pt x="1972" y="495"/>
                </a:cubicBezTo>
                <a:cubicBezTo>
                  <a:pt x="1964" y="497"/>
                  <a:pt x="1956" y="500"/>
                  <a:pt x="1948" y="501"/>
                </a:cubicBezTo>
                <a:cubicBezTo>
                  <a:pt x="1940" y="503"/>
                  <a:pt x="1932" y="504"/>
                  <a:pt x="1924" y="505"/>
                </a:cubicBezTo>
                <a:cubicBezTo>
                  <a:pt x="1924" y="503"/>
                  <a:pt x="1923" y="501"/>
                  <a:pt x="1923" y="498"/>
                </a:cubicBezTo>
                <a:cubicBezTo>
                  <a:pt x="1939" y="488"/>
                  <a:pt x="1964" y="495"/>
                  <a:pt x="1975" y="467"/>
                </a:cubicBezTo>
                <a:cubicBezTo>
                  <a:pt x="1949" y="469"/>
                  <a:pt x="1927" y="471"/>
                  <a:pt x="1904" y="473"/>
                </a:cubicBezTo>
                <a:cubicBezTo>
                  <a:pt x="1903" y="471"/>
                  <a:pt x="1903" y="469"/>
                  <a:pt x="1902" y="466"/>
                </a:cubicBezTo>
                <a:cubicBezTo>
                  <a:pt x="1907" y="464"/>
                  <a:pt x="1912" y="461"/>
                  <a:pt x="1917" y="460"/>
                </a:cubicBezTo>
                <a:cubicBezTo>
                  <a:pt x="1926" y="460"/>
                  <a:pt x="1935" y="462"/>
                  <a:pt x="1943" y="462"/>
                </a:cubicBezTo>
                <a:cubicBezTo>
                  <a:pt x="1947" y="462"/>
                  <a:pt x="1951" y="457"/>
                  <a:pt x="1955" y="454"/>
                </a:cubicBezTo>
                <a:cubicBezTo>
                  <a:pt x="1952" y="451"/>
                  <a:pt x="1949" y="445"/>
                  <a:pt x="1945" y="444"/>
                </a:cubicBezTo>
                <a:cubicBezTo>
                  <a:pt x="1936" y="443"/>
                  <a:pt x="1926" y="444"/>
                  <a:pt x="1916" y="443"/>
                </a:cubicBezTo>
                <a:cubicBezTo>
                  <a:pt x="1907" y="442"/>
                  <a:pt x="1898" y="441"/>
                  <a:pt x="1889" y="440"/>
                </a:cubicBezTo>
                <a:cubicBezTo>
                  <a:pt x="1889" y="438"/>
                  <a:pt x="1889" y="437"/>
                  <a:pt x="1889" y="435"/>
                </a:cubicBezTo>
                <a:cubicBezTo>
                  <a:pt x="1905" y="434"/>
                  <a:pt x="1920" y="433"/>
                  <a:pt x="1935" y="432"/>
                </a:cubicBezTo>
                <a:cubicBezTo>
                  <a:pt x="1935" y="430"/>
                  <a:pt x="1935" y="429"/>
                  <a:pt x="1935" y="427"/>
                </a:cubicBezTo>
                <a:cubicBezTo>
                  <a:pt x="1929" y="425"/>
                  <a:pt x="1923" y="423"/>
                  <a:pt x="1917" y="421"/>
                </a:cubicBezTo>
                <a:cubicBezTo>
                  <a:pt x="1920" y="415"/>
                  <a:pt x="1923" y="411"/>
                  <a:pt x="1926" y="406"/>
                </a:cubicBezTo>
                <a:cubicBezTo>
                  <a:pt x="1912" y="397"/>
                  <a:pt x="1889" y="406"/>
                  <a:pt x="1883" y="381"/>
                </a:cubicBezTo>
                <a:cubicBezTo>
                  <a:pt x="1899" y="386"/>
                  <a:pt x="1913" y="390"/>
                  <a:pt x="1926" y="394"/>
                </a:cubicBezTo>
                <a:cubicBezTo>
                  <a:pt x="1926" y="392"/>
                  <a:pt x="1927" y="390"/>
                  <a:pt x="1927" y="389"/>
                </a:cubicBezTo>
                <a:cubicBezTo>
                  <a:pt x="1916" y="381"/>
                  <a:pt x="1904" y="373"/>
                  <a:pt x="1892" y="365"/>
                </a:cubicBezTo>
                <a:cubicBezTo>
                  <a:pt x="1910" y="349"/>
                  <a:pt x="1922" y="378"/>
                  <a:pt x="1939" y="363"/>
                </a:cubicBezTo>
                <a:cubicBezTo>
                  <a:pt x="1925" y="354"/>
                  <a:pt x="1914" y="347"/>
                  <a:pt x="1904" y="340"/>
                </a:cubicBezTo>
                <a:cubicBezTo>
                  <a:pt x="1905" y="338"/>
                  <a:pt x="1907" y="335"/>
                  <a:pt x="1908" y="333"/>
                </a:cubicBezTo>
                <a:cubicBezTo>
                  <a:pt x="1917" y="338"/>
                  <a:pt x="1926" y="344"/>
                  <a:pt x="1935" y="350"/>
                </a:cubicBezTo>
                <a:cubicBezTo>
                  <a:pt x="1944" y="356"/>
                  <a:pt x="1953" y="365"/>
                  <a:pt x="1964" y="353"/>
                </a:cubicBezTo>
                <a:cubicBezTo>
                  <a:pt x="1943" y="325"/>
                  <a:pt x="1892" y="317"/>
                  <a:pt x="1854" y="337"/>
                </a:cubicBezTo>
                <a:cubicBezTo>
                  <a:pt x="1826" y="352"/>
                  <a:pt x="1815" y="374"/>
                  <a:pt x="1825" y="405"/>
                </a:cubicBezTo>
                <a:cubicBezTo>
                  <a:pt x="1828" y="417"/>
                  <a:pt x="1826" y="424"/>
                  <a:pt x="1816" y="432"/>
                </a:cubicBezTo>
                <a:cubicBezTo>
                  <a:pt x="1790" y="455"/>
                  <a:pt x="1796" y="492"/>
                  <a:pt x="1828" y="506"/>
                </a:cubicBezTo>
                <a:cubicBezTo>
                  <a:pt x="1841" y="511"/>
                  <a:pt x="1856" y="512"/>
                  <a:pt x="1868" y="518"/>
                </a:cubicBezTo>
                <a:cubicBezTo>
                  <a:pt x="1879" y="523"/>
                  <a:pt x="1892" y="529"/>
                  <a:pt x="1896" y="538"/>
                </a:cubicBezTo>
                <a:cubicBezTo>
                  <a:pt x="1904" y="556"/>
                  <a:pt x="1915" y="558"/>
                  <a:pt x="1930" y="555"/>
                </a:cubicBezTo>
                <a:cubicBezTo>
                  <a:pt x="1944" y="551"/>
                  <a:pt x="1957" y="545"/>
                  <a:pt x="1971" y="540"/>
                </a:cubicBezTo>
                <a:cubicBezTo>
                  <a:pt x="1979" y="537"/>
                  <a:pt x="1986" y="534"/>
                  <a:pt x="1994" y="531"/>
                </a:cubicBezTo>
                <a:cubicBezTo>
                  <a:pt x="1956" y="554"/>
                  <a:pt x="1942" y="588"/>
                  <a:pt x="1939" y="629"/>
                </a:cubicBezTo>
                <a:cubicBezTo>
                  <a:pt x="1939" y="635"/>
                  <a:pt x="1940" y="642"/>
                  <a:pt x="1944" y="647"/>
                </a:cubicBezTo>
                <a:cubicBezTo>
                  <a:pt x="1961" y="671"/>
                  <a:pt x="1980" y="693"/>
                  <a:pt x="1997" y="717"/>
                </a:cubicBezTo>
                <a:cubicBezTo>
                  <a:pt x="2018" y="746"/>
                  <a:pt x="2038" y="752"/>
                  <a:pt x="2070" y="736"/>
                </a:cubicBezTo>
                <a:cubicBezTo>
                  <a:pt x="2090" y="727"/>
                  <a:pt x="2109" y="717"/>
                  <a:pt x="2129" y="733"/>
                </a:cubicBezTo>
                <a:cubicBezTo>
                  <a:pt x="2167" y="671"/>
                  <a:pt x="2174" y="645"/>
                  <a:pt x="2153" y="628"/>
                </a:cubicBezTo>
                <a:cubicBezTo>
                  <a:pt x="2150" y="642"/>
                  <a:pt x="2148" y="655"/>
                  <a:pt x="2145" y="668"/>
                </a:cubicBezTo>
                <a:cubicBezTo>
                  <a:pt x="2144" y="667"/>
                  <a:pt x="2142" y="667"/>
                  <a:pt x="2141" y="667"/>
                </a:cubicBezTo>
                <a:cubicBezTo>
                  <a:pt x="2139" y="657"/>
                  <a:pt x="2137" y="648"/>
                  <a:pt x="2135" y="635"/>
                </a:cubicBezTo>
                <a:cubicBezTo>
                  <a:pt x="2129" y="652"/>
                  <a:pt x="2124" y="664"/>
                  <a:pt x="2119" y="677"/>
                </a:cubicBezTo>
                <a:cubicBezTo>
                  <a:pt x="2120" y="634"/>
                  <a:pt x="2120" y="634"/>
                  <a:pt x="2114" y="629"/>
                </a:cubicBezTo>
                <a:cubicBezTo>
                  <a:pt x="2109" y="639"/>
                  <a:pt x="2105" y="648"/>
                  <a:pt x="2100" y="658"/>
                </a:cubicBezTo>
                <a:cubicBezTo>
                  <a:pt x="2098" y="657"/>
                  <a:pt x="2097" y="657"/>
                  <a:pt x="2095" y="656"/>
                </a:cubicBezTo>
                <a:cubicBezTo>
                  <a:pt x="2099" y="640"/>
                  <a:pt x="2104" y="625"/>
                  <a:pt x="2110" y="607"/>
                </a:cubicBezTo>
                <a:cubicBezTo>
                  <a:pt x="2080" y="614"/>
                  <a:pt x="2089" y="646"/>
                  <a:pt x="2069" y="658"/>
                </a:cubicBezTo>
                <a:cubicBezTo>
                  <a:pt x="2061" y="637"/>
                  <a:pt x="2094" y="621"/>
                  <a:pt x="2076" y="598"/>
                </a:cubicBezTo>
                <a:cubicBezTo>
                  <a:pt x="2061" y="612"/>
                  <a:pt x="2068" y="639"/>
                  <a:pt x="2038" y="643"/>
                </a:cubicBezTo>
                <a:cubicBezTo>
                  <a:pt x="2051" y="621"/>
                  <a:pt x="2061" y="602"/>
                  <a:pt x="2071" y="583"/>
                </a:cubicBezTo>
                <a:cubicBezTo>
                  <a:pt x="2069" y="582"/>
                  <a:pt x="2067" y="580"/>
                  <a:pt x="2065" y="579"/>
                </a:cubicBezTo>
                <a:cubicBezTo>
                  <a:pt x="2052" y="597"/>
                  <a:pt x="2039" y="615"/>
                  <a:pt x="2026" y="633"/>
                </a:cubicBezTo>
                <a:cubicBezTo>
                  <a:pt x="2024" y="632"/>
                  <a:pt x="2022" y="630"/>
                  <a:pt x="2020" y="629"/>
                </a:cubicBezTo>
                <a:cubicBezTo>
                  <a:pt x="2029" y="613"/>
                  <a:pt x="2038" y="598"/>
                  <a:pt x="2048" y="582"/>
                </a:cubicBezTo>
                <a:cubicBezTo>
                  <a:pt x="2046" y="580"/>
                  <a:pt x="2043" y="579"/>
                  <a:pt x="2041" y="577"/>
                </a:cubicBezTo>
                <a:cubicBezTo>
                  <a:pt x="2030" y="589"/>
                  <a:pt x="2020" y="601"/>
                  <a:pt x="2006" y="617"/>
                </a:cubicBezTo>
                <a:cubicBezTo>
                  <a:pt x="2001" y="587"/>
                  <a:pt x="2035" y="584"/>
                  <a:pt x="2031" y="558"/>
                </a:cubicBezTo>
                <a:cubicBezTo>
                  <a:pt x="2017" y="570"/>
                  <a:pt x="2003" y="582"/>
                  <a:pt x="1990" y="594"/>
                </a:cubicBezTo>
                <a:cubicBezTo>
                  <a:pt x="1988" y="592"/>
                  <a:pt x="1987" y="591"/>
                  <a:pt x="1986" y="590"/>
                </a:cubicBezTo>
                <a:cubicBezTo>
                  <a:pt x="1997" y="572"/>
                  <a:pt x="2019" y="561"/>
                  <a:pt x="2023" y="539"/>
                </a:cubicBezTo>
                <a:cubicBezTo>
                  <a:pt x="2021" y="537"/>
                  <a:pt x="2020" y="536"/>
                  <a:pt x="2018" y="535"/>
                </a:cubicBezTo>
                <a:cubicBezTo>
                  <a:pt x="2005" y="547"/>
                  <a:pt x="1991" y="560"/>
                  <a:pt x="1978" y="573"/>
                </a:cubicBezTo>
                <a:close/>
                <a:moveTo>
                  <a:pt x="1680" y="1224"/>
                </a:moveTo>
                <a:cubicBezTo>
                  <a:pt x="1745" y="1209"/>
                  <a:pt x="1810" y="1206"/>
                  <a:pt x="1874" y="1219"/>
                </a:cubicBezTo>
                <a:cubicBezTo>
                  <a:pt x="1963" y="1237"/>
                  <a:pt x="2050" y="1260"/>
                  <a:pt x="2100" y="1348"/>
                </a:cubicBezTo>
                <a:cubicBezTo>
                  <a:pt x="2105" y="1356"/>
                  <a:pt x="2116" y="1361"/>
                  <a:pt x="2125" y="1367"/>
                </a:cubicBezTo>
                <a:cubicBezTo>
                  <a:pt x="2126" y="1366"/>
                  <a:pt x="2128" y="1365"/>
                  <a:pt x="2129" y="1364"/>
                </a:cubicBezTo>
                <a:cubicBezTo>
                  <a:pt x="2126" y="1304"/>
                  <a:pt x="2126" y="1244"/>
                  <a:pt x="2102" y="1188"/>
                </a:cubicBezTo>
                <a:cubicBezTo>
                  <a:pt x="2095" y="1170"/>
                  <a:pt x="2080" y="1155"/>
                  <a:pt x="2067" y="1141"/>
                </a:cubicBezTo>
                <a:cubicBezTo>
                  <a:pt x="2061" y="1135"/>
                  <a:pt x="2050" y="1133"/>
                  <a:pt x="2041" y="1128"/>
                </a:cubicBezTo>
                <a:cubicBezTo>
                  <a:pt x="2030" y="1225"/>
                  <a:pt x="2030" y="1225"/>
                  <a:pt x="2015" y="1236"/>
                </a:cubicBezTo>
                <a:cubicBezTo>
                  <a:pt x="2016" y="1228"/>
                  <a:pt x="2018" y="1221"/>
                  <a:pt x="2018" y="1214"/>
                </a:cubicBezTo>
                <a:cubicBezTo>
                  <a:pt x="2018" y="1189"/>
                  <a:pt x="2018" y="1163"/>
                  <a:pt x="2018" y="1138"/>
                </a:cubicBezTo>
                <a:cubicBezTo>
                  <a:pt x="2017" y="1124"/>
                  <a:pt x="2008" y="1117"/>
                  <a:pt x="1993" y="1115"/>
                </a:cubicBezTo>
                <a:cubicBezTo>
                  <a:pt x="1933" y="1105"/>
                  <a:pt x="1874" y="1108"/>
                  <a:pt x="1817" y="1130"/>
                </a:cubicBezTo>
                <a:cubicBezTo>
                  <a:pt x="1764" y="1151"/>
                  <a:pt x="1718" y="1182"/>
                  <a:pt x="1680" y="1224"/>
                </a:cubicBezTo>
                <a:close/>
                <a:moveTo>
                  <a:pt x="267" y="1311"/>
                </a:moveTo>
                <a:cubicBezTo>
                  <a:pt x="269" y="1401"/>
                  <a:pt x="269" y="1488"/>
                  <a:pt x="310" y="1573"/>
                </a:cubicBezTo>
                <a:cubicBezTo>
                  <a:pt x="321" y="1553"/>
                  <a:pt x="331" y="1561"/>
                  <a:pt x="342" y="1569"/>
                </a:cubicBezTo>
                <a:cubicBezTo>
                  <a:pt x="349" y="1575"/>
                  <a:pt x="355" y="1580"/>
                  <a:pt x="362" y="1586"/>
                </a:cubicBezTo>
                <a:cubicBezTo>
                  <a:pt x="371" y="1594"/>
                  <a:pt x="378" y="1594"/>
                  <a:pt x="388" y="1586"/>
                </a:cubicBezTo>
                <a:cubicBezTo>
                  <a:pt x="415" y="1563"/>
                  <a:pt x="432" y="1534"/>
                  <a:pt x="431" y="1499"/>
                </a:cubicBezTo>
                <a:cubicBezTo>
                  <a:pt x="431" y="1440"/>
                  <a:pt x="426" y="1381"/>
                  <a:pt x="423" y="1322"/>
                </a:cubicBezTo>
                <a:cubicBezTo>
                  <a:pt x="422" y="1318"/>
                  <a:pt x="416" y="1311"/>
                  <a:pt x="413" y="1311"/>
                </a:cubicBezTo>
                <a:cubicBezTo>
                  <a:pt x="365" y="1310"/>
                  <a:pt x="317" y="1311"/>
                  <a:pt x="267" y="1311"/>
                </a:cubicBezTo>
                <a:close/>
                <a:moveTo>
                  <a:pt x="2165" y="1481"/>
                </a:moveTo>
                <a:cubicBezTo>
                  <a:pt x="2195" y="1523"/>
                  <a:pt x="2226" y="1566"/>
                  <a:pt x="2257" y="1608"/>
                </a:cubicBezTo>
                <a:cubicBezTo>
                  <a:pt x="2273" y="1599"/>
                  <a:pt x="2266" y="1555"/>
                  <a:pt x="2305" y="1578"/>
                </a:cubicBezTo>
                <a:cubicBezTo>
                  <a:pt x="2321" y="1501"/>
                  <a:pt x="2336" y="1424"/>
                  <a:pt x="2332" y="1345"/>
                </a:cubicBezTo>
                <a:cubicBezTo>
                  <a:pt x="2332" y="1332"/>
                  <a:pt x="2327" y="1328"/>
                  <a:pt x="2315" y="1329"/>
                </a:cubicBezTo>
                <a:cubicBezTo>
                  <a:pt x="2289" y="1329"/>
                  <a:pt x="2262" y="1329"/>
                  <a:pt x="2236" y="1329"/>
                </a:cubicBezTo>
                <a:cubicBezTo>
                  <a:pt x="2178" y="1329"/>
                  <a:pt x="2179" y="1329"/>
                  <a:pt x="2175" y="1387"/>
                </a:cubicBezTo>
                <a:cubicBezTo>
                  <a:pt x="2173" y="1419"/>
                  <a:pt x="2168" y="1450"/>
                  <a:pt x="2165" y="1481"/>
                </a:cubicBezTo>
                <a:close/>
                <a:moveTo>
                  <a:pt x="1660" y="593"/>
                </a:moveTo>
                <a:cubicBezTo>
                  <a:pt x="1570" y="632"/>
                  <a:pt x="1421" y="829"/>
                  <a:pt x="1415" y="918"/>
                </a:cubicBezTo>
                <a:cubicBezTo>
                  <a:pt x="1465" y="856"/>
                  <a:pt x="1527" y="813"/>
                  <a:pt x="1595" y="777"/>
                </a:cubicBezTo>
                <a:cubicBezTo>
                  <a:pt x="1649" y="749"/>
                  <a:pt x="1704" y="722"/>
                  <a:pt x="1759" y="694"/>
                </a:cubicBezTo>
                <a:cubicBezTo>
                  <a:pt x="1779" y="684"/>
                  <a:pt x="1798" y="673"/>
                  <a:pt x="1818" y="663"/>
                </a:cubicBezTo>
                <a:cubicBezTo>
                  <a:pt x="1797" y="633"/>
                  <a:pt x="1775" y="626"/>
                  <a:pt x="1744" y="637"/>
                </a:cubicBezTo>
                <a:cubicBezTo>
                  <a:pt x="1729" y="642"/>
                  <a:pt x="1715" y="650"/>
                  <a:pt x="1700" y="656"/>
                </a:cubicBezTo>
                <a:cubicBezTo>
                  <a:pt x="1686" y="661"/>
                  <a:pt x="1672" y="666"/>
                  <a:pt x="1653" y="673"/>
                </a:cubicBezTo>
                <a:cubicBezTo>
                  <a:pt x="1656" y="643"/>
                  <a:pt x="1658" y="619"/>
                  <a:pt x="1660" y="593"/>
                </a:cubicBezTo>
                <a:close/>
                <a:moveTo>
                  <a:pt x="318" y="990"/>
                </a:moveTo>
                <a:cubicBezTo>
                  <a:pt x="313" y="994"/>
                  <a:pt x="312" y="995"/>
                  <a:pt x="312" y="996"/>
                </a:cubicBezTo>
                <a:cubicBezTo>
                  <a:pt x="290" y="1074"/>
                  <a:pt x="272" y="1152"/>
                  <a:pt x="267" y="1233"/>
                </a:cubicBezTo>
                <a:cubicBezTo>
                  <a:pt x="266" y="1245"/>
                  <a:pt x="271" y="1251"/>
                  <a:pt x="282" y="1252"/>
                </a:cubicBezTo>
                <a:cubicBezTo>
                  <a:pt x="306" y="1253"/>
                  <a:pt x="331" y="1257"/>
                  <a:pt x="355" y="1256"/>
                </a:cubicBezTo>
                <a:cubicBezTo>
                  <a:pt x="376" y="1254"/>
                  <a:pt x="403" y="1268"/>
                  <a:pt x="416" y="1246"/>
                </a:cubicBezTo>
                <a:cubicBezTo>
                  <a:pt x="427" y="1228"/>
                  <a:pt x="432" y="1204"/>
                  <a:pt x="434" y="1182"/>
                </a:cubicBezTo>
                <a:cubicBezTo>
                  <a:pt x="440" y="1117"/>
                  <a:pt x="419" y="1063"/>
                  <a:pt x="370" y="1020"/>
                </a:cubicBezTo>
                <a:cubicBezTo>
                  <a:pt x="362" y="1025"/>
                  <a:pt x="357" y="1029"/>
                  <a:pt x="350" y="1032"/>
                </a:cubicBezTo>
                <a:cubicBezTo>
                  <a:pt x="331" y="1040"/>
                  <a:pt x="325" y="1036"/>
                  <a:pt x="323" y="1015"/>
                </a:cubicBezTo>
                <a:cubicBezTo>
                  <a:pt x="322" y="1008"/>
                  <a:pt x="320" y="1001"/>
                  <a:pt x="318" y="990"/>
                </a:cubicBezTo>
                <a:close/>
                <a:moveTo>
                  <a:pt x="301" y="617"/>
                </a:moveTo>
                <a:cubicBezTo>
                  <a:pt x="265" y="634"/>
                  <a:pt x="240" y="657"/>
                  <a:pt x="225" y="688"/>
                </a:cubicBezTo>
                <a:cubicBezTo>
                  <a:pt x="201" y="736"/>
                  <a:pt x="182" y="785"/>
                  <a:pt x="162" y="834"/>
                </a:cubicBezTo>
                <a:cubicBezTo>
                  <a:pt x="160" y="838"/>
                  <a:pt x="163" y="848"/>
                  <a:pt x="167" y="850"/>
                </a:cubicBezTo>
                <a:cubicBezTo>
                  <a:pt x="214" y="878"/>
                  <a:pt x="266" y="893"/>
                  <a:pt x="316" y="907"/>
                </a:cubicBezTo>
                <a:cubicBezTo>
                  <a:pt x="329" y="851"/>
                  <a:pt x="343" y="798"/>
                  <a:pt x="355" y="745"/>
                </a:cubicBezTo>
                <a:cubicBezTo>
                  <a:pt x="356" y="741"/>
                  <a:pt x="353" y="734"/>
                  <a:pt x="350" y="732"/>
                </a:cubicBezTo>
                <a:cubicBezTo>
                  <a:pt x="303" y="709"/>
                  <a:pt x="286" y="672"/>
                  <a:pt x="301" y="617"/>
                </a:cubicBezTo>
                <a:close/>
                <a:moveTo>
                  <a:pt x="1648" y="1123"/>
                </a:moveTo>
                <a:cubicBezTo>
                  <a:pt x="1658" y="1119"/>
                  <a:pt x="1669" y="1115"/>
                  <a:pt x="1679" y="1111"/>
                </a:cubicBezTo>
                <a:cubicBezTo>
                  <a:pt x="1772" y="1081"/>
                  <a:pt x="1869" y="1073"/>
                  <a:pt x="1966" y="1066"/>
                </a:cubicBezTo>
                <a:cubicBezTo>
                  <a:pt x="1995" y="1064"/>
                  <a:pt x="1996" y="1064"/>
                  <a:pt x="1990" y="1036"/>
                </a:cubicBezTo>
                <a:cubicBezTo>
                  <a:pt x="1982" y="997"/>
                  <a:pt x="1956" y="969"/>
                  <a:pt x="1935" y="937"/>
                </a:cubicBezTo>
                <a:cubicBezTo>
                  <a:pt x="1923" y="920"/>
                  <a:pt x="1913" y="919"/>
                  <a:pt x="1894" y="925"/>
                </a:cubicBezTo>
                <a:cubicBezTo>
                  <a:pt x="1789" y="963"/>
                  <a:pt x="1717" y="1040"/>
                  <a:pt x="1648" y="1123"/>
                </a:cubicBezTo>
                <a:close/>
                <a:moveTo>
                  <a:pt x="1094" y="451"/>
                </a:moveTo>
                <a:cubicBezTo>
                  <a:pt x="1118" y="447"/>
                  <a:pt x="1136" y="443"/>
                  <a:pt x="1155" y="441"/>
                </a:cubicBezTo>
                <a:cubicBezTo>
                  <a:pt x="1189" y="437"/>
                  <a:pt x="1223" y="434"/>
                  <a:pt x="1258" y="430"/>
                </a:cubicBezTo>
                <a:cubicBezTo>
                  <a:pt x="1274" y="429"/>
                  <a:pt x="1282" y="422"/>
                  <a:pt x="1281" y="404"/>
                </a:cubicBezTo>
                <a:cubicBezTo>
                  <a:pt x="1279" y="369"/>
                  <a:pt x="1280" y="334"/>
                  <a:pt x="1281" y="300"/>
                </a:cubicBezTo>
                <a:cubicBezTo>
                  <a:pt x="1281" y="283"/>
                  <a:pt x="1277" y="275"/>
                  <a:pt x="1259" y="277"/>
                </a:cubicBezTo>
                <a:cubicBezTo>
                  <a:pt x="1197" y="283"/>
                  <a:pt x="1134" y="289"/>
                  <a:pt x="1072" y="295"/>
                </a:cubicBezTo>
                <a:cubicBezTo>
                  <a:pt x="1068" y="296"/>
                  <a:pt x="1061" y="306"/>
                  <a:pt x="1062" y="310"/>
                </a:cubicBezTo>
                <a:cubicBezTo>
                  <a:pt x="1072" y="357"/>
                  <a:pt x="1083" y="404"/>
                  <a:pt x="1094" y="451"/>
                </a:cubicBezTo>
                <a:close/>
                <a:moveTo>
                  <a:pt x="1291" y="2352"/>
                </a:moveTo>
                <a:cubicBezTo>
                  <a:pt x="1291" y="2321"/>
                  <a:pt x="1292" y="2293"/>
                  <a:pt x="1291" y="2264"/>
                </a:cubicBezTo>
                <a:cubicBezTo>
                  <a:pt x="1291" y="2248"/>
                  <a:pt x="1289" y="2231"/>
                  <a:pt x="1287" y="2215"/>
                </a:cubicBezTo>
                <a:cubicBezTo>
                  <a:pt x="1286" y="2202"/>
                  <a:pt x="1279" y="2197"/>
                  <a:pt x="1266" y="2198"/>
                </a:cubicBezTo>
                <a:cubicBezTo>
                  <a:pt x="1243" y="2198"/>
                  <a:pt x="1220" y="2197"/>
                  <a:pt x="1198" y="2195"/>
                </a:cubicBezTo>
                <a:cubicBezTo>
                  <a:pt x="1168" y="2192"/>
                  <a:pt x="1139" y="2189"/>
                  <a:pt x="1109" y="2186"/>
                </a:cubicBezTo>
                <a:cubicBezTo>
                  <a:pt x="1100" y="2216"/>
                  <a:pt x="1091" y="2242"/>
                  <a:pt x="1084" y="2269"/>
                </a:cubicBezTo>
                <a:cubicBezTo>
                  <a:pt x="1081" y="2283"/>
                  <a:pt x="1079" y="2297"/>
                  <a:pt x="1080" y="2311"/>
                </a:cubicBezTo>
                <a:cubicBezTo>
                  <a:pt x="1080" y="2317"/>
                  <a:pt x="1086" y="2327"/>
                  <a:pt x="1092" y="2329"/>
                </a:cubicBezTo>
                <a:cubicBezTo>
                  <a:pt x="1155" y="2349"/>
                  <a:pt x="1221" y="2353"/>
                  <a:pt x="1291" y="2352"/>
                </a:cubicBezTo>
                <a:close/>
                <a:moveTo>
                  <a:pt x="2008" y="2116"/>
                </a:moveTo>
                <a:cubicBezTo>
                  <a:pt x="1993" y="2112"/>
                  <a:pt x="1979" y="2110"/>
                  <a:pt x="1967" y="2105"/>
                </a:cubicBezTo>
                <a:cubicBezTo>
                  <a:pt x="1954" y="2100"/>
                  <a:pt x="1943" y="2092"/>
                  <a:pt x="1931" y="2085"/>
                </a:cubicBezTo>
                <a:cubicBezTo>
                  <a:pt x="1960" y="2076"/>
                  <a:pt x="1979" y="2109"/>
                  <a:pt x="2010" y="2099"/>
                </a:cubicBezTo>
                <a:cubicBezTo>
                  <a:pt x="1988" y="2083"/>
                  <a:pt x="1968" y="2070"/>
                  <a:pt x="1949" y="2056"/>
                </a:cubicBezTo>
                <a:cubicBezTo>
                  <a:pt x="1951" y="2054"/>
                  <a:pt x="1952" y="2051"/>
                  <a:pt x="1954" y="2048"/>
                </a:cubicBezTo>
                <a:cubicBezTo>
                  <a:pt x="1963" y="2054"/>
                  <a:pt x="1973" y="2059"/>
                  <a:pt x="1981" y="2065"/>
                </a:cubicBezTo>
                <a:cubicBezTo>
                  <a:pt x="1990" y="2071"/>
                  <a:pt x="1998" y="2084"/>
                  <a:pt x="2010" y="2069"/>
                </a:cubicBezTo>
                <a:cubicBezTo>
                  <a:pt x="1962" y="2008"/>
                  <a:pt x="1906" y="2007"/>
                  <a:pt x="1863" y="2065"/>
                </a:cubicBezTo>
                <a:cubicBezTo>
                  <a:pt x="1842" y="2057"/>
                  <a:pt x="1819" y="2064"/>
                  <a:pt x="1805" y="2086"/>
                </a:cubicBezTo>
                <a:cubicBezTo>
                  <a:pt x="1795" y="2101"/>
                  <a:pt x="1809" y="2113"/>
                  <a:pt x="1817" y="2125"/>
                </a:cubicBezTo>
                <a:cubicBezTo>
                  <a:pt x="1817" y="2125"/>
                  <a:pt x="1817" y="2126"/>
                  <a:pt x="1818" y="2126"/>
                </a:cubicBezTo>
                <a:cubicBezTo>
                  <a:pt x="1826" y="2135"/>
                  <a:pt x="1828" y="2143"/>
                  <a:pt x="1823" y="2155"/>
                </a:cubicBezTo>
                <a:cubicBezTo>
                  <a:pt x="1813" y="2180"/>
                  <a:pt x="1820" y="2201"/>
                  <a:pt x="1843" y="2216"/>
                </a:cubicBezTo>
                <a:cubicBezTo>
                  <a:pt x="1881" y="2239"/>
                  <a:pt x="1921" y="2242"/>
                  <a:pt x="1962" y="2224"/>
                </a:cubicBezTo>
                <a:cubicBezTo>
                  <a:pt x="1969" y="2221"/>
                  <a:pt x="1975" y="2214"/>
                  <a:pt x="1981" y="2209"/>
                </a:cubicBezTo>
                <a:cubicBezTo>
                  <a:pt x="1981" y="2207"/>
                  <a:pt x="1980" y="2205"/>
                  <a:pt x="1979" y="2203"/>
                </a:cubicBezTo>
                <a:cubicBezTo>
                  <a:pt x="1961" y="2207"/>
                  <a:pt x="1943" y="2211"/>
                  <a:pt x="1925" y="2215"/>
                </a:cubicBezTo>
                <a:cubicBezTo>
                  <a:pt x="1924" y="2212"/>
                  <a:pt x="1924" y="2210"/>
                  <a:pt x="1923" y="2208"/>
                </a:cubicBezTo>
                <a:cubicBezTo>
                  <a:pt x="1936" y="2203"/>
                  <a:pt x="1949" y="2198"/>
                  <a:pt x="1962" y="2193"/>
                </a:cubicBezTo>
                <a:cubicBezTo>
                  <a:pt x="1961" y="2192"/>
                  <a:pt x="1961" y="2191"/>
                  <a:pt x="1960" y="2189"/>
                </a:cubicBezTo>
                <a:cubicBezTo>
                  <a:pt x="1951" y="2188"/>
                  <a:pt x="1943" y="2186"/>
                  <a:pt x="1934" y="2184"/>
                </a:cubicBezTo>
                <a:cubicBezTo>
                  <a:pt x="1934" y="2183"/>
                  <a:pt x="1934" y="2181"/>
                  <a:pt x="1934" y="2179"/>
                </a:cubicBezTo>
                <a:cubicBezTo>
                  <a:pt x="1945" y="2179"/>
                  <a:pt x="1956" y="2180"/>
                  <a:pt x="1967" y="2179"/>
                </a:cubicBezTo>
                <a:cubicBezTo>
                  <a:pt x="1978" y="2179"/>
                  <a:pt x="1990" y="2177"/>
                  <a:pt x="1992" y="2162"/>
                </a:cubicBezTo>
                <a:cubicBezTo>
                  <a:pt x="1969" y="2153"/>
                  <a:pt x="1944" y="2171"/>
                  <a:pt x="1921" y="2153"/>
                </a:cubicBezTo>
                <a:cubicBezTo>
                  <a:pt x="1948" y="2145"/>
                  <a:pt x="1976" y="2163"/>
                  <a:pt x="2003" y="2144"/>
                </a:cubicBezTo>
                <a:cubicBezTo>
                  <a:pt x="1976" y="2129"/>
                  <a:pt x="1945" y="2140"/>
                  <a:pt x="1925" y="2116"/>
                </a:cubicBezTo>
                <a:cubicBezTo>
                  <a:pt x="1939" y="2116"/>
                  <a:pt x="1953" y="2119"/>
                  <a:pt x="1967" y="2122"/>
                </a:cubicBezTo>
                <a:cubicBezTo>
                  <a:pt x="1981" y="2125"/>
                  <a:pt x="1995" y="2131"/>
                  <a:pt x="2008" y="2116"/>
                </a:cubicBezTo>
                <a:close/>
                <a:moveTo>
                  <a:pt x="601" y="2085"/>
                </a:moveTo>
                <a:cubicBezTo>
                  <a:pt x="610" y="2067"/>
                  <a:pt x="618" y="2052"/>
                  <a:pt x="627" y="2037"/>
                </a:cubicBezTo>
                <a:cubicBezTo>
                  <a:pt x="629" y="2038"/>
                  <a:pt x="631" y="2039"/>
                  <a:pt x="633" y="2040"/>
                </a:cubicBezTo>
                <a:cubicBezTo>
                  <a:pt x="628" y="2049"/>
                  <a:pt x="623" y="2058"/>
                  <a:pt x="618" y="2067"/>
                </a:cubicBezTo>
                <a:cubicBezTo>
                  <a:pt x="611" y="2082"/>
                  <a:pt x="611" y="2084"/>
                  <a:pt x="623" y="2092"/>
                </a:cubicBezTo>
                <a:cubicBezTo>
                  <a:pt x="633" y="2077"/>
                  <a:pt x="634" y="2055"/>
                  <a:pt x="658" y="2051"/>
                </a:cubicBezTo>
                <a:cubicBezTo>
                  <a:pt x="650" y="2064"/>
                  <a:pt x="642" y="2078"/>
                  <a:pt x="631" y="2096"/>
                </a:cubicBezTo>
                <a:cubicBezTo>
                  <a:pt x="671" y="2085"/>
                  <a:pt x="697" y="2045"/>
                  <a:pt x="697" y="2004"/>
                </a:cubicBezTo>
                <a:cubicBezTo>
                  <a:pt x="697" y="1979"/>
                  <a:pt x="687" y="1970"/>
                  <a:pt x="662" y="1972"/>
                </a:cubicBezTo>
                <a:cubicBezTo>
                  <a:pt x="653" y="1973"/>
                  <a:pt x="644" y="1972"/>
                  <a:pt x="633" y="1972"/>
                </a:cubicBezTo>
                <a:cubicBezTo>
                  <a:pt x="636" y="1962"/>
                  <a:pt x="638" y="1956"/>
                  <a:pt x="638" y="1950"/>
                </a:cubicBezTo>
                <a:cubicBezTo>
                  <a:pt x="641" y="1931"/>
                  <a:pt x="633" y="1916"/>
                  <a:pt x="617" y="1906"/>
                </a:cubicBezTo>
                <a:cubicBezTo>
                  <a:pt x="604" y="1898"/>
                  <a:pt x="590" y="1890"/>
                  <a:pt x="575" y="1902"/>
                </a:cubicBezTo>
                <a:cubicBezTo>
                  <a:pt x="551" y="1924"/>
                  <a:pt x="525" y="1933"/>
                  <a:pt x="496" y="1915"/>
                </a:cubicBezTo>
                <a:cubicBezTo>
                  <a:pt x="460" y="1965"/>
                  <a:pt x="455" y="2036"/>
                  <a:pt x="485" y="2056"/>
                </a:cubicBezTo>
                <a:cubicBezTo>
                  <a:pt x="493" y="2032"/>
                  <a:pt x="476" y="2006"/>
                  <a:pt x="490" y="1983"/>
                </a:cubicBezTo>
                <a:cubicBezTo>
                  <a:pt x="493" y="1983"/>
                  <a:pt x="495" y="1983"/>
                  <a:pt x="497" y="1983"/>
                </a:cubicBezTo>
                <a:cubicBezTo>
                  <a:pt x="497" y="2001"/>
                  <a:pt x="497" y="2018"/>
                  <a:pt x="497" y="2036"/>
                </a:cubicBezTo>
                <a:cubicBezTo>
                  <a:pt x="500" y="2036"/>
                  <a:pt x="503" y="2036"/>
                  <a:pt x="505" y="2035"/>
                </a:cubicBezTo>
                <a:cubicBezTo>
                  <a:pt x="505" y="2014"/>
                  <a:pt x="505" y="1993"/>
                  <a:pt x="505" y="1972"/>
                </a:cubicBezTo>
                <a:cubicBezTo>
                  <a:pt x="508" y="1972"/>
                  <a:pt x="510" y="1972"/>
                  <a:pt x="512" y="1972"/>
                </a:cubicBezTo>
                <a:cubicBezTo>
                  <a:pt x="520" y="1997"/>
                  <a:pt x="501" y="2027"/>
                  <a:pt x="520" y="2049"/>
                </a:cubicBezTo>
                <a:cubicBezTo>
                  <a:pt x="522" y="2050"/>
                  <a:pt x="525" y="2050"/>
                  <a:pt x="527" y="2050"/>
                </a:cubicBezTo>
                <a:cubicBezTo>
                  <a:pt x="530" y="2033"/>
                  <a:pt x="532" y="2016"/>
                  <a:pt x="535" y="2000"/>
                </a:cubicBezTo>
                <a:cubicBezTo>
                  <a:pt x="537" y="2000"/>
                  <a:pt x="540" y="2000"/>
                  <a:pt x="543" y="2000"/>
                </a:cubicBezTo>
                <a:cubicBezTo>
                  <a:pt x="543" y="2019"/>
                  <a:pt x="543" y="2038"/>
                  <a:pt x="543" y="2057"/>
                </a:cubicBezTo>
                <a:cubicBezTo>
                  <a:pt x="544" y="2057"/>
                  <a:pt x="546" y="2057"/>
                  <a:pt x="548" y="2057"/>
                </a:cubicBezTo>
                <a:cubicBezTo>
                  <a:pt x="550" y="2052"/>
                  <a:pt x="552" y="2048"/>
                  <a:pt x="554" y="2042"/>
                </a:cubicBezTo>
                <a:cubicBezTo>
                  <a:pt x="558" y="2050"/>
                  <a:pt x="561" y="2056"/>
                  <a:pt x="565" y="2065"/>
                </a:cubicBezTo>
                <a:cubicBezTo>
                  <a:pt x="568" y="2057"/>
                  <a:pt x="569" y="2052"/>
                  <a:pt x="570" y="2047"/>
                </a:cubicBezTo>
                <a:cubicBezTo>
                  <a:pt x="578" y="2048"/>
                  <a:pt x="585" y="2049"/>
                  <a:pt x="591" y="2050"/>
                </a:cubicBezTo>
                <a:cubicBezTo>
                  <a:pt x="596" y="2038"/>
                  <a:pt x="601" y="2026"/>
                  <a:pt x="605" y="2015"/>
                </a:cubicBezTo>
                <a:cubicBezTo>
                  <a:pt x="607" y="2016"/>
                  <a:pt x="609" y="2017"/>
                  <a:pt x="611" y="2018"/>
                </a:cubicBezTo>
                <a:cubicBezTo>
                  <a:pt x="618" y="2040"/>
                  <a:pt x="586" y="2059"/>
                  <a:pt x="601" y="2085"/>
                </a:cubicBezTo>
                <a:close/>
                <a:moveTo>
                  <a:pt x="2047" y="1923"/>
                </a:moveTo>
                <a:cubicBezTo>
                  <a:pt x="2010" y="1904"/>
                  <a:pt x="1986" y="1916"/>
                  <a:pt x="1980" y="1955"/>
                </a:cubicBezTo>
                <a:cubicBezTo>
                  <a:pt x="1973" y="1998"/>
                  <a:pt x="1988" y="2034"/>
                  <a:pt x="2017" y="2066"/>
                </a:cubicBezTo>
                <a:cubicBezTo>
                  <a:pt x="2020" y="2070"/>
                  <a:pt x="2024" y="2072"/>
                  <a:pt x="2028" y="2075"/>
                </a:cubicBezTo>
                <a:cubicBezTo>
                  <a:pt x="2030" y="2074"/>
                  <a:pt x="2032" y="2073"/>
                  <a:pt x="2033" y="2072"/>
                </a:cubicBezTo>
                <a:cubicBezTo>
                  <a:pt x="2026" y="2055"/>
                  <a:pt x="2020" y="2038"/>
                  <a:pt x="2013" y="2021"/>
                </a:cubicBezTo>
                <a:cubicBezTo>
                  <a:pt x="2015" y="2021"/>
                  <a:pt x="2016" y="2021"/>
                  <a:pt x="2018" y="2020"/>
                </a:cubicBezTo>
                <a:cubicBezTo>
                  <a:pt x="2026" y="2036"/>
                  <a:pt x="2035" y="2053"/>
                  <a:pt x="2044" y="2072"/>
                </a:cubicBezTo>
                <a:cubicBezTo>
                  <a:pt x="2059" y="2058"/>
                  <a:pt x="2049" y="2047"/>
                  <a:pt x="2045" y="2035"/>
                </a:cubicBezTo>
                <a:cubicBezTo>
                  <a:pt x="2041" y="2024"/>
                  <a:pt x="2030" y="2013"/>
                  <a:pt x="2040" y="1998"/>
                </a:cubicBezTo>
                <a:cubicBezTo>
                  <a:pt x="2046" y="2007"/>
                  <a:pt x="2049" y="2017"/>
                  <a:pt x="2054" y="2026"/>
                </a:cubicBezTo>
                <a:cubicBezTo>
                  <a:pt x="2058" y="2035"/>
                  <a:pt x="2064" y="2043"/>
                  <a:pt x="2069" y="2051"/>
                </a:cubicBezTo>
                <a:cubicBezTo>
                  <a:pt x="2071" y="2050"/>
                  <a:pt x="2074" y="2048"/>
                  <a:pt x="2076" y="2047"/>
                </a:cubicBezTo>
                <a:cubicBezTo>
                  <a:pt x="2072" y="2033"/>
                  <a:pt x="2067" y="2019"/>
                  <a:pt x="2065" y="2005"/>
                </a:cubicBezTo>
                <a:cubicBezTo>
                  <a:pt x="2062" y="1992"/>
                  <a:pt x="2061" y="1979"/>
                  <a:pt x="2060" y="1966"/>
                </a:cubicBezTo>
                <a:cubicBezTo>
                  <a:pt x="2063" y="1965"/>
                  <a:pt x="2065" y="1965"/>
                  <a:pt x="2068" y="1965"/>
                </a:cubicBezTo>
                <a:cubicBezTo>
                  <a:pt x="2070" y="1976"/>
                  <a:pt x="2072" y="1988"/>
                  <a:pt x="2075" y="1999"/>
                </a:cubicBezTo>
                <a:cubicBezTo>
                  <a:pt x="2079" y="2010"/>
                  <a:pt x="2084" y="2020"/>
                  <a:pt x="2088" y="2031"/>
                </a:cubicBezTo>
                <a:cubicBezTo>
                  <a:pt x="2091" y="2030"/>
                  <a:pt x="2094" y="2029"/>
                  <a:pt x="2097" y="2027"/>
                </a:cubicBezTo>
                <a:cubicBezTo>
                  <a:pt x="2095" y="2015"/>
                  <a:pt x="2093" y="2002"/>
                  <a:pt x="2089" y="1990"/>
                </a:cubicBezTo>
                <a:cubicBezTo>
                  <a:pt x="2082" y="1967"/>
                  <a:pt x="2082" y="1965"/>
                  <a:pt x="2093" y="1956"/>
                </a:cubicBezTo>
                <a:cubicBezTo>
                  <a:pt x="2101" y="1977"/>
                  <a:pt x="2094" y="2005"/>
                  <a:pt x="2120" y="2023"/>
                </a:cubicBezTo>
                <a:cubicBezTo>
                  <a:pt x="2123" y="1995"/>
                  <a:pt x="2101" y="1971"/>
                  <a:pt x="2117" y="1946"/>
                </a:cubicBezTo>
                <a:cubicBezTo>
                  <a:pt x="2122" y="1965"/>
                  <a:pt x="2127" y="1983"/>
                  <a:pt x="2133" y="2001"/>
                </a:cubicBezTo>
                <a:cubicBezTo>
                  <a:pt x="2135" y="2000"/>
                  <a:pt x="2138" y="2000"/>
                  <a:pt x="2140" y="1999"/>
                </a:cubicBezTo>
                <a:cubicBezTo>
                  <a:pt x="2140" y="1992"/>
                  <a:pt x="2139" y="1984"/>
                  <a:pt x="2139" y="1976"/>
                </a:cubicBezTo>
                <a:cubicBezTo>
                  <a:pt x="2139" y="1969"/>
                  <a:pt x="2141" y="1961"/>
                  <a:pt x="2142" y="1954"/>
                </a:cubicBezTo>
                <a:cubicBezTo>
                  <a:pt x="2144" y="1954"/>
                  <a:pt x="2146" y="1954"/>
                  <a:pt x="2149" y="1954"/>
                </a:cubicBezTo>
                <a:cubicBezTo>
                  <a:pt x="2149" y="1971"/>
                  <a:pt x="2149" y="1988"/>
                  <a:pt x="2149" y="2006"/>
                </a:cubicBezTo>
                <a:cubicBezTo>
                  <a:pt x="2182" y="2000"/>
                  <a:pt x="2158" y="1961"/>
                  <a:pt x="2183" y="1952"/>
                </a:cubicBezTo>
                <a:cubicBezTo>
                  <a:pt x="2194" y="1970"/>
                  <a:pt x="2165" y="1986"/>
                  <a:pt x="2183" y="2006"/>
                </a:cubicBezTo>
                <a:cubicBezTo>
                  <a:pt x="2189" y="1995"/>
                  <a:pt x="2193" y="1986"/>
                  <a:pt x="2198" y="1976"/>
                </a:cubicBezTo>
                <a:cubicBezTo>
                  <a:pt x="2204" y="1983"/>
                  <a:pt x="2208" y="1987"/>
                  <a:pt x="2213" y="1992"/>
                </a:cubicBezTo>
                <a:cubicBezTo>
                  <a:pt x="2228" y="1965"/>
                  <a:pt x="2226" y="1934"/>
                  <a:pt x="2208" y="1913"/>
                </a:cubicBezTo>
                <a:cubicBezTo>
                  <a:pt x="2191" y="1894"/>
                  <a:pt x="2176" y="1893"/>
                  <a:pt x="2141" y="1908"/>
                </a:cubicBezTo>
                <a:cubicBezTo>
                  <a:pt x="2139" y="1901"/>
                  <a:pt x="2137" y="1893"/>
                  <a:pt x="2134" y="1886"/>
                </a:cubicBezTo>
                <a:cubicBezTo>
                  <a:pt x="2125" y="1867"/>
                  <a:pt x="2105" y="1856"/>
                  <a:pt x="2082" y="1858"/>
                </a:cubicBezTo>
                <a:cubicBezTo>
                  <a:pt x="2062" y="1860"/>
                  <a:pt x="2063" y="1878"/>
                  <a:pt x="2059" y="1891"/>
                </a:cubicBezTo>
                <a:cubicBezTo>
                  <a:pt x="2055" y="1901"/>
                  <a:pt x="2051" y="1911"/>
                  <a:pt x="2047" y="1923"/>
                </a:cubicBezTo>
                <a:close/>
                <a:moveTo>
                  <a:pt x="2253" y="1035"/>
                </a:moveTo>
                <a:cubicBezTo>
                  <a:pt x="2229" y="1070"/>
                  <a:pt x="2207" y="1100"/>
                  <a:pt x="2187" y="1132"/>
                </a:cubicBezTo>
                <a:cubicBezTo>
                  <a:pt x="2166" y="1166"/>
                  <a:pt x="2164" y="1205"/>
                  <a:pt x="2173" y="1243"/>
                </a:cubicBezTo>
                <a:cubicBezTo>
                  <a:pt x="2174" y="1248"/>
                  <a:pt x="2182" y="1255"/>
                  <a:pt x="2187" y="1255"/>
                </a:cubicBezTo>
                <a:cubicBezTo>
                  <a:pt x="2231" y="1256"/>
                  <a:pt x="2275" y="1256"/>
                  <a:pt x="2319" y="1255"/>
                </a:cubicBezTo>
                <a:cubicBezTo>
                  <a:pt x="2323" y="1255"/>
                  <a:pt x="2332" y="1247"/>
                  <a:pt x="2331" y="1243"/>
                </a:cubicBezTo>
                <a:cubicBezTo>
                  <a:pt x="2326" y="1187"/>
                  <a:pt x="2319" y="1130"/>
                  <a:pt x="2313" y="1069"/>
                </a:cubicBezTo>
                <a:cubicBezTo>
                  <a:pt x="2301" y="1077"/>
                  <a:pt x="2293" y="1082"/>
                  <a:pt x="2288" y="1086"/>
                </a:cubicBezTo>
                <a:cubicBezTo>
                  <a:pt x="2277" y="1069"/>
                  <a:pt x="2265" y="1053"/>
                  <a:pt x="2253" y="1035"/>
                </a:cubicBezTo>
                <a:close/>
                <a:moveTo>
                  <a:pt x="548" y="149"/>
                </a:moveTo>
                <a:cubicBezTo>
                  <a:pt x="550" y="149"/>
                  <a:pt x="552" y="150"/>
                  <a:pt x="554" y="151"/>
                </a:cubicBezTo>
                <a:cubicBezTo>
                  <a:pt x="553" y="170"/>
                  <a:pt x="540" y="191"/>
                  <a:pt x="555" y="211"/>
                </a:cubicBezTo>
                <a:cubicBezTo>
                  <a:pt x="561" y="196"/>
                  <a:pt x="566" y="183"/>
                  <a:pt x="572" y="167"/>
                </a:cubicBezTo>
                <a:cubicBezTo>
                  <a:pt x="587" y="188"/>
                  <a:pt x="554" y="205"/>
                  <a:pt x="577" y="224"/>
                </a:cubicBezTo>
                <a:cubicBezTo>
                  <a:pt x="584" y="207"/>
                  <a:pt x="590" y="193"/>
                  <a:pt x="596" y="178"/>
                </a:cubicBezTo>
                <a:cubicBezTo>
                  <a:pt x="599" y="179"/>
                  <a:pt x="602" y="180"/>
                  <a:pt x="604" y="181"/>
                </a:cubicBezTo>
                <a:cubicBezTo>
                  <a:pt x="601" y="192"/>
                  <a:pt x="598" y="202"/>
                  <a:pt x="595" y="213"/>
                </a:cubicBezTo>
                <a:cubicBezTo>
                  <a:pt x="597" y="214"/>
                  <a:pt x="599" y="216"/>
                  <a:pt x="601" y="217"/>
                </a:cubicBezTo>
                <a:cubicBezTo>
                  <a:pt x="604" y="210"/>
                  <a:pt x="607" y="203"/>
                  <a:pt x="612" y="193"/>
                </a:cubicBezTo>
                <a:cubicBezTo>
                  <a:pt x="619" y="213"/>
                  <a:pt x="624" y="227"/>
                  <a:pt x="629" y="241"/>
                </a:cubicBezTo>
                <a:cubicBezTo>
                  <a:pt x="650" y="219"/>
                  <a:pt x="646" y="170"/>
                  <a:pt x="623" y="157"/>
                </a:cubicBezTo>
                <a:cubicBezTo>
                  <a:pt x="609" y="148"/>
                  <a:pt x="606" y="139"/>
                  <a:pt x="611" y="123"/>
                </a:cubicBezTo>
                <a:cubicBezTo>
                  <a:pt x="622" y="93"/>
                  <a:pt x="611" y="68"/>
                  <a:pt x="586" y="54"/>
                </a:cubicBezTo>
                <a:cubicBezTo>
                  <a:pt x="544" y="31"/>
                  <a:pt x="490" y="50"/>
                  <a:pt x="470" y="93"/>
                </a:cubicBezTo>
                <a:cubicBezTo>
                  <a:pt x="467" y="98"/>
                  <a:pt x="459" y="104"/>
                  <a:pt x="454" y="104"/>
                </a:cubicBezTo>
                <a:cubicBezTo>
                  <a:pt x="435" y="101"/>
                  <a:pt x="426" y="111"/>
                  <a:pt x="416" y="126"/>
                </a:cubicBezTo>
                <a:cubicBezTo>
                  <a:pt x="402" y="149"/>
                  <a:pt x="390" y="173"/>
                  <a:pt x="396" y="206"/>
                </a:cubicBezTo>
                <a:cubicBezTo>
                  <a:pt x="405" y="199"/>
                  <a:pt x="412" y="194"/>
                  <a:pt x="422" y="186"/>
                </a:cubicBezTo>
                <a:cubicBezTo>
                  <a:pt x="424" y="190"/>
                  <a:pt x="427" y="195"/>
                  <a:pt x="430" y="201"/>
                </a:cubicBezTo>
                <a:cubicBezTo>
                  <a:pt x="442" y="171"/>
                  <a:pt x="442" y="171"/>
                  <a:pt x="467" y="179"/>
                </a:cubicBezTo>
                <a:cubicBezTo>
                  <a:pt x="468" y="170"/>
                  <a:pt x="470" y="162"/>
                  <a:pt x="472" y="150"/>
                </a:cubicBezTo>
                <a:cubicBezTo>
                  <a:pt x="477" y="161"/>
                  <a:pt x="481" y="168"/>
                  <a:pt x="485" y="175"/>
                </a:cubicBezTo>
                <a:cubicBezTo>
                  <a:pt x="492" y="172"/>
                  <a:pt x="497" y="169"/>
                  <a:pt x="502" y="167"/>
                </a:cubicBezTo>
                <a:cubicBezTo>
                  <a:pt x="504" y="176"/>
                  <a:pt x="506" y="184"/>
                  <a:pt x="508" y="194"/>
                </a:cubicBezTo>
                <a:cubicBezTo>
                  <a:pt x="515" y="183"/>
                  <a:pt x="519" y="175"/>
                  <a:pt x="524" y="167"/>
                </a:cubicBezTo>
                <a:cubicBezTo>
                  <a:pt x="527" y="168"/>
                  <a:pt x="530" y="169"/>
                  <a:pt x="533" y="170"/>
                </a:cubicBezTo>
                <a:cubicBezTo>
                  <a:pt x="531" y="181"/>
                  <a:pt x="528" y="192"/>
                  <a:pt x="526" y="203"/>
                </a:cubicBezTo>
                <a:cubicBezTo>
                  <a:pt x="528" y="204"/>
                  <a:pt x="529" y="205"/>
                  <a:pt x="530" y="207"/>
                </a:cubicBezTo>
                <a:cubicBezTo>
                  <a:pt x="534" y="203"/>
                  <a:pt x="541" y="199"/>
                  <a:pt x="541" y="195"/>
                </a:cubicBezTo>
                <a:cubicBezTo>
                  <a:pt x="543" y="186"/>
                  <a:pt x="539" y="177"/>
                  <a:pt x="540" y="169"/>
                </a:cubicBezTo>
                <a:cubicBezTo>
                  <a:pt x="541" y="162"/>
                  <a:pt x="545" y="155"/>
                  <a:pt x="548" y="149"/>
                </a:cubicBezTo>
                <a:close/>
                <a:moveTo>
                  <a:pt x="2172" y="2468"/>
                </a:moveTo>
                <a:cubicBezTo>
                  <a:pt x="2169" y="2468"/>
                  <a:pt x="2166" y="2469"/>
                  <a:pt x="2164" y="2470"/>
                </a:cubicBezTo>
                <a:cubicBezTo>
                  <a:pt x="2158" y="2452"/>
                  <a:pt x="2152" y="2435"/>
                  <a:pt x="2146" y="2417"/>
                </a:cubicBezTo>
                <a:cubicBezTo>
                  <a:pt x="2143" y="2418"/>
                  <a:pt x="2140" y="2419"/>
                  <a:pt x="2137" y="2420"/>
                </a:cubicBezTo>
                <a:cubicBezTo>
                  <a:pt x="2141" y="2435"/>
                  <a:pt x="2144" y="2451"/>
                  <a:pt x="2148" y="2467"/>
                </a:cubicBezTo>
                <a:cubicBezTo>
                  <a:pt x="2145" y="2467"/>
                  <a:pt x="2143" y="2468"/>
                  <a:pt x="2140" y="2468"/>
                </a:cubicBezTo>
                <a:cubicBezTo>
                  <a:pt x="2138" y="2457"/>
                  <a:pt x="2136" y="2447"/>
                  <a:pt x="2134" y="2436"/>
                </a:cubicBezTo>
                <a:cubicBezTo>
                  <a:pt x="2130" y="2415"/>
                  <a:pt x="2129" y="2414"/>
                  <a:pt x="2116" y="2413"/>
                </a:cubicBezTo>
                <a:cubicBezTo>
                  <a:pt x="2125" y="2466"/>
                  <a:pt x="2125" y="2470"/>
                  <a:pt x="2113" y="2483"/>
                </a:cubicBezTo>
                <a:cubicBezTo>
                  <a:pt x="2108" y="2464"/>
                  <a:pt x="2120" y="2440"/>
                  <a:pt x="2100" y="2426"/>
                </a:cubicBezTo>
                <a:cubicBezTo>
                  <a:pt x="2097" y="2427"/>
                  <a:pt x="2094" y="2428"/>
                  <a:pt x="2091" y="2428"/>
                </a:cubicBezTo>
                <a:cubicBezTo>
                  <a:pt x="2091" y="2442"/>
                  <a:pt x="2091" y="2455"/>
                  <a:pt x="2091" y="2469"/>
                </a:cubicBezTo>
                <a:cubicBezTo>
                  <a:pt x="2090" y="2469"/>
                  <a:pt x="2088" y="2469"/>
                  <a:pt x="2087" y="2469"/>
                </a:cubicBezTo>
                <a:cubicBezTo>
                  <a:pt x="2085" y="2459"/>
                  <a:pt x="2083" y="2448"/>
                  <a:pt x="2080" y="2438"/>
                </a:cubicBezTo>
                <a:cubicBezTo>
                  <a:pt x="2079" y="2438"/>
                  <a:pt x="2078" y="2438"/>
                  <a:pt x="2077" y="2439"/>
                </a:cubicBezTo>
                <a:cubicBezTo>
                  <a:pt x="2075" y="2445"/>
                  <a:pt x="2073" y="2451"/>
                  <a:pt x="2071" y="2458"/>
                </a:cubicBezTo>
                <a:cubicBezTo>
                  <a:pt x="2067" y="2449"/>
                  <a:pt x="2067" y="2440"/>
                  <a:pt x="2066" y="2432"/>
                </a:cubicBezTo>
                <a:cubicBezTo>
                  <a:pt x="2065" y="2429"/>
                  <a:pt x="2060" y="2426"/>
                  <a:pt x="2058" y="2423"/>
                </a:cubicBezTo>
                <a:cubicBezTo>
                  <a:pt x="2054" y="2426"/>
                  <a:pt x="2050" y="2428"/>
                  <a:pt x="2049" y="2432"/>
                </a:cubicBezTo>
                <a:cubicBezTo>
                  <a:pt x="2046" y="2438"/>
                  <a:pt x="2046" y="2445"/>
                  <a:pt x="2045" y="2451"/>
                </a:cubicBezTo>
                <a:cubicBezTo>
                  <a:pt x="2044" y="2451"/>
                  <a:pt x="2042" y="2451"/>
                  <a:pt x="2041" y="2450"/>
                </a:cubicBezTo>
                <a:cubicBezTo>
                  <a:pt x="2040" y="2437"/>
                  <a:pt x="2038" y="2425"/>
                  <a:pt x="2037" y="2412"/>
                </a:cubicBezTo>
                <a:cubicBezTo>
                  <a:pt x="2035" y="2412"/>
                  <a:pt x="2033" y="2412"/>
                  <a:pt x="2031" y="2412"/>
                </a:cubicBezTo>
                <a:cubicBezTo>
                  <a:pt x="2030" y="2418"/>
                  <a:pt x="2029" y="2424"/>
                  <a:pt x="2030" y="2431"/>
                </a:cubicBezTo>
                <a:cubicBezTo>
                  <a:pt x="2031" y="2459"/>
                  <a:pt x="2044" y="2481"/>
                  <a:pt x="2063" y="2501"/>
                </a:cubicBezTo>
                <a:cubicBezTo>
                  <a:pt x="2083" y="2523"/>
                  <a:pt x="2103" y="2544"/>
                  <a:pt x="2111" y="2574"/>
                </a:cubicBezTo>
                <a:cubicBezTo>
                  <a:pt x="2112" y="2577"/>
                  <a:pt x="2118" y="2582"/>
                  <a:pt x="2122" y="2582"/>
                </a:cubicBezTo>
                <a:cubicBezTo>
                  <a:pt x="2152" y="2585"/>
                  <a:pt x="2179" y="2579"/>
                  <a:pt x="2203" y="2561"/>
                </a:cubicBezTo>
                <a:cubicBezTo>
                  <a:pt x="2208" y="2558"/>
                  <a:pt x="2210" y="2552"/>
                  <a:pt x="2213" y="2547"/>
                </a:cubicBezTo>
                <a:cubicBezTo>
                  <a:pt x="2222" y="2527"/>
                  <a:pt x="2230" y="2508"/>
                  <a:pt x="2239" y="2489"/>
                </a:cubicBezTo>
                <a:cubicBezTo>
                  <a:pt x="2248" y="2472"/>
                  <a:pt x="2259" y="2457"/>
                  <a:pt x="2266" y="2440"/>
                </a:cubicBezTo>
                <a:cubicBezTo>
                  <a:pt x="2276" y="2413"/>
                  <a:pt x="2266" y="2389"/>
                  <a:pt x="2238" y="2373"/>
                </a:cubicBezTo>
                <a:cubicBezTo>
                  <a:pt x="2242" y="2390"/>
                  <a:pt x="2245" y="2406"/>
                  <a:pt x="2249" y="2421"/>
                </a:cubicBezTo>
                <a:cubicBezTo>
                  <a:pt x="2247" y="2421"/>
                  <a:pt x="2245" y="2422"/>
                  <a:pt x="2243" y="2422"/>
                </a:cubicBezTo>
                <a:cubicBezTo>
                  <a:pt x="2240" y="2420"/>
                  <a:pt x="2238" y="2417"/>
                  <a:pt x="2235" y="2414"/>
                </a:cubicBezTo>
                <a:cubicBezTo>
                  <a:pt x="2232" y="2420"/>
                  <a:pt x="2229" y="2425"/>
                  <a:pt x="2227" y="2429"/>
                </a:cubicBezTo>
                <a:cubicBezTo>
                  <a:pt x="2221" y="2418"/>
                  <a:pt x="2216" y="2408"/>
                  <a:pt x="2210" y="2398"/>
                </a:cubicBezTo>
                <a:cubicBezTo>
                  <a:pt x="2208" y="2399"/>
                  <a:pt x="2206" y="2400"/>
                  <a:pt x="2204" y="2401"/>
                </a:cubicBezTo>
                <a:cubicBezTo>
                  <a:pt x="2202" y="2417"/>
                  <a:pt x="2222" y="2432"/>
                  <a:pt x="2206" y="2452"/>
                </a:cubicBezTo>
                <a:cubicBezTo>
                  <a:pt x="2201" y="2424"/>
                  <a:pt x="2201" y="2424"/>
                  <a:pt x="2186" y="2419"/>
                </a:cubicBezTo>
                <a:cubicBezTo>
                  <a:pt x="2180" y="2432"/>
                  <a:pt x="2203" y="2445"/>
                  <a:pt x="2188" y="2461"/>
                </a:cubicBezTo>
                <a:cubicBezTo>
                  <a:pt x="2179" y="2439"/>
                  <a:pt x="2184" y="2413"/>
                  <a:pt x="2155" y="2397"/>
                </a:cubicBezTo>
                <a:cubicBezTo>
                  <a:pt x="2161" y="2424"/>
                  <a:pt x="2166" y="2446"/>
                  <a:pt x="2172" y="2468"/>
                </a:cubicBezTo>
                <a:close/>
                <a:moveTo>
                  <a:pt x="2322" y="2331"/>
                </a:moveTo>
                <a:cubicBezTo>
                  <a:pt x="2372" y="2357"/>
                  <a:pt x="2372" y="2357"/>
                  <a:pt x="2373" y="2371"/>
                </a:cubicBezTo>
                <a:cubicBezTo>
                  <a:pt x="2363" y="2364"/>
                  <a:pt x="2354" y="2359"/>
                  <a:pt x="2345" y="2354"/>
                </a:cubicBezTo>
                <a:cubicBezTo>
                  <a:pt x="2336" y="2348"/>
                  <a:pt x="2327" y="2340"/>
                  <a:pt x="2315" y="2351"/>
                </a:cubicBezTo>
                <a:cubicBezTo>
                  <a:pt x="2327" y="2364"/>
                  <a:pt x="2349" y="2365"/>
                  <a:pt x="2355" y="2387"/>
                </a:cubicBezTo>
                <a:cubicBezTo>
                  <a:pt x="2337" y="2378"/>
                  <a:pt x="2323" y="2371"/>
                  <a:pt x="2309" y="2364"/>
                </a:cubicBezTo>
                <a:cubicBezTo>
                  <a:pt x="2308" y="2366"/>
                  <a:pt x="2307" y="2367"/>
                  <a:pt x="2306" y="2369"/>
                </a:cubicBezTo>
                <a:cubicBezTo>
                  <a:pt x="2308" y="2373"/>
                  <a:pt x="2311" y="2377"/>
                  <a:pt x="2314" y="2381"/>
                </a:cubicBezTo>
                <a:cubicBezTo>
                  <a:pt x="2305" y="2383"/>
                  <a:pt x="2297" y="2384"/>
                  <a:pt x="2289" y="2385"/>
                </a:cubicBezTo>
                <a:cubicBezTo>
                  <a:pt x="2289" y="2388"/>
                  <a:pt x="2288" y="2391"/>
                  <a:pt x="2288" y="2394"/>
                </a:cubicBezTo>
                <a:cubicBezTo>
                  <a:pt x="2312" y="2402"/>
                  <a:pt x="2337" y="2411"/>
                  <a:pt x="2362" y="2417"/>
                </a:cubicBezTo>
                <a:cubicBezTo>
                  <a:pt x="2367" y="2418"/>
                  <a:pt x="2377" y="2413"/>
                  <a:pt x="2379" y="2408"/>
                </a:cubicBezTo>
                <a:cubicBezTo>
                  <a:pt x="2386" y="2390"/>
                  <a:pt x="2400" y="2382"/>
                  <a:pt x="2418" y="2377"/>
                </a:cubicBezTo>
                <a:cubicBezTo>
                  <a:pt x="2431" y="2374"/>
                  <a:pt x="2444" y="2372"/>
                  <a:pt x="2457" y="2368"/>
                </a:cubicBezTo>
                <a:cubicBezTo>
                  <a:pt x="2484" y="2359"/>
                  <a:pt x="2501" y="2338"/>
                  <a:pt x="2495" y="2310"/>
                </a:cubicBezTo>
                <a:cubicBezTo>
                  <a:pt x="2484" y="2263"/>
                  <a:pt x="2466" y="2218"/>
                  <a:pt x="2427" y="2186"/>
                </a:cubicBezTo>
                <a:cubicBezTo>
                  <a:pt x="2399" y="2163"/>
                  <a:pt x="2359" y="2168"/>
                  <a:pt x="2335" y="2200"/>
                </a:cubicBezTo>
                <a:cubicBezTo>
                  <a:pt x="2355" y="2200"/>
                  <a:pt x="2373" y="2200"/>
                  <a:pt x="2391" y="2200"/>
                </a:cubicBezTo>
                <a:cubicBezTo>
                  <a:pt x="2391" y="2201"/>
                  <a:pt x="2391" y="2202"/>
                  <a:pt x="2391" y="2204"/>
                </a:cubicBezTo>
                <a:cubicBezTo>
                  <a:pt x="2380" y="2206"/>
                  <a:pt x="2370" y="2209"/>
                  <a:pt x="2359" y="2212"/>
                </a:cubicBezTo>
                <a:cubicBezTo>
                  <a:pt x="2359" y="2215"/>
                  <a:pt x="2359" y="2217"/>
                  <a:pt x="2360" y="2220"/>
                </a:cubicBezTo>
                <a:cubicBezTo>
                  <a:pt x="2368" y="2221"/>
                  <a:pt x="2376" y="2223"/>
                  <a:pt x="2384" y="2224"/>
                </a:cubicBezTo>
                <a:cubicBezTo>
                  <a:pt x="2392" y="2225"/>
                  <a:pt x="2400" y="2226"/>
                  <a:pt x="2409" y="2227"/>
                </a:cubicBezTo>
                <a:cubicBezTo>
                  <a:pt x="2409" y="2229"/>
                  <a:pt x="2408" y="2232"/>
                  <a:pt x="2408" y="2234"/>
                </a:cubicBezTo>
                <a:cubicBezTo>
                  <a:pt x="2390" y="2234"/>
                  <a:pt x="2373" y="2234"/>
                  <a:pt x="2355" y="2234"/>
                </a:cubicBezTo>
                <a:cubicBezTo>
                  <a:pt x="2355" y="2236"/>
                  <a:pt x="2355" y="2237"/>
                  <a:pt x="2355" y="2238"/>
                </a:cubicBezTo>
                <a:cubicBezTo>
                  <a:pt x="2370" y="2244"/>
                  <a:pt x="2386" y="2249"/>
                  <a:pt x="2401" y="2254"/>
                </a:cubicBezTo>
                <a:cubicBezTo>
                  <a:pt x="2400" y="2257"/>
                  <a:pt x="2399" y="2260"/>
                  <a:pt x="2399" y="2262"/>
                </a:cubicBezTo>
                <a:cubicBezTo>
                  <a:pt x="2387" y="2259"/>
                  <a:pt x="2376" y="2256"/>
                  <a:pt x="2365" y="2253"/>
                </a:cubicBezTo>
                <a:cubicBezTo>
                  <a:pt x="2353" y="2250"/>
                  <a:pt x="2342" y="2246"/>
                  <a:pt x="2333" y="2261"/>
                </a:cubicBezTo>
                <a:cubicBezTo>
                  <a:pt x="2354" y="2276"/>
                  <a:pt x="2386" y="2260"/>
                  <a:pt x="2404" y="2286"/>
                </a:cubicBezTo>
                <a:cubicBezTo>
                  <a:pt x="2382" y="2295"/>
                  <a:pt x="2363" y="2267"/>
                  <a:pt x="2340" y="2286"/>
                </a:cubicBezTo>
                <a:cubicBezTo>
                  <a:pt x="2364" y="2301"/>
                  <a:pt x="2393" y="2292"/>
                  <a:pt x="2408" y="2316"/>
                </a:cubicBezTo>
                <a:cubicBezTo>
                  <a:pt x="2397" y="2316"/>
                  <a:pt x="2386" y="2314"/>
                  <a:pt x="2375" y="2310"/>
                </a:cubicBezTo>
                <a:cubicBezTo>
                  <a:pt x="2356" y="2304"/>
                  <a:pt x="2355" y="2304"/>
                  <a:pt x="2345" y="2314"/>
                </a:cubicBezTo>
                <a:cubicBezTo>
                  <a:pt x="2360" y="2322"/>
                  <a:pt x="2376" y="2330"/>
                  <a:pt x="2395" y="2340"/>
                </a:cubicBezTo>
                <a:cubicBezTo>
                  <a:pt x="2365" y="2351"/>
                  <a:pt x="2350" y="2314"/>
                  <a:pt x="2322" y="2331"/>
                </a:cubicBezTo>
                <a:close/>
                <a:moveTo>
                  <a:pt x="1469" y="1070"/>
                </a:moveTo>
                <a:cubicBezTo>
                  <a:pt x="1571" y="954"/>
                  <a:pt x="1714" y="908"/>
                  <a:pt x="1855" y="853"/>
                </a:cubicBezTo>
                <a:cubicBezTo>
                  <a:pt x="1798" y="819"/>
                  <a:pt x="1742" y="811"/>
                  <a:pt x="1685" y="833"/>
                </a:cubicBezTo>
                <a:cubicBezTo>
                  <a:pt x="1574" y="876"/>
                  <a:pt x="1512" y="965"/>
                  <a:pt x="1469" y="1070"/>
                </a:cubicBezTo>
                <a:close/>
                <a:moveTo>
                  <a:pt x="757" y="516"/>
                </a:moveTo>
                <a:cubicBezTo>
                  <a:pt x="758" y="516"/>
                  <a:pt x="760" y="515"/>
                  <a:pt x="761" y="514"/>
                </a:cubicBezTo>
                <a:cubicBezTo>
                  <a:pt x="790" y="503"/>
                  <a:pt x="795" y="485"/>
                  <a:pt x="772" y="465"/>
                </a:cubicBezTo>
                <a:cubicBezTo>
                  <a:pt x="760" y="454"/>
                  <a:pt x="748" y="443"/>
                  <a:pt x="734" y="436"/>
                </a:cubicBezTo>
                <a:cubicBezTo>
                  <a:pt x="723" y="431"/>
                  <a:pt x="709" y="429"/>
                  <a:pt x="698" y="431"/>
                </a:cubicBezTo>
                <a:cubicBezTo>
                  <a:pt x="680" y="433"/>
                  <a:pt x="677" y="442"/>
                  <a:pt x="685" y="458"/>
                </a:cubicBezTo>
                <a:cubicBezTo>
                  <a:pt x="687" y="464"/>
                  <a:pt x="688" y="470"/>
                  <a:pt x="691" y="478"/>
                </a:cubicBezTo>
                <a:cubicBezTo>
                  <a:pt x="682" y="477"/>
                  <a:pt x="678" y="476"/>
                  <a:pt x="674" y="476"/>
                </a:cubicBezTo>
                <a:cubicBezTo>
                  <a:pt x="671" y="483"/>
                  <a:pt x="668" y="490"/>
                  <a:pt x="665" y="495"/>
                </a:cubicBezTo>
                <a:cubicBezTo>
                  <a:pt x="672" y="501"/>
                  <a:pt x="679" y="506"/>
                  <a:pt x="685" y="511"/>
                </a:cubicBezTo>
                <a:cubicBezTo>
                  <a:pt x="684" y="513"/>
                  <a:pt x="683" y="515"/>
                  <a:pt x="682" y="517"/>
                </a:cubicBezTo>
                <a:cubicBezTo>
                  <a:pt x="676" y="514"/>
                  <a:pt x="669" y="511"/>
                  <a:pt x="663" y="509"/>
                </a:cubicBezTo>
                <a:cubicBezTo>
                  <a:pt x="657" y="506"/>
                  <a:pt x="651" y="503"/>
                  <a:pt x="646" y="500"/>
                </a:cubicBezTo>
                <a:cubicBezTo>
                  <a:pt x="644" y="501"/>
                  <a:pt x="643" y="503"/>
                  <a:pt x="642" y="505"/>
                </a:cubicBezTo>
                <a:cubicBezTo>
                  <a:pt x="653" y="514"/>
                  <a:pt x="664" y="522"/>
                  <a:pt x="675" y="531"/>
                </a:cubicBezTo>
                <a:cubicBezTo>
                  <a:pt x="673" y="533"/>
                  <a:pt x="672" y="534"/>
                  <a:pt x="671" y="536"/>
                </a:cubicBezTo>
                <a:cubicBezTo>
                  <a:pt x="661" y="529"/>
                  <a:pt x="651" y="522"/>
                  <a:pt x="643" y="516"/>
                </a:cubicBezTo>
                <a:cubicBezTo>
                  <a:pt x="627" y="525"/>
                  <a:pt x="612" y="532"/>
                  <a:pt x="597" y="540"/>
                </a:cubicBezTo>
                <a:cubicBezTo>
                  <a:pt x="608" y="552"/>
                  <a:pt x="619" y="562"/>
                  <a:pt x="629" y="573"/>
                </a:cubicBezTo>
                <a:cubicBezTo>
                  <a:pt x="627" y="575"/>
                  <a:pt x="625" y="578"/>
                  <a:pt x="623" y="580"/>
                </a:cubicBezTo>
                <a:cubicBezTo>
                  <a:pt x="615" y="573"/>
                  <a:pt x="605" y="567"/>
                  <a:pt x="598" y="559"/>
                </a:cubicBezTo>
                <a:cubicBezTo>
                  <a:pt x="582" y="541"/>
                  <a:pt x="582" y="540"/>
                  <a:pt x="569" y="543"/>
                </a:cubicBezTo>
                <a:cubicBezTo>
                  <a:pt x="580" y="557"/>
                  <a:pt x="590" y="570"/>
                  <a:pt x="603" y="586"/>
                </a:cubicBezTo>
                <a:cubicBezTo>
                  <a:pt x="574" y="589"/>
                  <a:pt x="582" y="558"/>
                  <a:pt x="560" y="554"/>
                </a:cubicBezTo>
                <a:cubicBezTo>
                  <a:pt x="575" y="591"/>
                  <a:pt x="588" y="626"/>
                  <a:pt x="625" y="644"/>
                </a:cubicBezTo>
                <a:cubicBezTo>
                  <a:pt x="657" y="659"/>
                  <a:pt x="663" y="656"/>
                  <a:pt x="669" y="622"/>
                </a:cubicBezTo>
                <a:cubicBezTo>
                  <a:pt x="669" y="619"/>
                  <a:pt x="670" y="615"/>
                  <a:pt x="671" y="612"/>
                </a:cubicBezTo>
                <a:cubicBezTo>
                  <a:pt x="675" y="601"/>
                  <a:pt x="681" y="597"/>
                  <a:pt x="693" y="602"/>
                </a:cubicBezTo>
                <a:cubicBezTo>
                  <a:pt x="723" y="615"/>
                  <a:pt x="748" y="605"/>
                  <a:pt x="756" y="575"/>
                </a:cubicBezTo>
                <a:cubicBezTo>
                  <a:pt x="761" y="557"/>
                  <a:pt x="757" y="537"/>
                  <a:pt x="757" y="516"/>
                </a:cubicBezTo>
                <a:close/>
                <a:moveTo>
                  <a:pt x="419" y="676"/>
                </a:moveTo>
                <a:cubicBezTo>
                  <a:pt x="417" y="675"/>
                  <a:pt x="414" y="674"/>
                  <a:pt x="412" y="674"/>
                </a:cubicBezTo>
                <a:cubicBezTo>
                  <a:pt x="412" y="670"/>
                  <a:pt x="411" y="667"/>
                  <a:pt x="412" y="664"/>
                </a:cubicBezTo>
                <a:cubicBezTo>
                  <a:pt x="415" y="653"/>
                  <a:pt x="420" y="643"/>
                  <a:pt x="421" y="632"/>
                </a:cubicBezTo>
                <a:cubicBezTo>
                  <a:pt x="422" y="626"/>
                  <a:pt x="417" y="620"/>
                  <a:pt x="415" y="614"/>
                </a:cubicBezTo>
                <a:cubicBezTo>
                  <a:pt x="411" y="619"/>
                  <a:pt x="407" y="623"/>
                  <a:pt x="404" y="628"/>
                </a:cubicBezTo>
                <a:cubicBezTo>
                  <a:pt x="402" y="632"/>
                  <a:pt x="402" y="637"/>
                  <a:pt x="401" y="642"/>
                </a:cubicBezTo>
                <a:cubicBezTo>
                  <a:pt x="400" y="642"/>
                  <a:pt x="399" y="642"/>
                  <a:pt x="397" y="642"/>
                </a:cubicBezTo>
                <a:cubicBezTo>
                  <a:pt x="395" y="634"/>
                  <a:pt x="393" y="627"/>
                  <a:pt x="390" y="617"/>
                </a:cubicBezTo>
                <a:cubicBezTo>
                  <a:pt x="383" y="630"/>
                  <a:pt x="377" y="640"/>
                  <a:pt x="372" y="651"/>
                </a:cubicBezTo>
                <a:cubicBezTo>
                  <a:pt x="370" y="650"/>
                  <a:pt x="368" y="649"/>
                  <a:pt x="366" y="648"/>
                </a:cubicBezTo>
                <a:cubicBezTo>
                  <a:pt x="369" y="636"/>
                  <a:pt x="372" y="623"/>
                  <a:pt x="375" y="610"/>
                </a:cubicBezTo>
                <a:cubicBezTo>
                  <a:pt x="374" y="610"/>
                  <a:pt x="372" y="609"/>
                  <a:pt x="370" y="609"/>
                </a:cubicBezTo>
                <a:cubicBezTo>
                  <a:pt x="365" y="613"/>
                  <a:pt x="360" y="617"/>
                  <a:pt x="351" y="624"/>
                </a:cubicBezTo>
                <a:cubicBezTo>
                  <a:pt x="358" y="608"/>
                  <a:pt x="364" y="596"/>
                  <a:pt x="369" y="584"/>
                </a:cubicBezTo>
                <a:cubicBezTo>
                  <a:pt x="367" y="582"/>
                  <a:pt x="366" y="581"/>
                  <a:pt x="364" y="580"/>
                </a:cubicBezTo>
                <a:cubicBezTo>
                  <a:pt x="357" y="584"/>
                  <a:pt x="348" y="587"/>
                  <a:pt x="343" y="592"/>
                </a:cubicBezTo>
                <a:cubicBezTo>
                  <a:pt x="323" y="612"/>
                  <a:pt x="320" y="637"/>
                  <a:pt x="324" y="663"/>
                </a:cubicBezTo>
                <a:cubicBezTo>
                  <a:pt x="331" y="706"/>
                  <a:pt x="350" y="717"/>
                  <a:pt x="391" y="702"/>
                </a:cubicBezTo>
                <a:cubicBezTo>
                  <a:pt x="392" y="701"/>
                  <a:pt x="394" y="702"/>
                  <a:pt x="397" y="702"/>
                </a:cubicBezTo>
                <a:cubicBezTo>
                  <a:pt x="400" y="710"/>
                  <a:pt x="403" y="719"/>
                  <a:pt x="405" y="728"/>
                </a:cubicBezTo>
                <a:cubicBezTo>
                  <a:pt x="408" y="742"/>
                  <a:pt x="417" y="747"/>
                  <a:pt x="431" y="747"/>
                </a:cubicBezTo>
                <a:cubicBezTo>
                  <a:pt x="450" y="747"/>
                  <a:pt x="465" y="740"/>
                  <a:pt x="476" y="725"/>
                </a:cubicBezTo>
                <a:cubicBezTo>
                  <a:pt x="482" y="716"/>
                  <a:pt x="488" y="706"/>
                  <a:pt x="493" y="696"/>
                </a:cubicBezTo>
                <a:cubicBezTo>
                  <a:pt x="499" y="685"/>
                  <a:pt x="505" y="681"/>
                  <a:pt x="518" y="687"/>
                </a:cubicBezTo>
                <a:cubicBezTo>
                  <a:pt x="539" y="695"/>
                  <a:pt x="555" y="687"/>
                  <a:pt x="562" y="666"/>
                </a:cubicBezTo>
                <a:cubicBezTo>
                  <a:pt x="574" y="632"/>
                  <a:pt x="569" y="599"/>
                  <a:pt x="550" y="568"/>
                </a:cubicBezTo>
                <a:cubicBezTo>
                  <a:pt x="547" y="562"/>
                  <a:pt x="540" y="558"/>
                  <a:pt x="534" y="553"/>
                </a:cubicBezTo>
                <a:cubicBezTo>
                  <a:pt x="525" y="575"/>
                  <a:pt x="552" y="592"/>
                  <a:pt x="534" y="615"/>
                </a:cubicBezTo>
                <a:cubicBezTo>
                  <a:pt x="531" y="599"/>
                  <a:pt x="533" y="583"/>
                  <a:pt x="510" y="581"/>
                </a:cubicBezTo>
                <a:cubicBezTo>
                  <a:pt x="513" y="592"/>
                  <a:pt x="516" y="600"/>
                  <a:pt x="518" y="608"/>
                </a:cubicBezTo>
                <a:cubicBezTo>
                  <a:pt x="520" y="615"/>
                  <a:pt x="520" y="623"/>
                  <a:pt x="521" y="631"/>
                </a:cubicBezTo>
                <a:cubicBezTo>
                  <a:pt x="519" y="631"/>
                  <a:pt x="517" y="631"/>
                  <a:pt x="515" y="631"/>
                </a:cubicBezTo>
                <a:cubicBezTo>
                  <a:pt x="510" y="618"/>
                  <a:pt x="505" y="605"/>
                  <a:pt x="500" y="591"/>
                </a:cubicBezTo>
                <a:cubicBezTo>
                  <a:pt x="497" y="592"/>
                  <a:pt x="495" y="593"/>
                  <a:pt x="492" y="593"/>
                </a:cubicBezTo>
                <a:cubicBezTo>
                  <a:pt x="495" y="609"/>
                  <a:pt x="497" y="625"/>
                  <a:pt x="499" y="641"/>
                </a:cubicBezTo>
                <a:cubicBezTo>
                  <a:pt x="497" y="642"/>
                  <a:pt x="494" y="643"/>
                  <a:pt x="492" y="644"/>
                </a:cubicBezTo>
                <a:cubicBezTo>
                  <a:pt x="488" y="633"/>
                  <a:pt x="485" y="623"/>
                  <a:pt x="480" y="609"/>
                </a:cubicBezTo>
                <a:cubicBezTo>
                  <a:pt x="477" y="621"/>
                  <a:pt x="475" y="631"/>
                  <a:pt x="471" y="645"/>
                </a:cubicBezTo>
                <a:cubicBezTo>
                  <a:pt x="468" y="629"/>
                  <a:pt x="465" y="619"/>
                  <a:pt x="463" y="609"/>
                </a:cubicBezTo>
                <a:cubicBezTo>
                  <a:pt x="461" y="609"/>
                  <a:pt x="459" y="610"/>
                  <a:pt x="457" y="610"/>
                </a:cubicBezTo>
                <a:cubicBezTo>
                  <a:pt x="453" y="628"/>
                  <a:pt x="450" y="646"/>
                  <a:pt x="446" y="664"/>
                </a:cubicBezTo>
                <a:cubicBezTo>
                  <a:pt x="445" y="663"/>
                  <a:pt x="443" y="663"/>
                  <a:pt x="442" y="663"/>
                </a:cubicBezTo>
                <a:cubicBezTo>
                  <a:pt x="441" y="649"/>
                  <a:pt x="440" y="635"/>
                  <a:pt x="439" y="621"/>
                </a:cubicBezTo>
                <a:cubicBezTo>
                  <a:pt x="437" y="621"/>
                  <a:pt x="436" y="621"/>
                  <a:pt x="435" y="621"/>
                </a:cubicBezTo>
                <a:cubicBezTo>
                  <a:pt x="429" y="640"/>
                  <a:pt x="424" y="658"/>
                  <a:pt x="419" y="676"/>
                </a:cubicBezTo>
                <a:close/>
                <a:moveTo>
                  <a:pt x="252" y="213"/>
                </a:moveTo>
                <a:cubicBezTo>
                  <a:pt x="254" y="211"/>
                  <a:pt x="256" y="209"/>
                  <a:pt x="258" y="207"/>
                </a:cubicBezTo>
                <a:cubicBezTo>
                  <a:pt x="285" y="215"/>
                  <a:pt x="293" y="252"/>
                  <a:pt x="330" y="254"/>
                </a:cubicBezTo>
                <a:cubicBezTo>
                  <a:pt x="315" y="239"/>
                  <a:pt x="304" y="228"/>
                  <a:pt x="290" y="214"/>
                </a:cubicBezTo>
                <a:cubicBezTo>
                  <a:pt x="300" y="216"/>
                  <a:pt x="306" y="217"/>
                  <a:pt x="311" y="218"/>
                </a:cubicBezTo>
                <a:cubicBezTo>
                  <a:pt x="312" y="210"/>
                  <a:pt x="314" y="204"/>
                  <a:pt x="315" y="196"/>
                </a:cubicBezTo>
                <a:cubicBezTo>
                  <a:pt x="326" y="205"/>
                  <a:pt x="335" y="213"/>
                  <a:pt x="344" y="221"/>
                </a:cubicBezTo>
                <a:cubicBezTo>
                  <a:pt x="344" y="220"/>
                  <a:pt x="345" y="219"/>
                  <a:pt x="345" y="218"/>
                </a:cubicBezTo>
                <a:cubicBezTo>
                  <a:pt x="341" y="209"/>
                  <a:pt x="336" y="200"/>
                  <a:pt x="331" y="191"/>
                </a:cubicBezTo>
                <a:cubicBezTo>
                  <a:pt x="332" y="190"/>
                  <a:pt x="334" y="189"/>
                  <a:pt x="336" y="188"/>
                </a:cubicBezTo>
                <a:cubicBezTo>
                  <a:pt x="344" y="196"/>
                  <a:pt x="353" y="204"/>
                  <a:pt x="362" y="212"/>
                </a:cubicBezTo>
                <a:cubicBezTo>
                  <a:pt x="363" y="211"/>
                  <a:pt x="364" y="210"/>
                  <a:pt x="365" y="208"/>
                </a:cubicBezTo>
                <a:cubicBezTo>
                  <a:pt x="360" y="199"/>
                  <a:pt x="355" y="190"/>
                  <a:pt x="351" y="181"/>
                </a:cubicBezTo>
                <a:cubicBezTo>
                  <a:pt x="353" y="180"/>
                  <a:pt x="355" y="178"/>
                  <a:pt x="357" y="177"/>
                </a:cubicBezTo>
                <a:cubicBezTo>
                  <a:pt x="364" y="186"/>
                  <a:pt x="371" y="196"/>
                  <a:pt x="378" y="206"/>
                </a:cubicBezTo>
                <a:cubicBezTo>
                  <a:pt x="380" y="204"/>
                  <a:pt x="383" y="202"/>
                  <a:pt x="385" y="199"/>
                </a:cubicBezTo>
                <a:cubicBezTo>
                  <a:pt x="382" y="191"/>
                  <a:pt x="379" y="182"/>
                  <a:pt x="374" y="175"/>
                </a:cubicBezTo>
                <a:cubicBezTo>
                  <a:pt x="359" y="153"/>
                  <a:pt x="335" y="151"/>
                  <a:pt x="311" y="149"/>
                </a:cubicBezTo>
                <a:cubicBezTo>
                  <a:pt x="289" y="147"/>
                  <a:pt x="289" y="164"/>
                  <a:pt x="282" y="175"/>
                </a:cubicBezTo>
                <a:cubicBezTo>
                  <a:pt x="275" y="186"/>
                  <a:pt x="268" y="187"/>
                  <a:pt x="258" y="178"/>
                </a:cubicBezTo>
                <a:cubicBezTo>
                  <a:pt x="236" y="161"/>
                  <a:pt x="213" y="163"/>
                  <a:pt x="196" y="184"/>
                </a:cubicBezTo>
                <a:cubicBezTo>
                  <a:pt x="179" y="203"/>
                  <a:pt x="179" y="224"/>
                  <a:pt x="186" y="248"/>
                </a:cubicBezTo>
                <a:cubicBezTo>
                  <a:pt x="189" y="255"/>
                  <a:pt x="188" y="264"/>
                  <a:pt x="185" y="271"/>
                </a:cubicBezTo>
                <a:cubicBezTo>
                  <a:pt x="170" y="301"/>
                  <a:pt x="172" y="329"/>
                  <a:pt x="193" y="353"/>
                </a:cubicBezTo>
                <a:cubicBezTo>
                  <a:pt x="216" y="378"/>
                  <a:pt x="254" y="388"/>
                  <a:pt x="285" y="376"/>
                </a:cubicBezTo>
                <a:cubicBezTo>
                  <a:pt x="280" y="345"/>
                  <a:pt x="241" y="369"/>
                  <a:pt x="231" y="342"/>
                </a:cubicBezTo>
                <a:cubicBezTo>
                  <a:pt x="245" y="344"/>
                  <a:pt x="256" y="346"/>
                  <a:pt x="268" y="347"/>
                </a:cubicBezTo>
                <a:cubicBezTo>
                  <a:pt x="268" y="346"/>
                  <a:pt x="268" y="345"/>
                  <a:pt x="269" y="344"/>
                </a:cubicBezTo>
                <a:cubicBezTo>
                  <a:pt x="257" y="337"/>
                  <a:pt x="245" y="330"/>
                  <a:pt x="233" y="323"/>
                </a:cubicBezTo>
                <a:cubicBezTo>
                  <a:pt x="233" y="322"/>
                  <a:pt x="234" y="322"/>
                  <a:pt x="234" y="321"/>
                </a:cubicBezTo>
                <a:cubicBezTo>
                  <a:pt x="244" y="322"/>
                  <a:pt x="253" y="323"/>
                  <a:pt x="263" y="324"/>
                </a:cubicBezTo>
                <a:cubicBezTo>
                  <a:pt x="263" y="323"/>
                  <a:pt x="263" y="321"/>
                  <a:pt x="264" y="319"/>
                </a:cubicBezTo>
                <a:cubicBezTo>
                  <a:pt x="256" y="314"/>
                  <a:pt x="248" y="309"/>
                  <a:pt x="238" y="302"/>
                </a:cubicBezTo>
                <a:cubicBezTo>
                  <a:pt x="261" y="289"/>
                  <a:pt x="272" y="324"/>
                  <a:pt x="294" y="308"/>
                </a:cubicBezTo>
                <a:cubicBezTo>
                  <a:pt x="278" y="291"/>
                  <a:pt x="248" y="291"/>
                  <a:pt x="240" y="259"/>
                </a:cubicBezTo>
                <a:cubicBezTo>
                  <a:pt x="250" y="265"/>
                  <a:pt x="256" y="270"/>
                  <a:pt x="262" y="272"/>
                </a:cubicBezTo>
                <a:cubicBezTo>
                  <a:pt x="268" y="274"/>
                  <a:pt x="275" y="273"/>
                  <a:pt x="282" y="273"/>
                </a:cubicBezTo>
                <a:cubicBezTo>
                  <a:pt x="278" y="268"/>
                  <a:pt x="275" y="262"/>
                  <a:pt x="269" y="259"/>
                </a:cubicBezTo>
                <a:cubicBezTo>
                  <a:pt x="260" y="253"/>
                  <a:pt x="250" y="249"/>
                  <a:pt x="250" y="234"/>
                </a:cubicBezTo>
                <a:cubicBezTo>
                  <a:pt x="264" y="243"/>
                  <a:pt x="277" y="250"/>
                  <a:pt x="289" y="258"/>
                </a:cubicBezTo>
                <a:cubicBezTo>
                  <a:pt x="290" y="256"/>
                  <a:pt x="291" y="254"/>
                  <a:pt x="292" y="252"/>
                </a:cubicBezTo>
                <a:cubicBezTo>
                  <a:pt x="279" y="239"/>
                  <a:pt x="265" y="226"/>
                  <a:pt x="252" y="213"/>
                </a:cubicBezTo>
                <a:close/>
                <a:moveTo>
                  <a:pt x="2325" y="290"/>
                </a:moveTo>
                <a:cubicBezTo>
                  <a:pt x="2346" y="263"/>
                  <a:pt x="2345" y="223"/>
                  <a:pt x="2324" y="186"/>
                </a:cubicBezTo>
                <a:cubicBezTo>
                  <a:pt x="2317" y="173"/>
                  <a:pt x="2315" y="164"/>
                  <a:pt x="2320" y="150"/>
                </a:cubicBezTo>
                <a:cubicBezTo>
                  <a:pt x="2333" y="115"/>
                  <a:pt x="2316" y="85"/>
                  <a:pt x="2280" y="74"/>
                </a:cubicBezTo>
                <a:cubicBezTo>
                  <a:pt x="2247" y="65"/>
                  <a:pt x="2220" y="74"/>
                  <a:pt x="2197" y="98"/>
                </a:cubicBezTo>
                <a:cubicBezTo>
                  <a:pt x="2176" y="83"/>
                  <a:pt x="2153" y="81"/>
                  <a:pt x="2140" y="92"/>
                </a:cubicBezTo>
                <a:cubicBezTo>
                  <a:pt x="2107" y="120"/>
                  <a:pt x="2106" y="197"/>
                  <a:pt x="2141" y="230"/>
                </a:cubicBezTo>
                <a:cubicBezTo>
                  <a:pt x="2141" y="208"/>
                  <a:pt x="2141" y="190"/>
                  <a:pt x="2141" y="172"/>
                </a:cubicBezTo>
                <a:cubicBezTo>
                  <a:pt x="2143" y="172"/>
                  <a:pt x="2144" y="172"/>
                  <a:pt x="2145" y="172"/>
                </a:cubicBezTo>
                <a:cubicBezTo>
                  <a:pt x="2148" y="179"/>
                  <a:pt x="2151" y="187"/>
                  <a:pt x="2155" y="198"/>
                </a:cubicBezTo>
                <a:cubicBezTo>
                  <a:pt x="2161" y="180"/>
                  <a:pt x="2165" y="168"/>
                  <a:pt x="2170" y="156"/>
                </a:cubicBezTo>
                <a:cubicBezTo>
                  <a:pt x="2171" y="156"/>
                  <a:pt x="2172" y="157"/>
                  <a:pt x="2174" y="157"/>
                </a:cubicBezTo>
                <a:cubicBezTo>
                  <a:pt x="2175" y="169"/>
                  <a:pt x="2177" y="180"/>
                  <a:pt x="2178" y="192"/>
                </a:cubicBezTo>
                <a:cubicBezTo>
                  <a:pt x="2179" y="192"/>
                  <a:pt x="2180" y="192"/>
                  <a:pt x="2181" y="191"/>
                </a:cubicBezTo>
                <a:cubicBezTo>
                  <a:pt x="2186" y="176"/>
                  <a:pt x="2191" y="160"/>
                  <a:pt x="2196" y="145"/>
                </a:cubicBezTo>
                <a:cubicBezTo>
                  <a:pt x="2197" y="146"/>
                  <a:pt x="2199" y="146"/>
                  <a:pt x="2201" y="147"/>
                </a:cubicBezTo>
                <a:cubicBezTo>
                  <a:pt x="2202" y="162"/>
                  <a:pt x="2183" y="178"/>
                  <a:pt x="2201" y="196"/>
                </a:cubicBezTo>
                <a:cubicBezTo>
                  <a:pt x="2209" y="174"/>
                  <a:pt x="2216" y="154"/>
                  <a:pt x="2223" y="135"/>
                </a:cubicBezTo>
                <a:cubicBezTo>
                  <a:pt x="2225" y="136"/>
                  <a:pt x="2227" y="137"/>
                  <a:pt x="2229" y="137"/>
                </a:cubicBezTo>
                <a:cubicBezTo>
                  <a:pt x="2233" y="157"/>
                  <a:pt x="2206" y="172"/>
                  <a:pt x="2221" y="199"/>
                </a:cubicBezTo>
                <a:cubicBezTo>
                  <a:pt x="2233" y="172"/>
                  <a:pt x="2243" y="149"/>
                  <a:pt x="2253" y="126"/>
                </a:cubicBezTo>
                <a:cubicBezTo>
                  <a:pt x="2255" y="127"/>
                  <a:pt x="2257" y="128"/>
                  <a:pt x="2260" y="129"/>
                </a:cubicBezTo>
                <a:cubicBezTo>
                  <a:pt x="2257" y="142"/>
                  <a:pt x="2255" y="156"/>
                  <a:pt x="2252" y="170"/>
                </a:cubicBezTo>
                <a:cubicBezTo>
                  <a:pt x="2253" y="170"/>
                  <a:pt x="2254" y="171"/>
                  <a:pt x="2255" y="171"/>
                </a:cubicBezTo>
                <a:cubicBezTo>
                  <a:pt x="2263" y="159"/>
                  <a:pt x="2270" y="146"/>
                  <a:pt x="2278" y="134"/>
                </a:cubicBezTo>
                <a:cubicBezTo>
                  <a:pt x="2287" y="164"/>
                  <a:pt x="2247" y="180"/>
                  <a:pt x="2265" y="213"/>
                </a:cubicBezTo>
                <a:cubicBezTo>
                  <a:pt x="2277" y="192"/>
                  <a:pt x="2277" y="166"/>
                  <a:pt x="2302" y="153"/>
                </a:cubicBezTo>
                <a:cubicBezTo>
                  <a:pt x="2299" y="178"/>
                  <a:pt x="2274" y="194"/>
                  <a:pt x="2282" y="223"/>
                </a:cubicBezTo>
                <a:cubicBezTo>
                  <a:pt x="2289" y="214"/>
                  <a:pt x="2294" y="208"/>
                  <a:pt x="2299" y="203"/>
                </a:cubicBezTo>
                <a:cubicBezTo>
                  <a:pt x="2307" y="232"/>
                  <a:pt x="2316" y="261"/>
                  <a:pt x="2325" y="290"/>
                </a:cubicBezTo>
                <a:close/>
                <a:moveTo>
                  <a:pt x="2181" y="655"/>
                </a:moveTo>
                <a:cubicBezTo>
                  <a:pt x="2179" y="656"/>
                  <a:pt x="2177" y="657"/>
                  <a:pt x="2176" y="658"/>
                </a:cubicBezTo>
                <a:cubicBezTo>
                  <a:pt x="2174" y="679"/>
                  <a:pt x="2181" y="697"/>
                  <a:pt x="2198" y="711"/>
                </a:cubicBezTo>
                <a:cubicBezTo>
                  <a:pt x="2224" y="731"/>
                  <a:pt x="2250" y="726"/>
                  <a:pt x="2275" y="711"/>
                </a:cubicBezTo>
                <a:cubicBezTo>
                  <a:pt x="2308" y="748"/>
                  <a:pt x="2335" y="734"/>
                  <a:pt x="2370" y="712"/>
                </a:cubicBezTo>
                <a:cubicBezTo>
                  <a:pt x="2374" y="710"/>
                  <a:pt x="2375" y="700"/>
                  <a:pt x="2374" y="695"/>
                </a:cubicBezTo>
                <a:cubicBezTo>
                  <a:pt x="2368" y="663"/>
                  <a:pt x="2374" y="634"/>
                  <a:pt x="2388" y="606"/>
                </a:cubicBezTo>
                <a:cubicBezTo>
                  <a:pt x="2400" y="579"/>
                  <a:pt x="2371" y="536"/>
                  <a:pt x="2341" y="536"/>
                </a:cubicBezTo>
                <a:cubicBezTo>
                  <a:pt x="2336" y="536"/>
                  <a:pt x="2331" y="539"/>
                  <a:pt x="2327" y="540"/>
                </a:cubicBezTo>
                <a:cubicBezTo>
                  <a:pt x="2332" y="550"/>
                  <a:pt x="2336" y="558"/>
                  <a:pt x="2342" y="568"/>
                </a:cubicBezTo>
                <a:cubicBezTo>
                  <a:pt x="2331" y="566"/>
                  <a:pt x="2324" y="565"/>
                  <a:pt x="2320" y="565"/>
                </a:cubicBezTo>
                <a:cubicBezTo>
                  <a:pt x="2320" y="580"/>
                  <a:pt x="2320" y="593"/>
                  <a:pt x="2320" y="610"/>
                </a:cubicBezTo>
                <a:cubicBezTo>
                  <a:pt x="2291" y="579"/>
                  <a:pt x="2291" y="579"/>
                  <a:pt x="2278" y="589"/>
                </a:cubicBezTo>
                <a:cubicBezTo>
                  <a:pt x="2293" y="605"/>
                  <a:pt x="2317" y="613"/>
                  <a:pt x="2320" y="644"/>
                </a:cubicBezTo>
                <a:cubicBezTo>
                  <a:pt x="2301" y="627"/>
                  <a:pt x="2286" y="613"/>
                  <a:pt x="2271" y="599"/>
                </a:cubicBezTo>
                <a:cubicBezTo>
                  <a:pt x="2269" y="601"/>
                  <a:pt x="2267" y="603"/>
                  <a:pt x="2265" y="605"/>
                </a:cubicBezTo>
                <a:cubicBezTo>
                  <a:pt x="2278" y="622"/>
                  <a:pt x="2292" y="639"/>
                  <a:pt x="2306" y="656"/>
                </a:cubicBezTo>
                <a:cubicBezTo>
                  <a:pt x="2303" y="658"/>
                  <a:pt x="2300" y="661"/>
                  <a:pt x="2297" y="663"/>
                </a:cubicBezTo>
                <a:cubicBezTo>
                  <a:pt x="2289" y="651"/>
                  <a:pt x="2281" y="640"/>
                  <a:pt x="2274" y="629"/>
                </a:cubicBezTo>
                <a:cubicBezTo>
                  <a:pt x="2265" y="616"/>
                  <a:pt x="2263" y="616"/>
                  <a:pt x="2253" y="624"/>
                </a:cubicBezTo>
                <a:cubicBezTo>
                  <a:pt x="2263" y="638"/>
                  <a:pt x="2272" y="652"/>
                  <a:pt x="2281" y="665"/>
                </a:cubicBezTo>
                <a:cubicBezTo>
                  <a:pt x="2279" y="666"/>
                  <a:pt x="2278" y="668"/>
                  <a:pt x="2276" y="669"/>
                </a:cubicBezTo>
                <a:cubicBezTo>
                  <a:pt x="2259" y="660"/>
                  <a:pt x="2257" y="634"/>
                  <a:pt x="2233" y="629"/>
                </a:cubicBezTo>
                <a:cubicBezTo>
                  <a:pt x="2236" y="645"/>
                  <a:pt x="2256" y="653"/>
                  <a:pt x="2241" y="672"/>
                </a:cubicBezTo>
                <a:cubicBezTo>
                  <a:pt x="2236" y="663"/>
                  <a:pt x="2234" y="656"/>
                  <a:pt x="2230" y="650"/>
                </a:cubicBezTo>
                <a:cubicBezTo>
                  <a:pt x="2226" y="644"/>
                  <a:pt x="2220" y="640"/>
                  <a:pt x="2215" y="635"/>
                </a:cubicBezTo>
                <a:cubicBezTo>
                  <a:pt x="2214" y="636"/>
                  <a:pt x="2212" y="638"/>
                  <a:pt x="2210" y="639"/>
                </a:cubicBezTo>
                <a:cubicBezTo>
                  <a:pt x="2216" y="651"/>
                  <a:pt x="2222" y="664"/>
                  <a:pt x="2228" y="676"/>
                </a:cubicBezTo>
                <a:cubicBezTo>
                  <a:pt x="2226" y="677"/>
                  <a:pt x="2223" y="679"/>
                  <a:pt x="2221" y="680"/>
                </a:cubicBezTo>
                <a:cubicBezTo>
                  <a:pt x="2214" y="667"/>
                  <a:pt x="2207" y="655"/>
                  <a:pt x="2201" y="642"/>
                </a:cubicBezTo>
                <a:cubicBezTo>
                  <a:pt x="2198" y="643"/>
                  <a:pt x="2196" y="644"/>
                  <a:pt x="2194" y="645"/>
                </a:cubicBezTo>
                <a:cubicBezTo>
                  <a:pt x="2196" y="652"/>
                  <a:pt x="2198" y="659"/>
                  <a:pt x="2200" y="666"/>
                </a:cubicBezTo>
                <a:cubicBezTo>
                  <a:pt x="2201" y="672"/>
                  <a:pt x="2201" y="679"/>
                  <a:pt x="2202" y="685"/>
                </a:cubicBezTo>
                <a:cubicBezTo>
                  <a:pt x="2201" y="686"/>
                  <a:pt x="2199" y="686"/>
                  <a:pt x="2197" y="686"/>
                </a:cubicBezTo>
                <a:cubicBezTo>
                  <a:pt x="2192" y="676"/>
                  <a:pt x="2187" y="665"/>
                  <a:pt x="2181" y="655"/>
                </a:cubicBezTo>
                <a:close/>
                <a:moveTo>
                  <a:pt x="274" y="2322"/>
                </a:moveTo>
                <a:cubicBezTo>
                  <a:pt x="281" y="2316"/>
                  <a:pt x="284" y="2313"/>
                  <a:pt x="288" y="2310"/>
                </a:cubicBezTo>
                <a:cubicBezTo>
                  <a:pt x="292" y="2307"/>
                  <a:pt x="297" y="2306"/>
                  <a:pt x="300" y="2302"/>
                </a:cubicBezTo>
                <a:cubicBezTo>
                  <a:pt x="301" y="2300"/>
                  <a:pt x="300" y="2295"/>
                  <a:pt x="300" y="2291"/>
                </a:cubicBezTo>
                <a:cubicBezTo>
                  <a:pt x="287" y="2299"/>
                  <a:pt x="277" y="2305"/>
                  <a:pt x="267" y="2311"/>
                </a:cubicBezTo>
                <a:cubicBezTo>
                  <a:pt x="266" y="2310"/>
                  <a:pt x="265" y="2309"/>
                  <a:pt x="264" y="2308"/>
                </a:cubicBezTo>
                <a:cubicBezTo>
                  <a:pt x="270" y="2299"/>
                  <a:pt x="277" y="2291"/>
                  <a:pt x="285" y="2281"/>
                </a:cubicBezTo>
                <a:cubicBezTo>
                  <a:pt x="268" y="2281"/>
                  <a:pt x="259" y="2302"/>
                  <a:pt x="240" y="2294"/>
                </a:cubicBezTo>
                <a:cubicBezTo>
                  <a:pt x="254" y="2284"/>
                  <a:pt x="266" y="2277"/>
                  <a:pt x="275" y="2268"/>
                </a:cubicBezTo>
                <a:cubicBezTo>
                  <a:pt x="279" y="2264"/>
                  <a:pt x="277" y="2254"/>
                  <a:pt x="278" y="2247"/>
                </a:cubicBezTo>
                <a:cubicBezTo>
                  <a:pt x="271" y="2246"/>
                  <a:pt x="264" y="2244"/>
                  <a:pt x="258" y="2246"/>
                </a:cubicBezTo>
                <a:cubicBezTo>
                  <a:pt x="249" y="2250"/>
                  <a:pt x="241" y="2257"/>
                  <a:pt x="232" y="2261"/>
                </a:cubicBezTo>
                <a:cubicBezTo>
                  <a:pt x="227" y="2263"/>
                  <a:pt x="220" y="2263"/>
                  <a:pt x="214" y="2264"/>
                </a:cubicBezTo>
                <a:cubicBezTo>
                  <a:pt x="214" y="2262"/>
                  <a:pt x="213" y="2260"/>
                  <a:pt x="213" y="2258"/>
                </a:cubicBezTo>
                <a:cubicBezTo>
                  <a:pt x="227" y="2250"/>
                  <a:pt x="241" y="2241"/>
                  <a:pt x="255" y="2233"/>
                </a:cubicBezTo>
                <a:cubicBezTo>
                  <a:pt x="254" y="2231"/>
                  <a:pt x="253" y="2229"/>
                  <a:pt x="252" y="2228"/>
                </a:cubicBezTo>
                <a:cubicBezTo>
                  <a:pt x="237" y="2236"/>
                  <a:pt x="221" y="2239"/>
                  <a:pt x="203" y="2229"/>
                </a:cubicBezTo>
                <a:cubicBezTo>
                  <a:pt x="222" y="2222"/>
                  <a:pt x="237" y="2217"/>
                  <a:pt x="253" y="2212"/>
                </a:cubicBezTo>
                <a:cubicBezTo>
                  <a:pt x="252" y="2210"/>
                  <a:pt x="252" y="2208"/>
                  <a:pt x="251" y="2207"/>
                </a:cubicBezTo>
                <a:cubicBezTo>
                  <a:pt x="239" y="2206"/>
                  <a:pt x="226" y="2205"/>
                  <a:pt x="209" y="2205"/>
                </a:cubicBezTo>
                <a:cubicBezTo>
                  <a:pt x="215" y="2200"/>
                  <a:pt x="248" y="2150"/>
                  <a:pt x="247" y="2152"/>
                </a:cubicBezTo>
                <a:cubicBezTo>
                  <a:pt x="261" y="2145"/>
                  <a:pt x="272" y="2138"/>
                  <a:pt x="286" y="2131"/>
                </a:cubicBezTo>
                <a:cubicBezTo>
                  <a:pt x="261" y="2116"/>
                  <a:pt x="240" y="2122"/>
                  <a:pt x="221" y="2134"/>
                </a:cubicBezTo>
                <a:cubicBezTo>
                  <a:pt x="198" y="2148"/>
                  <a:pt x="186" y="2168"/>
                  <a:pt x="199" y="2195"/>
                </a:cubicBezTo>
                <a:cubicBezTo>
                  <a:pt x="196" y="2197"/>
                  <a:pt x="195" y="2198"/>
                  <a:pt x="193" y="2198"/>
                </a:cubicBezTo>
                <a:cubicBezTo>
                  <a:pt x="156" y="2209"/>
                  <a:pt x="132" y="2240"/>
                  <a:pt x="135" y="2274"/>
                </a:cubicBezTo>
                <a:cubicBezTo>
                  <a:pt x="138" y="2302"/>
                  <a:pt x="155" y="2313"/>
                  <a:pt x="202" y="2318"/>
                </a:cubicBezTo>
                <a:cubicBezTo>
                  <a:pt x="207" y="2318"/>
                  <a:pt x="213" y="2323"/>
                  <a:pt x="215" y="2327"/>
                </a:cubicBezTo>
                <a:cubicBezTo>
                  <a:pt x="240" y="2367"/>
                  <a:pt x="280" y="2386"/>
                  <a:pt x="329" y="2378"/>
                </a:cubicBezTo>
                <a:cubicBezTo>
                  <a:pt x="317" y="2353"/>
                  <a:pt x="313" y="2324"/>
                  <a:pt x="274" y="2322"/>
                </a:cubicBezTo>
                <a:close/>
                <a:moveTo>
                  <a:pt x="2327" y="2161"/>
                </a:moveTo>
                <a:cubicBezTo>
                  <a:pt x="2319" y="2173"/>
                  <a:pt x="2312" y="2183"/>
                  <a:pt x="2305" y="2192"/>
                </a:cubicBezTo>
                <a:cubicBezTo>
                  <a:pt x="2325" y="2185"/>
                  <a:pt x="2340" y="2174"/>
                  <a:pt x="2356" y="2166"/>
                </a:cubicBezTo>
                <a:cubicBezTo>
                  <a:pt x="2401" y="2145"/>
                  <a:pt x="2404" y="2138"/>
                  <a:pt x="2390" y="2091"/>
                </a:cubicBezTo>
                <a:cubicBezTo>
                  <a:pt x="2389" y="2090"/>
                  <a:pt x="2390" y="2088"/>
                  <a:pt x="2390" y="2088"/>
                </a:cubicBezTo>
                <a:cubicBezTo>
                  <a:pt x="2399" y="2082"/>
                  <a:pt x="2408" y="2077"/>
                  <a:pt x="2415" y="2070"/>
                </a:cubicBezTo>
                <a:cubicBezTo>
                  <a:pt x="2428" y="2058"/>
                  <a:pt x="2436" y="2042"/>
                  <a:pt x="2430" y="2025"/>
                </a:cubicBezTo>
                <a:cubicBezTo>
                  <a:pt x="2422" y="2005"/>
                  <a:pt x="2406" y="2000"/>
                  <a:pt x="2381" y="2006"/>
                </a:cubicBezTo>
                <a:cubicBezTo>
                  <a:pt x="2371" y="2008"/>
                  <a:pt x="2361" y="2011"/>
                  <a:pt x="2350" y="2013"/>
                </a:cubicBezTo>
                <a:cubicBezTo>
                  <a:pt x="2346" y="1982"/>
                  <a:pt x="2329" y="1967"/>
                  <a:pt x="2302" y="1963"/>
                </a:cubicBezTo>
                <a:cubicBezTo>
                  <a:pt x="2271" y="1959"/>
                  <a:pt x="2243" y="1963"/>
                  <a:pt x="2222" y="1990"/>
                </a:cubicBezTo>
                <a:cubicBezTo>
                  <a:pt x="2213" y="2001"/>
                  <a:pt x="2212" y="2015"/>
                  <a:pt x="2221" y="2028"/>
                </a:cubicBezTo>
                <a:cubicBezTo>
                  <a:pt x="2242" y="2007"/>
                  <a:pt x="2242" y="2007"/>
                  <a:pt x="2256" y="2010"/>
                </a:cubicBezTo>
                <a:cubicBezTo>
                  <a:pt x="2247" y="2020"/>
                  <a:pt x="2239" y="2029"/>
                  <a:pt x="2231" y="2039"/>
                </a:cubicBezTo>
                <a:cubicBezTo>
                  <a:pt x="2231" y="2040"/>
                  <a:pt x="2232" y="2041"/>
                  <a:pt x="2233" y="2043"/>
                </a:cubicBezTo>
                <a:cubicBezTo>
                  <a:pt x="2240" y="2042"/>
                  <a:pt x="2246" y="2040"/>
                  <a:pt x="2253" y="2039"/>
                </a:cubicBezTo>
                <a:cubicBezTo>
                  <a:pt x="2249" y="2045"/>
                  <a:pt x="2245" y="2052"/>
                  <a:pt x="2242" y="2058"/>
                </a:cubicBezTo>
                <a:cubicBezTo>
                  <a:pt x="2244" y="2060"/>
                  <a:pt x="2246" y="2061"/>
                  <a:pt x="2248" y="2063"/>
                </a:cubicBezTo>
                <a:cubicBezTo>
                  <a:pt x="2257" y="2055"/>
                  <a:pt x="2266" y="2046"/>
                  <a:pt x="2275" y="2038"/>
                </a:cubicBezTo>
                <a:cubicBezTo>
                  <a:pt x="2280" y="2034"/>
                  <a:pt x="2286" y="2032"/>
                  <a:pt x="2291" y="2030"/>
                </a:cubicBezTo>
                <a:cubicBezTo>
                  <a:pt x="2289" y="2036"/>
                  <a:pt x="2288" y="2042"/>
                  <a:pt x="2284" y="2048"/>
                </a:cubicBezTo>
                <a:cubicBezTo>
                  <a:pt x="2280" y="2054"/>
                  <a:pt x="2274" y="2058"/>
                  <a:pt x="2269" y="2064"/>
                </a:cubicBezTo>
                <a:cubicBezTo>
                  <a:pt x="2271" y="2065"/>
                  <a:pt x="2272" y="2067"/>
                  <a:pt x="2274" y="2069"/>
                </a:cubicBezTo>
                <a:cubicBezTo>
                  <a:pt x="2289" y="2054"/>
                  <a:pt x="2305" y="2038"/>
                  <a:pt x="2328" y="2037"/>
                </a:cubicBezTo>
                <a:cubicBezTo>
                  <a:pt x="2322" y="2045"/>
                  <a:pt x="2313" y="2049"/>
                  <a:pt x="2307" y="2055"/>
                </a:cubicBezTo>
                <a:cubicBezTo>
                  <a:pt x="2302" y="2059"/>
                  <a:pt x="2300" y="2067"/>
                  <a:pt x="2297" y="2073"/>
                </a:cubicBezTo>
                <a:cubicBezTo>
                  <a:pt x="2303" y="2071"/>
                  <a:pt x="2310" y="2071"/>
                  <a:pt x="2315" y="2068"/>
                </a:cubicBezTo>
                <a:cubicBezTo>
                  <a:pt x="2325" y="2063"/>
                  <a:pt x="2334" y="2056"/>
                  <a:pt x="2344" y="2050"/>
                </a:cubicBezTo>
                <a:cubicBezTo>
                  <a:pt x="2341" y="2073"/>
                  <a:pt x="2312" y="2071"/>
                  <a:pt x="2310" y="2094"/>
                </a:cubicBezTo>
                <a:cubicBezTo>
                  <a:pt x="2330" y="2084"/>
                  <a:pt x="2348" y="2068"/>
                  <a:pt x="2373" y="2077"/>
                </a:cubicBezTo>
                <a:cubicBezTo>
                  <a:pt x="2364" y="2083"/>
                  <a:pt x="2354" y="2086"/>
                  <a:pt x="2345" y="2090"/>
                </a:cubicBezTo>
                <a:cubicBezTo>
                  <a:pt x="2336" y="2094"/>
                  <a:pt x="2323" y="2094"/>
                  <a:pt x="2325" y="2108"/>
                </a:cubicBezTo>
                <a:cubicBezTo>
                  <a:pt x="2339" y="2108"/>
                  <a:pt x="2352" y="2108"/>
                  <a:pt x="2366" y="2108"/>
                </a:cubicBezTo>
                <a:cubicBezTo>
                  <a:pt x="2366" y="2109"/>
                  <a:pt x="2365" y="2110"/>
                  <a:pt x="2365" y="2111"/>
                </a:cubicBezTo>
                <a:cubicBezTo>
                  <a:pt x="2352" y="2116"/>
                  <a:pt x="2338" y="2121"/>
                  <a:pt x="2324" y="2126"/>
                </a:cubicBezTo>
                <a:cubicBezTo>
                  <a:pt x="2325" y="2128"/>
                  <a:pt x="2326" y="2130"/>
                  <a:pt x="2326" y="2132"/>
                </a:cubicBezTo>
                <a:cubicBezTo>
                  <a:pt x="2335" y="2134"/>
                  <a:pt x="2344" y="2135"/>
                  <a:pt x="2353" y="2136"/>
                </a:cubicBezTo>
                <a:cubicBezTo>
                  <a:pt x="2337" y="2146"/>
                  <a:pt x="2315" y="2134"/>
                  <a:pt x="2304" y="2158"/>
                </a:cubicBezTo>
                <a:cubicBezTo>
                  <a:pt x="2312" y="2159"/>
                  <a:pt x="2318" y="2160"/>
                  <a:pt x="2327" y="2161"/>
                </a:cubicBezTo>
                <a:close/>
                <a:moveTo>
                  <a:pt x="1938" y="2305"/>
                </a:moveTo>
                <a:cubicBezTo>
                  <a:pt x="1936" y="2302"/>
                  <a:pt x="1934" y="2299"/>
                  <a:pt x="1933" y="2296"/>
                </a:cubicBezTo>
                <a:cubicBezTo>
                  <a:pt x="1925" y="2300"/>
                  <a:pt x="1918" y="2304"/>
                  <a:pt x="1910" y="2307"/>
                </a:cubicBezTo>
                <a:cubicBezTo>
                  <a:pt x="1903" y="2310"/>
                  <a:pt x="1896" y="2312"/>
                  <a:pt x="1889" y="2314"/>
                </a:cubicBezTo>
                <a:cubicBezTo>
                  <a:pt x="1889" y="2313"/>
                  <a:pt x="1889" y="2312"/>
                  <a:pt x="1889" y="2311"/>
                </a:cubicBezTo>
                <a:cubicBezTo>
                  <a:pt x="1905" y="2298"/>
                  <a:pt x="1920" y="2285"/>
                  <a:pt x="1936" y="2273"/>
                </a:cubicBezTo>
                <a:cubicBezTo>
                  <a:pt x="1935" y="2271"/>
                  <a:pt x="1933" y="2269"/>
                  <a:pt x="1932" y="2267"/>
                </a:cubicBezTo>
                <a:cubicBezTo>
                  <a:pt x="1923" y="2270"/>
                  <a:pt x="1914" y="2273"/>
                  <a:pt x="1905" y="2276"/>
                </a:cubicBezTo>
                <a:cubicBezTo>
                  <a:pt x="1904" y="2275"/>
                  <a:pt x="1903" y="2274"/>
                  <a:pt x="1903" y="2273"/>
                </a:cubicBezTo>
                <a:cubicBezTo>
                  <a:pt x="1914" y="2265"/>
                  <a:pt x="1926" y="2257"/>
                  <a:pt x="1938" y="2249"/>
                </a:cubicBezTo>
                <a:cubicBezTo>
                  <a:pt x="1898" y="2244"/>
                  <a:pt x="1855" y="2272"/>
                  <a:pt x="1853" y="2307"/>
                </a:cubicBezTo>
                <a:cubicBezTo>
                  <a:pt x="1851" y="2338"/>
                  <a:pt x="1846" y="2367"/>
                  <a:pt x="1837" y="2396"/>
                </a:cubicBezTo>
                <a:cubicBezTo>
                  <a:pt x="1835" y="2406"/>
                  <a:pt x="1837" y="2424"/>
                  <a:pt x="1844" y="2428"/>
                </a:cubicBezTo>
                <a:cubicBezTo>
                  <a:pt x="1885" y="2454"/>
                  <a:pt x="1929" y="2471"/>
                  <a:pt x="1978" y="2464"/>
                </a:cubicBezTo>
                <a:cubicBezTo>
                  <a:pt x="2014" y="2460"/>
                  <a:pt x="2028" y="2427"/>
                  <a:pt x="2010" y="2396"/>
                </a:cubicBezTo>
                <a:cubicBezTo>
                  <a:pt x="2004" y="2403"/>
                  <a:pt x="1998" y="2411"/>
                  <a:pt x="1991" y="2418"/>
                </a:cubicBezTo>
                <a:cubicBezTo>
                  <a:pt x="1989" y="2417"/>
                  <a:pt x="1987" y="2415"/>
                  <a:pt x="1985" y="2413"/>
                </a:cubicBezTo>
                <a:cubicBezTo>
                  <a:pt x="1989" y="2407"/>
                  <a:pt x="1993" y="2401"/>
                  <a:pt x="1996" y="2394"/>
                </a:cubicBezTo>
                <a:cubicBezTo>
                  <a:pt x="1999" y="2388"/>
                  <a:pt x="1999" y="2380"/>
                  <a:pt x="2000" y="2374"/>
                </a:cubicBezTo>
                <a:cubicBezTo>
                  <a:pt x="1998" y="2373"/>
                  <a:pt x="1997" y="2373"/>
                  <a:pt x="1995" y="2373"/>
                </a:cubicBezTo>
                <a:cubicBezTo>
                  <a:pt x="1985" y="2387"/>
                  <a:pt x="1975" y="2401"/>
                  <a:pt x="1965" y="2415"/>
                </a:cubicBezTo>
                <a:cubicBezTo>
                  <a:pt x="1963" y="2413"/>
                  <a:pt x="1962" y="2412"/>
                  <a:pt x="1960" y="2411"/>
                </a:cubicBezTo>
                <a:cubicBezTo>
                  <a:pt x="1965" y="2401"/>
                  <a:pt x="1969" y="2391"/>
                  <a:pt x="1974" y="2381"/>
                </a:cubicBezTo>
                <a:cubicBezTo>
                  <a:pt x="1972" y="2379"/>
                  <a:pt x="1970" y="2378"/>
                  <a:pt x="1968" y="2376"/>
                </a:cubicBezTo>
                <a:cubicBezTo>
                  <a:pt x="1957" y="2385"/>
                  <a:pt x="1946" y="2394"/>
                  <a:pt x="1934" y="2403"/>
                </a:cubicBezTo>
                <a:cubicBezTo>
                  <a:pt x="1933" y="2402"/>
                  <a:pt x="1931" y="2401"/>
                  <a:pt x="1929" y="2400"/>
                </a:cubicBezTo>
                <a:cubicBezTo>
                  <a:pt x="1940" y="2382"/>
                  <a:pt x="1952" y="2364"/>
                  <a:pt x="1963" y="2347"/>
                </a:cubicBezTo>
                <a:cubicBezTo>
                  <a:pt x="1961" y="2345"/>
                  <a:pt x="1960" y="2343"/>
                  <a:pt x="1958" y="2341"/>
                </a:cubicBezTo>
                <a:cubicBezTo>
                  <a:pt x="1939" y="2358"/>
                  <a:pt x="1920" y="2374"/>
                  <a:pt x="1900" y="2390"/>
                </a:cubicBezTo>
                <a:cubicBezTo>
                  <a:pt x="1898" y="2388"/>
                  <a:pt x="1896" y="2386"/>
                  <a:pt x="1894" y="2384"/>
                </a:cubicBezTo>
                <a:cubicBezTo>
                  <a:pt x="1904" y="2374"/>
                  <a:pt x="1914" y="2364"/>
                  <a:pt x="1923" y="2354"/>
                </a:cubicBezTo>
                <a:cubicBezTo>
                  <a:pt x="1931" y="2345"/>
                  <a:pt x="1945" y="2337"/>
                  <a:pt x="1939" y="2319"/>
                </a:cubicBezTo>
                <a:cubicBezTo>
                  <a:pt x="1923" y="2334"/>
                  <a:pt x="1912" y="2354"/>
                  <a:pt x="1885" y="2348"/>
                </a:cubicBezTo>
                <a:cubicBezTo>
                  <a:pt x="1904" y="2332"/>
                  <a:pt x="1921" y="2319"/>
                  <a:pt x="1938" y="2305"/>
                </a:cubicBezTo>
                <a:close/>
                <a:moveTo>
                  <a:pt x="2400" y="360"/>
                </a:moveTo>
                <a:cubicBezTo>
                  <a:pt x="2400" y="363"/>
                  <a:pt x="2401" y="365"/>
                  <a:pt x="2402" y="367"/>
                </a:cubicBezTo>
                <a:cubicBezTo>
                  <a:pt x="2384" y="380"/>
                  <a:pt x="2356" y="374"/>
                  <a:pt x="2341" y="401"/>
                </a:cubicBezTo>
                <a:cubicBezTo>
                  <a:pt x="2358" y="396"/>
                  <a:pt x="2370" y="393"/>
                  <a:pt x="2382" y="389"/>
                </a:cubicBezTo>
                <a:cubicBezTo>
                  <a:pt x="2383" y="391"/>
                  <a:pt x="2383" y="393"/>
                  <a:pt x="2384" y="396"/>
                </a:cubicBezTo>
                <a:cubicBezTo>
                  <a:pt x="2368" y="406"/>
                  <a:pt x="2343" y="399"/>
                  <a:pt x="2332" y="423"/>
                </a:cubicBezTo>
                <a:cubicBezTo>
                  <a:pt x="2357" y="427"/>
                  <a:pt x="2375" y="398"/>
                  <a:pt x="2403" y="412"/>
                </a:cubicBezTo>
                <a:cubicBezTo>
                  <a:pt x="2374" y="423"/>
                  <a:pt x="2343" y="421"/>
                  <a:pt x="2324" y="450"/>
                </a:cubicBezTo>
                <a:cubicBezTo>
                  <a:pt x="2352" y="447"/>
                  <a:pt x="2374" y="426"/>
                  <a:pt x="2400" y="431"/>
                </a:cubicBezTo>
                <a:cubicBezTo>
                  <a:pt x="2401" y="433"/>
                  <a:pt x="2402" y="435"/>
                  <a:pt x="2402" y="438"/>
                </a:cubicBezTo>
                <a:cubicBezTo>
                  <a:pt x="2385" y="444"/>
                  <a:pt x="2368" y="450"/>
                  <a:pt x="2351" y="456"/>
                </a:cubicBezTo>
                <a:cubicBezTo>
                  <a:pt x="2352" y="459"/>
                  <a:pt x="2353" y="462"/>
                  <a:pt x="2354" y="464"/>
                </a:cubicBezTo>
                <a:cubicBezTo>
                  <a:pt x="2369" y="461"/>
                  <a:pt x="2384" y="457"/>
                  <a:pt x="2399" y="454"/>
                </a:cubicBezTo>
                <a:cubicBezTo>
                  <a:pt x="2399" y="455"/>
                  <a:pt x="2400" y="457"/>
                  <a:pt x="2400" y="458"/>
                </a:cubicBezTo>
                <a:cubicBezTo>
                  <a:pt x="2390" y="463"/>
                  <a:pt x="2380" y="468"/>
                  <a:pt x="2365" y="476"/>
                </a:cubicBezTo>
                <a:cubicBezTo>
                  <a:pt x="2374" y="479"/>
                  <a:pt x="2376" y="480"/>
                  <a:pt x="2379" y="481"/>
                </a:cubicBezTo>
                <a:cubicBezTo>
                  <a:pt x="2395" y="481"/>
                  <a:pt x="2411" y="483"/>
                  <a:pt x="2427" y="483"/>
                </a:cubicBezTo>
                <a:cubicBezTo>
                  <a:pt x="2481" y="482"/>
                  <a:pt x="2506" y="456"/>
                  <a:pt x="2504" y="403"/>
                </a:cubicBezTo>
                <a:cubicBezTo>
                  <a:pt x="2504" y="396"/>
                  <a:pt x="2498" y="386"/>
                  <a:pt x="2492" y="382"/>
                </a:cubicBezTo>
                <a:cubicBezTo>
                  <a:pt x="2464" y="365"/>
                  <a:pt x="2440" y="345"/>
                  <a:pt x="2426" y="314"/>
                </a:cubicBezTo>
                <a:cubicBezTo>
                  <a:pt x="2424" y="311"/>
                  <a:pt x="2418" y="306"/>
                  <a:pt x="2414" y="306"/>
                </a:cubicBezTo>
                <a:cubicBezTo>
                  <a:pt x="2390" y="306"/>
                  <a:pt x="2366" y="305"/>
                  <a:pt x="2342" y="307"/>
                </a:cubicBezTo>
                <a:cubicBezTo>
                  <a:pt x="2333" y="308"/>
                  <a:pt x="2324" y="314"/>
                  <a:pt x="2315" y="318"/>
                </a:cubicBezTo>
                <a:cubicBezTo>
                  <a:pt x="2315" y="321"/>
                  <a:pt x="2316" y="323"/>
                  <a:pt x="2317" y="325"/>
                </a:cubicBezTo>
                <a:cubicBezTo>
                  <a:pt x="2332" y="327"/>
                  <a:pt x="2346" y="329"/>
                  <a:pt x="2363" y="331"/>
                </a:cubicBezTo>
                <a:cubicBezTo>
                  <a:pt x="2358" y="337"/>
                  <a:pt x="2355" y="342"/>
                  <a:pt x="2351" y="348"/>
                </a:cubicBezTo>
                <a:cubicBezTo>
                  <a:pt x="2359" y="348"/>
                  <a:pt x="2364" y="348"/>
                  <a:pt x="2369" y="348"/>
                </a:cubicBezTo>
                <a:cubicBezTo>
                  <a:pt x="2371" y="350"/>
                  <a:pt x="2372" y="352"/>
                  <a:pt x="2374" y="354"/>
                </a:cubicBezTo>
                <a:cubicBezTo>
                  <a:pt x="2366" y="358"/>
                  <a:pt x="2358" y="361"/>
                  <a:pt x="2350" y="365"/>
                </a:cubicBezTo>
                <a:cubicBezTo>
                  <a:pt x="2352" y="367"/>
                  <a:pt x="2353" y="369"/>
                  <a:pt x="2355" y="371"/>
                </a:cubicBezTo>
                <a:cubicBezTo>
                  <a:pt x="2370" y="368"/>
                  <a:pt x="2385" y="364"/>
                  <a:pt x="2400" y="360"/>
                </a:cubicBezTo>
                <a:close/>
                <a:moveTo>
                  <a:pt x="2379" y="726"/>
                </a:moveTo>
                <a:cubicBezTo>
                  <a:pt x="2353" y="759"/>
                  <a:pt x="2321" y="756"/>
                  <a:pt x="2286" y="748"/>
                </a:cubicBezTo>
                <a:cubicBezTo>
                  <a:pt x="2294" y="802"/>
                  <a:pt x="2301" y="854"/>
                  <a:pt x="2309" y="908"/>
                </a:cubicBezTo>
                <a:cubicBezTo>
                  <a:pt x="2359" y="907"/>
                  <a:pt x="2400" y="875"/>
                  <a:pt x="2450" y="862"/>
                </a:cubicBezTo>
                <a:cubicBezTo>
                  <a:pt x="2432" y="812"/>
                  <a:pt x="2431" y="758"/>
                  <a:pt x="2379" y="726"/>
                </a:cubicBezTo>
                <a:close/>
                <a:moveTo>
                  <a:pt x="350" y="1958"/>
                </a:moveTo>
                <a:cubicBezTo>
                  <a:pt x="335" y="1942"/>
                  <a:pt x="319" y="1930"/>
                  <a:pt x="297" y="1934"/>
                </a:cubicBezTo>
                <a:cubicBezTo>
                  <a:pt x="265" y="1938"/>
                  <a:pt x="247" y="1970"/>
                  <a:pt x="258" y="2004"/>
                </a:cubicBezTo>
                <a:cubicBezTo>
                  <a:pt x="262" y="2016"/>
                  <a:pt x="264" y="2024"/>
                  <a:pt x="254" y="2036"/>
                </a:cubicBezTo>
                <a:cubicBezTo>
                  <a:pt x="239" y="2051"/>
                  <a:pt x="240" y="2082"/>
                  <a:pt x="254" y="2099"/>
                </a:cubicBezTo>
                <a:cubicBezTo>
                  <a:pt x="264" y="2112"/>
                  <a:pt x="276" y="2116"/>
                  <a:pt x="291" y="2105"/>
                </a:cubicBezTo>
                <a:cubicBezTo>
                  <a:pt x="287" y="2099"/>
                  <a:pt x="284" y="2093"/>
                  <a:pt x="279" y="2086"/>
                </a:cubicBezTo>
                <a:cubicBezTo>
                  <a:pt x="290" y="2084"/>
                  <a:pt x="298" y="2082"/>
                  <a:pt x="308" y="2080"/>
                </a:cubicBezTo>
                <a:cubicBezTo>
                  <a:pt x="300" y="2071"/>
                  <a:pt x="294" y="2064"/>
                  <a:pt x="287" y="2056"/>
                </a:cubicBezTo>
                <a:cubicBezTo>
                  <a:pt x="317" y="2074"/>
                  <a:pt x="317" y="2074"/>
                  <a:pt x="330" y="2071"/>
                </a:cubicBezTo>
                <a:cubicBezTo>
                  <a:pt x="323" y="2065"/>
                  <a:pt x="317" y="2061"/>
                  <a:pt x="311" y="2055"/>
                </a:cubicBezTo>
                <a:cubicBezTo>
                  <a:pt x="306" y="2050"/>
                  <a:pt x="302" y="2044"/>
                  <a:pt x="298" y="2038"/>
                </a:cubicBezTo>
                <a:cubicBezTo>
                  <a:pt x="329" y="2060"/>
                  <a:pt x="329" y="2060"/>
                  <a:pt x="337" y="2052"/>
                </a:cubicBezTo>
                <a:cubicBezTo>
                  <a:pt x="329" y="2044"/>
                  <a:pt x="322" y="2037"/>
                  <a:pt x="314" y="2029"/>
                </a:cubicBezTo>
                <a:cubicBezTo>
                  <a:pt x="316" y="2027"/>
                  <a:pt x="318" y="2025"/>
                  <a:pt x="319" y="2023"/>
                </a:cubicBezTo>
                <a:cubicBezTo>
                  <a:pt x="328" y="2029"/>
                  <a:pt x="337" y="2034"/>
                  <a:pt x="346" y="2040"/>
                </a:cubicBezTo>
                <a:cubicBezTo>
                  <a:pt x="346" y="2039"/>
                  <a:pt x="347" y="2038"/>
                  <a:pt x="347" y="2038"/>
                </a:cubicBezTo>
                <a:cubicBezTo>
                  <a:pt x="341" y="2029"/>
                  <a:pt x="335" y="2021"/>
                  <a:pt x="329" y="2012"/>
                </a:cubicBezTo>
                <a:cubicBezTo>
                  <a:pt x="330" y="2010"/>
                  <a:pt x="332" y="2009"/>
                  <a:pt x="334" y="2007"/>
                </a:cubicBezTo>
                <a:cubicBezTo>
                  <a:pt x="344" y="2015"/>
                  <a:pt x="354" y="2023"/>
                  <a:pt x="364" y="2031"/>
                </a:cubicBezTo>
                <a:cubicBezTo>
                  <a:pt x="365" y="2031"/>
                  <a:pt x="365" y="2030"/>
                  <a:pt x="366" y="2029"/>
                </a:cubicBezTo>
                <a:cubicBezTo>
                  <a:pt x="361" y="2019"/>
                  <a:pt x="356" y="2010"/>
                  <a:pt x="352" y="2000"/>
                </a:cubicBezTo>
                <a:cubicBezTo>
                  <a:pt x="353" y="2000"/>
                  <a:pt x="354" y="1999"/>
                  <a:pt x="356" y="1998"/>
                </a:cubicBezTo>
                <a:cubicBezTo>
                  <a:pt x="366" y="2009"/>
                  <a:pt x="377" y="2019"/>
                  <a:pt x="388" y="2030"/>
                </a:cubicBezTo>
                <a:cubicBezTo>
                  <a:pt x="389" y="2029"/>
                  <a:pt x="390" y="2027"/>
                  <a:pt x="391" y="2026"/>
                </a:cubicBezTo>
                <a:cubicBezTo>
                  <a:pt x="387" y="2017"/>
                  <a:pt x="383" y="2008"/>
                  <a:pt x="378" y="2000"/>
                </a:cubicBezTo>
                <a:cubicBezTo>
                  <a:pt x="379" y="1999"/>
                  <a:pt x="381" y="1998"/>
                  <a:pt x="382" y="1998"/>
                </a:cubicBezTo>
                <a:cubicBezTo>
                  <a:pt x="390" y="2006"/>
                  <a:pt x="399" y="2014"/>
                  <a:pt x="407" y="2022"/>
                </a:cubicBezTo>
                <a:cubicBezTo>
                  <a:pt x="408" y="2021"/>
                  <a:pt x="409" y="2020"/>
                  <a:pt x="411" y="2019"/>
                </a:cubicBezTo>
                <a:cubicBezTo>
                  <a:pt x="406" y="2006"/>
                  <a:pt x="402" y="1994"/>
                  <a:pt x="397" y="1982"/>
                </a:cubicBezTo>
                <a:cubicBezTo>
                  <a:pt x="399" y="1981"/>
                  <a:pt x="401" y="1980"/>
                  <a:pt x="402" y="1980"/>
                </a:cubicBezTo>
                <a:cubicBezTo>
                  <a:pt x="410" y="1991"/>
                  <a:pt x="418" y="2003"/>
                  <a:pt x="427" y="2016"/>
                </a:cubicBezTo>
                <a:cubicBezTo>
                  <a:pt x="438" y="1999"/>
                  <a:pt x="411" y="1986"/>
                  <a:pt x="429" y="1969"/>
                </a:cubicBezTo>
                <a:cubicBezTo>
                  <a:pt x="433" y="1990"/>
                  <a:pt x="434" y="2010"/>
                  <a:pt x="457" y="2018"/>
                </a:cubicBezTo>
                <a:cubicBezTo>
                  <a:pt x="452" y="1999"/>
                  <a:pt x="444" y="1981"/>
                  <a:pt x="438" y="1963"/>
                </a:cubicBezTo>
                <a:cubicBezTo>
                  <a:pt x="430" y="1937"/>
                  <a:pt x="414" y="1927"/>
                  <a:pt x="387" y="1931"/>
                </a:cubicBezTo>
                <a:cubicBezTo>
                  <a:pt x="374" y="1932"/>
                  <a:pt x="364" y="1933"/>
                  <a:pt x="359" y="1947"/>
                </a:cubicBezTo>
                <a:cubicBezTo>
                  <a:pt x="358" y="1951"/>
                  <a:pt x="353" y="1954"/>
                  <a:pt x="350" y="1958"/>
                </a:cubicBezTo>
                <a:close/>
                <a:moveTo>
                  <a:pt x="538" y="848"/>
                </a:moveTo>
                <a:cubicBezTo>
                  <a:pt x="546" y="841"/>
                  <a:pt x="556" y="834"/>
                  <a:pt x="563" y="824"/>
                </a:cubicBezTo>
                <a:cubicBezTo>
                  <a:pt x="595" y="786"/>
                  <a:pt x="627" y="747"/>
                  <a:pt x="658" y="708"/>
                </a:cubicBezTo>
                <a:cubicBezTo>
                  <a:pt x="673" y="688"/>
                  <a:pt x="688" y="668"/>
                  <a:pt x="713" y="657"/>
                </a:cubicBezTo>
                <a:cubicBezTo>
                  <a:pt x="721" y="653"/>
                  <a:pt x="729" y="645"/>
                  <a:pt x="736" y="638"/>
                </a:cubicBezTo>
                <a:cubicBezTo>
                  <a:pt x="740" y="634"/>
                  <a:pt x="740" y="627"/>
                  <a:pt x="742" y="621"/>
                </a:cubicBezTo>
                <a:cubicBezTo>
                  <a:pt x="736" y="621"/>
                  <a:pt x="728" y="619"/>
                  <a:pt x="723" y="621"/>
                </a:cubicBezTo>
                <a:cubicBezTo>
                  <a:pt x="706" y="631"/>
                  <a:pt x="691" y="643"/>
                  <a:pt x="675" y="653"/>
                </a:cubicBezTo>
                <a:cubicBezTo>
                  <a:pt x="652" y="668"/>
                  <a:pt x="628" y="671"/>
                  <a:pt x="603" y="660"/>
                </a:cubicBezTo>
                <a:cubicBezTo>
                  <a:pt x="598" y="659"/>
                  <a:pt x="593" y="657"/>
                  <a:pt x="586" y="655"/>
                </a:cubicBezTo>
                <a:cubicBezTo>
                  <a:pt x="585" y="697"/>
                  <a:pt x="555" y="709"/>
                  <a:pt x="523" y="718"/>
                </a:cubicBezTo>
                <a:cubicBezTo>
                  <a:pt x="492" y="727"/>
                  <a:pt x="488" y="734"/>
                  <a:pt x="500" y="764"/>
                </a:cubicBezTo>
                <a:cubicBezTo>
                  <a:pt x="502" y="770"/>
                  <a:pt x="505" y="776"/>
                  <a:pt x="508" y="782"/>
                </a:cubicBezTo>
                <a:cubicBezTo>
                  <a:pt x="518" y="803"/>
                  <a:pt x="528" y="825"/>
                  <a:pt x="538" y="848"/>
                </a:cubicBezTo>
                <a:close/>
                <a:moveTo>
                  <a:pt x="2066" y="1740"/>
                </a:moveTo>
                <a:cubicBezTo>
                  <a:pt x="2008" y="1863"/>
                  <a:pt x="1905" y="1947"/>
                  <a:pt x="1811" y="2042"/>
                </a:cubicBezTo>
                <a:cubicBezTo>
                  <a:pt x="1836" y="2045"/>
                  <a:pt x="1854" y="2039"/>
                  <a:pt x="1869" y="2027"/>
                </a:cubicBezTo>
                <a:cubicBezTo>
                  <a:pt x="1897" y="2005"/>
                  <a:pt x="1923" y="1981"/>
                  <a:pt x="1962" y="2004"/>
                </a:cubicBezTo>
                <a:cubicBezTo>
                  <a:pt x="1958" y="1923"/>
                  <a:pt x="1970" y="1906"/>
                  <a:pt x="2039" y="1893"/>
                </a:cubicBezTo>
                <a:cubicBezTo>
                  <a:pt x="2045" y="1854"/>
                  <a:pt x="2068" y="1835"/>
                  <a:pt x="2111" y="1840"/>
                </a:cubicBezTo>
                <a:cubicBezTo>
                  <a:pt x="2094" y="1806"/>
                  <a:pt x="2100" y="1766"/>
                  <a:pt x="2066" y="1740"/>
                </a:cubicBezTo>
                <a:close/>
                <a:moveTo>
                  <a:pt x="709" y="2255"/>
                </a:moveTo>
                <a:cubicBezTo>
                  <a:pt x="721" y="2251"/>
                  <a:pt x="734" y="2248"/>
                  <a:pt x="747" y="2244"/>
                </a:cubicBezTo>
                <a:cubicBezTo>
                  <a:pt x="748" y="2246"/>
                  <a:pt x="748" y="2248"/>
                  <a:pt x="749" y="2251"/>
                </a:cubicBezTo>
                <a:cubicBezTo>
                  <a:pt x="740" y="2255"/>
                  <a:pt x="732" y="2260"/>
                  <a:pt x="722" y="2265"/>
                </a:cubicBezTo>
                <a:cubicBezTo>
                  <a:pt x="726" y="2270"/>
                  <a:pt x="729" y="2273"/>
                  <a:pt x="732" y="2277"/>
                </a:cubicBezTo>
                <a:cubicBezTo>
                  <a:pt x="730" y="2276"/>
                  <a:pt x="728" y="2275"/>
                  <a:pt x="726" y="2275"/>
                </a:cubicBezTo>
                <a:cubicBezTo>
                  <a:pt x="719" y="2285"/>
                  <a:pt x="711" y="2296"/>
                  <a:pt x="703" y="2309"/>
                </a:cubicBezTo>
                <a:cubicBezTo>
                  <a:pt x="728" y="2316"/>
                  <a:pt x="748" y="2310"/>
                  <a:pt x="765" y="2296"/>
                </a:cubicBezTo>
                <a:cubicBezTo>
                  <a:pt x="786" y="2279"/>
                  <a:pt x="798" y="2256"/>
                  <a:pt x="805" y="2230"/>
                </a:cubicBezTo>
                <a:cubicBezTo>
                  <a:pt x="817" y="2179"/>
                  <a:pt x="803" y="2154"/>
                  <a:pt x="752" y="2139"/>
                </a:cubicBezTo>
                <a:cubicBezTo>
                  <a:pt x="752" y="2129"/>
                  <a:pt x="752" y="2119"/>
                  <a:pt x="751" y="2110"/>
                </a:cubicBezTo>
                <a:cubicBezTo>
                  <a:pt x="751" y="2104"/>
                  <a:pt x="749" y="2096"/>
                  <a:pt x="745" y="2092"/>
                </a:cubicBezTo>
                <a:cubicBezTo>
                  <a:pt x="714" y="2065"/>
                  <a:pt x="640" y="2089"/>
                  <a:pt x="630" y="2130"/>
                </a:cubicBezTo>
                <a:cubicBezTo>
                  <a:pt x="647" y="2125"/>
                  <a:pt x="663" y="2120"/>
                  <a:pt x="684" y="2114"/>
                </a:cubicBezTo>
                <a:cubicBezTo>
                  <a:pt x="680" y="2123"/>
                  <a:pt x="678" y="2128"/>
                  <a:pt x="676" y="2133"/>
                </a:cubicBezTo>
                <a:cubicBezTo>
                  <a:pt x="684" y="2135"/>
                  <a:pt x="691" y="2137"/>
                  <a:pt x="701" y="2139"/>
                </a:cubicBezTo>
                <a:cubicBezTo>
                  <a:pt x="689" y="2145"/>
                  <a:pt x="680" y="2150"/>
                  <a:pt x="672" y="2154"/>
                </a:cubicBezTo>
                <a:cubicBezTo>
                  <a:pt x="672" y="2156"/>
                  <a:pt x="673" y="2158"/>
                  <a:pt x="674" y="2160"/>
                </a:cubicBezTo>
                <a:cubicBezTo>
                  <a:pt x="692" y="2155"/>
                  <a:pt x="710" y="2150"/>
                  <a:pt x="728" y="2146"/>
                </a:cubicBezTo>
                <a:cubicBezTo>
                  <a:pt x="728" y="2148"/>
                  <a:pt x="729" y="2150"/>
                  <a:pt x="730" y="2152"/>
                </a:cubicBezTo>
                <a:cubicBezTo>
                  <a:pt x="723" y="2155"/>
                  <a:pt x="717" y="2158"/>
                  <a:pt x="711" y="2162"/>
                </a:cubicBezTo>
                <a:cubicBezTo>
                  <a:pt x="706" y="2165"/>
                  <a:pt x="701" y="2170"/>
                  <a:pt x="696" y="2175"/>
                </a:cubicBezTo>
                <a:cubicBezTo>
                  <a:pt x="697" y="2177"/>
                  <a:pt x="698" y="2179"/>
                  <a:pt x="699" y="2181"/>
                </a:cubicBezTo>
                <a:cubicBezTo>
                  <a:pt x="712" y="2178"/>
                  <a:pt x="724" y="2175"/>
                  <a:pt x="737" y="2171"/>
                </a:cubicBezTo>
                <a:cubicBezTo>
                  <a:pt x="738" y="2173"/>
                  <a:pt x="738" y="2174"/>
                  <a:pt x="738" y="2176"/>
                </a:cubicBezTo>
                <a:cubicBezTo>
                  <a:pt x="730" y="2180"/>
                  <a:pt x="721" y="2183"/>
                  <a:pt x="714" y="2187"/>
                </a:cubicBezTo>
                <a:cubicBezTo>
                  <a:pt x="710" y="2189"/>
                  <a:pt x="708" y="2194"/>
                  <a:pt x="705" y="2198"/>
                </a:cubicBezTo>
                <a:cubicBezTo>
                  <a:pt x="710" y="2199"/>
                  <a:pt x="715" y="2202"/>
                  <a:pt x="720" y="2201"/>
                </a:cubicBezTo>
                <a:cubicBezTo>
                  <a:pt x="726" y="2200"/>
                  <a:pt x="731" y="2195"/>
                  <a:pt x="738" y="2193"/>
                </a:cubicBezTo>
                <a:cubicBezTo>
                  <a:pt x="744" y="2191"/>
                  <a:pt x="751" y="2192"/>
                  <a:pt x="758" y="2191"/>
                </a:cubicBezTo>
                <a:cubicBezTo>
                  <a:pt x="758" y="2194"/>
                  <a:pt x="758" y="2196"/>
                  <a:pt x="758" y="2198"/>
                </a:cubicBezTo>
                <a:cubicBezTo>
                  <a:pt x="739" y="2205"/>
                  <a:pt x="719" y="2213"/>
                  <a:pt x="694" y="2222"/>
                </a:cubicBezTo>
                <a:cubicBezTo>
                  <a:pt x="723" y="2234"/>
                  <a:pt x="743" y="2203"/>
                  <a:pt x="768" y="2223"/>
                </a:cubicBezTo>
                <a:cubicBezTo>
                  <a:pt x="748" y="2236"/>
                  <a:pt x="719" y="2224"/>
                  <a:pt x="709" y="2255"/>
                </a:cubicBezTo>
                <a:close/>
                <a:moveTo>
                  <a:pt x="2048" y="2207"/>
                </a:moveTo>
                <a:cubicBezTo>
                  <a:pt x="2038" y="2200"/>
                  <a:pt x="2030" y="2195"/>
                  <a:pt x="2022" y="2190"/>
                </a:cubicBezTo>
                <a:cubicBezTo>
                  <a:pt x="2021" y="2191"/>
                  <a:pt x="2019" y="2192"/>
                  <a:pt x="2018" y="2194"/>
                </a:cubicBezTo>
                <a:cubicBezTo>
                  <a:pt x="2023" y="2203"/>
                  <a:pt x="2029" y="2212"/>
                  <a:pt x="2037" y="2224"/>
                </a:cubicBezTo>
                <a:cubicBezTo>
                  <a:pt x="2024" y="2216"/>
                  <a:pt x="2016" y="2210"/>
                  <a:pt x="2005" y="2204"/>
                </a:cubicBezTo>
                <a:cubicBezTo>
                  <a:pt x="2002" y="2235"/>
                  <a:pt x="2013" y="2259"/>
                  <a:pt x="2033" y="2266"/>
                </a:cubicBezTo>
                <a:cubicBezTo>
                  <a:pt x="2039" y="2268"/>
                  <a:pt x="2049" y="2267"/>
                  <a:pt x="2054" y="2263"/>
                </a:cubicBezTo>
                <a:cubicBezTo>
                  <a:pt x="2070" y="2248"/>
                  <a:pt x="2089" y="2245"/>
                  <a:pt x="2110" y="2247"/>
                </a:cubicBezTo>
                <a:cubicBezTo>
                  <a:pt x="2138" y="2251"/>
                  <a:pt x="2154" y="2240"/>
                  <a:pt x="2164" y="2214"/>
                </a:cubicBezTo>
                <a:cubicBezTo>
                  <a:pt x="2168" y="2202"/>
                  <a:pt x="2167" y="2193"/>
                  <a:pt x="2156" y="2186"/>
                </a:cubicBezTo>
                <a:cubicBezTo>
                  <a:pt x="2148" y="2180"/>
                  <a:pt x="2140" y="2173"/>
                  <a:pt x="2131" y="2166"/>
                </a:cubicBezTo>
                <a:cubicBezTo>
                  <a:pt x="2152" y="2153"/>
                  <a:pt x="2161" y="2135"/>
                  <a:pt x="2155" y="2119"/>
                </a:cubicBezTo>
                <a:cubicBezTo>
                  <a:pt x="2147" y="2093"/>
                  <a:pt x="2131" y="2084"/>
                  <a:pt x="2094" y="2086"/>
                </a:cubicBezTo>
                <a:cubicBezTo>
                  <a:pt x="2089" y="2087"/>
                  <a:pt x="2083" y="2089"/>
                  <a:pt x="2074" y="2092"/>
                </a:cubicBezTo>
                <a:cubicBezTo>
                  <a:pt x="2081" y="2099"/>
                  <a:pt x="2085" y="2103"/>
                  <a:pt x="2087" y="2105"/>
                </a:cubicBezTo>
                <a:cubicBezTo>
                  <a:pt x="2084" y="2116"/>
                  <a:pt x="2083" y="2124"/>
                  <a:pt x="2082" y="2129"/>
                </a:cubicBezTo>
                <a:cubicBezTo>
                  <a:pt x="2072" y="2136"/>
                  <a:pt x="2064" y="2142"/>
                  <a:pt x="2056" y="2147"/>
                </a:cubicBezTo>
                <a:cubicBezTo>
                  <a:pt x="2063" y="2155"/>
                  <a:pt x="2070" y="2163"/>
                  <a:pt x="2077" y="2170"/>
                </a:cubicBezTo>
                <a:cubicBezTo>
                  <a:pt x="2082" y="2175"/>
                  <a:pt x="2088" y="2179"/>
                  <a:pt x="2093" y="2184"/>
                </a:cubicBezTo>
                <a:cubicBezTo>
                  <a:pt x="2091" y="2186"/>
                  <a:pt x="2089" y="2188"/>
                  <a:pt x="2087" y="2190"/>
                </a:cubicBezTo>
                <a:cubicBezTo>
                  <a:pt x="2078" y="2184"/>
                  <a:pt x="2069" y="2177"/>
                  <a:pt x="2060" y="2170"/>
                </a:cubicBezTo>
                <a:cubicBezTo>
                  <a:pt x="2058" y="2172"/>
                  <a:pt x="2056" y="2173"/>
                  <a:pt x="2055" y="2175"/>
                </a:cubicBezTo>
                <a:cubicBezTo>
                  <a:pt x="2062" y="2184"/>
                  <a:pt x="2070" y="2192"/>
                  <a:pt x="2077" y="2201"/>
                </a:cubicBezTo>
                <a:cubicBezTo>
                  <a:pt x="2075" y="2203"/>
                  <a:pt x="2074" y="2204"/>
                  <a:pt x="2072" y="2206"/>
                </a:cubicBezTo>
                <a:cubicBezTo>
                  <a:pt x="2063" y="2197"/>
                  <a:pt x="2053" y="2189"/>
                  <a:pt x="2044" y="2181"/>
                </a:cubicBezTo>
                <a:cubicBezTo>
                  <a:pt x="2043" y="2182"/>
                  <a:pt x="2042" y="2183"/>
                  <a:pt x="2041" y="2184"/>
                </a:cubicBezTo>
                <a:cubicBezTo>
                  <a:pt x="2043" y="2190"/>
                  <a:pt x="2045" y="2197"/>
                  <a:pt x="2048" y="2207"/>
                </a:cubicBezTo>
                <a:close/>
                <a:moveTo>
                  <a:pt x="425" y="2513"/>
                </a:moveTo>
                <a:cubicBezTo>
                  <a:pt x="423" y="2502"/>
                  <a:pt x="422" y="2493"/>
                  <a:pt x="419" y="2481"/>
                </a:cubicBezTo>
                <a:cubicBezTo>
                  <a:pt x="407" y="2495"/>
                  <a:pt x="421" y="2519"/>
                  <a:pt x="395" y="2524"/>
                </a:cubicBezTo>
                <a:cubicBezTo>
                  <a:pt x="398" y="2510"/>
                  <a:pt x="401" y="2497"/>
                  <a:pt x="404" y="2484"/>
                </a:cubicBezTo>
                <a:cubicBezTo>
                  <a:pt x="402" y="2484"/>
                  <a:pt x="399" y="2483"/>
                  <a:pt x="397" y="2483"/>
                </a:cubicBezTo>
                <a:cubicBezTo>
                  <a:pt x="393" y="2492"/>
                  <a:pt x="388" y="2502"/>
                  <a:pt x="384" y="2512"/>
                </a:cubicBezTo>
                <a:cubicBezTo>
                  <a:pt x="383" y="2511"/>
                  <a:pt x="382" y="2511"/>
                  <a:pt x="381" y="2511"/>
                </a:cubicBezTo>
                <a:cubicBezTo>
                  <a:pt x="381" y="2504"/>
                  <a:pt x="382" y="2497"/>
                  <a:pt x="383" y="2489"/>
                </a:cubicBezTo>
                <a:cubicBezTo>
                  <a:pt x="374" y="2489"/>
                  <a:pt x="367" y="2489"/>
                  <a:pt x="360" y="2489"/>
                </a:cubicBezTo>
                <a:cubicBezTo>
                  <a:pt x="365" y="2474"/>
                  <a:pt x="369" y="2461"/>
                  <a:pt x="373" y="2447"/>
                </a:cubicBezTo>
                <a:cubicBezTo>
                  <a:pt x="371" y="2447"/>
                  <a:pt x="369" y="2446"/>
                  <a:pt x="368" y="2445"/>
                </a:cubicBezTo>
                <a:cubicBezTo>
                  <a:pt x="360" y="2454"/>
                  <a:pt x="353" y="2464"/>
                  <a:pt x="348" y="2471"/>
                </a:cubicBezTo>
                <a:cubicBezTo>
                  <a:pt x="342" y="2456"/>
                  <a:pt x="337" y="2442"/>
                  <a:pt x="330" y="2422"/>
                </a:cubicBezTo>
                <a:cubicBezTo>
                  <a:pt x="326" y="2431"/>
                  <a:pt x="324" y="2435"/>
                  <a:pt x="322" y="2441"/>
                </a:cubicBezTo>
                <a:cubicBezTo>
                  <a:pt x="317" y="2432"/>
                  <a:pt x="314" y="2427"/>
                  <a:pt x="311" y="2422"/>
                </a:cubicBezTo>
                <a:cubicBezTo>
                  <a:pt x="295" y="2445"/>
                  <a:pt x="295" y="2485"/>
                  <a:pt x="311" y="2503"/>
                </a:cubicBezTo>
                <a:cubicBezTo>
                  <a:pt x="314" y="2506"/>
                  <a:pt x="319" y="2509"/>
                  <a:pt x="323" y="2508"/>
                </a:cubicBezTo>
                <a:cubicBezTo>
                  <a:pt x="343" y="2506"/>
                  <a:pt x="349" y="2516"/>
                  <a:pt x="351" y="2534"/>
                </a:cubicBezTo>
                <a:cubicBezTo>
                  <a:pt x="357" y="2568"/>
                  <a:pt x="378" y="2586"/>
                  <a:pt x="407" y="2586"/>
                </a:cubicBezTo>
                <a:cubicBezTo>
                  <a:pt x="453" y="2585"/>
                  <a:pt x="516" y="2538"/>
                  <a:pt x="528" y="2494"/>
                </a:cubicBezTo>
                <a:cubicBezTo>
                  <a:pt x="531" y="2484"/>
                  <a:pt x="529" y="2473"/>
                  <a:pt x="529" y="2464"/>
                </a:cubicBezTo>
                <a:cubicBezTo>
                  <a:pt x="520" y="2470"/>
                  <a:pt x="513" y="2475"/>
                  <a:pt x="504" y="2481"/>
                </a:cubicBezTo>
                <a:cubicBezTo>
                  <a:pt x="503" y="2486"/>
                  <a:pt x="502" y="2495"/>
                  <a:pt x="500" y="2508"/>
                </a:cubicBezTo>
                <a:cubicBezTo>
                  <a:pt x="494" y="2498"/>
                  <a:pt x="490" y="2493"/>
                  <a:pt x="486" y="2485"/>
                </a:cubicBezTo>
                <a:cubicBezTo>
                  <a:pt x="479" y="2491"/>
                  <a:pt x="473" y="2496"/>
                  <a:pt x="466" y="2502"/>
                </a:cubicBezTo>
                <a:cubicBezTo>
                  <a:pt x="466" y="2488"/>
                  <a:pt x="467" y="2476"/>
                  <a:pt x="468" y="2464"/>
                </a:cubicBezTo>
                <a:cubicBezTo>
                  <a:pt x="466" y="2464"/>
                  <a:pt x="463" y="2464"/>
                  <a:pt x="461" y="2464"/>
                </a:cubicBezTo>
                <a:cubicBezTo>
                  <a:pt x="453" y="2480"/>
                  <a:pt x="467" y="2503"/>
                  <a:pt x="444" y="2516"/>
                </a:cubicBezTo>
                <a:cubicBezTo>
                  <a:pt x="442" y="2511"/>
                  <a:pt x="439" y="2507"/>
                  <a:pt x="437" y="2503"/>
                </a:cubicBezTo>
                <a:cubicBezTo>
                  <a:pt x="432" y="2507"/>
                  <a:pt x="429" y="2510"/>
                  <a:pt x="425" y="2513"/>
                </a:cubicBezTo>
                <a:close/>
                <a:moveTo>
                  <a:pt x="765" y="357"/>
                </a:moveTo>
                <a:cubicBezTo>
                  <a:pt x="766" y="359"/>
                  <a:pt x="768" y="361"/>
                  <a:pt x="769" y="362"/>
                </a:cubicBezTo>
                <a:cubicBezTo>
                  <a:pt x="761" y="367"/>
                  <a:pt x="753" y="371"/>
                  <a:pt x="744" y="376"/>
                </a:cubicBezTo>
                <a:cubicBezTo>
                  <a:pt x="752" y="379"/>
                  <a:pt x="758" y="381"/>
                  <a:pt x="768" y="385"/>
                </a:cubicBezTo>
                <a:cubicBezTo>
                  <a:pt x="750" y="390"/>
                  <a:pt x="731" y="382"/>
                  <a:pt x="724" y="404"/>
                </a:cubicBezTo>
                <a:cubicBezTo>
                  <a:pt x="732" y="406"/>
                  <a:pt x="740" y="408"/>
                  <a:pt x="748" y="411"/>
                </a:cubicBezTo>
                <a:cubicBezTo>
                  <a:pt x="743" y="415"/>
                  <a:pt x="739" y="419"/>
                  <a:pt x="734" y="424"/>
                </a:cubicBezTo>
                <a:cubicBezTo>
                  <a:pt x="758" y="429"/>
                  <a:pt x="774" y="419"/>
                  <a:pt x="790" y="408"/>
                </a:cubicBezTo>
                <a:cubicBezTo>
                  <a:pt x="812" y="392"/>
                  <a:pt x="814" y="381"/>
                  <a:pt x="798" y="358"/>
                </a:cubicBezTo>
                <a:cubicBezTo>
                  <a:pt x="794" y="351"/>
                  <a:pt x="791" y="344"/>
                  <a:pt x="786" y="334"/>
                </a:cubicBezTo>
                <a:cubicBezTo>
                  <a:pt x="823" y="331"/>
                  <a:pt x="828" y="307"/>
                  <a:pt x="832" y="280"/>
                </a:cubicBezTo>
                <a:cubicBezTo>
                  <a:pt x="834" y="265"/>
                  <a:pt x="830" y="258"/>
                  <a:pt x="814" y="253"/>
                </a:cubicBezTo>
                <a:cubicBezTo>
                  <a:pt x="778" y="244"/>
                  <a:pt x="742" y="232"/>
                  <a:pt x="706" y="220"/>
                </a:cubicBezTo>
                <a:cubicBezTo>
                  <a:pt x="678" y="212"/>
                  <a:pt x="645" y="229"/>
                  <a:pt x="636" y="263"/>
                </a:cubicBezTo>
                <a:cubicBezTo>
                  <a:pt x="653" y="252"/>
                  <a:pt x="668" y="243"/>
                  <a:pt x="682" y="234"/>
                </a:cubicBezTo>
                <a:cubicBezTo>
                  <a:pt x="683" y="235"/>
                  <a:pt x="684" y="236"/>
                  <a:pt x="685" y="237"/>
                </a:cubicBezTo>
                <a:cubicBezTo>
                  <a:pt x="676" y="247"/>
                  <a:pt x="668" y="257"/>
                  <a:pt x="659" y="266"/>
                </a:cubicBezTo>
                <a:cubicBezTo>
                  <a:pt x="661" y="268"/>
                  <a:pt x="663" y="270"/>
                  <a:pt x="664" y="272"/>
                </a:cubicBezTo>
                <a:cubicBezTo>
                  <a:pt x="673" y="266"/>
                  <a:pt x="683" y="260"/>
                  <a:pt x="695" y="251"/>
                </a:cubicBezTo>
                <a:cubicBezTo>
                  <a:pt x="693" y="260"/>
                  <a:pt x="691" y="265"/>
                  <a:pt x="689" y="273"/>
                </a:cubicBezTo>
                <a:cubicBezTo>
                  <a:pt x="710" y="273"/>
                  <a:pt x="730" y="273"/>
                  <a:pt x="754" y="273"/>
                </a:cubicBezTo>
                <a:cubicBezTo>
                  <a:pt x="742" y="281"/>
                  <a:pt x="733" y="287"/>
                  <a:pt x="724" y="293"/>
                </a:cubicBezTo>
                <a:cubicBezTo>
                  <a:pt x="725" y="294"/>
                  <a:pt x="726" y="296"/>
                  <a:pt x="727" y="298"/>
                </a:cubicBezTo>
                <a:cubicBezTo>
                  <a:pt x="737" y="294"/>
                  <a:pt x="746" y="291"/>
                  <a:pt x="756" y="288"/>
                </a:cubicBezTo>
                <a:cubicBezTo>
                  <a:pt x="757" y="290"/>
                  <a:pt x="757" y="292"/>
                  <a:pt x="758" y="293"/>
                </a:cubicBezTo>
                <a:cubicBezTo>
                  <a:pt x="750" y="296"/>
                  <a:pt x="743" y="298"/>
                  <a:pt x="737" y="302"/>
                </a:cubicBezTo>
                <a:cubicBezTo>
                  <a:pt x="732" y="306"/>
                  <a:pt x="729" y="313"/>
                  <a:pt x="725" y="318"/>
                </a:cubicBezTo>
                <a:cubicBezTo>
                  <a:pt x="731" y="317"/>
                  <a:pt x="737" y="317"/>
                  <a:pt x="743" y="314"/>
                </a:cubicBezTo>
                <a:cubicBezTo>
                  <a:pt x="753" y="310"/>
                  <a:pt x="763" y="305"/>
                  <a:pt x="773" y="300"/>
                </a:cubicBezTo>
                <a:cubicBezTo>
                  <a:pt x="775" y="302"/>
                  <a:pt x="776" y="305"/>
                  <a:pt x="777" y="307"/>
                </a:cubicBezTo>
                <a:cubicBezTo>
                  <a:pt x="763" y="317"/>
                  <a:pt x="748" y="327"/>
                  <a:pt x="733" y="336"/>
                </a:cubicBezTo>
                <a:cubicBezTo>
                  <a:pt x="734" y="339"/>
                  <a:pt x="736" y="342"/>
                  <a:pt x="738" y="344"/>
                </a:cubicBezTo>
                <a:cubicBezTo>
                  <a:pt x="750" y="338"/>
                  <a:pt x="762" y="332"/>
                  <a:pt x="774" y="326"/>
                </a:cubicBezTo>
                <a:cubicBezTo>
                  <a:pt x="775" y="328"/>
                  <a:pt x="776" y="330"/>
                  <a:pt x="777" y="332"/>
                </a:cubicBezTo>
                <a:cubicBezTo>
                  <a:pt x="770" y="336"/>
                  <a:pt x="764" y="339"/>
                  <a:pt x="758" y="343"/>
                </a:cubicBezTo>
                <a:cubicBezTo>
                  <a:pt x="751" y="346"/>
                  <a:pt x="744" y="350"/>
                  <a:pt x="736" y="354"/>
                </a:cubicBezTo>
                <a:cubicBezTo>
                  <a:pt x="737" y="356"/>
                  <a:pt x="738" y="358"/>
                  <a:pt x="738" y="360"/>
                </a:cubicBezTo>
                <a:cubicBezTo>
                  <a:pt x="747" y="359"/>
                  <a:pt x="756" y="358"/>
                  <a:pt x="765" y="357"/>
                </a:cubicBezTo>
                <a:close/>
                <a:moveTo>
                  <a:pt x="479" y="2098"/>
                </a:moveTo>
                <a:cubicBezTo>
                  <a:pt x="457" y="2097"/>
                  <a:pt x="437" y="2111"/>
                  <a:pt x="433" y="2134"/>
                </a:cubicBezTo>
                <a:cubicBezTo>
                  <a:pt x="433" y="2138"/>
                  <a:pt x="433" y="2143"/>
                  <a:pt x="435" y="2145"/>
                </a:cubicBezTo>
                <a:cubicBezTo>
                  <a:pt x="458" y="2166"/>
                  <a:pt x="453" y="2189"/>
                  <a:pt x="446" y="2215"/>
                </a:cubicBezTo>
                <a:cubicBezTo>
                  <a:pt x="443" y="2224"/>
                  <a:pt x="457" y="2248"/>
                  <a:pt x="464" y="2249"/>
                </a:cubicBezTo>
                <a:cubicBezTo>
                  <a:pt x="496" y="2251"/>
                  <a:pt x="529" y="2248"/>
                  <a:pt x="561" y="2246"/>
                </a:cubicBezTo>
                <a:cubicBezTo>
                  <a:pt x="593" y="2245"/>
                  <a:pt x="615" y="2219"/>
                  <a:pt x="613" y="2187"/>
                </a:cubicBezTo>
                <a:cubicBezTo>
                  <a:pt x="612" y="2184"/>
                  <a:pt x="609" y="2180"/>
                  <a:pt x="606" y="2177"/>
                </a:cubicBezTo>
                <a:cubicBezTo>
                  <a:pt x="603" y="2180"/>
                  <a:pt x="598" y="2183"/>
                  <a:pt x="596" y="2186"/>
                </a:cubicBezTo>
                <a:cubicBezTo>
                  <a:pt x="594" y="2192"/>
                  <a:pt x="594" y="2198"/>
                  <a:pt x="593" y="2204"/>
                </a:cubicBezTo>
                <a:cubicBezTo>
                  <a:pt x="592" y="2204"/>
                  <a:pt x="591" y="2204"/>
                  <a:pt x="590" y="2204"/>
                </a:cubicBezTo>
                <a:cubicBezTo>
                  <a:pt x="587" y="2196"/>
                  <a:pt x="583" y="2188"/>
                  <a:pt x="580" y="2179"/>
                </a:cubicBezTo>
                <a:cubicBezTo>
                  <a:pt x="567" y="2187"/>
                  <a:pt x="573" y="2209"/>
                  <a:pt x="553" y="2205"/>
                </a:cubicBezTo>
                <a:cubicBezTo>
                  <a:pt x="555" y="2190"/>
                  <a:pt x="578" y="2181"/>
                  <a:pt x="563" y="2162"/>
                </a:cubicBezTo>
                <a:cubicBezTo>
                  <a:pt x="557" y="2172"/>
                  <a:pt x="552" y="2179"/>
                  <a:pt x="545" y="2188"/>
                </a:cubicBezTo>
                <a:cubicBezTo>
                  <a:pt x="542" y="2181"/>
                  <a:pt x="540" y="2176"/>
                  <a:pt x="537" y="2172"/>
                </a:cubicBezTo>
                <a:cubicBezTo>
                  <a:pt x="530" y="2177"/>
                  <a:pt x="524" y="2181"/>
                  <a:pt x="516" y="2186"/>
                </a:cubicBezTo>
                <a:cubicBezTo>
                  <a:pt x="518" y="2173"/>
                  <a:pt x="539" y="2168"/>
                  <a:pt x="527" y="2153"/>
                </a:cubicBezTo>
                <a:cubicBezTo>
                  <a:pt x="518" y="2159"/>
                  <a:pt x="509" y="2165"/>
                  <a:pt x="502" y="2170"/>
                </a:cubicBezTo>
                <a:cubicBezTo>
                  <a:pt x="494" y="2144"/>
                  <a:pt x="486" y="2122"/>
                  <a:pt x="479" y="2098"/>
                </a:cubicBezTo>
                <a:close/>
                <a:moveTo>
                  <a:pt x="250" y="391"/>
                </a:moveTo>
                <a:cubicBezTo>
                  <a:pt x="240" y="416"/>
                  <a:pt x="238" y="417"/>
                  <a:pt x="211" y="431"/>
                </a:cubicBezTo>
                <a:cubicBezTo>
                  <a:pt x="162" y="456"/>
                  <a:pt x="158" y="503"/>
                  <a:pt x="201" y="535"/>
                </a:cubicBezTo>
                <a:cubicBezTo>
                  <a:pt x="216" y="547"/>
                  <a:pt x="234" y="559"/>
                  <a:pt x="242" y="575"/>
                </a:cubicBezTo>
                <a:cubicBezTo>
                  <a:pt x="255" y="600"/>
                  <a:pt x="274" y="602"/>
                  <a:pt x="296" y="598"/>
                </a:cubicBezTo>
                <a:cubicBezTo>
                  <a:pt x="308" y="597"/>
                  <a:pt x="319" y="595"/>
                  <a:pt x="329" y="590"/>
                </a:cubicBezTo>
                <a:cubicBezTo>
                  <a:pt x="340" y="584"/>
                  <a:pt x="348" y="575"/>
                  <a:pt x="358" y="567"/>
                </a:cubicBezTo>
                <a:cubicBezTo>
                  <a:pt x="356" y="564"/>
                  <a:pt x="354" y="562"/>
                  <a:pt x="353" y="559"/>
                </a:cubicBezTo>
                <a:cubicBezTo>
                  <a:pt x="341" y="567"/>
                  <a:pt x="329" y="574"/>
                  <a:pt x="316" y="582"/>
                </a:cubicBezTo>
                <a:cubicBezTo>
                  <a:pt x="317" y="570"/>
                  <a:pt x="317" y="562"/>
                  <a:pt x="318" y="553"/>
                </a:cubicBezTo>
                <a:cubicBezTo>
                  <a:pt x="306" y="560"/>
                  <a:pt x="297" y="564"/>
                  <a:pt x="289" y="569"/>
                </a:cubicBezTo>
                <a:cubicBezTo>
                  <a:pt x="288" y="567"/>
                  <a:pt x="287" y="566"/>
                  <a:pt x="286" y="564"/>
                </a:cubicBezTo>
                <a:cubicBezTo>
                  <a:pt x="290" y="560"/>
                  <a:pt x="294" y="555"/>
                  <a:pt x="300" y="549"/>
                </a:cubicBezTo>
                <a:cubicBezTo>
                  <a:pt x="292" y="547"/>
                  <a:pt x="287" y="546"/>
                  <a:pt x="281" y="545"/>
                </a:cubicBezTo>
                <a:cubicBezTo>
                  <a:pt x="285" y="539"/>
                  <a:pt x="288" y="534"/>
                  <a:pt x="291" y="528"/>
                </a:cubicBezTo>
                <a:cubicBezTo>
                  <a:pt x="256" y="529"/>
                  <a:pt x="256" y="529"/>
                  <a:pt x="253" y="520"/>
                </a:cubicBezTo>
                <a:cubicBezTo>
                  <a:pt x="261" y="513"/>
                  <a:pt x="268" y="507"/>
                  <a:pt x="275" y="501"/>
                </a:cubicBezTo>
                <a:cubicBezTo>
                  <a:pt x="274" y="499"/>
                  <a:pt x="273" y="496"/>
                  <a:pt x="271" y="494"/>
                </a:cubicBezTo>
                <a:cubicBezTo>
                  <a:pt x="261" y="498"/>
                  <a:pt x="251" y="502"/>
                  <a:pt x="241" y="505"/>
                </a:cubicBezTo>
                <a:cubicBezTo>
                  <a:pt x="236" y="506"/>
                  <a:pt x="231" y="504"/>
                  <a:pt x="226" y="504"/>
                </a:cubicBezTo>
                <a:cubicBezTo>
                  <a:pt x="227" y="500"/>
                  <a:pt x="229" y="496"/>
                  <a:pt x="230" y="492"/>
                </a:cubicBezTo>
                <a:cubicBezTo>
                  <a:pt x="222" y="489"/>
                  <a:pt x="214" y="486"/>
                  <a:pt x="206" y="483"/>
                </a:cubicBezTo>
                <a:cubicBezTo>
                  <a:pt x="215" y="478"/>
                  <a:pt x="224" y="477"/>
                  <a:pt x="232" y="475"/>
                </a:cubicBezTo>
                <a:cubicBezTo>
                  <a:pt x="240" y="473"/>
                  <a:pt x="248" y="470"/>
                  <a:pt x="260" y="466"/>
                </a:cubicBezTo>
                <a:cubicBezTo>
                  <a:pt x="251" y="460"/>
                  <a:pt x="246" y="456"/>
                  <a:pt x="241" y="453"/>
                </a:cubicBezTo>
                <a:cubicBezTo>
                  <a:pt x="253" y="452"/>
                  <a:pt x="264" y="451"/>
                  <a:pt x="280" y="450"/>
                </a:cubicBezTo>
                <a:cubicBezTo>
                  <a:pt x="267" y="441"/>
                  <a:pt x="259" y="436"/>
                  <a:pt x="252" y="431"/>
                </a:cubicBezTo>
                <a:cubicBezTo>
                  <a:pt x="274" y="430"/>
                  <a:pt x="274" y="430"/>
                  <a:pt x="275" y="412"/>
                </a:cubicBezTo>
                <a:cubicBezTo>
                  <a:pt x="300" y="419"/>
                  <a:pt x="302" y="419"/>
                  <a:pt x="300" y="399"/>
                </a:cubicBezTo>
                <a:cubicBezTo>
                  <a:pt x="306" y="397"/>
                  <a:pt x="312" y="395"/>
                  <a:pt x="322" y="391"/>
                </a:cubicBezTo>
                <a:cubicBezTo>
                  <a:pt x="295" y="391"/>
                  <a:pt x="273" y="391"/>
                  <a:pt x="250" y="391"/>
                </a:cubicBezTo>
                <a:close/>
                <a:moveTo>
                  <a:pt x="479" y="493"/>
                </a:moveTo>
                <a:cubicBezTo>
                  <a:pt x="480" y="492"/>
                  <a:pt x="481" y="491"/>
                  <a:pt x="482" y="489"/>
                </a:cubicBezTo>
                <a:cubicBezTo>
                  <a:pt x="490" y="491"/>
                  <a:pt x="497" y="493"/>
                  <a:pt x="504" y="494"/>
                </a:cubicBezTo>
                <a:cubicBezTo>
                  <a:pt x="505" y="493"/>
                  <a:pt x="506" y="492"/>
                  <a:pt x="508" y="491"/>
                </a:cubicBezTo>
                <a:cubicBezTo>
                  <a:pt x="501" y="483"/>
                  <a:pt x="495" y="474"/>
                  <a:pt x="491" y="469"/>
                </a:cubicBezTo>
                <a:cubicBezTo>
                  <a:pt x="496" y="460"/>
                  <a:pt x="499" y="452"/>
                  <a:pt x="502" y="446"/>
                </a:cubicBezTo>
                <a:cubicBezTo>
                  <a:pt x="508" y="450"/>
                  <a:pt x="513" y="455"/>
                  <a:pt x="520" y="460"/>
                </a:cubicBezTo>
                <a:cubicBezTo>
                  <a:pt x="527" y="444"/>
                  <a:pt x="503" y="431"/>
                  <a:pt x="521" y="415"/>
                </a:cubicBezTo>
                <a:cubicBezTo>
                  <a:pt x="526" y="431"/>
                  <a:pt x="530" y="444"/>
                  <a:pt x="534" y="457"/>
                </a:cubicBezTo>
                <a:cubicBezTo>
                  <a:pt x="536" y="457"/>
                  <a:pt x="537" y="457"/>
                  <a:pt x="539" y="457"/>
                </a:cubicBezTo>
                <a:cubicBezTo>
                  <a:pt x="541" y="451"/>
                  <a:pt x="542" y="446"/>
                  <a:pt x="544" y="442"/>
                </a:cubicBezTo>
                <a:cubicBezTo>
                  <a:pt x="552" y="443"/>
                  <a:pt x="559" y="444"/>
                  <a:pt x="561" y="445"/>
                </a:cubicBezTo>
                <a:cubicBezTo>
                  <a:pt x="574" y="454"/>
                  <a:pt x="585" y="461"/>
                  <a:pt x="596" y="468"/>
                </a:cubicBezTo>
                <a:cubicBezTo>
                  <a:pt x="611" y="444"/>
                  <a:pt x="616" y="419"/>
                  <a:pt x="603" y="398"/>
                </a:cubicBezTo>
                <a:cubicBezTo>
                  <a:pt x="585" y="371"/>
                  <a:pt x="558" y="389"/>
                  <a:pt x="536" y="395"/>
                </a:cubicBezTo>
                <a:cubicBezTo>
                  <a:pt x="514" y="350"/>
                  <a:pt x="491" y="351"/>
                  <a:pt x="462" y="382"/>
                </a:cubicBezTo>
                <a:cubicBezTo>
                  <a:pt x="460" y="384"/>
                  <a:pt x="457" y="387"/>
                  <a:pt x="456" y="389"/>
                </a:cubicBezTo>
                <a:cubicBezTo>
                  <a:pt x="454" y="394"/>
                  <a:pt x="452" y="401"/>
                  <a:pt x="454" y="403"/>
                </a:cubicBezTo>
                <a:cubicBezTo>
                  <a:pt x="468" y="424"/>
                  <a:pt x="462" y="442"/>
                  <a:pt x="451" y="461"/>
                </a:cubicBezTo>
                <a:cubicBezTo>
                  <a:pt x="446" y="468"/>
                  <a:pt x="442" y="477"/>
                  <a:pt x="442" y="485"/>
                </a:cubicBezTo>
                <a:cubicBezTo>
                  <a:pt x="442" y="494"/>
                  <a:pt x="444" y="506"/>
                  <a:pt x="450" y="510"/>
                </a:cubicBezTo>
                <a:cubicBezTo>
                  <a:pt x="464" y="520"/>
                  <a:pt x="479" y="532"/>
                  <a:pt x="497" y="523"/>
                </a:cubicBezTo>
                <a:cubicBezTo>
                  <a:pt x="490" y="511"/>
                  <a:pt x="485" y="502"/>
                  <a:pt x="479" y="493"/>
                </a:cubicBezTo>
                <a:close/>
                <a:moveTo>
                  <a:pt x="2105" y="424"/>
                </a:moveTo>
                <a:cubicBezTo>
                  <a:pt x="2091" y="398"/>
                  <a:pt x="2067" y="388"/>
                  <a:pt x="2046" y="398"/>
                </a:cubicBezTo>
                <a:cubicBezTo>
                  <a:pt x="2032" y="405"/>
                  <a:pt x="2026" y="430"/>
                  <a:pt x="2020" y="449"/>
                </a:cubicBezTo>
                <a:cubicBezTo>
                  <a:pt x="2016" y="461"/>
                  <a:pt x="2022" y="472"/>
                  <a:pt x="2029" y="470"/>
                </a:cubicBezTo>
                <a:cubicBezTo>
                  <a:pt x="2039" y="462"/>
                  <a:pt x="2049" y="453"/>
                  <a:pt x="2061" y="443"/>
                </a:cubicBezTo>
                <a:cubicBezTo>
                  <a:pt x="2066" y="454"/>
                  <a:pt x="2068" y="459"/>
                  <a:pt x="2069" y="463"/>
                </a:cubicBezTo>
                <a:cubicBezTo>
                  <a:pt x="2077" y="459"/>
                  <a:pt x="2082" y="456"/>
                  <a:pt x="2093" y="450"/>
                </a:cubicBezTo>
                <a:cubicBezTo>
                  <a:pt x="2087" y="465"/>
                  <a:pt x="2082" y="475"/>
                  <a:pt x="2078" y="484"/>
                </a:cubicBezTo>
                <a:cubicBezTo>
                  <a:pt x="2079" y="486"/>
                  <a:pt x="2080" y="487"/>
                  <a:pt x="2081" y="488"/>
                </a:cubicBezTo>
                <a:cubicBezTo>
                  <a:pt x="2096" y="476"/>
                  <a:pt x="2110" y="464"/>
                  <a:pt x="2124" y="452"/>
                </a:cubicBezTo>
                <a:cubicBezTo>
                  <a:pt x="2125" y="454"/>
                  <a:pt x="2127" y="455"/>
                  <a:pt x="2128" y="457"/>
                </a:cubicBezTo>
                <a:cubicBezTo>
                  <a:pt x="2119" y="466"/>
                  <a:pt x="2111" y="476"/>
                  <a:pt x="2103" y="485"/>
                </a:cubicBezTo>
                <a:cubicBezTo>
                  <a:pt x="2104" y="487"/>
                  <a:pt x="2106" y="489"/>
                  <a:pt x="2107" y="491"/>
                </a:cubicBezTo>
                <a:cubicBezTo>
                  <a:pt x="2117" y="485"/>
                  <a:pt x="2126" y="479"/>
                  <a:pt x="2136" y="473"/>
                </a:cubicBezTo>
                <a:cubicBezTo>
                  <a:pt x="2144" y="496"/>
                  <a:pt x="2110" y="486"/>
                  <a:pt x="2113" y="509"/>
                </a:cubicBezTo>
                <a:cubicBezTo>
                  <a:pt x="2127" y="506"/>
                  <a:pt x="2140" y="502"/>
                  <a:pt x="2154" y="499"/>
                </a:cubicBezTo>
                <a:cubicBezTo>
                  <a:pt x="2155" y="501"/>
                  <a:pt x="2156" y="502"/>
                  <a:pt x="2157" y="504"/>
                </a:cubicBezTo>
                <a:cubicBezTo>
                  <a:pt x="2141" y="512"/>
                  <a:pt x="2128" y="522"/>
                  <a:pt x="2136" y="541"/>
                </a:cubicBezTo>
                <a:cubicBezTo>
                  <a:pt x="2128" y="543"/>
                  <a:pt x="2121" y="545"/>
                  <a:pt x="2112" y="548"/>
                </a:cubicBezTo>
                <a:cubicBezTo>
                  <a:pt x="2150" y="563"/>
                  <a:pt x="2185" y="539"/>
                  <a:pt x="2184" y="501"/>
                </a:cubicBezTo>
                <a:cubicBezTo>
                  <a:pt x="2184" y="495"/>
                  <a:pt x="2177" y="488"/>
                  <a:pt x="2172" y="482"/>
                </a:cubicBezTo>
                <a:cubicBezTo>
                  <a:pt x="2167" y="477"/>
                  <a:pt x="2161" y="473"/>
                  <a:pt x="2155" y="469"/>
                </a:cubicBezTo>
                <a:cubicBezTo>
                  <a:pt x="2178" y="460"/>
                  <a:pt x="2186" y="444"/>
                  <a:pt x="2183" y="427"/>
                </a:cubicBezTo>
                <a:cubicBezTo>
                  <a:pt x="2181" y="416"/>
                  <a:pt x="2172" y="402"/>
                  <a:pt x="2162" y="397"/>
                </a:cubicBezTo>
                <a:cubicBezTo>
                  <a:pt x="2147" y="389"/>
                  <a:pt x="2132" y="398"/>
                  <a:pt x="2121" y="410"/>
                </a:cubicBezTo>
                <a:cubicBezTo>
                  <a:pt x="2117" y="415"/>
                  <a:pt x="2111" y="418"/>
                  <a:pt x="2105" y="424"/>
                </a:cubicBezTo>
                <a:close/>
                <a:moveTo>
                  <a:pt x="541" y="2433"/>
                </a:moveTo>
                <a:cubicBezTo>
                  <a:pt x="546" y="2448"/>
                  <a:pt x="550" y="2460"/>
                  <a:pt x="555" y="2470"/>
                </a:cubicBezTo>
                <a:cubicBezTo>
                  <a:pt x="557" y="2474"/>
                  <a:pt x="564" y="2479"/>
                  <a:pt x="568" y="2479"/>
                </a:cubicBezTo>
                <a:cubicBezTo>
                  <a:pt x="595" y="2475"/>
                  <a:pt x="610" y="2489"/>
                  <a:pt x="623" y="2511"/>
                </a:cubicBezTo>
                <a:cubicBezTo>
                  <a:pt x="627" y="2517"/>
                  <a:pt x="635" y="2526"/>
                  <a:pt x="641" y="2526"/>
                </a:cubicBezTo>
                <a:cubicBezTo>
                  <a:pt x="657" y="2526"/>
                  <a:pt x="673" y="2523"/>
                  <a:pt x="689" y="2519"/>
                </a:cubicBezTo>
                <a:cubicBezTo>
                  <a:pt x="702" y="2516"/>
                  <a:pt x="706" y="2507"/>
                  <a:pt x="701" y="2493"/>
                </a:cubicBezTo>
                <a:cubicBezTo>
                  <a:pt x="690" y="2461"/>
                  <a:pt x="691" y="2429"/>
                  <a:pt x="706" y="2398"/>
                </a:cubicBezTo>
                <a:cubicBezTo>
                  <a:pt x="715" y="2379"/>
                  <a:pt x="707" y="2346"/>
                  <a:pt x="691" y="2332"/>
                </a:cubicBezTo>
                <a:cubicBezTo>
                  <a:pt x="689" y="2330"/>
                  <a:pt x="685" y="2331"/>
                  <a:pt x="677" y="2330"/>
                </a:cubicBezTo>
                <a:cubicBezTo>
                  <a:pt x="684" y="2337"/>
                  <a:pt x="687" y="2341"/>
                  <a:pt x="691" y="2346"/>
                </a:cubicBezTo>
                <a:cubicBezTo>
                  <a:pt x="684" y="2348"/>
                  <a:pt x="679" y="2349"/>
                  <a:pt x="675" y="2350"/>
                </a:cubicBezTo>
                <a:cubicBezTo>
                  <a:pt x="681" y="2361"/>
                  <a:pt x="686" y="2371"/>
                  <a:pt x="692" y="2381"/>
                </a:cubicBezTo>
                <a:cubicBezTo>
                  <a:pt x="691" y="2381"/>
                  <a:pt x="690" y="2382"/>
                  <a:pt x="689" y="2383"/>
                </a:cubicBezTo>
                <a:cubicBezTo>
                  <a:pt x="680" y="2376"/>
                  <a:pt x="671" y="2370"/>
                  <a:pt x="662" y="2363"/>
                </a:cubicBezTo>
                <a:cubicBezTo>
                  <a:pt x="661" y="2364"/>
                  <a:pt x="660" y="2365"/>
                  <a:pt x="659" y="2366"/>
                </a:cubicBezTo>
                <a:cubicBezTo>
                  <a:pt x="667" y="2379"/>
                  <a:pt x="675" y="2391"/>
                  <a:pt x="684" y="2403"/>
                </a:cubicBezTo>
                <a:cubicBezTo>
                  <a:pt x="682" y="2404"/>
                  <a:pt x="680" y="2405"/>
                  <a:pt x="678" y="2407"/>
                </a:cubicBezTo>
                <a:cubicBezTo>
                  <a:pt x="668" y="2395"/>
                  <a:pt x="658" y="2384"/>
                  <a:pt x="647" y="2373"/>
                </a:cubicBezTo>
                <a:cubicBezTo>
                  <a:pt x="646" y="2375"/>
                  <a:pt x="644" y="2376"/>
                  <a:pt x="643" y="2378"/>
                </a:cubicBezTo>
                <a:cubicBezTo>
                  <a:pt x="652" y="2392"/>
                  <a:pt x="661" y="2406"/>
                  <a:pt x="670" y="2420"/>
                </a:cubicBezTo>
                <a:cubicBezTo>
                  <a:pt x="667" y="2422"/>
                  <a:pt x="665" y="2423"/>
                  <a:pt x="662" y="2425"/>
                </a:cubicBezTo>
                <a:cubicBezTo>
                  <a:pt x="655" y="2414"/>
                  <a:pt x="648" y="2402"/>
                  <a:pt x="638" y="2388"/>
                </a:cubicBezTo>
                <a:cubicBezTo>
                  <a:pt x="637" y="2406"/>
                  <a:pt x="636" y="2421"/>
                  <a:pt x="636" y="2430"/>
                </a:cubicBezTo>
                <a:cubicBezTo>
                  <a:pt x="644" y="2432"/>
                  <a:pt x="651" y="2433"/>
                  <a:pt x="658" y="2434"/>
                </a:cubicBezTo>
                <a:cubicBezTo>
                  <a:pt x="658" y="2436"/>
                  <a:pt x="658" y="2438"/>
                  <a:pt x="657" y="2440"/>
                </a:cubicBezTo>
                <a:cubicBezTo>
                  <a:pt x="652" y="2442"/>
                  <a:pt x="647" y="2444"/>
                  <a:pt x="641" y="2446"/>
                </a:cubicBezTo>
                <a:cubicBezTo>
                  <a:pt x="643" y="2454"/>
                  <a:pt x="645" y="2461"/>
                  <a:pt x="648" y="2473"/>
                </a:cubicBezTo>
                <a:cubicBezTo>
                  <a:pt x="630" y="2459"/>
                  <a:pt x="630" y="2434"/>
                  <a:pt x="607" y="2429"/>
                </a:cubicBezTo>
                <a:cubicBezTo>
                  <a:pt x="617" y="2462"/>
                  <a:pt x="619" y="2472"/>
                  <a:pt x="614" y="2478"/>
                </a:cubicBezTo>
                <a:cubicBezTo>
                  <a:pt x="602" y="2447"/>
                  <a:pt x="575" y="2439"/>
                  <a:pt x="541" y="2433"/>
                </a:cubicBezTo>
                <a:close/>
                <a:moveTo>
                  <a:pt x="483" y="2316"/>
                </a:moveTo>
                <a:cubicBezTo>
                  <a:pt x="476" y="2305"/>
                  <a:pt x="470" y="2296"/>
                  <a:pt x="464" y="2287"/>
                </a:cubicBezTo>
                <a:cubicBezTo>
                  <a:pt x="452" y="2311"/>
                  <a:pt x="460" y="2328"/>
                  <a:pt x="474" y="2342"/>
                </a:cubicBezTo>
                <a:cubicBezTo>
                  <a:pt x="506" y="2374"/>
                  <a:pt x="546" y="2387"/>
                  <a:pt x="590" y="2383"/>
                </a:cubicBezTo>
                <a:cubicBezTo>
                  <a:pt x="595" y="2382"/>
                  <a:pt x="604" y="2378"/>
                  <a:pt x="604" y="2375"/>
                </a:cubicBezTo>
                <a:cubicBezTo>
                  <a:pt x="605" y="2370"/>
                  <a:pt x="600" y="2364"/>
                  <a:pt x="597" y="2358"/>
                </a:cubicBezTo>
                <a:cubicBezTo>
                  <a:pt x="594" y="2352"/>
                  <a:pt x="589" y="2346"/>
                  <a:pt x="583" y="2337"/>
                </a:cubicBezTo>
                <a:cubicBezTo>
                  <a:pt x="630" y="2340"/>
                  <a:pt x="651" y="2326"/>
                  <a:pt x="659" y="2290"/>
                </a:cubicBezTo>
                <a:cubicBezTo>
                  <a:pt x="667" y="2257"/>
                  <a:pt x="658" y="2230"/>
                  <a:pt x="632" y="2218"/>
                </a:cubicBezTo>
                <a:cubicBezTo>
                  <a:pt x="655" y="2281"/>
                  <a:pt x="598" y="2293"/>
                  <a:pt x="570" y="2324"/>
                </a:cubicBezTo>
                <a:cubicBezTo>
                  <a:pt x="568" y="2315"/>
                  <a:pt x="566" y="2307"/>
                  <a:pt x="563" y="2296"/>
                </a:cubicBezTo>
                <a:cubicBezTo>
                  <a:pt x="555" y="2306"/>
                  <a:pt x="551" y="2312"/>
                  <a:pt x="545" y="2320"/>
                </a:cubicBezTo>
                <a:cubicBezTo>
                  <a:pt x="542" y="2308"/>
                  <a:pt x="540" y="2300"/>
                  <a:pt x="538" y="2292"/>
                </a:cubicBezTo>
                <a:cubicBezTo>
                  <a:pt x="536" y="2292"/>
                  <a:pt x="535" y="2293"/>
                  <a:pt x="533" y="2293"/>
                </a:cubicBezTo>
                <a:cubicBezTo>
                  <a:pt x="532" y="2305"/>
                  <a:pt x="530" y="2318"/>
                  <a:pt x="528" y="2330"/>
                </a:cubicBezTo>
                <a:cubicBezTo>
                  <a:pt x="527" y="2330"/>
                  <a:pt x="526" y="2330"/>
                  <a:pt x="525" y="2330"/>
                </a:cubicBezTo>
                <a:cubicBezTo>
                  <a:pt x="523" y="2325"/>
                  <a:pt x="522" y="2319"/>
                  <a:pt x="518" y="2306"/>
                </a:cubicBezTo>
                <a:cubicBezTo>
                  <a:pt x="511" y="2319"/>
                  <a:pt x="506" y="2327"/>
                  <a:pt x="501" y="2335"/>
                </a:cubicBezTo>
                <a:cubicBezTo>
                  <a:pt x="499" y="2333"/>
                  <a:pt x="497" y="2332"/>
                  <a:pt x="495" y="2330"/>
                </a:cubicBezTo>
                <a:cubicBezTo>
                  <a:pt x="498" y="2320"/>
                  <a:pt x="501" y="2310"/>
                  <a:pt x="503" y="2301"/>
                </a:cubicBezTo>
                <a:cubicBezTo>
                  <a:pt x="501" y="2300"/>
                  <a:pt x="499" y="2299"/>
                  <a:pt x="497" y="2299"/>
                </a:cubicBezTo>
                <a:cubicBezTo>
                  <a:pt x="493" y="2303"/>
                  <a:pt x="490" y="2308"/>
                  <a:pt x="483" y="2316"/>
                </a:cubicBezTo>
                <a:close/>
                <a:moveTo>
                  <a:pt x="590" y="302"/>
                </a:moveTo>
                <a:cubicBezTo>
                  <a:pt x="592" y="302"/>
                  <a:pt x="595" y="303"/>
                  <a:pt x="597" y="303"/>
                </a:cubicBezTo>
                <a:cubicBezTo>
                  <a:pt x="595" y="313"/>
                  <a:pt x="592" y="324"/>
                  <a:pt x="590" y="334"/>
                </a:cubicBezTo>
                <a:cubicBezTo>
                  <a:pt x="589" y="340"/>
                  <a:pt x="592" y="347"/>
                  <a:pt x="593" y="353"/>
                </a:cubicBezTo>
                <a:cubicBezTo>
                  <a:pt x="597" y="348"/>
                  <a:pt x="601" y="343"/>
                  <a:pt x="605" y="338"/>
                </a:cubicBezTo>
                <a:cubicBezTo>
                  <a:pt x="608" y="333"/>
                  <a:pt x="611" y="328"/>
                  <a:pt x="614" y="323"/>
                </a:cubicBezTo>
                <a:cubicBezTo>
                  <a:pt x="616" y="324"/>
                  <a:pt x="617" y="325"/>
                  <a:pt x="619" y="326"/>
                </a:cubicBezTo>
                <a:cubicBezTo>
                  <a:pt x="617" y="334"/>
                  <a:pt x="616" y="341"/>
                  <a:pt x="614" y="351"/>
                </a:cubicBezTo>
                <a:cubicBezTo>
                  <a:pt x="623" y="351"/>
                  <a:pt x="629" y="351"/>
                  <a:pt x="637" y="352"/>
                </a:cubicBezTo>
                <a:cubicBezTo>
                  <a:pt x="633" y="358"/>
                  <a:pt x="630" y="364"/>
                  <a:pt x="627" y="370"/>
                </a:cubicBezTo>
                <a:cubicBezTo>
                  <a:pt x="634" y="373"/>
                  <a:pt x="639" y="375"/>
                  <a:pt x="644" y="377"/>
                </a:cubicBezTo>
                <a:cubicBezTo>
                  <a:pt x="642" y="400"/>
                  <a:pt x="639" y="423"/>
                  <a:pt x="636" y="451"/>
                </a:cubicBezTo>
                <a:cubicBezTo>
                  <a:pt x="666" y="428"/>
                  <a:pt x="676" y="402"/>
                  <a:pt x="676" y="371"/>
                </a:cubicBezTo>
                <a:cubicBezTo>
                  <a:pt x="677" y="341"/>
                  <a:pt x="663" y="321"/>
                  <a:pt x="634" y="313"/>
                </a:cubicBezTo>
                <a:cubicBezTo>
                  <a:pt x="633" y="304"/>
                  <a:pt x="633" y="295"/>
                  <a:pt x="631" y="287"/>
                </a:cubicBezTo>
                <a:cubicBezTo>
                  <a:pt x="627" y="270"/>
                  <a:pt x="615" y="262"/>
                  <a:pt x="598" y="259"/>
                </a:cubicBezTo>
                <a:cubicBezTo>
                  <a:pt x="584" y="257"/>
                  <a:pt x="578" y="263"/>
                  <a:pt x="570" y="274"/>
                </a:cubicBezTo>
                <a:cubicBezTo>
                  <a:pt x="562" y="285"/>
                  <a:pt x="548" y="293"/>
                  <a:pt x="535" y="298"/>
                </a:cubicBezTo>
                <a:cubicBezTo>
                  <a:pt x="522" y="304"/>
                  <a:pt x="507" y="306"/>
                  <a:pt x="493" y="311"/>
                </a:cubicBezTo>
                <a:cubicBezTo>
                  <a:pt x="472" y="319"/>
                  <a:pt x="461" y="335"/>
                  <a:pt x="460" y="357"/>
                </a:cubicBezTo>
                <a:cubicBezTo>
                  <a:pt x="461" y="359"/>
                  <a:pt x="463" y="360"/>
                  <a:pt x="465" y="362"/>
                </a:cubicBezTo>
                <a:cubicBezTo>
                  <a:pt x="477" y="350"/>
                  <a:pt x="489" y="339"/>
                  <a:pt x="502" y="327"/>
                </a:cubicBezTo>
                <a:cubicBezTo>
                  <a:pt x="504" y="332"/>
                  <a:pt x="507" y="337"/>
                  <a:pt x="511" y="343"/>
                </a:cubicBezTo>
                <a:cubicBezTo>
                  <a:pt x="518" y="336"/>
                  <a:pt x="523" y="329"/>
                  <a:pt x="529" y="322"/>
                </a:cubicBezTo>
                <a:cubicBezTo>
                  <a:pt x="531" y="330"/>
                  <a:pt x="532" y="336"/>
                  <a:pt x="534" y="344"/>
                </a:cubicBezTo>
                <a:cubicBezTo>
                  <a:pt x="539" y="340"/>
                  <a:pt x="543" y="337"/>
                  <a:pt x="547" y="334"/>
                </a:cubicBezTo>
                <a:cubicBezTo>
                  <a:pt x="549" y="343"/>
                  <a:pt x="551" y="350"/>
                  <a:pt x="552" y="357"/>
                </a:cubicBezTo>
                <a:cubicBezTo>
                  <a:pt x="554" y="357"/>
                  <a:pt x="555" y="357"/>
                  <a:pt x="557" y="357"/>
                </a:cubicBezTo>
                <a:cubicBezTo>
                  <a:pt x="559" y="344"/>
                  <a:pt x="561" y="331"/>
                  <a:pt x="563" y="319"/>
                </a:cubicBezTo>
                <a:cubicBezTo>
                  <a:pt x="564" y="319"/>
                  <a:pt x="565" y="319"/>
                  <a:pt x="566" y="319"/>
                </a:cubicBezTo>
                <a:cubicBezTo>
                  <a:pt x="568" y="329"/>
                  <a:pt x="570" y="339"/>
                  <a:pt x="573" y="349"/>
                </a:cubicBezTo>
                <a:cubicBezTo>
                  <a:pt x="574" y="349"/>
                  <a:pt x="576" y="349"/>
                  <a:pt x="578" y="349"/>
                </a:cubicBezTo>
                <a:cubicBezTo>
                  <a:pt x="582" y="333"/>
                  <a:pt x="586" y="317"/>
                  <a:pt x="590" y="302"/>
                </a:cubicBezTo>
                <a:close/>
                <a:moveTo>
                  <a:pt x="2073" y="1047"/>
                </a:moveTo>
                <a:cubicBezTo>
                  <a:pt x="2072" y="1046"/>
                  <a:pt x="2070" y="1045"/>
                  <a:pt x="2068" y="1044"/>
                </a:cubicBezTo>
                <a:cubicBezTo>
                  <a:pt x="2068" y="1038"/>
                  <a:pt x="2069" y="1032"/>
                  <a:pt x="2068" y="1026"/>
                </a:cubicBezTo>
                <a:cubicBezTo>
                  <a:pt x="2067" y="991"/>
                  <a:pt x="2056" y="959"/>
                  <a:pt x="2033" y="933"/>
                </a:cubicBezTo>
                <a:cubicBezTo>
                  <a:pt x="2021" y="919"/>
                  <a:pt x="2006" y="909"/>
                  <a:pt x="1987" y="918"/>
                </a:cubicBezTo>
                <a:cubicBezTo>
                  <a:pt x="2003" y="964"/>
                  <a:pt x="2018" y="1008"/>
                  <a:pt x="2036" y="1052"/>
                </a:cubicBezTo>
                <a:cubicBezTo>
                  <a:pt x="2046" y="1076"/>
                  <a:pt x="2058" y="1099"/>
                  <a:pt x="2073" y="1120"/>
                </a:cubicBezTo>
                <a:cubicBezTo>
                  <a:pt x="2081" y="1133"/>
                  <a:pt x="2095" y="1143"/>
                  <a:pt x="2107" y="1154"/>
                </a:cubicBezTo>
                <a:cubicBezTo>
                  <a:pt x="2108" y="1153"/>
                  <a:pt x="2110" y="1151"/>
                  <a:pt x="2112" y="1150"/>
                </a:cubicBezTo>
                <a:cubicBezTo>
                  <a:pt x="2107" y="1102"/>
                  <a:pt x="2123" y="1052"/>
                  <a:pt x="2102" y="1003"/>
                </a:cubicBezTo>
                <a:cubicBezTo>
                  <a:pt x="2097" y="1011"/>
                  <a:pt x="2094" y="1020"/>
                  <a:pt x="2090" y="1028"/>
                </a:cubicBezTo>
                <a:cubicBezTo>
                  <a:pt x="2085" y="1035"/>
                  <a:pt x="2079" y="1040"/>
                  <a:pt x="2073" y="1047"/>
                </a:cubicBezTo>
                <a:close/>
                <a:moveTo>
                  <a:pt x="2285" y="434"/>
                </a:moveTo>
                <a:cubicBezTo>
                  <a:pt x="2287" y="435"/>
                  <a:pt x="2290" y="436"/>
                  <a:pt x="2292" y="436"/>
                </a:cubicBezTo>
                <a:cubicBezTo>
                  <a:pt x="2299" y="421"/>
                  <a:pt x="2308" y="406"/>
                  <a:pt x="2313" y="390"/>
                </a:cubicBezTo>
                <a:cubicBezTo>
                  <a:pt x="2315" y="382"/>
                  <a:pt x="2311" y="370"/>
                  <a:pt x="2305" y="364"/>
                </a:cubicBezTo>
                <a:cubicBezTo>
                  <a:pt x="2289" y="347"/>
                  <a:pt x="2288" y="330"/>
                  <a:pt x="2296" y="311"/>
                </a:cubicBezTo>
                <a:cubicBezTo>
                  <a:pt x="2299" y="305"/>
                  <a:pt x="2301" y="299"/>
                  <a:pt x="2300" y="294"/>
                </a:cubicBezTo>
                <a:cubicBezTo>
                  <a:pt x="2287" y="261"/>
                  <a:pt x="2269" y="253"/>
                  <a:pt x="2234" y="265"/>
                </a:cubicBezTo>
                <a:cubicBezTo>
                  <a:pt x="2230" y="267"/>
                  <a:pt x="2225" y="268"/>
                  <a:pt x="2221" y="270"/>
                </a:cubicBezTo>
                <a:cubicBezTo>
                  <a:pt x="2210" y="277"/>
                  <a:pt x="2202" y="277"/>
                  <a:pt x="2194" y="264"/>
                </a:cubicBezTo>
                <a:cubicBezTo>
                  <a:pt x="2189" y="257"/>
                  <a:pt x="2176" y="250"/>
                  <a:pt x="2169" y="252"/>
                </a:cubicBezTo>
                <a:cubicBezTo>
                  <a:pt x="2145" y="257"/>
                  <a:pt x="2127" y="271"/>
                  <a:pt x="2115" y="291"/>
                </a:cubicBezTo>
                <a:cubicBezTo>
                  <a:pt x="2116" y="293"/>
                  <a:pt x="2117" y="295"/>
                  <a:pt x="2118" y="297"/>
                </a:cubicBezTo>
                <a:cubicBezTo>
                  <a:pt x="2130" y="292"/>
                  <a:pt x="2142" y="286"/>
                  <a:pt x="2154" y="281"/>
                </a:cubicBezTo>
                <a:cubicBezTo>
                  <a:pt x="2156" y="288"/>
                  <a:pt x="2158" y="295"/>
                  <a:pt x="2160" y="303"/>
                </a:cubicBezTo>
                <a:cubicBezTo>
                  <a:pt x="2167" y="299"/>
                  <a:pt x="2173" y="296"/>
                  <a:pt x="2177" y="294"/>
                </a:cubicBezTo>
                <a:cubicBezTo>
                  <a:pt x="2177" y="304"/>
                  <a:pt x="2176" y="313"/>
                  <a:pt x="2176" y="321"/>
                </a:cubicBezTo>
                <a:cubicBezTo>
                  <a:pt x="2190" y="312"/>
                  <a:pt x="2189" y="291"/>
                  <a:pt x="2212" y="293"/>
                </a:cubicBezTo>
                <a:cubicBezTo>
                  <a:pt x="2203" y="309"/>
                  <a:pt x="2187" y="321"/>
                  <a:pt x="2194" y="341"/>
                </a:cubicBezTo>
                <a:cubicBezTo>
                  <a:pt x="2204" y="327"/>
                  <a:pt x="2214" y="313"/>
                  <a:pt x="2223" y="299"/>
                </a:cubicBezTo>
                <a:cubicBezTo>
                  <a:pt x="2226" y="318"/>
                  <a:pt x="2204" y="329"/>
                  <a:pt x="2209" y="352"/>
                </a:cubicBezTo>
                <a:cubicBezTo>
                  <a:pt x="2226" y="341"/>
                  <a:pt x="2224" y="317"/>
                  <a:pt x="2246" y="316"/>
                </a:cubicBezTo>
                <a:cubicBezTo>
                  <a:pt x="2232" y="343"/>
                  <a:pt x="2232" y="343"/>
                  <a:pt x="2238" y="349"/>
                </a:cubicBezTo>
                <a:cubicBezTo>
                  <a:pt x="2246" y="338"/>
                  <a:pt x="2254" y="326"/>
                  <a:pt x="2262" y="315"/>
                </a:cubicBezTo>
                <a:cubicBezTo>
                  <a:pt x="2264" y="316"/>
                  <a:pt x="2266" y="318"/>
                  <a:pt x="2269" y="319"/>
                </a:cubicBezTo>
                <a:cubicBezTo>
                  <a:pt x="2265" y="325"/>
                  <a:pt x="2262" y="331"/>
                  <a:pt x="2259" y="337"/>
                </a:cubicBezTo>
                <a:cubicBezTo>
                  <a:pt x="2256" y="343"/>
                  <a:pt x="2253" y="349"/>
                  <a:pt x="2250" y="355"/>
                </a:cubicBezTo>
                <a:cubicBezTo>
                  <a:pt x="2257" y="354"/>
                  <a:pt x="2263" y="354"/>
                  <a:pt x="2271" y="353"/>
                </a:cubicBezTo>
                <a:cubicBezTo>
                  <a:pt x="2268" y="372"/>
                  <a:pt x="2281" y="368"/>
                  <a:pt x="2295" y="363"/>
                </a:cubicBezTo>
                <a:cubicBezTo>
                  <a:pt x="2291" y="389"/>
                  <a:pt x="2288" y="411"/>
                  <a:pt x="2285" y="434"/>
                </a:cubicBezTo>
                <a:close/>
                <a:moveTo>
                  <a:pt x="1978" y="2250"/>
                </a:moveTo>
                <a:cubicBezTo>
                  <a:pt x="1953" y="2293"/>
                  <a:pt x="1961" y="2319"/>
                  <a:pt x="1997" y="2338"/>
                </a:cubicBezTo>
                <a:cubicBezTo>
                  <a:pt x="2017" y="2349"/>
                  <a:pt x="2036" y="2363"/>
                  <a:pt x="2055" y="2375"/>
                </a:cubicBezTo>
                <a:cubicBezTo>
                  <a:pt x="2058" y="2377"/>
                  <a:pt x="2063" y="2378"/>
                  <a:pt x="2066" y="2376"/>
                </a:cubicBezTo>
                <a:cubicBezTo>
                  <a:pt x="2104" y="2359"/>
                  <a:pt x="2140" y="2340"/>
                  <a:pt x="2165" y="2305"/>
                </a:cubicBezTo>
                <a:cubicBezTo>
                  <a:pt x="2175" y="2292"/>
                  <a:pt x="2180" y="2277"/>
                  <a:pt x="2172" y="2263"/>
                </a:cubicBezTo>
                <a:cubicBezTo>
                  <a:pt x="2162" y="2268"/>
                  <a:pt x="2153" y="2273"/>
                  <a:pt x="2142" y="2279"/>
                </a:cubicBezTo>
                <a:cubicBezTo>
                  <a:pt x="2143" y="2281"/>
                  <a:pt x="2145" y="2285"/>
                  <a:pt x="2145" y="2287"/>
                </a:cubicBezTo>
                <a:cubicBezTo>
                  <a:pt x="2140" y="2293"/>
                  <a:pt x="2134" y="2299"/>
                  <a:pt x="2127" y="2306"/>
                </a:cubicBezTo>
                <a:cubicBezTo>
                  <a:pt x="2122" y="2298"/>
                  <a:pt x="2115" y="2289"/>
                  <a:pt x="2109" y="2280"/>
                </a:cubicBezTo>
                <a:cubicBezTo>
                  <a:pt x="2107" y="2281"/>
                  <a:pt x="2106" y="2282"/>
                  <a:pt x="2105" y="2283"/>
                </a:cubicBezTo>
                <a:cubicBezTo>
                  <a:pt x="2105" y="2288"/>
                  <a:pt x="2106" y="2294"/>
                  <a:pt x="2107" y="2301"/>
                </a:cubicBezTo>
                <a:cubicBezTo>
                  <a:pt x="2099" y="2295"/>
                  <a:pt x="2092" y="2290"/>
                  <a:pt x="2084" y="2285"/>
                </a:cubicBezTo>
                <a:cubicBezTo>
                  <a:pt x="2077" y="2305"/>
                  <a:pt x="2100" y="2321"/>
                  <a:pt x="2089" y="2343"/>
                </a:cubicBezTo>
                <a:cubicBezTo>
                  <a:pt x="2082" y="2329"/>
                  <a:pt x="2077" y="2319"/>
                  <a:pt x="2070" y="2305"/>
                </a:cubicBezTo>
                <a:cubicBezTo>
                  <a:pt x="2066" y="2317"/>
                  <a:pt x="2064" y="2323"/>
                  <a:pt x="2060" y="2335"/>
                </a:cubicBezTo>
                <a:cubicBezTo>
                  <a:pt x="2057" y="2322"/>
                  <a:pt x="2056" y="2314"/>
                  <a:pt x="2054" y="2304"/>
                </a:cubicBezTo>
                <a:cubicBezTo>
                  <a:pt x="2045" y="2310"/>
                  <a:pt x="2039" y="2314"/>
                  <a:pt x="2032" y="2318"/>
                </a:cubicBezTo>
                <a:cubicBezTo>
                  <a:pt x="2031" y="2313"/>
                  <a:pt x="2029" y="2308"/>
                  <a:pt x="2027" y="2302"/>
                </a:cubicBezTo>
                <a:cubicBezTo>
                  <a:pt x="2021" y="2306"/>
                  <a:pt x="2017" y="2309"/>
                  <a:pt x="2015" y="2310"/>
                </a:cubicBezTo>
                <a:cubicBezTo>
                  <a:pt x="2003" y="2290"/>
                  <a:pt x="1992" y="2272"/>
                  <a:pt x="1978" y="2250"/>
                </a:cubicBezTo>
                <a:close/>
                <a:moveTo>
                  <a:pt x="2180" y="2351"/>
                </a:moveTo>
                <a:cubicBezTo>
                  <a:pt x="2182" y="2357"/>
                  <a:pt x="2185" y="2363"/>
                  <a:pt x="2188" y="2371"/>
                </a:cubicBezTo>
                <a:cubicBezTo>
                  <a:pt x="2204" y="2366"/>
                  <a:pt x="2219" y="2362"/>
                  <a:pt x="2233" y="2357"/>
                </a:cubicBezTo>
                <a:cubicBezTo>
                  <a:pt x="2298" y="2334"/>
                  <a:pt x="2318" y="2298"/>
                  <a:pt x="2309" y="2229"/>
                </a:cubicBezTo>
                <a:cubicBezTo>
                  <a:pt x="2305" y="2204"/>
                  <a:pt x="2286" y="2194"/>
                  <a:pt x="2271" y="2180"/>
                </a:cubicBezTo>
                <a:cubicBezTo>
                  <a:pt x="2269" y="2178"/>
                  <a:pt x="2264" y="2179"/>
                  <a:pt x="2257" y="2179"/>
                </a:cubicBezTo>
                <a:cubicBezTo>
                  <a:pt x="2267" y="2197"/>
                  <a:pt x="2275" y="2212"/>
                  <a:pt x="2284" y="2228"/>
                </a:cubicBezTo>
                <a:cubicBezTo>
                  <a:pt x="2267" y="2235"/>
                  <a:pt x="2254" y="2213"/>
                  <a:pt x="2241" y="2230"/>
                </a:cubicBezTo>
                <a:cubicBezTo>
                  <a:pt x="2249" y="2235"/>
                  <a:pt x="2257" y="2240"/>
                  <a:pt x="2269" y="2248"/>
                </a:cubicBezTo>
                <a:cubicBezTo>
                  <a:pt x="2256" y="2247"/>
                  <a:pt x="2249" y="2247"/>
                  <a:pt x="2243" y="2247"/>
                </a:cubicBezTo>
                <a:cubicBezTo>
                  <a:pt x="2243" y="2248"/>
                  <a:pt x="2242" y="2249"/>
                  <a:pt x="2242" y="2251"/>
                </a:cubicBezTo>
                <a:cubicBezTo>
                  <a:pt x="2249" y="2256"/>
                  <a:pt x="2256" y="2261"/>
                  <a:pt x="2263" y="2267"/>
                </a:cubicBezTo>
                <a:cubicBezTo>
                  <a:pt x="2262" y="2269"/>
                  <a:pt x="2261" y="2271"/>
                  <a:pt x="2260" y="2272"/>
                </a:cubicBezTo>
                <a:cubicBezTo>
                  <a:pt x="2244" y="2266"/>
                  <a:pt x="2229" y="2260"/>
                  <a:pt x="2213" y="2254"/>
                </a:cubicBezTo>
                <a:cubicBezTo>
                  <a:pt x="2212" y="2257"/>
                  <a:pt x="2211" y="2259"/>
                  <a:pt x="2210" y="2261"/>
                </a:cubicBezTo>
                <a:cubicBezTo>
                  <a:pt x="2226" y="2272"/>
                  <a:pt x="2241" y="2282"/>
                  <a:pt x="2257" y="2292"/>
                </a:cubicBezTo>
                <a:cubicBezTo>
                  <a:pt x="2256" y="2294"/>
                  <a:pt x="2254" y="2297"/>
                  <a:pt x="2253" y="2299"/>
                </a:cubicBezTo>
                <a:cubicBezTo>
                  <a:pt x="2245" y="2295"/>
                  <a:pt x="2237" y="2291"/>
                  <a:pt x="2229" y="2287"/>
                </a:cubicBezTo>
                <a:cubicBezTo>
                  <a:pt x="2221" y="2283"/>
                  <a:pt x="2213" y="2274"/>
                  <a:pt x="2206" y="2287"/>
                </a:cubicBezTo>
                <a:cubicBezTo>
                  <a:pt x="2220" y="2297"/>
                  <a:pt x="2233" y="2307"/>
                  <a:pt x="2247" y="2317"/>
                </a:cubicBezTo>
                <a:cubicBezTo>
                  <a:pt x="2230" y="2322"/>
                  <a:pt x="2221" y="2299"/>
                  <a:pt x="2204" y="2312"/>
                </a:cubicBezTo>
                <a:cubicBezTo>
                  <a:pt x="2208" y="2318"/>
                  <a:pt x="2211" y="2323"/>
                  <a:pt x="2214" y="2327"/>
                </a:cubicBezTo>
                <a:cubicBezTo>
                  <a:pt x="2204" y="2328"/>
                  <a:pt x="2196" y="2329"/>
                  <a:pt x="2186" y="2331"/>
                </a:cubicBezTo>
                <a:cubicBezTo>
                  <a:pt x="2191" y="2337"/>
                  <a:pt x="2194" y="2341"/>
                  <a:pt x="2198" y="2346"/>
                </a:cubicBezTo>
                <a:cubicBezTo>
                  <a:pt x="2191" y="2347"/>
                  <a:pt x="2186" y="2349"/>
                  <a:pt x="2180" y="2351"/>
                </a:cubicBezTo>
                <a:close/>
                <a:moveTo>
                  <a:pt x="434" y="312"/>
                </a:moveTo>
                <a:cubicBezTo>
                  <a:pt x="427" y="297"/>
                  <a:pt x="422" y="285"/>
                  <a:pt x="416" y="273"/>
                </a:cubicBezTo>
                <a:cubicBezTo>
                  <a:pt x="417" y="273"/>
                  <a:pt x="418" y="272"/>
                  <a:pt x="419" y="272"/>
                </a:cubicBezTo>
                <a:cubicBezTo>
                  <a:pt x="425" y="276"/>
                  <a:pt x="431" y="281"/>
                  <a:pt x="440" y="288"/>
                </a:cubicBezTo>
                <a:cubicBezTo>
                  <a:pt x="439" y="276"/>
                  <a:pt x="438" y="269"/>
                  <a:pt x="437" y="262"/>
                </a:cubicBezTo>
                <a:cubicBezTo>
                  <a:pt x="439" y="260"/>
                  <a:pt x="442" y="258"/>
                  <a:pt x="444" y="256"/>
                </a:cubicBezTo>
                <a:cubicBezTo>
                  <a:pt x="448" y="264"/>
                  <a:pt x="452" y="271"/>
                  <a:pt x="457" y="281"/>
                </a:cubicBezTo>
                <a:cubicBezTo>
                  <a:pt x="475" y="253"/>
                  <a:pt x="497" y="255"/>
                  <a:pt x="522" y="268"/>
                </a:cubicBezTo>
                <a:cubicBezTo>
                  <a:pt x="519" y="241"/>
                  <a:pt x="491" y="222"/>
                  <a:pt x="470" y="231"/>
                </a:cubicBezTo>
                <a:cubicBezTo>
                  <a:pt x="451" y="239"/>
                  <a:pt x="433" y="239"/>
                  <a:pt x="416" y="229"/>
                </a:cubicBezTo>
                <a:cubicBezTo>
                  <a:pt x="406" y="223"/>
                  <a:pt x="399" y="226"/>
                  <a:pt x="393" y="235"/>
                </a:cubicBezTo>
                <a:cubicBezTo>
                  <a:pt x="374" y="263"/>
                  <a:pt x="354" y="291"/>
                  <a:pt x="337" y="321"/>
                </a:cubicBezTo>
                <a:cubicBezTo>
                  <a:pt x="330" y="333"/>
                  <a:pt x="328" y="349"/>
                  <a:pt x="327" y="364"/>
                </a:cubicBezTo>
                <a:cubicBezTo>
                  <a:pt x="326" y="382"/>
                  <a:pt x="338" y="392"/>
                  <a:pt x="355" y="392"/>
                </a:cubicBezTo>
                <a:cubicBezTo>
                  <a:pt x="351" y="386"/>
                  <a:pt x="346" y="379"/>
                  <a:pt x="341" y="373"/>
                </a:cubicBezTo>
                <a:cubicBezTo>
                  <a:pt x="362" y="365"/>
                  <a:pt x="362" y="365"/>
                  <a:pt x="366" y="335"/>
                </a:cubicBezTo>
                <a:cubicBezTo>
                  <a:pt x="371" y="335"/>
                  <a:pt x="376" y="335"/>
                  <a:pt x="381" y="336"/>
                </a:cubicBezTo>
                <a:cubicBezTo>
                  <a:pt x="380" y="308"/>
                  <a:pt x="382" y="307"/>
                  <a:pt x="434" y="312"/>
                </a:cubicBezTo>
                <a:close/>
                <a:moveTo>
                  <a:pt x="2241" y="2172"/>
                </a:moveTo>
                <a:cubicBezTo>
                  <a:pt x="2276" y="2168"/>
                  <a:pt x="2292" y="2147"/>
                  <a:pt x="2284" y="2115"/>
                </a:cubicBezTo>
                <a:cubicBezTo>
                  <a:pt x="2280" y="2095"/>
                  <a:pt x="2271" y="2091"/>
                  <a:pt x="2253" y="2099"/>
                </a:cubicBezTo>
                <a:cubicBezTo>
                  <a:pt x="2244" y="2102"/>
                  <a:pt x="2235" y="2105"/>
                  <a:pt x="2226" y="2108"/>
                </a:cubicBezTo>
                <a:cubicBezTo>
                  <a:pt x="2219" y="2065"/>
                  <a:pt x="2207" y="2049"/>
                  <a:pt x="2179" y="2043"/>
                </a:cubicBezTo>
                <a:cubicBezTo>
                  <a:pt x="2159" y="2040"/>
                  <a:pt x="2144" y="2045"/>
                  <a:pt x="2137" y="2057"/>
                </a:cubicBezTo>
                <a:cubicBezTo>
                  <a:pt x="2143" y="2062"/>
                  <a:pt x="2149" y="2066"/>
                  <a:pt x="2155" y="2070"/>
                </a:cubicBezTo>
                <a:cubicBezTo>
                  <a:pt x="2178" y="2074"/>
                  <a:pt x="2208" y="2096"/>
                  <a:pt x="2201" y="2111"/>
                </a:cubicBezTo>
                <a:cubicBezTo>
                  <a:pt x="2206" y="2114"/>
                  <a:pt x="2212" y="2117"/>
                  <a:pt x="2218" y="2120"/>
                </a:cubicBezTo>
                <a:cubicBezTo>
                  <a:pt x="2210" y="2126"/>
                  <a:pt x="2202" y="2132"/>
                  <a:pt x="2192" y="2140"/>
                </a:cubicBezTo>
                <a:cubicBezTo>
                  <a:pt x="2207" y="2143"/>
                  <a:pt x="2216" y="2144"/>
                  <a:pt x="2225" y="2146"/>
                </a:cubicBezTo>
                <a:cubicBezTo>
                  <a:pt x="2225" y="2147"/>
                  <a:pt x="2225" y="2148"/>
                  <a:pt x="2225" y="2149"/>
                </a:cubicBezTo>
                <a:cubicBezTo>
                  <a:pt x="2214" y="2151"/>
                  <a:pt x="2204" y="2152"/>
                  <a:pt x="2193" y="2153"/>
                </a:cubicBezTo>
                <a:cubicBezTo>
                  <a:pt x="2193" y="2155"/>
                  <a:pt x="2192" y="2157"/>
                  <a:pt x="2191" y="2159"/>
                </a:cubicBezTo>
                <a:cubicBezTo>
                  <a:pt x="2196" y="2161"/>
                  <a:pt x="2201" y="2164"/>
                  <a:pt x="2207" y="2166"/>
                </a:cubicBezTo>
                <a:cubicBezTo>
                  <a:pt x="2198" y="2170"/>
                  <a:pt x="2193" y="2172"/>
                  <a:pt x="2186" y="2175"/>
                </a:cubicBezTo>
                <a:cubicBezTo>
                  <a:pt x="2199" y="2181"/>
                  <a:pt x="2209" y="2187"/>
                  <a:pt x="2216" y="2190"/>
                </a:cubicBezTo>
                <a:cubicBezTo>
                  <a:pt x="2202" y="2204"/>
                  <a:pt x="2189" y="2217"/>
                  <a:pt x="2174" y="2232"/>
                </a:cubicBezTo>
                <a:cubicBezTo>
                  <a:pt x="2213" y="2236"/>
                  <a:pt x="2226" y="2223"/>
                  <a:pt x="2241" y="2172"/>
                </a:cubicBezTo>
                <a:close/>
                <a:moveTo>
                  <a:pt x="2090" y="888"/>
                </a:moveTo>
                <a:cubicBezTo>
                  <a:pt x="2105" y="842"/>
                  <a:pt x="2118" y="799"/>
                  <a:pt x="2133" y="754"/>
                </a:cubicBezTo>
                <a:cubicBezTo>
                  <a:pt x="2082" y="753"/>
                  <a:pt x="2037" y="771"/>
                  <a:pt x="1992" y="753"/>
                </a:cubicBezTo>
                <a:cubicBezTo>
                  <a:pt x="2021" y="801"/>
                  <a:pt x="2041" y="854"/>
                  <a:pt x="2090" y="888"/>
                </a:cubicBezTo>
                <a:close/>
                <a:moveTo>
                  <a:pt x="447" y="2070"/>
                </a:moveTo>
                <a:cubicBezTo>
                  <a:pt x="397" y="2057"/>
                  <a:pt x="329" y="2112"/>
                  <a:pt x="308" y="2176"/>
                </a:cubicBezTo>
                <a:cubicBezTo>
                  <a:pt x="327" y="2198"/>
                  <a:pt x="345" y="2218"/>
                  <a:pt x="362" y="2239"/>
                </a:cubicBezTo>
                <a:cubicBezTo>
                  <a:pt x="381" y="2261"/>
                  <a:pt x="402" y="2279"/>
                  <a:pt x="438" y="2278"/>
                </a:cubicBezTo>
                <a:cubicBezTo>
                  <a:pt x="422" y="2258"/>
                  <a:pt x="424" y="2227"/>
                  <a:pt x="387" y="2229"/>
                </a:cubicBezTo>
                <a:cubicBezTo>
                  <a:pt x="391" y="2224"/>
                  <a:pt x="394" y="2221"/>
                  <a:pt x="396" y="2218"/>
                </a:cubicBezTo>
                <a:cubicBezTo>
                  <a:pt x="398" y="2215"/>
                  <a:pt x="400" y="2212"/>
                  <a:pt x="402" y="2208"/>
                </a:cubicBezTo>
                <a:cubicBezTo>
                  <a:pt x="379" y="2200"/>
                  <a:pt x="379" y="2200"/>
                  <a:pt x="386" y="2180"/>
                </a:cubicBezTo>
                <a:cubicBezTo>
                  <a:pt x="357" y="2175"/>
                  <a:pt x="355" y="2170"/>
                  <a:pt x="372" y="2146"/>
                </a:cubicBezTo>
                <a:cubicBezTo>
                  <a:pt x="375" y="2142"/>
                  <a:pt x="378" y="2137"/>
                  <a:pt x="380" y="2132"/>
                </a:cubicBezTo>
                <a:cubicBezTo>
                  <a:pt x="391" y="2099"/>
                  <a:pt x="410" y="2076"/>
                  <a:pt x="447" y="2070"/>
                </a:cubicBezTo>
                <a:close/>
                <a:moveTo>
                  <a:pt x="1966" y="847"/>
                </a:moveTo>
                <a:cubicBezTo>
                  <a:pt x="1968" y="844"/>
                  <a:pt x="1970" y="842"/>
                  <a:pt x="1971" y="839"/>
                </a:cubicBezTo>
                <a:cubicBezTo>
                  <a:pt x="1943" y="795"/>
                  <a:pt x="1916" y="749"/>
                  <a:pt x="1873" y="716"/>
                </a:cubicBezTo>
                <a:cubicBezTo>
                  <a:pt x="1837" y="689"/>
                  <a:pt x="1803" y="700"/>
                  <a:pt x="1786" y="742"/>
                </a:cubicBezTo>
                <a:cubicBezTo>
                  <a:pt x="1807" y="752"/>
                  <a:pt x="1828" y="761"/>
                  <a:pt x="1848" y="773"/>
                </a:cubicBezTo>
                <a:cubicBezTo>
                  <a:pt x="1866" y="784"/>
                  <a:pt x="1882" y="799"/>
                  <a:pt x="1900" y="810"/>
                </a:cubicBezTo>
                <a:cubicBezTo>
                  <a:pt x="1921" y="823"/>
                  <a:pt x="1944" y="834"/>
                  <a:pt x="1966" y="847"/>
                </a:cubicBezTo>
                <a:close/>
                <a:moveTo>
                  <a:pt x="690" y="1954"/>
                </a:moveTo>
                <a:cubicBezTo>
                  <a:pt x="690" y="1953"/>
                  <a:pt x="690" y="1951"/>
                  <a:pt x="691" y="1949"/>
                </a:cubicBezTo>
                <a:cubicBezTo>
                  <a:pt x="639" y="1887"/>
                  <a:pt x="587" y="1825"/>
                  <a:pt x="536" y="1765"/>
                </a:cubicBezTo>
                <a:cubicBezTo>
                  <a:pt x="523" y="1806"/>
                  <a:pt x="510" y="1846"/>
                  <a:pt x="497" y="1887"/>
                </a:cubicBezTo>
                <a:cubicBezTo>
                  <a:pt x="517" y="1902"/>
                  <a:pt x="536" y="1894"/>
                  <a:pt x="556" y="1886"/>
                </a:cubicBezTo>
                <a:cubicBezTo>
                  <a:pt x="594" y="1870"/>
                  <a:pt x="614" y="1875"/>
                  <a:pt x="639" y="1908"/>
                </a:cubicBezTo>
                <a:cubicBezTo>
                  <a:pt x="648" y="1919"/>
                  <a:pt x="655" y="1931"/>
                  <a:pt x="665" y="1941"/>
                </a:cubicBezTo>
                <a:cubicBezTo>
                  <a:pt x="671" y="1947"/>
                  <a:pt x="681" y="1950"/>
                  <a:pt x="690" y="1954"/>
                </a:cubicBezTo>
                <a:close/>
                <a:moveTo>
                  <a:pt x="2033" y="338"/>
                </a:moveTo>
                <a:cubicBezTo>
                  <a:pt x="2039" y="350"/>
                  <a:pt x="2045" y="360"/>
                  <a:pt x="2050" y="369"/>
                </a:cubicBezTo>
                <a:cubicBezTo>
                  <a:pt x="2059" y="351"/>
                  <a:pt x="2038" y="336"/>
                  <a:pt x="2053" y="318"/>
                </a:cubicBezTo>
                <a:cubicBezTo>
                  <a:pt x="2059" y="333"/>
                  <a:pt x="2051" y="353"/>
                  <a:pt x="2074" y="359"/>
                </a:cubicBezTo>
                <a:cubicBezTo>
                  <a:pt x="2075" y="348"/>
                  <a:pt x="2076" y="338"/>
                  <a:pt x="2077" y="326"/>
                </a:cubicBezTo>
                <a:cubicBezTo>
                  <a:pt x="2083" y="332"/>
                  <a:pt x="2087" y="336"/>
                  <a:pt x="2093" y="343"/>
                </a:cubicBezTo>
                <a:cubicBezTo>
                  <a:pt x="2100" y="314"/>
                  <a:pt x="2093" y="292"/>
                  <a:pt x="2076" y="272"/>
                </a:cubicBezTo>
                <a:cubicBezTo>
                  <a:pt x="2069" y="262"/>
                  <a:pt x="2062" y="260"/>
                  <a:pt x="2051" y="266"/>
                </a:cubicBezTo>
                <a:cubicBezTo>
                  <a:pt x="2026" y="279"/>
                  <a:pt x="2006" y="297"/>
                  <a:pt x="1995" y="323"/>
                </a:cubicBezTo>
                <a:cubicBezTo>
                  <a:pt x="1986" y="343"/>
                  <a:pt x="1978" y="363"/>
                  <a:pt x="1971" y="384"/>
                </a:cubicBezTo>
                <a:cubicBezTo>
                  <a:pt x="1963" y="404"/>
                  <a:pt x="1977" y="431"/>
                  <a:pt x="2000" y="438"/>
                </a:cubicBezTo>
                <a:cubicBezTo>
                  <a:pt x="1999" y="417"/>
                  <a:pt x="1976" y="396"/>
                  <a:pt x="1998" y="375"/>
                </a:cubicBezTo>
                <a:cubicBezTo>
                  <a:pt x="2005" y="382"/>
                  <a:pt x="2010" y="389"/>
                  <a:pt x="2016" y="395"/>
                </a:cubicBezTo>
                <a:cubicBezTo>
                  <a:pt x="2018" y="394"/>
                  <a:pt x="2019" y="393"/>
                  <a:pt x="2020" y="392"/>
                </a:cubicBezTo>
                <a:cubicBezTo>
                  <a:pt x="2017" y="380"/>
                  <a:pt x="2014" y="368"/>
                  <a:pt x="2011" y="356"/>
                </a:cubicBezTo>
                <a:cubicBezTo>
                  <a:pt x="2013" y="355"/>
                  <a:pt x="2015" y="354"/>
                  <a:pt x="2017" y="354"/>
                </a:cubicBezTo>
                <a:cubicBezTo>
                  <a:pt x="2020" y="358"/>
                  <a:pt x="2023" y="362"/>
                  <a:pt x="2028" y="369"/>
                </a:cubicBezTo>
                <a:cubicBezTo>
                  <a:pt x="2030" y="357"/>
                  <a:pt x="2031" y="348"/>
                  <a:pt x="2033" y="338"/>
                </a:cubicBezTo>
                <a:close/>
                <a:moveTo>
                  <a:pt x="1815" y="594"/>
                </a:moveTo>
                <a:cubicBezTo>
                  <a:pt x="1864" y="637"/>
                  <a:pt x="1912" y="679"/>
                  <a:pt x="1961" y="722"/>
                </a:cubicBezTo>
                <a:cubicBezTo>
                  <a:pt x="1963" y="720"/>
                  <a:pt x="1965" y="718"/>
                  <a:pt x="1967" y="717"/>
                </a:cubicBezTo>
                <a:cubicBezTo>
                  <a:pt x="1955" y="699"/>
                  <a:pt x="1943" y="681"/>
                  <a:pt x="1930" y="664"/>
                </a:cubicBezTo>
                <a:cubicBezTo>
                  <a:pt x="1912" y="642"/>
                  <a:pt x="1907" y="619"/>
                  <a:pt x="1922" y="593"/>
                </a:cubicBezTo>
                <a:cubicBezTo>
                  <a:pt x="1924" y="589"/>
                  <a:pt x="1926" y="584"/>
                  <a:pt x="1927" y="581"/>
                </a:cubicBezTo>
                <a:cubicBezTo>
                  <a:pt x="1888" y="539"/>
                  <a:pt x="1844" y="546"/>
                  <a:pt x="1815" y="594"/>
                </a:cubicBezTo>
                <a:close/>
                <a:moveTo>
                  <a:pt x="517" y="2398"/>
                </a:moveTo>
                <a:cubicBezTo>
                  <a:pt x="516" y="2396"/>
                  <a:pt x="516" y="2394"/>
                  <a:pt x="515" y="2392"/>
                </a:cubicBezTo>
                <a:cubicBezTo>
                  <a:pt x="498" y="2390"/>
                  <a:pt x="480" y="2391"/>
                  <a:pt x="464" y="2386"/>
                </a:cubicBezTo>
                <a:cubicBezTo>
                  <a:pt x="448" y="2381"/>
                  <a:pt x="433" y="2371"/>
                  <a:pt x="417" y="2363"/>
                </a:cubicBezTo>
                <a:cubicBezTo>
                  <a:pt x="413" y="2367"/>
                  <a:pt x="406" y="2372"/>
                  <a:pt x="399" y="2377"/>
                </a:cubicBezTo>
                <a:cubicBezTo>
                  <a:pt x="398" y="2376"/>
                  <a:pt x="398" y="2375"/>
                  <a:pt x="397" y="2375"/>
                </a:cubicBezTo>
                <a:cubicBezTo>
                  <a:pt x="402" y="2365"/>
                  <a:pt x="406" y="2356"/>
                  <a:pt x="411" y="2347"/>
                </a:cubicBezTo>
                <a:cubicBezTo>
                  <a:pt x="410" y="2346"/>
                  <a:pt x="408" y="2346"/>
                  <a:pt x="407" y="2345"/>
                </a:cubicBezTo>
                <a:cubicBezTo>
                  <a:pt x="401" y="2350"/>
                  <a:pt x="395" y="2354"/>
                  <a:pt x="386" y="2362"/>
                </a:cubicBezTo>
                <a:cubicBezTo>
                  <a:pt x="387" y="2351"/>
                  <a:pt x="388" y="2344"/>
                  <a:pt x="389" y="2336"/>
                </a:cubicBezTo>
                <a:cubicBezTo>
                  <a:pt x="382" y="2342"/>
                  <a:pt x="377" y="2345"/>
                  <a:pt x="372" y="2349"/>
                </a:cubicBezTo>
                <a:cubicBezTo>
                  <a:pt x="371" y="2349"/>
                  <a:pt x="370" y="2348"/>
                  <a:pt x="370" y="2347"/>
                </a:cubicBezTo>
                <a:cubicBezTo>
                  <a:pt x="374" y="2338"/>
                  <a:pt x="379" y="2329"/>
                  <a:pt x="384" y="2319"/>
                </a:cubicBezTo>
                <a:cubicBezTo>
                  <a:pt x="374" y="2318"/>
                  <a:pt x="362" y="2319"/>
                  <a:pt x="360" y="2315"/>
                </a:cubicBezTo>
                <a:cubicBezTo>
                  <a:pt x="354" y="2306"/>
                  <a:pt x="353" y="2293"/>
                  <a:pt x="349" y="2282"/>
                </a:cubicBezTo>
                <a:cubicBezTo>
                  <a:pt x="346" y="2275"/>
                  <a:pt x="341" y="2268"/>
                  <a:pt x="338" y="2261"/>
                </a:cubicBezTo>
                <a:cubicBezTo>
                  <a:pt x="335" y="2262"/>
                  <a:pt x="332" y="2263"/>
                  <a:pt x="329" y="2265"/>
                </a:cubicBezTo>
                <a:cubicBezTo>
                  <a:pt x="340" y="2315"/>
                  <a:pt x="352" y="2364"/>
                  <a:pt x="363" y="2412"/>
                </a:cubicBezTo>
                <a:cubicBezTo>
                  <a:pt x="404" y="2412"/>
                  <a:pt x="439" y="2413"/>
                  <a:pt x="475" y="2411"/>
                </a:cubicBezTo>
                <a:cubicBezTo>
                  <a:pt x="489" y="2411"/>
                  <a:pt x="503" y="2403"/>
                  <a:pt x="517" y="2398"/>
                </a:cubicBezTo>
                <a:close/>
                <a:moveTo>
                  <a:pt x="2320" y="491"/>
                </a:moveTo>
                <a:cubicBezTo>
                  <a:pt x="2290" y="475"/>
                  <a:pt x="2285" y="469"/>
                  <a:pt x="2267" y="436"/>
                </a:cubicBezTo>
                <a:cubicBezTo>
                  <a:pt x="2261" y="424"/>
                  <a:pt x="2254" y="411"/>
                  <a:pt x="2247" y="400"/>
                </a:cubicBezTo>
                <a:cubicBezTo>
                  <a:pt x="2229" y="375"/>
                  <a:pt x="2205" y="377"/>
                  <a:pt x="2190" y="406"/>
                </a:cubicBezTo>
                <a:cubicBezTo>
                  <a:pt x="2200" y="403"/>
                  <a:pt x="2210" y="400"/>
                  <a:pt x="2221" y="397"/>
                </a:cubicBezTo>
                <a:cubicBezTo>
                  <a:pt x="2223" y="413"/>
                  <a:pt x="2225" y="427"/>
                  <a:pt x="2226" y="443"/>
                </a:cubicBezTo>
                <a:cubicBezTo>
                  <a:pt x="2227" y="442"/>
                  <a:pt x="2224" y="444"/>
                  <a:pt x="2219" y="446"/>
                </a:cubicBezTo>
                <a:cubicBezTo>
                  <a:pt x="2225" y="451"/>
                  <a:pt x="2229" y="455"/>
                  <a:pt x="2234" y="459"/>
                </a:cubicBezTo>
                <a:cubicBezTo>
                  <a:pt x="2227" y="461"/>
                  <a:pt x="2221" y="463"/>
                  <a:pt x="2220" y="464"/>
                </a:cubicBezTo>
                <a:cubicBezTo>
                  <a:pt x="2233" y="473"/>
                  <a:pt x="2246" y="483"/>
                  <a:pt x="2262" y="494"/>
                </a:cubicBezTo>
                <a:cubicBezTo>
                  <a:pt x="2248" y="498"/>
                  <a:pt x="2241" y="499"/>
                  <a:pt x="2236" y="501"/>
                </a:cubicBezTo>
                <a:cubicBezTo>
                  <a:pt x="2242" y="512"/>
                  <a:pt x="2248" y="522"/>
                  <a:pt x="2254" y="534"/>
                </a:cubicBezTo>
                <a:cubicBezTo>
                  <a:pt x="2293" y="538"/>
                  <a:pt x="2315" y="524"/>
                  <a:pt x="2320" y="491"/>
                </a:cubicBezTo>
                <a:close/>
                <a:moveTo>
                  <a:pt x="462" y="538"/>
                </a:moveTo>
                <a:cubicBezTo>
                  <a:pt x="432" y="548"/>
                  <a:pt x="410" y="541"/>
                  <a:pt x="396" y="518"/>
                </a:cubicBezTo>
                <a:cubicBezTo>
                  <a:pt x="384" y="497"/>
                  <a:pt x="367" y="475"/>
                  <a:pt x="392" y="450"/>
                </a:cubicBezTo>
                <a:cubicBezTo>
                  <a:pt x="393" y="449"/>
                  <a:pt x="393" y="447"/>
                  <a:pt x="393" y="445"/>
                </a:cubicBezTo>
                <a:cubicBezTo>
                  <a:pt x="393" y="432"/>
                  <a:pt x="376" y="420"/>
                  <a:pt x="359" y="419"/>
                </a:cubicBezTo>
                <a:cubicBezTo>
                  <a:pt x="339" y="419"/>
                  <a:pt x="322" y="429"/>
                  <a:pt x="321" y="443"/>
                </a:cubicBezTo>
                <a:cubicBezTo>
                  <a:pt x="319" y="463"/>
                  <a:pt x="321" y="480"/>
                  <a:pt x="340" y="495"/>
                </a:cubicBezTo>
                <a:cubicBezTo>
                  <a:pt x="361" y="511"/>
                  <a:pt x="377" y="534"/>
                  <a:pt x="397" y="550"/>
                </a:cubicBezTo>
                <a:cubicBezTo>
                  <a:pt x="421" y="570"/>
                  <a:pt x="441" y="566"/>
                  <a:pt x="462" y="538"/>
                </a:cubicBezTo>
                <a:close/>
                <a:moveTo>
                  <a:pt x="1399" y="811"/>
                </a:moveTo>
                <a:cubicBezTo>
                  <a:pt x="1331" y="921"/>
                  <a:pt x="1283" y="1039"/>
                  <a:pt x="1264" y="1168"/>
                </a:cubicBezTo>
                <a:cubicBezTo>
                  <a:pt x="1267" y="1168"/>
                  <a:pt x="1269" y="1169"/>
                  <a:pt x="1271" y="1170"/>
                </a:cubicBezTo>
                <a:cubicBezTo>
                  <a:pt x="1313" y="1050"/>
                  <a:pt x="1356" y="930"/>
                  <a:pt x="1399" y="811"/>
                </a:cubicBezTo>
                <a:close/>
                <a:moveTo>
                  <a:pt x="613" y="846"/>
                </a:moveTo>
                <a:cubicBezTo>
                  <a:pt x="595" y="893"/>
                  <a:pt x="546" y="924"/>
                  <a:pt x="551" y="981"/>
                </a:cubicBezTo>
                <a:cubicBezTo>
                  <a:pt x="590" y="977"/>
                  <a:pt x="625" y="947"/>
                  <a:pt x="635" y="909"/>
                </a:cubicBezTo>
                <a:cubicBezTo>
                  <a:pt x="643" y="883"/>
                  <a:pt x="636" y="864"/>
                  <a:pt x="613" y="846"/>
                </a:cubicBezTo>
                <a:close/>
                <a:moveTo>
                  <a:pt x="443" y="1921"/>
                </a:moveTo>
                <a:cubicBezTo>
                  <a:pt x="445" y="1920"/>
                  <a:pt x="447" y="1919"/>
                  <a:pt x="450" y="1917"/>
                </a:cubicBezTo>
                <a:cubicBezTo>
                  <a:pt x="432" y="1874"/>
                  <a:pt x="429" y="1830"/>
                  <a:pt x="435" y="1784"/>
                </a:cubicBezTo>
                <a:cubicBezTo>
                  <a:pt x="442" y="1726"/>
                  <a:pt x="450" y="1667"/>
                  <a:pt x="458" y="1608"/>
                </a:cubicBezTo>
                <a:cubicBezTo>
                  <a:pt x="459" y="1599"/>
                  <a:pt x="458" y="1590"/>
                  <a:pt x="458" y="1576"/>
                </a:cubicBezTo>
                <a:cubicBezTo>
                  <a:pt x="427" y="1645"/>
                  <a:pt x="407" y="1790"/>
                  <a:pt x="420" y="1857"/>
                </a:cubicBezTo>
                <a:cubicBezTo>
                  <a:pt x="425" y="1879"/>
                  <a:pt x="435" y="1900"/>
                  <a:pt x="443" y="1921"/>
                </a:cubicBezTo>
                <a:close/>
                <a:moveTo>
                  <a:pt x="1338" y="1658"/>
                </a:moveTo>
                <a:cubicBezTo>
                  <a:pt x="1330" y="1658"/>
                  <a:pt x="1322" y="1656"/>
                  <a:pt x="1317" y="1659"/>
                </a:cubicBezTo>
                <a:cubicBezTo>
                  <a:pt x="1310" y="1663"/>
                  <a:pt x="1305" y="1670"/>
                  <a:pt x="1298" y="1676"/>
                </a:cubicBezTo>
                <a:cubicBezTo>
                  <a:pt x="1304" y="1681"/>
                  <a:pt x="1309" y="1686"/>
                  <a:pt x="1315" y="1689"/>
                </a:cubicBezTo>
                <a:cubicBezTo>
                  <a:pt x="1323" y="1693"/>
                  <a:pt x="1331" y="1695"/>
                  <a:pt x="1340" y="1698"/>
                </a:cubicBezTo>
                <a:cubicBezTo>
                  <a:pt x="1339" y="1700"/>
                  <a:pt x="1338" y="1702"/>
                  <a:pt x="1338" y="1704"/>
                </a:cubicBezTo>
                <a:cubicBezTo>
                  <a:pt x="1319" y="1699"/>
                  <a:pt x="1300" y="1693"/>
                  <a:pt x="1280" y="1687"/>
                </a:cubicBezTo>
                <a:cubicBezTo>
                  <a:pt x="1279" y="1706"/>
                  <a:pt x="1293" y="1707"/>
                  <a:pt x="1304" y="1710"/>
                </a:cubicBezTo>
                <a:cubicBezTo>
                  <a:pt x="1323" y="1714"/>
                  <a:pt x="1323" y="1714"/>
                  <a:pt x="1324" y="1729"/>
                </a:cubicBezTo>
                <a:cubicBezTo>
                  <a:pt x="1307" y="1727"/>
                  <a:pt x="1295" y="1703"/>
                  <a:pt x="1272" y="1720"/>
                </a:cubicBezTo>
                <a:cubicBezTo>
                  <a:pt x="1286" y="1728"/>
                  <a:pt x="1307" y="1724"/>
                  <a:pt x="1307" y="1747"/>
                </a:cubicBezTo>
                <a:cubicBezTo>
                  <a:pt x="1291" y="1746"/>
                  <a:pt x="1282" y="1725"/>
                  <a:pt x="1259" y="1738"/>
                </a:cubicBezTo>
                <a:cubicBezTo>
                  <a:pt x="1275" y="1746"/>
                  <a:pt x="1285" y="1754"/>
                  <a:pt x="1297" y="1757"/>
                </a:cubicBezTo>
                <a:cubicBezTo>
                  <a:pt x="1303" y="1759"/>
                  <a:pt x="1315" y="1757"/>
                  <a:pt x="1319" y="1752"/>
                </a:cubicBezTo>
                <a:cubicBezTo>
                  <a:pt x="1332" y="1735"/>
                  <a:pt x="1344" y="1718"/>
                  <a:pt x="1355" y="1699"/>
                </a:cubicBezTo>
                <a:cubicBezTo>
                  <a:pt x="1363" y="1685"/>
                  <a:pt x="1368" y="1669"/>
                  <a:pt x="1374" y="1653"/>
                </a:cubicBezTo>
                <a:cubicBezTo>
                  <a:pt x="1362" y="1651"/>
                  <a:pt x="1356" y="1650"/>
                  <a:pt x="1349" y="1649"/>
                </a:cubicBezTo>
                <a:cubicBezTo>
                  <a:pt x="1343" y="1647"/>
                  <a:pt x="1336" y="1644"/>
                  <a:pt x="1330" y="1642"/>
                </a:cubicBezTo>
                <a:cubicBezTo>
                  <a:pt x="1329" y="1643"/>
                  <a:pt x="1328" y="1644"/>
                  <a:pt x="1328" y="1645"/>
                </a:cubicBezTo>
                <a:cubicBezTo>
                  <a:pt x="1331" y="1649"/>
                  <a:pt x="1334" y="1654"/>
                  <a:pt x="1338" y="1658"/>
                </a:cubicBezTo>
                <a:close/>
                <a:moveTo>
                  <a:pt x="716" y="2056"/>
                </a:moveTo>
                <a:cubicBezTo>
                  <a:pt x="728" y="2064"/>
                  <a:pt x="738" y="2070"/>
                  <a:pt x="748" y="2077"/>
                </a:cubicBezTo>
                <a:cubicBezTo>
                  <a:pt x="761" y="2086"/>
                  <a:pt x="774" y="2094"/>
                  <a:pt x="788" y="2079"/>
                </a:cubicBezTo>
                <a:cubicBezTo>
                  <a:pt x="802" y="2065"/>
                  <a:pt x="803" y="2050"/>
                  <a:pt x="787" y="2035"/>
                </a:cubicBezTo>
                <a:cubicBezTo>
                  <a:pt x="767" y="2017"/>
                  <a:pt x="744" y="2001"/>
                  <a:pt x="722" y="1983"/>
                </a:cubicBezTo>
                <a:cubicBezTo>
                  <a:pt x="720" y="2010"/>
                  <a:pt x="718" y="2034"/>
                  <a:pt x="716" y="2056"/>
                </a:cubicBezTo>
                <a:close/>
                <a:moveTo>
                  <a:pt x="1357" y="1150"/>
                </a:moveTo>
                <a:cubicBezTo>
                  <a:pt x="1388" y="1104"/>
                  <a:pt x="1419" y="1057"/>
                  <a:pt x="1452" y="1011"/>
                </a:cubicBezTo>
                <a:cubicBezTo>
                  <a:pt x="1486" y="964"/>
                  <a:pt x="1522" y="920"/>
                  <a:pt x="1557" y="874"/>
                </a:cubicBezTo>
                <a:cubicBezTo>
                  <a:pt x="1555" y="873"/>
                  <a:pt x="1553" y="871"/>
                  <a:pt x="1551" y="869"/>
                </a:cubicBezTo>
                <a:cubicBezTo>
                  <a:pt x="1477" y="957"/>
                  <a:pt x="1385" y="1033"/>
                  <a:pt x="1357" y="1150"/>
                </a:cubicBezTo>
                <a:close/>
                <a:moveTo>
                  <a:pt x="2156" y="1549"/>
                </a:moveTo>
                <a:cubicBezTo>
                  <a:pt x="2155" y="1549"/>
                  <a:pt x="2153" y="1550"/>
                  <a:pt x="2152" y="1550"/>
                </a:cubicBezTo>
                <a:cubicBezTo>
                  <a:pt x="2151" y="1552"/>
                  <a:pt x="2150" y="1554"/>
                  <a:pt x="2150" y="1555"/>
                </a:cubicBezTo>
                <a:cubicBezTo>
                  <a:pt x="2151" y="1563"/>
                  <a:pt x="2152" y="1570"/>
                  <a:pt x="2154" y="1577"/>
                </a:cubicBezTo>
                <a:cubicBezTo>
                  <a:pt x="2171" y="1655"/>
                  <a:pt x="2191" y="1734"/>
                  <a:pt x="2193" y="1815"/>
                </a:cubicBezTo>
                <a:cubicBezTo>
                  <a:pt x="2194" y="1831"/>
                  <a:pt x="2199" y="1849"/>
                  <a:pt x="2205" y="1865"/>
                </a:cubicBezTo>
                <a:cubicBezTo>
                  <a:pt x="2209" y="1873"/>
                  <a:pt x="2218" y="1878"/>
                  <a:pt x="2224" y="1885"/>
                </a:cubicBezTo>
                <a:cubicBezTo>
                  <a:pt x="2222" y="1860"/>
                  <a:pt x="2215" y="1838"/>
                  <a:pt x="2211" y="1816"/>
                </a:cubicBezTo>
                <a:cubicBezTo>
                  <a:pt x="2200" y="1752"/>
                  <a:pt x="2192" y="1687"/>
                  <a:pt x="2180" y="1623"/>
                </a:cubicBezTo>
                <a:cubicBezTo>
                  <a:pt x="2175" y="1598"/>
                  <a:pt x="2164" y="1574"/>
                  <a:pt x="2156" y="1549"/>
                </a:cubicBezTo>
                <a:close/>
                <a:moveTo>
                  <a:pt x="504" y="985"/>
                </a:moveTo>
                <a:cubicBezTo>
                  <a:pt x="509" y="1033"/>
                  <a:pt x="494" y="1084"/>
                  <a:pt x="513" y="1133"/>
                </a:cubicBezTo>
                <a:cubicBezTo>
                  <a:pt x="539" y="1093"/>
                  <a:pt x="545" y="1050"/>
                  <a:pt x="538" y="1003"/>
                </a:cubicBezTo>
                <a:cubicBezTo>
                  <a:pt x="535" y="983"/>
                  <a:pt x="526" y="977"/>
                  <a:pt x="504" y="985"/>
                </a:cubicBezTo>
                <a:close/>
                <a:moveTo>
                  <a:pt x="764" y="1276"/>
                </a:moveTo>
                <a:cubicBezTo>
                  <a:pt x="767" y="1299"/>
                  <a:pt x="770" y="1323"/>
                  <a:pt x="775" y="1346"/>
                </a:cubicBezTo>
                <a:cubicBezTo>
                  <a:pt x="777" y="1354"/>
                  <a:pt x="788" y="1365"/>
                  <a:pt x="794" y="1365"/>
                </a:cubicBezTo>
                <a:cubicBezTo>
                  <a:pt x="802" y="1364"/>
                  <a:pt x="813" y="1356"/>
                  <a:pt x="818" y="1347"/>
                </a:cubicBezTo>
                <a:cubicBezTo>
                  <a:pt x="831" y="1324"/>
                  <a:pt x="829" y="1299"/>
                  <a:pt x="822" y="1274"/>
                </a:cubicBezTo>
                <a:cubicBezTo>
                  <a:pt x="819" y="1266"/>
                  <a:pt x="815" y="1260"/>
                  <a:pt x="812" y="1254"/>
                </a:cubicBezTo>
                <a:cubicBezTo>
                  <a:pt x="807" y="1267"/>
                  <a:pt x="804" y="1280"/>
                  <a:pt x="796" y="1287"/>
                </a:cubicBezTo>
                <a:cubicBezTo>
                  <a:pt x="793" y="1290"/>
                  <a:pt x="778" y="1281"/>
                  <a:pt x="764" y="1276"/>
                </a:cubicBezTo>
                <a:close/>
                <a:moveTo>
                  <a:pt x="938" y="981"/>
                </a:moveTo>
                <a:cubicBezTo>
                  <a:pt x="912" y="1013"/>
                  <a:pt x="907" y="1072"/>
                  <a:pt x="927" y="1098"/>
                </a:cubicBezTo>
                <a:cubicBezTo>
                  <a:pt x="935" y="1109"/>
                  <a:pt x="951" y="1115"/>
                  <a:pt x="965" y="1119"/>
                </a:cubicBezTo>
                <a:cubicBezTo>
                  <a:pt x="971" y="1120"/>
                  <a:pt x="984" y="1112"/>
                  <a:pt x="988" y="1105"/>
                </a:cubicBezTo>
                <a:cubicBezTo>
                  <a:pt x="1004" y="1078"/>
                  <a:pt x="996" y="1031"/>
                  <a:pt x="971" y="1004"/>
                </a:cubicBezTo>
                <a:cubicBezTo>
                  <a:pt x="971" y="1009"/>
                  <a:pt x="969" y="1013"/>
                  <a:pt x="970" y="1016"/>
                </a:cubicBezTo>
                <a:cubicBezTo>
                  <a:pt x="972" y="1031"/>
                  <a:pt x="975" y="1046"/>
                  <a:pt x="977" y="1062"/>
                </a:cubicBezTo>
                <a:cubicBezTo>
                  <a:pt x="980" y="1084"/>
                  <a:pt x="971" y="1098"/>
                  <a:pt x="955" y="1099"/>
                </a:cubicBezTo>
                <a:cubicBezTo>
                  <a:pt x="941" y="1100"/>
                  <a:pt x="932" y="1088"/>
                  <a:pt x="932" y="1065"/>
                </a:cubicBezTo>
                <a:cubicBezTo>
                  <a:pt x="933" y="1047"/>
                  <a:pt x="936" y="1028"/>
                  <a:pt x="937" y="1010"/>
                </a:cubicBezTo>
                <a:cubicBezTo>
                  <a:pt x="938" y="1002"/>
                  <a:pt x="938" y="994"/>
                  <a:pt x="938" y="981"/>
                </a:cubicBezTo>
                <a:close/>
                <a:moveTo>
                  <a:pt x="1238" y="2073"/>
                </a:moveTo>
                <a:cubicBezTo>
                  <a:pt x="1216" y="2083"/>
                  <a:pt x="1200" y="2092"/>
                  <a:pt x="1184" y="2100"/>
                </a:cubicBezTo>
                <a:cubicBezTo>
                  <a:pt x="1185" y="2103"/>
                  <a:pt x="1186" y="2107"/>
                  <a:pt x="1187" y="2110"/>
                </a:cubicBezTo>
                <a:cubicBezTo>
                  <a:pt x="1205" y="2106"/>
                  <a:pt x="1223" y="2102"/>
                  <a:pt x="1241" y="2097"/>
                </a:cubicBezTo>
                <a:cubicBezTo>
                  <a:pt x="1246" y="2095"/>
                  <a:pt x="1252" y="2086"/>
                  <a:pt x="1252" y="2080"/>
                </a:cubicBezTo>
                <a:cubicBezTo>
                  <a:pt x="1252" y="2021"/>
                  <a:pt x="1253" y="1961"/>
                  <a:pt x="1234" y="1904"/>
                </a:cubicBezTo>
                <a:cubicBezTo>
                  <a:pt x="1231" y="1895"/>
                  <a:pt x="1227" y="1887"/>
                  <a:pt x="1223" y="1879"/>
                </a:cubicBezTo>
                <a:cubicBezTo>
                  <a:pt x="1222" y="1879"/>
                  <a:pt x="1221" y="1880"/>
                  <a:pt x="1220" y="1880"/>
                </a:cubicBezTo>
                <a:cubicBezTo>
                  <a:pt x="1226" y="1945"/>
                  <a:pt x="1232" y="2011"/>
                  <a:pt x="1238" y="2073"/>
                </a:cubicBezTo>
                <a:close/>
                <a:moveTo>
                  <a:pt x="937" y="1522"/>
                </a:moveTo>
                <a:cubicBezTo>
                  <a:pt x="936" y="1523"/>
                  <a:pt x="935" y="1524"/>
                  <a:pt x="934" y="1525"/>
                </a:cubicBezTo>
                <a:cubicBezTo>
                  <a:pt x="935" y="1531"/>
                  <a:pt x="936" y="1538"/>
                  <a:pt x="937" y="1549"/>
                </a:cubicBezTo>
                <a:cubicBezTo>
                  <a:pt x="929" y="1538"/>
                  <a:pt x="923" y="1531"/>
                  <a:pt x="918" y="1523"/>
                </a:cubicBezTo>
                <a:cubicBezTo>
                  <a:pt x="916" y="1524"/>
                  <a:pt x="914" y="1525"/>
                  <a:pt x="912" y="1526"/>
                </a:cubicBezTo>
                <a:cubicBezTo>
                  <a:pt x="915" y="1535"/>
                  <a:pt x="918" y="1545"/>
                  <a:pt x="921" y="1555"/>
                </a:cubicBezTo>
                <a:cubicBezTo>
                  <a:pt x="920" y="1555"/>
                  <a:pt x="919" y="1556"/>
                  <a:pt x="918" y="1556"/>
                </a:cubicBezTo>
                <a:cubicBezTo>
                  <a:pt x="910" y="1545"/>
                  <a:pt x="901" y="1533"/>
                  <a:pt x="893" y="1521"/>
                </a:cubicBezTo>
                <a:cubicBezTo>
                  <a:pt x="891" y="1522"/>
                  <a:pt x="889" y="1523"/>
                  <a:pt x="887" y="1524"/>
                </a:cubicBezTo>
                <a:cubicBezTo>
                  <a:pt x="890" y="1534"/>
                  <a:pt x="893" y="1544"/>
                  <a:pt x="896" y="1554"/>
                </a:cubicBezTo>
                <a:cubicBezTo>
                  <a:pt x="895" y="1554"/>
                  <a:pt x="893" y="1554"/>
                  <a:pt x="892" y="1554"/>
                </a:cubicBezTo>
                <a:cubicBezTo>
                  <a:pt x="886" y="1546"/>
                  <a:pt x="880" y="1538"/>
                  <a:pt x="872" y="1528"/>
                </a:cubicBezTo>
                <a:cubicBezTo>
                  <a:pt x="856" y="1567"/>
                  <a:pt x="858" y="1578"/>
                  <a:pt x="880" y="1582"/>
                </a:cubicBezTo>
                <a:cubicBezTo>
                  <a:pt x="877" y="1571"/>
                  <a:pt x="874" y="1562"/>
                  <a:pt x="870" y="1551"/>
                </a:cubicBezTo>
                <a:cubicBezTo>
                  <a:pt x="884" y="1560"/>
                  <a:pt x="894" y="1572"/>
                  <a:pt x="906" y="1574"/>
                </a:cubicBezTo>
                <a:cubicBezTo>
                  <a:pt x="936" y="1577"/>
                  <a:pt x="962" y="1564"/>
                  <a:pt x="980" y="1540"/>
                </a:cubicBezTo>
                <a:cubicBezTo>
                  <a:pt x="990" y="1527"/>
                  <a:pt x="989" y="1514"/>
                  <a:pt x="975" y="1506"/>
                </a:cubicBezTo>
                <a:cubicBezTo>
                  <a:pt x="967" y="1512"/>
                  <a:pt x="961" y="1516"/>
                  <a:pt x="956" y="1520"/>
                </a:cubicBezTo>
                <a:cubicBezTo>
                  <a:pt x="956" y="1524"/>
                  <a:pt x="957" y="1530"/>
                  <a:pt x="959" y="1540"/>
                </a:cubicBezTo>
                <a:cubicBezTo>
                  <a:pt x="949" y="1532"/>
                  <a:pt x="943" y="1527"/>
                  <a:pt x="937" y="1522"/>
                </a:cubicBezTo>
                <a:close/>
                <a:moveTo>
                  <a:pt x="2222" y="778"/>
                </a:moveTo>
                <a:cubicBezTo>
                  <a:pt x="2219" y="801"/>
                  <a:pt x="2217" y="823"/>
                  <a:pt x="2212" y="845"/>
                </a:cubicBezTo>
                <a:cubicBezTo>
                  <a:pt x="2200" y="901"/>
                  <a:pt x="2186" y="957"/>
                  <a:pt x="2173" y="1012"/>
                </a:cubicBezTo>
                <a:cubicBezTo>
                  <a:pt x="2171" y="1022"/>
                  <a:pt x="2169" y="1032"/>
                  <a:pt x="2168" y="1042"/>
                </a:cubicBezTo>
                <a:cubicBezTo>
                  <a:pt x="2168" y="1052"/>
                  <a:pt x="2168" y="1062"/>
                  <a:pt x="2168" y="1072"/>
                </a:cubicBezTo>
                <a:cubicBezTo>
                  <a:pt x="2192" y="975"/>
                  <a:pt x="2237" y="882"/>
                  <a:pt x="2222" y="778"/>
                </a:cubicBezTo>
                <a:close/>
                <a:moveTo>
                  <a:pt x="848" y="1460"/>
                </a:moveTo>
                <a:cubicBezTo>
                  <a:pt x="842" y="1449"/>
                  <a:pt x="836" y="1439"/>
                  <a:pt x="830" y="1429"/>
                </a:cubicBezTo>
                <a:cubicBezTo>
                  <a:pt x="827" y="1430"/>
                  <a:pt x="824" y="1432"/>
                  <a:pt x="821" y="1433"/>
                </a:cubicBezTo>
                <a:cubicBezTo>
                  <a:pt x="826" y="1447"/>
                  <a:pt x="830" y="1461"/>
                  <a:pt x="835" y="1474"/>
                </a:cubicBezTo>
                <a:cubicBezTo>
                  <a:pt x="885" y="1477"/>
                  <a:pt x="952" y="1457"/>
                  <a:pt x="948" y="1415"/>
                </a:cubicBezTo>
                <a:cubicBezTo>
                  <a:pt x="933" y="1415"/>
                  <a:pt x="919" y="1415"/>
                  <a:pt x="903" y="1415"/>
                </a:cubicBezTo>
                <a:cubicBezTo>
                  <a:pt x="902" y="1419"/>
                  <a:pt x="900" y="1425"/>
                  <a:pt x="898" y="1432"/>
                </a:cubicBezTo>
                <a:cubicBezTo>
                  <a:pt x="894" y="1429"/>
                  <a:pt x="891" y="1427"/>
                  <a:pt x="888" y="1425"/>
                </a:cubicBezTo>
                <a:cubicBezTo>
                  <a:pt x="887" y="1425"/>
                  <a:pt x="886" y="1426"/>
                  <a:pt x="884" y="1427"/>
                </a:cubicBezTo>
                <a:cubicBezTo>
                  <a:pt x="888" y="1436"/>
                  <a:pt x="891" y="1445"/>
                  <a:pt x="894" y="1454"/>
                </a:cubicBezTo>
                <a:cubicBezTo>
                  <a:pt x="893" y="1454"/>
                  <a:pt x="892" y="1455"/>
                  <a:pt x="890" y="1455"/>
                </a:cubicBezTo>
                <a:cubicBezTo>
                  <a:pt x="886" y="1449"/>
                  <a:pt x="881" y="1443"/>
                  <a:pt x="876" y="1435"/>
                </a:cubicBezTo>
                <a:cubicBezTo>
                  <a:pt x="871" y="1441"/>
                  <a:pt x="867" y="1446"/>
                  <a:pt x="862" y="1451"/>
                </a:cubicBezTo>
                <a:cubicBezTo>
                  <a:pt x="860" y="1447"/>
                  <a:pt x="857" y="1444"/>
                  <a:pt x="853" y="1439"/>
                </a:cubicBezTo>
                <a:cubicBezTo>
                  <a:pt x="851" y="1448"/>
                  <a:pt x="850" y="1454"/>
                  <a:pt x="848" y="1460"/>
                </a:cubicBezTo>
                <a:close/>
                <a:moveTo>
                  <a:pt x="1061" y="1570"/>
                </a:moveTo>
                <a:cubicBezTo>
                  <a:pt x="1043" y="1545"/>
                  <a:pt x="1024" y="1522"/>
                  <a:pt x="1009" y="1496"/>
                </a:cubicBezTo>
                <a:cubicBezTo>
                  <a:pt x="988" y="1462"/>
                  <a:pt x="974" y="1424"/>
                  <a:pt x="976" y="1383"/>
                </a:cubicBezTo>
                <a:cubicBezTo>
                  <a:pt x="978" y="1355"/>
                  <a:pt x="990" y="1339"/>
                  <a:pt x="1014" y="1332"/>
                </a:cubicBezTo>
                <a:cubicBezTo>
                  <a:pt x="1022" y="1339"/>
                  <a:pt x="1029" y="1345"/>
                  <a:pt x="1036" y="1352"/>
                </a:cubicBezTo>
                <a:cubicBezTo>
                  <a:pt x="1039" y="1351"/>
                  <a:pt x="1041" y="1350"/>
                  <a:pt x="1043" y="1349"/>
                </a:cubicBezTo>
                <a:cubicBezTo>
                  <a:pt x="1042" y="1340"/>
                  <a:pt x="1043" y="1330"/>
                  <a:pt x="1038" y="1323"/>
                </a:cubicBezTo>
                <a:cubicBezTo>
                  <a:pt x="1028" y="1311"/>
                  <a:pt x="981" y="1324"/>
                  <a:pt x="976" y="1340"/>
                </a:cubicBezTo>
                <a:cubicBezTo>
                  <a:pt x="949" y="1418"/>
                  <a:pt x="989" y="1528"/>
                  <a:pt x="1061" y="1570"/>
                </a:cubicBezTo>
                <a:close/>
                <a:moveTo>
                  <a:pt x="845" y="1259"/>
                </a:moveTo>
                <a:cubicBezTo>
                  <a:pt x="838" y="1296"/>
                  <a:pt x="856" y="1346"/>
                  <a:pt x="897" y="1335"/>
                </a:cubicBezTo>
                <a:cubicBezTo>
                  <a:pt x="894" y="1300"/>
                  <a:pt x="907" y="1262"/>
                  <a:pt x="877" y="1231"/>
                </a:cubicBezTo>
                <a:cubicBezTo>
                  <a:pt x="874" y="1244"/>
                  <a:pt x="872" y="1255"/>
                  <a:pt x="870" y="1266"/>
                </a:cubicBezTo>
                <a:cubicBezTo>
                  <a:pt x="861" y="1264"/>
                  <a:pt x="853" y="1262"/>
                  <a:pt x="845" y="1259"/>
                </a:cubicBezTo>
                <a:close/>
                <a:moveTo>
                  <a:pt x="737" y="920"/>
                </a:moveTo>
                <a:cubicBezTo>
                  <a:pt x="768" y="919"/>
                  <a:pt x="749" y="898"/>
                  <a:pt x="747" y="883"/>
                </a:cubicBezTo>
                <a:cubicBezTo>
                  <a:pt x="757" y="885"/>
                  <a:pt x="764" y="887"/>
                  <a:pt x="774" y="889"/>
                </a:cubicBezTo>
                <a:cubicBezTo>
                  <a:pt x="771" y="880"/>
                  <a:pt x="770" y="875"/>
                  <a:pt x="767" y="867"/>
                </a:cubicBezTo>
                <a:cubicBezTo>
                  <a:pt x="774" y="872"/>
                  <a:pt x="779" y="875"/>
                  <a:pt x="784" y="879"/>
                </a:cubicBezTo>
                <a:cubicBezTo>
                  <a:pt x="786" y="877"/>
                  <a:pt x="788" y="876"/>
                  <a:pt x="789" y="874"/>
                </a:cubicBezTo>
                <a:cubicBezTo>
                  <a:pt x="783" y="866"/>
                  <a:pt x="778" y="856"/>
                  <a:pt x="769" y="850"/>
                </a:cubicBezTo>
                <a:cubicBezTo>
                  <a:pt x="765" y="847"/>
                  <a:pt x="751" y="848"/>
                  <a:pt x="749" y="851"/>
                </a:cubicBezTo>
                <a:cubicBezTo>
                  <a:pt x="736" y="885"/>
                  <a:pt x="722" y="919"/>
                  <a:pt x="713" y="954"/>
                </a:cubicBezTo>
                <a:cubicBezTo>
                  <a:pt x="708" y="968"/>
                  <a:pt x="715" y="985"/>
                  <a:pt x="732" y="997"/>
                </a:cubicBezTo>
                <a:cubicBezTo>
                  <a:pt x="734" y="970"/>
                  <a:pt x="735" y="946"/>
                  <a:pt x="737" y="920"/>
                </a:cubicBezTo>
                <a:close/>
                <a:moveTo>
                  <a:pt x="2234" y="553"/>
                </a:moveTo>
                <a:cubicBezTo>
                  <a:pt x="2220" y="560"/>
                  <a:pt x="2207" y="565"/>
                  <a:pt x="2197" y="572"/>
                </a:cubicBezTo>
                <a:cubicBezTo>
                  <a:pt x="2179" y="586"/>
                  <a:pt x="2162" y="588"/>
                  <a:pt x="2143" y="578"/>
                </a:cubicBezTo>
                <a:cubicBezTo>
                  <a:pt x="2140" y="577"/>
                  <a:pt x="2136" y="576"/>
                  <a:pt x="2132" y="575"/>
                </a:cubicBezTo>
                <a:cubicBezTo>
                  <a:pt x="2140" y="602"/>
                  <a:pt x="2155" y="613"/>
                  <a:pt x="2180" y="610"/>
                </a:cubicBezTo>
                <a:cubicBezTo>
                  <a:pt x="2206" y="606"/>
                  <a:pt x="2228" y="595"/>
                  <a:pt x="2246" y="576"/>
                </a:cubicBezTo>
                <a:cubicBezTo>
                  <a:pt x="2251" y="570"/>
                  <a:pt x="2257" y="559"/>
                  <a:pt x="2254" y="554"/>
                </a:cubicBezTo>
                <a:cubicBezTo>
                  <a:pt x="2252" y="547"/>
                  <a:pt x="2241" y="545"/>
                  <a:pt x="2228" y="538"/>
                </a:cubicBezTo>
                <a:cubicBezTo>
                  <a:pt x="2232" y="548"/>
                  <a:pt x="2233" y="552"/>
                  <a:pt x="2234" y="553"/>
                </a:cubicBezTo>
                <a:close/>
                <a:moveTo>
                  <a:pt x="929" y="1255"/>
                </a:moveTo>
                <a:cubicBezTo>
                  <a:pt x="923" y="1245"/>
                  <a:pt x="918" y="1238"/>
                  <a:pt x="913" y="1231"/>
                </a:cubicBezTo>
                <a:cubicBezTo>
                  <a:pt x="912" y="1232"/>
                  <a:pt x="910" y="1234"/>
                  <a:pt x="908" y="1235"/>
                </a:cubicBezTo>
                <a:cubicBezTo>
                  <a:pt x="920" y="1263"/>
                  <a:pt x="920" y="1298"/>
                  <a:pt x="958" y="1310"/>
                </a:cubicBezTo>
                <a:cubicBezTo>
                  <a:pt x="979" y="1277"/>
                  <a:pt x="966" y="1213"/>
                  <a:pt x="937" y="1199"/>
                </a:cubicBezTo>
                <a:cubicBezTo>
                  <a:pt x="936" y="1217"/>
                  <a:pt x="953" y="1238"/>
                  <a:pt x="929" y="1255"/>
                </a:cubicBezTo>
                <a:close/>
                <a:moveTo>
                  <a:pt x="1578" y="2080"/>
                </a:moveTo>
                <a:cubicBezTo>
                  <a:pt x="1614" y="2120"/>
                  <a:pt x="1749" y="2160"/>
                  <a:pt x="1785" y="2141"/>
                </a:cubicBezTo>
                <a:cubicBezTo>
                  <a:pt x="1716" y="2121"/>
                  <a:pt x="1646" y="2100"/>
                  <a:pt x="1578" y="2080"/>
                </a:cubicBezTo>
                <a:close/>
                <a:moveTo>
                  <a:pt x="1890" y="884"/>
                </a:moveTo>
                <a:cubicBezTo>
                  <a:pt x="1832" y="877"/>
                  <a:pt x="1744" y="921"/>
                  <a:pt x="1742" y="959"/>
                </a:cubicBezTo>
                <a:cubicBezTo>
                  <a:pt x="1785" y="922"/>
                  <a:pt x="1847" y="927"/>
                  <a:pt x="1890" y="884"/>
                </a:cubicBezTo>
                <a:close/>
                <a:moveTo>
                  <a:pt x="979" y="1223"/>
                </a:moveTo>
                <a:cubicBezTo>
                  <a:pt x="982" y="1246"/>
                  <a:pt x="985" y="1269"/>
                  <a:pt x="1011" y="1279"/>
                </a:cubicBezTo>
                <a:cubicBezTo>
                  <a:pt x="1015" y="1281"/>
                  <a:pt x="1027" y="1279"/>
                  <a:pt x="1028" y="1276"/>
                </a:cubicBezTo>
                <a:cubicBezTo>
                  <a:pt x="1038" y="1255"/>
                  <a:pt x="1040" y="1233"/>
                  <a:pt x="1028" y="1213"/>
                </a:cubicBezTo>
                <a:cubicBezTo>
                  <a:pt x="1022" y="1203"/>
                  <a:pt x="1013" y="1194"/>
                  <a:pt x="1002" y="1209"/>
                </a:cubicBezTo>
                <a:cubicBezTo>
                  <a:pt x="997" y="1215"/>
                  <a:pt x="989" y="1217"/>
                  <a:pt x="979" y="1223"/>
                </a:cubicBezTo>
                <a:close/>
                <a:moveTo>
                  <a:pt x="992" y="523"/>
                </a:moveTo>
                <a:cubicBezTo>
                  <a:pt x="923" y="504"/>
                  <a:pt x="851" y="492"/>
                  <a:pt x="793" y="440"/>
                </a:cubicBezTo>
                <a:cubicBezTo>
                  <a:pt x="809" y="502"/>
                  <a:pt x="927" y="532"/>
                  <a:pt x="992" y="523"/>
                </a:cubicBezTo>
                <a:close/>
                <a:moveTo>
                  <a:pt x="928" y="837"/>
                </a:moveTo>
                <a:cubicBezTo>
                  <a:pt x="929" y="835"/>
                  <a:pt x="930" y="833"/>
                  <a:pt x="931" y="830"/>
                </a:cubicBezTo>
                <a:cubicBezTo>
                  <a:pt x="897" y="785"/>
                  <a:pt x="803" y="793"/>
                  <a:pt x="772" y="845"/>
                </a:cubicBezTo>
                <a:cubicBezTo>
                  <a:pt x="781" y="852"/>
                  <a:pt x="789" y="858"/>
                  <a:pt x="800" y="866"/>
                </a:cubicBezTo>
                <a:cubicBezTo>
                  <a:pt x="806" y="852"/>
                  <a:pt x="810" y="841"/>
                  <a:pt x="813" y="833"/>
                </a:cubicBezTo>
                <a:cubicBezTo>
                  <a:pt x="833" y="826"/>
                  <a:pt x="850" y="819"/>
                  <a:pt x="868" y="814"/>
                </a:cubicBezTo>
                <a:cubicBezTo>
                  <a:pt x="874" y="812"/>
                  <a:pt x="882" y="812"/>
                  <a:pt x="887" y="814"/>
                </a:cubicBezTo>
                <a:cubicBezTo>
                  <a:pt x="901" y="821"/>
                  <a:pt x="915" y="829"/>
                  <a:pt x="928" y="837"/>
                </a:cubicBezTo>
                <a:close/>
                <a:moveTo>
                  <a:pt x="410" y="431"/>
                </a:moveTo>
                <a:cubicBezTo>
                  <a:pt x="417" y="378"/>
                  <a:pt x="417" y="378"/>
                  <a:pt x="449" y="373"/>
                </a:cubicBezTo>
                <a:cubicBezTo>
                  <a:pt x="445" y="352"/>
                  <a:pt x="427" y="352"/>
                  <a:pt x="412" y="352"/>
                </a:cubicBezTo>
                <a:cubicBezTo>
                  <a:pt x="394" y="352"/>
                  <a:pt x="378" y="376"/>
                  <a:pt x="379" y="398"/>
                </a:cubicBezTo>
                <a:cubicBezTo>
                  <a:pt x="379" y="418"/>
                  <a:pt x="389" y="428"/>
                  <a:pt x="410" y="431"/>
                </a:cubicBezTo>
                <a:close/>
                <a:moveTo>
                  <a:pt x="2138" y="341"/>
                </a:moveTo>
                <a:cubicBezTo>
                  <a:pt x="2147" y="351"/>
                  <a:pt x="2153" y="360"/>
                  <a:pt x="2161" y="368"/>
                </a:cubicBezTo>
                <a:cubicBezTo>
                  <a:pt x="2163" y="370"/>
                  <a:pt x="2169" y="372"/>
                  <a:pt x="2171" y="370"/>
                </a:cubicBezTo>
                <a:cubicBezTo>
                  <a:pt x="2174" y="369"/>
                  <a:pt x="2175" y="364"/>
                  <a:pt x="2176" y="360"/>
                </a:cubicBezTo>
                <a:cubicBezTo>
                  <a:pt x="2177" y="341"/>
                  <a:pt x="2162" y="319"/>
                  <a:pt x="2141" y="314"/>
                </a:cubicBezTo>
                <a:cubicBezTo>
                  <a:pt x="2130" y="312"/>
                  <a:pt x="2116" y="312"/>
                  <a:pt x="2105" y="316"/>
                </a:cubicBezTo>
                <a:cubicBezTo>
                  <a:pt x="2098" y="319"/>
                  <a:pt x="2103" y="360"/>
                  <a:pt x="2110" y="368"/>
                </a:cubicBezTo>
                <a:cubicBezTo>
                  <a:pt x="2111" y="361"/>
                  <a:pt x="2113" y="355"/>
                  <a:pt x="2114" y="347"/>
                </a:cubicBezTo>
                <a:cubicBezTo>
                  <a:pt x="2120" y="351"/>
                  <a:pt x="2125" y="354"/>
                  <a:pt x="2130" y="358"/>
                </a:cubicBezTo>
                <a:cubicBezTo>
                  <a:pt x="2133" y="352"/>
                  <a:pt x="2135" y="347"/>
                  <a:pt x="2138" y="341"/>
                </a:cubicBezTo>
                <a:close/>
                <a:moveTo>
                  <a:pt x="729" y="789"/>
                </a:moveTo>
                <a:cubicBezTo>
                  <a:pt x="727" y="773"/>
                  <a:pt x="727" y="758"/>
                  <a:pt x="724" y="743"/>
                </a:cubicBezTo>
                <a:cubicBezTo>
                  <a:pt x="723" y="737"/>
                  <a:pt x="717" y="731"/>
                  <a:pt x="712" y="727"/>
                </a:cubicBezTo>
                <a:cubicBezTo>
                  <a:pt x="710" y="726"/>
                  <a:pt x="703" y="733"/>
                  <a:pt x="699" y="737"/>
                </a:cubicBezTo>
                <a:cubicBezTo>
                  <a:pt x="692" y="745"/>
                  <a:pt x="685" y="754"/>
                  <a:pt x="679" y="764"/>
                </a:cubicBezTo>
                <a:cubicBezTo>
                  <a:pt x="674" y="771"/>
                  <a:pt x="672" y="780"/>
                  <a:pt x="668" y="789"/>
                </a:cubicBezTo>
                <a:cubicBezTo>
                  <a:pt x="691" y="789"/>
                  <a:pt x="709" y="789"/>
                  <a:pt x="729" y="789"/>
                </a:cubicBezTo>
                <a:close/>
                <a:moveTo>
                  <a:pt x="1230" y="1524"/>
                </a:moveTo>
                <a:cubicBezTo>
                  <a:pt x="1241" y="1511"/>
                  <a:pt x="1252" y="1504"/>
                  <a:pt x="1256" y="1494"/>
                </a:cubicBezTo>
                <a:cubicBezTo>
                  <a:pt x="1260" y="1483"/>
                  <a:pt x="1264" y="1467"/>
                  <a:pt x="1260" y="1457"/>
                </a:cubicBezTo>
                <a:cubicBezTo>
                  <a:pt x="1257" y="1452"/>
                  <a:pt x="1238" y="1452"/>
                  <a:pt x="1226" y="1452"/>
                </a:cubicBezTo>
                <a:cubicBezTo>
                  <a:pt x="1221" y="1452"/>
                  <a:pt x="1216" y="1456"/>
                  <a:pt x="1212" y="1458"/>
                </a:cubicBezTo>
                <a:cubicBezTo>
                  <a:pt x="1214" y="1470"/>
                  <a:pt x="1215" y="1480"/>
                  <a:pt x="1218" y="1490"/>
                </a:cubicBezTo>
                <a:cubicBezTo>
                  <a:pt x="1221" y="1500"/>
                  <a:pt x="1225" y="1510"/>
                  <a:pt x="1230" y="1524"/>
                </a:cubicBezTo>
                <a:close/>
                <a:moveTo>
                  <a:pt x="1208" y="1606"/>
                </a:moveTo>
                <a:cubicBezTo>
                  <a:pt x="1209" y="1608"/>
                  <a:pt x="1210" y="1610"/>
                  <a:pt x="1211" y="1612"/>
                </a:cubicBezTo>
                <a:cubicBezTo>
                  <a:pt x="1238" y="1621"/>
                  <a:pt x="1259" y="1612"/>
                  <a:pt x="1269" y="1587"/>
                </a:cubicBezTo>
                <a:cubicBezTo>
                  <a:pt x="1277" y="1565"/>
                  <a:pt x="1269" y="1540"/>
                  <a:pt x="1250" y="1533"/>
                </a:cubicBezTo>
                <a:cubicBezTo>
                  <a:pt x="1243" y="1531"/>
                  <a:pt x="1233" y="1534"/>
                  <a:pt x="1225" y="1535"/>
                </a:cubicBezTo>
                <a:cubicBezTo>
                  <a:pt x="1229" y="1543"/>
                  <a:pt x="1232" y="1551"/>
                  <a:pt x="1237" y="1559"/>
                </a:cubicBezTo>
                <a:cubicBezTo>
                  <a:pt x="1241" y="1566"/>
                  <a:pt x="1248" y="1573"/>
                  <a:pt x="1253" y="1580"/>
                </a:cubicBezTo>
                <a:cubicBezTo>
                  <a:pt x="1245" y="1586"/>
                  <a:pt x="1238" y="1592"/>
                  <a:pt x="1229" y="1597"/>
                </a:cubicBezTo>
                <a:cubicBezTo>
                  <a:pt x="1223" y="1601"/>
                  <a:pt x="1215" y="1603"/>
                  <a:pt x="1208" y="1606"/>
                </a:cubicBezTo>
                <a:close/>
                <a:moveTo>
                  <a:pt x="1543" y="1598"/>
                </a:moveTo>
                <a:cubicBezTo>
                  <a:pt x="1529" y="1549"/>
                  <a:pt x="1410" y="1530"/>
                  <a:pt x="1389" y="1564"/>
                </a:cubicBezTo>
                <a:cubicBezTo>
                  <a:pt x="1414" y="1565"/>
                  <a:pt x="1439" y="1559"/>
                  <a:pt x="1464" y="1567"/>
                </a:cubicBezTo>
                <a:cubicBezTo>
                  <a:pt x="1490" y="1575"/>
                  <a:pt x="1515" y="1587"/>
                  <a:pt x="1543" y="1598"/>
                </a:cubicBezTo>
                <a:close/>
                <a:moveTo>
                  <a:pt x="2173" y="724"/>
                </a:moveTo>
                <a:cubicBezTo>
                  <a:pt x="2171" y="724"/>
                  <a:pt x="2168" y="723"/>
                  <a:pt x="2165" y="723"/>
                </a:cubicBezTo>
                <a:cubicBezTo>
                  <a:pt x="2149" y="778"/>
                  <a:pt x="2106" y="823"/>
                  <a:pt x="2108" y="889"/>
                </a:cubicBezTo>
                <a:cubicBezTo>
                  <a:pt x="2120" y="862"/>
                  <a:pt x="2130" y="840"/>
                  <a:pt x="2140" y="818"/>
                </a:cubicBezTo>
                <a:cubicBezTo>
                  <a:pt x="2149" y="798"/>
                  <a:pt x="2161" y="780"/>
                  <a:pt x="2169" y="759"/>
                </a:cubicBezTo>
                <a:cubicBezTo>
                  <a:pt x="2173" y="749"/>
                  <a:pt x="2172" y="736"/>
                  <a:pt x="2173" y="724"/>
                </a:cubicBezTo>
                <a:close/>
                <a:moveTo>
                  <a:pt x="782" y="736"/>
                </a:moveTo>
                <a:cubicBezTo>
                  <a:pt x="786" y="715"/>
                  <a:pt x="789" y="696"/>
                  <a:pt x="792" y="677"/>
                </a:cubicBezTo>
                <a:cubicBezTo>
                  <a:pt x="792" y="673"/>
                  <a:pt x="790" y="668"/>
                  <a:pt x="787" y="663"/>
                </a:cubicBezTo>
                <a:cubicBezTo>
                  <a:pt x="787" y="663"/>
                  <a:pt x="780" y="664"/>
                  <a:pt x="778" y="666"/>
                </a:cubicBezTo>
                <a:cubicBezTo>
                  <a:pt x="767" y="674"/>
                  <a:pt x="757" y="681"/>
                  <a:pt x="747" y="690"/>
                </a:cubicBezTo>
                <a:cubicBezTo>
                  <a:pt x="741" y="696"/>
                  <a:pt x="736" y="704"/>
                  <a:pt x="729" y="712"/>
                </a:cubicBezTo>
                <a:cubicBezTo>
                  <a:pt x="750" y="721"/>
                  <a:pt x="766" y="729"/>
                  <a:pt x="782" y="736"/>
                </a:cubicBezTo>
                <a:close/>
                <a:moveTo>
                  <a:pt x="1007" y="2060"/>
                </a:moveTo>
                <a:cubicBezTo>
                  <a:pt x="1006" y="2058"/>
                  <a:pt x="1005" y="2056"/>
                  <a:pt x="1004" y="2054"/>
                </a:cubicBezTo>
                <a:cubicBezTo>
                  <a:pt x="949" y="2075"/>
                  <a:pt x="890" y="2087"/>
                  <a:pt x="850" y="2144"/>
                </a:cubicBezTo>
                <a:cubicBezTo>
                  <a:pt x="905" y="2114"/>
                  <a:pt x="956" y="2087"/>
                  <a:pt x="1007" y="2060"/>
                </a:cubicBezTo>
                <a:close/>
                <a:moveTo>
                  <a:pt x="971" y="1605"/>
                </a:moveTo>
                <a:cubicBezTo>
                  <a:pt x="971" y="1607"/>
                  <a:pt x="970" y="1609"/>
                  <a:pt x="969" y="1611"/>
                </a:cubicBezTo>
                <a:cubicBezTo>
                  <a:pt x="982" y="1620"/>
                  <a:pt x="998" y="1638"/>
                  <a:pt x="1007" y="1635"/>
                </a:cubicBezTo>
                <a:cubicBezTo>
                  <a:pt x="1023" y="1630"/>
                  <a:pt x="1036" y="1613"/>
                  <a:pt x="1048" y="1599"/>
                </a:cubicBezTo>
                <a:cubicBezTo>
                  <a:pt x="1050" y="1596"/>
                  <a:pt x="1044" y="1585"/>
                  <a:pt x="1041" y="1574"/>
                </a:cubicBezTo>
                <a:cubicBezTo>
                  <a:pt x="1035" y="1583"/>
                  <a:pt x="1032" y="1587"/>
                  <a:pt x="1029" y="1591"/>
                </a:cubicBezTo>
                <a:cubicBezTo>
                  <a:pt x="1022" y="1585"/>
                  <a:pt x="1016" y="1581"/>
                  <a:pt x="1010" y="1577"/>
                </a:cubicBezTo>
                <a:cubicBezTo>
                  <a:pt x="1008" y="1578"/>
                  <a:pt x="1006" y="1579"/>
                  <a:pt x="1004" y="1581"/>
                </a:cubicBezTo>
                <a:cubicBezTo>
                  <a:pt x="1010" y="1589"/>
                  <a:pt x="1015" y="1598"/>
                  <a:pt x="1018" y="1602"/>
                </a:cubicBezTo>
                <a:cubicBezTo>
                  <a:pt x="1004" y="1603"/>
                  <a:pt x="988" y="1604"/>
                  <a:pt x="971" y="1605"/>
                </a:cubicBezTo>
                <a:close/>
                <a:moveTo>
                  <a:pt x="1022" y="1493"/>
                </a:moveTo>
                <a:cubicBezTo>
                  <a:pt x="1034" y="1488"/>
                  <a:pt x="1049" y="1484"/>
                  <a:pt x="1057" y="1475"/>
                </a:cubicBezTo>
                <a:cubicBezTo>
                  <a:pt x="1065" y="1468"/>
                  <a:pt x="1071" y="1452"/>
                  <a:pt x="1069" y="1442"/>
                </a:cubicBezTo>
                <a:cubicBezTo>
                  <a:pt x="1067" y="1436"/>
                  <a:pt x="1050" y="1431"/>
                  <a:pt x="1039" y="1429"/>
                </a:cubicBezTo>
                <a:cubicBezTo>
                  <a:pt x="1027" y="1427"/>
                  <a:pt x="1012" y="1428"/>
                  <a:pt x="1007" y="1445"/>
                </a:cubicBezTo>
                <a:cubicBezTo>
                  <a:pt x="1037" y="1458"/>
                  <a:pt x="1037" y="1458"/>
                  <a:pt x="1022" y="1493"/>
                </a:cubicBezTo>
                <a:close/>
                <a:moveTo>
                  <a:pt x="1895" y="1266"/>
                </a:moveTo>
                <a:cubicBezTo>
                  <a:pt x="1850" y="1256"/>
                  <a:pt x="1804" y="1243"/>
                  <a:pt x="1761" y="1270"/>
                </a:cubicBezTo>
                <a:cubicBezTo>
                  <a:pt x="1806" y="1271"/>
                  <a:pt x="1851" y="1283"/>
                  <a:pt x="1895" y="1266"/>
                </a:cubicBezTo>
                <a:close/>
                <a:moveTo>
                  <a:pt x="1189" y="1507"/>
                </a:moveTo>
                <a:cubicBezTo>
                  <a:pt x="1192" y="1498"/>
                  <a:pt x="1196" y="1488"/>
                  <a:pt x="1199" y="1478"/>
                </a:cubicBezTo>
                <a:cubicBezTo>
                  <a:pt x="1204" y="1458"/>
                  <a:pt x="1191" y="1444"/>
                  <a:pt x="1170" y="1447"/>
                </a:cubicBezTo>
                <a:cubicBezTo>
                  <a:pt x="1152" y="1450"/>
                  <a:pt x="1143" y="1463"/>
                  <a:pt x="1145" y="1479"/>
                </a:cubicBezTo>
                <a:cubicBezTo>
                  <a:pt x="1160" y="1489"/>
                  <a:pt x="1174" y="1498"/>
                  <a:pt x="1189" y="1507"/>
                </a:cubicBezTo>
                <a:close/>
                <a:moveTo>
                  <a:pt x="2270" y="1693"/>
                </a:moveTo>
                <a:cubicBezTo>
                  <a:pt x="2275" y="1749"/>
                  <a:pt x="2256" y="1803"/>
                  <a:pt x="2263" y="1859"/>
                </a:cubicBezTo>
                <a:cubicBezTo>
                  <a:pt x="2269" y="1840"/>
                  <a:pt x="2272" y="1821"/>
                  <a:pt x="2275" y="1802"/>
                </a:cubicBezTo>
                <a:cubicBezTo>
                  <a:pt x="2279" y="1782"/>
                  <a:pt x="2284" y="1762"/>
                  <a:pt x="2286" y="1741"/>
                </a:cubicBezTo>
                <a:cubicBezTo>
                  <a:pt x="2287" y="1724"/>
                  <a:pt x="2286" y="1706"/>
                  <a:pt x="2270" y="1693"/>
                </a:cubicBezTo>
                <a:close/>
                <a:moveTo>
                  <a:pt x="1054" y="1198"/>
                </a:moveTo>
                <a:cubicBezTo>
                  <a:pt x="1057" y="1213"/>
                  <a:pt x="1064" y="1228"/>
                  <a:pt x="1081" y="1232"/>
                </a:cubicBezTo>
                <a:cubicBezTo>
                  <a:pt x="1089" y="1233"/>
                  <a:pt x="1103" y="1229"/>
                  <a:pt x="1106" y="1224"/>
                </a:cubicBezTo>
                <a:cubicBezTo>
                  <a:pt x="1114" y="1205"/>
                  <a:pt x="1095" y="1178"/>
                  <a:pt x="1074" y="1175"/>
                </a:cubicBezTo>
                <a:cubicBezTo>
                  <a:pt x="1068" y="1183"/>
                  <a:pt x="1062" y="1190"/>
                  <a:pt x="1054" y="1198"/>
                </a:cubicBezTo>
                <a:close/>
                <a:moveTo>
                  <a:pt x="1473" y="1723"/>
                </a:moveTo>
                <a:cubicBezTo>
                  <a:pt x="1472" y="1722"/>
                  <a:pt x="1471" y="1720"/>
                  <a:pt x="1470" y="1719"/>
                </a:cubicBezTo>
                <a:cubicBezTo>
                  <a:pt x="1442" y="1729"/>
                  <a:pt x="1414" y="1738"/>
                  <a:pt x="1386" y="1749"/>
                </a:cubicBezTo>
                <a:cubicBezTo>
                  <a:pt x="1373" y="1754"/>
                  <a:pt x="1359" y="1760"/>
                  <a:pt x="1347" y="1768"/>
                </a:cubicBezTo>
                <a:cubicBezTo>
                  <a:pt x="1335" y="1776"/>
                  <a:pt x="1330" y="1788"/>
                  <a:pt x="1332" y="1799"/>
                </a:cubicBezTo>
                <a:cubicBezTo>
                  <a:pt x="1353" y="1787"/>
                  <a:pt x="1372" y="1773"/>
                  <a:pt x="1393" y="1762"/>
                </a:cubicBezTo>
                <a:cubicBezTo>
                  <a:pt x="1409" y="1754"/>
                  <a:pt x="1427" y="1751"/>
                  <a:pt x="1443" y="1743"/>
                </a:cubicBezTo>
                <a:cubicBezTo>
                  <a:pt x="1454" y="1738"/>
                  <a:pt x="1463" y="1730"/>
                  <a:pt x="1473" y="1723"/>
                </a:cubicBezTo>
                <a:close/>
                <a:moveTo>
                  <a:pt x="411" y="772"/>
                </a:moveTo>
                <a:cubicBezTo>
                  <a:pt x="409" y="772"/>
                  <a:pt x="406" y="773"/>
                  <a:pt x="403" y="773"/>
                </a:cubicBezTo>
                <a:cubicBezTo>
                  <a:pt x="402" y="832"/>
                  <a:pt x="402" y="890"/>
                  <a:pt x="423" y="946"/>
                </a:cubicBezTo>
                <a:cubicBezTo>
                  <a:pt x="425" y="946"/>
                  <a:pt x="427" y="946"/>
                  <a:pt x="429" y="946"/>
                </a:cubicBezTo>
                <a:cubicBezTo>
                  <a:pt x="423" y="888"/>
                  <a:pt x="417" y="830"/>
                  <a:pt x="411" y="772"/>
                </a:cubicBezTo>
                <a:close/>
                <a:moveTo>
                  <a:pt x="1421" y="1775"/>
                </a:moveTo>
                <a:cubicBezTo>
                  <a:pt x="1420" y="1774"/>
                  <a:pt x="1418" y="1772"/>
                  <a:pt x="1417" y="1770"/>
                </a:cubicBezTo>
                <a:cubicBezTo>
                  <a:pt x="1404" y="1778"/>
                  <a:pt x="1389" y="1783"/>
                  <a:pt x="1377" y="1792"/>
                </a:cubicBezTo>
                <a:cubicBezTo>
                  <a:pt x="1360" y="1806"/>
                  <a:pt x="1342" y="1821"/>
                  <a:pt x="1329" y="1838"/>
                </a:cubicBezTo>
                <a:cubicBezTo>
                  <a:pt x="1312" y="1860"/>
                  <a:pt x="1315" y="1888"/>
                  <a:pt x="1334" y="1905"/>
                </a:cubicBezTo>
                <a:cubicBezTo>
                  <a:pt x="1325" y="1853"/>
                  <a:pt x="1352" y="1822"/>
                  <a:pt x="1392" y="1798"/>
                </a:cubicBezTo>
                <a:cubicBezTo>
                  <a:pt x="1402" y="1791"/>
                  <a:pt x="1411" y="1783"/>
                  <a:pt x="1421" y="1775"/>
                </a:cubicBezTo>
                <a:close/>
                <a:moveTo>
                  <a:pt x="1184" y="1369"/>
                </a:moveTo>
                <a:cubicBezTo>
                  <a:pt x="1182" y="1372"/>
                  <a:pt x="1180" y="1376"/>
                  <a:pt x="1178" y="1379"/>
                </a:cubicBezTo>
                <a:cubicBezTo>
                  <a:pt x="1188" y="1394"/>
                  <a:pt x="1197" y="1410"/>
                  <a:pt x="1209" y="1423"/>
                </a:cubicBezTo>
                <a:cubicBezTo>
                  <a:pt x="1218" y="1433"/>
                  <a:pt x="1230" y="1431"/>
                  <a:pt x="1231" y="1415"/>
                </a:cubicBezTo>
                <a:cubicBezTo>
                  <a:pt x="1231" y="1402"/>
                  <a:pt x="1231" y="1385"/>
                  <a:pt x="1223" y="1377"/>
                </a:cubicBezTo>
                <a:cubicBezTo>
                  <a:pt x="1215" y="1370"/>
                  <a:pt x="1198" y="1371"/>
                  <a:pt x="1184" y="1369"/>
                </a:cubicBezTo>
                <a:close/>
                <a:moveTo>
                  <a:pt x="1655" y="1037"/>
                </a:moveTo>
                <a:cubicBezTo>
                  <a:pt x="1607" y="1072"/>
                  <a:pt x="1578" y="1123"/>
                  <a:pt x="1548" y="1171"/>
                </a:cubicBezTo>
                <a:cubicBezTo>
                  <a:pt x="1593" y="1134"/>
                  <a:pt x="1625" y="1087"/>
                  <a:pt x="1655" y="1037"/>
                </a:cubicBezTo>
                <a:close/>
                <a:moveTo>
                  <a:pt x="1114" y="1661"/>
                </a:moveTo>
                <a:cubicBezTo>
                  <a:pt x="1113" y="1663"/>
                  <a:pt x="1112" y="1664"/>
                  <a:pt x="1110" y="1666"/>
                </a:cubicBezTo>
                <a:cubicBezTo>
                  <a:pt x="1101" y="1660"/>
                  <a:pt x="1092" y="1654"/>
                  <a:pt x="1083" y="1648"/>
                </a:cubicBezTo>
                <a:cubicBezTo>
                  <a:pt x="1082" y="1649"/>
                  <a:pt x="1081" y="1650"/>
                  <a:pt x="1080" y="1651"/>
                </a:cubicBezTo>
                <a:cubicBezTo>
                  <a:pt x="1085" y="1658"/>
                  <a:pt x="1089" y="1665"/>
                  <a:pt x="1095" y="1673"/>
                </a:cubicBezTo>
                <a:cubicBezTo>
                  <a:pt x="1080" y="1672"/>
                  <a:pt x="1071" y="1653"/>
                  <a:pt x="1052" y="1663"/>
                </a:cubicBezTo>
                <a:cubicBezTo>
                  <a:pt x="1066" y="1673"/>
                  <a:pt x="1077" y="1682"/>
                  <a:pt x="1089" y="1689"/>
                </a:cubicBezTo>
                <a:cubicBezTo>
                  <a:pt x="1094" y="1692"/>
                  <a:pt x="1105" y="1694"/>
                  <a:pt x="1107" y="1692"/>
                </a:cubicBezTo>
                <a:cubicBezTo>
                  <a:pt x="1118" y="1675"/>
                  <a:pt x="1128" y="1657"/>
                  <a:pt x="1139" y="1639"/>
                </a:cubicBezTo>
                <a:cubicBezTo>
                  <a:pt x="1120" y="1638"/>
                  <a:pt x="1106" y="1637"/>
                  <a:pt x="1089" y="1636"/>
                </a:cubicBezTo>
                <a:cubicBezTo>
                  <a:pt x="1098" y="1645"/>
                  <a:pt x="1106" y="1653"/>
                  <a:pt x="1114" y="1661"/>
                </a:cubicBezTo>
                <a:close/>
                <a:moveTo>
                  <a:pt x="1676" y="2214"/>
                </a:moveTo>
                <a:cubicBezTo>
                  <a:pt x="1676" y="2216"/>
                  <a:pt x="1676" y="2219"/>
                  <a:pt x="1676" y="2221"/>
                </a:cubicBezTo>
                <a:cubicBezTo>
                  <a:pt x="1706" y="2237"/>
                  <a:pt x="1793" y="2239"/>
                  <a:pt x="1813" y="2221"/>
                </a:cubicBezTo>
                <a:cubicBezTo>
                  <a:pt x="1768" y="2219"/>
                  <a:pt x="1722" y="2216"/>
                  <a:pt x="1676" y="2214"/>
                </a:cubicBezTo>
                <a:close/>
                <a:moveTo>
                  <a:pt x="949" y="2213"/>
                </a:moveTo>
                <a:cubicBezTo>
                  <a:pt x="876" y="2207"/>
                  <a:pt x="847" y="2213"/>
                  <a:pt x="836" y="2235"/>
                </a:cubicBezTo>
                <a:cubicBezTo>
                  <a:pt x="877" y="2239"/>
                  <a:pt x="914" y="2233"/>
                  <a:pt x="949" y="2213"/>
                </a:cubicBezTo>
                <a:close/>
                <a:moveTo>
                  <a:pt x="2339" y="512"/>
                </a:moveTo>
                <a:cubicBezTo>
                  <a:pt x="2350" y="530"/>
                  <a:pt x="2363" y="534"/>
                  <a:pt x="2380" y="529"/>
                </a:cubicBezTo>
                <a:cubicBezTo>
                  <a:pt x="2398" y="523"/>
                  <a:pt x="2409" y="506"/>
                  <a:pt x="2408" y="490"/>
                </a:cubicBezTo>
                <a:cubicBezTo>
                  <a:pt x="2402" y="489"/>
                  <a:pt x="2396" y="489"/>
                  <a:pt x="2390" y="488"/>
                </a:cubicBezTo>
                <a:cubicBezTo>
                  <a:pt x="2363" y="485"/>
                  <a:pt x="2356" y="489"/>
                  <a:pt x="2366" y="503"/>
                </a:cubicBezTo>
                <a:cubicBezTo>
                  <a:pt x="2358" y="506"/>
                  <a:pt x="2349" y="509"/>
                  <a:pt x="2339" y="512"/>
                </a:cubicBezTo>
                <a:close/>
                <a:moveTo>
                  <a:pt x="1774" y="494"/>
                </a:moveTo>
                <a:cubicBezTo>
                  <a:pt x="1748" y="474"/>
                  <a:pt x="1657" y="508"/>
                  <a:pt x="1627" y="552"/>
                </a:cubicBezTo>
                <a:cubicBezTo>
                  <a:pt x="1654" y="539"/>
                  <a:pt x="1677" y="527"/>
                  <a:pt x="1701" y="517"/>
                </a:cubicBezTo>
                <a:cubicBezTo>
                  <a:pt x="1725" y="508"/>
                  <a:pt x="1750" y="501"/>
                  <a:pt x="1774" y="494"/>
                </a:cubicBezTo>
                <a:close/>
                <a:moveTo>
                  <a:pt x="1605" y="1552"/>
                </a:moveTo>
                <a:cubicBezTo>
                  <a:pt x="1596" y="1506"/>
                  <a:pt x="1511" y="1465"/>
                  <a:pt x="1465" y="1486"/>
                </a:cubicBezTo>
                <a:cubicBezTo>
                  <a:pt x="1519" y="1494"/>
                  <a:pt x="1566" y="1513"/>
                  <a:pt x="1605" y="1552"/>
                </a:cubicBezTo>
                <a:close/>
                <a:moveTo>
                  <a:pt x="1848" y="532"/>
                </a:moveTo>
                <a:cubicBezTo>
                  <a:pt x="1846" y="531"/>
                  <a:pt x="1845" y="529"/>
                  <a:pt x="1844" y="528"/>
                </a:cubicBezTo>
                <a:cubicBezTo>
                  <a:pt x="1810" y="557"/>
                  <a:pt x="1776" y="586"/>
                  <a:pt x="1742" y="615"/>
                </a:cubicBezTo>
                <a:cubicBezTo>
                  <a:pt x="1743" y="616"/>
                  <a:pt x="1744" y="617"/>
                  <a:pt x="1745" y="618"/>
                </a:cubicBezTo>
                <a:cubicBezTo>
                  <a:pt x="1785" y="596"/>
                  <a:pt x="1832" y="582"/>
                  <a:pt x="1848" y="532"/>
                </a:cubicBezTo>
                <a:close/>
                <a:moveTo>
                  <a:pt x="901" y="2004"/>
                </a:moveTo>
                <a:cubicBezTo>
                  <a:pt x="858" y="2035"/>
                  <a:pt x="811" y="2062"/>
                  <a:pt x="779" y="2106"/>
                </a:cubicBezTo>
                <a:cubicBezTo>
                  <a:pt x="824" y="2077"/>
                  <a:pt x="871" y="2051"/>
                  <a:pt x="901" y="2004"/>
                </a:cubicBezTo>
                <a:close/>
                <a:moveTo>
                  <a:pt x="1286" y="1467"/>
                </a:moveTo>
                <a:cubicBezTo>
                  <a:pt x="1281" y="1485"/>
                  <a:pt x="1276" y="1501"/>
                  <a:pt x="1273" y="1517"/>
                </a:cubicBezTo>
                <a:cubicBezTo>
                  <a:pt x="1272" y="1523"/>
                  <a:pt x="1276" y="1530"/>
                  <a:pt x="1278" y="1537"/>
                </a:cubicBezTo>
                <a:cubicBezTo>
                  <a:pt x="1283" y="1534"/>
                  <a:pt x="1290" y="1533"/>
                  <a:pt x="1294" y="1529"/>
                </a:cubicBezTo>
                <a:cubicBezTo>
                  <a:pt x="1312" y="1511"/>
                  <a:pt x="1312" y="1490"/>
                  <a:pt x="1307" y="1467"/>
                </a:cubicBezTo>
                <a:cubicBezTo>
                  <a:pt x="1298" y="1467"/>
                  <a:pt x="1291" y="1467"/>
                  <a:pt x="1286" y="1467"/>
                </a:cubicBezTo>
                <a:close/>
                <a:moveTo>
                  <a:pt x="1139" y="1473"/>
                </a:moveTo>
                <a:cubicBezTo>
                  <a:pt x="1133" y="1461"/>
                  <a:pt x="1131" y="1444"/>
                  <a:pt x="1122" y="1440"/>
                </a:cubicBezTo>
                <a:cubicBezTo>
                  <a:pt x="1112" y="1435"/>
                  <a:pt x="1097" y="1443"/>
                  <a:pt x="1085" y="1446"/>
                </a:cubicBezTo>
                <a:cubicBezTo>
                  <a:pt x="1083" y="1447"/>
                  <a:pt x="1081" y="1454"/>
                  <a:pt x="1081" y="1458"/>
                </a:cubicBezTo>
                <a:cubicBezTo>
                  <a:pt x="1081" y="1460"/>
                  <a:pt x="1087" y="1461"/>
                  <a:pt x="1090" y="1463"/>
                </a:cubicBezTo>
                <a:cubicBezTo>
                  <a:pt x="1098" y="1468"/>
                  <a:pt x="1106" y="1473"/>
                  <a:pt x="1114" y="1479"/>
                </a:cubicBezTo>
                <a:cubicBezTo>
                  <a:pt x="1119" y="1483"/>
                  <a:pt x="1124" y="1488"/>
                  <a:pt x="1129" y="1492"/>
                </a:cubicBezTo>
                <a:cubicBezTo>
                  <a:pt x="1132" y="1487"/>
                  <a:pt x="1135" y="1481"/>
                  <a:pt x="1139" y="1473"/>
                </a:cubicBezTo>
                <a:close/>
                <a:moveTo>
                  <a:pt x="1304" y="1230"/>
                </a:moveTo>
                <a:cubicBezTo>
                  <a:pt x="1344" y="1233"/>
                  <a:pt x="1383" y="1195"/>
                  <a:pt x="1424" y="1232"/>
                </a:cubicBezTo>
                <a:cubicBezTo>
                  <a:pt x="1416" y="1208"/>
                  <a:pt x="1374" y="1187"/>
                  <a:pt x="1357" y="1197"/>
                </a:cubicBezTo>
                <a:cubicBezTo>
                  <a:pt x="1339" y="1207"/>
                  <a:pt x="1321" y="1219"/>
                  <a:pt x="1304" y="1230"/>
                </a:cubicBezTo>
                <a:close/>
                <a:moveTo>
                  <a:pt x="1126" y="1595"/>
                </a:moveTo>
                <a:cubicBezTo>
                  <a:pt x="1153" y="1591"/>
                  <a:pt x="1161" y="1580"/>
                  <a:pt x="1161" y="1561"/>
                </a:cubicBezTo>
                <a:cubicBezTo>
                  <a:pt x="1160" y="1542"/>
                  <a:pt x="1147" y="1521"/>
                  <a:pt x="1133" y="1522"/>
                </a:cubicBezTo>
                <a:cubicBezTo>
                  <a:pt x="1125" y="1522"/>
                  <a:pt x="1117" y="1529"/>
                  <a:pt x="1109" y="1533"/>
                </a:cubicBezTo>
                <a:cubicBezTo>
                  <a:pt x="1110" y="1534"/>
                  <a:pt x="1111" y="1536"/>
                  <a:pt x="1111" y="1537"/>
                </a:cubicBezTo>
                <a:cubicBezTo>
                  <a:pt x="1121" y="1539"/>
                  <a:pt x="1130" y="1541"/>
                  <a:pt x="1143" y="1544"/>
                </a:cubicBezTo>
                <a:cubicBezTo>
                  <a:pt x="1133" y="1550"/>
                  <a:pt x="1128" y="1553"/>
                  <a:pt x="1122" y="1557"/>
                </a:cubicBezTo>
                <a:cubicBezTo>
                  <a:pt x="1128" y="1569"/>
                  <a:pt x="1152" y="1575"/>
                  <a:pt x="1126" y="1595"/>
                </a:cubicBezTo>
                <a:close/>
                <a:moveTo>
                  <a:pt x="2268" y="747"/>
                </a:moveTo>
                <a:cubicBezTo>
                  <a:pt x="2264" y="797"/>
                  <a:pt x="2271" y="838"/>
                  <a:pt x="2289" y="878"/>
                </a:cubicBezTo>
                <a:cubicBezTo>
                  <a:pt x="2294" y="837"/>
                  <a:pt x="2289" y="773"/>
                  <a:pt x="2268" y="747"/>
                </a:cubicBezTo>
                <a:close/>
                <a:moveTo>
                  <a:pt x="1042" y="858"/>
                </a:moveTo>
                <a:cubicBezTo>
                  <a:pt x="1019" y="880"/>
                  <a:pt x="980" y="877"/>
                  <a:pt x="961" y="908"/>
                </a:cubicBezTo>
                <a:cubicBezTo>
                  <a:pt x="992" y="921"/>
                  <a:pt x="1034" y="895"/>
                  <a:pt x="1042" y="858"/>
                </a:cubicBezTo>
                <a:close/>
                <a:moveTo>
                  <a:pt x="822" y="1061"/>
                </a:moveTo>
                <a:cubicBezTo>
                  <a:pt x="813" y="1051"/>
                  <a:pt x="807" y="1044"/>
                  <a:pt x="801" y="1036"/>
                </a:cubicBezTo>
                <a:cubicBezTo>
                  <a:pt x="800" y="1047"/>
                  <a:pt x="799" y="1057"/>
                  <a:pt x="798" y="1068"/>
                </a:cubicBezTo>
                <a:cubicBezTo>
                  <a:pt x="798" y="1068"/>
                  <a:pt x="799" y="1069"/>
                  <a:pt x="799" y="1070"/>
                </a:cubicBezTo>
                <a:cubicBezTo>
                  <a:pt x="803" y="1086"/>
                  <a:pt x="817" y="1085"/>
                  <a:pt x="828" y="1082"/>
                </a:cubicBezTo>
                <a:cubicBezTo>
                  <a:pt x="845" y="1076"/>
                  <a:pt x="844" y="1058"/>
                  <a:pt x="843" y="1043"/>
                </a:cubicBezTo>
                <a:cubicBezTo>
                  <a:pt x="843" y="1037"/>
                  <a:pt x="835" y="1031"/>
                  <a:pt x="829" y="1024"/>
                </a:cubicBezTo>
                <a:cubicBezTo>
                  <a:pt x="819" y="1038"/>
                  <a:pt x="841" y="1055"/>
                  <a:pt x="822" y="1061"/>
                </a:cubicBezTo>
                <a:close/>
                <a:moveTo>
                  <a:pt x="1270" y="1446"/>
                </a:moveTo>
                <a:cubicBezTo>
                  <a:pt x="1288" y="1429"/>
                  <a:pt x="1294" y="1410"/>
                  <a:pt x="1288" y="1395"/>
                </a:cubicBezTo>
                <a:cubicBezTo>
                  <a:pt x="1281" y="1377"/>
                  <a:pt x="1267" y="1383"/>
                  <a:pt x="1256" y="1387"/>
                </a:cubicBezTo>
                <a:cubicBezTo>
                  <a:pt x="1240" y="1391"/>
                  <a:pt x="1247" y="1400"/>
                  <a:pt x="1251" y="1409"/>
                </a:cubicBezTo>
                <a:cubicBezTo>
                  <a:pt x="1257" y="1420"/>
                  <a:pt x="1263" y="1432"/>
                  <a:pt x="1270" y="1446"/>
                </a:cubicBezTo>
                <a:close/>
                <a:moveTo>
                  <a:pt x="652" y="852"/>
                </a:moveTo>
                <a:cubicBezTo>
                  <a:pt x="662" y="842"/>
                  <a:pt x="675" y="836"/>
                  <a:pt x="676" y="828"/>
                </a:cubicBezTo>
                <a:cubicBezTo>
                  <a:pt x="679" y="816"/>
                  <a:pt x="673" y="803"/>
                  <a:pt x="656" y="802"/>
                </a:cubicBezTo>
                <a:cubicBezTo>
                  <a:pt x="644" y="802"/>
                  <a:pt x="622" y="821"/>
                  <a:pt x="625" y="831"/>
                </a:cubicBezTo>
                <a:cubicBezTo>
                  <a:pt x="628" y="839"/>
                  <a:pt x="640" y="843"/>
                  <a:pt x="652" y="852"/>
                </a:cubicBezTo>
                <a:close/>
                <a:moveTo>
                  <a:pt x="989" y="1417"/>
                </a:moveTo>
                <a:cubicBezTo>
                  <a:pt x="1024" y="1426"/>
                  <a:pt x="1042" y="1418"/>
                  <a:pt x="1050" y="1389"/>
                </a:cubicBezTo>
                <a:cubicBezTo>
                  <a:pt x="1052" y="1384"/>
                  <a:pt x="1050" y="1377"/>
                  <a:pt x="1047" y="1373"/>
                </a:cubicBezTo>
                <a:cubicBezTo>
                  <a:pt x="1044" y="1370"/>
                  <a:pt x="1037" y="1368"/>
                  <a:pt x="1033" y="1369"/>
                </a:cubicBezTo>
                <a:cubicBezTo>
                  <a:pt x="1030" y="1369"/>
                  <a:pt x="1030" y="1377"/>
                  <a:pt x="1027" y="1380"/>
                </a:cubicBezTo>
                <a:cubicBezTo>
                  <a:pt x="1023" y="1386"/>
                  <a:pt x="1018" y="1392"/>
                  <a:pt x="1012" y="1394"/>
                </a:cubicBezTo>
                <a:cubicBezTo>
                  <a:pt x="1000" y="1398"/>
                  <a:pt x="987" y="1400"/>
                  <a:pt x="989" y="1417"/>
                </a:cubicBezTo>
                <a:close/>
                <a:moveTo>
                  <a:pt x="1173" y="1530"/>
                </a:moveTo>
                <a:cubicBezTo>
                  <a:pt x="1180" y="1543"/>
                  <a:pt x="1189" y="1553"/>
                  <a:pt x="1192" y="1564"/>
                </a:cubicBezTo>
                <a:cubicBezTo>
                  <a:pt x="1194" y="1576"/>
                  <a:pt x="1189" y="1589"/>
                  <a:pt x="1188" y="1601"/>
                </a:cubicBezTo>
                <a:cubicBezTo>
                  <a:pt x="1209" y="1597"/>
                  <a:pt x="1221" y="1580"/>
                  <a:pt x="1217" y="1557"/>
                </a:cubicBezTo>
                <a:cubicBezTo>
                  <a:pt x="1216" y="1543"/>
                  <a:pt x="1194" y="1529"/>
                  <a:pt x="1173" y="1530"/>
                </a:cubicBezTo>
                <a:close/>
                <a:moveTo>
                  <a:pt x="1330" y="1544"/>
                </a:moveTo>
                <a:cubicBezTo>
                  <a:pt x="1340" y="1539"/>
                  <a:pt x="1354" y="1537"/>
                  <a:pt x="1357" y="1531"/>
                </a:cubicBezTo>
                <a:cubicBezTo>
                  <a:pt x="1361" y="1519"/>
                  <a:pt x="1361" y="1504"/>
                  <a:pt x="1357" y="1492"/>
                </a:cubicBezTo>
                <a:cubicBezTo>
                  <a:pt x="1355" y="1486"/>
                  <a:pt x="1340" y="1485"/>
                  <a:pt x="1330" y="1482"/>
                </a:cubicBezTo>
                <a:cubicBezTo>
                  <a:pt x="1330" y="1504"/>
                  <a:pt x="1330" y="1521"/>
                  <a:pt x="1330" y="1544"/>
                </a:cubicBezTo>
                <a:close/>
                <a:moveTo>
                  <a:pt x="1056" y="1494"/>
                </a:moveTo>
                <a:cubicBezTo>
                  <a:pt x="1056" y="1514"/>
                  <a:pt x="1101" y="1525"/>
                  <a:pt x="1064" y="1548"/>
                </a:cubicBezTo>
                <a:cubicBezTo>
                  <a:pt x="1081" y="1561"/>
                  <a:pt x="1088" y="1559"/>
                  <a:pt x="1094" y="1541"/>
                </a:cubicBezTo>
                <a:cubicBezTo>
                  <a:pt x="1098" y="1528"/>
                  <a:pt x="1101" y="1514"/>
                  <a:pt x="1105" y="1500"/>
                </a:cubicBezTo>
                <a:cubicBezTo>
                  <a:pt x="1089" y="1498"/>
                  <a:pt x="1073" y="1496"/>
                  <a:pt x="1056" y="1494"/>
                </a:cubicBezTo>
                <a:close/>
                <a:moveTo>
                  <a:pt x="1726" y="415"/>
                </a:moveTo>
                <a:cubicBezTo>
                  <a:pt x="1745" y="417"/>
                  <a:pt x="1764" y="419"/>
                  <a:pt x="1782" y="422"/>
                </a:cubicBezTo>
                <a:cubicBezTo>
                  <a:pt x="1803" y="425"/>
                  <a:pt x="1810" y="420"/>
                  <a:pt x="1809" y="399"/>
                </a:cubicBezTo>
                <a:cubicBezTo>
                  <a:pt x="1773" y="391"/>
                  <a:pt x="1732" y="401"/>
                  <a:pt x="1726" y="415"/>
                </a:cubicBezTo>
                <a:close/>
                <a:moveTo>
                  <a:pt x="1139" y="1751"/>
                </a:moveTo>
                <a:cubicBezTo>
                  <a:pt x="1132" y="1760"/>
                  <a:pt x="1126" y="1768"/>
                  <a:pt x="1122" y="1774"/>
                </a:cubicBezTo>
                <a:cubicBezTo>
                  <a:pt x="1129" y="1780"/>
                  <a:pt x="1135" y="1786"/>
                  <a:pt x="1143" y="1792"/>
                </a:cubicBezTo>
                <a:cubicBezTo>
                  <a:pt x="1122" y="1801"/>
                  <a:pt x="1111" y="1769"/>
                  <a:pt x="1087" y="1785"/>
                </a:cubicBezTo>
                <a:cubicBezTo>
                  <a:pt x="1108" y="1795"/>
                  <a:pt x="1125" y="1804"/>
                  <a:pt x="1142" y="1812"/>
                </a:cubicBezTo>
                <a:cubicBezTo>
                  <a:pt x="1144" y="1811"/>
                  <a:pt x="1146" y="1810"/>
                  <a:pt x="1149" y="1809"/>
                </a:cubicBezTo>
                <a:cubicBezTo>
                  <a:pt x="1147" y="1795"/>
                  <a:pt x="1146" y="1782"/>
                  <a:pt x="1144" y="1768"/>
                </a:cubicBezTo>
                <a:cubicBezTo>
                  <a:pt x="1147" y="1769"/>
                  <a:pt x="1152" y="1773"/>
                  <a:pt x="1158" y="1775"/>
                </a:cubicBezTo>
                <a:cubicBezTo>
                  <a:pt x="1161" y="1776"/>
                  <a:pt x="1165" y="1774"/>
                  <a:pt x="1168" y="1774"/>
                </a:cubicBezTo>
                <a:cubicBezTo>
                  <a:pt x="1167" y="1771"/>
                  <a:pt x="1166" y="1766"/>
                  <a:pt x="1164" y="1765"/>
                </a:cubicBezTo>
                <a:cubicBezTo>
                  <a:pt x="1156" y="1760"/>
                  <a:pt x="1148" y="1756"/>
                  <a:pt x="1139" y="1751"/>
                </a:cubicBezTo>
                <a:close/>
                <a:moveTo>
                  <a:pt x="1409" y="1274"/>
                </a:moveTo>
                <a:cubicBezTo>
                  <a:pt x="1389" y="1252"/>
                  <a:pt x="1334" y="1264"/>
                  <a:pt x="1311" y="1301"/>
                </a:cubicBezTo>
                <a:cubicBezTo>
                  <a:pt x="1345" y="1291"/>
                  <a:pt x="1378" y="1282"/>
                  <a:pt x="1409" y="1274"/>
                </a:cubicBezTo>
                <a:close/>
                <a:moveTo>
                  <a:pt x="1331" y="1467"/>
                </a:moveTo>
                <a:cubicBezTo>
                  <a:pt x="1333" y="1448"/>
                  <a:pt x="1335" y="1430"/>
                  <a:pt x="1337" y="1414"/>
                </a:cubicBezTo>
                <a:cubicBezTo>
                  <a:pt x="1325" y="1410"/>
                  <a:pt x="1317" y="1407"/>
                  <a:pt x="1308" y="1404"/>
                </a:cubicBezTo>
                <a:cubicBezTo>
                  <a:pt x="1295" y="1427"/>
                  <a:pt x="1302" y="1451"/>
                  <a:pt x="1331" y="1467"/>
                </a:cubicBezTo>
                <a:close/>
                <a:moveTo>
                  <a:pt x="1290" y="1548"/>
                </a:moveTo>
                <a:cubicBezTo>
                  <a:pt x="1294" y="1566"/>
                  <a:pt x="1297" y="1580"/>
                  <a:pt x="1300" y="1592"/>
                </a:cubicBezTo>
                <a:cubicBezTo>
                  <a:pt x="1289" y="1597"/>
                  <a:pt x="1281" y="1600"/>
                  <a:pt x="1274" y="1605"/>
                </a:cubicBezTo>
                <a:cubicBezTo>
                  <a:pt x="1272" y="1607"/>
                  <a:pt x="1275" y="1614"/>
                  <a:pt x="1275" y="1621"/>
                </a:cubicBezTo>
                <a:cubicBezTo>
                  <a:pt x="1286" y="1615"/>
                  <a:pt x="1294" y="1608"/>
                  <a:pt x="1302" y="1606"/>
                </a:cubicBezTo>
                <a:cubicBezTo>
                  <a:pt x="1326" y="1602"/>
                  <a:pt x="1318" y="1585"/>
                  <a:pt x="1317" y="1572"/>
                </a:cubicBezTo>
                <a:cubicBezTo>
                  <a:pt x="1317" y="1558"/>
                  <a:pt x="1311" y="1547"/>
                  <a:pt x="1290" y="1548"/>
                </a:cubicBezTo>
                <a:close/>
                <a:moveTo>
                  <a:pt x="1071" y="1363"/>
                </a:moveTo>
                <a:cubicBezTo>
                  <a:pt x="1074" y="1382"/>
                  <a:pt x="1076" y="1398"/>
                  <a:pt x="1080" y="1414"/>
                </a:cubicBezTo>
                <a:cubicBezTo>
                  <a:pt x="1080" y="1419"/>
                  <a:pt x="1084" y="1423"/>
                  <a:pt x="1086" y="1428"/>
                </a:cubicBezTo>
                <a:cubicBezTo>
                  <a:pt x="1090" y="1425"/>
                  <a:pt x="1098" y="1424"/>
                  <a:pt x="1098" y="1420"/>
                </a:cubicBezTo>
                <a:cubicBezTo>
                  <a:pt x="1102" y="1407"/>
                  <a:pt x="1110" y="1390"/>
                  <a:pt x="1105" y="1379"/>
                </a:cubicBezTo>
                <a:cubicBezTo>
                  <a:pt x="1101" y="1370"/>
                  <a:pt x="1081" y="1368"/>
                  <a:pt x="1071" y="1363"/>
                </a:cubicBezTo>
                <a:close/>
                <a:moveTo>
                  <a:pt x="2111" y="1765"/>
                </a:moveTo>
                <a:cubicBezTo>
                  <a:pt x="2110" y="1766"/>
                  <a:pt x="2108" y="1766"/>
                  <a:pt x="2106" y="1767"/>
                </a:cubicBezTo>
                <a:cubicBezTo>
                  <a:pt x="2109" y="1814"/>
                  <a:pt x="2130" y="1858"/>
                  <a:pt x="2157" y="1872"/>
                </a:cubicBezTo>
                <a:cubicBezTo>
                  <a:pt x="2141" y="1834"/>
                  <a:pt x="2126" y="1800"/>
                  <a:pt x="2111" y="1765"/>
                </a:cubicBezTo>
                <a:close/>
                <a:moveTo>
                  <a:pt x="1119" y="1386"/>
                </a:moveTo>
                <a:cubicBezTo>
                  <a:pt x="1127" y="1398"/>
                  <a:pt x="1133" y="1407"/>
                  <a:pt x="1141" y="1420"/>
                </a:cubicBezTo>
                <a:cubicBezTo>
                  <a:pt x="1150" y="1418"/>
                  <a:pt x="1169" y="1424"/>
                  <a:pt x="1170" y="1405"/>
                </a:cubicBezTo>
                <a:cubicBezTo>
                  <a:pt x="1170" y="1396"/>
                  <a:pt x="1156" y="1385"/>
                  <a:pt x="1146" y="1379"/>
                </a:cubicBezTo>
                <a:cubicBezTo>
                  <a:pt x="1137" y="1373"/>
                  <a:pt x="1125" y="1375"/>
                  <a:pt x="1119" y="1386"/>
                </a:cubicBezTo>
                <a:close/>
                <a:moveTo>
                  <a:pt x="1343" y="2135"/>
                </a:moveTo>
                <a:cubicBezTo>
                  <a:pt x="1315" y="2116"/>
                  <a:pt x="1266" y="2120"/>
                  <a:pt x="1251" y="2143"/>
                </a:cubicBezTo>
                <a:cubicBezTo>
                  <a:pt x="1282" y="2138"/>
                  <a:pt x="1313" y="2153"/>
                  <a:pt x="1343" y="2135"/>
                </a:cubicBezTo>
                <a:close/>
                <a:moveTo>
                  <a:pt x="860" y="936"/>
                </a:moveTo>
                <a:cubicBezTo>
                  <a:pt x="863" y="950"/>
                  <a:pt x="851" y="967"/>
                  <a:pt x="869" y="973"/>
                </a:cubicBezTo>
                <a:cubicBezTo>
                  <a:pt x="886" y="979"/>
                  <a:pt x="905" y="966"/>
                  <a:pt x="911" y="949"/>
                </a:cubicBezTo>
                <a:cubicBezTo>
                  <a:pt x="895" y="945"/>
                  <a:pt x="880" y="941"/>
                  <a:pt x="860" y="936"/>
                </a:cubicBezTo>
                <a:close/>
                <a:moveTo>
                  <a:pt x="475" y="1897"/>
                </a:moveTo>
                <a:cubicBezTo>
                  <a:pt x="478" y="1897"/>
                  <a:pt x="480" y="1898"/>
                  <a:pt x="482" y="1899"/>
                </a:cubicBezTo>
                <a:cubicBezTo>
                  <a:pt x="495" y="1864"/>
                  <a:pt x="507" y="1829"/>
                  <a:pt x="519" y="1794"/>
                </a:cubicBezTo>
                <a:cubicBezTo>
                  <a:pt x="488" y="1822"/>
                  <a:pt x="479" y="1858"/>
                  <a:pt x="475" y="1897"/>
                </a:cubicBezTo>
                <a:close/>
                <a:moveTo>
                  <a:pt x="1175" y="1694"/>
                </a:moveTo>
                <a:cubicBezTo>
                  <a:pt x="1174" y="1697"/>
                  <a:pt x="1173" y="1699"/>
                  <a:pt x="1172" y="1701"/>
                </a:cubicBezTo>
                <a:cubicBezTo>
                  <a:pt x="1181" y="1709"/>
                  <a:pt x="1191" y="1717"/>
                  <a:pt x="1200" y="1724"/>
                </a:cubicBezTo>
                <a:cubicBezTo>
                  <a:pt x="1210" y="1710"/>
                  <a:pt x="1217" y="1699"/>
                  <a:pt x="1226" y="1685"/>
                </a:cubicBezTo>
                <a:cubicBezTo>
                  <a:pt x="1205" y="1691"/>
                  <a:pt x="1195" y="1661"/>
                  <a:pt x="1169" y="1673"/>
                </a:cubicBezTo>
                <a:cubicBezTo>
                  <a:pt x="1183" y="1684"/>
                  <a:pt x="1193" y="1692"/>
                  <a:pt x="1204" y="1700"/>
                </a:cubicBezTo>
                <a:cubicBezTo>
                  <a:pt x="1203" y="1701"/>
                  <a:pt x="1202" y="1703"/>
                  <a:pt x="1201" y="1704"/>
                </a:cubicBezTo>
                <a:cubicBezTo>
                  <a:pt x="1192" y="1701"/>
                  <a:pt x="1184" y="1697"/>
                  <a:pt x="1175" y="1694"/>
                </a:cubicBezTo>
                <a:close/>
                <a:moveTo>
                  <a:pt x="356" y="1790"/>
                </a:moveTo>
                <a:cubicBezTo>
                  <a:pt x="354" y="1790"/>
                  <a:pt x="352" y="1791"/>
                  <a:pt x="351" y="1792"/>
                </a:cubicBezTo>
                <a:cubicBezTo>
                  <a:pt x="357" y="1831"/>
                  <a:pt x="365" y="1868"/>
                  <a:pt x="399" y="1895"/>
                </a:cubicBezTo>
                <a:cubicBezTo>
                  <a:pt x="385" y="1860"/>
                  <a:pt x="370" y="1825"/>
                  <a:pt x="356" y="1790"/>
                </a:cubicBezTo>
                <a:close/>
                <a:moveTo>
                  <a:pt x="933" y="1614"/>
                </a:moveTo>
                <a:cubicBezTo>
                  <a:pt x="931" y="1616"/>
                  <a:pt x="928" y="1618"/>
                  <a:pt x="925" y="1619"/>
                </a:cubicBezTo>
                <a:cubicBezTo>
                  <a:pt x="934" y="1630"/>
                  <a:pt x="944" y="1641"/>
                  <a:pt x="953" y="1652"/>
                </a:cubicBezTo>
                <a:cubicBezTo>
                  <a:pt x="951" y="1654"/>
                  <a:pt x="949" y="1655"/>
                  <a:pt x="947" y="1657"/>
                </a:cubicBezTo>
                <a:cubicBezTo>
                  <a:pt x="941" y="1651"/>
                  <a:pt x="935" y="1645"/>
                  <a:pt x="929" y="1639"/>
                </a:cubicBezTo>
                <a:cubicBezTo>
                  <a:pt x="921" y="1631"/>
                  <a:pt x="915" y="1627"/>
                  <a:pt x="908" y="1639"/>
                </a:cubicBezTo>
                <a:cubicBezTo>
                  <a:pt x="935" y="1669"/>
                  <a:pt x="951" y="1672"/>
                  <a:pt x="963" y="1656"/>
                </a:cubicBezTo>
                <a:cubicBezTo>
                  <a:pt x="953" y="1641"/>
                  <a:pt x="943" y="1628"/>
                  <a:pt x="933" y="1614"/>
                </a:cubicBezTo>
                <a:close/>
                <a:moveTo>
                  <a:pt x="514" y="845"/>
                </a:moveTo>
                <a:cubicBezTo>
                  <a:pt x="516" y="844"/>
                  <a:pt x="518" y="843"/>
                  <a:pt x="520" y="842"/>
                </a:cubicBezTo>
                <a:cubicBezTo>
                  <a:pt x="512" y="810"/>
                  <a:pt x="504" y="778"/>
                  <a:pt x="475" y="757"/>
                </a:cubicBezTo>
                <a:cubicBezTo>
                  <a:pt x="473" y="759"/>
                  <a:pt x="471" y="760"/>
                  <a:pt x="470" y="761"/>
                </a:cubicBezTo>
                <a:cubicBezTo>
                  <a:pt x="484" y="789"/>
                  <a:pt x="499" y="817"/>
                  <a:pt x="514" y="845"/>
                </a:cubicBezTo>
                <a:close/>
                <a:moveTo>
                  <a:pt x="2012" y="901"/>
                </a:moveTo>
                <a:cubicBezTo>
                  <a:pt x="2006" y="879"/>
                  <a:pt x="2002" y="863"/>
                  <a:pt x="1985" y="858"/>
                </a:cubicBezTo>
                <a:cubicBezTo>
                  <a:pt x="1978" y="856"/>
                  <a:pt x="1967" y="864"/>
                  <a:pt x="1957" y="867"/>
                </a:cubicBezTo>
                <a:cubicBezTo>
                  <a:pt x="1957" y="870"/>
                  <a:pt x="1957" y="872"/>
                  <a:pt x="1957" y="875"/>
                </a:cubicBezTo>
                <a:cubicBezTo>
                  <a:pt x="1974" y="883"/>
                  <a:pt x="1990" y="891"/>
                  <a:pt x="2012" y="901"/>
                </a:cubicBezTo>
                <a:close/>
                <a:moveTo>
                  <a:pt x="1554" y="1423"/>
                </a:moveTo>
                <a:cubicBezTo>
                  <a:pt x="1532" y="1399"/>
                  <a:pt x="1509" y="1395"/>
                  <a:pt x="1492" y="1412"/>
                </a:cubicBezTo>
                <a:cubicBezTo>
                  <a:pt x="1513" y="1416"/>
                  <a:pt x="1528" y="1438"/>
                  <a:pt x="1554" y="1423"/>
                </a:cubicBezTo>
                <a:close/>
                <a:moveTo>
                  <a:pt x="1451" y="1326"/>
                </a:moveTo>
                <a:cubicBezTo>
                  <a:pt x="1450" y="1328"/>
                  <a:pt x="1449" y="1330"/>
                  <a:pt x="1448" y="1333"/>
                </a:cubicBezTo>
                <a:cubicBezTo>
                  <a:pt x="1459" y="1355"/>
                  <a:pt x="1492" y="1367"/>
                  <a:pt x="1516" y="1354"/>
                </a:cubicBezTo>
                <a:cubicBezTo>
                  <a:pt x="1493" y="1344"/>
                  <a:pt x="1472" y="1335"/>
                  <a:pt x="1451" y="1326"/>
                </a:cubicBezTo>
                <a:close/>
                <a:moveTo>
                  <a:pt x="1088" y="1700"/>
                </a:moveTo>
                <a:cubicBezTo>
                  <a:pt x="1079" y="1694"/>
                  <a:pt x="1072" y="1690"/>
                  <a:pt x="1065" y="1685"/>
                </a:cubicBezTo>
                <a:cubicBezTo>
                  <a:pt x="1058" y="1680"/>
                  <a:pt x="1052" y="1670"/>
                  <a:pt x="1043" y="1687"/>
                </a:cubicBezTo>
                <a:cubicBezTo>
                  <a:pt x="1053" y="1692"/>
                  <a:pt x="1062" y="1698"/>
                  <a:pt x="1071" y="1704"/>
                </a:cubicBezTo>
                <a:cubicBezTo>
                  <a:pt x="1069" y="1706"/>
                  <a:pt x="1067" y="1708"/>
                  <a:pt x="1065" y="1710"/>
                </a:cubicBezTo>
                <a:cubicBezTo>
                  <a:pt x="1059" y="1706"/>
                  <a:pt x="1054" y="1701"/>
                  <a:pt x="1048" y="1696"/>
                </a:cubicBezTo>
                <a:cubicBezTo>
                  <a:pt x="1047" y="1698"/>
                  <a:pt x="1045" y="1699"/>
                  <a:pt x="1044" y="1701"/>
                </a:cubicBezTo>
                <a:cubicBezTo>
                  <a:pt x="1048" y="1712"/>
                  <a:pt x="1058" y="1717"/>
                  <a:pt x="1070" y="1719"/>
                </a:cubicBezTo>
                <a:cubicBezTo>
                  <a:pt x="1084" y="1721"/>
                  <a:pt x="1088" y="1712"/>
                  <a:pt x="1088" y="1700"/>
                </a:cubicBezTo>
                <a:close/>
                <a:moveTo>
                  <a:pt x="815" y="574"/>
                </a:moveTo>
                <a:cubicBezTo>
                  <a:pt x="804" y="565"/>
                  <a:pt x="794" y="557"/>
                  <a:pt x="780" y="546"/>
                </a:cubicBezTo>
                <a:cubicBezTo>
                  <a:pt x="780" y="567"/>
                  <a:pt x="780" y="582"/>
                  <a:pt x="780" y="597"/>
                </a:cubicBezTo>
                <a:cubicBezTo>
                  <a:pt x="793" y="588"/>
                  <a:pt x="803" y="582"/>
                  <a:pt x="815" y="574"/>
                </a:cubicBezTo>
                <a:close/>
                <a:moveTo>
                  <a:pt x="1011" y="862"/>
                </a:moveTo>
                <a:cubicBezTo>
                  <a:pt x="1010" y="859"/>
                  <a:pt x="1009" y="857"/>
                  <a:pt x="1008" y="855"/>
                </a:cubicBezTo>
                <a:cubicBezTo>
                  <a:pt x="993" y="855"/>
                  <a:pt x="978" y="855"/>
                  <a:pt x="962" y="855"/>
                </a:cubicBezTo>
                <a:cubicBezTo>
                  <a:pt x="960" y="864"/>
                  <a:pt x="958" y="871"/>
                  <a:pt x="956" y="879"/>
                </a:cubicBezTo>
                <a:cubicBezTo>
                  <a:pt x="957" y="881"/>
                  <a:pt x="958" y="882"/>
                  <a:pt x="960" y="884"/>
                </a:cubicBezTo>
                <a:cubicBezTo>
                  <a:pt x="977" y="877"/>
                  <a:pt x="994" y="869"/>
                  <a:pt x="1011" y="862"/>
                </a:cubicBezTo>
                <a:close/>
                <a:moveTo>
                  <a:pt x="1335" y="1353"/>
                </a:moveTo>
                <a:cubicBezTo>
                  <a:pt x="1350" y="1353"/>
                  <a:pt x="1364" y="1352"/>
                  <a:pt x="1376" y="1353"/>
                </a:cubicBezTo>
                <a:cubicBezTo>
                  <a:pt x="1393" y="1355"/>
                  <a:pt x="1397" y="1351"/>
                  <a:pt x="1394" y="1335"/>
                </a:cubicBezTo>
                <a:cubicBezTo>
                  <a:pt x="1382" y="1336"/>
                  <a:pt x="1371" y="1337"/>
                  <a:pt x="1360" y="1338"/>
                </a:cubicBezTo>
                <a:cubicBezTo>
                  <a:pt x="1349" y="1339"/>
                  <a:pt x="1335" y="1332"/>
                  <a:pt x="1335" y="1353"/>
                </a:cubicBezTo>
                <a:close/>
                <a:moveTo>
                  <a:pt x="1038" y="1734"/>
                </a:moveTo>
                <a:cubicBezTo>
                  <a:pt x="1020" y="1720"/>
                  <a:pt x="1002" y="1708"/>
                  <a:pt x="985" y="1695"/>
                </a:cubicBezTo>
                <a:cubicBezTo>
                  <a:pt x="995" y="1728"/>
                  <a:pt x="1016" y="1742"/>
                  <a:pt x="1038" y="1734"/>
                </a:cubicBezTo>
                <a:close/>
                <a:moveTo>
                  <a:pt x="836" y="567"/>
                </a:moveTo>
                <a:cubicBezTo>
                  <a:pt x="837" y="565"/>
                  <a:pt x="839" y="563"/>
                  <a:pt x="841" y="561"/>
                </a:cubicBezTo>
                <a:cubicBezTo>
                  <a:pt x="825" y="547"/>
                  <a:pt x="809" y="533"/>
                  <a:pt x="793" y="519"/>
                </a:cubicBezTo>
                <a:cubicBezTo>
                  <a:pt x="792" y="521"/>
                  <a:pt x="790" y="522"/>
                  <a:pt x="789" y="524"/>
                </a:cubicBezTo>
                <a:cubicBezTo>
                  <a:pt x="795" y="549"/>
                  <a:pt x="816" y="557"/>
                  <a:pt x="836" y="567"/>
                </a:cubicBezTo>
                <a:close/>
                <a:moveTo>
                  <a:pt x="1427" y="1275"/>
                </a:moveTo>
                <a:cubicBezTo>
                  <a:pt x="1428" y="1277"/>
                  <a:pt x="1428" y="1279"/>
                  <a:pt x="1429" y="1281"/>
                </a:cubicBezTo>
                <a:cubicBezTo>
                  <a:pt x="1446" y="1283"/>
                  <a:pt x="1463" y="1285"/>
                  <a:pt x="1482" y="1287"/>
                </a:cubicBezTo>
                <a:cubicBezTo>
                  <a:pt x="1477" y="1271"/>
                  <a:pt x="1466" y="1265"/>
                  <a:pt x="1453" y="1266"/>
                </a:cubicBezTo>
                <a:cubicBezTo>
                  <a:pt x="1444" y="1266"/>
                  <a:pt x="1436" y="1272"/>
                  <a:pt x="1427" y="1275"/>
                </a:cubicBezTo>
                <a:close/>
                <a:moveTo>
                  <a:pt x="1349" y="2110"/>
                </a:moveTo>
                <a:cubicBezTo>
                  <a:pt x="1349" y="2108"/>
                  <a:pt x="1349" y="2105"/>
                  <a:pt x="1350" y="2102"/>
                </a:cubicBezTo>
                <a:cubicBezTo>
                  <a:pt x="1338" y="2099"/>
                  <a:pt x="1327" y="2096"/>
                  <a:pt x="1316" y="2095"/>
                </a:cubicBezTo>
                <a:cubicBezTo>
                  <a:pt x="1312" y="2095"/>
                  <a:pt x="1307" y="2102"/>
                  <a:pt x="1303" y="2105"/>
                </a:cubicBezTo>
                <a:cubicBezTo>
                  <a:pt x="1307" y="2108"/>
                  <a:pt x="1311" y="2115"/>
                  <a:pt x="1314" y="2115"/>
                </a:cubicBezTo>
                <a:cubicBezTo>
                  <a:pt x="1326" y="2114"/>
                  <a:pt x="1337" y="2112"/>
                  <a:pt x="1349" y="211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439560" y="4329494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039788" y="463854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8020270" y="2069534"/>
            <a:ext cx="2112424" cy="2135196"/>
          </a:xfrm>
          <a:custGeom>
            <a:avLst/>
            <a:gdLst>
              <a:gd name="T0" fmla="*/ 1558 w 2600"/>
              <a:gd name="T1" fmla="*/ 239 h 2635"/>
              <a:gd name="T2" fmla="*/ 2600 w 2600"/>
              <a:gd name="T3" fmla="*/ 1283 h 2635"/>
              <a:gd name="T4" fmla="*/ 551 w 2600"/>
              <a:gd name="T5" fmla="*/ 2515 h 2635"/>
              <a:gd name="T6" fmla="*/ 2099 w 2600"/>
              <a:gd name="T7" fmla="*/ 239 h 2635"/>
              <a:gd name="T8" fmla="*/ 922 w 2600"/>
              <a:gd name="T9" fmla="*/ 642 h 2635"/>
              <a:gd name="T10" fmla="*/ 1661 w 2600"/>
              <a:gd name="T11" fmla="*/ 2014 h 2635"/>
              <a:gd name="T12" fmla="*/ 1597 w 2600"/>
              <a:gd name="T13" fmla="*/ 1734 h 2635"/>
              <a:gd name="T14" fmla="*/ 226 w 2600"/>
              <a:gd name="T15" fmla="*/ 1933 h 2635"/>
              <a:gd name="T16" fmla="*/ 1634 w 2600"/>
              <a:gd name="T17" fmla="*/ 308 h 2635"/>
              <a:gd name="T18" fmla="*/ 1507 w 2600"/>
              <a:gd name="T19" fmla="*/ 2183 h 2635"/>
              <a:gd name="T20" fmla="*/ 1939 w 2600"/>
              <a:gd name="T21" fmla="*/ 363 h 2635"/>
              <a:gd name="T22" fmla="*/ 2048 w 2600"/>
              <a:gd name="T23" fmla="*/ 582 h 2635"/>
              <a:gd name="T24" fmla="*/ 2332 w 2600"/>
              <a:gd name="T25" fmla="*/ 1345 h 2635"/>
              <a:gd name="T26" fmla="*/ 1966 w 2600"/>
              <a:gd name="T27" fmla="*/ 1066 h 2635"/>
              <a:gd name="T28" fmla="*/ 1818 w 2600"/>
              <a:gd name="T29" fmla="*/ 2126 h 2635"/>
              <a:gd name="T30" fmla="*/ 497 w 2600"/>
              <a:gd name="T31" fmla="*/ 1983 h 2635"/>
              <a:gd name="T32" fmla="*/ 2088 w 2600"/>
              <a:gd name="T33" fmla="*/ 2031 h 2635"/>
              <a:gd name="T34" fmla="*/ 577 w 2600"/>
              <a:gd name="T35" fmla="*/ 224 h 2635"/>
              <a:gd name="T36" fmla="*/ 2116 w 2600"/>
              <a:gd name="T37" fmla="*/ 2413 h 2635"/>
              <a:gd name="T38" fmla="*/ 2172 w 2600"/>
              <a:gd name="T39" fmla="*/ 2468 h 2635"/>
              <a:gd name="T40" fmla="*/ 2345 w 2600"/>
              <a:gd name="T41" fmla="*/ 2314 h 2635"/>
              <a:gd name="T42" fmla="*/ 756 w 2600"/>
              <a:gd name="T43" fmla="*/ 575 h 2635"/>
              <a:gd name="T44" fmla="*/ 500 w 2600"/>
              <a:gd name="T45" fmla="*/ 591 h 2635"/>
              <a:gd name="T46" fmla="*/ 185 w 2600"/>
              <a:gd name="T47" fmla="*/ 271 h 2635"/>
              <a:gd name="T48" fmla="*/ 2201 w 2600"/>
              <a:gd name="T49" fmla="*/ 147 h 2635"/>
              <a:gd name="T50" fmla="*/ 2281 w 2600"/>
              <a:gd name="T51" fmla="*/ 665 h 2635"/>
              <a:gd name="T52" fmla="*/ 247 w 2600"/>
              <a:gd name="T53" fmla="*/ 2152 h 2635"/>
              <a:gd name="T54" fmla="*/ 2297 w 2600"/>
              <a:gd name="T55" fmla="*/ 2073 h 2635"/>
              <a:gd name="T56" fmla="*/ 1960 w 2600"/>
              <a:gd name="T57" fmla="*/ 2411 h 2635"/>
              <a:gd name="T58" fmla="*/ 2315 w 2600"/>
              <a:gd name="T59" fmla="*/ 318 h 2635"/>
              <a:gd name="T60" fmla="*/ 352 w 2600"/>
              <a:gd name="T61" fmla="*/ 2000 h 2635"/>
              <a:gd name="T62" fmla="*/ 2039 w 2600"/>
              <a:gd name="T63" fmla="*/ 1893 h 2635"/>
              <a:gd name="T64" fmla="*/ 768 w 2600"/>
              <a:gd name="T65" fmla="*/ 2223 h 2635"/>
              <a:gd name="T66" fmla="*/ 381 w 2600"/>
              <a:gd name="T67" fmla="*/ 2511 h 2635"/>
              <a:gd name="T68" fmla="*/ 814 w 2600"/>
              <a:gd name="T69" fmla="*/ 253 h 2635"/>
              <a:gd name="T70" fmla="*/ 596 w 2600"/>
              <a:gd name="T71" fmla="*/ 2186 h 2635"/>
              <a:gd name="T72" fmla="*/ 260 w 2600"/>
              <a:gd name="T73" fmla="*/ 466 h 2635"/>
              <a:gd name="T74" fmla="*/ 2061 w 2600"/>
              <a:gd name="T75" fmla="*/ 443 h 2635"/>
              <a:gd name="T76" fmla="*/ 689 w 2600"/>
              <a:gd name="T77" fmla="*/ 2383 h 2635"/>
              <a:gd name="T78" fmla="*/ 501 w 2600"/>
              <a:gd name="T79" fmla="*/ 2335 h 2635"/>
              <a:gd name="T80" fmla="*/ 573 w 2600"/>
              <a:gd name="T81" fmla="*/ 349 h 2635"/>
              <a:gd name="T82" fmla="*/ 2246 w 2600"/>
              <a:gd name="T83" fmla="*/ 316 h 2635"/>
              <a:gd name="T84" fmla="*/ 2257 w 2600"/>
              <a:gd name="T85" fmla="*/ 2179 h 2635"/>
              <a:gd name="T86" fmla="*/ 366 w 2600"/>
              <a:gd name="T87" fmla="*/ 335 h 2635"/>
              <a:gd name="T88" fmla="*/ 380 w 2600"/>
              <a:gd name="T89" fmla="*/ 2132 h 2635"/>
              <a:gd name="T90" fmla="*/ 1815 w 2600"/>
              <a:gd name="T91" fmla="*/ 594 h 2635"/>
              <a:gd name="T92" fmla="*/ 2220 w 2600"/>
              <a:gd name="T93" fmla="*/ 464 h 2635"/>
              <a:gd name="T94" fmla="*/ 1280 w 2600"/>
              <a:gd name="T95" fmla="*/ 1687 h 2635"/>
              <a:gd name="T96" fmla="*/ 504 w 2600"/>
              <a:gd name="T97" fmla="*/ 985 h 2635"/>
              <a:gd name="T98" fmla="*/ 918 w 2600"/>
              <a:gd name="T99" fmla="*/ 1523 h 2635"/>
              <a:gd name="T100" fmla="*/ 862 w 2600"/>
              <a:gd name="T101" fmla="*/ 1451 h 2635"/>
              <a:gd name="T102" fmla="*/ 2228 w 2600"/>
              <a:gd name="T103" fmla="*/ 538 h 2635"/>
              <a:gd name="T104" fmla="*/ 410 w 2600"/>
              <a:gd name="T105" fmla="*/ 431 h 2635"/>
              <a:gd name="T106" fmla="*/ 1389 w 2600"/>
              <a:gd name="T107" fmla="*/ 1564 h 2635"/>
              <a:gd name="T108" fmla="*/ 1022 w 2600"/>
              <a:gd name="T109" fmla="*/ 1493 h 2635"/>
              <a:gd name="T110" fmla="*/ 1329 w 2600"/>
              <a:gd name="T111" fmla="*/ 1838 h 2635"/>
              <a:gd name="T112" fmla="*/ 2366 w 2600"/>
              <a:gd name="T113" fmla="*/ 503 h 2635"/>
              <a:gd name="T114" fmla="*/ 1126 w 2600"/>
              <a:gd name="T115" fmla="*/ 1595 h 2635"/>
              <a:gd name="T116" fmla="*/ 1033 w 2600"/>
              <a:gd name="T117" fmla="*/ 1369 h 2635"/>
              <a:gd name="T118" fmla="*/ 1311 w 2600"/>
              <a:gd name="T119" fmla="*/ 1301 h 2635"/>
              <a:gd name="T120" fmla="*/ 475 w 2600"/>
              <a:gd name="T121" fmla="*/ 1897 h 2635"/>
              <a:gd name="T122" fmla="*/ 1492 w 2600"/>
              <a:gd name="T123" fmla="*/ 1412 h 2635"/>
              <a:gd name="T124" fmla="*/ 793 w 2600"/>
              <a:gd name="T125" fmla="*/ 519 h 2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0" h="2635">
                <a:moveTo>
                  <a:pt x="0" y="1383"/>
                </a:moveTo>
                <a:cubicBezTo>
                  <a:pt x="0" y="1339"/>
                  <a:pt x="0" y="1295"/>
                  <a:pt x="0" y="1251"/>
                </a:cubicBezTo>
                <a:cubicBezTo>
                  <a:pt x="7" y="1249"/>
                  <a:pt x="15" y="1247"/>
                  <a:pt x="23" y="1247"/>
                </a:cubicBezTo>
                <a:cubicBezTo>
                  <a:pt x="73" y="1247"/>
                  <a:pt x="124" y="1247"/>
                  <a:pt x="175" y="1247"/>
                </a:cubicBezTo>
                <a:cubicBezTo>
                  <a:pt x="204" y="1247"/>
                  <a:pt x="203" y="1247"/>
                  <a:pt x="208" y="1219"/>
                </a:cubicBezTo>
                <a:cubicBezTo>
                  <a:pt x="223" y="1138"/>
                  <a:pt x="239" y="1057"/>
                  <a:pt x="254" y="976"/>
                </a:cubicBezTo>
                <a:cubicBezTo>
                  <a:pt x="255" y="968"/>
                  <a:pt x="251" y="956"/>
                  <a:pt x="245" y="953"/>
                </a:cubicBezTo>
                <a:cubicBezTo>
                  <a:pt x="225" y="941"/>
                  <a:pt x="204" y="932"/>
                  <a:pt x="182" y="923"/>
                </a:cubicBezTo>
                <a:cubicBezTo>
                  <a:pt x="153" y="912"/>
                  <a:pt x="123" y="904"/>
                  <a:pt x="94" y="893"/>
                </a:cubicBezTo>
                <a:cubicBezTo>
                  <a:pt x="79" y="888"/>
                  <a:pt x="73" y="878"/>
                  <a:pt x="80" y="862"/>
                </a:cubicBezTo>
                <a:cubicBezTo>
                  <a:pt x="91" y="835"/>
                  <a:pt x="98" y="806"/>
                  <a:pt x="111" y="780"/>
                </a:cubicBezTo>
                <a:cubicBezTo>
                  <a:pt x="138" y="727"/>
                  <a:pt x="168" y="675"/>
                  <a:pt x="197" y="623"/>
                </a:cubicBezTo>
                <a:cubicBezTo>
                  <a:pt x="224" y="574"/>
                  <a:pt x="225" y="574"/>
                  <a:pt x="174" y="551"/>
                </a:cubicBezTo>
                <a:cubicBezTo>
                  <a:pt x="156" y="542"/>
                  <a:pt x="147" y="529"/>
                  <a:pt x="147" y="509"/>
                </a:cubicBezTo>
                <a:cubicBezTo>
                  <a:pt x="146" y="476"/>
                  <a:pt x="159" y="451"/>
                  <a:pt x="183" y="430"/>
                </a:cubicBezTo>
                <a:cubicBezTo>
                  <a:pt x="195" y="420"/>
                  <a:pt x="207" y="410"/>
                  <a:pt x="222" y="397"/>
                </a:cubicBezTo>
                <a:cubicBezTo>
                  <a:pt x="189" y="383"/>
                  <a:pt x="171" y="360"/>
                  <a:pt x="166" y="330"/>
                </a:cubicBezTo>
                <a:cubicBezTo>
                  <a:pt x="162" y="299"/>
                  <a:pt x="160" y="266"/>
                  <a:pt x="161" y="235"/>
                </a:cubicBezTo>
                <a:cubicBezTo>
                  <a:pt x="163" y="167"/>
                  <a:pt x="164" y="166"/>
                  <a:pt x="229" y="145"/>
                </a:cubicBezTo>
                <a:cubicBezTo>
                  <a:pt x="275" y="130"/>
                  <a:pt x="321" y="122"/>
                  <a:pt x="369" y="137"/>
                </a:cubicBezTo>
                <a:cubicBezTo>
                  <a:pt x="373" y="139"/>
                  <a:pt x="382" y="134"/>
                  <a:pt x="386" y="130"/>
                </a:cubicBezTo>
                <a:cubicBezTo>
                  <a:pt x="403" y="113"/>
                  <a:pt x="417" y="94"/>
                  <a:pt x="434" y="79"/>
                </a:cubicBezTo>
                <a:cubicBezTo>
                  <a:pt x="460" y="57"/>
                  <a:pt x="486" y="34"/>
                  <a:pt x="516" y="20"/>
                </a:cubicBezTo>
                <a:cubicBezTo>
                  <a:pt x="558" y="0"/>
                  <a:pt x="596" y="18"/>
                  <a:pt x="614" y="61"/>
                </a:cubicBezTo>
                <a:cubicBezTo>
                  <a:pt x="624" y="82"/>
                  <a:pt x="630" y="105"/>
                  <a:pt x="639" y="126"/>
                </a:cubicBezTo>
                <a:cubicBezTo>
                  <a:pt x="644" y="141"/>
                  <a:pt x="652" y="154"/>
                  <a:pt x="659" y="169"/>
                </a:cubicBezTo>
                <a:cubicBezTo>
                  <a:pt x="668" y="164"/>
                  <a:pt x="674" y="161"/>
                  <a:pt x="680" y="158"/>
                </a:cubicBezTo>
                <a:cubicBezTo>
                  <a:pt x="815" y="92"/>
                  <a:pt x="953" y="38"/>
                  <a:pt x="1103" y="17"/>
                </a:cubicBezTo>
                <a:cubicBezTo>
                  <a:pt x="1140" y="11"/>
                  <a:pt x="1178" y="7"/>
                  <a:pt x="1216" y="3"/>
                </a:cubicBezTo>
                <a:cubicBezTo>
                  <a:pt x="1261" y="3"/>
                  <a:pt x="1306" y="3"/>
                  <a:pt x="1352" y="3"/>
                </a:cubicBezTo>
                <a:cubicBezTo>
                  <a:pt x="1352" y="9"/>
                  <a:pt x="1354" y="16"/>
                  <a:pt x="1354" y="22"/>
                </a:cubicBezTo>
                <a:cubicBezTo>
                  <a:pt x="1352" y="75"/>
                  <a:pt x="1350" y="127"/>
                  <a:pt x="1346" y="180"/>
                </a:cubicBezTo>
                <a:cubicBezTo>
                  <a:pt x="1345" y="193"/>
                  <a:pt x="1347" y="200"/>
                  <a:pt x="1360" y="204"/>
                </a:cubicBezTo>
                <a:cubicBezTo>
                  <a:pt x="1376" y="209"/>
                  <a:pt x="1392" y="216"/>
                  <a:pt x="1409" y="219"/>
                </a:cubicBezTo>
                <a:cubicBezTo>
                  <a:pt x="1459" y="226"/>
                  <a:pt x="1508" y="232"/>
                  <a:pt x="1558" y="239"/>
                </a:cubicBezTo>
                <a:cubicBezTo>
                  <a:pt x="1572" y="242"/>
                  <a:pt x="1581" y="238"/>
                  <a:pt x="1585" y="226"/>
                </a:cubicBezTo>
                <a:cubicBezTo>
                  <a:pt x="1594" y="205"/>
                  <a:pt x="1601" y="184"/>
                  <a:pt x="1608" y="163"/>
                </a:cubicBezTo>
                <a:cubicBezTo>
                  <a:pt x="1616" y="133"/>
                  <a:pt x="1622" y="103"/>
                  <a:pt x="1630" y="74"/>
                </a:cubicBezTo>
                <a:cubicBezTo>
                  <a:pt x="1633" y="62"/>
                  <a:pt x="1640" y="57"/>
                  <a:pt x="1652" y="60"/>
                </a:cubicBezTo>
                <a:cubicBezTo>
                  <a:pt x="1685" y="69"/>
                  <a:pt x="1718" y="74"/>
                  <a:pt x="1749" y="86"/>
                </a:cubicBezTo>
                <a:cubicBezTo>
                  <a:pt x="1792" y="102"/>
                  <a:pt x="1833" y="123"/>
                  <a:pt x="1875" y="141"/>
                </a:cubicBezTo>
                <a:cubicBezTo>
                  <a:pt x="1908" y="154"/>
                  <a:pt x="1910" y="154"/>
                  <a:pt x="1932" y="126"/>
                </a:cubicBezTo>
                <a:cubicBezTo>
                  <a:pt x="1945" y="111"/>
                  <a:pt x="1959" y="100"/>
                  <a:pt x="1979" y="106"/>
                </a:cubicBezTo>
                <a:cubicBezTo>
                  <a:pt x="1993" y="110"/>
                  <a:pt x="2006" y="118"/>
                  <a:pt x="2020" y="124"/>
                </a:cubicBezTo>
                <a:cubicBezTo>
                  <a:pt x="2035" y="130"/>
                  <a:pt x="2049" y="139"/>
                  <a:pt x="2064" y="142"/>
                </a:cubicBezTo>
                <a:cubicBezTo>
                  <a:pt x="2091" y="146"/>
                  <a:pt x="2103" y="137"/>
                  <a:pt x="2110" y="110"/>
                </a:cubicBezTo>
                <a:cubicBezTo>
                  <a:pt x="2113" y="100"/>
                  <a:pt x="2114" y="90"/>
                  <a:pt x="2119" y="82"/>
                </a:cubicBezTo>
                <a:cubicBezTo>
                  <a:pt x="2122" y="76"/>
                  <a:pt x="2132" y="70"/>
                  <a:pt x="2137" y="71"/>
                </a:cubicBezTo>
                <a:cubicBezTo>
                  <a:pt x="2171" y="80"/>
                  <a:pt x="2202" y="71"/>
                  <a:pt x="2233" y="62"/>
                </a:cubicBezTo>
                <a:cubicBezTo>
                  <a:pt x="2250" y="57"/>
                  <a:pt x="2268" y="52"/>
                  <a:pt x="2286" y="51"/>
                </a:cubicBezTo>
                <a:cubicBezTo>
                  <a:pt x="2322" y="51"/>
                  <a:pt x="2349" y="83"/>
                  <a:pt x="2346" y="119"/>
                </a:cubicBezTo>
                <a:cubicBezTo>
                  <a:pt x="2344" y="137"/>
                  <a:pt x="2346" y="155"/>
                  <a:pt x="2347" y="173"/>
                </a:cubicBezTo>
                <a:cubicBezTo>
                  <a:pt x="2350" y="201"/>
                  <a:pt x="2354" y="230"/>
                  <a:pt x="2359" y="258"/>
                </a:cubicBezTo>
                <a:cubicBezTo>
                  <a:pt x="2360" y="263"/>
                  <a:pt x="2366" y="269"/>
                  <a:pt x="2372" y="271"/>
                </a:cubicBezTo>
                <a:cubicBezTo>
                  <a:pt x="2392" y="280"/>
                  <a:pt x="2416" y="284"/>
                  <a:pt x="2434" y="297"/>
                </a:cubicBezTo>
                <a:cubicBezTo>
                  <a:pt x="2467" y="320"/>
                  <a:pt x="2496" y="348"/>
                  <a:pt x="2527" y="375"/>
                </a:cubicBezTo>
                <a:cubicBezTo>
                  <a:pt x="2531" y="379"/>
                  <a:pt x="2532" y="386"/>
                  <a:pt x="2533" y="391"/>
                </a:cubicBezTo>
                <a:cubicBezTo>
                  <a:pt x="2538" y="431"/>
                  <a:pt x="2525" y="464"/>
                  <a:pt x="2489" y="484"/>
                </a:cubicBezTo>
                <a:cubicBezTo>
                  <a:pt x="2466" y="498"/>
                  <a:pt x="2443" y="510"/>
                  <a:pt x="2419" y="522"/>
                </a:cubicBezTo>
                <a:cubicBezTo>
                  <a:pt x="2407" y="529"/>
                  <a:pt x="2403" y="537"/>
                  <a:pt x="2405" y="552"/>
                </a:cubicBezTo>
                <a:cubicBezTo>
                  <a:pt x="2414" y="611"/>
                  <a:pt x="2436" y="666"/>
                  <a:pt x="2462" y="720"/>
                </a:cubicBezTo>
                <a:cubicBezTo>
                  <a:pt x="2486" y="771"/>
                  <a:pt x="2510" y="823"/>
                  <a:pt x="2535" y="875"/>
                </a:cubicBezTo>
                <a:cubicBezTo>
                  <a:pt x="2541" y="887"/>
                  <a:pt x="2539" y="895"/>
                  <a:pt x="2527" y="901"/>
                </a:cubicBezTo>
                <a:cubicBezTo>
                  <a:pt x="2505" y="911"/>
                  <a:pt x="2483" y="921"/>
                  <a:pt x="2460" y="930"/>
                </a:cubicBezTo>
                <a:cubicBezTo>
                  <a:pt x="2430" y="941"/>
                  <a:pt x="2399" y="951"/>
                  <a:pt x="2369" y="961"/>
                </a:cubicBezTo>
                <a:cubicBezTo>
                  <a:pt x="2353" y="966"/>
                  <a:pt x="2349" y="976"/>
                  <a:pt x="2352" y="993"/>
                </a:cubicBezTo>
                <a:cubicBezTo>
                  <a:pt x="2364" y="1052"/>
                  <a:pt x="2375" y="1111"/>
                  <a:pt x="2385" y="1170"/>
                </a:cubicBezTo>
                <a:cubicBezTo>
                  <a:pt x="2390" y="1198"/>
                  <a:pt x="2392" y="1226"/>
                  <a:pt x="2396" y="1257"/>
                </a:cubicBezTo>
                <a:cubicBezTo>
                  <a:pt x="2463" y="1257"/>
                  <a:pt x="2529" y="1257"/>
                  <a:pt x="2594" y="1257"/>
                </a:cubicBezTo>
                <a:cubicBezTo>
                  <a:pt x="2596" y="1267"/>
                  <a:pt x="2598" y="1275"/>
                  <a:pt x="2600" y="1283"/>
                </a:cubicBezTo>
                <a:cubicBezTo>
                  <a:pt x="2600" y="1325"/>
                  <a:pt x="2600" y="1368"/>
                  <a:pt x="2600" y="1411"/>
                </a:cubicBezTo>
                <a:cubicBezTo>
                  <a:pt x="2598" y="1416"/>
                  <a:pt x="2596" y="1422"/>
                  <a:pt x="2596" y="1428"/>
                </a:cubicBezTo>
                <a:cubicBezTo>
                  <a:pt x="2589" y="1513"/>
                  <a:pt x="2573" y="1597"/>
                  <a:pt x="2549" y="1679"/>
                </a:cubicBezTo>
                <a:cubicBezTo>
                  <a:pt x="2520" y="1777"/>
                  <a:pt x="2479" y="1871"/>
                  <a:pt x="2431" y="1962"/>
                </a:cubicBezTo>
                <a:cubicBezTo>
                  <a:pt x="2428" y="1969"/>
                  <a:pt x="2426" y="1980"/>
                  <a:pt x="2429" y="1985"/>
                </a:cubicBezTo>
                <a:cubicBezTo>
                  <a:pt x="2450" y="2012"/>
                  <a:pt x="2451" y="2040"/>
                  <a:pt x="2440" y="2070"/>
                </a:cubicBezTo>
                <a:cubicBezTo>
                  <a:pt x="2432" y="2089"/>
                  <a:pt x="2424" y="2108"/>
                  <a:pt x="2418" y="2128"/>
                </a:cubicBezTo>
                <a:cubicBezTo>
                  <a:pt x="2416" y="2134"/>
                  <a:pt x="2418" y="2145"/>
                  <a:pt x="2422" y="2148"/>
                </a:cubicBezTo>
                <a:cubicBezTo>
                  <a:pt x="2493" y="2196"/>
                  <a:pt x="2513" y="2268"/>
                  <a:pt x="2513" y="2348"/>
                </a:cubicBezTo>
                <a:cubicBezTo>
                  <a:pt x="2513" y="2354"/>
                  <a:pt x="2508" y="2363"/>
                  <a:pt x="2503" y="2366"/>
                </a:cubicBezTo>
                <a:cubicBezTo>
                  <a:pt x="2484" y="2380"/>
                  <a:pt x="2464" y="2392"/>
                  <a:pt x="2445" y="2405"/>
                </a:cubicBezTo>
                <a:cubicBezTo>
                  <a:pt x="2405" y="2431"/>
                  <a:pt x="2364" y="2457"/>
                  <a:pt x="2319" y="2439"/>
                </a:cubicBezTo>
                <a:cubicBezTo>
                  <a:pt x="2302" y="2464"/>
                  <a:pt x="2287" y="2486"/>
                  <a:pt x="2272" y="2509"/>
                </a:cubicBezTo>
                <a:cubicBezTo>
                  <a:pt x="2255" y="2534"/>
                  <a:pt x="2239" y="2559"/>
                  <a:pt x="2222" y="2585"/>
                </a:cubicBezTo>
                <a:cubicBezTo>
                  <a:pt x="2220" y="2588"/>
                  <a:pt x="2219" y="2591"/>
                  <a:pt x="2217" y="2593"/>
                </a:cubicBezTo>
                <a:cubicBezTo>
                  <a:pt x="2174" y="2621"/>
                  <a:pt x="2134" y="2630"/>
                  <a:pt x="2100" y="2582"/>
                </a:cubicBezTo>
                <a:cubicBezTo>
                  <a:pt x="2088" y="2564"/>
                  <a:pt x="2077" y="2544"/>
                  <a:pt x="2064" y="2527"/>
                </a:cubicBezTo>
                <a:cubicBezTo>
                  <a:pt x="2034" y="2486"/>
                  <a:pt x="2008" y="2478"/>
                  <a:pt x="1961" y="2495"/>
                </a:cubicBezTo>
                <a:cubicBezTo>
                  <a:pt x="1940" y="2502"/>
                  <a:pt x="1922" y="2500"/>
                  <a:pt x="1903" y="2489"/>
                </a:cubicBezTo>
                <a:cubicBezTo>
                  <a:pt x="1896" y="2485"/>
                  <a:pt x="1884" y="2484"/>
                  <a:pt x="1877" y="2487"/>
                </a:cubicBezTo>
                <a:cubicBezTo>
                  <a:pt x="1843" y="2500"/>
                  <a:pt x="1811" y="2515"/>
                  <a:pt x="1777" y="2528"/>
                </a:cubicBezTo>
                <a:cubicBezTo>
                  <a:pt x="1744" y="2541"/>
                  <a:pt x="1710" y="2552"/>
                  <a:pt x="1675" y="2565"/>
                </a:cubicBezTo>
                <a:cubicBezTo>
                  <a:pt x="1658" y="2514"/>
                  <a:pt x="1642" y="2467"/>
                  <a:pt x="1627" y="2421"/>
                </a:cubicBezTo>
                <a:cubicBezTo>
                  <a:pt x="1609" y="2367"/>
                  <a:pt x="1609" y="2368"/>
                  <a:pt x="1551" y="2377"/>
                </a:cubicBezTo>
                <a:cubicBezTo>
                  <a:pt x="1486" y="2388"/>
                  <a:pt x="1421" y="2398"/>
                  <a:pt x="1356" y="2407"/>
                </a:cubicBezTo>
                <a:cubicBezTo>
                  <a:pt x="1344" y="2408"/>
                  <a:pt x="1344" y="2414"/>
                  <a:pt x="1344" y="2423"/>
                </a:cubicBezTo>
                <a:cubicBezTo>
                  <a:pt x="1344" y="2463"/>
                  <a:pt x="1344" y="2503"/>
                  <a:pt x="1344" y="2543"/>
                </a:cubicBezTo>
                <a:cubicBezTo>
                  <a:pt x="1344" y="2570"/>
                  <a:pt x="1344" y="2597"/>
                  <a:pt x="1344" y="2625"/>
                </a:cubicBezTo>
                <a:cubicBezTo>
                  <a:pt x="1334" y="2625"/>
                  <a:pt x="1326" y="2626"/>
                  <a:pt x="1318" y="2625"/>
                </a:cubicBezTo>
                <a:cubicBezTo>
                  <a:pt x="1264" y="2620"/>
                  <a:pt x="1211" y="2616"/>
                  <a:pt x="1157" y="2610"/>
                </a:cubicBezTo>
                <a:cubicBezTo>
                  <a:pt x="1022" y="2593"/>
                  <a:pt x="889" y="2563"/>
                  <a:pt x="765" y="2505"/>
                </a:cubicBezTo>
                <a:cubicBezTo>
                  <a:pt x="728" y="2488"/>
                  <a:pt x="727" y="2488"/>
                  <a:pt x="712" y="2525"/>
                </a:cubicBezTo>
                <a:cubicBezTo>
                  <a:pt x="703" y="2547"/>
                  <a:pt x="688" y="2555"/>
                  <a:pt x="666" y="2555"/>
                </a:cubicBezTo>
                <a:cubicBezTo>
                  <a:pt x="632" y="2556"/>
                  <a:pt x="611" y="2535"/>
                  <a:pt x="589" y="2514"/>
                </a:cubicBezTo>
                <a:cubicBezTo>
                  <a:pt x="570" y="2496"/>
                  <a:pt x="570" y="2497"/>
                  <a:pt x="551" y="2515"/>
                </a:cubicBezTo>
                <a:cubicBezTo>
                  <a:pt x="524" y="2541"/>
                  <a:pt x="498" y="2570"/>
                  <a:pt x="468" y="2593"/>
                </a:cubicBezTo>
                <a:cubicBezTo>
                  <a:pt x="414" y="2635"/>
                  <a:pt x="362" y="2624"/>
                  <a:pt x="323" y="2567"/>
                </a:cubicBezTo>
                <a:cubicBezTo>
                  <a:pt x="296" y="2526"/>
                  <a:pt x="282" y="2480"/>
                  <a:pt x="285" y="2431"/>
                </a:cubicBezTo>
                <a:cubicBezTo>
                  <a:pt x="286" y="2407"/>
                  <a:pt x="276" y="2394"/>
                  <a:pt x="258" y="2384"/>
                </a:cubicBezTo>
                <a:cubicBezTo>
                  <a:pt x="240" y="2374"/>
                  <a:pt x="220" y="2365"/>
                  <a:pt x="201" y="2356"/>
                </a:cubicBezTo>
                <a:cubicBezTo>
                  <a:pt x="188" y="2349"/>
                  <a:pt x="175" y="2344"/>
                  <a:pt x="162" y="2336"/>
                </a:cubicBezTo>
                <a:cubicBezTo>
                  <a:pt x="117" y="2310"/>
                  <a:pt x="105" y="2267"/>
                  <a:pt x="132" y="2222"/>
                </a:cubicBezTo>
                <a:cubicBezTo>
                  <a:pt x="145" y="2201"/>
                  <a:pt x="162" y="2183"/>
                  <a:pt x="176" y="2163"/>
                </a:cubicBezTo>
                <a:cubicBezTo>
                  <a:pt x="189" y="2145"/>
                  <a:pt x="203" y="2127"/>
                  <a:pt x="213" y="2107"/>
                </a:cubicBezTo>
                <a:cubicBezTo>
                  <a:pt x="218" y="2097"/>
                  <a:pt x="218" y="2082"/>
                  <a:pt x="214" y="2071"/>
                </a:cubicBezTo>
                <a:cubicBezTo>
                  <a:pt x="191" y="2014"/>
                  <a:pt x="166" y="1957"/>
                  <a:pt x="142" y="1900"/>
                </a:cubicBezTo>
                <a:cubicBezTo>
                  <a:pt x="89" y="1775"/>
                  <a:pt x="41" y="1649"/>
                  <a:pt x="18" y="1515"/>
                </a:cubicBezTo>
                <a:cubicBezTo>
                  <a:pt x="10" y="1471"/>
                  <a:pt x="6" y="1427"/>
                  <a:pt x="0" y="1383"/>
                </a:cubicBezTo>
                <a:close/>
                <a:moveTo>
                  <a:pt x="1960" y="270"/>
                </a:moveTo>
                <a:cubicBezTo>
                  <a:pt x="1964" y="272"/>
                  <a:pt x="1968" y="275"/>
                  <a:pt x="1972" y="278"/>
                </a:cubicBezTo>
                <a:cubicBezTo>
                  <a:pt x="1974" y="277"/>
                  <a:pt x="1976" y="275"/>
                  <a:pt x="1978" y="274"/>
                </a:cubicBezTo>
                <a:cubicBezTo>
                  <a:pt x="1968" y="256"/>
                  <a:pt x="1958" y="238"/>
                  <a:pt x="1948" y="220"/>
                </a:cubicBezTo>
                <a:cubicBezTo>
                  <a:pt x="1949" y="220"/>
                  <a:pt x="1950" y="219"/>
                  <a:pt x="1951" y="218"/>
                </a:cubicBezTo>
                <a:cubicBezTo>
                  <a:pt x="1960" y="225"/>
                  <a:pt x="1968" y="232"/>
                  <a:pt x="1978" y="240"/>
                </a:cubicBezTo>
                <a:cubicBezTo>
                  <a:pt x="1980" y="233"/>
                  <a:pt x="1982" y="227"/>
                  <a:pt x="1984" y="221"/>
                </a:cubicBezTo>
                <a:cubicBezTo>
                  <a:pt x="1990" y="227"/>
                  <a:pt x="1995" y="233"/>
                  <a:pt x="2001" y="239"/>
                </a:cubicBezTo>
                <a:cubicBezTo>
                  <a:pt x="2007" y="219"/>
                  <a:pt x="1977" y="209"/>
                  <a:pt x="1992" y="186"/>
                </a:cubicBezTo>
                <a:cubicBezTo>
                  <a:pt x="2000" y="202"/>
                  <a:pt x="2007" y="215"/>
                  <a:pt x="2016" y="232"/>
                </a:cubicBezTo>
                <a:cubicBezTo>
                  <a:pt x="2024" y="209"/>
                  <a:pt x="1995" y="198"/>
                  <a:pt x="2009" y="177"/>
                </a:cubicBezTo>
                <a:cubicBezTo>
                  <a:pt x="2025" y="194"/>
                  <a:pt x="2023" y="221"/>
                  <a:pt x="2048" y="232"/>
                </a:cubicBezTo>
                <a:cubicBezTo>
                  <a:pt x="2044" y="216"/>
                  <a:pt x="2042" y="204"/>
                  <a:pt x="2039" y="191"/>
                </a:cubicBezTo>
                <a:cubicBezTo>
                  <a:pt x="2041" y="190"/>
                  <a:pt x="2044" y="190"/>
                  <a:pt x="2046" y="189"/>
                </a:cubicBezTo>
                <a:cubicBezTo>
                  <a:pt x="2048" y="202"/>
                  <a:pt x="2046" y="219"/>
                  <a:pt x="2064" y="222"/>
                </a:cubicBezTo>
                <a:cubicBezTo>
                  <a:pt x="2067" y="214"/>
                  <a:pt x="2069" y="208"/>
                  <a:pt x="2071" y="201"/>
                </a:cubicBezTo>
                <a:cubicBezTo>
                  <a:pt x="2072" y="201"/>
                  <a:pt x="2072" y="202"/>
                  <a:pt x="2073" y="202"/>
                </a:cubicBezTo>
                <a:cubicBezTo>
                  <a:pt x="2075" y="214"/>
                  <a:pt x="2076" y="226"/>
                  <a:pt x="2077" y="237"/>
                </a:cubicBezTo>
                <a:cubicBezTo>
                  <a:pt x="2078" y="237"/>
                  <a:pt x="2080" y="237"/>
                  <a:pt x="2081" y="237"/>
                </a:cubicBezTo>
                <a:cubicBezTo>
                  <a:pt x="2084" y="230"/>
                  <a:pt x="2088" y="222"/>
                  <a:pt x="2091" y="215"/>
                </a:cubicBezTo>
                <a:cubicBezTo>
                  <a:pt x="2093" y="215"/>
                  <a:pt x="2094" y="215"/>
                  <a:pt x="2096" y="215"/>
                </a:cubicBezTo>
                <a:cubicBezTo>
                  <a:pt x="2097" y="223"/>
                  <a:pt x="2098" y="231"/>
                  <a:pt x="2099" y="239"/>
                </a:cubicBezTo>
                <a:cubicBezTo>
                  <a:pt x="2114" y="241"/>
                  <a:pt x="2120" y="234"/>
                  <a:pt x="2115" y="217"/>
                </a:cubicBezTo>
                <a:cubicBezTo>
                  <a:pt x="2103" y="183"/>
                  <a:pt x="2075" y="159"/>
                  <a:pt x="2031" y="173"/>
                </a:cubicBezTo>
                <a:cubicBezTo>
                  <a:pt x="2012" y="141"/>
                  <a:pt x="1988" y="129"/>
                  <a:pt x="1957" y="136"/>
                </a:cubicBezTo>
                <a:cubicBezTo>
                  <a:pt x="1940" y="139"/>
                  <a:pt x="1929" y="146"/>
                  <a:pt x="1928" y="167"/>
                </a:cubicBezTo>
                <a:cubicBezTo>
                  <a:pt x="1928" y="184"/>
                  <a:pt x="1921" y="201"/>
                  <a:pt x="1916" y="217"/>
                </a:cubicBezTo>
                <a:cubicBezTo>
                  <a:pt x="1912" y="233"/>
                  <a:pt x="1905" y="249"/>
                  <a:pt x="1902" y="265"/>
                </a:cubicBezTo>
                <a:cubicBezTo>
                  <a:pt x="1896" y="294"/>
                  <a:pt x="1909" y="310"/>
                  <a:pt x="1944" y="311"/>
                </a:cubicBezTo>
                <a:cubicBezTo>
                  <a:pt x="1920" y="298"/>
                  <a:pt x="1939" y="291"/>
                  <a:pt x="1942" y="281"/>
                </a:cubicBezTo>
                <a:cubicBezTo>
                  <a:pt x="1950" y="286"/>
                  <a:pt x="1957" y="291"/>
                  <a:pt x="1968" y="298"/>
                </a:cubicBezTo>
                <a:cubicBezTo>
                  <a:pt x="1964" y="284"/>
                  <a:pt x="1963" y="277"/>
                  <a:pt x="1961" y="269"/>
                </a:cubicBezTo>
                <a:lnTo>
                  <a:pt x="1960" y="270"/>
                </a:lnTo>
                <a:close/>
                <a:moveTo>
                  <a:pt x="1067" y="1001"/>
                </a:moveTo>
                <a:cubicBezTo>
                  <a:pt x="1061" y="996"/>
                  <a:pt x="1054" y="991"/>
                  <a:pt x="1044" y="983"/>
                </a:cubicBezTo>
                <a:cubicBezTo>
                  <a:pt x="1051" y="1014"/>
                  <a:pt x="1046" y="1043"/>
                  <a:pt x="1058" y="1068"/>
                </a:cubicBezTo>
                <a:cubicBezTo>
                  <a:pt x="1061" y="1068"/>
                  <a:pt x="1064" y="1068"/>
                  <a:pt x="1067" y="1068"/>
                </a:cubicBezTo>
                <a:cubicBezTo>
                  <a:pt x="1067" y="1047"/>
                  <a:pt x="1067" y="1027"/>
                  <a:pt x="1067" y="1007"/>
                </a:cubicBezTo>
                <a:cubicBezTo>
                  <a:pt x="1071" y="1022"/>
                  <a:pt x="1076" y="1038"/>
                  <a:pt x="1079" y="1053"/>
                </a:cubicBezTo>
                <a:cubicBezTo>
                  <a:pt x="1086" y="1081"/>
                  <a:pt x="1091" y="1111"/>
                  <a:pt x="1100" y="1138"/>
                </a:cubicBezTo>
                <a:cubicBezTo>
                  <a:pt x="1113" y="1175"/>
                  <a:pt x="1140" y="1195"/>
                  <a:pt x="1179" y="1200"/>
                </a:cubicBezTo>
                <a:cubicBezTo>
                  <a:pt x="1194" y="1202"/>
                  <a:pt x="1199" y="1197"/>
                  <a:pt x="1204" y="1183"/>
                </a:cubicBezTo>
                <a:cubicBezTo>
                  <a:pt x="1221" y="1124"/>
                  <a:pt x="1237" y="1064"/>
                  <a:pt x="1258" y="1006"/>
                </a:cubicBezTo>
                <a:cubicBezTo>
                  <a:pt x="1312" y="859"/>
                  <a:pt x="1393" y="731"/>
                  <a:pt x="1517" y="633"/>
                </a:cubicBezTo>
                <a:cubicBezTo>
                  <a:pt x="1518" y="632"/>
                  <a:pt x="1519" y="630"/>
                  <a:pt x="1522" y="625"/>
                </a:cubicBezTo>
                <a:cubicBezTo>
                  <a:pt x="1499" y="625"/>
                  <a:pt x="1478" y="625"/>
                  <a:pt x="1458" y="625"/>
                </a:cubicBezTo>
                <a:cubicBezTo>
                  <a:pt x="1457" y="622"/>
                  <a:pt x="1456" y="620"/>
                  <a:pt x="1455" y="618"/>
                </a:cubicBezTo>
                <a:cubicBezTo>
                  <a:pt x="1488" y="588"/>
                  <a:pt x="1521" y="558"/>
                  <a:pt x="1558" y="525"/>
                </a:cubicBezTo>
                <a:cubicBezTo>
                  <a:pt x="1393" y="471"/>
                  <a:pt x="1234" y="476"/>
                  <a:pt x="1071" y="509"/>
                </a:cubicBezTo>
                <a:cubicBezTo>
                  <a:pt x="1081" y="524"/>
                  <a:pt x="1092" y="537"/>
                  <a:pt x="1105" y="549"/>
                </a:cubicBezTo>
                <a:cubicBezTo>
                  <a:pt x="1121" y="563"/>
                  <a:pt x="1137" y="577"/>
                  <a:pt x="1142" y="600"/>
                </a:cubicBezTo>
                <a:cubicBezTo>
                  <a:pt x="1144" y="611"/>
                  <a:pt x="1143" y="619"/>
                  <a:pt x="1129" y="618"/>
                </a:cubicBezTo>
                <a:cubicBezTo>
                  <a:pt x="1098" y="618"/>
                  <a:pt x="1067" y="618"/>
                  <a:pt x="1036" y="616"/>
                </a:cubicBezTo>
                <a:cubicBezTo>
                  <a:pt x="1020" y="615"/>
                  <a:pt x="1005" y="611"/>
                  <a:pt x="988" y="608"/>
                </a:cubicBezTo>
                <a:cubicBezTo>
                  <a:pt x="988" y="617"/>
                  <a:pt x="987" y="623"/>
                  <a:pt x="988" y="630"/>
                </a:cubicBezTo>
                <a:cubicBezTo>
                  <a:pt x="990" y="662"/>
                  <a:pt x="983" y="668"/>
                  <a:pt x="952" y="658"/>
                </a:cubicBezTo>
                <a:cubicBezTo>
                  <a:pt x="941" y="654"/>
                  <a:pt x="932" y="648"/>
                  <a:pt x="922" y="642"/>
                </a:cubicBezTo>
                <a:cubicBezTo>
                  <a:pt x="910" y="634"/>
                  <a:pt x="898" y="625"/>
                  <a:pt x="885" y="618"/>
                </a:cubicBezTo>
                <a:cubicBezTo>
                  <a:pt x="872" y="611"/>
                  <a:pt x="858" y="607"/>
                  <a:pt x="843" y="618"/>
                </a:cubicBezTo>
                <a:cubicBezTo>
                  <a:pt x="851" y="643"/>
                  <a:pt x="870" y="658"/>
                  <a:pt x="891" y="671"/>
                </a:cubicBezTo>
                <a:cubicBezTo>
                  <a:pt x="914" y="685"/>
                  <a:pt x="938" y="697"/>
                  <a:pt x="960" y="713"/>
                </a:cubicBezTo>
                <a:cubicBezTo>
                  <a:pt x="996" y="738"/>
                  <a:pt x="1007" y="769"/>
                  <a:pt x="996" y="812"/>
                </a:cubicBezTo>
                <a:cubicBezTo>
                  <a:pt x="994" y="819"/>
                  <a:pt x="992" y="827"/>
                  <a:pt x="990" y="834"/>
                </a:cubicBezTo>
                <a:cubicBezTo>
                  <a:pt x="1026" y="844"/>
                  <a:pt x="1065" y="820"/>
                  <a:pt x="1100" y="852"/>
                </a:cubicBezTo>
                <a:cubicBezTo>
                  <a:pt x="1053" y="867"/>
                  <a:pt x="1024" y="898"/>
                  <a:pt x="998" y="936"/>
                </a:cubicBezTo>
                <a:cubicBezTo>
                  <a:pt x="1035" y="946"/>
                  <a:pt x="1054" y="970"/>
                  <a:pt x="1067" y="1001"/>
                </a:cubicBezTo>
                <a:close/>
                <a:moveTo>
                  <a:pt x="575" y="1631"/>
                </a:moveTo>
                <a:cubicBezTo>
                  <a:pt x="576" y="1637"/>
                  <a:pt x="577" y="1639"/>
                  <a:pt x="577" y="1642"/>
                </a:cubicBezTo>
                <a:cubicBezTo>
                  <a:pt x="581" y="1730"/>
                  <a:pt x="620" y="1802"/>
                  <a:pt x="682" y="1862"/>
                </a:cubicBezTo>
                <a:cubicBezTo>
                  <a:pt x="727" y="1906"/>
                  <a:pt x="778" y="1944"/>
                  <a:pt x="825" y="1986"/>
                </a:cubicBezTo>
                <a:cubicBezTo>
                  <a:pt x="844" y="2003"/>
                  <a:pt x="860" y="2004"/>
                  <a:pt x="882" y="1993"/>
                </a:cubicBezTo>
                <a:cubicBezTo>
                  <a:pt x="915" y="1977"/>
                  <a:pt x="950" y="1965"/>
                  <a:pt x="988" y="1949"/>
                </a:cubicBezTo>
                <a:cubicBezTo>
                  <a:pt x="988" y="1976"/>
                  <a:pt x="988" y="1998"/>
                  <a:pt x="988" y="2018"/>
                </a:cubicBezTo>
                <a:cubicBezTo>
                  <a:pt x="1053" y="2018"/>
                  <a:pt x="1116" y="2018"/>
                  <a:pt x="1178" y="2018"/>
                </a:cubicBezTo>
                <a:cubicBezTo>
                  <a:pt x="1175" y="2038"/>
                  <a:pt x="1142" y="2033"/>
                  <a:pt x="1145" y="2063"/>
                </a:cubicBezTo>
                <a:cubicBezTo>
                  <a:pt x="1169" y="2060"/>
                  <a:pt x="1193" y="2058"/>
                  <a:pt x="1216" y="2054"/>
                </a:cubicBezTo>
                <a:cubicBezTo>
                  <a:pt x="1219" y="2053"/>
                  <a:pt x="1225" y="2045"/>
                  <a:pt x="1224" y="2041"/>
                </a:cubicBezTo>
                <a:cubicBezTo>
                  <a:pt x="1219" y="1987"/>
                  <a:pt x="1212" y="1934"/>
                  <a:pt x="1206" y="1880"/>
                </a:cubicBezTo>
                <a:cubicBezTo>
                  <a:pt x="1204" y="1865"/>
                  <a:pt x="1194" y="1857"/>
                  <a:pt x="1179" y="1852"/>
                </a:cubicBezTo>
                <a:cubicBezTo>
                  <a:pt x="1018" y="1794"/>
                  <a:pt x="890" y="1694"/>
                  <a:pt x="808" y="1541"/>
                </a:cubicBezTo>
                <a:cubicBezTo>
                  <a:pt x="741" y="1415"/>
                  <a:pt x="717" y="1279"/>
                  <a:pt x="719" y="1138"/>
                </a:cubicBezTo>
                <a:cubicBezTo>
                  <a:pt x="719" y="1106"/>
                  <a:pt x="719" y="1075"/>
                  <a:pt x="719" y="1043"/>
                </a:cubicBezTo>
                <a:cubicBezTo>
                  <a:pt x="720" y="1043"/>
                  <a:pt x="719" y="1043"/>
                  <a:pt x="719" y="1043"/>
                </a:cubicBezTo>
                <a:cubicBezTo>
                  <a:pt x="715" y="1047"/>
                  <a:pt x="711" y="1050"/>
                  <a:pt x="707" y="1054"/>
                </a:cubicBezTo>
                <a:cubicBezTo>
                  <a:pt x="655" y="1111"/>
                  <a:pt x="593" y="1153"/>
                  <a:pt x="517" y="1168"/>
                </a:cubicBezTo>
                <a:cubicBezTo>
                  <a:pt x="498" y="1172"/>
                  <a:pt x="491" y="1181"/>
                  <a:pt x="490" y="1198"/>
                </a:cubicBezTo>
                <a:cubicBezTo>
                  <a:pt x="489" y="1283"/>
                  <a:pt x="488" y="1367"/>
                  <a:pt x="487" y="1452"/>
                </a:cubicBezTo>
                <a:cubicBezTo>
                  <a:pt x="487" y="1454"/>
                  <a:pt x="489" y="1455"/>
                  <a:pt x="489" y="1456"/>
                </a:cubicBezTo>
                <a:cubicBezTo>
                  <a:pt x="512" y="1462"/>
                  <a:pt x="503" y="1421"/>
                  <a:pt x="530" y="1432"/>
                </a:cubicBezTo>
                <a:cubicBezTo>
                  <a:pt x="512" y="1496"/>
                  <a:pt x="505" y="1562"/>
                  <a:pt x="504" y="1631"/>
                </a:cubicBezTo>
                <a:cubicBezTo>
                  <a:pt x="529" y="1631"/>
                  <a:pt x="551" y="1631"/>
                  <a:pt x="575" y="1631"/>
                </a:cubicBezTo>
                <a:close/>
                <a:moveTo>
                  <a:pt x="1661" y="2014"/>
                </a:moveTo>
                <a:cubicBezTo>
                  <a:pt x="1653" y="2000"/>
                  <a:pt x="1647" y="1992"/>
                  <a:pt x="1643" y="1982"/>
                </a:cubicBezTo>
                <a:cubicBezTo>
                  <a:pt x="1641" y="1977"/>
                  <a:pt x="1642" y="1970"/>
                  <a:pt x="1641" y="1964"/>
                </a:cubicBezTo>
                <a:cubicBezTo>
                  <a:pt x="1646" y="1964"/>
                  <a:pt x="1652" y="1963"/>
                  <a:pt x="1657" y="1965"/>
                </a:cubicBezTo>
                <a:cubicBezTo>
                  <a:pt x="1688" y="1974"/>
                  <a:pt x="1718" y="1984"/>
                  <a:pt x="1749" y="1992"/>
                </a:cubicBezTo>
                <a:cubicBezTo>
                  <a:pt x="1757" y="1994"/>
                  <a:pt x="1768" y="1992"/>
                  <a:pt x="1774" y="1987"/>
                </a:cubicBezTo>
                <a:cubicBezTo>
                  <a:pt x="1813" y="1955"/>
                  <a:pt x="1852" y="1922"/>
                  <a:pt x="1889" y="1888"/>
                </a:cubicBezTo>
                <a:cubicBezTo>
                  <a:pt x="1953" y="1831"/>
                  <a:pt x="2004" y="1765"/>
                  <a:pt x="2029" y="1682"/>
                </a:cubicBezTo>
                <a:cubicBezTo>
                  <a:pt x="2038" y="1652"/>
                  <a:pt x="2043" y="1621"/>
                  <a:pt x="2051" y="1588"/>
                </a:cubicBezTo>
                <a:cubicBezTo>
                  <a:pt x="2070" y="1602"/>
                  <a:pt x="2089" y="1615"/>
                  <a:pt x="2111" y="1631"/>
                </a:cubicBezTo>
                <a:cubicBezTo>
                  <a:pt x="2111" y="1622"/>
                  <a:pt x="2112" y="1618"/>
                  <a:pt x="2112" y="1615"/>
                </a:cubicBezTo>
                <a:cubicBezTo>
                  <a:pt x="2114" y="1547"/>
                  <a:pt x="2117" y="1479"/>
                  <a:pt x="2119" y="1411"/>
                </a:cubicBezTo>
                <a:cubicBezTo>
                  <a:pt x="2119" y="1406"/>
                  <a:pt x="2117" y="1399"/>
                  <a:pt x="2113" y="1396"/>
                </a:cubicBezTo>
                <a:cubicBezTo>
                  <a:pt x="2107" y="1389"/>
                  <a:pt x="2099" y="1384"/>
                  <a:pt x="2091" y="1379"/>
                </a:cubicBezTo>
                <a:cubicBezTo>
                  <a:pt x="1996" y="1319"/>
                  <a:pt x="1892" y="1306"/>
                  <a:pt x="1783" y="1316"/>
                </a:cubicBezTo>
                <a:cubicBezTo>
                  <a:pt x="1760" y="1318"/>
                  <a:pt x="1737" y="1323"/>
                  <a:pt x="1710" y="1328"/>
                </a:cubicBezTo>
                <a:cubicBezTo>
                  <a:pt x="1793" y="1433"/>
                  <a:pt x="1864" y="1539"/>
                  <a:pt x="1881" y="1672"/>
                </a:cubicBezTo>
                <a:cubicBezTo>
                  <a:pt x="1877" y="1667"/>
                  <a:pt x="1874" y="1661"/>
                  <a:pt x="1871" y="1655"/>
                </a:cubicBezTo>
                <a:cubicBezTo>
                  <a:pt x="1852" y="1617"/>
                  <a:pt x="1836" y="1577"/>
                  <a:pt x="1812" y="1542"/>
                </a:cubicBezTo>
                <a:cubicBezTo>
                  <a:pt x="1793" y="1512"/>
                  <a:pt x="1765" y="1488"/>
                  <a:pt x="1740" y="1462"/>
                </a:cubicBezTo>
                <a:cubicBezTo>
                  <a:pt x="1735" y="1457"/>
                  <a:pt x="1725" y="1455"/>
                  <a:pt x="1714" y="1449"/>
                </a:cubicBezTo>
                <a:cubicBezTo>
                  <a:pt x="1778" y="1565"/>
                  <a:pt x="1811" y="1652"/>
                  <a:pt x="1804" y="1690"/>
                </a:cubicBezTo>
                <a:cubicBezTo>
                  <a:pt x="1796" y="1675"/>
                  <a:pt x="1790" y="1663"/>
                  <a:pt x="1783" y="1651"/>
                </a:cubicBezTo>
                <a:cubicBezTo>
                  <a:pt x="1774" y="1632"/>
                  <a:pt x="1766" y="1612"/>
                  <a:pt x="1755" y="1594"/>
                </a:cubicBezTo>
                <a:cubicBezTo>
                  <a:pt x="1748" y="1585"/>
                  <a:pt x="1736" y="1579"/>
                  <a:pt x="1726" y="1572"/>
                </a:cubicBezTo>
                <a:cubicBezTo>
                  <a:pt x="1725" y="1573"/>
                  <a:pt x="1723" y="1575"/>
                  <a:pt x="1721" y="1577"/>
                </a:cubicBezTo>
                <a:cubicBezTo>
                  <a:pt x="1745" y="1624"/>
                  <a:pt x="1779" y="1666"/>
                  <a:pt x="1773" y="1723"/>
                </a:cubicBezTo>
                <a:cubicBezTo>
                  <a:pt x="1751" y="1691"/>
                  <a:pt x="1740" y="1651"/>
                  <a:pt x="1705" y="1628"/>
                </a:cubicBezTo>
                <a:cubicBezTo>
                  <a:pt x="1711" y="1650"/>
                  <a:pt x="1718" y="1672"/>
                  <a:pt x="1725" y="1693"/>
                </a:cubicBezTo>
                <a:cubicBezTo>
                  <a:pt x="1731" y="1715"/>
                  <a:pt x="1736" y="1737"/>
                  <a:pt x="1728" y="1759"/>
                </a:cubicBezTo>
                <a:cubicBezTo>
                  <a:pt x="1711" y="1724"/>
                  <a:pt x="1702" y="1686"/>
                  <a:pt x="1665" y="1658"/>
                </a:cubicBezTo>
                <a:cubicBezTo>
                  <a:pt x="1667" y="1699"/>
                  <a:pt x="1694" y="1731"/>
                  <a:pt x="1684" y="1769"/>
                </a:cubicBezTo>
                <a:cubicBezTo>
                  <a:pt x="1674" y="1750"/>
                  <a:pt x="1670" y="1728"/>
                  <a:pt x="1647" y="1715"/>
                </a:cubicBezTo>
                <a:cubicBezTo>
                  <a:pt x="1646" y="1745"/>
                  <a:pt x="1677" y="1772"/>
                  <a:pt x="1650" y="1800"/>
                </a:cubicBezTo>
                <a:cubicBezTo>
                  <a:pt x="1648" y="1764"/>
                  <a:pt x="1636" y="1733"/>
                  <a:pt x="1609" y="1705"/>
                </a:cubicBezTo>
                <a:cubicBezTo>
                  <a:pt x="1604" y="1716"/>
                  <a:pt x="1602" y="1726"/>
                  <a:pt x="1597" y="1734"/>
                </a:cubicBezTo>
                <a:cubicBezTo>
                  <a:pt x="1591" y="1743"/>
                  <a:pt x="1584" y="1752"/>
                  <a:pt x="1576" y="1757"/>
                </a:cubicBezTo>
                <a:cubicBezTo>
                  <a:pt x="1555" y="1767"/>
                  <a:pt x="1534" y="1776"/>
                  <a:pt x="1512" y="1784"/>
                </a:cubicBezTo>
                <a:cubicBezTo>
                  <a:pt x="1484" y="1795"/>
                  <a:pt x="1456" y="1805"/>
                  <a:pt x="1427" y="1813"/>
                </a:cubicBezTo>
                <a:cubicBezTo>
                  <a:pt x="1399" y="1820"/>
                  <a:pt x="1384" y="1833"/>
                  <a:pt x="1381" y="1862"/>
                </a:cubicBezTo>
                <a:cubicBezTo>
                  <a:pt x="1375" y="1912"/>
                  <a:pt x="1406" y="1959"/>
                  <a:pt x="1454" y="1972"/>
                </a:cubicBezTo>
                <a:cubicBezTo>
                  <a:pt x="1421" y="2002"/>
                  <a:pt x="1378" y="2003"/>
                  <a:pt x="1349" y="1971"/>
                </a:cubicBezTo>
                <a:cubicBezTo>
                  <a:pt x="1326" y="1946"/>
                  <a:pt x="1308" y="1914"/>
                  <a:pt x="1287" y="1884"/>
                </a:cubicBezTo>
                <a:cubicBezTo>
                  <a:pt x="1257" y="1890"/>
                  <a:pt x="1256" y="1890"/>
                  <a:pt x="1261" y="1923"/>
                </a:cubicBezTo>
                <a:cubicBezTo>
                  <a:pt x="1264" y="1947"/>
                  <a:pt x="1270" y="1970"/>
                  <a:pt x="1277" y="1993"/>
                </a:cubicBezTo>
                <a:cubicBezTo>
                  <a:pt x="1286" y="2024"/>
                  <a:pt x="1297" y="2055"/>
                  <a:pt x="1274" y="2087"/>
                </a:cubicBezTo>
                <a:cubicBezTo>
                  <a:pt x="1293" y="2087"/>
                  <a:pt x="1309" y="2087"/>
                  <a:pt x="1325" y="2087"/>
                </a:cubicBezTo>
                <a:cubicBezTo>
                  <a:pt x="1365" y="2089"/>
                  <a:pt x="1373" y="2095"/>
                  <a:pt x="1384" y="2132"/>
                </a:cubicBezTo>
                <a:cubicBezTo>
                  <a:pt x="1444" y="2139"/>
                  <a:pt x="1521" y="2121"/>
                  <a:pt x="1542" y="2095"/>
                </a:cubicBezTo>
                <a:cubicBezTo>
                  <a:pt x="1506" y="2072"/>
                  <a:pt x="1467" y="2053"/>
                  <a:pt x="1437" y="2014"/>
                </a:cubicBezTo>
                <a:cubicBezTo>
                  <a:pt x="1513" y="2014"/>
                  <a:pt x="1583" y="2014"/>
                  <a:pt x="1661" y="2014"/>
                </a:cubicBezTo>
                <a:close/>
                <a:moveTo>
                  <a:pt x="1033" y="2197"/>
                </a:moveTo>
                <a:cubicBezTo>
                  <a:pt x="1005" y="2208"/>
                  <a:pt x="985" y="2219"/>
                  <a:pt x="965" y="2225"/>
                </a:cubicBezTo>
                <a:cubicBezTo>
                  <a:pt x="944" y="2232"/>
                  <a:pt x="922" y="2236"/>
                  <a:pt x="901" y="2240"/>
                </a:cubicBezTo>
                <a:cubicBezTo>
                  <a:pt x="880" y="2244"/>
                  <a:pt x="859" y="2246"/>
                  <a:pt x="838" y="2250"/>
                </a:cubicBezTo>
                <a:cubicBezTo>
                  <a:pt x="832" y="2251"/>
                  <a:pt x="825" y="2255"/>
                  <a:pt x="821" y="2259"/>
                </a:cubicBezTo>
                <a:cubicBezTo>
                  <a:pt x="802" y="2278"/>
                  <a:pt x="784" y="2298"/>
                  <a:pt x="765" y="2317"/>
                </a:cubicBezTo>
                <a:cubicBezTo>
                  <a:pt x="755" y="2326"/>
                  <a:pt x="743" y="2334"/>
                  <a:pt x="733" y="2343"/>
                </a:cubicBezTo>
                <a:cubicBezTo>
                  <a:pt x="729" y="2346"/>
                  <a:pt x="727" y="2353"/>
                  <a:pt x="728" y="2358"/>
                </a:cubicBezTo>
                <a:cubicBezTo>
                  <a:pt x="728" y="2372"/>
                  <a:pt x="732" y="2386"/>
                  <a:pt x="732" y="2400"/>
                </a:cubicBezTo>
                <a:cubicBezTo>
                  <a:pt x="732" y="2412"/>
                  <a:pt x="736" y="2419"/>
                  <a:pt x="747" y="2424"/>
                </a:cubicBezTo>
                <a:cubicBezTo>
                  <a:pt x="910" y="2510"/>
                  <a:pt x="1082" y="2555"/>
                  <a:pt x="1267" y="2554"/>
                </a:cubicBezTo>
                <a:cubicBezTo>
                  <a:pt x="1274" y="2554"/>
                  <a:pt x="1281" y="2553"/>
                  <a:pt x="1288" y="2553"/>
                </a:cubicBezTo>
                <a:cubicBezTo>
                  <a:pt x="1288" y="2503"/>
                  <a:pt x="1288" y="2456"/>
                  <a:pt x="1288" y="2407"/>
                </a:cubicBezTo>
                <a:cubicBezTo>
                  <a:pt x="1276" y="2407"/>
                  <a:pt x="1266" y="2407"/>
                  <a:pt x="1255" y="2407"/>
                </a:cubicBezTo>
                <a:cubicBezTo>
                  <a:pt x="1175" y="2405"/>
                  <a:pt x="1096" y="2398"/>
                  <a:pt x="1019" y="2371"/>
                </a:cubicBezTo>
                <a:cubicBezTo>
                  <a:pt x="999" y="2364"/>
                  <a:pt x="995" y="2353"/>
                  <a:pt x="1001" y="2335"/>
                </a:cubicBezTo>
                <a:cubicBezTo>
                  <a:pt x="1005" y="2322"/>
                  <a:pt x="1010" y="2309"/>
                  <a:pt x="1014" y="2295"/>
                </a:cubicBezTo>
                <a:cubicBezTo>
                  <a:pt x="1021" y="2277"/>
                  <a:pt x="1029" y="2260"/>
                  <a:pt x="1033" y="2241"/>
                </a:cubicBezTo>
                <a:cubicBezTo>
                  <a:pt x="1036" y="2228"/>
                  <a:pt x="1033" y="2214"/>
                  <a:pt x="1033" y="2197"/>
                </a:cubicBezTo>
                <a:close/>
                <a:moveTo>
                  <a:pt x="226" y="1933"/>
                </a:moveTo>
                <a:cubicBezTo>
                  <a:pt x="251" y="1928"/>
                  <a:pt x="273" y="1922"/>
                  <a:pt x="296" y="1919"/>
                </a:cubicBezTo>
                <a:cubicBezTo>
                  <a:pt x="314" y="1916"/>
                  <a:pt x="333" y="1918"/>
                  <a:pt x="352" y="1917"/>
                </a:cubicBezTo>
                <a:cubicBezTo>
                  <a:pt x="365" y="1917"/>
                  <a:pt x="372" y="1910"/>
                  <a:pt x="369" y="1897"/>
                </a:cubicBezTo>
                <a:cubicBezTo>
                  <a:pt x="365" y="1878"/>
                  <a:pt x="359" y="1860"/>
                  <a:pt x="355" y="1841"/>
                </a:cubicBezTo>
                <a:cubicBezTo>
                  <a:pt x="347" y="1811"/>
                  <a:pt x="339" y="1781"/>
                  <a:pt x="330" y="1751"/>
                </a:cubicBezTo>
                <a:cubicBezTo>
                  <a:pt x="329" y="1746"/>
                  <a:pt x="321" y="1740"/>
                  <a:pt x="317" y="1740"/>
                </a:cubicBezTo>
                <a:cubicBezTo>
                  <a:pt x="301" y="1740"/>
                  <a:pt x="295" y="1733"/>
                  <a:pt x="289" y="1719"/>
                </a:cubicBezTo>
                <a:cubicBezTo>
                  <a:pt x="241" y="1597"/>
                  <a:pt x="212" y="1470"/>
                  <a:pt x="212" y="1338"/>
                </a:cubicBezTo>
                <a:cubicBezTo>
                  <a:pt x="212" y="1320"/>
                  <a:pt x="205" y="1313"/>
                  <a:pt x="190" y="1312"/>
                </a:cubicBezTo>
                <a:cubicBezTo>
                  <a:pt x="149" y="1311"/>
                  <a:pt x="108" y="1312"/>
                  <a:pt x="66" y="1312"/>
                </a:cubicBezTo>
                <a:cubicBezTo>
                  <a:pt x="66" y="1536"/>
                  <a:pt x="124" y="1743"/>
                  <a:pt x="226" y="1933"/>
                </a:cubicBezTo>
                <a:close/>
                <a:moveTo>
                  <a:pt x="2396" y="1330"/>
                </a:moveTo>
                <a:cubicBezTo>
                  <a:pt x="2395" y="1336"/>
                  <a:pt x="2394" y="1340"/>
                  <a:pt x="2394" y="1344"/>
                </a:cubicBezTo>
                <a:cubicBezTo>
                  <a:pt x="2391" y="1442"/>
                  <a:pt x="2372" y="1537"/>
                  <a:pt x="2344" y="1631"/>
                </a:cubicBezTo>
                <a:cubicBezTo>
                  <a:pt x="2316" y="1727"/>
                  <a:pt x="2289" y="1824"/>
                  <a:pt x="2262" y="1920"/>
                </a:cubicBezTo>
                <a:cubicBezTo>
                  <a:pt x="2260" y="1926"/>
                  <a:pt x="2260" y="1933"/>
                  <a:pt x="2260" y="1935"/>
                </a:cubicBezTo>
                <a:cubicBezTo>
                  <a:pt x="2286" y="1943"/>
                  <a:pt x="2310" y="1949"/>
                  <a:pt x="2333" y="1957"/>
                </a:cubicBezTo>
                <a:cubicBezTo>
                  <a:pt x="2349" y="1961"/>
                  <a:pt x="2359" y="1960"/>
                  <a:pt x="2369" y="1943"/>
                </a:cubicBezTo>
                <a:cubicBezTo>
                  <a:pt x="2475" y="1762"/>
                  <a:pt x="2528" y="1565"/>
                  <a:pt x="2541" y="1356"/>
                </a:cubicBezTo>
                <a:cubicBezTo>
                  <a:pt x="2542" y="1339"/>
                  <a:pt x="2535" y="1331"/>
                  <a:pt x="2519" y="1331"/>
                </a:cubicBezTo>
                <a:cubicBezTo>
                  <a:pt x="2479" y="1330"/>
                  <a:pt x="2438" y="1330"/>
                  <a:pt x="2396" y="1330"/>
                </a:cubicBezTo>
                <a:close/>
                <a:moveTo>
                  <a:pt x="1344" y="279"/>
                </a:moveTo>
                <a:cubicBezTo>
                  <a:pt x="1344" y="317"/>
                  <a:pt x="1344" y="354"/>
                  <a:pt x="1344" y="390"/>
                </a:cubicBezTo>
                <a:cubicBezTo>
                  <a:pt x="1344" y="426"/>
                  <a:pt x="1344" y="426"/>
                  <a:pt x="1378" y="432"/>
                </a:cubicBezTo>
                <a:cubicBezTo>
                  <a:pt x="1428" y="441"/>
                  <a:pt x="1478" y="450"/>
                  <a:pt x="1529" y="458"/>
                </a:cubicBezTo>
                <a:cubicBezTo>
                  <a:pt x="1535" y="459"/>
                  <a:pt x="1542" y="457"/>
                  <a:pt x="1548" y="454"/>
                </a:cubicBezTo>
                <a:cubicBezTo>
                  <a:pt x="1620" y="414"/>
                  <a:pt x="1697" y="391"/>
                  <a:pt x="1780" y="388"/>
                </a:cubicBezTo>
                <a:cubicBezTo>
                  <a:pt x="1785" y="388"/>
                  <a:pt x="1792" y="386"/>
                  <a:pt x="1795" y="382"/>
                </a:cubicBezTo>
                <a:cubicBezTo>
                  <a:pt x="1815" y="360"/>
                  <a:pt x="1834" y="337"/>
                  <a:pt x="1854" y="314"/>
                </a:cubicBezTo>
                <a:cubicBezTo>
                  <a:pt x="1871" y="293"/>
                  <a:pt x="1881" y="268"/>
                  <a:pt x="1884" y="241"/>
                </a:cubicBezTo>
                <a:cubicBezTo>
                  <a:pt x="1885" y="229"/>
                  <a:pt x="1882" y="220"/>
                  <a:pt x="1871" y="215"/>
                </a:cubicBezTo>
                <a:cubicBezTo>
                  <a:pt x="1815" y="189"/>
                  <a:pt x="1760" y="163"/>
                  <a:pt x="1705" y="136"/>
                </a:cubicBezTo>
                <a:cubicBezTo>
                  <a:pt x="1693" y="131"/>
                  <a:pt x="1688" y="136"/>
                  <a:pt x="1684" y="146"/>
                </a:cubicBezTo>
                <a:cubicBezTo>
                  <a:pt x="1677" y="164"/>
                  <a:pt x="1670" y="182"/>
                  <a:pt x="1665" y="201"/>
                </a:cubicBezTo>
                <a:cubicBezTo>
                  <a:pt x="1654" y="236"/>
                  <a:pt x="1644" y="272"/>
                  <a:pt x="1634" y="308"/>
                </a:cubicBezTo>
                <a:cubicBezTo>
                  <a:pt x="1631" y="320"/>
                  <a:pt x="1625" y="324"/>
                  <a:pt x="1612" y="320"/>
                </a:cubicBezTo>
                <a:cubicBezTo>
                  <a:pt x="1581" y="312"/>
                  <a:pt x="1549" y="304"/>
                  <a:pt x="1517" y="296"/>
                </a:cubicBezTo>
                <a:cubicBezTo>
                  <a:pt x="1461" y="283"/>
                  <a:pt x="1405" y="274"/>
                  <a:pt x="1344" y="279"/>
                </a:cubicBezTo>
                <a:close/>
                <a:moveTo>
                  <a:pt x="769" y="199"/>
                </a:moveTo>
                <a:cubicBezTo>
                  <a:pt x="769" y="203"/>
                  <a:pt x="769" y="207"/>
                  <a:pt x="770" y="210"/>
                </a:cubicBezTo>
                <a:cubicBezTo>
                  <a:pt x="783" y="217"/>
                  <a:pt x="796" y="225"/>
                  <a:pt x="809" y="230"/>
                </a:cubicBezTo>
                <a:cubicBezTo>
                  <a:pt x="853" y="249"/>
                  <a:pt x="861" y="270"/>
                  <a:pt x="841" y="314"/>
                </a:cubicBezTo>
                <a:cubicBezTo>
                  <a:pt x="835" y="326"/>
                  <a:pt x="830" y="339"/>
                  <a:pt x="825" y="352"/>
                </a:cubicBezTo>
                <a:cubicBezTo>
                  <a:pt x="821" y="364"/>
                  <a:pt x="825" y="371"/>
                  <a:pt x="838" y="373"/>
                </a:cubicBezTo>
                <a:cubicBezTo>
                  <a:pt x="863" y="376"/>
                  <a:pt x="888" y="380"/>
                  <a:pt x="913" y="385"/>
                </a:cubicBezTo>
                <a:cubicBezTo>
                  <a:pt x="947" y="392"/>
                  <a:pt x="981" y="400"/>
                  <a:pt x="1018" y="409"/>
                </a:cubicBezTo>
                <a:cubicBezTo>
                  <a:pt x="1011" y="386"/>
                  <a:pt x="1005" y="363"/>
                  <a:pt x="998" y="340"/>
                </a:cubicBezTo>
                <a:cubicBezTo>
                  <a:pt x="992" y="319"/>
                  <a:pt x="986" y="298"/>
                  <a:pt x="981" y="277"/>
                </a:cubicBezTo>
                <a:cubicBezTo>
                  <a:pt x="978" y="265"/>
                  <a:pt x="981" y="258"/>
                  <a:pt x="994" y="256"/>
                </a:cubicBezTo>
                <a:cubicBezTo>
                  <a:pt x="1060" y="243"/>
                  <a:pt x="1126" y="230"/>
                  <a:pt x="1192" y="219"/>
                </a:cubicBezTo>
                <a:cubicBezTo>
                  <a:pt x="1221" y="214"/>
                  <a:pt x="1250" y="215"/>
                  <a:pt x="1279" y="213"/>
                </a:cubicBezTo>
                <a:cubicBezTo>
                  <a:pt x="1279" y="171"/>
                  <a:pt x="1280" y="131"/>
                  <a:pt x="1279" y="91"/>
                </a:cubicBezTo>
                <a:cubicBezTo>
                  <a:pt x="1279" y="75"/>
                  <a:pt x="1272" y="66"/>
                  <a:pt x="1252" y="69"/>
                </a:cubicBezTo>
                <a:cubicBezTo>
                  <a:pt x="1211" y="75"/>
                  <a:pt x="1169" y="78"/>
                  <a:pt x="1127" y="83"/>
                </a:cubicBezTo>
                <a:cubicBezTo>
                  <a:pt x="1039" y="94"/>
                  <a:pt x="951" y="108"/>
                  <a:pt x="869" y="144"/>
                </a:cubicBezTo>
                <a:cubicBezTo>
                  <a:pt x="835" y="159"/>
                  <a:pt x="802" y="181"/>
                  <a:pt x="769" y="199"/>
                </a:cubicBezTo>
                <a:close/>
                <a:moveTo>
                  <a:pt x="1345" y="2352"/>
                </a:moveTo>
                <a:cubicBezTo>
                  <a:pt x="1363" y="2351"/>
                  <a:pt x="1380" y="2352"/>
                  <a:pt x="1396" y="2349"/>
                </a:cubicBezTo>
                <a:cubicBezTo>
                  <a:pt x="1474" y="2334"/>
                  <a:pt x="1552" y="2318"/>
                  <a:pt x="1630" y="2302"/>
                </a:cubicBezTo>
                <a:cubicBezTo>
                  <a:pt x="1643" y="2299"/>
                  <a:pt x="1649" y="2301"/>
                  <a:pt x="1652" y="2313"/>
                </a:cubicBezTo>
                <a:cubicBezTo>
                  <a:pt x="1662" y="2343"/>
                  <a:pt x="1671" y="2374"/>
                  <a:pt x="1684" y="2404"/>
                </a:cubicBezTo>
                <a:cubicBezTo>
                  <a:pt x="1693" y="2427"/>
                  <a:pt x="1706" y="2449"/>
                  <a:pt x="1719" y="2470"/>
                </a:cubicBezTo>
                <a:cubicBezTo>
                  <a:pt x="1721" y="2474"/>
                  <a:pt x="1732" y="2477"/>
                  <a:pt x="1737" y="2475"/>
                </a:cubicBezTo>
                <a:cubicBezTo>
                  <a:pt x="1761" y="2466"/>
                  <a:pt x="1785" y="2457"/>
                  <a:pt x="1809" y="2446"/>
                </a:cubicBezTo>
                <a:cubicBezTo>
                  <a:pt x="1813" y="2444"/>
                  <a:pt x="1818" y="2437"/>
                  <a:pt x="1818" y="2432"/>
                </a:cubicBezTo>
                <a:cubicBezTo>
                  <a:pt x="1813" y="2378"/>
                  <a:pt x="1825" y="2325"/>
                  <a:pt x="1840" y="2273"/>
                </a:cubicBezTo>
                <a:cubicBezTo>
                  <a:pt x="1842" y="2267"/>
                  <a:pt x="1843" y="2261"/>
                  <a:pt x="1846" y="2252"/>
                </a:cubicBezTo>
                <a:cubicBezTo>
                  <a:pt x="1720" y="2257"/>
                  <a:pt x="1603" y="2223"/>
                  <a:pt x="1483" y="2205"/>
                </a:cubicBezTo>
                <a:cubicBezTo>
                  <a:pt x="1483" y="2203"/>
                  <a:pt x="1482" y="2201"/>
                  <a:pt x="1482" y="2200"/>
                </a:cubicBezTo>
                <a:cubicBezTo>
                  <a:pt x="1490" y="2194"/>
                  <a:pt x="1499" y="2189"/>
                  <a:pt x="1507" y="2183"/>
                </a:cubicBezTo>
                <a:cubicBezTo>
                  <a:pt x="1506" y="2181"/>
                  <a:pt x="1506" y="2179"/>
                  <a:pt x="1505" y="2177"/>
                </a:cubicBezTo>
                <a:cubicBezTo>
                  <a:pt x="1452" y="2185"/>
                  <a:pt x="1399" y="2193"/>
                  <a:pt x="1345" y="2201"/>
                </a:cubicBezTo>
                <a:cubicBezTo>
                  <a:pt x="1345" y="2250"/>
                  <a:pt x="1345" y="2300"/>
                  <a:pt x="1345" y="2352"/>
                </a:cubicBezTo>
                <a:close/>
                <a:moveTo>
                  <a:pt x="1978" y="573"/>
                </a:moveTo>
                <a:cubicBezTo>
                  <a:pt x="1976" y="571"/>
                  <a:pt x="1975" y="570"/>
                  <a:pt x="1973" y="569"/>
                </a:cubicBezTo>
                <a:cubicBezTo>
                  <a:pt x="1983" y="559"/>
                  <a:pt x="1993" y="551"/>
                  <a:pt x="2001" y="540"/>
                </a:cubicBezTo>
                <a:cubicBezTo>
                  <a:pt x="2005" y="536"/>
                  <a:pt x="2008" y="527"/>
                  <a:pt x="2006" y="524"/>
                </a:cubicBezTo>
                <a:cubicBezTo>
                  <a:pt x="2003" y="519"/>
                  <a:pt x="1995" y="515"/>
                  <a:pt x="1989" y="515"/>
                </a:cubicBezTo>
                <a:cubicBezTo>
                  <a:pt x="1981" y="516"/>
                  <a:pt x="1974" y="521"/>
                  <a:pt x="1967" y="524"/>
                </a:cubicBezTo>
                <a:cubicBezTo>
                  <a:pt x="1959" y="528"/>
                  <a:pt x="1951" y="531"/>
                  <a:pt x="1943" y="535"/>
                </a:cubicBezTo>
                <a:cubicBezTo>
                  <a:pt x="1941" y="533"/>
                  <a:pt x="1940" y="530"/>
                  <a:pt x="1939" y="528"/>
                </a:cubicBezTo>
                <a:cubicBezTo>
                  <a:pt x="1951" y="520"/>
                  <a:pt x="1963" y="511"/>
                  <a:pt x="1976" y="503"/>
                </a:cubicBezTo>
                <a:cubicBezTo>
                  <a:pt x="1974" y="500"/>
                  <a:pt x="1973" y="498"/>
                  <a:pt x="1972" y="495"/>
                </a:cubicBezTo>
                <a:cubicBezTo>
                  <a:pt x="1964" y="497"/>
                  <a:pt x="1956" y="500"/>
                  <a:pt x="1948" y="501"/>
                </a:cubicBezTo>
                <a:cubicBezTo>
                  <a:pt x="1940" y="503"/>
                  <a:pt x="1932" y="504"/>
                  <a:pt x="1924" y="505"/>
                </a:cubicBezTo>
                <a:cubicBezTo>
                  <a:pt x="1924" y="503"/>
                  <a:pt x="1923" y="501"/>
                  <a:pt x="1923" y="498"/>
                </a:cubicBezTo>
                <a:cubicBezTo>
                  <a:pt x="1939" y="488"/>
                  <a:pt x="1964" y="495"/>
                  <a:pt x="1975" y="467"/>
                </a:cubicBezTo>
                <a:cubicBezTo>
                  <a:pt x="1949" y="469"/>
                  <a:pt x="1927" y="471"/>
                  <a:pt x="1904" y="473"/>
                </a:cubicBezTo>
                <a:cubicBezTo>
                  <a:pt x="1903" y="471"/>
                  <a:pt x="1903" y="469"/>
                  <a:pt x="1902" y="466"/>
                </a:cubicBezTo>
                <a:cubicBezTo>
                  <a:pt x="1907" y="464"/>
                  <a:pt x="1912" y="461"/>
                  <a:pt x="1917" y="460"/>
                </a:cubicBezTo>
                <a:cubicBezTo>
                  <a:pt x="1926" y="460"/>
                  <a:pt x="1935" y="462"/>
                  <a:pt x="1943" y="462"/>
                </a:cubicBezTo>
                <a:cubicBezTo>
                  <a:pt x="1947" y="462"/>
                  <a:pt x="1951" y="457"/>
                  <a:pt x="1955" y="454"/>
                </a:cubicBezTo>
                <a:cubicBezTo>
                  <a:pt x="1952" y="451"/>
                  <a:pt x="1949" y="445"/>
                  <a:pt x="1945" y="444"/>
                </a:cubicBezTo>
                <a:cubicBezTo>
                  <a:pt x="1936" y="443"/>
                  <a:pt x="1926" y="444"/>
                  <a:pt x="1916" y="443"/>
                </a:cubicBezTo>
                <a:cubicBezTo>
                  <a:pt x="1907" y="442"/>
                  <a:pt x="1898" y="441"/>
                  <a:pt x="1889" y="440"/>
                </a:cubicBezTo>
                <a:cubicBezTo>
                  <a:pt x="1889" y="438"/>
                  <a:pt x="1889" y="437"/>
                  <a:pt x="1889" y="435"/>
                </a:cubicBezTo>
                <a:cubicBezTo>
                  <a:pt x="1905" y="434"/>
                  <a:pt x="1920" y="433"/>
                  <a:pt x="1935" y="432"/>
                </a:cubicBezTo>
                <a:cubicBezTo>
                  <a:pt x="1935" y="430"/>
                  <a:pt x="1935" y="429"/>
                  <a:pt x="1935" y="427"/>
                </a:cubicBezTo>
                <a:cubicBezTo>
                  <a:pt x="1929" y="425"/>
                  <a:pt x="1923" y="423"/>
                  <a:pt x="1917" y="421"/>
                </a:cubicBezTo>
                <a:cubicBezTo>
                  <a:pt x="1920" y="415"/>
                  <a:pt x="1923" y="411"/>
                  <a:pt x="1926" y="406"/>
                </a:cubicBezTo>
                <a:cubicBezTo>
                  <a:pt x="1912" y="397"/>
                  <a:pt x="1889" y="406"/>
                  <a:pt x="1883" y="381"/>
                </a:cubicBezTo>
                <a:cubicBezTo>
                  <a:pt x="1899" y="386"/>
                  <a:pt x="1913" y="390"/>
                  <a:pt x="1926" y="394"/>
                </a:cubicBezTo>
                <a:cubicBezTo>
                  <a:pt x="1926" y="392"/>
                  <a:pt x="1927" y="390"/>
                  <a:pt x="1927" y="389"/>
                </a:cubicBezTo>
                <a:cubicBezTo>
                  <a:pt x="1916" y="381"/>
                  <a:pt x="1904" y="373"/>
                  <a:pt x="1892" y="365"/>
                </a:cubicBezTo>
                <a:cubicBezTo>
                  <a:pt x="1910" y="349"/>
                  <a:pt x="1922" y="378"/>
                  <a:pt x="1939" y="363"/>
                </a:cubicBezTo>
                <a:cubicBezTo>
                  <a:pt x="1925" y="354"/>
                  <a:pt x="1914" y="347"/>
                  <a:pt x="1904" y="340"/>
                </a:cubicBezTo>
                <a:cubicBezTo>
                  <a:pt x="1905" y="338"/>
                  <a:pt x="1907" y="335"/>
                  <a:pt x="1908" y="333"/>
                </a:cubicBezTo>
                <a:cubicBezTo>
                  <a:pt x="1917" y="338"/>
                  <a:pt x="1926" y="344"/>
                  <a:pt x="1935" y="350"/>
                </a:cubicBezTo>
                <a:cubicBezTo>
                  <a:pt x="1944" y="356"/>
                  <a:pt x="1953" y="365"/>
                  <a:pt x="1964" y="353"/>
                </a:cubicBezTo>
                <a:cubicBezTo>
                  <a:pt x="1943" y="325"/>
                  <a:pt x="1892" y="317"/>
                  <a:pt x="1854" y="337"/>
                </a:cubicBezTo>
                <a:cubicBezTo>
                  <a:pt x="1826" y="352"/>
                  <a:pt x="1815" y="374"/>
                  <a:pt x="1825" y="405"/>
                </a:cubicBezTo>
                <a:cubicBezTo>
                  <a:pt x="1828" y="417"/>
                  <a:pt x="1826" y="424"/>
                  <a:pt x="1816" y="432"/>
                </a:cubicBezTo>
                <a:cubicBezTo>
                  <a:pt x="1790" y="455"/>
                  <a:pt x="1796" y="492"/>
                  <a:pt x="1828" y="506"/>
                </a:cubicBezTo>
                <a:cubicBezTo>
                  <a:pt x="1841" y="511"/>
                  <a:pt x="1856" y="512"/>
                  <a:pt x="1868" y="518"/>
                </a:cubicBezTo>
                <a:cubicBezTo>
                  <a:pt x="1879" y="523"/>
                  <a:pt x="1892" y="529"/>
                  <a:pt x="1896" y="538"/>
                </a:cubicBezTo>
                <a:cubicBezTo>
                  <a:pt x="1904" y="556"/>
                  <a:pt x="1915" y="558"/>
                  <a:pt x="1930" y="555"/>
                </a:cubicBezTo>
                <a:cubicBezTo>
                  <a:pt x="1944" y="551"/>
                  <a:pt x="1957" y="545"/>
                  <a:pt x="1971" y="540"/>
                </a:cubicBezTo>
                <a:cubicBezTo>
                  <a:pt x="1979" y="537"/>
                  <a:pt x="1986" y="534"/>
                  <a:pt x="1994" y="531"/>
                </a:cubicBezTo>
                <a:cubicBezTo>
                  <a:pt x="1956" y="554"/>
                  <a:pt x="1942" y="588"/>
                  <a:pt x="1939" y="629"/>
                </a:cubicBezTo>
                <a:cubicBezTo>
                  <a:pt x="1939" y="635"/>
                  <a:pt x="1940" y="642"/>
                  <a:pt x="1944" y="647"/>
                </a:cubicBezTo>
                <a:cubicBezTo>
                  <a:pt x="1961" y="671"/>
                  <a:pt x="1980" y="693"/>
                  <a:pt x="1997" y="717"/>
                </a:cubicBezTo>
                <a:cubicBezTo>
                  <a:pt x="2018" y="746"/>
                  <a:pt x="2038" y="752"/>
                  <a:pt x="2070" y="736"/>
                </a:cubicBezTo>
                <a:cubicBezTo>
                  <a:pt x="2090" y="727"/>
                  <a:pt x="2109" y="717"/>
                  <a:pt x="2129" y="733"/>
                </a:cubicBezTo>
                <a:cubicBezTo>
                  <a:pt x="2167" y="671"/>
                  <a:pt x="2174" y="645"/>
                  <a:pt x="2153" y="628"/>
                </a:cubicBezTo>
                <a:cubicBezTo>
                  <a:pt x="2150" y="642"/>
                  <a:pt x="2148" y="655"/>
                  <a:pt x="2145" y="668"/>
                </a:cubicBezTo>
                <a:cubicBezTo>
                  <a:pt x="2144" y="667"/>
                  <a:pt x="2142" y="667"/>
                  <a:pt x="2141" y="667"/>
                </a:cubicBezTo>
                <a:cubicBezTo>
                  <a:pt x="2139" y="657"/>
                  <a:pt x="2137" y="648"/>
                  <a:pt x="2135" y="635"/>
                </a:cubicBezTo>
                <a:cubicBezTo>
                  <a:pt x="2129" y="652"/>
                  <a:pt x="2124" y="664"/>
                  <a:pt x="2119" y="677"/>
                </a:cubicBezTo>
                <a:cubicBezTo>
                  <a:pt x="2120" y="634"/>
                  <a:pt x="2120" y="634"/>
                  <a:pt x="2114" y="629"/>
                </a:cubicBezTo>
                <a:cubicBezTo>
                  <a:pt x="2109" y="639"/>
                  <a:pt x="2105" y="648"/>
                  <a:pt x="2100" y="658"/>
                </a:cubicBezTo>
                <a:cubicBezTo>
                  <a:pt x="2098" y="657"/>
                  <a:pt x="2097" y="657"/>
                  <a:pt x="2095" y="656"/>
                </a:cubicBezTo>
                <a:cubicBezTo>
                  <a:pt x="2099" y="640"/>
                  <a:pt x="2104" y="625"/>
                  <a:pt x="2110" y="607"/>
                </a:cubicBezTo>
                <a:cubicBezTo>
                  <a:pt x="2080" y="614"/>
                  <a:pt x="2089" y="646"/>
                  <a:pt x="2069" y="658"/>
                </a:cubicBezTo>
                <a:cubicBezTo>
                  <a:pt x="2061" y="637"/>
                  <a:pt x="2094" y="621"/>
                  <a:pt x="2076" y="598"/>
                </a:cubicBezTo>
                <a:cubicBezTo>
                  <a:pt x="2061" y="612"/>
                  <a:pt x="2068" y="639"/>
                  <a:pt x="2038" y="643"/>
                </a:cubicBezTo>
                <a:cubicBezTo>
                  <a:pt x="2051" y="621"/>
                  <a:pt x="2061" y="602"/>
                  <a:pt x="2071" y="583"/>
                </a:cubicBezTo>
                <a:cubicBezTo>
                  <a:pt x="2069" y="582"/>
                  <a:pt x="2067" y="580"/>
                  <a:pt x="2065" y="579"/>
                </a:cubicBezTo>
                <a:cubicBezTo>
                  <a:pt x="2052" y="597"/>
                  <a:pt x="2039" y="615"/>
                  <a:pt x="2026" y="633"/>
                </a:cubicBezTo>
                <a:cubicBezTo>
                  <a:pt x="2024" y="632"/>
                  <a:pt x="2022" y="630"/>
                  <a:pt x="2020" y="629"/>
                </a:cubicBezTo>
                <a:cubicBezTo>
                  <a:pt x="2029" y="613"/>
                  <a:pt x="2038" y="598"/>
                  <a:pt x="2048" y="582"/>
                </a:cubicBezTo>
                <a:cubicBezTo>
                  <a:pt x="2046" y="580"/>
                  <a:pt x="2043" y="579"/>
                  <a:pt x="2041" y="577"/>
                </a:cubicBezTo>
                <a:cubicBezTo>
                  <a:pt x="2030" y="589"/>
                  <a:pt x="2020" y="601"/>
                  <a:pt x="2006" y="617"/>
                </a:cubicBezTo>
                <a:cubicBezTo>
                  <a:pt x="2001" y="587"/>
                  <a:pt x="2035" y="584"/>
                  <a:pt x="2031" y="558"/>
                </a:cubicBezTo>
                <a:cubicBezTo>
                  <a:pt x="2017" y="570"/>
                  <a:pt x="2003" y="582"/>
                  <a:pt x="1990" y="594"/>
                </a:cubicBezTo>
                <a:cubicBezTo>
                  <a:pt x="1988" y="592"/>
                  <a:pt x="1987" y="591"/>
                  <a:pt x="1986" y="590"/>
                </a:cubicBezTo>
                <a:cubicBezTo>
                  <a:pt x="1997" y="572"/>
                  <a:pt x="2019" y="561"/>
                  <a:pt x="2023" y="539"/>
                </a:cubicBezTo>
                <a:cubicBezTo>
                  <a:pt x="2021" y="537"/>
                  <a:pt x="2020" y="536"/>
                  <a:pt x="2018" y="535"/>
                </a:cubicBezTo>
                <a:cubicBezTo>
                  <a:pt x="2005" y="547"/>
                  <a:pt x="1991" y="560"/>
                  <a:pt x="1978" y="573"/>
                </a:cubicBezTo>
                <a:close/>
                <a:moveTo>
                  <a:pt x="1680" y="1224"/>
                </a:moveTo>
                <a:cubicBezTo>
                  <a:pt x="1745" y="1209"/>
                  <a:pt x="1810" y="1206"/>
                  <a:pt x="1874" y="1219"/>
                </a:cubicBezTo>
                <a:cubicBezTo>
                  <a:pt x="1963" y="1237"/>
                  <a:pt x="2050" y="1260"/>
                  <a:pt x="2100" y="1348"/>
                </a:cubicBezTo>
                <a:cubicBezTo>
                  <a:pt x="2105" y="1356"/>
                  <a:pt x="2116" y="1361"/>
                  <a:pt x="2125" y="1367"/>
                </a:cubicBezTo>
                <a:cubicBezTo>
                  <a:pt x="2126" y="1366"/>
                  <a:pt x="2128" y="1365"/>
                  <a:pt x="2129" y="1364"/>
                </a:cubicBezTo>
                <a:cubicBezTo>
                  <a:pt x="2126" y="1304"/>
                  <a:pt x="2126" y="1244"/>
                  <a:pt x="2102" y="1188"/>
                </a:cubicBezTo>
                <a:cubicBezTo>
                  <a:pt x="2095" y="1170"/>
                  <a:pt x="2080" y="1155"/>
                  <a:pt x="2067" y="1141"/>
                </a:cubicBezTo>
                <a:cubicBezTo>
                  <a:pt x="2061" y="1135"/>
                  <a:pt x="2050" y="1133"/>
                  <a:pt x="2041" y="1128"/>
                </a:cubicBezTo>
                <a:cubicBezTo>
                  <a:pt x="2030" y="1225"/>
                  <a:pt x="2030" y="1225"/>
                  <a:pt x="2015" y="1236"/>
                </a:cubicBezTo>
                <a:cubicBezTo>
                  <a:pt x="2016" y="1228"/>
                  <a:pt x="2018" y="1221"/>
                  <a:pt x="2018" y="1214"/>
                </a:cubicBezTo>
                <a:cubicBezTo>
                  <a:pt x="2018" y="1189"/>
                  <a:pt x="2018" y="1163"/>
                  <a:pt x="2018" y="1138"/>
                </a:cubicBezTo>
                <a:cubicBezTo>
                  <a:pt x="2017" y="1124"/>
                  <a:pt x="2008" y="1117"/>
                  <a:pt x="1993" y="1115"/>
                </a:cubicBezTo>
                <a:cubicBezTo>
                  <a:pt x="1933" y="1105"/>
                  <a:pt x="1874" y="1108"/>
                  <a:pt x="1817" y="1130"/>
                </a:cubicBezTo>
                <a:cubicBezTo>
                  <a:pt x="1764" y="1151"/>
                  <a:pt x="1718" y="1182"/>
                  <a:pt x="1680" y="1224"/>
                </a:cubicBezTo>
                <a:close/>
                <a:moveTo>
                  <a:pt x="267" y="1311"/>
                </a:moveTo>
                <a:cubicBezTo>
                  <a:pt x="269" y="1401"/>
                  <a:pt x="269" y="1488"/>
                  <a:pt x="310" y="1573"/>
                </a:cubicBezTo>
                <a:cubicBezTo>
                  <a:pt x="321" y="1553"/>
                  <a:pt x="331" y="1561"/>
                  <a:pt x="342" y="1569"/>
                </a:cubicBezTo>
                <a:cubicBezTo>
                  <a:pt x="349" y="1575"/>
                  <a:pt x="355" y="1580"/>
                  <a:pt x="362" y="1586"/>
                </a:cubicBezTo>
                <a:cubicBezTo>
                  <a:pt x="371" y="1594"/>
                  <a:pt x="378" y="1594"/>
                  <a:pt x="388" y="1586"/>
                </a:cubicBezTo>
                <a:cubicBezTo>
                  <a:pt x="415" y="1563"/>
                  <a:pt x="432" y="1534"/>
                  <a:pt x="431" y="1499"/>
                </a:cubicBezTo>
                <a:cubicBezTo>
                  <a:pt x="431" y="1440"/>
                  <a:pt x="426" y="1381"/>
                  <a:pt x="423" y="1322"/>
                </a:cubicBezTo>
                <a:cubicBezTo>
                  <a:pt x="422" y="1318"/>
                  <a:pt x="416" y="1311"/>
                  <a:pt x="413" y="1311"/>
                </a:cubicBezTo>
                <a:cubicBezTo>
                  <a:pt x="365" y="1310"/>
                  <a:pt x="317" y="1311"/>
                  <a:pt x="267" y="1311"/>
                </a:cubicBezTo>
                <a:close/>
                <a:moveTo>
                  <a:pt x="2165" y="1481"/>
                </a:moveTo>
                <a:cubicBezTo>
                  <a:pt x="2195" y="1523"/>
                  <a:pt x="2226" y="1566"/>
                  <a:pt x="2257" y="1608"/>
                </a:cubicBezTo>
                <a:cubicBezTo>
                  <a:pt x="2273" y="1599"/>
                  <a:pt x="2266" y="1555"/>
                  <a:pt x="2305" y="1578"/>
                </a:cubicBezTo>
                <a:cubicBezTo>
                  <a:pt x="2321" y="1501"/>
                  <a:pt x="2336" y="1424"/>
                  <a:pt x="2332" y="1345"/>
                </a:cubicBezTo>
                <a:cubicBezTo>
                  <a:pt x="2332" y="1332"/>
                  <a:pt x="2327" y="1328"/>
                  <a:pt x="2315" y="1329"/>
                </a:cubicBezTo>
                <a:cubicBezTo>
                  <a:pt x="2289" y="1329"/>
                  <a:pt x="2262" y="1329"/>
                  <a:pt x="2236" y="1329"/>
                </a:cubicBezTo>
                <a:cubicBezTo>
                  <a:pt x="2178" y="1329"/>
                  <a:pt x="2179" y="1329"/>
                  <a:pt x="2175" y="1387"/>
                </a:cubicBezTo>
                <a:cubicBezTo>
                  <a:pt x="2173" y="1419"/>
                  <a:pt x="2168" y="1450"/>
                  <a:pt x="2165" y="1481"/>
                </a:cubicBezTo>
                <a:close/>
                <a:moveTo>
                  <a:pt x="1660" y="593"/>
                </a:moveTo>
                <a:cubicBezTo>
                  <a:pt x="1570" y="632"/>
                  <a:pt x="1421" y="829"/>
                  <a:pt x="1415" y="918"/>
                </a:cubicBezTo>
                <a:cubicBezTo>
                  <a:pt x="1465" y="856"/>
                  <a:pt x="1527" y="813"/>
                  <a:pt x="1595" y="777"/>
                </a:cubicBezTo>
                <a:cubicBezTo>
                  <a:pt x="1649" y="749"/>
                  <a:pt x="1704" y="722"/>
                  <a:pt x="1759" y="694"/>
                </a:cubicBezTo>
                <a:cubicBezTo>
                  <a:pt x="1779" y="684"/>
                  <a:pt x="1798" y="673"/>
                  <a:pt x="1818" y="663"/>
                </a:cubicBezTo>
                <a:cubicBezTo>
                  <a:pt x="1797" y="633"/>
                  <a:pt x="1775" y="626"/>
                  <a:pt x="1744" y="637"/>
                </a:cubicBezTo>
                <a:cubicBezTo>
                  <a:pt x="1729" y="642"/>
                  <a:pt x="1715" y="650"/>
                  <a:pt x="1700" y="656"/>
                </a:cubicBezTo>
                <a:cubicBezTo>
                  <a:pt x="1686" y="661"/>
                  <a:pt x="1672" y="666"/>
                  <a:pt x="1653" y="673"/>
                </a:cubicBezTo>
                <a:cubicBezTo>
                  <a:pt x="1656" y="643"/>
                  <a:pt x="1658" y="619"/>
                  <a:pt x="1660" y="593"/>
                </a:cubicBezTo>
                <a:close/>
                <a:moveTo>
                  <a:pt x="318" y="990"/>
                </a:moveTo>
                <a:cubicBezTo>
                  <a:pt x="313" y="994"/>
                  <a:pt x="312" y="995"/>
                  <a:pt x="312" y="996"/>
                </a:cubicBezTo>
                <a:cubicBezTo>
                  <a:pt x="290" y="1074"/>
                  <a:pt x="272" y="1152"/>
                  <a:pt x="267" y="1233"/>
                </a:cubicBezTo>
                <a:cubicBezTo>
                  <a:pt x="266" y="1245"/>
                  <a:pt x="271" y="1251"/>
                  <a:pt x="282" y="1252"/>
                </a:cubicBezTo>
                <a:cubicBezTo>
                  <a:pt x="306" y="1253"/>
                  <a:pt x="331" y="1257"/>
                  <a:pt x="355" y="1256"/>
                </a:cubicBezTo>
                <a:cubicBezTo>
                  <a:pt x="376" y="1254"/>
                  <a:pt x="403" y="1268"/>
                  <a:pt x="416" y="1246"/>
                </a:cubicBezTo>
                <a:cubicBezTo>
                  <a:pt x="427" y="1228"/>
                  <a:pt x="432" y="1204"/>
                  <a:pt x="434" y="1182"/>
                </a:cubicBezTo>
                <a:cubicBezTo>
                  <a:pt x="440" y="1117"/>
                  <a:pt x="419" y="1063"/>
                  <a:pt x="370" y="1020"/>
                </a:cubicBezTo>
                <a:cubicBezTo>
                  <a:pt x="362" y="1025"/>
                  <a:pt x="357" y="1029"/>
                  <a:pt x="350" y="1032"/>
                </a:cubicBezTo>
                <a:cubicBezTo>
                  <a:pt x="331" y="1040"/>
                  <a:pt x="325" y="1036"/>
                  <a:pt x="323" y="1015"/>
                </a:cubicBezTo>
                <a:cubicBezTo>
                  <a:pt x="322" y="1008"/>
                  <a:pt x="320" y="1001"/>
                  <a:pt x="318" y="990"/>
                </a:cubicBezTo>
                <a:close/>
                <a:moveTo>
                  <a:pt x="301" y="617"/>
                </a:moveTo>
                <a:cubicBezTo>
                  <a:pt x="265" y="634"/>
                  <a:pt x="240" y="657"/>
                  <a:pt x="225" y="688"/>
                </a:cubicBezTo>
                <a:cubicBezTo>
                  <a:pt x="201" y="736"/>
                  <a:pt x="182" y="785"/>
                  <a:pt x="162" y="834"/>
                </a:cubicBezTo>
                <a:cubicBezTo>
                  <a:pt x="160" y="838"/>
                  <a:pt x="163" y="848"/>
                  <a:pt x="167" y="850"/>
                </a:cubicBezTo>
                <a:cubicBezTo>
                  <a:pt x="214" y="878"/>
                  <a:pt x="266" y="893"/>
                  <a:pt x="316" y="907"/>
                </a:cubicBezTo>
                <a:cubicBezTo>
                  <a:pt x="329" y="851"/>
                  <a:pt x="343" y="798"/>
                  <a:pt x="355" y="745"/>
                </a:cubicBezTo>
                <a:cubicBezTo>
                  <a:pt x="356" y="741"/>
                  <a:pt x="353" y="734"/>
                  <a:pt x="350" y="732"/>
                </a:cubicBezTo>
                <a:cubicBezTo>
                  <a:pt x="303" y="709"/>
                  <a:pt x="286" y="672"/>
                  <a:pt x="301" y="617"/>
                </a:cubicBezTo>
                <a:close/>
                <a:moveTo>
                  <a:pt x="1648" y="1123"/>
                </a:moveTo>
                <a:cubicBezTo>
                  <a:pt x="1658" y="1119"/>
                  <a:pt x="1669" y="1115"/>
                  <a:pt x="1679" y="1111"/>
                </a:cubicBezTo>
                <a:cubicBezTo>
                  <a:pt x="1772" y="1081"/>
                  <a:pt x="1869" y="1073"/>
                  <a:pt x="1966" y="1066"/>
                </a:cubicBezTo>
                <a:cubicBezTo>
                  <a:pt x="1995" y="1064"/>
                  <a:pt x="1996" y="1064"/>
                  <a:pt x="1990" y="1036"/>
                </a:cubicBezTo>
                <a:cubicBezTo>
                  <a:pt x="1982" y="997"/>
                  <a:pt x="1956" y="969"/>
                  <a:pt x="1935" y="937"/>
                </a:cubicBezTo>
                <a:cubicBezTo>
                  <a:pt x="1923" y="920"/>
                  <a:pt x="1913" y="919"/>
                  <a:pt x="1894" y="925"/>
                </a:cubicBezTo>
                <a:cubicBezTo>
                  <a:pt x="1789" y="963"/>
                  <a:pt x="1717" y="1040"/>
                  <a:pt x="1648" y="1123"/>
                </a:cubicBezTo>
                <a:close/>
                <a:moveTo>
                  <a:pt x="1094" y="451"/>
                </a:moveTo>
                <a:cubicBezTo>
                  <a:pt x="1118" y="447"/>
                  <a:pt x="1136" y="443"/>
                  <a:pt x="1155" y="441"/>
                </a:cubicBezTo>
                <a:cubicBezTo>
                  <a:pt x="1189" y="437"/>
                  <a:pt x="1223" y="434"/>
                  <a:pt x="1258" y="430"/>
                </a:cubicBezTo>
                <a:cubicBezTo>
                  <a:pt x="1274" y="429"/>
                  <a:pt x="1282" y="422"/>
                  <a:pt x="1281" y="404"/>
                </a:cubicBezTo>
                <a:cubicBezTo>
                  <a:pt x="1279" y="369"/>
                  <a:pt x="1280" y="334"/>
                  <a:pt x="1281" y="300"/>
                </a:cubicBezTo>
                <a:cubicBezTo>
                  <a:pt x="1281" y="283"/>
                  <a:pt x="1277" y="275"/>
                  <a:pt x="1259" y="277"/>
                </a:cubicBezTo>
                <a:cubicBezTo>
                  <a:pt x="1197" y="283"/>
                  <a:pt x="1134" y="289"/>
                  <a:pt x="1072" y="295"/>
                </a:cubicBezTo>
                <a:cubicBezTo>
                  <a:pt x="1068" y="296"/>
                  <a:pt x="1061" y="306"/>
                  <a:pt x="1062" y="310"/>
                </a:cubicBezTo>
                <a:cubicBezTo>
                  <a:pt x="1072" y="357"/>
                  <a:pt x="1083" y="404"/>
                  <a:pt x="1094" y="451"/>
                </a:cubicBezTo>
                <a:close/>
                <a:moveTo>
                  <a:pt x="1291" y="2352"/>
                </a:moveTo>
                <a:cubicBezTo>
                  <a:pt x="1291" y="2321"/>
                  <a:pt x="1292" y="2293"/>
                  <a:pt x="1291" y="2264"/>
                </a:cubicBezTo>
                <a:cubicBezTo>
                  <a:pt x="1291" y="2248"/>
                  <a:pt x="1289" y="2231"/>
                  <a:pt x="1287" y="2215"/>
                </a:cubicBezTo>
                <a:cubicBezTo>
                  <a:pt x="1286" y="2202"/>
                  <a:pt x="1279" y="2197"/>
                  <a:pt x="1266" y="2198"/>
                </a:cubicBezTo>
                <a:cubicBezTo>
                  <a:pt x="1243" y="2198"/>
                  <a:pt x="1220" y="2197"/>
                  <a:pt x="1198" y="2195"/>
                </a:cubicBezTo>
                <a:cubicBezTo>
                  <a:pt x="1168" y="2192"/>
                  <a:pt x="1139" y="2189"/>
                  <a:pt x="1109" y="2186"/>
                </a:cubicBezTo>
                <a:cubicBezTo>
                  <a:pt x="1100" y="2216"/>
                  <a:pt x="1091" y="2242"/>
                  <a:pt x="1084" y="2269"/>
                </a:cubicBezTo>
                <a:cubicBezTo>
                  <a:pt x="1081" y="2283"/>
                  <a:pt x="1079" y="2297"/>
                  <a:pt x="1080" y="2311"/>
                </a:cubicBezTo>
                <a:cubicBezTo>
                  <a:pt x="1080" y="2317"/>
                  <a:pt x="1086" y="2327"/>
                  <a:pt x="1092" y="2329"/>
                </a:cubicBezTo>
                <a:cubicBezTo>
                  <a:pt x="1155" y="2349"/>
                  <a:pt x="1221" y="2353"/>
                  <a:pt x="1291" y="2352"/>
                </a:cubicBezTo>
                <a:close/>
                <a:moveTo>
                  <a:pt x="2008" y="2116"/>
                </a:moveTo>
                <a:cubicBezTo>
                  <a:pt x="1993" y="2112"/>
                  <a:pt x="1979" y="2110"/>
                  <a:pt x="1967" y="2105"/>
                </a:cubicBezTo>
                <a:cubicBezTo>
                  <a:pt x="1954" y="2100"/>
                  <a:pt x="1943" y="2092"/>
                  <a:pt x="1931" y="2085"/>
                </a:cubicBezTo>
                <a:cubicBezTo>
                  <a:pt x="1960" y="2076"/>
                  <a:pt x="1979" y="2109"/>
                  <a:pt x="2010" y="2099"/>
                </a:cubicBezTo>
                <a:cubicBezTo>
                  <a:pt x="1988" y="2083"/>
                  <a:pt x="1968" y="2070"/>
                  <a:pt x="1949" y="2056"/>
                </a:cubicBezTo>
                <a:cubicBezTo>
                  <a:pt x="1951" y="2054"/>
                  <a:pt x="1952" y="2051"/>
                  <a:pt x="1954" y="2048"/>
                </a:cubicBezTo>
                <a:cubicBezTo>
                  <a:pt x="1963" y="2054"/>
                  <a:pt x="1973" y="2059"/>
                  <a:pt x="1981" y="2065"/>
                </a:cubicBezTo>
                <a:cubicBezTo>
                  <a:pt x="1990" y="2071"/>
                  <a:pt x="1998" y="2084"/>
                  <a:pt x="2010" y="2069"/>
                </a:cubicBezTo>
                <a:cubicBezTo>
                  <a:pt x="1962" y="2008"/>
                  <a:pt x="1906" y="2007"/>
                  <a:pt x="1863" y="2065"/>
                </a:cubicBezTo>
                <a:cubicBezTo>
                  <a:pt x="1842" y="2057"/>
                  <a:pt x="1819" y="2064"/>
                  <a:pt x="1805" y="2086"/>
                </a:cubicBezTo>
                <a:cubicBezTo>
                  <a:pt x="1795" y="2101"/>
                  <a:pt x="1809" y="2113"/>
                  <a:pt x="1817" y="2125"/>
                </a:cubicBezTo>
                <a:cubicBezTo>
                  <a:pt x="1817" y="2125"/>
                  <a:pt x="1817" y="2126"/>
                  <a:pt x="1818" y="2126"/>
                </a:cubicBezTo>
                <a:cubicBezTo>
                  <a:pt x="1826" y="2135"/>
                  <a:pt x="1828" y="2143"/>
                  <a:pt x="1823" y="2155"/>
                </a:cubicBezTo>
                <a:cubicBezTo>
                  <a:pt x="1813" y="2180"/>
                  <a:pt x="1820" y="2201"/>
                  <a:pt x="1843" y="2216"/>
                </a:cubicBezTo>
                <a:cubicBezTo>
                  <a:pt x="1881" y="2239"/>
                  <a:pt x="1921" y="2242"/>
                  <a:pt x="1962" y="2224"/>
                </a:cubicBezTo>
                <a:cubicBezTo>
                  <a:pt x="1969" y="2221"/>
                  <a:pt x="1975" y="2214"/>
                  <a:pt x="1981" y="2209"/>
                </a:cubicBezTo>
                <a:cubicBezTo>
                  <a:pt x="1981" y="2207"/>
                  <a:pt x="1980" y="2205"/>
                  <a:pt x="1979" y="2203"/>
                </a:cubicBezTo>
                <a:cubicBezTo>
                  <a:pt x="1961" y="2207"/>
                  <a:pt x="1943" y="2211"/>
                  <a:pt x="1925" y="2215"/>
                </a:cubicBezTo>
                <a:cubicBezTo>
                  <a:pt x="1924" y="2212"/>
                  <a:pt x="1924" y="2210"/>
                  <a:pt x="1923" y="2208"/>
                </a:cubicBezTo>
                <a:cubicBezTo>
                  <a:pt x="1936" y="2203"/>
                  <a:pt x="1949" y="2198"/>
                  <a:pt x="1962" y="2193"/>
                </a:cubicBezTo>
                <a:cubicBezTo>
                  <a:pt x="1961" y="2192"/>
                  <a:pt x="1961" y="2191"/>
                  <a:pt x="1960" y="2189"/>
                </a:cubicBezTo>
                <a:cubicBezTo>
                  <a:pt x="1951" y="2188"/>
                  <a:pt x="1943" y="2186"/>
                  <a:pt x="1934" y="2184"/>
                </a:cubicBezTo>
                <a:cubicBezTo>
                  <a:pt x="1934" y="2183"/>
                  <a:pt x="1934" y="2181"/>
                  <a:pt x="1934" y="2179"/>
                </a:cubicBezTo>
                <a:cubicBezTo>
                  <a:pt x="1945" y="2179"/>
                  <a:pt x="1956" y="2180"/>
                  <a:pt x="1967" y="2179"/>
                </a:cubicBezTo>
                <a:cubicBezTo>
                  <a:pt x="1978" y="2179"/>
                  <a:pt x="1990" y="2177"/>
                  <a:pt x="1992" y="2162"/>
                </a:cubicBezTo>
                <a:cubicBezTo>
                  <a:pt x="1969" y="2153"/>
                  <a:pt x="1944" y="2171"/>
                  <a:pt x="1921" y="2153"/>
                </a:cubicBezTo>
                <a:cubicBezTo>
                  <a:pt x="1948" y="2145"/>
                  <a:pt x="1976" y="2163"/>
                  <a:pt x="2003" y="2144"/>
                </a:cubicBezTo>
                <a:cubicBezTo>
                  <a:pt x="1976" y="2129"/>
                  <a:pt x="1945" y="2140"/>
                  <a:pt x="1925" y="2116"/>
                </a:cubicBezTo>
                <a:cubicBezTo>
                  <a:pt x="1939" y="2116"/>
                  <a:pt x="1953" y="2119"/>
                  <a:pt x="1967" y="2122"/>
                </a:cubicBezTo>
                <a:cubicBezTo>
                  <a:pt x="1981" y="2125"/>
                  <a:pt x="1995" y="2131"/>
                  <a:pt x="2008" y="2116"/>
                </a:cubicBezTo>
                <a:close/>
                <a:moveTo>
                  <a:pt x="601" y="2085"/>
                </a:moveTo>
                <a:cubicBezTo>
                  <a:pt x="610" y="2067"/>
                  <a:pt x="618" y="2052"/>
                  <a:pt x="627" y="2037"/>
                </a:cubicBezTo>
                <a:cubicBezTo>
                  <a:pt x="629" y="2038"/>
                  <a:pt x="631" y="2039"/>
                  <a:pt x="633" y="2040"/>
                </a:cubicBezTo>
                <a:cubicBezTo>
                  <a:pt x="628" y="2049"/>
                  <a:pt x="623" y="2058"/>
                  <a:pt x="618" y="2067"/>
                </a:cubicBezTo>
                <a:cubicBezTo>
                  <a:pt x="611" y="2082"/>
                  <a:pt x="611" y="2084"/>
                  <a:pt x="623" y="2092"/>
                </a:cubicBezTo>
                <a:cubicBezTo>
                  <a:pt x="633" y="2077"/>
                  <a:pt x="634" y="2055"/>
                  <a:pt x="658" y="2051"/>
                </a:cubicBezTo>
                <a:cubicBezTo>
                  <a:pt x="650" y="2064"/>
                  <a:pt x="642" y="2078"/>
                  <a:pt x="631" y="2096"/>
                </a:cubicBezTo>
                <a:cubicBezTo>
                  <a:pt x="671" y="2085"/>
                  <a:pt x="697" y="2045"/>
                  <a:pt x="697" y="2004"/>
                </a:cubicBezTo>
                <a:cubicBezTo>
                  <a:pt x="697" y="1979"/>
                  <a:pt x="687" y="1970"/>
                  <a:pt x="662" y="1972"/>
                </a:cubicBezTo>
                <a:cubicBezTo>
                  <a:pt x="653" y="1973"/>
                  <a:pt x="644" y="1972"/>
                  <a:pt x="633" y="1972"/>
                </a:cubicBezTo>
                <a:cubicBezTo>
                  <a:pt x="636" y="1962"/>
                  <a:pt x="638" y="1956"/>
                  <a:pt x="638" y="1950"/>
                </a:cubicBezTo>
                <a:cubicBezTo>
                  <a:pt x="641" y="1931"/>
                  <a:pt x="633" y="1916"/>
                  <a:pt x="617" y="1906"/>
                </a:cubicBezTo>
                <a:cubicBezTo>
                  <a:pt x="604" y="1898"/>
                  <a:pt x="590" y="1890"/>
                  <a:pt x="575" y="1902"/>
                </a:cubicBezTo>
                <a:cubicBezTo>
                  <a:pt x="551" y="1924"/>
                  <a:pt x="525" y="1933"/>
                  <a:pt x="496" y="1915"/>
                </a:cubicBezTo>
                <a:cubicBezTo>
                  <a:pt x="460" y="1965"/>
                  <a:pt x="455" y="2036"/>
                  <a:pt x="485" y="2056"/>
                </a:cubicBezTo>
                <a:cubicBezTo>
                  <a:pt x="493" y="2032"/>
                  <a:pt x="476" y="2006"/>
                  <a:pt x="490" y="1983"/>
                </a:cubicBezTo>
                <a:cubicBezTo>
                  <a:pt x="493" y="1983"/>
                  <a:pt x="495" y="1983"/>
                  <a:pt x="497" y="1983"/>
                </a:cubicBezTo>
                <a:cubicBezTo>
                  <a:pt x="497" y="2001"/>
                  <a:pt x="497" y="2018"/>
                  <a:pt x="497" y="2036"/>
                </a:cubicBezTo>
                <a:cubicBezTo>
                  <a:pt x="500" y="2036"/>
                  <a:pt x="503" y="2036"/>
                  <a:pt x="505" y="2035"/>
                </a:cubicBezTo>
                <a:cubicBezTo>
                  <a:pt x="505" y="2014"/>
                  <a:pt x="505" y="1993"/>
                  <a:pt x="505" y="1972"/>
                </a:cubicBezTo>
                <a:cubicBezTo>
                  <a:pt x="508" y="1972"/>
                  <a:pt x="510" y="1972"/>
                  <a:pt x="512" y="1972"/>
                </a:cubicBezTo>
                <a:cubicBezTo>
                  <a:pt x="520" y="1997"/>
                  <a:pt x="501" y="2027"/>
                  <a:pt x="520" y="2049"/>
                </a:cubicBezTo>
                <a:cubicBezTo>
                  <a:pt x="522" y="2050"/>
                  <a:pt x="525" y="2050"/>
                  <a:pt x="527" y="2050"/>
                </a:cubicBezTo>
                <a:cubicBezTo>
                  <a:pt x="530" y="2033"/>
                  <a:pt x="532" y="2016"/>
                  <a:pt x="535" y="2000"/>
                </a:cubicBezTo>
                <a:cubicBezTo>
                  <a:pt x="537" y="2000"/>
                  <a:pt x="540" y="2000"/>
                  <a:pt x="543" y="2000"/>
                </a:cubicBezTo>
                <a:cubicBezTo>
                  <a:pt x="543" y="2019"/>
                  <a:pt x="543" y="2038"/>
                  <a:pt x="543" y="2057"/>
                </a:cubicBezTo>
                <a:cubicBezTo>
                  <a:pt x="544" y="2057"/>
                  <a:pt x="546" y="2057"/>
                  <a:pt x="548" y="2057"/>
                </a:cubicBezTo>
                <a:cubicBezTo>
                  <a:pt x="550" y="2052"/>
                  <a:pt x="552" y="2048"/>
                  <a:pt x="554" y="2042"/>
                </a:cubicBezTo>
                <a:cubicBezTo>
                  <a:pt x="558" y="2050"/>
                  <a:pt x="561" y="2056"/>
                  <a:pt x="565" y="2065"/>
                </a:cubicBezTo>
                <a:cubicBezTo>
                  <a:pt x="568" y="2057"/>
                  <a:pt x="569" y="2052"/>
                  <a:pt x="570" y="2047"/>
                </a:cubicBezTo>
                <a:cubicBezTo>
                  <a:pt x="578" y="2048"/>
                  <a:pt x="585" y="2049"/>
                  <a:pt x="591" y="2050"/>
                </a:cubicBezTo>
                <a:cubicBezTo>
                  <a:pt x="596" y="2038"/>
                  <a:pt x="601" y="2026"/>
                  <a:pt x="605" y="2015"/>
                </a:cubicBezTo>
                <a:cubicBezTo>
                  <a:pt x="607" y="2016"/>
                  <a:pt x="609" y="2017"/>
                  <a:pt x="611" y="2018"/>
                </a:cubicBezTo>
                <a:cubicBezTo>
                  <a:pt x="618" y="2040"/>
                  <a:pt x="586" y="2059"/>
                  <a:pt x="601" y="2085"/>
                </a:cubicBezTo>
                <a:close/>
                <a:moveTo>
                  <a:pt x="2047" y="1923"/>
                </a:moveTo>
                <a:cubicBezTo>
                  <a:pt x="2010" y="1904"/>
                  <a:pt x="1986" y="1916"/>
                  <a:pt x="1980" y="1955"/>
                </a:cubicBezTo>
                <a:cubicBezTo>
                  <a:pt x="1973" y="1998"/>
                  <a:pt x="1988" y="2034"/>
                  <a:pt x="2017" y="2066"/>
                </a:cubicBezTo>
                <a:cubicBezTo>
                  <a:pt x="2020" y="2070"/>
                  <a:pt x="2024" y="2072"/>
                  <a:pt x="2028" y="2075"/>
                </a:cubicBezTo>
                <a:cubicBezTo>
                  <a:pt x="2030" y="2074"/>
                  <a:pt x="2032" y="2073"/>
                  <a:pt x="2033" y="2072"/>
                </a:cubicBezTo>
                <a:cubicBezTo>
                  <a:pt x="2026" y="2055"/>
                  <a:pt x="2020" y="2038"/>
                  <a:pt x="2013" y="2021"/>
                </a:cubicBezTo>
                <a:cubicBezTo>
                  <a:pt x="2015" y="2021"/>
                  <a:pt x="2016" y="2021"/>
                  <a:pt x="2018" y="2020"/>
                </a:cubicBezTo>
                <a:cubicBezTo>
                  <a:pt x="2026" y="2036"/>
                  <a:pt x="2035" y="2053"/>
                  <a:pt x="2044" y="2072"/>
                </a:cubicBezTo>
                <a:cubicBezTo>
                  <a:pt x="2059" y="2058"/>
                  <a:pt x="2049" y="2047"/>
                  <a:pt x="2045" y="2035"/>
                </a:cubicBezTo>
                <a:cubicBezTo>
                  <a:pt x="2041" y="2024"/>
                  <a:pt x="2030" y="2013"/>
                  <a:pt x="2040" y="1998"/>
                </a:cubicBezTo>
                <a:cubicBezTo>
                  <a:pt x="2046" y="2007"/>
                  <a:pt x="2049" y="2017"/>
                  <a:pt x="2054" y="2026"/>
                </a:cubicBezTo>
                <a:cubicBezTo>
                  <a:pt x="2058" y="2035"/>
                  <a:pt x="2064" y="2043"/>
                  <a:pt x="2069" y="2051"/>
                </a:cubicBezTo>
                <a:cubicBezTo>
                  <a:pt x="2071" y="2050"/>
                  <a:pt x="2074" y="2048"/>
                  <a:pt x="2076" y="2047"/>
                </a:cubicBezTo>
                <a:cubicBezTo>
                  <a:pt x="2072" y="2033"/>
                  <a:pt x="2067" y="2019"/>
                  <a:pt x="2065" y="2005"/>
                </a:cubicBezTo>
                <a:cubicBezTo>
                  <a:pt x="2062" y="1992"/>
                  <a:pt x="2061" y="1979"/>
                  <a:pt x="2060" y="1966"/>
                </a:cubicBezTo>
                <a:cubicBezTo>
                  <a:pt x="2063" y="1965"/>
                  <a:pt x="2065" y="1965"/>
                  <a:pt x="2068" y="1965"/>
                </a:cubicBezTo>
                <a:cubicBezTo>
                  <a:pt x="2070" y="1976"/>
                  <a:pt x="2072" y="1988"/>
                  <a:pt x="2075" y="1999"/>
                </a:cubicBezTo>
                <a:cubicBezTo>
                  <a:pt x="2079" y="2010"/>
                  <a:pt x="2084" y="2020"/>
                  <a:pt x="2088" y="2031"/>
                </a:cubicBezTo>
                <a:cubicBezTo>
                  <a:pt x="2091" y="2030"/>
                  <a:pt x="2094" y="2029"/>
                  <a:pt x="2097" y="2027"/>
                </a:cubicBezTo>
                <a:cubicBezTo>
                  <a:pt x="2095" y="2015"/>
                  <a:pt x="2093" y="2002"/>
                  <a:pt x="2089" y="1990"/>
                </a:cubicBezTo>
                <a:cubicBezTo>
                  <a:pt x="2082" y="1967"/>
                  <a:pt x="2082" y="1965"/>
                  <a:pt x="2093" y="1956"/>
                </a:cubicBezTo>
                <a:cubicBezTo>
                  <a:pt x="2101" y="1977"/>
                  <a:pt x="2094" y="2005"/>
                  <a:pt x="2120" y="2023"/>
                </a:cubicBezTo>
                <a:cubicBezTo>
                  <a:pt x="2123" y="1995"/>
                  <a:pt x="2101" y="1971"/>
                  <a:pt x="2117" y="1946"/>
                </a:cubicBezTo>
                <a:cubicBezTo>
                  <a:pt x="2122" y="1965"/>
                  <a:pt x="2127" y="1983"/>
                  <a:pt x="2133" y="2001"/>
                </a:cubicBezTo>
                <a:cubicBezTo>
                  <a:pt x="2135" y="2000"/>
                  <a:pt x="2138" y="2000"/>
                  <a:pt x="2140" y="1999"/>
                </a:cubicBezTo>
                <a:cubicBezTo>
                  <a:pt x="2140" y="1992"/>
                  <a:pt x="2139" y="1984"/>
                  <a:pt x="2139" y="1976"/>
                </a:cubicBezTo>
                <a:cubicBezTo>
                  <a:pt x="2139" y="1969"/>
                  <a:pt x="2141" y="1961"/>
                  <a:pt x="2142" y="1954"/>
                </a:cubicBezTo>
                <a:cubicBezTo>
                  <a:pt x="2144" y="1954"/>
                  <a:pt x="2146" y="1954"/>
                  <a:pt x="2149" y="1954"/>
                </a:cubicBezTo>
                <a:cubicBezTo>
                  <a:pt x="2149" y="1971"/>
                  <a:pt x="2149" y="1988"/>
                  <a:pt x="2149" y="2006"/>
                </a:cubicBezTo>
                <a:cubicBezTo>
                  <a:pt x="2182" y="2000"/>
                  <a:pt x="2158" y="1961"/>
                  <a:pt x="2183" y="1952"/>
                </a:cubicBezTo>
                <a:cubicBezTo>
                  <a:pt x="2194" y="1970"/>
                  <a:pt x="2165" y="1986"/>
                  <a:pt x="2183" y="2006"/>
                </a:cubicBezTo>
                <a:cubicBezTo>
                  <a:pt x="2189" y="1995"/>
                  <a:pt x="2193" y="1986"/>
                  <a:pt x="2198" y="1976"/>
                </a:cubicBezTo>
                <a:cubicBezTo>
                  <a:pt x="2204" y="1983"/>
                  <a:pt x="2208" y="1987"/>
                  <a:pt x="2213" y="1992"/>
                </a:cubicBezTo>
                <a:cubicBezTo>
                  <a:pt x="2228" y="1965"/>
                  <a:pt x="2226" y="1934"/>
                  <a:pt x="2208" y="1913"/>
                </a:cubicBezTo>
                <a:cubicBezTo>
                  <a:pt x="2191" y="1894"/>
                  <a:pt x="2176" y="1893"/>
                  <a:pt x="2141" y="1908"/>
                </a:cubicBezTo>
                <a:cubicBezTo>
                  <a:pt x="2139" y="1901"/>
                  <a:pt x="2137" y="1893"/>
                  <a:pt x="2134" y="1886"/>
                </a:cubicBezTo>
                <a:cubicBezTo>
                  <a:pt x="2125" y="1867"/>
                  <a:pt x="2105" y="1856"/>
                  <a:pt x="2082" y="1858"/>
                </a:cubicBezTo>
                <a:cubicBezTo>
                  <a:pt x="2062" y="1860"/>
                  <a:pt x="2063" y="1878"/>
                  <a:pt x="2059" y="1891"/>
                </a:cubicBezTo>
                <a:cubicBezTo>
                  <a:pt x="2055" y="1901"/>
                  <a:pt x="2051" y="1911"/>
                  <a:pt x="2047" y="1923"/>
                </a:cubicBezTo>
                <a:close/>
                <a:moveTo>
                  <a:pt x="2253" y="1035"/>
                </a:moveTo>
                <a:cubicBezTo>
                  <a:pt x="2229" y="1070"/>
                  <a:pt x="2207" y="1100"/>
                  <a:pt x="2187" y="1132"/>
                </a:cubicBezTo>
                <a:cubicBezTo>
                  <a:pt x="2166" y="1166"/>
                  <a:pt x="2164" y="1205"/>
                  <a:pt x="2173" y="1243"/>
                </a:cubicBezTo>
                <a:cubicBezTo>
                  <a:pt x="2174" y="1248"/>
                  <a:pt x="2182" y="1255"/>
                  <a:pt x="2187" y="1255"/>
                </a:cubicBezTo>
                <a:cubicBezTo>
                  <a:pt x="2231" y="1256"/>
                  <a:pt x="2275" y="1256"/>
                  <a:pt x="2319" y="1255"/>
                </a:cubicBezTo>
                <a:cubicBezTo>
                  <a:pt x="2323" y="1255"/>
                  <a:pt x="2332" y="1247"/>
                  <a:pt x="2331" y="1243"/>
                </a:cubicBezTo>
                <a:cubicBezTo>
                  <a:pt x="2326" y="1187"/>
                  <a:pt x="2319" y="1130"/>
                  <a:pt x="2313" y="1069"/>
                </a:cubicBezTo>
                <a:cubicBezTo>
                  <a:pt x="2301" y="1077"/>
                  <a:pt x="2293" y="1082"/>
                  <a:pt x="2288" y="1086"/>
                </a:cubicBezTo>
                <a:cubicBezTo>
                  <a:pt x="2277" y="1069"/>
                  <a:pt x="2265" y="1053"/>
                  <a:pt x="2253" y="1035"/>
                </a:cubicBezTo>
                <a:close/>
                <a:moveTo>
                  <a:pt x="548" y="149"/>
                </a:moveTo>
                <a:cubicBezTo>
                  <a:pt x="550" y="149"/>
                  <a:pt x="552" y="150"/>
                  <a:pt x="554" y="151"/>
                </a:cubicBezTo>
                <a:cubicBezTo>
                  <a:pt x="553" y="170"/>
                  <a:pt x="540" y="191"/>
                  <a:pt x="555" y="211"/>
                </a:cubicBezTo>
                <a:cubicBezTo>
                  <a:pt x="561" y="196"/>
                  <a:pt x="566" y="183"/>
                  <a:pt x="572" y="167"/>
                </a:cubicBezTo>
                <a:cubicBezTo>
                  <a:pt x="587" y="188"/>
                  <a:pt x="554" y="205"/>
                  <a:pt x="577" y="224"/>
                </a:cubicBezTo>
                <a:cubicBezTo>
                  <a:pt x="584" y="207"/>
                  <a:pt x="590" y="193"/>
                  <a:pt x="596" y="178"/>
                </a:cubicBezTo>
                <a:cubicBezTo>
                  <a:pt x="599" y="179"/>
                  <a:pt x="602" y="180"/>
                  <a:pt x="604" y="181"/>
                </a:cubicBezTo>
                <a:cubicBezTo>
                  <a:pt x="601" y="192"/>
                  <a:pt x="598" y="202"/>
                  <a:pt x="595" y="213"/>
                </a:cubicBezTo>
                <a:cubicBezTo>
                  <a:pt x="597" y="214"/>
                  <a:pt x="599" y="216"/>
                  <a:pt x="601" y="217"/>
                </a:cubicBezTo>
                <a:cubicBezTo>
                  <a:pt x="604" y="210"/>
                  <a:pt x="607" y="203"/>
                  <a:pt x="612" y="193"/>
                </a:cubicBezTo>
                <a:cubicBezTo>
                  <a:pt x="619" y="213"/>
                  <a:pt x="624" y="227"/>
                  <a:pt x="629" y="241"/>
                </a:cubicBezTo>
                <a:cubicBezTo>
                  <a:pt x="650" y="219"/>
                  <a:pt x="646" y="170"/>
                  <a:pt x="623" y="157"/>
                </a:cubicBezTo>
                <a:cubicBezTo>
                  <a:pt x="609" y="148"/>
                  <a:pt x="606" y="139"/>
                  <a:pt x="611" y="123"/>
                </a:cubicBezTo>
                <a:cubicBezTo>
                  <a:pt x="622" y="93"/>
                  <a:pt x="611" y="68"/>
                  <a:pt x="586" y="54"/>
                </a:cubicBezTo>
                <a:cubicBezTo>
                  <a:pt x="544" y="31"/>
                  <a:pt x="490" y="50"/>
                  <a:pt x="470" y="93"/>
                </a:cubicBezTo>
                <a:cubicBezTo>
                  <a:pt x="467" y="98"/>
                  <a:pt x="459" y="104"/>
                  <a:pt x="454" y="104"/>
                </a:cubicBezTo>
                <a:cubicBezTo>
                  <a:pt x="435" y="101"/>
                  <a:pt x="426" y="111"/>
                  <a:pt x="416" y="126"/>
                </a:cubicBezTo>
                <a:cubicBezTo>
                  <a:pt x="402" y="149"/>
                  <a:pt x="390" y="173"/>
                  <a:pt x="396" y="206"/>
                </a:cubicBezTo>
                <a:cubicBezTo>
                  <a:pt x="405" y="199"/>
                  <a:pt x="412" y="194"/>
                  <a:pt x="422" y="186"/>
                </a:cubicBezTo>
                <a:cubicBezTo>
                  <a:pt x="424" y="190"/>
                  <a:pt x="427" y="195"/>
                  <a:pt x="430" y="201"/>
                </a:cubicBezTo>
                <a:cubicBezTo>
                  <a:pt x="442" y="171"/>
                  <a:pt x="442" y="171"/>
                  <a:pt x="467" y="179"/>
                </a:cubicBezTo>
                <a:cubicBezTo>
                  <a:pt x="468" y="170"/>
                  <a:pt x="470" y="162"/>
                  <a:pt x="472" y="150"/>
                </a:cubicBezTo>
                <a:cubicBezTo>
                  <a:pt x="477" y="161"/>
                  <a:pt x="481" y="168"/>
                  <a:pt x="485" y="175"/>
                </a:cubicBezTo>
                <a:cubicBezTo>
                  <a:pt x="492" y="172"/>
                  <a:pt x="497" y="169"/>
                  <a:pt x="502" y="167"/>
                </a:cubicBezTo>
                <a:cubicBezTo>
                  <a:pt x="504" y="176"/>
                  <a:pt x="506" y="184"/>
                  <a:pt x="508" y="194"/>
                </a:cubicBezTo>
                <a:cubicBezTo>
                  <a:pt x="515" y="183"/>
                  <a:pt x="519" y="175"/>
                  <a:pt x="524" y="167"/>
                </a:cubicBezTo>
                <a:cubicBezTo>
                  <a:pt x="527" y="168"/>
                  <a:pt x="530" y="169"/>
                  <a:pt x="533" y="170"/>
                </a:cubicBezTo>
                <a:cubicBezTo>
                  <a:pt x="531" y="181"/>
                  <a:pt x="528" y="192"/>
                  <a:pt x="526" y="203"/>
                </a:cubicBezTo>
                <a:cubicBezTo>
                  <a:pt x="528" y="204"/>
                  <a:pt x="529" y="205"/>
                  <a:pt x="530" y="207"/>
                </a:cubicBezTo>
                <a:cubicBezTo>
                  <a:pt x="534" y="203"/>
                  <a:pt x="541" y="199"/>
                  <a:pt x="541" y="195"/>
                </a:cubicBezTo>
                <a:cubicBezTo>
                  <a:pt x="543" y="186"/>
                  <a:pt x="539" y="177"/>
                  <a:pt x="540" y="169"/>
                </a:cubicBezTo>
                <a:cubicBezTo>
                  <a:pt x="541" y="162"/>
                  <a:pt x="545" y="155"/>
                  <a:pt x="548" y="149"/>
                </a:cubicBezTo>
                <a:close/>
                <a:moveTo>
                  <a:pt x="2172" y="2468"/>
                </a:moveTo>
                <a:cubicBezTo>
                  <a:pt x="2169" y="2468"/>
                  <a:pt x="2166" y="2469"/>
                  <a:pt x="2164" y="2470"/>
                </a:cubicBezTo>
                <a:cubicBezTo>
                  <a:pt x="2158" y="2452"/>
                  <a:pt x="2152" y="2435"/>
                  <a:pt x="2146" y="2417"/>
                </a:cubicBezTo>
                <a:cubicBezTo>
                  <a:pt x="2143" y="2418"/>
                  <a:pt x="2140" y="2419"/>
                  <a:pt x="2137" y="2420"/>
                </a:cubicBezTo>
                <a:cubicBezTo>
                  <a:pt x="2141" y="2435"/>
                  <a:pt x="2144" y="2451"/>
                  <a:pt x="2148" y="2467"/>
                </a:cubicBezTo>
                <a:cubicBezTo>
                  <a:pt x="2145" y="2467"/>
                  <a:pt x="2143" y="2468"/>
                  <a:pt x="2140" y="2468"/>
                </a:cubicBezTo>
                <a:cubicBezTo>
                  <a:pt x="2138" y="2457"/>
                  <a:pt x="2136" y="2447"/>
                  <a:pt x="2134" y="2436"/>
                </a:cubicBezTo>
                <a:cubicBezTo>
                  <a:pt x="2130" y="2415"/>
                  <a:pt x="2129" y="2414"/>
                  <a:pt x="2116" y="2413"/>
                </a:cubicBezTo>
                <a:cubicBezTo>
                  <a:pt x="2125" y="2466"/>
                  <a:pt x="2125" y="2470"/>
                  <a:pt x="2113" y="2483"/>
                </a:cubicBezTo>
                <a:cubicBezTo>
                  <a:pt x="2108" y="2464"/>
                  <a:pt x="2120" y="2440"/>
                  <a:pt x="2100" y="2426"/>
                </a:cubicBezTo>
                <a:cubicBezTo>
                  <a:pt x="2097" y="2427"/>
                  <a:pt x="2094" y="2428"/>
                  <a:pt x="2091" y="2428"/>
                </a:cubicBezTo>
                <a:cubicBezTo>
                  <a:pt x="2091" y="2442"/>
                  <a:pt x="2091" y="2455"/>
                  <a:pt x="2091" y="2469"/>
                </a:cubicBezTo>
                <a:cubicBezTo>
                  <a:pt x="2090" y="2469"/>
                  <a:pt x="2088" y="2469"/>
                  <a:pt x="2087" y="2469"/>
                </a:cubicBezTo>
                <a:cubicBezTo>
                  <a:pt x="2085" y="2459"/>
                  <a:pt x="2083" y="2448"/>
                  <a:pt x="2080" y="2438"/>
                </a:cubicBezTo>
                <a:cubicBezTo>
                  <a:pt x="2079" y="2438"/>
                  <a:pt x="2078" y="2438"/>
                  <a:pt x="2077" y="2439"/>
                </a:cubicBezTo>
                <a:cubicBezTo>
                  <a:pt x="2075" y="2445"/>
                  <a:pt x="2073" y="2451"/>
                  <a:pt x="2071" y="2458"/>
                </a:cubicBezTo>
                <a:cubicBezTo>
                  <a:pt x="2067" y="2449"/>
                  <a:pt x="2067" y="2440"/>
                  <a:pt x="2066" y="2432"/>
                </a:cubicBezTo>
                <a:cubicBezTo>
                  <a:pt x="2065" y="2429"/>
                  <a:pt x="2060" y="2426"/>
                  <a:pt x="2058" y="2423"/>
                </a:cubicBezTo>
                <a:cubicBezTo>
                  <a:pt x="2054" y="2426"/>
                  <a:pt x="2050" y="2428"/>
                  <a:pt x="2049" y="2432"/>
                </a:cubicBezTo>
                <a:cubicBezTo>
                  <a:pt x="2046" y="2438"/>
                  <a:pt x="2046" y="2445"/>
                  <a:pt x="2045" y="2451"/>
                </a:cubicBezTo>
                <a:cubicBezTo>
                  <a:pt x="2044" y="2451"/>
                  <a:pt x="2042" y="2451"/>
                  <a:pt x="2041" y="2450"/>
                </a:cubicBezTo>
                <a:cubicBezTo>
                  <a:pt x="2040" y="2437"/>
                  <a:pt x="2038" y="2425"/>
                  <a:pt x="2037" y="2412"/>
                </a:cubicBezTo>
                <a:cubicBezTo>
                  <a:pt x="2035" y="2412"/>
                  <a:pt x="2033" y="2412"/>
                  <a:pt x="2031" y="2412"/>
                </a:cubicBezTo>
                <a:cubicBezTo>
                  <a:pt x="2030" y="2418"/>
                  <a:pt x="2029" y="2424"/>
                  <a:pt x="2030" y="2431"/>
                </a:cubicBezTo>
                <a:cubicBezTo>
                  <a:pt x="2031" y="2459"/>
                  <a:pt x="2044" y="2481"/>
                  <a:pt x="2063" y="2501"/>
                </a:cubicBezTo>
                <a:cubicBezTo>
                  <a:pt x="2083" y="2523"/>
                  <a:pt x="2103" y="2544"/>
                  <a:pt x="2111" y="2574"/>
                </a:cubicBezTo>
                <a:cubicBezTo>
                  <a:pt x="2112" y="2577"/>
                  <a:pt x="2118" y="2582"/>
                  <a:pt x="2122" y="2582"/>
                </a:cubicBezTo>
                <a:cubicBezTo>
                  <a:pt x="2152" y="2585"/>
                  <a:pt x="2179" y="2579"/>
                  <a:pt x="2203" y="2561"/>
                </a:cubicBezTo>
                <a:cubicBezTo>
                  <a:pt x="2208" y="2558"/>
                  <a:pt x="2210" y="2552"/>
                  <a:pt x="2213" y="2547"/>
                </a:cubicBezTo>
                <a:cubicBezTo>
                  <a:pt x="2222" y="2527"/>
                  <a:pt x="2230" y="2508"/>
                  <a:pt x="2239" y="2489"/>
                </a:cubicBezTo>
                <a:cubicBezTo>
                  <a:pt x="2248" y="2472"/>
                  <a:pt x="2259" y="2457"/>
                  <a:pt x="2266" y="2440"/>
                </a:cubicBezTo>
                <a:cubicBezTo>
                  <a:pt x="2276" y="2413"/>
                  <a:pt x="2266" y="2389"/>
                  <a:pt x="2238" y="2373"/>
                </a:cubicBezTo>
                <a:cubicBezTo>
                  <a:pt x="2242" y="2390"/>
                  <a:pt x="2245" y="2406"/>
                  <a:pt x="2249" y="2421"/>
                </a:cubicBezTo>
                <a:cubicBezTo>
                  <a:pt x="2247" y="2421"/>
                  <a:pt x="2245" y="2422"/>
                  <a:pt x="2243" y="2422"/>
                </a:cubicBezTo>
                <a:cubicBezTo>
                  <a:pt x="2240" y="2420"/>
                  <a:pt x="2238" y="2417"/>
                  <a:pt x="2235" y="2414"/>
                </a:cubicBezTo>
                <a:cubicBezTo>
                  <a:pt x="2232" y="2420"/>
                  <a:pt x="2229" y="2425"/>
                  <a:pt x="2227" y="2429"/>
                </a:cubicBezTo>
                <a:cubicBezTo>
                  <a:pt x="2221" y="2418"/>
                  <a:pt x="2216" y="2408"/>
                  <a:pt x="2210" y="2398"/>
                </a:cubicBezTo>
                <a:cubicBezTo>
                  <a:pt x="2208" y="2399"/>
                  <a:pt x="2206" y="2400"/>
                  <a:pt x="2204" y="2401"/>
                </a:cubicBezTo>
                <a:cubicBezTo>
                  <a:pt x="2202" y="2417"/>
                  <a:pt x="2222" y="2432"/>
                  <a:pt x="2206" y="2452"/>
                </a:cubicBezTo>
                <a:cubicBezTo>
                  <a:pt x="2201" y="2424"/>
                  <a:pt x="2201" y="2424"/>
                  <a:pt x="2186" y="2419"/>
                </a:cubicBezTo>
                <a:cubicBezTo>
                  <a:pt x="2180" y="2432"/>
                  <a:pt x="2203" y="2445"/>
                  <a:pt x="2188" y="2461"/>
                </a:cubicBezTo>
                <a:cubicBezTo>
                  <a:pt x="2179" y="2439"/>
                  <a:pt x="2184" y="2413"/>
                  <a:pt x="2155" y="2397"/>
                </a:cubicBezTo>
                <a:cubicBezTo>
                  <a:pt x="2161" y="2424"/>
                  <a:pt x="2166" y="2446"/>
                  <a:pt x="2172" y="2468"/>
                </a:cubicBezTo>
                <a:close/>
                <a:moveTo>
                  <a:pt x="2322" y="2331"/>
                </a:moveTo>
                <a:cubicBezTo>
                  <a:pt x="2372" y="2357"/>
                  <a:pt x="2372" y="2357"/>
                  <a:pt x="2373" y="2371"/>
                </a:cubicBezTo>
                <a:cubicBezTo>
                  <a:pt x="2363" y="2364"/>
                  <a:pt x="2354" y="2359"/>
                  <a:pt x="2345" y="2354"/>
                </a:cubicBezTo>
                <a:cubicBezTo>
                  <a:pt x="2336" y="2348"/>
                  <a:pt x="2327" y="2340"/>
                  <a:pt x="2315" y="2351"/>
                </a:cubicBezTo>
                <a:cubicBezTo>
                  <a:pt x="2327" y="2364"/>
                  <a:pt x="2349" y="2365"/>
                  <a:pt x="2355" y="2387"/>
                </a:cubicBezTo>
                <a:cubicBezTo>
                  <a:pt x="2337" y="2378"/>
                  <a:pt x="2323" y="2371"/>
                  <a:pt x="2309" y="2364"/>
                </a:cubicBezTo>
                <a:cubicBezTo>
                  <a:pt x="2308" y="2366"/>
                  <a:pt x="2307" y="2367"/>
                  <a:pt x="2306" y="2369"/>
                </a:cubicBezTo>
                <a:cubicBezTo>
                  <a:pt x="2308" y="2373"/>
                  <a:pt x="2311" y="2377"/>
                  <a:pt x="2314" y="2381"/>
                </a:cubicBezTo>
                <a:cubicBezTo>
                  <a:pt x="2305" y="2383"/>
                  <a:pt x="2297" y="2384"/>
                  <a:pt x="2289" y="2385"/>
                </a:cubicBezTo>
                <a:cubicBezTo>
                  <a:pt x="2289" y="2388"/>
                  <a:pt x="2288" y="2391"/>
                  <a:pt x="2288" y="2394"/>
                </a:cubicBezTo>
                <a:cubicBezTo>
                  <a:pt x="2312" y="2402"/>
                  <a:pt x="2337" y="2411"/>
                  <a:pt x="2362" y="2417"/>
                </a:cubicBezTo>
                <a:cubicBezTo>
                  <a:pt x="2367" y="2418"/>
                  <a:pt x="2377" y="2413"/>
                  <a:pt x="2379" y="2408"/>
                </a:cubicBezTo>
                <a:cubicBezTo>
                  <a:pt x="2386" y="2390"/>
                  <a:pt x="2400" y="2382"/>
                  <a:pt x="2418" y="2377"/>
                </a:cubicBezTo>
                <a:cubicBezTo>
                  <a:pt x="2431" y="2374"/>
                  <a:pt x="2444" y="2372"/>
                  <a:pt x="2457" y="2368"/>
                </a:cubicBezTo>
                <a:cubicBezTo>
                  <a:pt x="2484" y="2359"/>
                  <a:pt x="2501" y="2338"/>
                  <a:pt x="2495" y="2310"/>
                </a:cubicBezTo>
                <a:cubicBezTo>
                  <a:pt x="2484" y="2263"/>
                  <a:pt x="2466" y="2218"/>
                  <a:pt x="2427" y="2186"/>
                </a:cubicBezTo>
                <a:cubicBezTo>
                  <a:pt x="2399" y="2163"/>
                  <a:pt x="2359" y="2168"/>
                  <a:pt x="2335" y="2200"/>
                </a:cubicBezTo>
                <a:cubicBezTo>
                  <a:pt x="2355" y="2200"/>
                  <a:pt x="2373" y="2200"/>
                  <a:pt x="2391" y="2200"/>
                </a:cubicBezTo>
                <a:cubicBezTo>
                  <a:pt x="2391" y="2201"/>
                  <a:pt x="2391" y="2202"/>
                  <a:pt x="2391" y="2204"/>
                </a:cubicBezTo>
                <a:cubicBezTo>
                  <a:pt x="2380" y="2206"/>
                  <a:pt x="2370" y="2209"/>
                  <a:pt x="2359" y="2212"/>
                </a:cubicBezTo>
                <a:cubicBezTo>
                  <a:pt x="2359" y="2215"/>
                  <a:pt x="2359" y="2217"/>
                  <a:pt x="2360" y="2220"/>
                </a:cubicBezTo>
                <a:cubicBezTo>
                  <a:pt x="2368" y="2221"/>
                  <a:pt x="2376" y="2223"/>
                  <a:pt x="2384" y="2224"/>
                </a:cubicBezTo>
                <a:cubicBezTo>
                  <a:pt x="2392" y="2225"/>
                  <a:pt x="2400" y="2226"/>
                  <a:pt x="2409" y="2227"/>
                </a:cubicBezTo>
                <a:cubicBezTo>
                  <a:pt x="2409" y="2229"/>
                  <a:pt x="2408" y="2232"/>
                  <a:pt x="2408" y="2234"/>
                </a:cubicBezTo>
                <a:cubicBezTo>
                  <a:pt x="2390" y="2234"/>
                  <a:pt x="2373" y="2234"/>
                  <a:pt x="2355" y="2234"/>
                </a:cubicBezTo>
                <a:cubicBezTo>
                  <a:pt x="2355" y="2236"/>
                  <a:pt x="2355" y="2237"/>
                  <a:pt x="2355" y="2238"/>
                </a:cubicBezTo>
                <a:cubicBezTo>
                  <a:pt x="2370" y="2244"/>
                  <a:pt x="2386" y="2249"/>
                  <a:pt x="2401" y="2254"/>
                </a:cubicBezTo>
                <a:cubicBezTo>
                  <a:pt x="2400" y="2257"/>
                  <a:pt x="2399" y="2260"/>
                  <a:pt x="2399" y="2262"/>
                </a:cubicBezTo>
                <a:cubicBezTo>
                  <a:pt x="2387" y="2259"/>
                  <a:pt x="2376" y="2256"/>
                  <a:pt x="2365" y="2253"/>
                </a:cubicBezTo>
                <a:cubicBezTo>
                  <a:pt x="2353" y="2250"/>
                  <a:pt x="2342" y="2246"/>
                  <a:pt x="2333" y="2261"/>
                </a:cubicBezTo>
                <a:cubicBezTo>
                  <a:pt x="2354" y="2276"/>
                  <a:pt x="2386" y="2260"/>
                  <a:pt x="2404" y="2286"/>
                </a:cubicBezTo>
                <a:cubicBezTo>
                  <a:pt x="2382" y="2295"/>
                  <a:pt x="2363" y="2267"/>
                  <a:pt x="2340" y="2286"/>
                </a:cubicBezTo>
                <a:cubicBezTo>
                  <a:pt x="2364" y="2301"/>
                  <a:pt x="2393" y="2292"/>
                  <a:pt x="2408" y="2316"/>
                </a:cubicBezTo>
                <a:cubicBezTo>
                  <a:pt x="2397" y="2316"/>
                  <a:pt x="2386" y="2314"/>
                  <a:pt x="2375" y="2310"/>
                </a:cubicBezTo>
                <a:cubicBezTo>
                  <a:pt x="2356" y="2304"/>
                  <a:pt x="2355" y="2304"/>
                  <a:pt x="2345" y="2314"/>
                </a:cubicBezTo>
                <a:cubicBezTo>
                  <a:pt x="2360" y="2322"/>
                  <a:pt x="2376" y="2330"/>
                  <a:pt x="2395" y="2340"/>
                </a:cubicBezTo>
                <a:cubicBezTo>
                  <a:pt x="2365" y="2351"/>
                  <a:pt x="2350" y="2314"/>
                  <a:pt x="2322" y="2331"/>
                </a:cubicBezTo>
                <a:close/>
                <a:moveTo>
                  <a:pt x="1469" y="1070"/>
                </a:moveTo>
                <a:cubicBezTo>
                  <a:pt x="1571" y="954"/>
                  <a:pt x="1714" y="908"/>
                  <a:pt x="1855" y="853"/>
                </a:cubicBezTo>
                <a:cubicBezTo>
                  <a:pt x="1798" y="819"/>
                  <a:pt x="1742" y="811"/>
                  <a:pt x="1685" y="833"/>
                </a:cubicBezTo>
                <a:cubicBezTo>
                  <a:pt x="1574" y="876"/>
                  <a:pt x="1512" y="965"/>
                  <a:pt x="1469" y="1070"/>
                </a:cubicBezTo>
                <a:close/>
                <a:moveTo>
                  <a:pt x="757" y="516"/>
                </a:moveTo>
                <a:cubicBezTo>
                  <a:pt x="758" y="516"/>
                  <a:pt x="760" y="515"/>
                  <a:pt x="761" y="514"/>
                </a:cubicBezTo>
                <a:cubicBezTo>
                  <a:pt x="790" y="503"/>
                  <a:pt x="795" y="485"/>
                  <a:pt x="772" y="465"/>
                </a:cubicBezTo>
                <a:cubicBezTo>
                  <a:pt x="760" y="454"/>
                  <a:pt x="748" y="443"/>
                  <a:pt x="734" y="436"/>
                </a:cubicBezTo>
                <a:cubicBezTo>
                  <a:pt x="723" y="431"/>
                  <a:pt x="709" y="429"/>
                  <a:pt x="698" y="431"/>
                </a:cubicBezTo>
                <a:cubicBezTo>
                  <a:pt x="680" y="433"/>
                  <a:pt x="677" y="442"/>
                  <a:pt x="685" y="458"/>
                </a:cubicBezTo>
                <a:cubicBezTo>
                  <a:pt x="687" y="464"/>
                  <a:pt x="688" y="470"/>
                  <a:pt x="691" y="478"/>
                </a:cubicBezTo>
                <a:cubicBezTo>
                  <a:pt x="682" y="477"/>
                  <a:pt x="678" y="476"/>
                  <a:pt x="674" y="476"/>
                </a:cubicBezTo>
                <a:cubicBezTo>
                  <a:pt x="671" y="483"/>
                  <a:pt x="668" y="490"/>
                  <a:pt x="665" y="495"/>
                </a:cubicBezTo>
                <a:cubicBezTo>
                  <a:pt x="672" y="501"/>
                  <a:pt x="679" y="506"/>
                  <a:pt x="685" y="511"/>
                </a:cubicBezTo>
                <a:cubicBezTo>
                  <a:pt x="684" y="513"/>
                  <a:pt x="683" y="515"/>
                  <a:pt x="682" y="517"/>
                </a:cubicBezTo>
                <a:cubicBezTo>
                  <a:pt x="676" y="514"/>
                  <a:pt x="669" y="511"/>
                  <a:pt x="663" y="509"/>
                </a:cubicBezTo>
                <a:cubicBezTo>
                  <a:pt x="657" y="506"/>
                  <a:pt x="651" y="503"/>
                  <a:pt x="646" y="500"/>
                </a:cubicBezTo>
                <a:cubicBezTo>
                  <a:pt x="644" y="501"/>
                  <a:pt x="643" y="503"/>
                  <a:pt x="642" y="505"/>
                </a:cubicBezTo>
                <a:cubicBezTo>
                  <a:pt x="653" y="514"/>
                  <a:pt x="664" y="522"/>
                  <a:pt x="675" y="531"/>
                </a:cubicBezTo>
                <a:cubicBezTo>
                  <a:pt x="673" y="533"/>
                  <a:pt x="672" y="534"/>
                  <a:pt x="671" y="536"/>
                </a:cubicBezTo>
                <a:cubicBezTo>
                  <a:pt x="661" y="529"/>
                  <a:pt x="651" y="522"/>
                  <a:pt x="643" y="516"/>
                </a:cubicBezTo>
                <a:cubicBezTo>
                  <a:pt x="627" y="525"/>
                  <a:pt x="612" y="532"/>
                  <a:pt x="597" y="540"/>
                </a:cubicBezTo>
                <a:cubicBezTo>
                  <a:pt x="608" y="552"/>
                  <a:pt x="619" y="562"/>
                  <a:pt x="629" y="573"/>
                </a:cubicBezTo>
                <a:cubicBezTo>
                  <a:pt x="627" y="575"/>
                  <a:pt x="625" y="578"/>
                  <a:pt x="623" y="580"/>
                </a:cubicBezTo>
                <a:cubicBezTo>
                  <a:pt x="615" y="573"/>
                  <a:pt x="605" y="567"/>
                  <a:pt x="598" y="559"/>
                </a:cubicBezTo>
                <a:cubicBezTo>
                  <a:pt x="582" y="541"/>
                  <a:pt x="582" y="540"/>
                  <a:pt x="569" y="543"/>
                </a:cubicBezTo>
                <a:cubicBezTo>
                  <a:pt x="580" y="557"/>
                  <a:pt x="590" y="570"/>
                  <a:pt x="603" y="586"/>
                </a:cubicBezTo>
                <a:cubicBezTo>
                  <a:pt x="574" y="589"/>
                  <a:pt x="582" y="558"/>
                  <a:pt x="560" y="554"/>
                </a:cubicBezTo>
                <a:cubicBezTo>
                  <a:pt x="575" y="591"/>
                  <a:pt x="588" y="626"/>
                  <a:pt x="625" y="644"/>
                </a:cubicBezTo>
                <a:cubicBezTo>
                  <a:pt x="657" y="659"/>
                  <a:pt x="663" y="656"/>
                  <a:pt x="669" y="622"/>
                </a:cubicBezTo>
                <a:cubicBezTo>
                  <a:pt x="669" y="619"/>
                  <a:pt x="670" y="615"/>
                  <a:pt x="671" y="612"/>
                </a:cubicBezTo>
                <a:cubicBezTo>
                  <a:pt x="675" y="601"/>
                  <a:pt x="681" y="597"/>
                  <a:pt x="693" y="602"/>
                </a:cubicBezTo>
                <a:cubicBezTo>
                  <a:pt x="723" y="615"/>
                  <a:pt x="748" y="605"/>
                  <a:pt x="756" y="575"/>
                </a:cubicBezTo>
                <a:cubicBezTo>
                  <a:pt x="761" y="557"/>
                  <a:pt x="757" y="537"/>
                  <a:pt x="757" y="516"/>
                </a:cubicBezTo>
                <a:close/>
                <a:moveTo>
                  <a:pt x="419" y="676"/>
                </a:moveTo>
                <a:cubicBezTo>
                  <a:pt x="417" y="675"/>
                  <a:pt x="414" y="674"/>
                  <a:pt x="412" y="674"/>
                </a:cubicBezTo>
                <a:cubicBezTo>
                  <a:pt x="412" y="670"/>
                  <a:pt x="411" y="667"/>
                  <a:pt x="412" y="664"/>
                </a:cubicBezTo>
                <a:cubicBezTo>
                  <a:pt x="415" y="653"/>
                  <a:pt x="420" y="643"/>
                  <a:pt x="421" y="632"/>
                </a:cubicBezTo>
                <a:cubicBezTo>
                  <a:pt x="422" y="626"/>
                  <a:pt x="417" y="620"/>
                  <a:pt x="415" y="614"/>
                </a:cubicBezTo>
                <a:cubicBezTo>
                  <a:pt x="411" y="619"/>
                  <a:pt x="407" y="623"/>
                  <a:pt x="404" y="628"/>
                </a:cubicBezTo>
                <a:cubicBezTo>
                  <a:pt x="402" y="632"/>
                  <a:pt x="402" y="637"/>
                  <a:pt x="401" y="642"/>
                </a:cubicBezTo>
                <a:cubicBezTo>
                  <a:pt x="400" y="642"/>
                  <a:pt x="399" y="642"/>
                  <a:pt x="397" y="642"/>
                </a:cubicBezTo>
                <a:cubicBezTo>
                  <a:pt x="395" y="634"/>
                  <a:pt x="393" y="627"/>
                  <a:pt x="390" y="617"/>
                </a:cubicBezTo>
                <a:cubicBezTo>
                  <a:pt x="383" y="630"/>
                  <a:pt x="377" y="640"/>
                  <a:pt x="372" y="651"/>
                </a:cubicBezTo>
                <a:cubicBezTo>
                  <a:pt x="370" y="650"/>
                  <a:pt x="368" y="649"/>
                  <a:pt x="366" y="648"/>
                </a:cubicBezTo>
                <a:cubicBezTo>
                  <a:pt x="369" y="636"/>
                  <a:pt x="372" y="623"/>
                  <a:pt x="375" y="610"/>
                </a:cubicBezTo>
                <a:cubicBezTo>
                  <a:pt x="374" y="610"/>
                  <a:pt x="372" y="609"/>
                  <a:pt x="370" y="609"/>
                </a:cubicBezTo>
                <a:cubicBezTo>
                  <a:pt x="365" y="613"/>
                  <a:pt x="360" y="617"/>
                  <a:pt x="351" y="624"/>
                </a:cubicBezTo>
                <a:cubicBezTo>
                  <a:pt x="358" y="608"/>
                  <a:pt x="364" y="596"/>
                  <a:pt x="369" y="584"/>
                </a:cubicBezTo>
                <a:cubicBezTo>
                  <a:pt x="367" y="582"/>
                  <a:pt x="366" y="581"/>
                  <a:pt x="364" y="580"/>
                </a:cubicBezTo>
                <a:cubicBezTo>
                  <a:pt x="357" y="584"/>
                  <a:pt x="348" y="587"/>
                  <a:pt x="343" y="592"/>
                </a:cubicBezTo>
                <a:cubicBezTo>
                  <a:pt x="323" y="612"/>
                  <a:pt x="320" y="637"/>
                  <a:pt x="324" y="663"/>
                </a:cubicBezTo>
                <a:cubicBezTo>
                  <a:pt x="331" y="706"/>
                  <a:pt x="350" y="717"/>
                  <a:pt x="391" y="702"/>
                </a:cubicBezTo>
                <a:cubicBezTo>
                  <a:pt x="392" y="701"/>
                  <a:pt x="394" y="702"/>
                  <a:pt x="397" y="702"/>
                </a:cubicBezTo>
                <a:cubicBezTo>
                  <a:pt x="400" y="710"/>
                  <a:pt x="403" y="719"/>
                  <a:pt x="405" y="728"/>
                </a:cubicBezTo>
                <a:cubicBezTo>
                  <a:pt x="408" y="742"/>
                  <a:pt x="417" y="747"/>
                  <a:pt x="431" y="747"/>
                </a:cubicBezTo>
                <a:cubicBezTo>
                  <a:pt x="450" y="747"/>
                  <a:pt x="465" y="740"/>
                  <a:pt x="476" y="725"/>
                </a:cubicBezTo>
                <a:cubicBezTo>
                  <a:pt x="482" y="716"/>
                  <a:pt x="488" y="706"/>
                  <a:pt x="493" y="696"/>
                </a:cubicBezTo>
                <a:cubicBezTo>
                  <a:pt x="499" y="685"/>
                  <a:pt x="505" y="681"/>
                  <a:pt x="518" y="687"/>
                </a:cubicBezTo>
                <a:cubicBezTo>
                  <a:pt x="539" y="695"/>
                  <a:pt x="555" y="687"/>
                  <a:pt x="562" y="666"/>
                </a:cubicBezTo>
                <a:cubicBezTo>
                  <a:pt x="574" y="632"/>
                  <a:pt x="569" y="599"/>
                  <a:pt x="550" y="568"/>
                </a:cubicBezTo>
                <a:cubicBezTo>
                  <a:pt x="547" y="562"/>
                  <a:pt x="540" y="558"/>
                  <a:pt x="534" y="553"/>
                </a:cubicBezTo>
                <a:cubicBezTo>
                  <a:pt x="525" y="575"/>
                  <a:pt x="552" y="592"/>
                  <a:pt x="534" y="615"/>
                </a:cubicBezTo>
                <a:cubicBezTo>
                  <a:pt x="531" y="599"/>
                  <a:pt x="533" y="583"/>
                  <a:pt x="510" y="581"/>
                </a:cubicBezTo>
                <a:cubicBezTo>
                  <a:pt x="513" y="592"/>
                  <a:pt x="516" y="600"/>
                  <a:pt x="518" y="608"/>
                </a:cubicBezTo>
                <a:cubicBezTo>
                  <a:pt x="520" y="615"/>
                  <a:pt x="520" y="623"/>
                  <a:pt x="521" y="631"/>
                </a:cubicBezTo>
                <a:cubicBezTo>
                  <a:pt x="519" y="631"/>
                  <a:pt x="517" y="631"/>
                  <a:pt x="515" y="631"/>
                </a:cubicBezTo>
                <a:cubicBezTo>
                  <a:pt x="510" y="618"/>
                  <a:pt x="505" y="605"/>
                  <a:pt x="500" y="591"/>
                </a:cubicBezTo>
                <a:cubicBezTo>
                  <a:pt x="497" y="592"/>
                  <a:pt x="495" y="593"/>
                  <a:pt x="492" y="593"/>
                </a:cubicBezTo>
                <a:cubicBezTo>
                  <a:pt x="495" y="609"/>
                  <a:pt x="497" y="625"/>
                  <a:pt x="499" y="641"/>
                </a:cubicBezTo>
                <a:cubicBezTo>
                  <a:pt x="497" y="642"/>
                  <a:pt x="494" y="643"/>
                  <a:pt x="492" y="644"/>
                </a:cubicBezTo>
                <a:cubicBezTo>
                  <a:pt x="488" y="633"/>
                  <a:pt x="485" y="623"/>
                  <a:pt x="480" y="609"/>
                </a:cubicBezTo>
                <a:cubicBezTo>
                  <a:pt x="477" y="621"/>
                  <a:pt x="475" y="631"/>
                  <a:pt x="471" y="645"/>
                </a:cubicBezTo>
                <a:cubicBezTo>
                  <a:pt x="468" y="629"/>
                  <a:pt x="465" y="619"/>
                  <a:pt x="463" y="609"/>
                </a:cubicBezTo>
                <a:cubicBezTo>
                  <a:pt x="461" y="609"/>
                  <a:pt x="459" y="610"/>
                  <a:pt x="457" y="610"/>
                </a:cubicBezTo>
                <a:cubicBezTo>
                  <a:pt x="453" y="628"/>
                  <a:pt x="450" y="646"/>
                  <a:pt x="446" y="664"/>
                </a:cubicBezTo>
                <a:cubicBezTo>
                  <a:pt x="445" y="663"/>
                  <a:pt x="443" y="663"/>
                  <a:pt x="442" y="663"/>
                </a:cubicBezTo>
                <a:cubicBezTo>
                  <a:pt x="441" y="649"/>
                  <a:pt x="440" y="635"/>
                  <a:pt x="439" y="621"/>
                </a:cubicBezTo>
                <a:cubicBezTo>
                  <a:pt x="437" y="621"/>
                  <a:pt x="436" y="621"/>
                  <a:pt x="435" y="621"/>
                </a:cubicBezTo>
                <a:cubicBezTo>
                  <a:pt x="429" y="640"/>
                  <a:pt x="424" y="658"/>
                  <a:pt x="419" y="676"/>
                </a:cubicBezTo>
                <a:close/>
                <a:moveTo>
                  <a:pt x="252" y="213"/>
                </a:moveTo>
                <a:cubicBezTo>
                  <a:pt x="254" y="211"/>
                  <a:pt x="256" y="209"/>
                  <a:pt x="258" y="207"/>
                </a:cubicBezTo>
                <a:cubicBezTo>
                  <a:pt x="285" y="215"/>
                  <a:pt x="293" y="252"/>
                  <a:pt x="330" y="254"/>
                </a:cubicBezTo>
                <a:cubicBezTo>
                  <a:pt x="315" y="239"/>
                  <a:pt x="304" y="228"/>
                  <a:pt x="290" y="214"/>
                </a:cubicBezTo>
                <a:cubicBezTo>
                  <a:pt x="300" y="216"/>
                  <a:pt x="306" y="217"/>
                  <a:pt x="311" y="218"/>
                </a:cubicBezTo>
                <a:cubicBezTo>
                  <a:pt x="312" y="210"/>
                  <a:pt x="314" y="204"/>
                  <a:pt x="315" y="196"/>
                </a:cubicBezTo>
                <a:cubicBezTo>
                  <a:pt x="326" y="205"/>
                  <a:pt x="335" y="213"/>
                  <a:pt x="344" y="221"/>
                </a:cubicBezTo>
                <a:cubicBezTo>
                  <a:pt x="344" y="220"/>
                  <a:pt x="345" y="219"/>
                  <a:pt x="345" y="218"/>
                </a:cubicBezTo>
                <a:cubicBezTo>
                  <a:pt x="341" y="209"/>
                  <a:pt x="336" y="200"/>
                  <a:pt x="331" y="191"/>
                </a:cubicBezTo>
                <a:cubicBezTo>
                  <a:pt x="332" y="190"/>
                  <a:pt x="334" y="189"/>
                  <a:pt x="336" y="188"/>
                </a:cubicBezTo>
                <a:cubicBezTo>
                  <a:pt x="344" y="196"/>
                  <a:pt x="353" y="204"/>
                  <a:pt x="362" y="212"/>
                </a:cubicBezTo>
                <a:cubicBezTo>
                  <a:pt x="363" y="211"/>
                  <a:pt x="364" y="210"/>
                  <a:pt x="365" y="208"/>
                </a:cubicBezTo>
                <a:cubicBezTo>
                  <a:pt x="360" y="199"/>
                  <a:pt x="355" y="190"/>
                  <a:pt x="351" y="181"/>
                </a:cubicBezTo>
                <a:cubicBezTo>
                  <a:pt x="353" y="180"/>
                  <a:pt x="355" y="178"/>
                  <a:pt x="357" y="177"/>
                </a:cubicBezTo>
                <a:cubicBezTo>
                  <a:pt x="364" y="186"/>
                  <a:pt x="371" y="196"/>
                  <a:pt x="378" y="206"/>
                </a:cubicBezTo>
                <a:cubicBezTo>
                  <a:pt x="380" y="204"/>
                  <a:pt x="383" y="202"/>
                  <a:pt x="385" y="199"/>
                </a:cubicBezTo>
                <a:cubicBezTo>
                  <a:pt x="382" y="191"/>
                  <a:pt x="379" y="182"/>
                  <a:pt x="374" y="175"/>
                </a:cubicBezTo>
                <a:cubicBezTo>
                  <a:pt x="359" y="153"/>
                  <a:pt x="335" y="151"/>
                  <a:pt x="311" y="149"/>
                </a:cubicBezTo>
                <a:cubicBezTo>
                  <a:pt x="289" y="147"/>
                  <a:pt x="289" y="164"/>
                  <a:pt x="282" y="175"/>
                </a:cubicBezTo>
                <a:cubicBezTo>
                  <a:pt x="275" y="186"/>
                  <a:pt x="268" y="187"/>
                  <a:pt x="258" y="178"/>
                </a:cubicBezTo>
                <a:cubicBezTo>
                  <a:pt x="236" y="161"/>
                  <a:pt x="213" y="163"/>
                  <a:pt x="196" y="184"/>
                </a:cubicBezTo>
                <a:cubicBezTo>
                  <a:pt x="179" y="203"/>
                  <a:pt x="179" y="224"/>
                  <a:pt x="186" y="248"/>
                </a:cubicBezTo>
                <a:cubicBezTo>
                  <a:pt x="189" y="255"/>
                  <a:pt x="188" y="264"/>
                  <a:pt x="185" y="271"/>
                </a:cubicBezTo>
                <a:cubicBezTo>
                  <a:pt x="170" y="301"/>
                  <a:pt x="172" y="329"/>
                  <a:pt x="193" y="353"/>
                </a:cubicBezTo>
                <a:cubicBezTo>
                  <a:pt x="216" y="378"/>
                  <a:pt x="254" y="388"/>
                  <a:pt x="285" y="376"/>
                </a:cubicBezTo>
                <a:cubicBezTo>
                  <a:pt x="280" y="345"/>
                  <a:pt x="241" y="369"/>
                  <a:pt x="231" y="342"/>
                </a:cubicBezTo>
                <a:cubicBezTo>
                  <a:pt x="245" y="344"/>
                  <a:pt x="256" y="346"/>
                  <a:pt x="268" y="347"/>
                </a:cubicBezTo>
                <a:cubicBezTo>
                  <a:pt x="268" y="346"/>
                  <a:pt x="268" y="345"/>
                  <a:pt x="269" y="344"/>
                </a:cubicBezTo>
                <a:cubicBezTo>
                  <a:pt x="257" y="337"/>
                  <a:pt x="245" y="330"/>
                  <a:pt x="233" y="323"/>
                </a:cubicBezTo>
                <a:cubicBezTo>
                  <a:pt x="233" y="322"/>
                  <a:pt x="234" y="322"/>
                  <a:pt x="234" y="321"/>
                </a:cubicBezTo>
                <a:cubicBezTo>
                  <a:pt x="244" y="322"/>
                  <a:pt x="253" y="323"/>
                  <a:pt x="263" y="324"/>
                </a:cubicBezTo>
                <a:cubicBezTo>
                  <a:pt x="263" y="323"/>
                  <a:pt x="263" y="321"/>
                  <a:pt x="264" y="319"/>
                </a:cubicBezTo>
                <a:cubicBezTo>
                  <a:pt x="256" y="314"/>
                  <a:pt x="248" y="309"/>
                  <a:pt x="238" y="302"/>
                </a:cubicBezTo>
                <a:cubicBezTo>
                  <a:pt x="261" y="289"/>
                  <a:pt x="272" y="324"/>
                  <a:pt x="294" y="308"/>
                </a:cubicBezTo>
                <a:cubicBezTo>
                  <a:pt x="278" y="291"/>
                  <a:pt x="248" y="291"/>
                  <a:pt x="240" y="259"/>
                </a:cubicBezTo>
                <a:cubicBezTo>
                  <a:pt x="250" y="265"/>
                  <a:pt x="256" y="270"/>
                  <a:pt x="262" y="272"/>
                </a:cubicBezTo>
                <a:cubicBezTo>
                  <a:pt x="268" y="274"/>
                  <a:pt x="275" y="273"/>
                  <a:pt x="282" y="273"/>
                </a:cubicBezTo>
                <a:cubicBezTo>
                  <a:pt x="278" y="268"/>
                  <a:pt x="275" y="262"/>
                  <a:pt x="269" y="259"/>
                </a:cubicBezTo>
                <a:cubicBezTo>
                  <a:pt x="260" y="253"/>
                  <a:pt x="250" y="249"/>
                  <a:pt x="250" y="234"/>
                </a:cubicBezTo>
                <a:cubicBezTo>
                  <a:pt x="264" y="243"/>
                  <a:pt x="277" y="250"/>
                  <a:pt x="289" y="258"/>
                </a:cubicBezTo>
                <a:cubicBezTo>
                  <a:pt x="290" y="256"/>
                  <a:pt x="291" y="254"/>
                  <a:pt x="292" y="252"/>
                </a:cubicBezTo>
                <a:cubicBezTo>
                  <a:pt x="279" y="239"/>
                  <a:pt x="265" y="226"/>
                  <a:pt x="252" y="213"/>
                </a:cubicBezTo>
                <a:close/>
                <a:moveTo>
                  <a:pt x="2325" y="290"/>
                </a:moveTo>
                <a:cubicBezTo>
                  <a:pt x="2346" y="263"/>
                  <a:pt x="2345" y="223"/>
                  <a:pt x="2324" y="186"/>
                </a:cubicBezTo>
                <a:cubicBezTo>
                  <a:pt x="2317" y="173"/>
                  <a:pt x="2315" y="164"/>
                  <a:pt x="2320" y="150"/>
                </a:cubicBezTo>
                <a:cubicBezTo>
                  <a:pt x="2333" y="115"/>
                  <a:pt x="2316" y="85"/>
                  <a:pt x="2280" y="74"/>
                </a:cubicBezTo>
                <a:cubicBezTo>
                  <a:pt x="2247" y="65"/>
                  <a:pt x="2220" y="74"/>
                  <a:pt x="2197" y="98"/>
                </a:cubicBezTo>
                <a:cubicBezTo>
                  <a:pt x="2176" y="83"/>
                  <a:pt x="2153" y="81"/>
                  <a:pt x="2140" y="92"/>
                </a:cubicBezTo>
                <a:cubicBezTo>
                  <a:pt x="2107" y="120"/>
                  <a:pt x="2106" y="197"/>
                  <a:pt x="2141" y="230"/>
                </a:cubicBezTo>
                <a:cubicBezTo>
                  <a:pt x="2141" y="208"/>
                  <a:pt x="2141" y="190"/>
                  <a:pt x="2141" y="172"/>
                </a:cubicBezTo>
                <a:cubicBezTo>
                  <a:pt x="2143" y="172"/>
                  <a:pt x="2144" y="172"/>
                  <a:pt x="2145" y="172"/>
                </a:cubicBezTo>
                <a:cubicBezTo>
                  <a:pt x="2148" y="179"/>
                  <a:pt x="2151" y="187"/>
                  <a:pt x="2155" y="198"/>
                </a:cubicBezTo>
                <a:cubicBezTo>
                  <a:pt x="2161" y="180"/>
                  <a:pt x="2165" y="168"/>
                  <a:pt x="2170" y="156"/>
                </a:cubicBezTo>
                <a:cubicBezTo>
                  <a:pt x="2171" y="156"/>
                  <a:pt x="2172" y="157"/>
                  <a:pt x="2174" y="157"/>
                </a:cubicBezTo>
                <a:cubicBezTo>
                  <a:pt x="2175" y="169"/>
                  <a:pt x="2177" y="180"/>
                  <a:pt x="2178" y="192"/>
                </a:cubicBezTo>
                <a:cubicBezTo>
                  <a:pt x="2179" y="192"/>
                  <a:pt x="2180" y="192"/>
                  <a:pt x="2181" y="191"/>
                </a:cubicBezTo>
                <a:cubicBezTo>
                  <a:pt x="2186" y="176"/>
                  <a:pt x="2191" y="160"/>
                  <a:pt x="2196" y="145"/>
                </a:cubicBezTo>
                <a:cubicBezTo>
                  <a:pt x="2197" y="146"/>
                  <a:pt x="2199" y="146"/>
                  <a:pt x="2201" y="147"/>
                </a:cubicBezTo>
                <a:cubicBezTo>
                  <a:pt x="2202" y="162"/>
                  <a:pt x="2183" y="178"/>
                  <a:pt x="2201" y="196"/>
                </a:cubicBezTo>
                <a:cubicBezTo>
                  <a:pt x="2209" y="174"/>
                  <a:pt x="2216" y="154"/>
                  <a:pt x="2223" y="135"/>
                </a:cubicBezTo>
                <a:cubicBezTo>
                  <a:pt x="2225" y="136"/>
                  <a:pt x="2227" y="137"/>
                  <a:pt x="2229" y="137"/>
                </a:cubicBezTo>
                <a:cubicBezTo>
                  <a:pt x="2233" y="157"/>
                  <a:pt x="2206" y="172"/>
                  <a:pt x="2221" y="199"/>
                </a:cubicBezTo>
                <a:cubicBezTo>
                  <a:pt x="2233" y="172"/>
                  <a:pt x="2243" y="149"/>
                  <a:pt x="2253" y="126"/>
                </a:cubicBezTo>
                <a:cubicBezTo>
                  <a:pt x="2255" y="127"/>
                  <a:pt x="2257" y="128"/>
                  <a:pt x="2260" y="129"/>
                </a:cubicBezTo>
                <a:cubicBezTo>
                  <a:pt x="2257" y="142"/>
                  <a:pt x="2255" y="156"/>
                  <a:pt x="2252" y="170"/>
                </a:cubicBezTo>
                <a:cubicBezTo>
                  <a:pt x="2253" y="170"/>
                  <a:pt x="2254" y="171"/>
                  <a:pt x="2255" y="171"/>
                </a:cubicBezTo>
                <a:cubicBezTo>
                  <a:pt x="2263" y="159"/>
                  <a:pt x="2270" y="146"/>
                  <a:pt x="2278" y="134"/>
                </a:cubicBezTo>
                <a:cubicBezTo>
                  <a:pt x="2287" y="164"/>
                  <a:pt x="2247" y="180"/>
                  <a:pt x="2265" y="213"/>
                </a:cubicBezTo>
                <a:cubicBezTo>
                  <a:pt x="2277" y="192"/>
                  <a:pt x="2277" y="166"/>
                  <a:pt x="2302" y="153"/>
                </a:cubicBezTo>
                <a:cubicBezTo>
                  <a:pt x="2299" y="178"/>
                  <a:pt x="2274" y="194"/>
                  <a:pt x="2282" y="223"/>
                </a:cubicBezTo>
                <a:cubicBezTo>
                  <a:pt x="2289" y="214"/>
                  <a:pt x="2294" y="208"/>
                  <a:pt x="2299" y="203"/>
                </a:cubicBezTo>
                <a:cubicBezTo>
                  <a:pt x="2307" y="232"/>
                  <a:pt x="2316" y="261"/>
                  <a:pt x="2325" y="290"/>
                </a:cubicBezTo>
                <a:close/>
                <a:moveTo>
                  <a:pt x="2181" y="655"/>
                </a:moveTo>
                <a:cubicBezTo>
                  <a:pt x="2179" y="656"/>
                  <a:pt x="2177" y="657"/>
                  <a:pt x="2176" y="658"/>
                </a:cubicBezTo>
                <a:cubicBezTo>
                  <a:pt x="2174" y="679"/>
                  <a:pt x="2181" y="697"/>
                  <a:pt x="2198" y="711"/>
                </a:cubicBezTo>
                <a:cubicBezTo>
                  <a:pt x="2224" y="731"/>
                  <a:pt x="2250" y="726"/>
                  <a:pt x="2275" y="711"/>
                </a:cubicBezTo>
                <a:cubicBezTo>
                  <a:pt x="2308" y="748"/>
                  <a:pt x="2335" y="734"/>
                  <a:pt x="2370" y="712"/>
                </a:cubicBezTo>
                <a:cubicBezTo>
                  <a:pt x="2374" y="710"/>
                  <a:pt x="2375" y="700"/>
                  <a:pt x="2374" y="695"/>
                </a:cubicBezTo>
                <a:cubicBezTo>
                  <a:pt x="2368" y="663"/>
                  <a:pt x="2374" y="634"/>
                  <a:pt x="2388" y="606"/>
                </a:cubicBezTo>
                <a:cubicBezTo>
                  <a:pt x="2400" y="579"/>
                  <a:pt x="2371" y="536"/>
                  <a:pt x="2341" y="536"/>
                </a:cubicBezTo>
                <a:cubicBezTo>
                  <a:pt x="2336" y="536"/>
                  <a:pt x="2331" y="539"/>
                  <a:pt x="2327" y="540"/>
                </a:cubicBezTo>
                <a:cubicBezTo>
                  <a:pt x="2332" y="550"/>
                  <a:pt x="2336" y="558"/>
                  <a:pt x="2342" y="568"/>
                </a:cubicBezTo>
                <a:cubicBezTo>
                  <a:pt x="2331" y="566"/>
                  <a:pt x="2324" y="565"/>
                  <a:pt x="2320" y="565"/>
                </a:cubicBezTo>
                <a:cubicBezTo>
                  <a:pt x="2320" y="580"/>
                  <a:pt x="2320" y="593"/>
                  <a:pt x="2320" y="610"/>
                </a:cubicBezTo>
                <a:cubicBezTo>
                  <a:pt x="2291" y="579"/>
                  <a:pt x="2291" y="579"/>
                  <a:pt x="2278" y="589"/>
                </a:cubicBezTo>
                <a:cubicBezTo>
                  <a:pt x="2293" y="605"/>
                  <a:pt x="2317" y="613"/>
                  <a:pt x="2320" y="644"/>
                </a:cubicBezTo>
                <a:cubicBezTo>
                  <a:pt x="2301" y="627"/>
                  <a:pt x="2286" y="613"/>
                  <a:pt x="2271" y="599"/>
                </a:cubicBezTo>
                <a:cubicBezTo>
                  <a:pt x="2269" y="601"/>
                  <a:pt x="2267" y="603"/>
                  <a:pt x="2265" y="605"/>
                </a:cubicBezTo>
                <a:cubicBezTo>
                  <a:pt x="2278" y="622"/>
                  <a:pt x="2292" y="639"/>
                  <a:pt x="2306" y="656"/>
                </a:cubicBezTo>
                <a:cubicBezTo>
                  <a:pt x="2303" y="658"/>
                  <a:pt x="2300" y="661"/>
                  <a:pt x="2297" y="663"/>
                </a:cubicBezTo>
                <a:cubicBezTo>
                  <a:pt x="2289" y="651"/>
                  <a:pt x="2281" y="640"/>
                  <a:pt x="2274" y="629"/>
                </a:cubicBezTo>
                <a:cubicBezTo>
                  <a:pt x="2265" y="616"/>
                  <a:pt x="2263" y="616"/>
                  <a:pt x="2253" y="624"/>
                </a:cubicBezTo>
                <a:cubicBezTo>
                  <a:pt x="2263" y="638"/>
                  <a:pt x="2272" y="652"/>
                  <a:pt x="2281" y="665"/>
                </a:cubicBezTo>
                <a:cubicBezTo>
                  <a:pt x="2279" y="666"/>
                  <a:pt x="2278" y="668"/>
                  <a:pt x="2276" y="669"/>
                </a:cubicBezTo>
                <a:cubicBezTo>
                  <a:pt x="2259" y="660"/>
                  <a:pt x="2257" y="634"/>
                  <a:pt x="2233" y="629"/>
                </a:cubicBezTo>
                <a:cubicBezTo>
                  <a:pt x="2236" y="645"/>
                  <a:pt x="2256" y="653"/>
                  <a:pt x="2241" y="672"/>
                </a:cubicBezTo>
                <a:cubicBezTo>
                  <a:pt x="2236" y="663"/>
                  <a:pt x="2234" y="656"/>
                  <a:pt x="2230" y="650"/>
                </a:cubicBezTo>
                <a:cubicBezTo>
                  <a:pt x="2226" y="644"/>
                  <a:pt x="2220" y="640"/>
                  <a:pt x="2215" y="635"/>
                </a:cubicBezTo>
                <a:cubicBezTo>
                  <a:pt x="2214" y="636"/>
                  <a:pt x="2212" y="638"/>
                  <a:pt x="2210" y="639"/>
                </a:cubicBezTo>
                <a:cubicBezTo>
                  <a:pt x="2216" y="651"/>
                  <a:pt x="2222" y="664"/>
                  <a:pt x="2228" y="676"/>
                </a:cubicBezTo>
                <a:cubicBezTo>
                  <a:pt x="2226" y="677"/>
                  <a:pt x="2223" y="679"/>
                  <a:pt x="2221" y="680"/>
                </a:cubicBezTo>
                <a:cubicBezTo>
                  <a:pt x="2214" y="667"/>
                  <a:pt x="2207" y="655"/>
                  <a:pt x="2201" y="642"/>
                </a:cubicBezTo>
                <a:cubicBezTo>
                  <a:pt x="2198" y="643"/>
                  <a:pt x="2196" y="644"/>
                  <a:pt x="2194" y="645"/>
                </a:cubicBezTo>
                <a:cubicBezTo>
                  <a:pt x="2196" y="652"/>
                  <a:pt x="2198" y="659"/>
                  <a:pt x="2200" y="666"/>
                </a:cubicBezTo>
                <a:cubicBezTo>
                  <a:pt x="2201" y="672"/>
                  <a:pt x="2201" y="679"/>
                  <a:pt x="2202" y="685"/>
                </a:cubicBezTo>
                <a:cubicBezTo>
                  <a:pt x="2201" y="686"/>
                  <a:pt x="2199" y="686"/>
                  <a:pt x="2197" y="686"/>
                </a:cubicBezTo>
                <a:cubicBezTo>
                  <a:pt x="2192" y="676"/>
                  <a:pt x="2187" y="665"/>
                  <a:pt x="2181" y="655"/>
                </a:cubicBezTo>
                <a:close/>
                <a:moveTo>
                  <a:pt x="274" y="2322"/>
                </a:moveTo>
                <a:cubicBezTo>
                  <a:pt x="281" y="2316"/>
                  <a:pt x="284" y="2313"/>
                  <a:pt x="288" y="2310"/>
                </a:cubicBezTo>
                <a:cubicBezTo>
                  <a:pt x="292" y="2307"/>
                  <a:pt x="297" y="2306"/>
                  <a:pt x="300" y="2302"/>
                </a:cubicBezTo>
                <a:cubicBezTo>
                  <a:pt x="301" y="2300"/>
                  <a:pt x="300" y="2295"/>
                  <a:pt x="300" y="2291"/>
                </a:cubicBezTo>
                <a:cubicBezTo>
                  <a:pt x="287" y="2299"/>
                  <a:pt x="277" y="2305"/>
                  <a:pt x="267" y="2311"/>
                </a:cubicBezTo>
                <a:cubicBezTo>
                  <a:pt x="266" y="2310"/>
                  <a:pt x="265" y="2309"/>
                  <a:pt x="264" y="2308"/>
                </a:cubicBezTo>
                <a:cubicBezTo>
                  <a:pt x="270" y="2299"/>
                  <a:pt x="277" y="2291"/>
                  <a:pt x="285" y="2281"/>
                </a:cubicBezTo>
                <a:cubicBezTo>
                  <a:pt x="268" y="2281"/>
                  <a:pt x="259" y="2302"/>
                  <a:pt x="240" y="2294"/>
                </a:cubicBezTo>
                <a:cubicBezTo>
                  <a:pt x="254" y="2284"/>
                  <a:pt x="266" y="2277"/>
                  <a:pt x="275" y="2268"/>
                </a:cubicBezTo>
                <a:cubicBezTo>
                  <a:pt x="279" y="2264"/>
                  <a:pt x="277" y="2254"/>
                  <a:pt x="278" y="2247"/>
                </a:cubicBezTo>
                <a:cubicBezTo>
                  <a:pt x="271" y="2246"/>
                  <a:pt x="264" y="2244"/>
                  <a:pt x="258" y="2246"/>
                </a:cubicBezTo>
                <a:cubicBezTo>
                  <a:pt x="249" y="2250"/>
                  <a:pt x="241" y="2257"/>
                  <a:pt x="232" y="2261"/>
                </a:cubicBezTo>
                <a:cubicBezTo>
                  <a:pt x="227" y="2263"/>
                  <a:pt x="220" y="2263"/>
                  <a:pt x="214" y="2264"/>
                </a:cubicBezTo>
                <a:cubicBezTo>
                  <a:pt x="214" y="2262"/>
                  <a:pt x="213" y="2260"/>
                  <a:pt x="213" y="2258"/>
                </a:cubicBezTo>
                <a:cubicBezTo>
                  <a:pt x="227" y="2250"/>
                  <a:pt x="241" y="2241"/>
                  <a:pt x="255" y="2233"/>
                </a:cubicBezTo>
                <a:cubicBezTo>
                  <a:pt x="254" y="2231"/>
                  <a:pt x="253" y="2229"/>
                  <a:pt x="252" y="2228"/>
                </a:cubicBezTo>
                <a:cubicBezTo>
                  <a:pt x="237" y="2236"/>
                  <a:pt x="221" y="2239"/>
                  <a:pt x="203" y="2229"/>
                </a:cubicBezTo>
                <a:cubicBezTo>
                  <a:pt x="222" y="2222"/>
                  <a:pt x="237" y="2217"/>
                  <a:pt x="253" y="2212"/>
                </a:cubicBezTo>
                <a:cubicBezTo>
                  <a:pt x="252" y="2210"/>
                  <a:pt x="252" y="2208"/>
                  <a:pt x="251" y="2207"/>
                </a:cubicBezTo>
                <a:cubicBezTo>
                  <a:pt x="239" y="2206"/>
                  <a:pt x="226" y="2205"/>
                  <a:pt x="209" y="2205"/>
                </a:cubicBezTo>
                <a:cubicBezTo>
                  <a:pt x="215" y="2200"/>
                  <a:pt x="248" y="2150"/>
                  <a:pt x="247" y="2152"/>
                </a:cubicBezTo>
                <a:cubicBezTo>
                  <a:pt x="261" y="2145"/>
                  <a:pt x="272" y="2138"/>
                  <a:pt x="286" y="2131"/>
                </a:cubicBezTo>
                <a:cubicBezTo>
                  <a:pt x="261" y="2116"/>
                  <a:pt x="240" y="2122"/>
                  <a:pt x="221" y="2134"/>
                </a:cubicBezTo>
                <a:cubicBezTo>
                  <a:pt x="198" y="2148"/>
                  <a:pt x="186" y="2168"/>
                  <a:pt x="199" y="2195"/>
                </a:cubicBezTo>
                <a:cubicBezTo>
                  <a:pt x="196" y="2197"/>
                  <a:pt x="195" y="2198"/>
                  <a:pt x="193" y="2198"/>
                </a:cubicBezTo>
                <a:cubicBezTo>
                  <a:pt x="156" y="2209"/>
                  <a:pt x="132" y="2240"/>
                  <a:pt x="135" y="2274"/>
                </a:cubicBezTo>
                <a:cubicBezTo>
                  <a:pt x="138" y="2302"/>
                  <a:pt x="155" y="2313"/>
                  <a:pt x="202" y="2318"/>
                </a:cubicBezTo>
                <a:cubicBezTo>
                  <a:pt x="207" y="2318"/>
                  <a:pt x="213" y="2323"/>
                  <a:pt x="215" y="2327"/>
                </a:cubicBezTo>
                <a:cubicBezTo>
                  <a:pt x="240" y="2367"/>
                  <a:pt x="280" y="2386"/>
                  <a:pt x="329" y="2378"/>
                </a:cubicBezTo>
                <a:cubicBezTo>
                  <a:pt x="317" y="2353"/>
                  <a:pt x="313" y="2324"/>
                  <a:pt x="274" y="2322"/>
                </a:cubicBezTo>
                <a:close/>
                <a:moveTo>
                  <a:pt x="2327" y="2161"/>
                </a:moveTo>
                <a:cubicBezTo>
                  <a:pt x="2319" y="2173"/>
                  <a:pt x="2312" y="2183"/>
                  <a:pt x="2305" y="2192"/>
                </a:cubicBezTo>
                <a:cubicBezTo>
                  <a:pt x="2325" y="2185"/>
                  <a:pt x="2340" y="2174"/>
                  <a:pt x="2356" y="2166"/>
                </a:cubicBezTo>
                <a:cubicBezTo>
                  <a:pt x="2401" y="2145"/>
                  <a:pt x="2404" y="2138"/>
                  <a:pt x="2390" y="2091"/>
                </a:cubicBezTo>
                <a:cubicBezTo>
                  <a:pt x="2389" y="2090"/>
                  <a:pt x="2390" y="2088"/>
                  <a:pt x="2390" y="2088"/>
                </a:cubicBezTo>
                <a:cubicBezTo>
                  <a:pt x="2399" y="2082"/>
                  <a:pt x="2408" y="2077"/>
                  <a:pt x="2415" y="2070"/>
                </a:cubicBezTo>
                <a:cubicBezTo>
                  <a:pt x="2428" y="2058"/>
                  <a:pt x="2436" y="2042"/>
                  <a:pt x="2430" y="2025"/>
                </a:cubicBezTo>
                <a:cubicBezTo>
                  <a:pt x="2422" y="2005"/>
                  <a:pt x="2406" y="2000"/>
                  <a:pt x="2381" y="2006"/>
                </a:cubicBezTo>
                <a:cubicBezTo>
                  <a:pt x="2371" y="2008"/>
                  <a:pt x="2361" y="2011"/>
                  <a:pt x="2350" y="2013"/>
                </a:cubicBezTo>
                <a:cubicBezTo>
                  <a:pt x="2346" y="1982"/>
                  <a:pt x="2329" y="1967"/>
                  <a:pt x="2302" y="1963"/>
                </a:cubicBezTo>
                <a:cubicBezTo>
                  <a:pt x="2271" y="1959"/>
                  <a:pt x="2243" y="1963"/>
                  <a:pt x="2222" y="1990"/>
                </a:cubicBezTo>
                <a:cubicBezTo>
                  <a:pt x="2213" y="2001"/>
                  <a:pt x="2212" y="2015"/>
                  <a:pt x="2221" y="2028"/>
                </a:cubicBezTo>
                <a:cubicBezTo>
                  <a:pt x="2242" y="2007"/>
                  <a:pt x="2242" y="2007"/>
                  <a:pt x="2256" y="2010"/>
                </a:cubicBezTo>
                <a:cubicBezTo>
                  <a:pt x="2247" y="2020"/>
                  <a:pt x="2239" y="2029"/>
                  <a:pt x="2231" y="2039"/>
                </a:cubicBezTo>
                <a:cubicBezTo>
                  <a:pt x="2231" y="2040"/>
                  <a:pt x="2232" y="2041"/>
                  <a:pt x="2233" y="2043"/>
                </a:cubicBezTo>
                <a:cubicBezTo>
                  <a:pt x="2240" y="2042"/>
                  <a:pt x="2246" y="2040"/>
                  <a:pt x="2253" y="2039"/>
                </a:cubicBezTo>
                <a:cubicBezTo>
                  <a:pt x="2249" y="2045"/>
                  <a:pt x="2245" y="2052"/>
                  <a:pt x="2242" y="2058"/>
                </a:cubicBezTo>
                <a:cubicBezTo>
                  <a:pt x="2244" y="2060"/>
                  <a:pt x="2246" y="2061"/>
                  <a:pt x="2248" y="2063"/>
                </a:cubicBezTo>
                <a:cubicBezTo>
                  <a:pt x="2257" y="2055"/>
                  <a:pt x="2266" y="2046"/>
                  <a:pt x="2275" y="2038"/>
                </a:cubicBezTo>
                <a:cubicBezTo>
                  <a:pt x="2280" y="2034"/>
                  <a:pt x="2286" y="2032"/>
                  <a:pt x="2291" y="2030"/>
                </a:cubicBezTo>
                <a:cubicBezTo>
                  <a:pt x="2289" y="2036"/>
                  <a:pt x="2288" y="2042"/>
                  <a:pt x="2284" y="2048"/>
                </a:cubicBezTo>
                <a:cubicBezTo>
                  <a:pt x="2280" y="2054"/>
                  <a:pt x="2274" y="2058"/>
                  <a:pt x="2269" y="2064"/>
                </a:cubicBezTo>
                <a:cubicBezTo>
                  <a:pt x="2271" y="2065"/>
                  <a:pt x="2272" y="2067"/>
                  <a:pt x="2274" y="2069"/>
                </a:cubicBezTo>
                <a:cubicBezTo>
                  <a:pt x="2289" y="2054"/>
                  <a:pt x="2305" y="2038"/>
                  <a:pt x="2328" y="2037"/>
                </a:cubicBezTo>
                <a:cubicBezTo>
                  <a:pt x="2322" y="2045"/>
                  <a:pt x="2313" y="2049"/>
                  <a:pt x="2307" y="2055"/>
                </a:cubicBezTo>
                <a:cubicBezTo>
                  <a:pt x="2302" y="2059"/>
                  <a:pt x="2300" y="2067"/>
                  <a:pt x="2297" y="2073"/>
                </a:cubicBezTo>
                <a:cubicBezTo>
                  <a:pt x="2303" y="2071"/>
                  <a:pt x="2310" y="2071"/>
                  <a:pt x="2315" y="2068"/>
                </a:cubicBezTo>
                <a:cubicBezTo>
                  <a:pt x="2325" y="2063"/>
                  <a:pt x="2334" y="2056"/>
                  <a:pt x="2344" y="2050"/>
                </a:cubicBezTo>
                <a:cubicBezTo>
                  <a:pt x="2341" y="2073"/>
                  <a:pt x="2312" y="2071"/>
                  <a:pt x="2310" y="2094"/>
                </a:cubicBezTo>
                <a:cubicBezTo>
                  <a:pt x="2330" y="2084"/>
                  <a:pt x="2348" y="2068"/>
                  <a:pt x="2373" y="2077"/>
                </a:cubicBezTo>
                <a:cubicBezTo>
                  <a:pt x="2364" y="2083"/>
                  <a:pt x="2354" y="2086"/>
                  <a:pt x="2345" y="2090"/>
                </a:cubicBezTo>
                <a:cubicBezTo>
                  <a:pt x="2336" y="2094"/>
                  <a:pt x="2323" y="2094"/>
                  <a:pt x="2325" y="2108"/>
                </a:cubicBezTo>
                <a:cubicBezTo>
                  <a:pt x="2339" y="2108"/>
                  <a:pt x="2352" y="2108"/>
                  <a:pt x="2366" y="2108"/>
                </a:cubicBezTo>
                <a:cubicBezTo>
                  <a:pt x="2366" y="2109"/>
                  <a:pt x="2365" y="2110"/>
                  <a:pt x="2365" y="2111"/>
                </a:cubicBezTo>
                <a:cubicBezTo>
                  <a:pt x="2352" y="2116"/>
                  <a:pt x="2338" y="2121"/>
                  <a:pt x="2324" y="2126"/>
                </a:cubicBezTo>
                <a:cubicBezTo>
                  <a:pt x="2325" y="2128"/>
                  <a:pt x="2326" y="2130"/>
                  <a:pt x="2326" y="2132"/>
                </a:cubicBezTo>
                <a:cubicBezTo>
                  <a:pt x="2335" y="2134"/>
                  <a:pt x="2344" y="2135"/>
                  <a:pt x="2353" y="2136"/>
                </a:cubicBezTo>
                <a:cubicBezTo>
                  <a:pt x="2337" y="2146"/>
                  <a:pt x="2315" y="2134"/>
                  <a:pt x="2304" y="2158"/>
                </a:cubicBezTo>
                <a:cubicBezTo>
                  <a:pt x="2312" y="2159"/>
                  <a:pt x="2318" y="2160"/>
                  <a:pt x="2327" y="2161"/>
                </a:cubicBezTo>
                <a:close/>
                <a:moveTo>
                  <a:pt x="1938" y="2305"/>
                </a:moveTo>
                <a:cubicBezTo>
                  <a:pt x="1936" y="2302"/>
                  <a:pt x="1934" y="2299"/>
                  <a:pt x="1933" y="2296"/>
                </a:cubicBezTo>
                <a:cubicBezTo>
                  <a:pt x="1925" y="2300"/>
                  <a:pt x="1918" y="2304"/>
                  <a:pt x="1910" y="2307"/>
                </a:cubicBezTo>
                <a:cubicBezTo>
                  <a:pt x="1903" y="2310"/>
                  <a:pt x="1896" y="2312"/>
                  <a:pt x="1889" y="2314"/>
                </a:cubicBezTo>
                <a:cubicBezTo>
                  <a:pt x="1889" y="2313"/>
                  <a:pt x="1889" y="2312"/>
                  <a:pt x="1889" y="2311"/>
                </a:cubicBezTo>
                <a:cubicBezTo>
                  <a:pt x="1905" y="2298"/>
                  <a:pt x="1920" y="2285"/>
                  <a:pt x="1936" y="2273"/>
                </a:cubicBezTo>
                <a:cubicBezTo>
                  <a:pt x="1935" y="2271"/>
                  <a:pt x="1933" y="2269"/>
                  <a:pt x="1932" y="2267"/>
                </a:cubicBezTo>
                <a:cubicBezTo>
                  <a:pt x="1923" y="2270"/>
                  <a:pt x="1914" y="2273"/>
                  <a:pt x="1905" y="2276"/>
                </a:cubicBezTo>
                <a:cubicBezTo>
                  <a:pt x="1904" y="2275"/>
                  <a:pt x="1903" y="2274"/>
                  <a:pt x="1903" y="2273"/>
                </a:cubicBezTo>
                <a:cubicBezTo>
                  <a:pt x="1914" y="2265"/>
                  <a:pt x="1926" y="2257"/>
                  <a:pt x="1938" y="2249"/>
                </a:cubicBezTo>
                <a:cubicBezTo>
                  <a:pt x="1898" y="2244"/>
                  <a:pt x="1855" y="2272"/>
                  <a:pt x="1853" y="2307"/>
                </a:cubicBezTo>
                <a:cubicBezTo>
                  <a:pt x="1851" y="2338"/>
                  <a:pt x="1846" y="2367"/>
                  <a:pt x="1837" y="2396"/>
                </a:cubicBezTo>
                <a:cubicBezTo>
                  <a:pt x="1835" y="2406"/>
                  <a:pt x="1837" y="2424"/>
                  <a:pt x="1844" y="2428"/>
                </a:cubicBezTo>
                <a:cubicBezTo>
                  <a:pt x="1885" y="2454"/>
                  <a:pt x="1929" y="2471"/>
                  <a:pt x="1978" y="2464"/>
                </a:cubicBezTo>
                <a:cubicBezTo>
                  <a:pt x="2014" y="2460"/>
                  <a:pt x="2028" y="2427"/>
                  <a:pt x="2010" y="2396"/>
                </a:cubicBezTo>
                <a:cubicBezTo>
                  <a:pt x="2004" y="2403"/>
                  <a:pt x="1998" y="2411"/>
                  <a:pt x="1991" y="2418"/>
                </a:cubicBezTo>
                <a:cubicBezTo>
                  <a:pt x="1989" y="2417"/>
                  <a:pt x="1987" y="2415"/>
                  <a:pt x="1985" y="2413"/>
                </a:cubicBezTo>
                <a:cubicBezTo>
                  <a:pt x="1989" y="2407"/>
                  <a:pt x="1993" y="2401"/>
                  <a:pt x="1996" y="2394"/>
                </a:cubicBezTo>
                <a:cubicBezTo>
                  <a:pt x="1999" y="2388"/>
                  <a:pt x="1999" y="2380"/>
                  <a:pt x="2000" y="2374"/>
                </a:cubicBezTo>
                <a:cubicBezTo>
                  <a:pt x="1998" y="2373"/>
                  <a:pt x="1997" y="2373"/>
                  <a:pt x="1995" y="2373"/>
                </a:cubicBezTo>
                <a:cubicBezTo>
                  <a:pt x="1985" y="2387"/>
                  <a:pt x="1975" y="2401"/>
                  <a:pt x="1965" y="2415"/>
                </a:cubicBezTo>
                <a:cubicBezTo>
                  <a:pt x="1963" y="2413"/>
                  <a:pt x="1962" y="2412"/>
                  <a:pt x="1960" y="2411"/>
                </a:cubicBezTo>
                <a:cubicBezTo>
                  <a:pt x="1965" y="2401"/>
                  <a:pt x="1969" y="2391"/>
                  <a:pt x="1974" y="2381"/>
                </a:cubicBezTo>
                <a:cubicBezTo>
                  <a:pt x="1972" y="2379"/>
                  <a:pt x="1970" y="2378"/>
                  <a:pt x="1968" y="2376"/>
                </a:cubicBezTo>
                <a:cubicBezTo>
                  <a:pt x="1957" y="2385"/>
                  <a:pt x="1946" y="2394"/>
                  <a:pt x="1934" y="2403"/>
                </a:cubicBezTo>
                <a:cubicBezTo>
                  <a:pt x="1933" y="2402"/>
                  <a:pt x="1931" y="2401"/>
                  <a:pt x="1929" y="2400"/>
                </a:cubicBezTo>
                <a:cubicBezTo>
                  <a:pt x="1940" y="2382"/>
                  <a:pt x="1952" y="2364"/>
                  <a:pt x="1963" y="2347"/>
                </a:cubicBezTo>
                <a:cubicBezTo>
                  <a:pt x="1961" y="2345"/>
                  <a:pt x="1960" y="2343"/>
                  <a:pt x="1958" y="2341"/>
                </a:cubicBezTo>
                <a:cubicBezTo>
                  <a:pt x="1939" y="2358"/>
                  <a:pt x="1920" y="2374"/>
                  <a:pt x="1900" y="2390"/>
                </a:cubicBezTo>
                <a:cubicBezTo>
                  <a:pt x="1898" y="2388"/>
                  <a:pt x="1896" y="2386"/>
                  <a:pt x="1894" y="2384"/>
                </a:cubicBezTo>
                <a:cubicBezTo>
                  <a:pt x="1904" y="2374"/>
                  <a:pt x="1914" y="2364"/>
                  <a:pt x="1923" y="2354"/>
                </a:cubicBezTo>
                <a:cubicBezTo>
                  <a:pt x="1931" y="2345"/>
                  <a:pt x="1945" y="2337"/>
                  <a:pt x="1939" y="2319"/>
                </a:cubicBezTo>
                <a:cubicBezTo>
                  <a:pt x="1923" y="2334"/>
                  <a:pt x="1912" y="2354"/>
                  <a:pt x="1885" y="2348"/>
                </a:cubicBezTo>
                <a:cubicBezTo>
                  <a:pt x="1904" y="2332"/>
                  <a:pt x="1921" y="2319"/>
                  <a:pt x="1938" y="2305"/>
                </a:cubicBezTo>
                <a:close/>
                <a:moveTo>
                  <a:pt x="2400" y="360"/>
                </a:moveTo>
                <a:cubicBezTo>
                  <a:pt x="2400" y="363"/>
                  <a:pt x="2401" y="365"/>
                  <a:pt x="2402" y="367"/>
                </a:cubicBezTo>
                <a:cubicBezTo>
                  <a:pt x="2384" y="380"/>
                  <a:pt x="2356" y="374"/>
                  <a:pt x="2341" y="401"/>
                </a:cubicBezTo>
                <a:cubicBezTo>
                  <a:pt x="2358" y="396"/>
                  <a:pt x="2370" y="393"/>
                  <a:pt x="2382" y="389"/>
                </a:cubicBezTo>
                <a:cubicBezTo>
                  <a:pt x="2383" y="391"/>
                  <a:pt x="2383" y="393"/>
                  <a:pt x="2384" y="396"/>
                </a:cubicBezTo>
                <a:cubicBezTo>
                  <a:pt x="2368" y="406"/>
                  <a:pt x="2343" y="399"/>
                  <a:pt x="2332" y="423"/>
                </a:cubicBezTo>
                <a:cubicBezTo>
                  <a:pt x="2357" y="427"/>
                  <a:pt x="2375" y="398"/>
                  <a:pt x="2403" y="412"/>
                </a:cubicBezTo>
                <a:cubicBezTo>
                  <a:pt x="2374" y="423"/>
                  <a:pt x="2343" y="421"/>
                  <a:pt x="2324" y="450"/>
                </a:cubicBezTo>
                <a:cubicBezTo>
                  <a:pt x="2352" y="447"/>
                  <a:pt x="2374" y="426"/>
                  <a:pt x="2400" y="431"/>
                </a:cubicBezTo>
                <a:cubicBezTo>
                  <a:pt x="2401" y="433"/>
                  <a:pt x="2402" y="435"/>
                  <a:pt x="2402" y="438"/>
                </a:cubicBezTo>
                <a:cubicBezTo>
                  <a:pt x="2385" y="444"/>
                  <a:pt x="2368" y="450"/>
                  <a:pt x="2351" y="456"/>
                </a:cubicBezTo>
                <a:cubicBezTo>
                  <a:pt x="2352" y="459"/>
                  <a:pt x="2353" y="462"/>
                  <a:pt x="2354" y="464"/>
                </a:cubicBezTo>
                <a:cubicBezTo>
                  <a:pt x="2369" y="461"/>
                  <a:pt x="2384" y="457"/>
                  <a:pt x="2399" y="454"/>
                </a:cubicBezTo>
                <a:cubicBezTo>
                  <a:pt x="2399" y="455"/>
                  <a:pt x="2400" y="457"/>
                  <a:pt x="2400" y="458"/>
                </a:cubicBezTo>
                <a:cubicBezTo>
                  <a:pt x="2390" y="463"/>
                  <a:pt x="2380" y="468"/>
                  <a:pt x="2365" y="476"/>
                </a:cubicBezTo>
                <a:cubicBezTo>
                  <a:pt x="2374" y="479"/>
                  <a:pt x="2376" y="480"/>
                  <a:pt x="2379" y="481"/>
                </a:cubicBezTo>
                <a:cubicBezTo>
                  <a:pt x="2395" y="481"/>
                  <a:pt x="2411" y="483"/>
                  <a:pt x="2427" y="483"/>
                </a:cubicBezTo>
                <a:cubicBezTo>
                  <a:pt x="2481" y="482"/>
                  <a:pt x="2506" y="456"/>
                  <a:pt x="2504" y="403"/>
                </a:cubicBezTo>
                <a:cubicBezTo>
                  <a:pt x="2504" y="396"/>
                  <a:pt x="2498" y="386"/>
                  <a:pt x="2492" y="382"/>
                </a:cubicBezTo>
                <a:cubicBezTo>
                  <a:pt x="2464" y="365"/>
                  <a:pt x="2440" y="345"/>
                  <a:pt x="2426" y="314"/>
                </a:cubicBezTo>
                <a:cubicBezTo>
                  <a:pt x="2424" y="311"/>
                  <a:pt x="2418" y="306"/>
                  <a:pt x="2414" y="306"/>
                </a:cubicBezTo>
                <a:cubicBezTo>
                  <a:pt x="2390" y="306"/>
                  <a:pt x="2366" y="305"/>
                  <a:pt x="2342" y="307"/>
                </a:cubicBezTo>
                <a:cubicBezTo>
                  <a:pt x="2333" y="308"/>
                  <a:pt x="2324" y="314"/>
                  <a:pt x="2315" y="318"/>
                </a:cubicBezTo>
                <a:cubicBezTo>
                  <a:pt x="2315" y="321"/>
                  <a:pt x="2316" y="323"/>
                  <a:pt x="2317" y="325"/>
                </a:cubicBezTo>
                <a:cubicBezTo>
                  <a:pt x="2332" y="327"/>
                  <a:pt x="2346" y="329"/>
                  <a:pt x="2363" y="331"/>
                </a:cubicBezTo>
                <a:cubicBezTo>
                  <a:pt x="2358" y="337"/>
                  <a:pt x="2355" y="342"/>
                  <a:pt x="2351" y="348"/>
                </a:cubicBezTo>
                <a:cubicBezTo>
                  <a:pt x="2359" y="348"/>
                  <a:pt x="2364" y="348"/>
                  <a:pt x="2369" y="348"/>
                </a:cubicBezTo>
                <a:cubicBezTo>
                  <a:pt x="2371" y="350"/>
                  <a:pt x="2372" y="352"/>
                  <a:pt x="2374" y="354"/>
                </a:cubicBezTo>
                <a:cubicBezTo>
                  <a:pt x="2366" y="358"/>
                  <a:pt x="2358" y="361"/>
                  <a:pt x="2350" y="365"/>
                </a:cubicBezTo>
                <a:cubicBezTo>
                  <a:pt x="2352" y="367"/>
                  <a:pt x="2353" y="369"/>
                  <a:pt x="2355" y="371"/>
                </a:cubicBezTo>
                <a:cubicBezTo>
                  <a:pt x="2370" y="368"/>
                  <a:pt x="2385" y="364"/>
                  <a:pt x="2400" y="360"/>
                </a:cubicBezTo>
                <a:close/>
                <a:moveTo>
                  <a:pt x="2379" y="726"/>
                </a:moveTo>
                <a:cubicBezTo>
                  <a:pt x="2353" y="759"/>
                  <a:pt x="2321" y="756"/>
                  <a:pt x="2286" y="748"/>
                </a:cubicBezTo>
                <a:cubicBezTo>
                  <a:pt x="2294" y="802"/>
                  <a:pt x="2301" y="854"/>
                  <a:pt x="2309" y="908"/>
                </a:cubicBezTo>
                <a:cubicBezTo>
                  <a:pt x="2359" y="907"/>
                  <a:pt x="2400" y="875"/>
                  <a:pt x="2450" y="862"/>
                </a:cubicBezTo>
                <a:cubicBezTo>
                  <a:pt x="2432" y="812"/>
                  <a:pt x="2431" y="758"/>
                  <a:pt x="2379" y="726"/>
                </a:cubicBezTo>
                <a:close/>
                <a:moveTo>
                  <a:pt x="350" y="1958"/>
                </a:moveTo>
                <a:cubicBezTo>
                  <a:pt x="335" y="1942"/>
                  <a:pt x="319" y="1930"/>
                  <a:pt x="297" y="1934"/>
                </a:cubicBezTo>
                <a:cubicBezTo>
                  <a:pt x="265" y="1938"/>
                  <a:pt x="247" y="1970"/>
                  <a:pt x="258" y="2004"/>
                </a:cubicBezTo>
                <a:cubicBezTo>
                  <a:pt x="262" y="2016"/>
                  <a:pt x="264" y="2024"/>
                  <a:pt x="254" y="2036"/>
                </a:cubicBezTo>
                <a:cubicBezTo>
                  <a:pt x="239" y="2051"/>
                  <a:pt x="240" y="2082"/>
                  <a:pt x="254" y="2099"/>
                </a:cubicBezTo>
                <a:cubicBezTo>
                  <a:pt x="264" y="2112"/>
                  <a:pt x="276" y="2116"/>
                  <a:pt x="291" y="2105"/>
                </a:cubicBezTo>
                <a:cubicBezTo>
                  <a:pt x="287" y="2099"/>
                  <a:pt x="284" y="2093"/>
                  <a:pt x="279" y="2086"/>
                </a:cubicBezTo>
                <a:cubicBezTo>
                  <a:pt x="290" y="2084"/>
                  <a:pt x="298" y="2082"/>
                  <a:pt x="308" y="2080"/>
                </a:cubicBezTo>
                <a:cubicBezTo>
                  <a:pt x="300" y="2071"/>
                  <a:pt x="294" y="2064"/>
                  <a:pt x="287" y="2056"/>
                </a:cubicBezTo>
                <a:cubicBezTo>
                  <a:pt x="317" y="2074"/>
                  <a:pt x="317" y="2074"/>
                  <a:pt x="330" y="2071"/>
                </a:cubicBezTo>
                <a:cubicBezTo>
                  <a:pt x="323" y="2065"/>
                  <a:pt x="317" y="2061"/>
                  <a:pt x="311" y="2055"/>
                </a:cubicBezTo>
                <a:cubicBezTo>
                  <a:pt x="306" y="2050"/>
                  <a:pt x="302" y="2044"/>
                  <a:pt x="298" y="2038"/>
                </a:cubicBezTo>
                <a:cubicBezTo>
                  <a:pt x="329" y="2060"/>
                  <a:pt x="329" y="2060"/>
                  <a:pt x="337" y="2052"/>
                </a:cubicBezTo>
                <a:cubicBezTo>
                  <a:pt x="329" y="2044"/>
                  <a:pt x="322" y="2037"/>
                  <a:pt x="314" y="2029"/>
                </a:cubicBezTo>
                <a:cubicBezTo>
                  <a:pt x="316" y="2027"/>
                  <a:pt x="318" y="2025"/>
                  <a:pt x="319" y="2023"/>
                </a:cubicBezTo>
                <a:cubicBezTo>
                  <a:pt x="328" y="2029"/>
                  <a:pt x="337" y="2034"/>
                  <a:pt x="346" y="2040"/>
                </a:cubicBezTo>
                <a:cubicBezTo>
                  <a:pt x="346" y="2039"/>
                  <a:pt x="347" y="2038"/>
                  <a:pt x="347" y="2038"/>
                </a:cubicBezTo>
                <a:cubicBezTo>
                  <a:pt x="341" y="2029"/>
                  <a:pt x="335" y="2021"/>
                  <a:pt x="329" y="2012"/>
                </a:cubicBezTo>
                <a:cubicBezTo>
                  <a:pt x="330" y="2010"/>
                  <a:pt x="332" y="2009"/>
                  <a:pt x="334" y="2007"/>
                </a:cubicBezTo>
                <a:cubicBezTo>
                  <a:pt x="344" y="2015"/>
                  <a:pt x="354" y="2023"/>
                  <a:pt x="364" y="2031"/>
                </a:cubicBezTo>
                <a:cubicBezTo>
                  <a:pt x="365" y="2031"/>
                  <a:pt x="365" y="2030"/>
                  <a:pt x="366" y="2029"/>
                </a:cubicBezTo>
                <a:cubicBezTo>
                  <a:pt x="361" y="2019"/>
                  <a:pt x="356" y="2010"/>
                  <a:pt x="352" y="2000"/>
                </a:cubicBezTo>
                <a:cubicBezTo>
                  <a:pt x="353" y="2000"/>
                  <a:pt x="354" y="1999"/>
                  <a:pt x="356" y="1998"/>
                </a:cubicBezTo>
                <a:cubicBezTo>
                  <a:pt x="366" y="2009"/>
                  <a:pt x="377" y="2019"/>
                  <a:pt x="388" y="2030"/>
                </a:cubicBezTo>
                <a:cubicBezTo>
                  <a:pt x="389" y="2029"/>
                  <a:pt x="390" y="2027"/>
                  <a:pt x="391" y="2026"/>
                </a:cubicBezTo>
                <a:cubicBezTo>
                  <a:pt x="387" y="2017"/>
                  <a:pt x="383" y="2008"/>
                  <a:pt x="378" y="2000"/>
                </a:cubicBezTo>
                <a:cubicBezTo>
                  <a:pt x="379" y="1999"/>
                  <a:pt x="381" y="1998"/>
                  <a:pt x="382" y="1998"/>
                </a:cubicBezTo>
                <a:cubicBezTo>
                  <a:pt x="390" y="2006"/>
                  <a:pt x="399" y="2014"/>
                  <a:pt x="407" y="2022"/>
                </a:cubicBezTo>
                <a:cubicBezTo>
                  <a:pt x="408" y="2021"/>
                  <a:pt x="409" y="2020"/>
                  <a:pt x="411" y="2019"/>
                </a:cubicBezTo>
                <a:cubicBezTo>
                  <a:pt x="406" y="2006"/>
                  <a:pt x="402" y="1994"/>
                  <a:pt x="397" y="1982"/>
                </a:cubicBezTo>
                <a:cubicBezTo>
                  <a:pt x="399" y="1981"/>
                  <a:pt x="401" y="1980"/>
                  <a:pt x="402" y="1980"/>
                </a:cubicBezTo>
                <a:cubicBezTo>
                  <a:pt x="410" y="1991"/>
                  <a:pt x="418" y="2003"/>
                  <a:pt x="427" y="2016"/>
                </a:cubicBezTo>
                <a:cubicBezTo>
                  <a:pt x="438" y="1999"/>
                  <a:pt x="411" y="1986"/>
                  <a:pt x="429" y="1969"/>
                </a:cubicBezTo>
                <a:cubicBezTo>
                  <a:pt x="433" y="1990"/>
                  <a:pt x="434" y="2010"/>
                  <a:pt x="457" y="2018"/>
                </a:cubicBezTo>
                <a:cubicBezTo>
                  <a:pt x="452" y="1999"/>
                  <a:pt x="444" y="1981"/>
                  <a:pt x="438" y="1963"/>
                </a:cubicBezTo>
                <a:cubicBezTo>
                  <a:pt x="430" y="1937"/>
                  <a:pt x="414" y="1927"/>
                  <a:pt x="387" y="1931"/>
                </a:cubicBezTo>
                <a:cubicBezTo>
                  <a:pt x="374" y="1932"/>
                  <a:pt x="364" y="1933"/>
                  <a:pt x="359" y="1947"/>
                </a:cubicBezTo>
                <a:cubicBezTo>
                  <a:pt x="358" y="1951"/>
                  <a:pt x="353" y="1954"/>
                  <a:pt x="350" y="1958"/>
                </a:cubicBezTo>
                <a:close/>
                <a:moveTo>
                  <a:pt x="538" y="848"/>
                </a:moveTo>
                <a:cubicBezTo>
                  <a:pt x="546" y="841"/>
                  <a:pt x="556" y="834"/>
                  <a:pt x="563" y="824"/>
                </a:cubicBezTo>
                <a:cubicBezTo>
                  <a:pt x="595" y="786"/>
                  <a:pt x="627" y="747"/>
                  <a:pt x="658" y="708"/>
                </a:cubicBezTo>
                <a:cubicBezTo>
                  <a:pt x="673" y="688"/>
                  <a:pt x="688" y="668"/>
                  <a:pt x="713" y="657"/>
                </a:cubicBezTo>
                <a:cubicBezTo>
                  <a:pt x="721" y="653"/>
                  <a:pt x="729" y="645"/>
                  <a:pt x="736" y="638"/>
                </a:cubicBezTo>
                <a:cubicBezTo>
                  <a:pt x="740" y="634"/>
                  <a:pt x="740" y="627"/>
                  <a:pt x="742" y="621"/>
                </a:cubicBezTo>
                <a:cubicBezTo>
                  <a:pt x="736" y="621"/>
                  <a:pt x="728" y="619"/>
                  <a:pt x="723" y="621"/>
                </a:cubicBezTo>
                <a:cubicBezTo>
                  <a:pt x="706" y="631"/>
                  <a:pt x="691" y="643"/>
                  <a:pt x="675" y="653"/>
                </a:cubicBezTo>
                <a:cubicBezTo>
                  <a:pt x="652" y="668"/>
                  <a:pt x="628" y="671"/>
                  <a:pt x="603" y="660"/>
                </a:cubicBezTo>
                <a:cubicBezTo>
                  <a:pt x="598" y="659"/>
                  <a:pt x="593" y="657"/>
                  <a:pt x="586" y="655"/>
                </a:cubicBezTo>
                <a:cubicBezTo>
                  <a:pt x="585" y="697"/>
                  <a:pt x="555" y="709"/>
                  <a:pt x="523" y="718"/>
                </a:cubicBezTo>
                <a:cubicBezTo>
                  <a:pt x="492" y="727"/>
                  <a:pt x="488" y="734"/>
                  <a:pt x="500" y="764"/>
                </a:cubicBezTo>
                <a:cubicBezTo>
                  <a:pt x="502" y="770"/>
                  <a:pt x="505" y="776"/>
                  <a:pt x="508" y="782"/>
                </a:cubicBezTo>
                <a:cubicBezTo>
                  <a:pt x="518" y="803"/>
                  <a:pt x="528" y="825"/>
                  <a:pt x="538" y="848"/>
                </a:cubicBezTo>
                <a:close/>
                <a:moveTo>
                  <a:pt x="2066" y="1740"/>
                </a:moveTo>
                <a:cubicBezTo>
                  <a:pt x="2008" y="1863"/>
                  <a:pt x="1905" y="1947"/>
                  <a:pt x="1811" y="2042"/>
                </a:cubicBezTo>
                <a:cubicBezTo>
                  <a:pt x="1836" y="2045"/>
                  <a:pt x="1854" y="2039"/>
                  <a:pt x="1869" y="2027"/>
                </a:cubicBezTo>
                <a:cubicBezTo>
                  <a:pt x="1897" y="2005"/>
                  <a:pt x="1923" y="1981"/>
                  <a:pt x="1962" y="2004"/>
                </a:cubicBezTo>
                <a:cubicBezTo>
                  <a:pt x="1958" y="1923"/>
                  <a:pt x="1970" y="1906"/>
                  <a:pt x="2039" y="1893"/>
                </a:cubicBezTo>
                <a:cubicBezTo>
                  <a:pt x="2045" y="1854"/>
                  <a:pt x="2068" y="1835"/>
                  <a:pt x="2111" y="1840"/>
                </a:cubicBezTo>
                <a:cubicBezTo>
                  <a:pt x="2094" y="1806"/>
                  <a:pt x="2100" y="1766"/>
                  <a:pt x="2066" y="1740"/>
                </a:cubicBezTo>
                <a:close/>
                <a:moveTo>
                  <a:pt x="709" y="2255"/>
                </a:moveTo>
                <a:cubicBezTo>
                  <a:pt x="721" y="2251"/>
                  <a:pt x="734" y="2248"/>
                  <a:pt x="747" y="2244"/>
                </a:cubicBezTo>
                <a:cubicBezTo>
                  <a:pt x="748" y="2246"/>
                  <a:pt x="748" y="2248"/>
                  <a:pt x="749" y="2251"/>
                </a:cubicBezTo>
                <a:cubicBezTo>
                  <a:pt x="740" y="2255"/>
                  <a:pt x="732" y="2260"/>
                  <a:pt x="722" y="2265"/>
                </a:cubicBezTo>
                <a:cubicBezTo>
                  <a:pt x="726" y="2270"/>
                  <a:pt x="729" y="2273"/>
                  <a:pt x="732" y="2277"/>
                </a:cubicBezTo>
                <a:cubicBezTo>
                  <a:pt x="730" y="2276"/>
                  <a:pt x="728" y="2275"/>
                  <a:pt x="726" y="2275"/>
                </a:cubicBezTo>
                <a:cubicBezTo>
                  <a:pt x="719" y="2285"/>
                  <a:pt x="711" y="2296"/>
                  <a:pt x="703" y="2309"/>
                </a:cubicBezTo>
                <a:cubicBezTo>
                  <a:pt x="728" y="2316"/>
                  <a:pt x="748" y="2310"/>
                  <a:pt x="765" y="2296"/>
                </a:cubicBezTo>
                <a:cubicBezTo>
                  <a:pt x="786" y="2279"/>
                  <a:pt x="798" y="2256"/>
                  <a:pt x="805" y="2230"/>
                </a:cubicBezTo>
                <a:cubicBezTo>
                  <a:pt x="817" y="2179"/>
                  <a:pt x="803" y="2154"/>
                  <a:pt x="752" y="2139"/>
                </a:cubicBezTo>
                <a:cubicBezTo>
                  <a:pt x="752" y="2129"/>
                  <a:pt x="752" y="2119"/>
                  <a:pt x="751" y="2110"/>
                </a:cubicBezTo>
                <a:cubicBezTo>
                  <a:pt x="751" y="2104"/>
                  <a:pt x="749" y="2096"/>
                  <a:pt x="745" y="2092"/>
                </a:cubicBezTo>
                <a:cubicBezTo>
                  <a:pt x="714" y="2065"/>
                  <a:pt x="640" y="2089"/>
                  <a:pt x="630" y="2130"/>
                </a:cubicBezTo>
                <a:cubicBezTo>
                  <a:pt x="647" y="2125"/>
                  <a:pt x="663" y="2120"/>
                  <a:pt x="684" y="2114"/>
                </a:cubicBezTo>
                <a:cubicBezTo>
                  <a:pt x="680" y="2123"/>
                  <a:pt x="678" y="2128"/>
                  <a:pt x="676" y="2133"/>
                </a:cubicBezTo>
                <a:cubicBezTo>
                  <a:pt x="684" y="2135"/>
                  <a:pt x="691" y="2137"/>
                  <a:pt x="701" y="2139"/>
                </a:cubicBezTo>
                <a:cubicBezTo>
                  <a:pt x="689" y="2145"/>
                  <a:pt x="680" y="2150"/>
                  <a:pt x="672" y="2154"/>
                </a:cubicBezTo>
                <a:cubicBezTo>
                  <a:pt x="672" y="2156"/>
                  <a:pt x="673" y="2158"/>
                  <a:pt x="674" y="2160"/>
                </a:cubicBezTo>
                <a:cubicBezTo>
                  <a:pt x="692" y="2155"/>
                  <a:pt x="710" y="2150"/>
                  <a:pt x="728" y="2146"/>
                </a:cubicBezTo>
                <a:cubicBezTo>
                  <a:pt x="728" y="2148"/>
                  <a:pt x="729" y="2150"/>
                  <a:pt x="730" y="2152"/>
                </a:cubicBezTo>
                <a:cubicBezTo>
                  <a:pt x="723" y="2155"/>
                  <a:pt x="717" y="2158"/>
                  <a:pt x="711" y="2162"/>
                </a:cubicBezTo>
                <a:cubicBezTo>
                  <a:pt x="706" y="2165"/>
                  <a:pt x="701" y="2170"/>
                  <a:pt x="696" y="2175"/>
                </a:cubicBezTo>
                <a:cubicBezTo>
                  <a:pt x="697" y="2177"/>
                  <a:pt x="698" y="2179"/>
                  <a:pt x="699" y="2181"/>
                </a:cubicBezTo>
                <a:cubicBezTo>
                  <a:pt x="712" y="2178"/>
                  <a:pt x="724" y="2175"/>
                  <a:pt x="737" y="2171"/>
                </a:cubicBezTo>
                <a:cubicBezTo>
                  <a:pt x="738" y="2173"/>
                  <a:pt x="738" y="2174"/>
                  <a:pt x="738" y="2176"/>
                </a:cubicBezTo>
                <a:cubicBezTo>
                  <a:pt x="730" y="2180"/>
                  <a:pt x="721" y="2183"/>
                  <a:pt x="714" y="2187"/>
                </a:cubicBezTo>
                <a:cubicBezTo>
                  <a:pt x="710" y="2189"/>
                  <a:pt x="708" y="2194"/>
                  <a:pt x="705" y="2198"/>
                </a:cubicBezTo>
                <a:cubicBezTo>
                  <a:pt x="710" y="2199"/>
                  <a:pt x="715" y="2202"/>
                  <a:pt x="720" y="2201"/>
                </a:cubicBezTo>
                <a:cubicBezTo>
                  <a:pt x="726" y="2200"/>
                  <a:pt x="731" y="2195"/>
                  <a:pt x="738" y="2193"/>
                </a:cubicBezTo>
                <a:cubicBezTo>
                  <a:pt x="744" y="2191"/>
                  <a:pt x="751" y="2192"/>
                  <a:pt x="758" y="2191"/>
                </a:cubicBezTo>
                <a:cubicBezTo>
                  <a:pt x="758" y="2194"/>
                  <a:pt x="758" y="2196"/>
                  <a:pt x="758" y="2198"/>
                </a:cubicBezTo>
                <a:cubicBezTo>
                  <a:pt x="739" y="2205"/>
                  <a:pt x="719" y="2213"/>
                  <a:pt x="694" y="2222"/>
                </a:cubicBezTo>
                <a:cubicBezTo>
                  <a:pt x="723" y="2234"/>
                  <a:pt x="743" y="2203"/>
                  <a:pt x="768" y="2223"/>
                </a:cubicBezTo>
                <a:cubicBezTo>
                  <a:pt x="748" y="2236"/>
                  <a:pt x="719" y="2224"/>
                  <a:pt x="709" y="2255"/>
                </a:cubicBezTo>
                <a:close/>
                <a:moveTo>
                  <a:pt x="2048" y="2207"/>
                </a:moveTo>
                <a:cubicBezTo>
                  <a:pt x="2038" y="2200"/>
                  <a:pt x="2030" y="2195"/>
                  <a:pt x="2022" y="2190"/>
                </a:cubicBezTo>
                <a:cubicBezTo>
                  <a:pt x="2021" y="2191"/>
                  <a:pt x="2019" y="2192"/>
                  <a:pt x="2018" y="2194"/>
                </a:cubicBezTo>
                <a:cubicBezTo>
                  <a:pt x="2023" y="2203"/>
                  <a:pt x="2029" y="2212"/>
                  <a:pt x="2037" y="2224"/>
                </a:cubicBezTo>
                <a:cubicBezTo>
                  <a:pt x="2024" y="2216"/>
                  <a:pt x="2016" y="2210"/>
                  <a:pt x="2005" y="2204"/>
                </a:cubicBezTo>
                <a:cubicBezTo>
                  <a:pt x="2002" y="2235"/>
                  <a:pt x="2013" y="2259"/>
                  <a:pt x="2033" y="2266"/>
                </a:cubicBezTo>
                <a:cubicBezTo>
                  <a:pt x="2039" y="2268"/>
                  <a:pt x="2049" y="2267"/>
                  <a:pt x="2054" y="2263"/>
                </a:cubicBezTo>
                <a:cubicBezTo>
                  <a:pt x="2070" y="2248"/>
                  <a:pt x="2089" y="2245"/>
                  <a:pt x="2110" y="2247"/>
                </a:cubicBezTo>
                <a:cubicBezTo>
                  <a:pt x="2138" y="2251"/>
                  <a:pt x="2154" y="2240"/>
                  <a:pt x="2164" y="2214"/>
                </a:cubicBezTo>
                <a:cubicBezTo>
                  <a:pt x="2168" y="2202"/>
                  <a:pt x="2167" y="2193"/>
                  <a:pt x="2156" y="2186"/>
                </a:cubicBezTo>
                <a:cubicBezTo>
                  <a:pt x="2148" y="2180"/>
                  <a:pt x="2140" y="2173"/>
                  <a:pt x="2131" y="2166"/>
                </a:cubicBezTo>
                <a:cubicBezTo>
                  <a:pt x="2152" y="2153"/>
                  <a:pt x="2161" y="2135"/>
                  <a:pt x="2155" y="2119"/>
                </a:cubicBezTo>
                <a:cubicBezTo>
                  <a:pt x="2147" y="2093"/>
                  <a:pt x="2131" y="2084"/>
                  <a:pt x="2094" y="2086"/>
                </a:cubicBezTo>
                <a:cubicBezTo>
                  <a:pt x="2089" y="2087"/>
                  <a:pt x="2083" y="2089"/>
                  <a:pt x="2074" y="2092"/>
                </a:cubicBezTo>
                <a:cubicBezTo>
                  <a:pt x="2081" y="2099"/>
                  <a:pt x="2085" y="2103"/>
                  <a:pt x="2087" y="2105"/>
                </a:cubicBezTo>
                <a:cubicBezTo>
                  <a:pt x="2084" y="2116"/>
                  <a:pt x="2083" y="2124"/>
                  <a:pt x="2082" y="2129"/>
                </a:cubicBezTo>
                <a:cubicBezTo>
                  <a:pt x="2072" y="2136"/>
                  <a:pt x="2064" y="2142"/>
                  <a:pt x="2056" y="2147"/>
                </a:cubicBezTo>
                <a:cubicBezTo>
                  <a:pt x="2063" y="2155"/>
                  <a:pt x="2070" y="2163"/>
                  <a:pt x="2077" y="2170"/>
                </a:cubicBezTo>
                <a:cubicBezTo>
                  <a:pt x="2082" y="2175"/>
                  <a:pt x="2088" y="2179"/>
                  <a:pt x="2093" y="2184"/>
                </a:cubicBezTo>
                <a:cubicBezTo>
                  <a:pt x="2091" y="2186"/>
                  <a:pt x="2089" y="2188"/>
                  <a:pt x="2087" y="2190"/>
                </a:cubicBezTo>
                <a:cubicBezTo>
                  <a:pt x="2078" y="2184"/>
                  <a:pt x="2069" y="2177"/>
                  <a:pt x="2060" y="2170"/>
                </a:cubicBezTo>
                <a:cubicBezTo>
                  <a:pt x="2058" y="2172"/>
                  <a:pt x="2056" y="2173"/>
                  <a:pt x="2055" y="2175"/>
                </a:cubicBezTo>
                <a:cubicBezTo>
                  <a:pt x="2062" y="2184"/>
                  <a:pt x="2070" y="2192"/>
                  <a:pt x="2077" y="2201"/>
                </a:cubicBezTo>
                <a:cubicBezTo>
                  <a:pt x="2075" y="2203"/>
                  <a:pt x="2074" y="2204"/>
                  <a:pt x="2072" y="2206"/>
                </a:cubicBezTo>
                <a:cubicBezTo>
                  <a:pt x="2063" y="2197"/>
                  <a:pt x="2053" y="2189"/>
                  <a:pt x="2044" y="2181"/>
                </a:cubicBezTo>
                <a:cubicBezTo>
                  <a:pt x="2043" y="2182"/>
                  <a:pt x="2042" y="2183"/>
                  <a:pt x="2041" y="2184"/>
                </a:cubicBezTo>
                <a:cubicBezTo>
                  <a:pt x="2043" y="2190"/>
                  <a:pt x="2045" y="2197"/>
                  <a:pt x="2048" y="2207"/>
                </a:cubicBezTo>
                <a:close/>
                <a:moveTo>
                  <a:pt x="425" y="2513"/>
                </a:moveTo>
                <a:cubicBezTo>
                  <a:pt x="423" y="2502"/>
                  <a:pt x="422" y="2493"/>
                  <a:pt x="419" y="2481"/>
                </a:cubicBezTo>
                <a:cubicBezTo>
                  <a:pt x="407" y="2495"/>
                  <a:pt x="421" y="2519"/>
                  <a:pt x="395" y="2524"/>
                </a:cubicBezTo>
                <a:cubicBezTo>
                  <a:pt x="398" y="2510"/>
                  <a:pt x="401" y="2497"/>
                  <a:pt x="404" y="2484"/>
                </a:cubicBezTo>
                <a:cubicBezTo>
                  <a:pt x="402" y="2484"/>
                  <a:pt x="399" y="2483"/>
                  <a:pt x="397" y="2483"/>
                </a:cubicBezTo>
                <a:cubicBezTo>
                  <a:pt x="393" y="2492"/>
                  <a:pt x="388" y="2502"/>
                  <a:pt x="384" y="2512"/>
                </a:cubicBezTo>
                <a:cubicBezTo>
                  <a:pt x="383" y="2511"/>
                  <a:pt x="382" y="2511"/>
                  <a:pt x="381" y="2511"/>
                </a:cubicBezTo>
                <a:cubicBezTo>
                  <a:pt x="381" y="2504"/>
                  <a:pt x="382" y="2497"/>
                  <a:pt x="383" y="2489"/>
                </a:cubicBezTo>
                <a:cubicBezTo>
                  <a:pt x="374" y="2489"/>
                  <a:pt x="367" y="2489"/>
                  <a:pt x="360" y="2489"/>
                </a:cubicBezTo>
                <a:cubicBezTo>
                  <a:pt x="365" y="2474"/>
                  <a:pt x="369" y="2461"/>
                  <a:pt x="373" y="2447"/>
                </a:cubicBezTo>
                <a:cubicBezTo>
                  <a:pt x="371" y="2447"/>
                  <a:pt x="369" y="2446"/>
                  <a:pt x="368" y="2445"/>
                </a:cubicBezTo>
                <a:cubicBezTo>
                  <a:pt x="360" y="2454"/>
                  <a:pt x="353" y="2464"/>
                  <a:pt x="348" y="2471"/>
                </a:cubicBezTo>
                <a:cubicBezTo>
                  <a:pt x="342" y="2456"/>
                  <a:pt x="337" y="2442"/>
                  <a:pt x="330" y="2422"/>
                </a:cubicBezTo>
                <a:cubicBezTo>
                  <a:pt x="326" y="2431"/>
                  <a:pt x="324" y="2435"/>
                  <a:pt x="322" y="2441"/>
                </a:cubicBezTo>
                <a:cubicBezTo>
                  <a:pt x="317" y="2432"/>
                  <a:pt x="314" y="2427"/>
                  <a:pt x="311" y="2422"/>
                </a:cubicBezTo>
                <a:cubicBezTo>
                  <a:pt x="295" y="2445"/>
                  <a:pt x="295" y="2485"/>
                  <a:pt x="311" y="2503"/>
                </a:cubicBezTo>
                <a:cubicBezTo>
                  <a:pt x="314" y="2506"/>
                  <a:pt x="319" y="2509"/>
                  <a:pt x="323" y="2508"/>
                </a:cubicBezTo>
                <a:cubicBezTo>
                  <a:pt x="343" y="2506"/>
                  <a:pt x="349" y="2516"/>
                  <a:pt x="351" y="2534"/>
                </a:cubicBezTo>
                <a:cubicBezTo>
                  <a:pt x="357" y="2568"/>
                  <a:pt x="378" y="2586"/>
                  <a:pt x="407" y="2586"/>
                </a:cubicBezTo>
                <a:cubicBezTo>
                  <a:pt x="453" y="2585"/>
                  <a:pt x="516" y="2538"/>
                  <a:pt x="528" y="2494"/>
                </a:cubicBezTo>
                <a:cubicBezTo>
                  <a:pt x="531" y="2484"/>
                  <a:pt x="529" y="2473"/>
                  <a:pt x="529" y="2464"/>
                </a:cubicBezTo>
                <a:cubicBezTo>
                  <a:pt x="520" y="2470"/>
                  <a:pt x="513" y="2475"/>
                  <a:pt x="504" y="2481"/>
                </a:cubicBezTo>
                <a:cubicBezTo>
                  <a:pt x="503" y="2486"/>
                  <a:pt x="502" y="2495"/>
                  <a:pt x="500" y="2508"/>
                </a:cubicBezTo>
                <a:cubicBezTo>
                  <a:pt x="494" y="2498"/>
                  <a:pt x="490" y="2493"/>
                  <a:pt x="486" y="2485"/>
                </a:cubicBezTo>
                <a:cubicBezTo>
                  <a:pt x="479" y="2491"/>
                  <a:pt x="473" y="2496"/>
                  <a:pt x="466" y="2502"/>
                </a:cubicBezTo>
                <a:cubicBezTo>
                  <a:pt x="466" y="2488"/>
                  <a:pt x="467" y="2476"/>
                  <a:pt x="468" y="2464"/>
                </a:cubicBezTo>
                <a:cubicBezTo>
                  <a:pt x="466" y="2464"/>
                  <a:pt x="463" y="2464"/>
                  <a:pt x="461" y="2464"/>
                </a:cubicBezTo>
                <a:cubicBezTo>
                  <a:pt x="453" y="2480"/>
                  <a:pt x="467" y="2503"/>
                  <a:pt x="444" y="2516"/>
                </a:cubicBezTo>
                <a:cubicBezTo>
                  <a:pt x="442" y="2511"/>
                  <a:pt x="439" y="2507"/>
                  <a:pt x="437" y="2503"/>
                </a:cubicBezTo>
                <a:cubicBezTo>
                  <a:pt x="432" y="2507"/>
                  <a:pt x="429" y="2510"/>
                  <a:pt x="425" y="2513"/>
                </a:cubicBezTo>
                <a:close/>
                <a:moveTo>
                  <a:pt x="765" y="357"/>
                </a:moveTo>
                <a:cubicBezTo>
                  <a:pt x="766" y="359"/>
                  <a:pt x="768" y="361"/>
                  <a:pt x="769" y="362"/>
                </a:cubicBezTo>
                <a:cubicBezTo>
                  <a:pt x="761" y="367"/>
                  <a:pt x="753" y="371"/>
                  <a:pt x="744" y="376"/>
                </a:cubicBezTo>
                <a:cubicBezTo>
                  <a:pt x="752" y="379"/>
                  <a:pt x="758" y="381"/>
                  <a:pt x="768" y="385"/>
                </a:cubicBezTo>
                <a:cubicBezTo>
                  <a:pt x="750" y="390"/>
                  <a:pt x="731" y="382"/>
                  <a:pt x="724" y="404"/>
                </a:cubicBezTo>
                <a:cubicBezTo>
                  <a:pt x="732" y="406"/>
                  <a:pt x="740" y="408"/>
                  <a:pt x="748" y="411"/>
                </a:cubicBezTo>
                <a:cubicBezTo>
                  <a:pt x="743" y="415"/>
                  <a:pt x="739" y="419"/>
                  <a:pt x="734" y="424"/>
                </a:cubicBezTo>
                <a:cubicBezTo>
                  <a:pt x="758" y="429"/>
                  <a:pt x="774" y="419"/>
                  <a:pt x="790" y="408"/>
                </a:cubicBezTo>
                <a:cubicBezTo>
                  <a:pt x="812" y="392"/>
                  <a:pt x="814" y="381"/>
                  <a:pt x="798" y="358"/>
                </a:cubicBezTo>
                <a:cubicBezTo>
                  <a:pt x="794" y="351"/>
                  <a:pt x="791" y="344"/>
                  <a:pt x="786" y="334"/>
                </a:cubicBezTo>
                <a:cubicBezTo>
                  <a:pt x="823" y="331"/>
                  <a:pt x="828" y="307"/>
                  <a:pt x="832" y="280"/>
                </a:cubicBezTo>
                <a:cubicBezTo>
                  <a:pt x="834" y="265"/>
                  <a:pt x="830" y="258"/>
                  <a:pt x="814" y="253"/>
                </a:cubicBezTo>
                <a:cubicBezTo>
                  <a:pt x="778" y="244"/>
                  <a:pt x="742" y="232"/>
                  <a:pt x="706" y="220"/>
                </a:cubicBezTo>
                <a:cubicBezTo>
                  <a:pt x="678" y="212"/>
                  <a:pt x="645" y="229"/>
                  <a:pt x="636" y="263"/>
                </a:cubicBezTo>
                <a:cubicBezTo>
                  <a:pt x="653" y="252"/>
                  <a:pt x="668" y="243"/>
                  <a:pt x="682" y="234"/>
                </a:cubicBezTo>
                <a:cubicBezTo>
                  <a:pt x="683" y="235"/>
                  <a:pt x="684" y="236"/>
                  <a:pt x="685" y="237"/>
                </a:cubicBezTo>
                <a:cubicBezTo>
                  <a:pt x="676" y="247"/>
                  <a:pt x="668" y="257"/>
                  <a:pt x="659" y="266"/>
                </a:cubicBezTo>
                <a:cubicBezTo>
                  <a:pt x="661" y="268"/>
                  <a:pt x="663" y="270"/>
                  <a:pt x="664" y="272"/>
                </a:cubicBezTo>
                <a:cubicBezTo>
                  <a:pt x="673" y="266"/>
                  <a:pt x="683" y="260"/>
                  <a:pt x="695" y="251"/>
                </a:cubicBezTo>
                <a:cubicBezTo>
                  <a:pt x="693" y="260"/>
                  <a:pt x="691" y="265"/>
                  <a:pt x="689" y="273"/>
                </a:cubicBezTo>
                <a:cubicBezTo>
                  <a:pt x="710" y="273"/>
                  <a:pt x="730" y="273"/>
                  <a:pt x="754" y="273"/>
                </a:cubicBezTo>
                <a:cubicBezTo>
                  <a:pt x="742" y="281"/>
                  <a:pt x="733" y="287"/>
                  <a:pt x="724" y="293"/>
                </a:cubicBezTo>
                <a:cubicBezTo>
                  <a:pt x="725" y="294"/>
                  <a:pt x="726" y="296"/>
                  <a:pt x="727" y="298"/>
                </a:cubicBezTo>
                <a:cubicBezTo>
                  <a:pt x="737" y="294"/>
                  <a:pt x="746" y="291"/>
                  <a:pt x="756" y="288"/>
                </a:cubicBezTo>
                <a:cubicBezTo>
                  <a:pt x="757" y="290"/>
                  <a:pt x="757" y="292"/>
                  <a:pt x="758" y="293"/>
                </a:cubicBezTo>
                <a:cubicBezTo>
                  <a:pt x="750" y="296"/>
                  <a:pt x="743" y="298"/>
                  <a:pt x="737" y="302"/>
                </a:cubicBezTo>
                <a:cubicBezTo>
                  <a:pt x="732" y="306"/>
                  <a:pt x="729" y="313"/>
                  <a:pt x="725" y="318"/>
                </a:cubicBezTo>
                <a:cubicBezTo>
                  <a:pt x="731" y="317"/>
                  <a:pt x="737" y="317"/>
                  <a:pt x="743" y="314"/>
                </a:cubicBezTo>
                <a:cubicBezTo>
                  <a:pt x="753" y="310"/>
                  <a:pt x="763" y="305"/>
                  <a:pt x="773" y="300"/>
                </a:cubicBezTo>
                <a:cubicBezTo>
                  <a:pt x="775" y="302"/>
                  <a:pt x="776" y="305"/>
                  <a:pt x="777" y="307"/>
                </a:cubicBezTo>
                <a:cubicBezTo>
                  <a:pt x="763" y="317"/>
                  <a:pt x="748" y="327"/>
                  <a:pt x="733" y="336"/>
                </a:cubicBezTo>
                <a:cubicBezTo>
                  <a:pt x="734" y="339"/>
                  <a:pt x="736" y="342"/>
                  <a:pt x="738" y="344"/>
                </a:cubicBezTo>
                <a:cubicBezTo>
                  <a:pt x="750" y="338"/>
                  <a:pt x="762" y="332"/>
                  <a:pt x="774" y="326"/>
                </a:cubicBezTo>
                <a:cubicBezTo>
                  <a:pt x="775" y="328"/>
                  <a:pt x="776" y="330"/>
                  <a:pt x="777" y="332"/>
                </a:cubicBezTo>
                <a:cubicBezTo>
                  <a:pt x="770" y="336"/>
                  <a:pt x="764" y="339"/>
                  <a:pt x="758" y="343"/>
                </a:cubicBezTo>
                <a:cubicBezTo>
                  <a:pt x="751" y="346"/>
                  <a:pt x="744" y="350"/>
                  <a:pt x="736" y="354"/>
                </a:cubicBezTo>
                <a:cubicBezTo>
                  <a:pt x="737" y="356"/>
                  <a:pt x="738" y="358"/>
                  <a:pt x="738" y="360"/>
                </a:cubicBezTo>
                <a:cubicBezTo>
                  <a:pt x="747" y="359"/>
                  <a:pt x="756" y="358"/>
                  <a:pt x="765" y="357"/>
                </a:cubicBezTo>
                <a:close/>
                <a:moveTo>
                  <a:pt x="479" y="2098"/>
                </a:moveTo>
                <a:cubicBezTo>
                  <a:pt x="457" y="2097"/>
                  <a:pt x="437" y="2111"/>
                  <a:pt x="433" y="2134"/>
                </a:cubicBezTo>
                <a:cubicBezTo>
                  <a:pt x="433" y="2138"/>
                  <a:pt x="433" y="2143"/>
                  <a:pt x="435" y="2145"/>
                </a:cubicBezTo>
                <a:cubicBezTo>
                  <a:pt x="458" y="2166"/>
                  <a:pt x="453" y="2189"/>
                  <a:pt x="446" y="2215"/>
                </a:cubicBezTo>
                <a:cubicBezTo>
                  <a:pt x="443" y="2224"/>
                  <a:pt x="457" y="2248"/>
                  <a:pt x="464" y="2249"/>
                </a:cubicBezTo>
                <a:cubicBezTo>
                  <a:pt x="496" y="2251"/>
                  <a:pt x="529" y="2248"/>
                  <a:pt x="561" y="2246"/>
                </a:cubicBezTo>
                <a:cubicBezTo>
                  <a:pt x="593" y="2245"/>
                  <a:pt x="615" y="2219"/>
                  <a:pt x="613" y="2187"/>
                </a:cubicBezTo>
                <a:cubicBezTo>
                  <a:pt x="612" y="2184"/>
                  <a:pt x="609" y="2180"/>
                  <a:pt x="606" y="2177"/>
                </a:cubicBezTo>
                <a:cubicBezTo>
                  <a:pt x="603" y="2180"/>
                  <a:pt x="598" y="2183"/>
                  <a:pt x="596" y="2186"/>
                </a:cubicBezTo>
                <a:cubicBezTo>
                  <a:pt x="594" y="2192"/>
                  <a:pt x="594" y="2198"/>
                  <a:pt x="593" y="2204"/>
                </a:cubicBezTo>
                <a:cubicBezTo>
                  <a:pt x="592" y="2204"/>
                  <a:pt x="591" y="2204"/>
                  <a:pt x="590" y="2204"/>
                </a:cubicBezTo>
                <a:cubicBezTo>
                  <a:pt x="587" y="2196"/>
                  <a:pt x="583" y="2188"/>
                  <a:pt x="580" y="2179"/>
                </a:cubicBezTo>
                <a:cubicBezTo>
                  <a:pt x="567" y="2187"/>
                  <a:pt x="573" y="2209"/>
                  <a:pt x="553" y="2205"/>
                </a:cubicBezTo>
                <a:cubicBezTo>
                  <a:pt x="555" y="2190"/>
                  <a:pt x="578" y="2181"/>
                  <a:pt x="563" y="2162"/>
                </a:cubicBezTo>
                <a:cubicBezTo>
                  <a:pt x="557" y="2172"/>
                  <a:pt x="552" y="2179"/>
                  <a:pt x="545" y="2188"/>
                </a:cubicBezTo>
                <a:cubicBezTo>
                  <a:pt x="542" y="2181"/>
                  <a:pt x="540" y="2176"/>
                  <a:pt x="537" y="2172"/>
                </a:cubicBezTo>
                <a:cubicBezTo>
                  <a:pt x="530" y="2177"/>
                  <a:pt x="524" y="2181"/>
                  <a:pt x="516" y="2186"/>
                </a:cubicBezTo>
                <a:cubicBezTo>
                  <a:pt x="518" y="2173"/>
                  <a:pt x="539" y="2168"/>
                  <a:pt x="527" y="2153"/>
                </a:cubicBezTo>
                <a:cubicBezTo>
                  <a:pt x="518" y="2159"/>
                  <a:pt x="509" y="2165"/>
                  <a:pt x="502" y="2170"/>
                </a:cubicBezTo>
                <a:cubicBezTo>
                  <a:pt x="494" y="2144"/>
                  <a:pt x="486" y="2122"/>
                  <a:pt x="479" y="2098"/>
                </a:cubicBezTo>
                <a:close/>
                <a:moveTo>
                  <a:pt x="250" y="391"/>
                </a:moveTo>
                <a:cubicBezTo>
                  <a:pt x="240" y="416"/>
                  <a:pt x="238" y="417"/>
                  <a:pt x="211" y="431"/>
                </a:cubicBezTo>
                <a:cubicBezTo>
                  <a:pt x="162" y="456"/>
                  <a:pt x="158" y="503"/>
                  <a:pt x="201" y="535"/>
                </a:cubicBezTo>
                <a:cubicBezTo>
                  <a:pt x="216" y="547"/>
                  <a:pt x="234" y="559"/>
                  <a:pt x="242" y="575"/>
                </a:cubicBezTo>
                <a:cubicBezTo>
                  <a:pt x="255" y="600"/>
                  <a:pt x="274" y="602"/>
                  <a:pt x="296" y="598"/>
                </a:cubicBezTo>
                <a:cubicBezTo>
                  <a:pt x="308" y="597"/>
                  <a:pt x="319" y="595"/>
                  <a:pt x="329" y="590"/>
                </a:cubicBezTo>
                <a:cubicBezTo>
                  <a:pt x="340" y="584"/>
                  <a:pt x="348" y="575"/>
                  <a:pt x="358" y="567"/>
                </a:cubicBezTo>
                <a:cubicBezTo>
                  <a:pt x="356" y="564"/>
                  <a:pt x="354" y="562"/>
                  <a:pt x="353" y="559"/>
                </a:cubicBezTo>
                <a:cubicBezTo>
                  <a:pt x="341" y="567"/>
                  <a:pt x="329" y="574"/>
                  <a:pt x="316" y="582"/>
                </a:cubicBezTo>
                <a:cubicBezTo>
                  <a:pt x="317" y="570"/>
                  <a:pt x="317" y="562"/>
                  <a:pt x="318" y="553"/>
                </a:cubicBezTo>
                <a:cubicBezTo>
                  <a:pt x="306" y="560"/>
                  <a:pt x="297" y="564"/>
                  <a:pt x="289" y="569"/>
                </a:cubicBezTo>
                <a:cubicBezTo>
                  <a:pt x="288" y="567"/>
                  <a:pt x="287" y="566"/>
                  <a:pt x="286" y="564"/>
                </a:cubicBezTo>
                <a:cubicBezTo>
                  <a:pt x="290" y="560"/>
                  <a:pt x="294" y="555"/>
                  <a:pt x="300" y="549"/>
                </a:cubicBezTo>
                <a:cubicBezTo>
                  <a:pt x="292" y="547"/>
                  <a:pt x="287" y="546"/>
                  <a:pt x="281" y="545"/>
                </a:cubicBezTo>
                <a:cubicBezTo>
                  <a:pt x="285" y="539"/>
                  <a:pt x="288" y="534"/>
                  <a:pt x="291" y="528"/>
                </a:cubicBezTo>
                <a:cubicBezTo>
                  <a:pt x="256" y="529"/>
                  <a:pt x="256" y="529"/>
                  <a:pt x="253" y="520"/>
                </a:cubicBezTo>
                <a:cubicBezTo>
                  <a:pt x="261" y="513"/>
                  <a:pt x="268" y="507"/>
                  <a:pt x="275" y="501"/>
                </a:cubicBezTo>
                <a:cubicBezTo>
                  <a:pt x="274" y="499"/>
                  <a:pt x="273" y="496"/>
                  <a:pt x="271" y="494"/>
                </a:cubicBezTo>
                <a:cubicBezTo>
                  <a:pt x="261" y="498"/>
                  <a:pt x="251" y="502"/>
                  <a:pt x="241" y="505"/>
                </a:cubicBezTo>
                <a:cubicBezTo>
                  <a:pt x="236" y="506"/>
                  <a:pt x="231" y="504"/>
                  <a:pt x="226" y="504"/>
                </a:cubicBezTo>
                <a:cubicBezTo>
                  <a:pt x="227" y="500"/>
                  <a:pt x="229" y="496"/>
                  <a:pt x="230" y="492"/>
                </a:cubicBezTo>
                <a:cubicBezTo>
                  <a:pt x="222" y="489"/>
                  <a:pt x="214" y="486"/>
                  <a:pt x="206" y="483"/>
                </a:cubicBezTo>
                <a:cubicBezTo>
                  <a:pt x="215" y="478"/>
                  <a:pt x="224" y="477"/>
                  <a:pt x="232" y="475"/>
                </a:cubicBezTo>
                <a:cubicBezTo>
                  <a:pt x="240" y="473"/>
                  <a:pt x="248" y="470"/>
                  <a:pt x="260" y="466"/>
                </a:cubicBezTo>
                <a:cubicBezTo>
                  <a:pt x="251" y="460"/>
                  <a:pt x="246" y="456"/>
                  <a:pt x="241" y="453"/>
                </a:cubicBezTo>
                <a:cubicBezTo>
                  <a:pt x="253" y="452"/>
                  <a:pt x="264" y="451"/>
                  <a:pt x="280" y="450"/>
                </a:cubicBezTo>
                <a:cubicBezTo>
                  <a:pt x="267" y="441"/>
                  <a:pt x="259" y="436"/>
                  <a:pt x="252" y="431"/>
                </a:cubicBezTo>
                <a:cubicBezTo>
                  <a:pt x="274" y="430"/>
                  <a:pt x="274" y="430"/>
                  <a:pt x="275" y="412"/>
                </a:cubicBezTo>
                <a:cubicBezTo>
                  <a:pt x="300" y="419"/>
                  <a:pt x="302" y="419"/>
                  <a:pt x="300" y="399"/>
                </a:cubicBezTo>
                <a:cubicBezTo>
                  <a:pt x="306" y="397"/>
                  <a:pt x="312" y="395"/>
                  <a:pt x="322" y="391"/>
                </a:cubicBezTo>
                <a:cubicBezTo>
                  <a:pt x="295" y="391"/>
                  <a:pt x="273" y="391"/>
                  <a:pt x="250" y="391"/>
                </a:cubicBezTo>
                <a:close/>
                <a:moveTo>
                  <a:pt x="479" y="493"/>
                </a:moveTo>
                <a:cubicBezTo>
                  <a:pt x="480" y="492"/>
                  <a:pt x="481" y="491"/>
                  <a:pt x="482" y="489"/>
                </a:cubicBezTo>
                <a:cubicBezTo>
                  <a:pt x="490" y="491"/>
                  <a:pt x="497" y="493"/>
                  <a:pt x="504" y="494"/>
                </a:cubicBezTo>
                <a:cubicBezTo>
                  <a:pt x="505" y="493"/>
                  <a:pt x="506" y="492"/>
                  <a:pt x="508" y="491"/>
                </a:cubicBezTo>
                <a:cubicBezTo>
                  <a:pt x="501" y="483"/>
                  <a:pt x="495" y="474"/>
                  <a:pt x="491" y="469"/>
                </a:cubicBezTo>
                <a:cubicBezTo>
                  <a:pt x="496" y="460"/>
                  <a:pt x="499" y="452"/>
                  <a:pt x="502" y="446"/>
                </a:cubicBezTo>
                <a:cubicBezTo>
                  <a:pt x="508" y="450"/>
                  <a:pt x="513" y="455"/>
                  <a:pt x="520" y="460"/>
                </a:cubicBezTo>
                <a:cubicBezTo>
                  <a:pt x="527" y="444"/>
                  <a:pt x="503" y="431"/>
                  <a:pt x="521" y="415"/>
                </a:cubicBezTo>
                <a:cubicBezTo>
                  <a:pt x="526" y="431"/>
                  <a:pt x="530" y="444"/>
                  <a:pt x="534" y="457"/>
                </a:cubicBezTo>
                <a:cubicBezTo>
                  <a:pt x="536" y="457"/>
                  <a:pt x="537" y="457"/>
                  <a:pt x="539" y="457"/>
                </a:cubicBezTo>
                <a:cubicBezTo>
                  <a:pt x="541" y="451"/>
                  <a:pt x="542" y="446"/>
                  <a:pt x="544" y="442"/>
                </a:cubicBezTo>
                <a:cubicBezTo>
                  <a:pt x="552" y="443"/>
                  <a:pt x="559" y="444"/>
                  <a:pt x="561" y="445"/>
                </a:cubicBezTo>
                <a:cubicBezTo>
                  <a:pt x="574" y="454"/>
                  <a:pt x="585" y="461"/>
                  <a:pt x="596" y="468"/>
                </a:cubicBezTo>
                <a:cubicBezTo>
                  <a:pt x="611" y="444"/>
                  <a:pt x="616" y="419"/>
                  <a:pt x="603" y="398"/>
                </a:cubicBezTo>
                <a:cubicBezTo>
                  <a:pt x="585" y="371"/>
                  <a:pt x="558" y="389"/>
                  <a:pt x="536" y="395"/>
                </a:cubicBezTo>
                <a:cubicBezTo>
                  <a:pt x="514" y="350"/>
                  <a:pt x="491" y="351"/>
                  <a:pt x="462" y="382"/>
                </a:cubicBezTo>
                <a:cubicBezTo>
                  <a:pt x="460" y="384"/>
                  <a:pt x="457" y="387"/>
                  <a:pt x="456" y="389"/>
                </a:cubicBezTo>
                <a:cubicBezTo>
                  <a:pt x="454" y="394"/>
                  <a:pt x="452" y="401"/>
                  <a:pt x="454" y="403"/>
                </a:cubicBezTo>
                <a:cubicBezTo>
                  <a:pt x="468" y="424"/>
                  <a:pt x="462" y="442"/>
                  <a:pt x="451" y="461"/>
                </a:cubicBezTo>
                <a:cubicBezTo>
                  <a:pt x="446" y="468"/>
                  <a:pt x="442" y="477"/>
                  <a:pt x="442" y="485"/>
                </a:cubicBezTo>
                <a:cubicBezTo>
                  <a:pt x="442" y="494"/>
                  <a:pt x="444" y="506"/>
                  <a:pt x="450" y="510"/>
                </a:cubicBezTo>
                <a:cubicBezTo>
                  <a:pt x="464" y="520"/>
                  <a:pt x="479" y="532"/>
                  <a:pt x="497" y="523"/>
                </a:cubicBezTo>
                <a:cubicBezTo>
                  <a:pt x="490" y="511"/>
                  <a:pt x="485" y="502"/>
                  <a:pt x="479" y="493"/>
                </a:cubicBezTo>
                <a:close/>
                <a:moveTo>
                  <a:pt x="2105" y="424"/>
                </a:moveTo>
                <a:cubicBezTo>
                  <a:pt x="2091" y="398"/>
                  <a:pt x="2067" y="388"/>
                  <a:pt x="2046" y="398"/>
                </a:cubicBezTo>
                <a:cubicBezTo>
                  <a:pt x="2032" y="405"/>
                  <a:pt x="2026" y="430"/>
                  <a:pt x="2020" y="449"/>
                </a:cubicBezTo>
                <a:cubicBezTo>
                  <a:pt x="2016" y="461"/>
                  <a:pt x="2022" y="472"/>
                  <a:pt x="2029" y="470"/>
                </a:cubicBezTo>
                <a:cubicBezTo>
                  <a:pt x="2039" y="462"/>
                  <a:pt x="2049" y="453"/>
                  <a:pt x="2061" y="443"/>
                </a:cubicBezTo>
                <a:cubicBezTo>
                  <a:pt x="2066" y="454"/>
                  <a:pt x="2068" y="459"/>
                  <a:pt x="2069" y="463"/>
                </a:cubicBezTo>
                <a:cubicBezTo>
                  <a:pt x="2077" y="459"/>
                  <a:pt x="2082" y="456"/>
                  <a:pt x="2093" y="450"/>
                </a:cubicBezTo>
                <a:cubicBezTo>
                  <a:pt x="2087" y="465"/>
                  <a:pt x="2082" y="475"/>
                  <a:pt x="2078" y="484"/>
                </a:cubicBezTo>
                <a:cubicBezTo>
                  <a:pt x="2079" y="486"/>
                  <a:pt x="2080" y="487"/>
                  <a:pt x="2081" y="488"/>
                </a:cubicBezTo>
                <a:cubicBezTo>
                  <a:pt x="2096" y="476"/>
                  <a:pt x="2110" y="464"/>
                  <a:pt x="2124" y="452"/>
                </a:cubicBezTo>
                <a:cubicBezTo>
                  <a:pt x="2125" y="454"/>
                  <a:pt x="2127" y="455"/>
                  <a:pt x="2128" y="457"/>
                </a:cubicBezTo>
                <a:cubicBezTo>
                  <a:pt x="2119" y="466"/>
                  <a:pt x="2111" y="476"/>
                  <a:pt x="2103" y="485"/>
                </a:cubicBezTo>
                <a:cubicBezTo>
                  <a:pt x="2104" y="487"/>
                  <a:pt x="2106" y="489"/>
                  <a:pt x="2107" y="491"/>
                </a:cubicBezTo>
                <a:cubicBezTo>
                  <a:pt x="2117" y="485"/>
                  <a:pt x="2126" y="479"/>
                  <a:pt x="2136" y="473"/>
                </a:cubicBezTo>
                <a:cubicBezTo>
                  <a:pt x="2144" y="496"/>
                  <a:pt x="2110" y="486"/>
                  <a:pt x="2113" y="509"/>
                </a:cubicBezTo>
                <a:cubicBezTo>
                  <a:pt x="2127" y="506"/>
                  <a:pt x="2140" y="502"/>
                  <a:pt x="2154" y="499"/>
                </a:cubicBezTo>
                <a:cubicBezTo>
                  <a:pt x="2155" y="501"/>
                  <a:pt x="2156" y="502"/>
                  <a:pt x="2157" y="504"/>
                </a:cubicBezTo>
                <a:cubicBezTo>
                  <a:pt x="2141" y="512"/>
                  <a:pt x="2128" y="522"/>
                  <a:pt x="2136" y="541"/>
                </a:cubicBezTo>
                <a:cubicBezTo>
                  <a:pt x="2128" y="543"/>
                  <a:pt x="2121" y="545"/>
                  <a:pt x="2112" y="548"/>
                </a:cubicBezTo>
                <a:cubicBezTo>
                  <a:pt x="2150" y="563"/>
                  <a:pt x="2185" y="539"/>
                  <a:pt x="2184" y="501"/>
                </a:cubicBezTo>
                <a:cubicBezTo>
                  <a:pt x="2184" y="495"/>
                  <a:pt x="2177" y="488"/>
                  <a:pt x="2172" y="482"/>
                </a:cubicBezTo>
                <a:cubicBezTo>
                  <a:pt x="2167" y="477"/>
                  <a:pt x="2161" y="473"/>
                  <a:pt x="2155" y="469"/>
                </a:cubicBezTo>
                <a:cubicBezTo>
                  <a:pt x="2178" y="460"/>
                  <a:pt x="2186" y="444"/>
                  <a:pt x="2183" y="427"/>
                </a:cubicBezTo>
                <a:cubicBezTo>
                  <a:pt x="2181" y="416"/>
                  <a:pt x="2172" y="402"/>
                  <a:pt x="2162" y="397"/>
                </a:cubicBezTo>
                <a:cubicBezTo>
                  <a:pt x="2147" y="389"/>
                  <a:pt x="2132" y="398"/>
                  <a:pt x="2121" y="410"/>
                </a:cubicBezTo>
                <a:cubicBezTo>
                  <a:pt x="2117" y="415"/>
                  <a:pt x="2111" y="418"/>
                  <a:pt x="2105" y="424"/>
                </a:cubicBezTo>
                <a:close/>
                <a:moveTo>
                  <a:pt x="541" y="2433"/>
                </a:moveTo>
                <a:cubicBezTo>
                  <a:pt x="546" y="2448"/>
                  <a:pt x="550" y="2460"/>
                  <a:pt x="555" y="2470"/>
                </a:cubicBezTo>
                <a:cubicBezTo>
                  <a:pt x="557" y="2474"/>
                  <a:pt x="564" y="2479"/>
                  <a:pt x="568" y="2479"/>
                </a:cubicBezTo>
                <a:cubicBezTo>
                  <a:pt x="595" y="2475"/>
                  <a:pt x="610" y="2489"/>
                  <a:pt x="623" y="2511"/>
                </a:cubicBezTo>
                <a:cubicBezTo>
                  <a:pt x="627" y="2517"/>
                  <a:pt x="635" y="2526"/>
                  <a:pt x="641" y="2526"/>
                </a:cubicBezTo>
                <a:cubicBezTo>
                  <a:pt x="657" y="2526"/>
                  <a:pt x="673" y="2523"/>
                  <a:pt x="689" y="2519"/>
                </a:cubicBezTo>
                <a:cubicBezTo>
                  <a:pt x="702" y="2516"/>
                  <a:pt x="706" y="2507"/>
                  <a:pt x="701" y="2493"/>
                </a:cubicBezTo>
                <a:cubicBezTo>
                  <a:pt x="690" y="2461"/>
                  <a:pt x="691" y="2429"/>
                  <a:pt x="706" y="2398"/>
                </a:cubicBezTo>
                <a:cubicBezTo>
                  <a:pt x="715" y="2379"/>
                  <a:pt x="707" y="2346"/>
                  <a:pt x="691" y="2332"/>
                </a:cubicBezTo>
                <a:cubicBezTo>
                  <a:pt x="689" y="2330"/>
                  <a:pt x="685" y="2331"/>
                  <a:pt x="677" y="2330"/>
                </a:cubicBezTo>
                <a:cubicBezTo>
                  <a:pt x="684" y="2337"/>
                  <a:pt x="687" y="2341"/>
                  <a:pt x="691" y="2346"/>
                </a:cubicBezTo>
                <a:cubicBezTo>
                  <a:pt x="684" y="2348"/>
                  <a:pt x="679" y="2349"/>
                  <a:pt x="675" y="2350"/>
                </a:cubicBezTo>
                <a:cubicBezTo>
                  <a:pt x="681" y="2361"/>
                  <a:pt x="686" y="2371"/>
                  <a:pt x="692" y="2381"/>
                </a:cubicBezTo>
                <a:cubicBezTo>
                  <a:pt x="691" y="2381"/>
                  <a:pt x="690" y="2382"/>
                  <a:pt x="689" y="2383"/>
                </a:cubicBezTo>
                <a:cubicBezTo>
                  <a:pt x="680" y="2376"/>
                  <a:pt x="671" y="2370"/>
                  <a:pt x="662" y="2363"/>
                </a:cubicBezTo>
                <a:cubicBezTo>
                  <a:pt x="661" y="2364"/>
                  <a:pt x="660" y="2365"/>
                  <a:pt x="659" y="2366"/>
                </a:cubicBezTo>
                <a:cubicBezTo>
                  <a:pt x="667" y="2379"/>
                  <a:pt x="675" y="2391"/>
                  <a:pt x="684" y="2403"/>
                </a:cubicBezTo>
                <a:cubicBezTo>
                  <a:pt x="682" y="2404"/>
                  <a:pt x="680" y="2405"/>
                  <a:pt x="678" y="2407"/>
                </a:cubicBezTo>
                <a:cubicBezTo>
                  <a:pt x="668" y="2395"/>
                  <a:pt x="658" y="2384"/>
                  <a:pt x="647" y="2373"/>
                </a:cubicBezTo>
                <a:cubicBezTo>
                  <a:pt x="646" y="2375"/>
                  <a:pt x="644" y="2376"/>
                  <a:pt x="643" y="2378"/>
                </a:cubicBezTo>
                <a:cubicBezTo>
                  <a:pt x="652" y="2392"/>
                  <a:pt x="661" y="2406"/>
                  <a:pt x="670" y="2420"/>
                </a:cubicBezTo>
                <a:cubicBezTo>
                  <a:pt x="667" y="2422"/>
                  <a:pt x="665" y="2423"/>
                  <a:pt x="662" y="2425"/>
                </a:cubicBezTo>
                <a:cubicBezTo>
                  <a:pt x="655" y="2414"/>
                  <a:pt x="648" y="2402"/>
                  <a:pt x="638" y="2388"/>
                </a:cubicBezTo>
                <a:cubicBezTo>
                  <a:pt x="637" y="2406"/>
                  <a:pt x="636" y="2421"/>
                  <a:pt x="636" y="2430"/>
                </a:cubicBezTo>
                <a:cubicBezTo>
                  <a:pt x="644" y="2432"/>
                  <a:pt x="651" y="2433"/>
                  <a:pt x="658" y="2434"/>
                </a:cubicBezTo>
                <a:cubicBezTo>
                  <a:pt x="658" y="2436"/>
                  <a:pt x="658" y="2438"/>
                  <a:pt x="657" y="2440"/>
                </a:cubicBezTo>
                <a:cubicBezTo>
                  <a:pt x="652" y="2442"/>
                  <a:pt x="647" y="2444"/>
                  <a:pt x="641" y="2446"/>
                </a:cubicBezTo>
                <a:cubicBezTo>
                  <a:pt x="643" y="2454"/>
                  <a:pt x="645" y="2461"/>
                  <a:pt x="648" y="2473"/>
                </a:cubicBezTo>
                <a:cubicBezTo>
                  <a:pt x="630" y="2459"/>
                  <a:pt x="630" y="2434"/>
                  <a:pt x="607" y="2429"/>
                </a:cubicBezTo>
                <a:cubicBezTo>
                  <a:pt x="617" y="2462"/>
                  <a:pt x="619" y="2472"/>
                  <a:pt x="614" y="2478"/>
                </a:cubicBezTo>
                <a:cubicBezTo>
                  <a:pt x="602" y="2447"/>
                  <a:pt x="575" y="2439"/>
                  <a:pt x="541" y="2433"/>
                </a:cubicBezTo>
                <a:close/>
                <a:moveTo>
                  <a:pt x="483" y="2316"/>
                </a:moveTo>
                <a:cubicBezTo>
                  <a:pt x="476" y="2305"/>
                  <a:pt x="470" y="2296"/>
                  <a:pt x="464" y="2287"/>
                </a:cubicBezTo>
                <a:cubicBezTo>
                  <a:pt x="452" y="2311"/>
                  <a:pt x="460" y="2328"/>
                  <a:pt x="474" y="2342"/>
                </a:cubicBezTo>
                <a:cubicBezTo>
                  <a:pt x="506" y="2374"/>
                  <a:pt x="546" y="2387"/>
                  <a:pt x="590" y="2383"/>
                </a:cubicBezTo>
                <a:cubicBezTo>
                  <a:pt x="595" y="2382"/>
                  <a:pt x="604" y="2378"/>
                  <a:pt x="604" y="2375"/>
                </a:cubicBezTo>
                <a:cubicBezTo>
                  <a:pt x="605" y="2370"/>
                  <a:pt x="600" y="2364"/>
                  <a:pt x="597" y="2358"/>
                </a:cubicBezTo>
                <a:cubicBezTo>
                  <a:pt x="594" y="2352"/>
                  <a:pt x="589" y="2346"/>
                  <a:pt x="583" y="2337"/>
                </a:cubicBezTo>
                <a:cubicBezTo>
                  <a:pt x="630" y="2340"/>
                  <a:pt x="651" y="2326"/>
                  <a:pt x="659" y="2290"/>
                </a:cubicBezTo>
                <a:cubicBezTo>
                  <a:pt x="667" y="2257"/>
                  <a:pt x="658" y="2230"/>
                  <a:pt x="632" y="2218"/>
                </a:cubicBezTo>
                <a:cubicBezTo>
                  <a:pt x="655" y="2281"/>
                  <a:pt x="598" y="2293"/>
                  <a:pt x="570" y="2324"/>
                </a:cubicBezTo>
                <a:cubicBezTo>
                  <a:pt x="568" y="2315"/>
                  <a:pt x="566" y="2307"/>
                  <a:pt x="563" y="2296"/>
                </a:cubicBezTo>
                <a:cubicBezTo>
                  <a:pt x="555" y="2306"/>
                  <a:pt x="551" y="2312"/>
                  <a:pt x="545" y="2320"/>
                </a:cubicBezTo>
                <a:cubicBezTo>
                  <a:pt x="542" y="2308"/>
                  <a:pt x="540" y="2300"/>
                  <a:pt x="538" y="2292"/>
                </a:cubicBezTo>
                <a:cubicBezTo>
                  <a:pt x="536" y="2292"/>
                  <a:pt x="535" y="2293"/>
                  <a:pt x="533" y="2293"/>
                </a:cubicBezTo>
                <a:cubicBezTo>
                  <a:pt x="532" y="2305"/>
                  <a:pt x="530" y="2318"/>
                  <a:pt x="528" y="2330"/>
                </a:cubicBezTo>
                <a:cubicBezTo>
                  <a:pt x="527" y="2330"/>
                  <a:pt x="526" y="2330"/>
                  <a:pt x="525" y="2330"/>
                </a:cubicBezTo>
                <a:cubicBezTo>
                  <a:pt x="523" y="2325"/>
                  <a:pt x="522" y="2319"/>
                  <a:pt x="518" y="2306"/>
                </a:cubicBezTo>
                <a:cubicBezTo>
                  <a:pt x="511" y="2319"/>
                  <a:pt x="506" y="2327"/>
                  <a:pt x="501" y="2335"/>
                </a:cubicBezTo>
                <a:cubicBezTo>
                  <a:pt x="499" y="2333"/>
                  <a:pt x="497" y="2332"/>
                  <a:pt x="495" y="2330"/>
                </a:cubicBezTo>
                <a:cubicBezTo>
                  <a:pt x="498" y="2320"/>
                  <a:pt x="501" y="2310"/>
                  <a:pt x="503" y="2301"/>
                </a:cubicBezTo>
                <a:cubicBezTo>
                  <a:pt x="501" y="2300"/>
                  <a:pt x="499" y="2299"/>
                  <a:pt x="497" y="2299"/>
                </a:cubicBezTo>
                <a:cubicBezTo>
                  <a:pt x="493" y="2303"/>
                  <a:pt x="490" y="2308"/>
                  <a:pt x="483" y="2316"/>
                </a:cubicBezTo>
                <a:close/>
                <a:moveTo>
                  <a:pt x="590" y="302"/>
                </a:moveTo>
                <a:cubicBezTo>
                  <a:pt x="592" y="302"/>
                  <a:pt x="595" y="303"/>
                  <a:pt x="597" y="303"/>
                </a:cubicBezTo>
                <a:cubicBezTo>
                  <a:pt x="595" y="313"/>
                  <a:pt x="592" y="324"/>
                  <a:pt x="590" y="334"/>
                </a:cubicBezTo>
                <a:cubicBezTo>
                  <a:pt x="589" y="340"/>
                  <a:pt x="592" y="347"/>
                  <a:pt x="593" y="353"/>
                </a:cubicBezTo>
                <a:cubicBezTo>
                  <a:pt x="597" y="348"/>
                  <a:pt x="601" y="343"/>
                  <a:pt x="605" y="338"/>
                </a:cubicBezTo>
                <a:cubicBezTo>
                  <a:pt x="608" y="333"/>
                  <a:pt x="611" y="328"/>
                  <a:pt x="614" y="323"/>
                </a:cubicBezTo>
                <a:cubicBezTo>
                  <a:pt x="616" y="324"/>
                  <a:pt x="617" y="325"/>
                  <a:pt x="619" y="326"/>
                </a:cubicBezTo>
                <a:cubicBezTo>
                  <a:pt x="617" y="334"/>
                  <a:pt x="616" y="341"/>
                  <a:pt x="614" y="351"/>
                </a:cubicBezTo>
                <a:cubicBezTo>
                  <a:pt x="623" y="351"/>
                  <a:pt x="629" y="351"/>
                  <a:pt x="637" y="352"/>
                </a:cubicBezTo>
                <a:cubicBezTo>
                  <a:pt x="633" y="358"/>
                  <a:pt x="630" y="364"/>
                  <a:pt x="627" y="370"/>
                </a:cubicBezTo>
                <a:cubicBezTo>
                  <a:pt x="634" y="373"/>
                  <a:pt x="639" y="375"/>
                  <a:pt x="644" y="377"/>
                </a:cubicBezTo>
                <a:cubicBezTo>
                  <a:pt x="642" y="400"/>
                  <a:pt x="639" y="423"/>
                  <a:pt x="636" y="451"/>
                </a:cubicBezTo>
                <a:cubicBezTo>
                  <a:pt x="666" y="428"/>
                  <a:pt x="676" y="402"/>
                  <a:pt x="676" y="371"/>
                </a:cubicBezTo>
                <a:cubicBezTo>
                  <a:pt x="677" y="341"/>
                  <a:pt x="663" y="321"/>
                  <a:pt x="634" y="313"/>
                </a:cubicBezTo>
                <a:cubicBezTo>
                  <a:pt x="633" y="304"/>
                  <a:pt x="633" y="295"/>
                  <a:pt x="631" y="287"/>
                </a:cubicBezTo>
                <a:cubicBezTo>
                  <a:pt x="627" y="270"/>
                  <a:pt x="615" y="262"/>
                  <a:pt x="598" y="259"/>
                </a:cubicBezTo>
                <a:cubicBezTo>
                  <a:pt x="584" y="257"/>
                  <a:pt x="578" y="263"/>
                  <a:pt x="570" y="274"/>
                </a:cubicBezTo>
                <a:cubicBezTo>
                  <a:pt x="562" y="285"/>
                  <a:pt x="548" y="293"/>
                  <a:pt x="535" y="298"/>
                </a:cubicBezTo>
                <a:cubicBezTo>
                  <a:pt x="522" y="304"/>
                  <a:pt x="507" y="306"/>
                  <a:pt x="493" y="311"/>
                </a:cubicBezTo>
                <a:cubicBezTo>
                  <a:pt x="472" y="319"/>
                  <a:pt x="461" y="335"/>
                  <a:pt x="460" y="357"/>
                </a:cubicBezTo>
                <a:cubicBezTo>
                  <a:pt x="461" y="359"/>
                  <a:pt x="463" y="360"/>
                  <a:pt x="465" y="362"/>
                </a:cubicBezTo>
                <a:cubicBezTo>
                  <a:pt x="477" y="350"/>
                  <a:pt x="489" y="339"/>
                  <a:pt x="502" y="327"/>
                </a:cubicBezTo>
                <a:cubicBezTo>
                  <a:pt x="504" y="332"/>
                  <a:pt x="507" y="337"/>
                  <a:pt x="511" y="343"/>
                </a:cubicBezTo>
                <a:cubicBezTo>
                  <a:pt x="518" y="336"/>
                  <a:pt x="523" y="329"/>
                  <a:pt x="529" y="322"/>
                </a:cubicBezTo>
                <a:cubicBezTo>
                  <a:pt x="531" y="330"/>
                  <a:pt x="532" y="336"/>
                  <a:pt x="534" y="344"/>
                </a:cubicBezTo>
                <a:cubicBezTo>
                  <a:pt x="539" y="340"/>
                  <a:pt x="543" y="337"/>
                  <a:pt x="547" y="334"/>
                </a:cubicBezTo>
                <a:cubicBezTo>
                  <a:pt x="549" y="343"/>
                  <a:pt x="551" y="350"/>
                  <a:pt x="552" y="357"/>
                </a:cubicBezTo>
                <a:cubicBezTo>
                  <a:pt x="554" y="357"/>
                  <a:pt x="555" y="357"/>
                  <a:pt x="557" y="357"/>
                </a:cubicBezTo>
                <a:cubicBezTo>
                  <a:pt x="559" y="344"/>
                  <a:pt x="561" y="331"/>
                  <a:pt x="563" y="319"/>
                </a:cubicBezTo>
                <a:cubicBezTo>
                  <a:pt x="564" y="319"/>
                  <a:pt x="565" y="319"/>
                  <a:pt x="566" y="319"/>
                </a:cubicBezTo>
                <a:cubicBezTo>
                  <a:pt x="568" y="329"/>
                  <a:pt x="570" y="339"/>
                  <a:pt x="573" y="349"/>
                </a:cubicBezTo>
                <a:cubicBezTo>
                  <a:pt x="574" y="349"/>
                  <a:pt x="576" y="349"/>
                  <a:pt x="578" y="349"/>
                </a:cubicBezTo>
                <a:cubicBezTo>
                  <a:pt x="582" y="333"/>
                  <a:pt x="586" y="317"/>
                  <a:pt x="590" y="302"/>
                </a:cubicBezTo>
                <a:close/>
                <a:moveTo>
                  <a:pt x="2073" y="1047"/>
                </a:moveTo>
                <a:cubicBezTo>
                  <a:pt x="2072" y="1046"/>
                  <a:pt x="2070" y="1045"/>
                  <a:pt x="2068" y="1044"/>
                </a:cubicBezTo>
                <a:cubicBezTo>
                  <a:pt x="2068" y="1038"/>
                  <a:pt x="2069" y="1032"/>
                  <a:pt x="2068" y="1026"/>
                </a:cubicBezTo>
                <a:cubicBezTo>
                  <a:pt x="2067" y="991"/>
                  <a:pt x="2056" y="959"/>
                  <a:pt x="2033" y="933"/>
                </a:cubicBezTo>
                <a:cubicBezTo>
                  <a:pt x="2021" y="919"/>
                  <a:pt x="2006" y="909"/>
                  <a:pt x="1987" y="918"/>
                </a:cubicBezTo>
                <a:cubicBezTo>
                  <a:pt x="2003" y="964"/>
                  <a:pt x="2018" y="1008"/>
                  <a:pt x="2036" y="1052"/>
                </a:cubicBezTo>
                <a:cubicBezTo>
                  <a:pt x="2046" y="1076"/>
                  <a:pt x="2058" y="1099"/>
                  <a:pt x="2073" y="1120"/>
                </a:cubicBezTo>
                <a:cubicBezTo>
                  <a:pt x="2081" y="1133"/>
                  <a:pt x="2095" y="1143"/>
                  <a:pt x="2107" y="1154"/>
                </a:cubicBezTo>
                <a:cubicBezTo>
                  <a:pt x="2108" y="1153"/>
                  <a:pt x="2110" y="1151"/>
                  <a:pt x="2112" y="1150"/>
                </a:cubicBezTo>
                <a:cubicBezTo>
                  <a:pt x="2107" y="1102"/>
                  <a:pt x="2123" y="1052"/>
                  <a:pt x="2102" y="1003"/>
                </a:cubicBezTo>
                <a:cubicBezTo>
                  <a:pt x="2097" y="1011"/>
                  <a:pt x="2094" y="1020"/>
                  <a:pt x="2090" y="1028"/>
                </a:cubicBezTo>
                <a:cubicBezTo>
                  <a:pt x="2085" y="1035"/>
                  <a:pt x="2079" y="1040"/>
                  <a:pt x="2073" y="1047"/>
                </a:cubicBezTo>
                <a:close/>
                <a:moveTo>
                  <a:pt x="2285" y="434"/>
                </a:moveTo>
                <a:cubicBezTo>
                  <a:pt x="2287" y="435"/>
                  <a:pt x="2290" y="436"/>
                  <a:pt x="2292" y="436"/>
                </a:cubicBezTo>
                <a:cubicBezTo>
                  <a:pt x="2299" y="421"/>
                  <a:pt x="2308" y="406"/>
                  <a:pt x="2313" y="390"/>
                </a:cubicBezTo>
                <a:cubicBezTo>
                  <a:pt x="2315" y="382"/>
                  <a:pt x="2311" y="370"/>
                  <a:pt x="2305" y="364"/>
                </a:cubicBezTo>
                <a:cubicBezTo>
                  <a:pt x="2289" y="347"/>
                  <a:pt x="2288" y="330"/>
                  <a:pt x="2296" y="311"/>
                </a:cubicBezTo>
                <a:cubicBezTo>
                  <a:pt x="2299" y="305"/>
                  <a:pt x="2301" y="299"/>
                  <a:pt x="2300" y="294"/>
                </a:cubicBezTo>
                <a:cubicBezTo>
                  <a:pt x="2287" y="261"/>
                  <a:pt x="2269" y="253"/>
                  <a:pt x="2234" y="265"/>
                </a:cubicBezTo>
                <a:cubicBezTo>
                  <a:pt x="2230" y="267"/>
                  <a:pt x="2225" y="268"/>
                  <a:pt x="2221" y="270"/>
                </a:cubicBezTo>
                <a:cubicBezTo>
                  <a:pt x="2210" y="277"/>
                  <a:pt x="2202" y="277"/>
                  <a:pt x="2194" y="264"/>
                </a:cubicBezTo>
                <a:cubicBezTo>
                  <a:pt x="2189" y="257"/>
                  <a:pt x="2176" y="250"/>
                  <a:pt x="2169" y="252"/>
                </a:cubicBezTo>
                <a:cubicBezTo>
                  <a:pt x="2145" y="257"/>
                  <a:pt x="2127" y="271"/>
                  <a:pt x="2115" y="291"/>
                </a:cubicBezTo>
                <a:cubicBezTo>
                  <a:pt x="2116" y="293"/>
                  <a:pt x="2117" y="295"/>
                  <a:pt x="2118" y="297"/>
                </a:cubicBezTo>
                <a:cubicBezTo>
                  <a:pt x="2130" y="292"/>
                  <a:pt x="2142" y="286"/>
                  <a:pt x="2154" y="281"/>
                </a:cubicBezTo>
                <a:cubicBezTo>
                  <a:pt x="2156" y="288"/>
                  <a:pt x="2158" y="295"/>
                  <a:pt x="2160" y="303"/>
                </a:cubicBezTo>
                <a:cubicBezTo>
                  <a:pt x="2167" y="299"/>
                  <a:pt x="2173" y="296"/>
                  <a:pt x="2177" y="294"/>
                </a:cubicBezTo>
                <a:cubicBezTo>
                  <a:pt x="2177" y="304"/>
                  <a:pt x="2176" y="313"/>
                  <a:pt x="2176" y="321"/>
                </a:cubicBezTo>
                <a:cubicBezTo>
                  <a:pt x="2190" y="312"/>
                  <a:pt x="2189" y="291"/>
                  <a:pt x="2212" y="293"/>
                </a:cubicBezTo>
                <a:cubicBezTo>
                  <a:pt x="2203" y="309"/>
                  <a:pt x="2187" y="321"/>
                  <a:pt x="2194" y="341"/>
                </a:cubicBezTo>
                <a:cubicBezTo>
                  <a:pt x="2204" y="327"/>
                  <a:pt x="2214" y="313"/>
                  <a:pt x="2223" y="299"/>
                </a:cubicBezTo>
                <a:cubicBezTo>
                  <a:pt x="2226" y="318"/>
                  <a:pt x="2204" y="329"/>
                  <a:pt x="2209" y="352"/>
                </a:cubicBezTo>
                <a:cubicBezTo>
                  <a:pt x="2226" y="341"/>
                  <a:pt x="2224" y="317"/>
                  <a:pt x="2246" y="316"/>
                </a:cubicBezTo>
                <a:cubicBezTo>
                  <a:pt x="2232" y="343"/>
                  <a:pt x="2232" y="343"/>
                  <a:pt x="2238" y="349"/>
                </a:cubicBezTo>
                <a:cubicBezTo>
                  <a:pt x="2246" y="338"/>
                  <a:pt x="2254" y="326"/>
                  <a:pt x="2262" y="315"/>
                </a:cubicBezTo>
                <a:cubicBezTo>
                  <a:pt x="2264" y="316"/>
                  <a:pt x="2266" y="318"/>
                  <a:pt x="2269" y="319"/>
                </a:cubicBezTo>
                <a:cubicBezTo>
                  <a:pt x="2265" y="325"/>
                  <a:pt x="2262" y="331"/>
                  <a:pt x="2259" y="337"/>
                </a:cubicBezTo>
                <a:cubicBezTo>
                  <a:pt x="2256" y="343"/>
                  <a:pt x="2253" y="349"/>
                  <a:pt x="2250" y="355"/>
                </a:cubicBezTo>
                <a:cubicBezTo>
                  <a:pt x="2257" y="354"/>
                  <a:pt x="2263" y="354"/>
                  <a:pt x="2271" y="353"/>
                </a:cubicBezTo>
                <a:cubicBezTo>
                  <a:pt x="2268" y="372"/>
                  <a:pt x="2281" y="368"/>
                  <a:pt x="2295" y="363"/>
                </a:cubicBezTo>
                <a:cubicBezTo>
                  <a:pt x="2291" y="389"/>
                  <a:pt x="2288" y="411"/>
                  <a:pt x="2285" y="434"/>
                </a:cubicBezTo>
                <a:close/>
                <a:moveTo>
                  <a:pt x="1978" y="2250"/>
                </a:moveTo>
                <a:cubicBezTo>
                  <a:pt x="1953" y="2293"/>
                  <a:pt x="1961" y="2319"/>
                  <a:pt x="1997" y="2338"/>
                </a:cubicBezTo>
                <a:cubicBezTo>
                  <a:pt x="2017" y="2349"/>
                  <a:pt x="2036" y="2363"/>
                  <a:pt x="2055" y="2375"/>
                </a:cubicBezTo>
                <a:cubicBezTo>
                  <a:pt x="2058" y="2377"/>
                  <a:pt x="2063" y="2378"/>
                  <a:pt x="2066" y="2376"/>
                </a:cubicBezTo>
                <a:cubicBezTo>
                  <a:pt x="2104" y="2359"/>
                  <a:pt x="2140" y="2340"/>
                  <a:pt x="2165" y="2305"/>
                </a:cubicBezTo>
                <a:cubicBezTo>
                  <a:pt x="2175" y="2292"/>
                  <a:pt x="2180" y="2277"/>
                  <a:pt x="2172" y="2263"/>
                </a:cubicBezTo>
                <a:cubicBezTo>
                  <a:pt x="2162" y="2268"/>
                  <a:pt x="2153" y="2273"/>
                  <a:pt x="2142" y="2279"/>
                </a:cubicBezTo>
                <a:cubicBezTo>
                  <a:pt x="2143" y="2281"/>
                  <a:pt x="2145" y="2285"/>
                  <a:pt x="2145" y="2287"/>
                </a:cubicBezTo>
                <a:cubicBezTo>
                  <a:pt x="2140" y="2293"/>
                  <a:pt x="2134" y="2299"/>
                  <a:pt x="2127" y="2306"/>
                </a:cubicBezTo>
                <a:cubicBezTo>
                  <a:pt x="2122" y="2298"/>
                  <a:pt x="2115" y="2289"/>
                  <a:pt x="2109" y="2280"/>
                </a:cubicBezTo>
                <a:cubicBezTo>
                  <a:pt x="2107" y="2281"/>
                  <a:pt x="2106" y="2282"/>
                  <a:pt x="2105" y="2283"/>
                </a:cubicBezTo>
                <a:cubicBezTo>
                  <a:pt x="2105" y="2288"/>
                  <a:pt x="2106" y="2294"/>
                  <a:pt x="2107" y="2301"/>
                </a:cubicBezTo>
                <a:cubicBezTo>
                  <a:pt x="2099" y="2295"/>
                  <a:pt x="2092" y="2290"/>
                  <a:pt x="2084" y="2285"/>
                </a:cubicBezTo>
                <a:cubicBezTo>
                  <a:pt x="2077" y="2305"/>
                  <a:pt x="2100" y="2321"/>
                  <a:pt x="2089" y="2343"/>
                </a:cubicBezTo>
                <a:cubicBezTo>
                  <a:pt x="2082" y="2329"/>
                  <a:pt x="2077" y="2319"/>
                  <a:pt x="2070" y="2305"/>
                </a:cubicBezTo>
                <a:cubicBezTo>
                  <a:pt x="2066" y="2317"/>
                  <a:pt x="2064" y="2323"/>
                  <a:pt x="2060" y="2335"/>
                </a:cubicBezTo>
                <a:cubicBezTo>
                  <a:pt x="2057" y="2322"/>
                  <a:pt x="2056" y="2314"/>
                  <a:pt x="2054" y="2304"/>
                </a:cubicBezTo>
                <a:cubicBezTo>
                  <a:pt x="2045" y="2310"/>
                  <a:pt x="2039" y="2314"/>
                  <a:pt x="2032" y="2318"/>
                </a:cubicBezTo>
                <a:cubicBezTo>
                  <a:pt x="2031" y="2313"/>
                  <a:pt x="2029" y="2308"/>
                  <a:pt x="2027" y="2302"/>
                </a:cubicBezTo>
                <a:cubicBezTo>
                  <a:pt x="2021" y="2306"/>
                  <a:pt x="2017" y="2309"/>
                  <a:pt x="2015" y="2310"/>
                </a:cubicBezTo>
                <a:cubicBezTo>
                  <a:pt x="2003" y="2290"/>
                  <a:pt x="1992" y="2272"/>
                  <a:pt x="1978" y="2250"/>
                </a:cubicBezTo>
                <a:close/>
                <a:moveTo>
                  <a:pt x="2180" y="2351"/>
                </a:moveTo>
                <a:cubicBezTo>
                  <a:pt x="2182" y="2357"/>
                  <a:pt x="2185" y="2363"/>
                  <a:pt x="2188" y="2371"/>
                </a:cubicBezTo>
                <a:cubicBezTo>
                  <a:pt x="2204" y="2366"/>
                  <a:pt x="2219" y="2362"/>
                  <a:pt x="2233" y="2357"/>
                </a:cubicBezTo>
                <a:cubicBezTo>
                  <a:pt x="2298" y="2334"/>
                  <a:pt x="2318" y="2298"/>
                  <a:pt x="2309" y="2229"/>
                </a:cubicBezTo>
                <a:cubicBezTo>
                  <a:pt x="2305" y="2204"/>
                  <a:pt x="2286" y="2194"/>
                  <a:pt x="2271" y="2180"/>
                </a:cubicBezTo>
                <a:cubicBezTo>
                  <a:pt x="2269" y="2178"/>
                  <a:pt x="2264" y="2179"/>
                  <a:pt x="2257" y="2179"/>
                </a:cubicBezTo>
                <a:cubicBezTo>
                  <a:pt x="2267" y="2197"/>
                  <a:pt x="2275" y="2212"/>
                  <a:pt x="2284" y="2228"/>
                </a:cubicBezTo>
                <a:cubicBezTo>
                  <a:pt x="2267" y="2235"/>
                  <a:pt x="2254" y="2213"/>
                  <a:pt x="2241" y="2230"/>
                </a:cubicBezTo>
                <a:cubicBezTo>
                  <a:pt x="2249" y="2235"/>
                  <a:pt x="2257" y="2240"/>
                  <a:pt x="2269" y="2248"/>
                </a:cubicBezTo>
                <a:cubicBezTo>
                  <a:pt x="2256" y="2247"/>
                  <a:pt x="2249" y="2247"/>
                  <a:pt x="2243" y="2247"/>
                </a:cubicBezTo>
                <a:cubicBezTo>
                  <a:pt x="2243" y="2248"/>
                  <a:pt x="2242" y="2249"/>
                  <a:pt x="2242" y="2251"/>
                </a:cubicBezTo>
                <a:cubicBezTo>
                  <a:pt x="2249" y="2256"/>
                  <a:pt x="2256" y="2261"/>
                  <a:pt x="2263" y="2267"/>
                </a:cubicBezTo>
                <a:cubicBezTo>
                  <a:pt x="2262" y="2269"/>
                  <a:pt x="2261" y="2271"/>
                  <a:pt x="2260" y="2272"/>
                </a:cubicBezTo>
                <a:cubicBezTo>
                  <a:pt x="2244" y="2266"/>
                  <a:pt x="2229" y="2260"/>
                  <a:pt x="2213" y="2254"/>
                </a:cubicBezTo>
                <a:cubicBezTo>
                  <a:pt x="2212" y="2257"/>
                  <a:pt x="2211" y="2259"/>
                  <a:pt x="2210" y="2261"/>
                </a:cubicBezTo>
                <a:cubicBezTo>
                  <a:pt x="2226" y="2272"/>
                  <a:pt x="2241" y="2282"/>
                  <a:pt x="2257" y="2292"/>
                </a:cubicBezTo>
                <a:cubicBezTo>
                  <a:pt x="2256" y="2294"/>
                  <a:pt x="2254" y="2297"/>
                  <a:pt x="2253" y="2299"/>
                </a:cubicBezTo>
                <a:cubicBezTo>
                  <a:pt x="2245" y="2295"/>
                  <a:pt x="2237" y="2291"/>
                  <a:pt x="2229" y="2287"/>
                </a:cubicBezTo>
                <a:cubicBezTo>
                  <a:pt x="2221" y="2283"/>
                  <a:pt x="2213" y="2274"/>
                  <a:pt x="2206" y="2287"/>
                </a:cubicBezTo>
                <a:cubicBezTo>
                  <a:pt x="2220" y="2297"/>
                  <a:pt x="2233" y="2307"/>
                  <a:pt x="2247" y="2317"/>
                </a:cubicBezTo>
                <a:cubicBezTo>
                  <a:pt x="2230" y="2322"/>
                  <a:pt x="2221" y="2299"/>
                  <a:pt x="2204" y="2312"/>
                </a:cubicBezTo>
                <a:cubicBezTo>
                  <a:pt x="2208" y="2318"/>
                  <a:pt x="2211" y="2323"/>
                  <a:pt x="2214" y="2327"/>
                </a:cubicBezTo>
                <a:cubicBezTo>
                  <a:pt x="2204" y="2328"/>
                  <a:pt x="2196" y="2329"/>
                  <a:pt x="2186" y="2331"/>
                </a:cubicBezTo>
                <a:cubicBezTo>
                  <a:pt x="2191" y="2337"/>
                  <a:pt x="2194" y="2341"/>
                  <a:pt x="2198" y="2346"/>
                </a:cubicBezTo>
                <a:cubicBezTo>
                  <a:pt x="2191" y="2347"/>
                  <a:pt x="2186" y="2349"/>
                  <a:pt x="2180" y="2351"/>
                </a:cubicBezTo>
                <a:close/>
                <a:moveTo>
                  <a:pt x="434" y="312"/>
                </a:moveTo>
                <a:cubicBezTo>
                  <a:pt x="427" y="297"/>
                  <a:pt x="422" y="285"/>
                  <a:pt x="416" y="273"/>
                </a:cubicBezTo>
                <a:cubicBezTo>
                  <a:pt x="417" y="273"/>
                  <a:pt x="418" y="272"/>
                  <a:pt x="419" y="272"/>
                </a:cubicBezTo>
                <a:cubicBezTo>
                  <a:pt x="425" y="276"/>
                  <a:pt x="431" y="281"/>
                  <a:pt x="440" y="288"/>
                </a:cubicBezTo>
                <a:cubicBezTo>
                  <a:pt x="439" y="276"/>
                  <a:pt x="438" y="269"/>
                  <a:pt x="437" y="262"/>
                </a:cubicBezTo>
                <a:cubicBezTo>
                  <a:pt x="439" y="260"/>
                  <a:pt x="442" y="258"/>
                  <a:pt x="444" y="256"/>
                </a:cubicBezTo>
                <a:cubicBezTo>
                  <a:pt x="448" y="264"/>
                  <a:pt x="452" y="271"/>
                  <a:pt x="457" y="281"/>
                </a:cubicBezTo>
                <a:cubicBezTo>
                  <a:pt x="475" y="253"/>
                  <a:pt x="497" y="255"/>
                  <a:pt x="522" y="268"/>
                </a:cubicBezTo>
                <a:cubicBezTo>
                  <a:pt x="519" y="241"/>
                  <a:pt x="491" y="222"/>
                  <a:pt x="470" y="231"/>
                </a:cubicBezTo>
                <a:cubicBezTo>
                  <a:pt x="451" y="239"/>
                  <a:pt x="433" y="239"/>
                  <a:pt x="416" y="229"/>
                </a:cubicBezTo>
                <a:cubicBezTo>
                  <a:pt x="406" y="223"/>
                  <a:pt x="399" y="226"/>
                  <a:pt x="393" y="235"/>
                </a:cubicBezTo>
                <a:cubicBezTo>
                  <a:pt x="374" y="263"/>
                  <a:pt x="354" y="291"/>
                  <a:pt x="337" y="321"/>
                </a:cubicBezTo>
                <a:cubicBezTo>
                  <a:pt x="330" y="333"/>
                  <a:pt x="328" y="349"/>
                  <a:pt x="327" y="364"/>
                </a:cubicBezTo>
                <a:cubicBezTo>
                  <a:pt x="326" y="382"/>
                  <a:pt x="338" y="392"/>
                  <a:pt x="355" y="392"/>
                </a:cubicBezTo>
                <a:cubicBezTo>
                  <a:pt x="351" y="386"/>
                  <a:pt x="346" y="379"/>
                  <a:pt x="341" y="373"/>
                </a:cubicBezTo>
                <a:cubicBezTo>
                  <a:pt x="362" y="365"/>
                  <a:pt x="362" y="365"/>
                  <a:pt x="366" y="335"/>
                </a:cubicBezTo>
                <a:cubicBezTo>
                  <a:pt x="371" y="335"/>
                  <a:pt x="376" y="335"/>
                  <a:pt x="381" y="336"/>
                </a:cubicBezTo>
                <a:cubicBezTo>
                  <a:pt x="380" y="308"/>
                  <a:pt x="382" y="307"/>
                  <a:pt x="434" y="312"/>
                </a:cubicBezTo>
                <a:close/>
                <a:moveTo>
                  <a:pt x="2241" y="2172"/>
                </a:moveTo>
                <a:cubicBezTo>
                  <a:pt x="2276" y="2168"/>
                  <a:pt x="2292" y="2147"/>
                  <a:pt x="2284" y="2115"/>
                </a:cubicBezTo>
                <a:cubicBezTo>
                  <a:pt x="2280" y="2095"/>
                  <a:pt x="2271" y="2091"/>
                  <a:pt x="2253" y="2099"/>
                </a:cubicBezTo>
                <a:cubicBezTo>
                  <a:pt x="2244" y="2102"/>
                  <a:pt x="2235" y="2105"/>
                  <a:pt x="2226" y="2108"/>
                </a:cubicBezTo>
                <a:cubicBezTo>
                  <a:pt x="2219" y="2065"/>
                  <a:pt x="2207" y="2049"/>
                  <a:pt x="2179" y="2043"/>
                </a:cubicBezTo>
                <a:cubicBezTo>
                  <a:pt x="2159" y="2040"/>
                  <a:pt x="2144" y="2045"/>
                  <a:pt x="2137" y="2057"/>
                </a:cubicBezTo>
                <a:cubicBezTo>
                  <a:pt x="2143" y="2062"/>
                  <a:pt x="2149" y="2066"/>
                  <a:pt x="2155" y="2070"/>
                </a:cubicBezTo>
                <a:cubicBezTo>
                  <a:pt x="2178" y="2074"/>
                  <a:pt x="2208" y="2096"/>
                  <a:pt x="2201" y="2111"/>
                </a:cubicBezTo>
                <a:cubicBezTo>
                  <a:pt x="2206" y="2114"/>
                  <a:pt x="2212" y="2117"/>
                  <a:pt x="2218" y="2120"/>
                </a:cubicBezTo>
                <a:cubicBezTo>
                  <a:pt x="2210" y="2126"/>
                  <a:pt x="2202" y="2132"/>
                  <a:pt x="2192" y="2140"/>
                </a:cubicBezTo>
                <a:cubicBezTo>
                  <a:pt x="2207" y="2143"/>
                  <a:pt x="2216" y="2144"/>
                  <a:pt x="2225" y="2146"/>
                </a:cubicBezTo>
                <a:cubicBezTo>
                  <a:pt x="2225" y="2147"/>
                  <a:pt x="2225" y="2148"/>
                  <a:pt x="2225" y="2149"/>
                </a:cubicBezTo>
                <a:cubicBezTo>
                  <a:pt x="2214" y="2151"/>
                  <a:pt x="2204" y="2152"/>
                  <a:pt x="2193" y="2153"/>
                </a:cubicBezTo>
                <a:cubicBezTo>
                  <a:pt x="2193" y="2155"/>
                  <a:pt x="2192" y="2157"/>
                  <a:pt x="2191" y="2159"/>
                </a:cubicBezTo>
                <a:cubicBezTo>
                  <a:pt x="2196" y="2161"/>
                  <a:pt x="2201" y="2164"/>
                  <a:pt x="2207" y="2166"/>
                </a:cubicBezTo>
                <a:cubicBezTo>
                  <a:pt x="2198" y="2170"/>
                  <a:pt x="2193" y="2172"/>
                  <a:pt x="2186" y="2175"/>
                </a:cubicBezTo>
                <a:cubicBezTo>
                  <a:pt x="2199" y="2181"/>
                  <a:pt x="2209" y="2187"/>
                  <a:pt x="2216" y="2190"/>
                </a:cubicBezTo>
                <a:cubicBezTo>
                  <a:pt x="2202" y="2204"/>
                  <a:pt x="2189" y="2217"/>
                  <a:pt x="2174" y="2232"/>
                </a:cubicBezTo>
                <a:cubicBezTo>
                  <a:pt x="2213" y="2236"/>
                  <a:pt x="2226" y="2223"/>
                  <a:pt x="2241" y="2172"/>
                </a:cubicBezTo>
                <a:close/>
                <a:moveTo>
                  <a:pt x="2090" y="888"/>
                </a:moveTo>
                <a:cubicBezTo>
                  <a:pt x="2105" y="842"/>
                  <a:pt x="2118" y="799"/>
                  <a:pt x="2133" y="754"/>
                </a:cubicBezTo>
                <a:cubicBezTo>
                  <a:pt x="2082" y="753"/>
                  <a:pt x="2037" y="771"/>
                  <a:pt x="1992" y="753"/>
                </a:cubicBezTo>
                <a:cubicBezTo>
                  <a:pt x="2021" y="801"/>
                  <a:pt x="2041" y="854"/>
                  <a:pt x="2090" y="888"/>
                </a:cubicBezTo>
                <a:close/>
                <a:moveTo>
                  <a:pt x="447" y="2070"/>
                </a:moveTo>
                <a:cubicBezTo>
                  <a:pt x="397" y="2057"/>
                  <a:pt x="329" y="2112"/>
                  <a:pt x="308" y="2176"/>
                </a:cubicBezTo>
                <a:cubicBezTo>
                  <a:pt x="327" y="2198"/>
                  <a:pt x="345" y="2218"/>
                  <a:pt x="362" y="2239"/>
                </a:cubicBezTo>
                <a:cubicBezTo>
                  <a:pt x="381" y="2261"/>
                  <a:pt x="402" y="2279"/>
                  <a:pt x="438" y="2278"/>
                </a:cubicBezTo>
                <a:cubicBezTo>
                  <a:pt x="422" y="2258"/>
                  <a:pt x="424" y="2227"/>
                  <a:pt x="387" y="2229"/>
                </a:cubicBezTo>
                <a:cubicBezTo>
                  <a:pt x="391" y="2224"/>
                  <a:pt x="394" y="2221"/>
                  <a:pt x="396" y="2218"/>
                </a:cubicBezTo>
                <a:cubicBezTo>
                  <a:pt x="398" y="2215"/>
                  <a:pt x="400" y="2212"/>
                  <a:pt x="402" y="2208"/>
                </a:cubicBezTo>
                <a:cubicBezTo>
                  <a:pt x="379" y="2200"/>
                  <a:pt x="379" y="2200"/>
                  <a:pt x="386" y="2180"/>
                </a:cubicBezTo>
                <a:cubicBezTo>
                  <a:pt x="357" y="2175"/>
                  <a:pt x="355" y="2170"/>
                  <a:pt x="372" y="2146"/>
                </a:cubicBezTo>
                <a:cubicBezTo>
                  <a:pt x="375" y="2142"/>
                  <a:pt x="378" y="2137"/>
                  <a:pt x="380" y="2132"/>
                </a:cubicBezTo>
                <a:cubicBezTo>
                  <a:pt x="391" y="2099"/>
                  <a:pt x="410" y="2076"/>
                  <a:pt x="447" y="2070"/>
                </a:cubicBezTo>
                <a:close/>
                <a:moveTo>
                  <a:pt x="1966" y="847"/>
                </a:moveTo>
                <a:cubicBezTo>
                  <a:pt x="1968" y="844"/>
                  <a:pt x="1970" y="842"/>
                  <a:pt x="1971" y="839"/>
                </a:cubicBezTo>
                <a:cubicBezTo>
                  <a:pt x="1943" y="795"/>
                  <a:pt x="1916" y="749"/>
                  <a:pt x="1873" y="716"/>
                </a:cubicBezTo>
                <a:cubicBezTo>
                  <a:pt x="1837" y="689"/>
                  <a:pt x="1803" y="700"/>
                  <a:pt x="1786" y="742"/>
                </a:cubicBezTo>
                <a:cubicBezTo>
                  <a:pt x="1807" y="752"/>
                  <a:pt x="1828" y="761"/>
                  <a:pt x="1848" y="773"/>
                </a:cubicBezTo>
                <a:cubicBezTo>
                  <a:pt x="1866" y="784"/>
                  <a:pt x="1882" y="799"/>
                  <a:pt x="1900" y="810"/>
                </a:cubicBezTo>
                <a:cubicBezTo>
                  <a:pt x="1921" y="823"/>
                  <a:pt x="1944" y="834"/>
                  <a:pt x="1966" y="847"/>
                </a:cubicBezTo>
                <a:close/>
                <a:moveTo>
                  <a:pt x="690" y="1954"/>
                </a:moveTo>
                <a:cubicBezTo>
                  <a:pt x="690" y="1953"/>
                  <a:pt x="690" y="1951"/>
                  <a:pt x="691" y="1949"/>
                </a:cubicBezTo>
                <a:cubicBezTo>
                  <a:pt x="639" y="1887"/>
                  <a:pt x="587" y="1825"/>
                  <a:pt x="536" y="1765"/>
                </a:cubicBezTo>
                <a:cubicBezTo>
                  <a:pt x="523" y="1806"/>
                  <a:pt x="510" y="1846"/>
                  <a:pt x="497" y="1887"/>
                </a:cubicBezTo>
                <a:cubicBezTo>
                  <a:pt x="517" y="1902"/>
                  <a:pt x="536" y="1894"/>
                  <a:pt x="556" y="1886"/>
                </a:cubicBezTo>
                <a:cubicBezTo>
                  <a:pt x="594" y="1870"/>
                  <a:pt x="614" y="1875"/>
                  <a:pt x="639" y="1908"/>
                </a:cubicBezTo>
                <a:cubicBezTo>
                  <a:pt x="648" y="1919"/>
                  <a:pt x="655" y="1931"/>
                  <a:pt x="665" y="1941"/>
                </a:cubicBezTo>
                <a:cubicBezTo>
                  <a:pt x="671" y="1947"/>
                  <a:pt x="681" y="1950"/>
                  <a:pt x="690" y="1954"/>
                </a:cubicBezTo>
                <a:close/>
                <a:moveTo>
                  <a:pt x="2033" y="338"/>
                </a:moveTo>
                <a:cubicBezTo>
                  <a:pt x="2039" y="350"/>
                  <a:pt x="2045" y="360"/>
                  <a:pt x="2050" y="369"/>
                </a:cubicBezTo>
                <a:cubicBezTo>
                  <a:pt x="2059" y="351"/>
                  <a:pt x="2038" y="336"/>
                  <a:pt x="2053" y="318"/>
                </a:cubicBezTo>
                <a:cubicBezTo>
                  <a:pt x="2059" y="333"/>
                  <a:pt x="2051" y="353"/>
                  <a:pt x="2074" y="359"/>
                </a:cubicBezTo>
                <a:cubicBezTo>
                  <a:pt x="2075" y="348"/>
                  <a:pt x="2076" y="338"/>
                  <a:pt x="2077" y="326"/>
                </a:cubicBezTo>
                <a:cubicBezTo>
                  <a:pt x="2083" y="332"/>
                  <a:pt x="2087" y="336"/>
                  <a:pt x="2093" y="343"/>
                </a:cubicBezTo>
                <a:cubicBezTo>
                  <a:pt x="2100" y="314"/>
                  <a:pt x="2093" y="292"/>
                  <a:pt x="2076" y="272"/>
                </a:cubicBezTo>
                <a:cubicBezTo>
                  <a:pt x="2069" y="262"/>
                  <a:pt x="2062" y="260"/>
                  <a:pt x="2051" y="266"/>
                </a:cubicBezTo>
                <a:cubicBezTo>
                  <a:pt x="2026" y="279"/>
                  <a:pt x="2006" y="297"/>
                  <a:pt x="1995" y="323"/>
                </a:cubicBezTo>
                <a:cubicBezTo>
                  <a:pt x="1986" y="343"/>
                  <a:pt x="1978" y="363"/>
                  <a:pt x="1971" y="384"/>
                </a:cubicBezTo>
                <a:cubicBezTo>
                  <a:pt x="1963" y="404"/>
                  <a:pt x="1977" y="431"/>
                  <a:pt x="2000" y="438"/>
                </a:cubicBezTo>
                <a:cubicBezTo>
                  <a:pt x="1999" y="417"/>
                  <a:pt x="1976" y="396"/>
                  <a:pt x="1998" y="375"/>
                </a:cubicBezTo>
                <a:cubicBezTo>
                  <a:pt x="2005" y="382"/>
                  <a:pt x="2010" y="389"/>
                  <a:pt x="2016" y="395"/>
                </a:cubicBezTo>
                <a:cubicBezTo>
                  <a:pt x="2018" y="394"/>
                  <a:pt x="2019" y="393"/>
                  <a:pt x="2020" y="392"/>
                </a:cubicBezTo>
                <a:cubicBezTo>
                  <a:pt x="2017" y="380"/>
                  <a:pt x="2014" y="368"/>
                  <a:pt x="2011" y="356"/>
                </a:cubicBezTo>
                <a:cubicBezTo>
                  <a:pt x="2013" y="355"/>
                  <a:pt x="2015" y="354"/>
                  <a:pt x="2017" y="354"/>
                </a:cubicBezTo>
                <a:cubicBezTo>
                  <a:pt x="2020" y="358"/>
                  <a:pt x="2023" y="362"/>
                  <a:pt x="2028" y="369"/>
                </a:cubicBezTo>
                <a:cubicBezTo>
                  <a:pt x="2030" y="357"/>
                  <a:pt x="2031" y="348"/>
                  <a:pt x="2033" y="338"/>
                </a:cubicBezTo>
                <a:close/>
                <a:moveTo>
                  <a:pt x="1815" y="594"/>
                </a:moveTo>
                <a:cubicBezTo>
                  <a:pt x="1864" y="637"/>
                  <a:pt x="1912" y="679"/>
                  <a:pt x="1961" y="722"/>
                </a:cubicBezTo>
                <a:cubicBezTo>
                  <a:pt x="1963" y="720"/>
                  <a:pt x="1965" y="718"/>
                  <a:pt x="1967" y="717"/>
                </a:cubicBezTo>
                <a:cubicBezTo>
                  <a:pt x="1955" y="699"/>
                  <a:pt x="1943" y="681"/>
                  <a:pt x="1930" y="664"/>
                </a:cubicBezTo>
                <a:cubicBezTo>
                  <a:pt x="1912" y="642"/>
                  <a:pt x="1907" y="619"/>
                  <a:pt x="1922" y="593"/>
                </a:cubicBezTo>
                <a:cubicBezTo>
                  <a:pt x="1924" y="589"/>
                  <a:pt x="1926" y="584"/>
                  <a:pt x="1927" y="581"/>
                </a:cubicBezTo>
                <a:cubicBezTo>
                  <a:pt x="1888" y="539"/>
                  <a:pt x="1844" y="546"/>
                  <a:pt x="1815" y="594"/>
                </a:cubicBezTo>
                <a:close/>
                <a:moveTo>
                  <a:pt x="517" y="2398"/>
                </a:moveTo>
                <a:cubicBezTo>
                  <a:pt x="516" y="2396"/>
                  <a:pt x="516" y="2394"/>
                  <a:pt x="515" y="2392"/>
                </a:cubicBezTo>
                <a:cubicBezTo>
                  <a:pt x="498" y="2390"/>
                  <a:pt x="480" y="2391"/>
                  <a:pt x="464" y="2386"/>
                </a:cubicBezTo>
                <a:cubicBezTo>
                  <a:pt x="448" y="2381"/>
                  <a:pt x="433" y="2371"/>
                  <a:pt x="417" y="2363"/>
                </a:cubicBezTo>
                <a:cubicBezTo>
                  <a:pt x="413" y="2367"/>
                  <a:pt x="406" y="2372"/>
                  <a:pt x="399" y="2377"/>
                </a:cubicBezTo>
                <a:cubicBezTo>
                  <a:pt x="398" y="2376"/>
                  <a:pt x="398" y="2375"/>
                  <a:pt x="397" y="2375"/>
                </a:cubicBezTo>
                <a:cubicBezTo>
                  <a:pt x="402" y="2365"/>
                  <a:pt x="406" y="2356"/>
                  <a:pt x="411" y="2347"/>
                </a:cubicBezTo>
                <a:cubicBezTo>
                  <a:pt x="410" y="2346"/>
                  <a:pt x="408" y="2346"/>
                  <a:pt x="407" y="2345"/>
                </a:cubicBezTo>
                <a:cubicBezTo>
                  <a:pt x="401" y="2350"/>
                  <a:pt x="395" y="2354"/>
                  <a:pt x="386" y="2362"/>
                </a:cubicBezTo>
                <a:cubicBezTo>
                  <a:pt x="387" y="2351"/>
                  <a:pt x="388" y="2344"/>
                  <a:pt x="389" y="2336"/>
                </a:cubicBezTo>
                <a:cubicBezTo>
                  <a:pt x="382" y="2342"/>
                  <a:pt x="377" y="2345"/>
                  <a:pt x="372" y="2349"/>
                </a:cubicBezTo>
                <a:cubicBezTo>
                  <a:pt x="371" y="2349"/>
                  <a:pt x="370" y="2348"/>
                  <a:pt x="370" y="2347"/>
                </a:cubicBezTo>
                <a:cubicBezTo>
                  <a:pt x="374" y="2338"/>
                  <a:pt x="379" y="2329"/>
                  <a:pt x="384" y="2319"/>
                </a:cubicBezTo>
                <a:cubicBezTo>
                  <a:pt x="374" y="2318"/>
                  <a:pt x="362" y="2319"/>
                  <a:pt x="360" y="2315"/>
                </a:cubicBezTo>
                <a:cubicBezTo>
                  <a:pt x="354" y="2306"/>
                  <a:pt x="353" y="2293"/>
                  <a:pt x="349" y="2282"/>
                </a:cubicBezTo>
                <a:cubicBezTo>
                  <a:pt x="346" y="2275"/>
                  <a:pt x="341" y="2268"/>
                  <a:pt x="338" y="2261"/>
                </a:cubicBezTo>
                <a:cubicBezTo>
                  <a:pt x="335" y="2262"/>
                  <a:pt x="332" y="2263"/>
                  <a:pt x="329" y="2265"/>
                </a:cubicBezTo>
                <a:cubicBezTo>
                  <a:pt x="340" y="2315"/>
                  <a:pt x="352" y="2364"/>
                  <a:pt x="363" y="2412"/>
                </a:cubicBezTo>
                <a:cubicBezTo>
                  <a:pt x="404" y="2412"/>
                  <a:pt x="439" y="2413"/>
                  <a:pt x="475" y="2411"/>
                </a:cubicBezTo>
                <a:cubicBezTo>
                  <a:pt x="489" y="2411"/>
                  <a:pt x="503" y="2403"/>
                  <a:pt x="517" y="2398"/>
                </a:cubicBezTo>
                <a:close/>
                <a:moveTo>
                  <a:pt x="2320" y="491"/>
                </a:moveTo>
                <a:cubicBezTo>
                  <a:pt x="2290" y="475"/>
                  <a:pt x="2285" y="469"/>
                  <a:pt x="2267" y="436"/>
                </a:cubicBezTo>
                <a:cubicBezTo>
                  <a:pt x="2261" y="424"/>
                  <a:pt x="2254" y="411"/>
                  <a:pt x="2247" y="400"/>
                </a:cubicBezTo>
                <a:cubicBezTo>
                  <a:pt x="2229" y="375"/>
                  <a:pt x="2205" y="377"/>
                  <a:pt x="2190" y="406"/>
                </a:cubicBezTo>
                <a:cubicBezTo>
                  <a:pt x="2200" y="403"/>
                  <a:pt x="2210" y="400"/>
                  <a:pt x="2221" y="397"/>
                </a:cubicBezTo>
                <a:cubicBezTo>
                  <a:pt x="2223" y="413"/>
                  <a:pt x="2225" y="427"/>
                  <a:pt x="2226" y="443"/>
                </a:cubicBezTo>
                <a:cubicBezTo>
                  <a:pt x="2227" y="442"/>
                  <a:pt x="2224" y="444"/>
                  <a:pt x="2219" y="446"/>
                </a:cubicBezTo>
                <a:cubicBezTo>
                  <a:pt x="2225" y="451"/>
                  <a:pt x="2229" y="455"/>
                  <a:pt x="2234" y="459"/>
                </a:cubicBezTo>
                <a:cubicBezTo>
                  <a:pt x="2227" y="461"/>
                  <a:pt x="2221" y="463"/>
                  <a:pt x="2220" y="464"/>
                </a:cubicBezTo>
                <a:cubicBezTo>
                  <a:pt x="2233" y="473"/>
                  <a:pt x="2246" y="483"/>
                  <a:pt x="2262" y="494"/>
                </a:cubicBezTo>
                <a:cubicBezTo>
                  <a:pt x="2248" y="498"/>
                  <a:pt x="2241" y="499"/>
                  <a:pt x="2236" y="501"/>
                </a:cubicBezTo>
                <a:cubicBezTo>
                  <a:pt x="2242" y="512"/>
                  <a:pt x="2248" y="522"/>
                  <a:pt x="2254" y="534"/>
                </a:cubicBezTo>
                <a:cubicBezTo>
                  <a:pt x="2293" y="538"/>
                  <a:pt x="2315" y="524"/>
                  <a:pt x="2320" y="491"/>
                </a:cubicBezTo>
                <a:close/>
                <a:moveTo>
                  <a:pt x="462" y="538"/>
                </a:moveTo>
                <a:cubicBezTo>
                  <a:pt x="432" y="548"/>
                  <a:pt x="410" y="541"/>
                  <a:pt x="396" y="518"/>
                </a:cubicBezTo>
                <a:cubicBezTo>
                  <a:pt x="384" y="497"/>
                  <a:pt x="367" y="475"/>
                  <a:pt x="392" y="450"/>
                </a:cubicBezTo>
                <a:cubicBezTo>
                  <a:pt x="393" y="449"/>
                  <a:pt x="393" y="447"/>
                  <a:pt x="393" y="445"/>
                </a:cubicBezTo>
                <a:cubicBezTo>
                  <a:pt x="393" y="432"/>
                  <a:pt x="376" y="420"/>
                  <a:pt x="359" y="419"/>
                </a:cubicBezTo>
                <a:cubicBezTo>
                  <a:pt x="339" y="419"/>
                  <a:pt x="322" y="429"/>
                  <a:pt x="321" y="443"/>
                </a:cubicBezTo>
                <a:cubicBezTo>
                  <a:pt x="319" y="463"/>
                  <a:pt x="321" y="480"/>
                  <a:pt x="340" y="495"/>
                </a:cubicBezTo>
                <a:cubicBezTo>
                  <a:pt x="361" y="511"/>
                  <a:pt x="377" y="534"/>
                  <a:pt x="397" y="550"/>
                </a:cubicBezTo>
                <a:cubicBezTo>
                  <a:pt x="421" y="570"/>
                  <a:pt x="441" y="566"/>
                  <a:pt x="462" y="538"/>
                </a:cubicBezTo>
                <a:close/>
                <a:moveTo>
                  <a:pt x="1399" y="811"/>
                </a:moveTo>
                <a:cubicBezTo>
                  <a:pt x="1331" y="921"/>
                  <a:pt x="1283" y="1039"/>
                  <a:pt x="1264" y="1168"/>
                </a:cubicBezTo>
                <a:cubicBezTo>
                  <a:pt x="1267" y="1168"/>
                  <a:pt x="1269" y="1169"/>
                  <a:pt x="1271" y="1170"/>
                </a:cubicBezTo>
                <a:cubicBezTo>
                  <a:pt x="1313" y="1050"/>
                  <a:pt x="1356" y="930"/>
                  <a:pt x="1399" y="811"/>
                </a:cubicBezTo>
                <a:close/>
                <a:moveTo>
                  <a:pt x="613" y="846"/>
                </a:moveTo>
                <a:cubicBezTo>
                  <a:pt x="595" y="893"/>
                  <a:pt x="546" y="924"/>
                  <a:pt x="551" y="981"/>
                </a:cubicBezTo>
                <a:cubicBezTo>
                  <a:pt x="590" y="977"/>
                  <a:pt x="625" y="947"/>
                  <a:pt x="635" y="909"/>
                </a:cubicBezTo>
                <a:cubicBezTo>
                  <a:pt x="643" y="883"/>
                  <a:pt x="636" y="864"/>
                  <a:pt x="613" y="846"/>
                </a:cubicBezTo>
                <a:close/>
                <a:moveTo>
                  <a:pt x="443" y="1921"/>
                </a:moveTo>
                <a:cubicBezTo>
                  <a:pt x="445" y="1920"/>
                  <a:pt x="447" y="1919"/>
                  <a:pt x="450" y="1917"/>
                </a:cubicBezTo>
                <a:cubicBezTo>
                  <a:pt x="432" y="1874"/>
                  <a:pt x="429" y="1830"/>
                  <a:pt x="435" y="1784"/>
                </a:cubicBezTo>
                <a:cubicBezTo>
                  <a:pt x="442" y="1726"/>
                  <a:pt x="450" y="1667"/>
                  <a:pt x="458" y="1608"/>
                </a:cubicBezTo>
                <a:cubicBezTo>
                  <a:pt x="459" y="1599"/>
                  <a:pt x="458" y="1590"/>
                  <a:pt x="458" y="1576"/>
                </a:cubicBezTo>
                <a:cubicBezTo>
                  <a:pt x="427" y="1645"/>
                  <a:pt x="407" y="1790"/>
                  <a:pt x="420" y="1857"/>
                </a:cubicBezTo>
                <a:cubicBezTo>
                  <a:pt x="425" y="1879"/>
                  <a:pt x="435" y="1900"/>
                  <a:pt x="443" y="1921"/>
                </a:cubicBezTo>
                <a:close/>
                <a:moveTo>
                  <a:pt x="1338" y="1658"/>
                </a:moveTo>
                <a:cubicBezTo>
                  <a:pt x="1330" y="1658"/>
                  <a:pt x="1322" y="1656"/>
                  <a:pt x="1317" y="1659"/>
                </a:cubicBezTo>
                <a:cubicBezTo>
                  <a:pt x="1310" y="1663"/>
                  <a:pt x="1305" y="1670"/>
                  <a:pt x="1298" y="1676"/>
                </a:cubicBezTo>
                <a:cubicBezTo>
                  <a:pt x="1304" y="1681"/>
                  <a:pt x="1309" y="1686"/>
                  <a:pt x="1315" y="1689"/>
                </a:cubicBezTo>
                <a:cubicBezTo>
                  <a:pt x="1323" y="1693"/>
                  <a:pt x="1331" y="1695"/>
                  <a:pt x="1340" y="1698"/>
                </a:cubicBezTo>
                <a:cubicBezTo>
                  <a:pt x="1339" y="1700"/>
                  <a:pt x="1338" y="1702"/>
                  <a:pt x="1338" y="1704"/>
                </a:cubicBezTo>
                <a:cubicBezTo>
                  <a:pt x="1319" y="1699"/>
                  <a:pt x="1300" y="1693"/>
                  <a:pt x="1280" y="1687"/>
                </a:cubicBezTo>
                <a:cubicBezTo>
                  <a:pt x="1279" y="1706"/>
                  <a:pt x="1293" y="1707"/>
                  <a:pt x="1304" y="1710"/>
                </a:cubicBezTo>
                <a:cubicBezTo>
                  <a:pt x="1323" y="1714"/>
                  <a:pt x="1323" y="1714"/>
                  <a:pt x="1324" y="1729"/>
                </a:cubicBezTo>
                <a:cubicBezTo>
                  <a:pt x="1307" y="1727"/>
                  <a:pt x="1295" y="1703"/>
                  <a:pt x="1272" y="1720"/>
                </a:cubicBezTo>
                <a:cubicBezTo>
                  <a:pt x="1286" y="1728"/>
                  <a:pt x="1307" y="1724"/>
                  <a:pt x="1307" y="1747"/>
                </a:cubicBezTo>
                <a:cubicBezTo>
                  <a:pt x="1291" y="1746"/>
                  <a:pt x="1282" y="1725"/>
                  <a:pt x="1259" y="1738"/>
                </a:cubicBezTo>
                <a:cubicBezTo>
                  <a:pt x="1275" y="1746"/>
                  <a:pt x="1285" y="1754"/>
                  <a:pt x="1297" y="1757"/>
                </a:cubicBezTo>
                <a:cubicBezTo>
                  <a:pt x="1303" y="1759"/>
                  <a:pt x="1315" y="1757"/>
                  <a:pt x="1319" y="1752"/>
                </a:cubicBezTo>
                <a:cubicBezTo>
                  <a:pt x="1332" y="1735"/>
                  <a:pt x="1344" y="1718"/>
                  <a:pt x="1355" y="1699"/>
                </a:cubicBezTo>
                <a:cubicBezTo>
                  <a:pt x="1363" y="1685"/>
                  <a:pt x="1368" y="1669"/>
                  <a:pt x="1374" y="1653"/>
                </a:cubicBezTo>
                <a:cubicBezTo>
                  <a:pt x="1362" y="1651"/>
                  <a:pt x="1356" y="1650"/>
                  <a:pt x="1349" y="1649"/>
                </a:cubicBezTo>
                <a:cubicBezTo>
                  <a:pt x="1343" y="1647"/>
                  <a:pt x="1336" y="1644"/>
                  <a:pt x="1330" y="1642"/>
                </a:cubicBezTo>
                <a:cubicBezTo>
                  <a:pt x="1329" y="1643"/>
                  <a:pt x="1328" y="1644"/>
                  <a:pt x="1328" y="1645"/>
                </a:cubicBezTo>
                <a:cubicBezTo>
                  <a:pt x="1331" y="1649"/>
                  <a:pt x="1334" y="1654"/>
                  <a:pt x="1338" y="1658"/>
                </a:cubicBezTo>
                <a:close/>
                <a:moveTo>
                  <a:pt x="716" y="2056"/>
                </a:moveTo>
                <a:cubicBezTo>
                  <a:pt x="728" y="2064"/>
                  <a:pt x="738" y="2070"/>
                  <a:pt x="748" y="2077"/>
                </a:cubicBezTo>
                <a:cubicBezTo>
                  <a:pt x="761" y="2086"/>
                  <a:pt x="774" y="2094"/>
                  <a:pt x="788" y="2079"/>
                </a:cubicBezTo>
                <a:cubicBezTo>
                  <a:pt x="802" y="2065"/>
                  <a:pt x="803" y="2050"/>
                  <a:pt x="787" y="2035"/>
                </a:cubicBezTo>
                <a:cubicBezTo>
                  <a:pt x="767" y="2017"/>
                  <a:pt x="744" y="2001"/>
                  <a:pt x="722" y="1983"/>
                </a:cubicBezTo>
                <a:cubicBezTo>
                  <a:pt x="720" y="2010"/>
                  <a:pt x="718" y="2034"/>
                  <a:pt x="716" y="2056"/>
                </a:cubicBezTo>
                <a:close/>
                <a:moveTo>
                  <a:pt x="1357" y="1150"/>
                </a:moveTo>
                <a:cubicBezTo>
                  <a:pt x="1388" y="1104"/>
                  <a:pt x="1419" y="1057"/>
                  <a:pt x="1452" y="1011"/>
                </a:cubicBezTo>
                <a:cubicBezTo>
                  <a:pt x="1486" y="964"/>
                  <a:pt x="1522" y="920"/>
                  <a:pt x="1557" y="874"/>
                </a:cubicBezTo>
                <a:cubicBezTo>
                  <a:pt x="1555" y="873"/>
                  <a:pt x="1553" y="871"/>
                  <a:pt x="1551" y="869"/>
                </a:cubicBezTo>
                <a:cubicBezTo>
                  <a:pt x="1477" y="957"/>
                  <a:pt x="1385" y="1033"/>
                  <a:pt x="1357" y="1150"/>
                </a:cubicBezTo>
                <a:close/>
                <a:moveTo>
                  <a:pt x="2156" y="1549"/>
                </a:moveTo>
                <a:cubicBezTo>
                  <a:pt x="2155" y="1549"/>
                  <a:pt x="2153" y="1550"/>
                  <a:pt x="2152" y="1550"/>
                </a:cubicBezTo>
                <a:cubicBezTo>
                  <a:pt x="2151" y="1552"/>
                  <a:pt x="2150" y="1554"/>
                  <a:pt x="2150" y="1555"/>
                </a:cubicBezTo>
                <a:cubicBezTo>
                  <a:pt x="2151" y="1563"/>
                  <a:pt x="2152" y="1570"/>
                  <a:pt x="2154" y="1577"/>
                </a:cubicBezTo>
                <a:cubicBezTo>
                  <a:pt x="2171" y="1655"/>
                  <a:pt x="2191" y="1734"/>
                  <a:pt x="2193" y="1815"/>
                </a:cubicBezTo>
                <a:cubicBezTo>
                  <a:pt x="2194" y="1831"/>
                  <a:pt x="2199" y="1849"/>
                  <a:pt x="2205" y="1865"/>
                </a:cubicBezTo>
                <a:cubicBezTo>
                  <a:pt x="2209" y="1873"/>
                  <a:pt x="2218" y="1878"/>
                  <a:pt x="2224" y="1885"/>
                </a:cubicBezTo>
                <a:cubicBezTo>
                  <a:pt x="2222" y="1860"/>
                  <a:pt x="2215" y="1838"/>
                  <a:pt x="2211" y="1816"/>
                </a:cubicBezTo>
                <a:cubicBezTo>
                  <a:pt x="2200" y="1752"/>
                  <a:pt x="2192" y="1687"/>
                  <a:pt x="2180" y="1623"/>
                </a:cubicBezTo>
                <a:cubicBezTo>
                  <a:pt x="2175" y="1598"/>
                  <a:pt x="2164" y="1574"/>
                  <a:pt x="2156" y="1549"/>
                </a:cubicBezTo>
                <a:close/>
                <a:moveTo>
                  <a:pt x="504" y="985"/>
                </a:moveTo>
                <a:cubicBezTo>
                  <a:pt x="509" y="1033"/>
                  <a:pt x="494" y="1084"/>
                  <a:pt x="513" y="1133"/>
                </a:cubicBezTo>
                <a:cubicBezTo>
                  <a:pt x="539" y="1093"/>
                  <a:pt x="545" y="1050"/>
                  <a:pt x="538" y="1003"/>
                </a:cubicBezTo>
                <a:cubicBezTo>
                  <a:pt x="535" y="983"/>
                  <a:pt x="526" y="977"/>
                  <a:pt x="504" y="985"/>
                </a:cubicBezTo>
                <a:close/>
                <a:moveTo>
                  <a:pt x="764" y="1276"/>
                </a:moveTo>
                <a:cubicBezTo>
                  <a:pt x="767" y="1299"/>
                  <a:pt x="770" y="1323"/>
                  <a:pt x="775" y="1346"/>
                </a:cubicBezTo>
                <a:cubicBezTo>
                  <a:pt x="777" y="1354"/>
                  <a:pt x="788" y="1365"/>
                  <a:pt x="794" y="1365"/>
                </a:cubicBezTo>
                <a:cubicBezTo>
                  <a:pt x="802" y="1364"/>
                  <a:pt x="813" y="1356"/>
                  <a:pt x="818" y="1347"/>
                </a:cubicBezTo>
                <a:cubicBezTo>
                  <a:pt x="831" y="1324"/>
                  <a:pt x="829" y="1299"/>
                  <a:pt x="822" y="1274"/>
                </a:cubicBezTo>
                <a:cubicBezTo>
                  <a:pt x="819" y="1266"/>
                  <a:pt x="815" y="1260"/>
                  <a:pt x="812" y="1254"/>
                </a:cubicBezTo>
                <a:cubicBezTo>
                  <a:pt x="807" y="1267"/>
                  <a:pt x="804" y="1280"/>
                  <a:pt x="796" y="1287"/>
                </a:cubicBezTo>
                <a:cubicBezTo>
                  <a:pt x="793" y="1290"/>
                  <a:pt x="778" y="1281"/>
                  <a:pt x="764" y="1276"/>
                </a:cubicBezTo>
                <a:close/>
                <a:moveTo>
                  <a:pt x="938" y="981"/>
                </a:moveTo>
                <a:cubicBezTo>
                  <a:pt x="912" y="1013"/>
                  <a:pt x="907" y="1072"/>
                  <a:pt x="927" y="1098"/>
                </a:cubicBezTo>
                <a:cubicBezTo>
                  <a:pt x="935" y="1109"/>
                  <a:pt x="951" y="1115"/>
                  <a:pt x="965" y="1119"/>
                </a:cubicBezTo>
                <a:cubicBezTo>
                  <a:pt x="971" y="1120"/>
                  <a:pt x="984" y="1112"/>
                  <a:pt x="988" y="1105"/>
                </a:cubicBezTo>
                <a:cubicBezTo>
                  <a:pt x="1004" y="1078"/>
                  <a:pt x="996" y="1031"/>
                  <a:pt x="971" y="1004"/>
                </a:cubicBezTo>
                <a:cubicBezTo>
                  <a:pt x="971" y="1009"/>
                  <a:pt x="969" y="1013"/>
                  <a:pt x="970" y="1016"/>
                </a:cubicBezTo>
                <a:cubicBezTo>
                  <a:pt x="972" y="1031"/>
                  <a:pt x="975" y="1046"/>
                  <a:pt x="977" y="1062"/>
                </a:cubicBezTo>
                <a:cubicBezTo>
                  <a:pt x="980" y="1084"/>
                  <a:pt x="971" y="1098"/>
                  <a:pt x="955" y="1099"/>
                </a:cubicBezTo>
                <a:cubicBezTo>
                  <a:pt x="941" y="1100"/>
                  <a:pt x="932" y="1088"/>
                  <a:pt x="932" y="1065"/>
                </a:cubicBezTo>
                <a:cubicBezTo>
                  <a:pt x="933" y="1047"/>
                  <a:pt x="936" y="1028"/>
                  <a:pt x="937" y="1010"/>
                </a:cubicBezTo>
                <a:cubicBezTo>
                  <a:pt x="938" y="1002"/>
                  <a:pt x="938" y="994"/>
                  <a:pt x="938" y="981"/>
                </a:cubicBezTo>
                <a:close/>
                <a:moveTo>
                  <a:pt x="1238" y="2073"/>
                </a:moveTo>
                <a:cubicBezTo>
                  <a:pt x="1216" y="2083"/>
                  <a:pt x="1200" y="2092"/>
                  <a:pt x="1184" y="2100"/>
                </a:cubicBezTo>
                <a:cubicBezTo>
                  <a:pt x="1185" y="2103"/>
                  <a:pt x="1186" y="2107"/>
                  <a:pt x="1187" y="2110"/>
                </a:cubicBezTo>
                <a:cubicBezTo>
                  <a:pt x="1205" y="2106"/>
                  <a:pt x="1223" y="2102"/>
                  <a:pt x="1241" y="2097"/>
                </a:cubicBezTo>
                <a:cubicBezTo>
                  <a:pt x="1246" y="2095"/>
                  <a:pt x="1252" y="2086"/>
                  <a:pt x="1252" y="2080"/>
                </a:cubicBezTo>
                <a:cubicBezTo>
                  <a:pt x="1252" y="2021"/>
                  <a:pt x="1253" y="1961"/>
                  <a:pt x="1234" y="1904"/>
                </a:cubicBezTo>
                <a:cubicBezTo>
                  <a:pt x="1231" y="1895"/>
                  <a:pt x="1227" y="1887"/>
                  <a:pt x="1223" y="1879"/>
                </a:cubicBezTo>
                <a:cubicBezTo>
                  <a:pt x="1222" y="1879"/>
                  <a:pt x="1221" y="1880"/>
                  <a:pt x="1220" y="1880"/>
                </a:cubicBezTo>
                <a:cubicBezTo>
                  <a:pt x="1226" y="1945"/>
                  <a:pt x="1232" y="2011"/>
                  <a:pt x="1238" y="2073"/>
                </a:cubicBezTo>
                <a:close/>
                <a:moveTo>
                  <a:pt x="937" y="1522"/>
                </a:moveTo>
                <a:cubicBezTo>
                  <a:pt x="936" y="1523"/>
                  <a:pt x="935" y="1524"/>
                  <a:pt x="934" y="1525"/>
                </a:cubicBezTo>
                <a:cubicBezTo>
                  <a:pt x="935" y="1531"/>
                  <a:pt x="936" y="1538"/>
                  <a:pt x="937" y="1549"/>
                </a:cubicBezTo>
                <a:cubicBezTo>
                  <a:pt x="929" y="1538"/>
                  <a:pt x="923" y="1531"/>
                  <a:pt x="918" y="1523"/>
                </a:cubicBezTo>
                <a:cubicBezTo>
                  <a:pt x="916" y="1524"/>
                  <a:pt x="914" y="1525"/>
                  <a:pt x="912" y="1526"/>
                </a:cubicBezTo>
                <a:cubicBezTo>
                  <a:pt x="915" y="1535"/>
                  <a:pt x="918" y="1545"/>
                  <a:pt x="921" y="1555"/>
                </a:cubicBezTo>
                <a:cubicBezTo>
                  <a:pt x="920" y="1555"/>
                  <a:pt x="919" y="1556"/>
                  <a:pt x="918" y="1556"/>
                </a:cubicBezTo>
                <a:cubicBezTo>
                  <a:pt x="910" y="1545"/>
                  <a:pt x="901" y="1533"/>
                  <a:pt x="893" y="1521"/>
                </a:cubicBezTo>
                <a:cubicBezTo>
                  <a:pt x="891" y="1522"/>
                  <a:pt x="889" y="1523"/>
                  <a:pt x="887" y="1524"/>
                </a:cubicBezTo>
                <a:cubicBezTo>
                  <a:pt x="890" y="1534"/>
                  <a:pt x="893" y="1544"/>
                  <a:pt x="896" y="1554"/>
                </a:cubicBezTo>
                <a:cubicBezTo>
                  <a:pt x="895" y="1554"/>
                  <a:pt x="893" y="1554"/>
                  <a:pt x="892" y="1554"/>
                </a:cubicBezTo>
                <a:cubicBezTo>
                  <a:pt x="886" y="1546"/>
                  <a:pt x="880" y="1538"/>
                  <a:pt x="872" y="1528"/>
                </a:cubicBezTo>
                <a:cubicBezTo>
                  <a:pt x="856" y="1567"/>
                  <a:pt x="858" y="1578"/>
                  <a:pt x="880" y="1582"/>
                </a:cubicBezTo>
                <a:cubicBezTo>
                  <a:pt x="877" y="1571"/>
                  <a:pt x="874" y="1562"/>
                  <a:pt x="870" y="1551"/>
                </a:cubicBezTo>
                <a:cubicBezTo>
                  <a:pt x="884" y="1560"/>
                  <a:pt x="894" y="1572"/>
                  <a:pt x="906" y="1574"/>
                </a:cubicBezTo>
                <a:cubicBezTo>
                  <a:pt x="936" y="1577"/>
                  <a:pt x="962" y="1564"/>
                  <a:pt x="980" y="1540"/>
                </a:cubicBezTo>
                <a:cubicBezTo>
                  <a:pt x="990" y="1527"/>
                  <a:pt x="989" y="1514"/>
                  <a:pt x="975" y="1506"/>
                </a:cubicBezTo>
                <a:cubicBezTo>
                  <a:pt x="967" y="1512"/>
                  <a:pt x="961" y="1516"/>
                  <a:pt x="956" y="1520"/>
                </a:cubicBezTo>
                <a:cubicBezTo>
                  <a:pt x="956" y="1524"/>
                  <a:pt x="957" y="1530"/>
                  <a:pt x="959" y="1540"/>
                </a:cubicBezTo>
                <a:cubicBezTo>
                  <a:pt x="949" y="1532"/>
                  <a:pt x="943" y="1527"/>
                  <a:pt x="937" y="1522"/>
                </a:cubicBezTo>
                <a:close/>
                <a:moveTo>
                  <a:pt x="2222" y="778"/>
                </a:moveTo>
                <a:cubicBezTo>
                  <a:pt x="2219" y="801"/>
                  <a:pt x="2217" y="823"/>
                  <a:pt x="2212" y="845"/>
                </a:cubicBezTo>
                <a:cubicBezTo>
                  <a:pt x="2200" y="901"/>
                  <a:pt x="2186" y="957"/>
                  <a:pt x="2173" y="1012"/>
                </a:cubicBezTo>
                <a:cubicBezTo>
                  <a:pt x="2171" y="1022"/>
                  <a:pt x="2169" y="1032"/>
                  <a:pt x="2168" y="1042"/>
                </a:cubicBezTo>
                <a:cubicBezTo>
                  <a:pt x="2168" y="1052"/>
                  <a:pt x="2168" y="1062"/>
                  <a:pt x="2168" y="1072"/>
                </a:cubicBezTo>
                <a:cubicBezTo>
                  <a:pt x="2192" y="975"/>
                  <a:pt x="2237" y="882"/>
                  <a:pt x="2222" y="778"/>
                </a:cubicBezTo>
                <a:close/>
                <a:moveTo>
                  <a:pt x="848" y="1460"/>
                </a:moveTo>
                <a:cubicBezTo>
                  <a:pt x="842" y="1449"/>
                  <a:pt x="836" y="1439"/>
                  <a:pt x="830" y="1429"/>
                </a:cubicBezTo>
                <a:cubicBezTo>
                  <a:pt x="827" y="1430"/>
                  <a:pt x="824" y="1432"/>
                  <a:pt x="821" y="1433"/>
                </a:cubicBezTo>
                <a:cubicBezTo>
                  <a:pt x="826" y="1447"/>
                  <a:pt x="830" y="1461"/>
                  <a:pt x="835" y="1474"/>
                </a:cubicBezTo>
                <a:cubicBezTo>
                  <a:pt x="885" y="1477"/>
                  <a:pt x="952" y="1457"/>
                  <a:pt x="948" y="1415"/>
                </a:cubicBezTo>
                <a:cubicBezTo>
                  <a:pt x="933" y="1415"/>
                  <a:pt x="919" y="1415"/>
                  <a:pt x="903" y="1415"/>
                </a:cubicBezTo>
                <a:cubicBezTo>
                  <a:pt x="902" y="1419"/>
                  <a:pt x="900" y="1425"/>
                  <a:pt x="898" y="1432"/>
                </a:cubicBezTo>
                <a:cubicBezTo>
                  <a:pt x="894" y="1429"/>
                  <a:pt x="891" y="1427"/>
                  <a:pt x="888" y="1425"/>
                </a:cubicBezTo>
                <a:cubicBezTo>
                  <a:pt x="887" y="1425"/>
                  <a:pt x="886" y="1426"/>
                  <a:pt x="884" y="1427"/>
                </a:cubicBezTo>
                <a:cubicBezTo>
                  <a:pt x="888" y="1436"/>
                  <a:pt x="891" y="1445"/>
                  <a:pt x="894" y="1454"/>
                </a:cubicBezTo>
                <a:cubicBezTo>
                  <a:pt x="893" y="1454"/>
                  <a:pt x="892" y="1455"/>
                  <a:pt x="890" y="1455"/>
                </a:cubicBezTo>
                <a:cubicBezTo>
                  <a:pt x="886" y="1449"/>
                  <a:pt x="881" y="1443"/>
                  <a:pt x="876" y="1435"/>
                </a:cubicBezTo>
                <a:cubicBezTo>
                  <a:pt x="871" y="1441"/>
                  <a:pt x="867" y="1446"/>
                  <a:pt x="862" y="1451"/>
                </a:cubicBezTo>
                <a:cubicBezTo>
                  <a:pt x="860" y="1447"/>
                  <a:pt x="857" y="1444"/>
                  <a:pt x="853" y="1439"/>
                </a:cubicBezTo>
                <a:cubicBezTo>
                  <a:pt x="851" y="1448"/>
                  <a:pt x="850" y="1454"/>
                  <a:pt x="848" y="1460"/>
                </a:cubicBezTo>
                <a:close/>
                <a:moveTo>
                  <a:pt x="1061" y="1570"/>
                </a:moveTo>
                <a:cubicBezTo>
                  <a:pt x="1043" y="1545"/>
                  <a:pt x="1024" y="1522"/>
                  <a:pt x="1009" y="1496"/>
                </a:cubicBezTo>
                <a:cubicBezTo>
                  <a:pt x="988" y="1462"/>
                  <a:pt x="974" y="1424"/>
                  <a:pt x="976" y="1383"/>
                </a:cubicBezTo>
                <a:cubicBezTo>
                  <a:pt x="978" y="1355"/>
                  <a:pt x="990" y="1339"/>
                  <a:pt x="1014" y="1332"/>
                </a:cubicBezTo>
                <a:cubicBezTo>
                  <a:pt x="1022" y="1339"/>
                  <a:pt x="1029" y="1345"/>
                  <a:pt x="1036" y="1352"/>
                </a:cubicBezTo>
                <a:cubicBezTo>
                  <a:pt x="1039" y="1351"/>
                  <a:pt x="1041" y="1350"/>
                  <a:pt x="1043" y="1349"/>
                </a:cubicBezTo>
                <a:cubicBezTo>
                  <a:pt x="1042" y="1340"/>
                  <a:pt x="1043" y="1330"/>
                  <a:pt x="1038" y="1323"/>
                </a:cubicBezTo>
                <a:cubicBezTo>
                  <a:pt x="1028" y="1311"/>
                  <a:pt x="981" y="1324"/>
                  <a:pt x="976" y="1340"/>
                </a:cubicBezTo>
                <a:cubicBezTo>
                  <a:pt x="949" y="1418"/>
                  <a:pt x="989" y="1528"/>
                  <a:pt x="1061" y="1570"/>
                </a:cubicBezTo>
                <a:close/>
                <a:moveTo>
                  <a:pt x="845" y="1259"/>
                </a:moveTo>
                <a:cubicBezTo>
                  <a:pt x="838" y="1296"/>
                  <a:pt x="856" y="1346"/>
                  <a:pt x="897" y="1335"/>
                </a:cubicBezTo>
                <a:cubicBezTo>
                  <a:pt x="894" y="1300"/>
                  <a:pt x="907" y="1262"/>
                  <a:pt x="877" y="1231"/>
                </a:cubicBezTo>
                <a:cubicBezTo>
                  <a:pt x="874" y="1244"/>
                  <a:pt x="872" y="1255"/>
                  <a:pt x="870" y="1266"/>
                </a:cubicBezTo>
                <a:cubicBezTo>
                  <a:pt x="861" y="1264"/>
                  <a:pt x="853" y="1262"/>
                  <a:pt x="845" y="1259"/>
                </a:cubicBezTo>
                <a:close/>
                <a:moveTo>
                  <a:pt x="737" y="920"/>
                </a:moveTo>
                <a:cubicBezTo>
                  <a:pt x="768" y="919"/>
                  <a:pt x="749" y="898"/>
                  <a:pt x="747" y="883"/>
                </a:cubicBezTo>
                <a:cubicBezTo>
                  <a:pt x="757" y="885"/>
                  <a:pt x="764" y="887"/>
                  <a:pt x="774" y="889"/>
                </a:cubicBezTo>
                <a:cubicBezTo>
                  <a:pt x="771" y="880"/>
                  <a:pt x="770" y="875"/>
                  <a:pt x="767" y="867"/>
                </a:cubicBezTo>
                <a:cubicBezTo>
                  <a:pt x="774" y="872"/>
                  <a:pt x="779" y="875"/>
                  <a:pt x="784" y="879"/>
                </a:cubicBezTo>
                <a:cubicBezTo>
                  <a:pt x="786" y="877"/>
                  <a:pt x="788" y="876"/>
                  <a:pt x="789" y="874"/>
                </a:cubicBezTo>
                <a:cubicBezTo>
                  <a:pt x="783" y="866"/>
                  <a:pt x="778" y="856"/>
                  <a:pt x="769" y="850"/>
                </a:cubicBezTo>
                <a:cubicBezTo>
                  <a:pt x="765" y="847"/>
                  <a:pt x="751" y="848"/>
                  <a:pt x="749" y="851"/>
                </a:cubicBezTo>
                <a:cubicBezTo>
                  <a:pt x="736" y="885"/>
                  <a:pt x="722" y="919"/>
                  <a:pt x="713" y="954"/>
                </a:cubicBezTo>
                <a:cubicBezTo>
                  <a:pt x="708" y="968"/>
                  <a:pt x="715" y="985"/>
                  <a:pt x="732" y="997"/>
                </a:cubicBezTo>
                <a:cubicBezTo>
                  <a:pt x="734" y="970"/>
                  <a:pt x="735" y="946"/>
                  <a:pt x="737" y="920"/>
                </a:cubicBezTo>
                <a:close/>
                <a:moveTo>
                  <a:pt x="2234" y="553"/>
                </a:moveTo>
                <a:cubicBezTo>
                  <a:pt x="2220" y="560"/>
                  <a:pt x="2207" y="565"/>
                  <a:pt x="2197" y="572"/>
                </a:cubicBezTo>
                <a:cubicBezTo>
                  <a:pt x="2179" y="586"/>
                  <a:pt x="2162" y="588"/>
                  <a:pt x="2143" y="578"/>
                </a:cubicBezTo>
                <a:cubicBezTo>
                  <a:pt x="2140" y="577"/>
                  <a:pt x="2136" y="576"/>
                  <a:pt x="2132" y="575"/>
                </a:cubicBezTo>
                <a:cubicBezTo>
                  <a:pt x="2140" y="602"/>
                  <a:pt x="2155" y="613"/>
                  <a:pt x="2180" y="610"/>
                </a:cubicBezTo>
                <a:cubicBezTo>
                  <a:pt x="2206" y="606"/>
                  <a:pt x="2228" y="595"/>
                  <a:pt x="2246" y="576"/>
                </a:cubicBezTo>
                <a:cubicBezTo>
                  <a:pt x="2251" y="570"/>
                  <a:pt x="2257" y="559"/>
                  <a:pt x="2254" y="554"/>
                </a:cubicBezTo>
                <a:cubicBezTo>
                  <a:pt x="2252" y="547"/>
                  <a:pt x="2241" y="545"/>
                  <a:pt x="2228" y="538"/>
                </a:cubicBezTo>
                <a:cubicBezTo>
                  <a:pt x="2232" y="548"/>
                  <a:pt x="2233" y="552"/>
                  <a:pt x="2234" y="553"/>
                </a:cubicBezTo>
                <a:close/>
                <a:moveTo>
                  <a:pt x="929" y="1255"/>
                </a:moveTo>
                <a:cubicBezTo>
                  <a:pt x="923" y="1245"/>
                  <a:pt x="918" y="1238"/>
                  <a:pt x="913" y="1231"/>
                </a:cubicBezTo>
                <a:cubicBezTo>
                  <a:pt x="912" y="1232"/>
                  <a:pt x="910" y="1234"/>
                  <a:pt x="908" y="1235"/>
                </a:cubicBezTo>
                <a:cubicBezTo>
                  <a:pt x="920" y="1263"/>
                  <a:pt x="920" y="1298"/>
                  <a:pt x="958" y="1310"/>
                </a:cubicBezTo>
                <a:cubicBezTo>
                  <a:pt x="979" y="1277"/>
                  <a:pt x="966" y="1213"/>
                  <a:pt x="937" y="1199"/>
                </a:cubicBezTo>
                <a:cubicBezTo>
                  <a:pt x="936" y="1217"/>
                  <a:pt x="953" y="1238"/>
                  <a:pt x="929" y="1255"/>
                </a:cubicBezTo>
                <a:close/>
                <a:moveTo>
                  <a:pt x="1578" y="2080"/>
                </a:moveTo>
                <a:cubicBezTo>
                  <a:pt x="1614" y="2120"/>
                  <a:pt x="1749" y="2160"/>
                  <a:pt x="1785" y="2141"/>
                </a:cubicBezTo>
                <a:cubicBezTo>
                  <a:pt x="1716" y="2121"/>
                  <a:pt x="1646" y="2100"/>
                  <a:pt x="1578" y="2080"/>
                </a:cubicBezTo>
                <a:close/>
                <a:moveTo>
                  <a:pt x="1890" y="884"/>
                </a:moveTo>
                <a:cubicBezTo>
                  <a:pt x="1832" y="877"/>
                  <a:pt x="1744" y="921"/>
                  <a:pt x="1742" y="959"/>
                </a:cubicBezTo>
                <a:cubicBezTo>
                  <a:pt x="1785" y="922"/>
                  <a:pt x="1847" y="927"/>
                  <a:pt x="1890" y="884"/>
                </a:cubicBezTo>
                <a:close/>
                <a:moveTo>
                  <a:pt x="979" y="1223"/>
                </a:moveTo>
                <a:cubicBezTo>
                  <a:pt x="982" y="1246"/>
                  <a:pt x="985" y="1269"/>
                  <a:pt x="1011" y="1279"/>
                </a:cubicBezTo>
                <a:cubicBezTo>
                  <a:pt x="1015" y="1281"/>
                  <a:pt x="1027" y="1279"/>
                  <a:pt x="1028" y="1276"/>
                </a:cubicBezTo>
                <a:cubicBezTo>
                  <a:pt x="1038" y="1255"/>
                  <a:pt x="1040" y="1233"/>
                  <a:pt x="1028" y="1213"/>
                </a:cubicBezTo>
                <a:cubicBezTo>
                  <a:pt x="1022" y="1203"/>
                  <a:pt x="1013" y="1194"/>
                  <a:pt x="1002" y="1209"/>
                </a:cubicBezTo>
                <a:cubicBezTo>
                  <a:pt x="997" y="1215"/>
                  <a:pt x="989" y="1217"/>
                  <a:pt x="979" y="1223"/>
                </a:cubicBezTo>
                <a:close/>
                <a:moveTo>
                  <a:pt x="992" y="523"/>
                </a:moveTo>
                <a:cubicBezTo>
                  <a:pt x="923" y="504"/>
                  <a:pt x="851" y="492"/>
                  <a:pt x="793" y="440"/>
                </a:cubicBezTo>
                <a:cubicBezTo>
                  <a:pt x="809" y="502"/>
                  <a:pt x="927" y="532"/>
                  <a:pt x="992" y="523"/>
                </a:cubicBezTo>
                <a:close/>
                <a:moveTo>
                  <a:pt x="928" y="837"/>
                </a:moveTo>
                <a:cubicBezTo>
                  <a:pt x="929" y="835"/>
                  <a:pt x="930" y="833"/>
                  <a:pt x="931" y="830"/>
                </a:cubicBezTo>
                <a:cubicBezTo>
                  <a:pt x="897" y="785"/>
                  <a:pt x="803" y="793"/>
                  <a:pt x="772" y="845"/>
                </a:cubicBezTo>
                <a:cubicBezTo>
                  <a:pt x="781" y="852"/>
                  <a:pt x="789" y="858"/>
                  <a:pt x="800" y="866"/>
                </a:cubicBezTo>
                <a:cubicBezTo>
                  <a:pt x="806" y="852"/>
                  <a:pt x="810" y="841"/>
                  <a:pt x="813" y="833"/>
                </a:cubicBezTo>
                <a:cubicBezTo>
                  <a:pt x="833" y="826"/>
                  <a:pt x="850" y="819"/>
                  <a:pt x="868" y="814"/>
                </a:cubicBezTo>
                <a:cubicBezTo>
                  <a:pt x="874" y="812"/>
                  <a:pt x="882" y="812"/>
                  <a:pt x="887" y="814"/>
                </a:cubicBezTo>
                <a:cubicBezTo>
                  <a:pt x="901" y="821"/>
                  <a:pt x="915" y="829"/>
                  <a:pt x="928" y="837"/>
                </a:cubicBezTo>
                <a:close/>
                <a:moveTo>
                  <a:pt x="410" y="431"/>
                </a:moveTo>
                <a:cubicBezTo>
                  <a:pt x="417" y="378"/>
                  <a:pt x="417" y="378"/>
                  <a:pt x="449" y="373"/>
                </a:cubicBezTo>
                <a:cubicBezTo>
                  <a:pt x="445" y="352"/>
                  <a:pt x="427" y="352"/>
                  <a:pt x="412" y="352"/>
                </a:cubicBezTo>
                <a:cubicBezTo>
                  <a:pt x="394" y="352"/>
                  <a:pt x="378" y="376"/>
                  <a:pt x="379" y="398"/>
                </a:cubicBezTo>
                <a:cubicBezTo>
                  <a:pt x="379" y="418"/>
                  <a:pt x="389" y="428"/>
                  <a:pt x="410" y="431"/>
                </a:cubicBezTo>
                <a:close/>
                <a:moveTo>
                  <a:pt x="2138" y="341"/>
                </a:moveTo>
                <a:cubicBezTo>
                  <a:pt x="2147" y="351"/>
                  <a:pt x="2153" y="360"/>
                  <a:pt x="2161" y="368"/>
                </a:cubicBezTo>
                <a:cubicBezTo>
                  <a:pt x="2163" y="370"/>
                  <a:pt x="2169" y="372"/>
                  <a:pt x="2171" y="370"/>
                </a:cubicBezTo>
                <a:cubicBezTo>
                  <a:pt x="2174" y="369"/>
                  <a:pt x="2175" y="364"/>
                  <a:pt x="2176" y="360"/>
                </a:cubicBezTo>
                <a:cubicBezTo>
                  <a:pt x="2177" y="341"/>
                  <a:pt x="2162" y="319"/>
                  <a:pt x="2141" y="314"/>
                </a:cubicBezTo>
                <a:cubicBezTo>
                  <a:pt x="2130" y="312"/>
                  <a:pt x="2116" y="312"/>
                  <a:pt x="2105" y="316"/>
                </a:cubicBezTo>
                <a:cubicBezTo>
                  <a:pt x="2098" y="319"/>
                  <a:pt x="2103" y="360"/>
                  <a:pt x="2110" y="368"/>
                </a:cubicBezTo>
                <a:cubicBezTo>
                  <a:pt x="2111" y="361"/>
                  <a:pt x="2113" y="355"/>
                  <a:pt x="2114" y="347"/>
                </a:cubicBezTo>
                <a:cubicBezTo>
                  <a:pt x="2120" y="351"/>
                  <a:pt x="2125" y="354"/>
                  <a:pt x="2130" y="358"/>
                </a:cubicBezTo>
                <a:cubicBezTo>
                  <a:pt x="2133" y="352"/>
                  <a:pt x="2135" y="347"/>
                  <a:pt x="2138" y="341"/>
                </a:cubicBezTo>
                <a:close/>
                <a:moveTo>
                  <a:pt x="729" y="789"/>
                </a:moveTo>
                <a:cubicBezTo>
                  <a:pt x="727" y="773"/>
                  <a:pt x="727" y="758"/>
                  <a:pt x="724" y="743"/>
                </a:cubicBezTo>
                <a:cubicBezTo>
                  <a:pt x="723" y="737"/>
                  <a:pt x="717" y="731"/>
                  <a:pt x="712" y="727"/>
                </a:cubicBezTo>
                <a:cubicBezTo>
                  <a:pt x="710" y="726"/>
                  <a:pt x="703" y="733"/>
                  <a:pt x="699" y="737"/>
                </a:cubicBezTo>
                <a:cubicBezTo>
                  <a:pt x="692" y="745"/>
                  <a:pt x="685" y="754"/>
                  <a:pt x="679" y="764"/>
                </a:cubicBezTo>
                <a:cubicBezTo>
                  <a:pt x="674" y="771"/>
                  <a:pt x="672" y="780"/>
                  <a:pt x="668" y="789"/>
                </a:cubicBezTo>
                <a:cubicBezTo>
                  <a:pt x="691" y="789"/>
                  <a:pt x="709" y="789"/>
                  <a:pt x="729" y="789"/>
                </a:cubicBezTo>
                <a:close/>
                <a:moveTo>
                  <a:pt x="1230" y="1524"/>
                </a:moveTo>
                <a:cubicBezTo>
                  <a:pt x="1241" y="1511"/>
                  <a:pt x="1252" y="1504"/>
                  <a:pt x="1256" y="1494"/>
                </a:cubicBezTo>
                <a:cubicBezTo>
                  <a:pt x="1260" y="1483"/>
                  <a:pt x="1264" y="1467"/>
                  <a:pt x="1260" y="1457"/>
                </a:cubicBezTo>
                <a:cubicBezTo>
                  <a:pt x="1257" y="1452"/>
                  <a:pt x="1238" y="1452"/>
                  <a:pt x="1226" y="1452"/>
                </a:cubicBezTo>
                <a:cubicBezTo>
                  <a:pt x="1221" y="1452"/>
                  <a:pt x="1216" y="1456"/>
                  <a:pt x="1212" y="1458"/>
                </a:cubicBezTo>
                <a:cubicBezTo>
                  <a:pt x="1214" y="1470"/>
                  <a:pt x="1215" y="1480"/>
                  <a:pt x="1218" y="1490"/>
                </a:cubicBezTo>
                <a:cubicBezTo>
                  <a:pt x="1221" y="1500"/>
                  <a:pt x="1225" y="1510"/>
                  <a:pt x="1230" y="1524"/>
                </a:cubicBezTo>
                <a:close/>
                <a:moveTo>
                  <a:pt x="1208" y="1606"/>
                </a:moveTo>
                <a:cubicBezTo>
                  <a:pt x="1209" y="1608"/>
                  <a:pt x="1210" y="1610"/>
                  <a:pt x="1211" y="1612"/>
                </a:cubicBezTo>
                <a:cubicBezTo>
                  <a:pt x="1238" y="1621"/>
                  <a:pt x="1259" y="1612"/>
                  <a:pt x="1269" y="1587"/>
                </a:cubicBezTo>
                <a:cubicBezTo>
                  <a:pt x="1277" y="1565"/>
                  <a:pt x="1269" y="1540"/>
                  <a:pt x="1250" y="1533"/>
                </a:cubicBezTo>
                <a:cubicBezTo>
                  <a:pt x="1243" y="1531"/>
                  <a:pt x="1233" y="1534"/>
                  <a:pt x="1225" y="1535"/>
                </a:cubicBezTo>
                <a:cubicBezTo>
                  <a:pt x="1229" y="1543"/>
                  <a:pt x="1232" y="1551"/>
                  <a:pt x="1237" y="1559"/>
                </a:cubicBezTo>
                <a:cubicBezTo>
                  <a:pt x="1241" y="1566"/>
                  <a:pt x="1248" y="1573"/>
                  <a:pt x="1253" y="1580"/>
                </a:cubicBezTo>
                <a:cubicBezTo>
                  <a:pt x="1245" y="1586"/>
                  <a:pt x="1238" y="1592"/>
                  <a:pt x="1229" y="1597"/>
                </a:cubicBezTo>
                <a:cubicBezTo>
                  <a:pt x="1223" y="1601"/>
                  <a:pt x="1215" y="1603"/>
                  <a:pt x="1208" y="1606"/>
                </a:cubicBezTo>
                <a:close/>
                <a:moveTo>
                  <a:pt x="1543" y="1598"/>
                </a:moveTo>
                <a:cubicBezTo>
                  <a:pt x="1529" y="1549"/>
                  <a:pt x="1410" y="1530"/>
                  <a:pt x="1389" y="1564"/>
                </a:cubicBezTo>
                <a:cubicBezTo>
                  <a:pt x="1414" y="1565"/>
                  <a:pt x="1439" y="1559"/>
                  <a:pt x="1464" y="1567"/>
                </a:cubicBezTo>
                <a:cubicBezTo>
                  <a:pt x="1490" y="1575"/>
                  <a:pt x="1515" y="1587"/>
                  <a:pt x="1543" y="1598"/>
                </a:cubicBezTo>
                <a:close/>
                <a:moveTo>
                  <a:pt x="2173" y="724"/>
                </a:moveTo>
                <a:cubicBezTo>
                  <a:pt x="2171" y="724"/>
                  <a:pt x="2168" y="723"/>
                  <a:pt x="2165" y="723"/>
                </a:cubicBezTo>
                <a:cubicBezTo>
                  <a:pt x="2149" y="778"/>
                  <a:pt x="2106" y="823"/>
                  <a:pt x="2108" y="889"/>
                </a:cubicBezTo>
                <a:cubicBezTo>
                  <a:pt x="2120" y="862"/>
                  <a:pt x="2130" y="840"/>
                  <a:pt x="2140" y="818"/>
                </a:cubicBezTo>
                <a:cubicBezTo>
                  <a:pt x="2149" y="798"/>
                  <a:pt x="2161" y="780"/>
                  <a:pt x="2169" y="759"/>
                </a:cubicBezTo>
                <a:cubicBezTo>
                  <a:pt x="2173" y="749"/>
                  <a:pt x="2172" y="736"/>
                  <a:pt x="2173" y="724"/>
                </a:cubicBezTo>
                <a:close/>
                <a:moveTo>
                  <a:pt x="782" y="736"/>
                </a:moveTo>
                <a:cubicBezTo>
                  <a:pt x="786" y="715"/>
                  <a:pt x="789" y="696"/>
                  <a:pt x="792" y="677"/>
                </a:cubicBezTo>
                <a:cubicBezTo>
                  <a:pt x="792" y="673"/>
                  <a:pt x="790" y="668"/>
                  <a:pt x="787" y="663"/>
                </a:cubicBezTo>
                <a:cubicBezTo>
                  <a:pt x="787" y="663"/>
                  <a:pt x="780" y="664"/>
                  <a:pt x="778" y="666"/>
                </a:cubicBezTo>
                <a:cubicBezTo>
                  <a:pt x="767" y="674"/>
                  <a:pt x="757" y="681"/>
                  <a:pt x="747" y="690"/>
                </a:cubicBezTo>
                <a:cubicBezTo>
                  <a:pt x="741" y="696"/>
                  <a:pt x="736" y="704"/>
                  <a:pt x="729" y="712"/>
                </a:cubicBezTo>
                <a:cubicBezTo>
                  <a:pt x="750" y="721"/>
                  <a:pt x="766" y="729"/>
                  <a:pt x="782" y="736"/>
                </a:cubicBezTo>
                <a:close/>
                <a:moveTo>
                  <a:pt x="1007" y="2060"/>
                </a:moveTo>
                <a:cubicBezTo>
                  <a:pt x="1006" y="2058"/>
                  <a:pt x="1005" y="2056"/>
                  <a:pt x="1004" y="2054"/>
                </a:cubicBezTo>
                <a:cubicBezTo>
                  <a:pt x="949" y="2075"/>
                  <a:pt x="890" y="2087"/>
                  <a:pt x="850" y="2144"/>
                </a:cubicBezTo>
                <a:cubicBezTo>
                  <a:pt x="905" y="2114"/>
                  <a:pt x="956" y="2087"/>
                  <a:pt x="1007" y="2060"/>
                </a:cubicBezTo>
                <a:close/>
                <a:moveTo>
                  <a:pt x="971" y="1605"/>
                </a:moveTo>
                <a:cubicBezTo>
                  <a:pt x="971" y="1607"/>
                  <a:pt x="970" y="1609"/>
                  <a:pt x="969" y="1611"/>
                </a:cubicBezTo>
                <a:cubicBezTo>
                  <a:pt x="982" y="1620"/>
                  <a:pt x="998" y="1638"/>
                  <a:pt x="1007" y="1635"/>
                </a:cubicBezTo>
                <a:cubicBezTo>
                  <a:pt x="1023" y="1630"/>
                  <a:pt x="1036" y="1613"/>
                  <a:pt x="1048" y="1599"/>
                </a:cubicBezTo>
                <a:cubicBezTo>
                  <a:pt x="1050" y="1596"/>
                  <a:pt x="1044" y="1585"/>
                  <a:pt x="1041" y="1574"/>
                </a:cubicBezTo>
                <a:cubicBezTo>
                  <a:pt x="1035" y="1583"/>
                  <a:pt x="1032" y="1587"/>
                  <a:pt x="1029" y="1591"/>
                </a:cubicBezTo>
                <a:cubicBezTo>
                  <a:pt x="1022" y="1585"/>
                  <a:pt x="1016" y="1581"/>
                  <a:pt x="1010" y="1577"/>
                </a:cubicBezTo>
                <a:cubicBezTo>
                  <a:pt x="1008" y="1578"/>
                  <a:pt x="1006" y="1579"/>
                  <a:pt x="1004" y="1581"/>
                </a:cubicBezTo>
                <a:cubicBezTo>
                  <a:pt x="1010" y="1589"/>
                  <a:pt x="1015" y="1598"/>
                  <a:pt x="1018" y="1602"/>
                </a:cubicBezTo>
                <a:cubicBezTo>
                  <a:pt x="1004" y="1603"/>
                  <a:pt x="988" y="1604"/>
                  <a:pt x="971" y="1605"/>
                </a:cubicBezTo>
                <a:close/>
                <a:moveTo>
                  <a:pt x="1022" y="1493"/>
                </a:moveTo>
                <a:cubicBezTo>
                  <a:pt x="1034" y="1488"/>
                  <a:pt x="1049" y="1484"/>
                  <a:pt x="1057" y="1475"/>
                </a:cubicBezTo>
                <a:cubicBezTo>
                  <a:pt x="1065" y="1468"/>
                  <a:pt x="1071" y="1452"/>
                  <a:pt x="1069" y="1442"/>
                </a:cubicBezTo>
                <a:cubicBezTo>
                  <a:pt x="1067" y="1436"/>
                  <a:pt x="1050" y="1431"/>
                  <a:pt x="1039" y="1429"/>
                </a:cubicBezTo>
                <a:cubicBezTo>
                  <a:pt x="1027" y="1427"/>
                  <a:pt x="1012" y="1428"/>
                  <a:pt x="1007" y="1445"/>
                </a:cubicBezTo>
                <a:cubicBezTo>
                  <a:pt x="1037" y="1458"/>
                  <a:pt x="1037" y="1458"/>
                  <a:pt x="1022" y="1493"/>
                </a:cubicBezTo>
                <a:close/>
                <a:moveTo>
                  <a:pt x="1895" y="1266"/>
                </a:moveTo>
                <a:cubicBezTo>
                  <a:pt x="1850" y="1256"/>
                  <a:pt x="1804" y="1243"/>
                  <a:pt x="1761" y="1270"/>
                </a:cubicBezTo>
                <a:cubicBezTo>
                  <a:pt x="1806" y="1271"/>
                  <a:pt x="1851" y="1283"/>
                  <a:pt x="1895" y="1266"/>
                </a:cubicBezTo>
                <a:close/>
                <a:moveTo>
                  <a:pt x="1189" y="1507"/>
                </a:moveTo>
                <a:cubicBezTo>
                  <a:pt x="1192" y="1498"/>
                  <a:pt x="1196" y="1488"/>
                  <a:pt x="1199" y="1478"/>
                </a:cubicBezTo>
                <a:cubicBezTo>
                  <a:pt x="1204" y="1458"/>
                  <a:pt x="1191" y="1444"/>
                  <a:pt x="1170" y="1447"/>
                </a:cubicBezTo>
                <a:cubicBezTo>
                  <a:pt x="1152" y="1450"/>
                  <a:pt x="1143" y="1463"/>
                  <a:pt x="1145" y="1479"/>
                </a:cubicBezTo>
                <a:cubicBezTo>
                  <a:pt x="1160" y="1489"/>
                  <a:pt x="1174" y="1498"/>
                  <a:pt x="1189" y="1507"/>
                </a:cubicBezTo>
                <a:close/>
                <a:moveTo>
                  <a:pt x="2270" y="1693"/>
                </a:moveTo>
                <a:cubicBezTo>
                  <a:pt x="2275" y="1749"/>
                  <a:pt x="2256" y="1803"/>
                  <a:pt x="2263" y="1859"/>
                </a:cubicBezTo>
                <a:cubicBezTo>
                  <a:pt x="2269" y="1840"/>
                  <a:pt x="2272" y="1821"/>
                  <a:pt x="2275" y="1802"/>
                </a:cubicBezTo>
                <a:cubicBezTo>
                  <a:pt x="2279" y="1782"/>
                  <a:pt x="2284" y="1762"/>
                  <a:pt x="2286" y="1741"/>
                </a:cubicBezTo>
                <a:cubicBezTo>
                  <a:pt x="2287" y="1724"/>
                  <a:pt x="2286" y="1706"/>
                  <a:pt x="2270" y="1693"/>
                </a:cubicBezTo>
                <a:close/>
                <a:moveTo>
                  <a:pt x="1054" y="1198"/>
                </a:moveTo>
                <a:cubicBezTo>
                  <a:pt x="1057" y="1213"/>
                  <a:pt x="1064" y="1228"/>
                  <a:pt x="1081" y="1232"/>
                </a:cubicBezTo>
                <a:cubicBezTo>
                  <a:pt x="1089" y="1233"/>
                  <a:pt x="1103" y="1229"/>
                  <a:pt x="1106" y="1224"/>
                </a:cubicBezTo>
                <a:cubicBezTo>
                  <a:pt x="1114" y="1205"/>
                  <a:pt x="1095" y="1178"/>
                  <a:pt x="1074" y="1175"/>
                </a:cubicBezTo>
                <a:cubicBezTo>
                  <a:pt x="1068" y="1183"/>
                  <a:pt x="1062" y="1190"/>
                  <a:pt x="1054" y="1198"/>
                </a:cubicBezTo>
                <a:close/>
                <a:moveTo>
                  <a:pt x="1473" y="1723"/>
                </a:moveTo>
                <a:cubicBezTo>
                  <a:pt x="1472" y="1722"/>
                  <a:pt x="1471" y="1720"/>
                  <a:pt x="1470" y="1719"/>
                </a:cubicBezTo>
                <a:cubicBezTo>
                  <a:pt x="1442" y="1729"/>
                  <a:pt x="1414" y="1738"/>
                  <a:pt x="1386" y="1749"/>
                </a:cubicBezTo>
                <a:cubicBezTo>
                  <a:pt x="1373" y="1754"/>
                  <a:pt x="1359" y="1760"/>
                  <a:pt x="1347" y="1768"/>
                </a:cubicBezTo>
                <a:cubicBezTo>
                  <a:pt x="1335" y="1776"/>
                  <a:pt x="1330" y="1788"/>
                  <a:pt x="1332" y="1799"/>
                </a:cubicBezTo>
                <a:cubicBezTo>
                  <a:pt x="1353" y="1787"/>
                  <a:pt x="1372" y="1773"/>
                  <a:pt x="1393" y="1762"/>
                </a:cubicBezTo>
                <a:cubicBezTo>
                  <a:pt x="1409" y="1754"/>
                  <a:pt x="1427" y="1751"/>
                  <a:pt x="1443" y="1743"/>
                </a:cubicBezTo>
                <a:cubicBezTo>
                  <a:pt x="1454" y="1738"/>
                  <a:pt x="1463" y="1730"/>
                  <a:pt x="1473" y="1723"/>
                </a:cubicBezTo>
                <a:close/>
                <a:moveTo>
                  <a:pt x="411" y="772"/>
                </a:moveTo>
                <a:cubicBezTo>
                  <a:pt x="409" y="772"/>
                  <a:pt x="406" y="773"/>
                  <a:pt x="403" y="773"/>
                </a:cubicBezTo>
                <a:cubicBezTo>
                  <a:pt x="402" y="832"/>
                  <a:pt x="402" y="890"/>
                  <a:pt x="423" y="946"/>
                </a:cubicBezTo>
                <a:cubicBezTo>
                  <a:pt x="425" y="946"/>
                  <a:pt x="427" y="946"/>
                  <a:pt x="429" y="946"/>
                </a:cubicBezTo>
                <a:cubicBezTo>
                  <a:pt x="423" y="888"/>
                  <a:pt x="417" y="830"/>
                  <a:pt x="411" y="772"/>
                </a:cubicBezTo>
                <a:close/>
                <a:moveTo>
                  <a:pt x="1421" y="1775"/>
                </a:moveTo>
                <a:cubicBezTo>
                  <a:pt x="1420" y="1774"/>
                  <a:pt x="1418" y="1772"/>
                  <a:pt x="1417" y="1770"/>
                </a:cubicBezTo>
                <a:cubicBezTo>
                  <a:pt x="1404" y="1778"/>
                  <a:pt x="1389" y="1783"/>
                  <a:pt x="1377" y="1792"/>
                </a:cubicBezTo>
                <a:cubicBezTo>
                  <a:pt x="1360" y="1806"/>
                  <a:pt x="1342" y="1821"/>
                  <a:pt x="1329" y="1838"/>
                </a:cubicBezTo>
                <a:cubicBezTo>
                  <a:pt x="1312" y="1860"/>
                  <a:pt x="1315" y="1888"/>
                  <a:pt x="1334" y="1905"/>
                </a:cubicBezTo>
                <a:cubicBezTo>
                  <a:pt x="1325" y="1853"/>
                  <a:pt x="1352" y="1822"/>
                  <a:pt x="1392" y="1798"/>
                </a:cubicBezTo>
                <a:cubicBezTo>
                  <a:pt x="1402" y="1791"/>
                  <a:pt x="1411" y="1783"/>
                  <a:pt x="1421" y="1775"/>
                </a:cubicBezTo>
                <a:close/>
                <a:moveTo>
                  <a:pt x="1184" y="1369"/>
                </a:moveTo>
                <a:cubicBezTo>
                  <a:pt x="1182" y="1372"/>
                  <a:pt x="1180" y="1376"/>
                  <a:pt x="1178" y="1379"/>
                </a:cubicBezTo>
                <a:cubicBezTo>
                  <a:pt x="1188" y="1394"/>
                  <a:pt x="1197" y="1410"/>
                  <a:pt x="1209" y="1423"/>
                </a:cubicBezTo>
                <a:cubicBezTo>
                  <a:pt x="1218" y="1433"/>
                  <a:pt x="1230" y="1431"/>
                  <a:pt x="1231" y="1415"/>
                </a:cubicBezTo>
                <a:cubicBezTo>
                  <a:pt x="1231" y="1402"/>
                  <a:pt x="1231" y="1385"/>
                  <a:pt x="1223" y="1377"/>
                </a:cubicBezTo>
                <a:cubicBezTo>
                  <a:pt x="1215" y="1370"/>
                  <a:pt x="1198" y="1371"/>
                  <a:pt x="1184" y="1369"/>
                </a:cubicBezTo>
                <a:close/>
                <a:moveTo>
                  <a:pt x="1655" y="1037"/>
                </a:moveTo>
                <a:cubicBezTo>
                  <a:pt x="1607" y="1072"/>
                  <a:pt x="1578" y="1123"/>
                  <a:pt x="1548" y="1171"/>
                </a:cubicBezTo>
                <a:cubicBezTo>
                  <a:pt x="1593" y="1134"/>
                  <a:pt x="1625" y="1087"/>
                  <a:pt x="1655" y="1037"/>
                </a:cubicBezTo>
                <a:close/>
                <a:moveTo>
                  <a:pt x="1114" y="1661"/>
                </a:moveTo>
                <a:cubicBezTo>
                  <a:pt x="1113" y="1663"/>
                  <a:pt x="1112" y="1664"/>
                  <a:pt x="1110" y="1666"/>
                </a:cubicBezTo>
                <a:cubicBezTo>
                  <a:pt x="1101" y="1660"/>
                  <a:pt x="1092" y="1654"/>
                  <a:pt x="1083" y="1648"/>
                </a:cubicBezTo>
                <a:cubicBezTo>
                  <a:pt x="1082" y="1649"/>
                  <a:pt x="1081" y="1650"/>
                  <a:pt x="1080" y="1651"/>
                </a:cubicBezTo>
                <a:cubicBezTo>
                  <a:pt x="1085" y="1658"/>
                  <a:pt x="1089" y="1665"/>
                  <a:pt x="1095" y="1673"/>
                </a:cubicBezTo>
                <a:cubicBezTo>
                  <a:pt x="1080" y="1672"/>
                  <a:pt x="1071" y="1653"/>
                  <a:pt x="1052" y="1663"/>
                </a:cubicBezTo>
                <a:cubicBezTo>
                  <a:pt x="1066" y="1673"/>
                  <a:pt x="1077" y="1682"/>
                  <a:pt x="1089" y="1689"/>
                </a:cubicBezTo>
                <a:cubicBezTo>
                  <a:pt x="1094" y="1692"/>
                  <a:pt x="1105" y="1694"/>
                  <a:pt x="1107" y="1692"/>
                </a:cubicBezTo>
                <a:cubicBezTo>
                  <a:pt x="1118" y="1675"/>
                  <a:pt x="1128" y="1657"/>
                  <a:pt x="1139" y="1639"/>
                </a:cubicBezTo>
                <a:cubicBezTo>
                  <a:pt x="1120" y="1638"/>
                  <a:pt x="1106" y="1637"/>
                  <a:pt x="1089" y="1636"/>
                </a:cubicBezTo>
                <a:cubicBezTo>
                  <a:pt x="1098" y="1645"/>
                  <a:pt x="1106" y="1653"/>
                  <a:pt x="1114" y="1661"/>
                </a:cubicBezTo>
                <a:close/>
                <a:moveTo>
                  <a:pt x="1676" y="2214"/>
                </a:moveTo>
                <a:cubicBezTo>
                  <a:pt x="1676" y="2216"/>
                  <a:pt x="1676" y="2219"/>
                  <a:pt x="1676" y="2221"/>
                </a:cubicBezTo>
                <a:cubicBezTo>
                  <a:pt x="1706" y="2237"/>
                  <a:pt x="1793" y="2239"/>
                  <a:pt x="1813" y="2221"/>
                </a:cubicBezTo>
                <a:cubicBezTo>
                  <a:pt x="1768" y="2219"/>
                  <a:pt x="1722" y="2216"/>
                  <a:pt x="1676" y="2214"/>
                </a:cubicBezTo>
                <a:close/>
                <a:moveTo>
                  <a:pt x="949" y="2213"/>
                </a:moveTo>
                <a:cubicBezTo>
                  <a:pt x="876" y="2207"/>
                  <a:pt x="847" y="2213"/>
                  <a:pt x="836" y="2235"/>
                </a:cubicBezTo>
                <a:cubicBezTo>
                  <a:pt x="877" y="2239"/>
                  <a:pt x="914" y="2233"/>
                  <a:pt x="949" y="2213"/>
                </a:cubicBezTo>
                <a:close/>
                <a:moveTo>
                  <a:pt x="2339" y="512"/>
                </a:moveTo>
                <a:cubicBezTo>
                  <a:pt x="2350" y="530"/>
                  <a:pt x="2363" y="534"/>
                  <a:pt x="2380" y="529"/>
                </a:cubicBezTo>
                <a:cubicBezTo>
                  <a:pt x="2398" y="523"/>
                  <a:pt x="2409" y="506"/>
                  <a:pt x="2408" y="490"/>
                </a:cubicBezTo>
                <a:cubicBezTo>
                  <a:pt x="2402" y="489"/>
                  <a:pt x="2396" y="489"/>
                  <a:pt x="2390" y="488"/>
                </a:cubicBezTo>
                <a:cubicBezTo>
                  <a:pt x="2363" y="485"/>
                  <a:pt x="2356" y="489"/>
                  <a:pt x="2366" y="503"/>
                </a:cubicBezTo>
                <a:cubicBezTo>
                  <a:pt x="2358" y="506"/>
                  <a:pt x="2349" y="509"/>
                  <a:pt x="2339" y="512"/>
                </a:cubicBezTo>
                <a:close/>
                <a:moveTo>
                  <a:pt x="1774" y="494"/>
                </a:moveTo>
                <a:cubicBezTo>
                  <a:pt x="1748" y="474"/>
                  <a:pt x="1657" y="508"/>
                  <a:pt x="1627" y="552"/>
                </a:cubicBezTo>
                <a:cubicBezTo>
                  <a:pt x="1654" y="539"/>
                  <a:pt x="1677" y="527"/>
                  <a:pt x="1701" y="517"/>
                </a:cubicBezTo>
                <a:cubicBezTo>
                  <a:pt x="1725" y="508"/>
                  <a:pt x="1750" y="501"/>
                  <a:pt x="1774" y="494"/>
                </a:cubicBezTo>
                <a:close/>
                <a:moveTo>
                  <a:pt x="1605" y="1552"/>
                </a:moveTo>
                <a:cubicBezTo>
                  <a:pt x="1596" y="1506"/>
                  <a:pt x="1511" y="1465"/>
                  <a:pt x="1465" y="1486"/>
                </a:cubicBezTo>
                <a:cubicBezTo>
                  <a:pt x="1519" y="1494"/>
                  <a:pt x="1566" y="1513"/>
                  <a:pt x="1605" y="1552"/>
                </a:cubicBezTo>
                <a:close/>
                <a:moveTo>
                  <a:pt x="1848" y="532"/>
                </a:moveTo>
                <a:cubicBezTo>
                  <a:pt x="1846" y="531"/>
                  <a:pt x="1845" y="529"/>
                  <a:pt x="1844" y="528"/>
                </a:cubicBezTo>
                <a:cubicBezTo>
                  <a:pt x="1810" y="557"/>
                  <a:pt x="1776" y="586"/>
                  <a:pt x="1742" y="615"/>
                </a:cubicBezTo>
                <a:cubicBezTo>
                  <a:pt x="1743" y="616"/>
                  <a:pt x="1744" y="617"/>
                  <a:pt x="1745" y="618"/>
                </a:cubicBezTo>
                <a:cubicBezTo>
                  <a:pt x="1785" y="596"/>
                  <a:pt x="1832" y="582"/>
                  <a:pt x="1848" y="532"/>
                </a:cubicBezTo>
                <a:close/>
                <a:moveTo>
                  <a:pt x="901" y="2004"/>
                </a:moveTo>
                <a:cubicBezTo>
                  <a:pt x="858" y="2035"/>
                  <a:pt x="811" y="2062"/>
                  <a:pt x="779" y="2106"/>
                </a:cubicBezTo>
                <a:cubicBezTo>
                  <a:pt x="824" y="2077"/>
                  <a:pt x="871" y="2051"/>
                  <a:pt x="901" y="2004"/>
                </a:cubicBezTo>
                <a:close/>
                <a:moveTo>
                  <a:pt x="1286" y="1467"/>
                </a:moveTo>
                <a:cubicBezTo>
                  <a:pt x="1281" y="1485"/>
                  <a:pt x="1276" y="1501"/>
                  <a:pt x="1273" y="1517"/>
                </a:cubicBezTo>
                <a:cubicBezTo>
                  <a:pt x="1272" y="1523"/>
                  <a:pt x="1276" y="1530"/>
                  <a:pt x="1278" y="1537"/>
                </a:cubicBezTo>
                <a:cubicBezTo>
                  <a:pt x="1283" y="1534"/>
                  <a:pt x="1290" y="1533"/>
                  <a:pt x="1294" y="1529"/>
                </a:cubicBezTo>
                <a:cubicBezTo>
                  <a:pt x="1312" y="1511"/>
                  <a:pt x="1312" y="1490"/>
                  <a:pt x="1307" y="1467"/>
                </a:cubicBezTo>
                <a:cubicBezTo>
                  <a:pt x="1298" y="1467"/>
                  <a:pt x="1291" y="1467"/>
                  <a:pt x="1286" y="1467"/>
                </a:cubicBezTo>
                <a:close/>
                <a:moveTo>
                  <a:pt x="1139" y="1473"/>
                </a:moveTo>
                <a:cubicBezTo>
                  <a:pt x="1133" y="1461"/>
                  <a:pt x="1131" y="1444"/>
                  <a:pt x="1122" y="1440"/>
                </a:cubicBezTo>
                <a:cubicBezTo>
                  <a:pt x="1112" y="1435"/>
                  <a:pt x="1097" y="1443"/>
                  <a:pt x="1085" y="1446"/>
                </a:cubicBezTo>
                <a:cubicBezTo>
                  <a:pt x="1083" y="1447"/>
                  <a:pt x="1081" y="1454"/>
                  <a:pt x="1081" y="1458"/>
                </a:cubicBezTo>
                <a:cubicBezTo>
                  <a:pt x="1081" y="1460"/>
                  <a:pt x="1087" y="1461"/>
                  <a:pt x="1090" y="1463"/>
                </a:cubicBezTo>
                <a:cubicBezTo>
                  <a:pt x="1098" y="1468"/>
                  <a:pt x="1106" y="1473"/>
                  <a:pt x="1114" y="1479"/>
                </a:cubicBezTo>
                <a:cubicBezTo>
                  <a:pt x="1119" y="1483"/>
                  <a:pt x="1124" y="1488"/>
                  <a:pt x="1129" y="1492"/>
                </a:cubicBezTo>
                <a:cubicBezTo>
                  <a:pt x="1132" y="1487"/>
                  <a:pt x="1135" y="1481"/>
                  <a:pt x="1139" y="1473"/>
                </a:cubicBezTo>
                <a:close/>
                <a:moveTo>
                  <a:pt x="1304" y="1230"/>
                </a:moveTo>
                <a:cubicBezTo>
                  <a:pt x="1344" y="1233"/>
                  <a:pt x="1383" y="1195"/>
                  <a:pt x="1424" y="1232"/>
                </a:cubicBezTo>
                <a:cubicBezTo>
                  <a:pt x="1416" y="1208"/>
                  <a:pt x="1374" y="1187"/>
                  <a:pt x="1357" y="1197"/>
                </a:cubicBezTo>
                <a:cubicBezTo>
                  <a:pt x="1339" y="1207"/>
                  <a:pt x="1321" y="1219"/>
                  <a:pt x="1304" y="1230"/>
                </a:cubicBezTo>
                <a:close/>
                <a:moveTo>
                  <a:pt x="1126" y="1595"/>
                </a:moveTo>
                <a:cubicBezTo>
                  <a:pt x="1153" y="1591"/>
                  <a:pt x="1161" y="1580"/>
                  <a:pt x="1161" y="1561"/>
                </a:cubicBezTo>
                <a:cubicBezTo>
                  <a:pt x="1160" y="1542"/>
                  <a:pt x="1147" y="1521"/>
                  <a:pt x="1133" y="1522"/>
                </a:cubicBezTo>
                <a:cubicBezTo>
                  <a:pt x="1125" y="1522"/>
                  <a:pt x="1117" y="1529"/>
                  <a:pt x="1109" y="1533"/>
                </a:cubicBezTo>
                <a:cubicBezTo>
                  <a:pt x="1110" y="1534"/>
                  <a:pt x="1111" y="1536"/>
                  <a:pt x="1111" y="1537"/>
                </a:cubicBezTo>
                <a:cubicBezTo>
                  <a:pt x="1121" y="1539"/>
                  <a:pt x="1130" y="1541"/>
                  <a:pt x="1143" y="1544"/>
                </a:cubicBezTo>
                <a:cubicBezTo>
                  <a:pt x="1133" y="1550"/>
                  <a:pt x="1128" y="1553"/>
                  <a:pt x="1122" y="1557"/>
                </a:cubicBezTo>
                <a:cubicBezTo>
                  <a:pt x="1128" y="1569"/>
                  <a:pt x="1152" y="1575"/>
                  <a:pt x="1126" y="1595"/>
                </a:cubicBezTo>
                <a:close/>
                <a:moveTo>
                  <a:pt x="2268" y="747"/>
                </a:moveTo>
                <a:cubicBezTo>
                  <a:pt x="2264" y="797"/>
                  <a:pt x="2271" y="838"/>
                  <a:pt x="2289" y="878"/>
                </a:cubicBezTo>
                <a:cubicBezTo>
                  <a:pt x="2294" y="837"/>
                  <a:pt x="2289" y="773"/>
                  <a:pt x="2268" y="747"/>
                </a:cubicBezTo>
                <a:close/>
                <a:moveTo>
                  <a:pt x="1042" y="858"/>
                </a:moveTo>
                <a:cubicBezTo>
                  <a:pt x="1019" y="880"/>
                  <a:pt x="980" y="877"/>
                  <a:pt x="961" y="908"/>
                </a:cubicBezTo>
                <a:cubicBezTo>
                  <a:pt x="992" y="921"/>
                  <a:pt x="1034" y="895"/>
                  <a:pt x="1042" y="858"/>
                </a:cubicBezTo>
                <a:close/>
                <a:moveTo>
                  <a:pt x="822" y="1061"/>
                </a:moveTo>
                <a:cubicBezTo>
                  <a:pt x="813" y="1051"/>
                  <a:pt x="807" y="1044"/>
                  <a:pt x="801" y="1036"/>
                </a:cubicBezTo>
                <a:cubicBezTo>
                  <a:pt x="800" y="1047"/>
                  <a:pt x="799" y="1057"/>
                  <a:pt x="798" y="1068"/>
                </a:cubicBezTo>
                <a:cubicBezTo>
                  <a:pt x="798" y="1068"/>
                  <a:pt x="799" y="1069"/>
                  <a:pt x="799" y="1070"/>
                </a:cubicBezTo>
                <a:cubicBezTo>
                  <a:pt x="803" y="1086"/>
                  <a:pt x="817" y="1085"/>
                  <a:pt x="828" y="1082"/>
                </a:cubicBezTo>
                <a:cubicBezTo>
                  <a:pt x="845" y="1076"/>
                  <a:pt x="844" y="1058"/>
                  <a:pt x="843" y="1043"/>
                </a:cubicBezTo>
                <a:cubicBezTo>
                  <a:pt x="843" y="1037"/>
                  <a:pt x="835" y="1031"/>
                  <a:pt x="829" y="1024"/>
                </a:cubicBezTo>
                <a:cubicBezTo>
                  <a:pt x="819" y="1038"/>
                  <a:pt x="841" y="1055"/>
                  <a:pt x="822" y="1061"/>
                </a:cubicBezTo>
                <a:close/>
                <a:moveTo>
                  <a:pt x="1270" y="1446"/>
                </a:moveTo>
                <a:cubicBezTo>
                  <a:pt x="1288" y="1429"/>
                  <a:pt x="1294" y="1410"/>
                  <a:pt x="1288" y="1395"/>
                </a:cubicBezTo>
                <a:cubicBezTo>
                  <a:pt x="1281" y="1377"/>
                  <a:pt x="1267" y="1383"/>
                  <a:pt x="1256" y="1387"/>
                </a:cubicBezTo>
                <a:cubicBezTo>
                  <a:pt x="1240" y="1391"/>
                  <a:pt x="1247" y="1400"/>
                  <a:pt x="1251" y="1409"/>
                </a:cubicBezTo>
                <a:cubicBezTo>
                  <a:pt x="1257" y="1420"/>
                  <a:pt x="1263" y="1432"/>
                  <a:pt x="1270" y="1446"/>
                </a:cubicBezTo>
                <a:close/>
                <a:moveTo>
                  <a:pt x="652" y="852"/>
                </a:moveTo>
                <a:cubicBezTo>
                  <a:pt x="662" y="842"/>
                  <a:pt x="675" y="836"/>
                  <a:pt x="676" y="828"/>
                </a:cubicBezTo>
                <a:cubicBezTo>
                  <a:pt x="679" y="816"/>
                  <a:pt x="673" y="803"/>
                  <a:pt x="656" y="802"/>
                </a:cubicBezTo>
                <a:cubicBezTo>
                  <a:pt x="644" y="802"/>
                  <a:pt x="622" y="821"/>
                  <a:pt x="625" y="831"/>
                </a:cubicBezTo>
                <a:cubicBezTo>
                  <a:pt x="628" y="839"/>
                  <a:pt x="640" y="843"/>
                  <a:pt x="652" y="852"/>
                </a:cubicBezTo>
                <a:close/>
                <a:moveTo>
                  <a:pt x="989" y="1417"/>
                </a:moveTo>
                <a:cubicBezTo>
                  <a:pt x="1024" y="1426"/>
                  <a:pt x="1042" y="1418"/>
                  <a:pt x="1050" y="1389"/>
                </a:cubicBezTo>
                <a:cubicBezTo>
                  <a:pt x="1052" y="1384"/>
                  <a:pt x="1050" y="1377"/>
                  <a:pt x="1047" y="1373"/>
                </a:cubicBezTo>
                <a:cubicBezTo>
                  <a:pt x="1044" y="1370"/>
                  <a:pt x="1037" y="1368"/>
                  <a:pt x="1033" y="1369"/>
                </a:cubicBezTo>
                <a:cubicBezTo>
                  <a:pt x="1030" y="1369"/>
                  <a:pt x="1030" y="1377"/>
                  <a:pt x="1027" y="1380"/>
                </a:cubicBezTo>
                <a:cubicBezTo>
                  <a:pt x="1023" y="1386"/>
                  <a:pt x="1018" y="1392"/>
                  <a:pt x="1012" y="1394"/>
                </a:cubicBezTo>
                <a:cubicBezTo>
                  <a:pt x="1000" y="1398"/>
                  <a:pt x="987" y="1400"/>
                  <a:pt x="989" y="1417"/>
                </a:cubicBezTo>
                <a:close/>
                <a:moveTo>
                  <a:pt x="1173" y="1530"/>
                </a:moveTo>
                <a:cubicBezTo>
                  <a:pt x="1180" y="1543"/>
                  <a:pt x="1189" y="1553"/>
                  <a:pt x="1192" y="1564"/>
                </a:cubicBezTo>
                <a:cubicBezTo>
                  <a:pt x="1194" y="1576"/>
                  <a:pt x="1189" y="1589"/>
                  <a:pt x="1188" y="1601"/>
                </a:cubicBezTo>
                <a:cubicBezTo>
                  <a:pt x="1209" y="1597"/>
                  <a:pt x="1221" y="1580"/>
                  <a:pt x="1217" y="1557"/>
                </a:cubicBezTo>
                <a:cubicBezTo>
                  <a:pt x="1216" y="1543"/>
                  <a:pt x="1194" y="1529"/>
                  <a:pt x="1173" y="1530"/>
                </a:cubicBezTo>
                <a:close/>
                <a:moveTo>
                  <a:pt x="1330" y="1544"/>
                </a:moveTo>
                <a:cubicBezTo>
                  <a:pt x="1340" y="1539"/>
                  <a:pt x="1354" y="1537"/>
                  <a:pt x="1357" y="1531"/>
                </a:cubicBezTo>
                <a:cubicBezTo>
                  <a:pt x="1361" y="1519"/>
                  <a:pt x="1361" y="1504"/>
                  <a:pt x="1357" y="1492"/>
                </a:cubicBezTo>
                <a:cubicBezTo>
                  <a:pt x="1355" y="1486"/>
                  <a:pt x="1340" y="1485"/>
                  <a:pt x="1330" y="1482"/>
                </a:cubicBezTo>
                <a:cubicBezTo>
                  <a:pt x="1330" y="1504"/>
                  <a:pt x="1330" y="1521"/>
                  <a:pt x="1330" y="1544"/>
                </a:cubicBezTo>
                <a:close/>
                <a:moveTo>
                  <a:pt x="1056" y="1494"/>
                </a:moveTo>
                <a:cubicBezTo>
                  <a:pt x="1056" y="1514"/>
                  <a:pt x="1101" y="1525"/>
                  <a:pt x="1064" y="1548"/>
                </a:cubicBezTo>
                <a:cubicBezTo>
                  <a:pt x="1081" y="1561"/>
                  <a:pt x="1088" y="1559"/>
                  <a:pt x="1094" y="1541"/>
                </a:cubicBezTo>
                <a:cubicBezTo>
                  <a:pt x="1098" y="1528"/>
                  <a:pt x="1101" y="1514"/>
                  <a:pt x="1105" y="1500"/>
                </a:cubicBezTo>
                <a:cubicBezTo>
                  <a:pt x="1089" y="1498"/>
                  <a:pt x="1073" y="1496"/>
                  <a:pt x="1056" y="1494"/>
                </a:cubicBezTo>
                <a:close/>
                <a:moveTo>
                  <a:pt x="1726" y="415"/>
                </a:moveTo>
                <a:cubicBezTo>
                  <a:pt x="1745" y="417"/>
                  <a:pt x="1764" y="419"/>
                  <a:pt x="1782" y="422"/>
                </a:cubicBezTo>
                <a:cubicBezTo>
                  <a:pt x="1803" y="425"/>
                  <a:pt x="1810" y="420"/>
                  <a:pt x="1809" y="399"/>
                </a:cubicBezTo>
                <a:cubicBezTo>
                  <a:pt x="1773" y="391"/>
                  <a:pt x="1732" y="401"/>
                  <a:pt x="1726" y="415"/>
                </a:cubicBezTo>
                <a:close/>
                <a:moveTo>
                  <a:pt x="1139" y="1751"/>
                </a:moveTo>
                <a:cubicBezTo>
                  <a:pt x="1132" y="1760"/>
                  <a:pt x="1126" y="1768"/>
                  <a:pt x="1122" y="1774"/>
                </a:cubicBezTo>
                <a:cubicBezTo>
                  <a:pt x="1129" y="1780"/>
                  <a:pt x="1135" y="1786"/>
                  <a:pt x="1143" y="1792"/>
                </a:cubicBezTo>
                <a:cubicBezTo>
                  <a:pt x="1122" y="1801"/>
                  <a:pt x="1111" y="1769"/>
                  <a:pt x="1087" y="1785"/>
                </a:cubicBezTo>
                <a:cubicBezTo>
                  <a:pt x="1108" y="1795"/>
                  <a:pt x="1125" y="1804"/>
                  <a:pt x="1142" y="1812"/>
                </a:cubicBezTo>
                <a:cubicBezTo>
                  <a:pt x="1144" y="1811"/>
                  <a:pt x="1146" y="1810"/>
                  <a:pt x="1149" y="1809"/>
                </a:cubicBezTo>
                <a:cubicBezTo>
                  <a:pt x="1147" y="1795"/>
                  <a:pt x="1146" y="1782"/>
                  <a:pt x="1144" y="1768"/>
                </a:cubicBezTo>
                <a:cubicBezTo>
                  <a:pt x="1147" y="1769"/>
                  <a:pt x="1152" y="1773"/>
                  <a:pt x="1158" y="1775"/>
                </a:cubicBezTo>
                <a:cubicBezTo>
                  <a:pt x="1161" y="1776"/>
                  <a:pt x="1165" y="1774"/>
                  <a:pt x="1168" y="1774"/>
                </a:cubicBezTo>
                <a:cubicBezTo>
                  <a:pt x="1167" y="1771"/>
                  <a:pt x="1166" y="1766"/>
                  <a:pt x="1164" y="1765"/>
                </a:cubicBezTo>
                <a:cubicBezTo>
                  <a:pt x="1156" y="1760"/>
                  <a:pt x="1148" y="1756"/>
                  <a:pt x="1139" y="1751"/>
                </a:cubicBezTo>
                <a:close/>
                <a:moveTo>
                  <a:pt x="1409" y="1274"/>
                </a:moveTo>
                <a:cubicBezTo>
                  <a:pt x="1389" y="1252"/>
                  <a:pt x="1334" y="1264"/>
                  <a:pt x="1311" y="1301"/>
                </a:cubicBezTo>
                <a:cubicBezTo>
                  <a:pt x="1345" y="1291"/>
                  <a:pt x="1378" y="1282"/>
                  <a:pt x="1409" y="1274"/>
                </a:cubicBezTo>
                <a:close/>
                <a:moveTo>
                  <a:pt x="1331" y="1467"/>
                </a:moveTo>
                <a:cubicBezTo>
                  <a:pt x="1333" y="1448"/>
                  <a:pt x="1335" y="1430"/>
                  <a:pt x="1337" y="1414"/>
                </a:cubicBezTo>
                <a:cubicBezTo>
                  <a:pt x="1325" y="1410"/>
                  <a:pt x="1317" y="1407"/>
                  <a:pt x="1308" y="1404"/>
                </a:cubicBezTo>
                <a:cubicBezTo>
                  <a:pt x="1295" y="1427"/>
                  <a:pt x="1302" y="1451"/>
                  <a:pt x="1331" y="1467"/>
                </a:cubicBezTo>
                <a:close/>
                <a:moveTo>
                  <a:pt x="1290" y="1548"/>
                </a:moveTo>
                <a:cubicBezTo>
                  <a:pt x="1294" y="1566"/>
                  <a:pt x="1297" y="1580"/>
                  <a:pt x="1300" y="1592"/>
                </a:cubicBezTo>
                <a:cubicBezTo>
                  <a:pt x="1289" y="1597"/>
                  <a:pt x="1281" y="1600"/>
                  <a:pt x="1274" y="1605"/>
                </a:cubicBezTo>
                <a:cubicBezTo>
                  <a:pt x="1272" y="1607"/>
                  <a:pt x="1275" y="1614"/>
                  <a:pt x="1275" y="1621"/>
                </a:cubicBezTo>
                <a:cubicBezTo>
                  <a:pt x="1286" y="1615"/>
                  <a:pt x="1294" y="1608"/>
                  <a:pt x="1302" y="1606"/>
                </a:cubicBezTo>
                <a:cubicBezTo>
                  <a:pt x="1326" y="1602"/>
                  <a:pt x="1318" y="1585"/>
                  <a:pt x="1317" y="1572"/>
                </a:cubicBezTo>
                <a:cubicBezTo>
                  <a:pt x="1317" y="1558"/>
                  <a:pt x="1311" y="1547"/>
                  <a:pt x="1290" y="1548"/>
                </a:cubicBezTo>
                <a:close/>
                <a:moveTo>
                  <a:pt x="1071" y="1363"/>
                </a:moveTo>
                <a:cubicBezTo>
                  <a:pt x="1074" y="1382"/>
                  <a:pt x="1076" y="1398"/>
                  <a:pt x="1080" y="1414"/>
                </a:cubicBezTo>
                <a:cubicBezTo>
                  <a:pt x="1080" y="1419"/>
                  <a:pt x="1084" y="1423"/>
                  <a:pt x="1086" y="1428"/>
                </a:cubicBezTo>
                <a:cubicBezTo>
                  <a:pt x="1090" y="1425"/>
                  <a:pt x="1098" y="1424"/>
                  <a:pt x="1098" y="1420"/>
                </a:cubicBezTo>
                <a:cubicBezTo>
                  <a:pt x="1102" y="1407"/>
                  <a:pt x="1110" y="1390"/>
                  <a:pt x="1105" y="1379"/>
                </a:cubicBezTo>
                <a:cubicBezTo>
                  <a:pt x="1101" y="1370"/>
                  <a:pt x="1081" y="1368"/>
                  <a:pt x="1071" y="1363"/>
                </a:cubicBezTo>
                <a:close/>
                <a:moveTo>
                  <a:pt x="2111" y="1765"/>
                </a:moveTo>
                <a:cubicBezTo>
                  <a:pt x="2110" y="1766"/>
                  <a:pt x="2108" y="1766"/>
                  <a:pt x="2106" y="1767"/>
                </a:cubicBezTo>
                <a:cubicBezTo>
                  <a:pt x="2109" y="1814"/>
                  <a:pt x="2130" y="1858"/>
                  <a:pt x="2157" y="1872"/>
                </a:cubicBezTo>
                <a:cubicBezTo>
                  <a:pt x="2141" y="1834"/>
                  <a:pt x="2126" y="1800"/>
                  <a:pt x="2111" y="1765"/>
                </a:cubicBezTo>
                <a:close/>
                <a:moveTo>
                  <a:pt x="1119" y="1386"/>
                </a:moveTo>
                <a:cubicBezTo>
                  <a:pt x="1127" y="1398"/>
                  <a:pt x="1133" y="1407"/>
                  <a:pt x="1141" y="1420"/>
                </a:cubicBezTo>
                <a:cubicBezTo>
                  <a:pt x="1150" y="1418"/>
                  <a:pt x="1169" y="1424"/>
                  <a:pt x="1170" y="1405"/>
                </a:cubicBezTo>
                <a:cubicBezTo>
                  <a:pt x="1170" y="1396"/>
                  <a:pt x="1156" y="1385"/>
                  <a:pt x="1146" y="1379"/>
                </a:cubicBezTo>
                <a:cubicBezTo>
                  <a:pt x="1137" y="1373"/>
                  <a:pt x="1125" y="1375"/>
                  <a:pt x="1119" y="1386"/>
                </a:cubicBezTo>
                <a:close/>
                <a:moveTo>
                  <a:pt x="1343" y="2135"/>
                </a:moveTo>
                <a:cubicBezTo>
                  <a:pt x="1315" y="2116"/>
                  <a:pt x="1266" y="2120"/>
                  <a:pt x="1251" y="2143"/>
                </a:cubicBezTo>
                <a:cubicBezTo>
                  <a:pt x="1282" y="2138"/>
                  <a:pt x="1313" y="2153"/>
                  <a:pt x="1343" y="2135"/>
                </a:cubicBezTo>
                <a:close/>
                <a:moveTo>
                  <a:pt x="860" y="936"/>
                </a:moveTo>
                <a:cubicBezTo>
                  <a:pt x="863" y="950"/>
                  <a:pt x="851" y="967"/>
                  <a:pt x="869" y="973"/>
                </a:cubicBezTo>
                <a:cubicBezTo>
                  <a:pt x="886" y="979"/>
                  <a:pt x="905" y="966"/>
                  <a:pt x="911" y="949"/>
                </a:cubicBezTo>
                <a:cubicBezTo>
                  <a:pt x="895" y="945"/>
                  <a:pt x="880" y="941"/>
                  <a:pt x="860" y="936"/>
                </a:cubicBezTo>
                <a:close/>
                <a:moveTo>
                  <a:pt x="475" y="1897"/>
                </a:moveTo>
                <a:cubicBezTo>
                  <a:pt x="478" y="1897"/>
                  <a:pt x="480" y="1898"/>
                  <a:pt x="482" y="1899"/>
                </a:cubicBezTo>
                <a:cubicBezTo>
                  <a:pt x="495" y="1864"/>
                  <a:pt x="507" y="1829"/>
                  <a:pt x="519" y="1794"/>
                </a:cubicBezTo>
                <a:cubicBezTo>
                  <a:pt x="488" y="1822"/>
                  <a:pt x="479" y="1858"/>
                  <a:pt x="475" y="1897"/>
                </a:cubicBezTo>
                <a:close/>
                <a:moveTo>
                  <a:pt x="1175" y="1694"/>
                </a:moveTo>
                <a:cubicBezTo>
                  <a:pt x="1174" y="1697"/>
                  <a:pt x="1173" y="1699"/>
                  <a:pt x="1172" y="1701"/>
                </a:cubicBezTo>
                <a:cubicBezTo>
                  <a:pt x="1181" y="1709"/>
                  <a:pt x="1191" y="1717"/>
                  <a:pt x="1200" y="1724"/>
                </a:cubicBezTo>
                <a:cubicBezTo>
                  <a:pt x="1210" y="1710"/>
                  <a:pt x="1217" y="1699"/>
                  <a:pt x="1226" y="1685"/>
                </a:cubicBezTo>
                <a:cubicBezTo>
                  <a:pt x="1205" y="1691"/>
                  <a:pt x="1195" y="1661"/>
                  <a:pt x="1169" y="1673"/>
                </a:cubicBezTo>
                <a:cubicBezTo>
                  <a:pt x="1183" y="1684"/>
                  <a:pt x="1193" y="1692"/>
                  <a:pt x="1204" y="1700"/>
                </a:cubicBezTo>
                <a:cubicBezTo>
                  <a:pt x="1203" y="1701"/>
                  <a:pt x="1202" y="1703"/>
                  <a:pt x="1201" y="1704"/>
                </a:cubicBezTo>
                <a:cubicBezTo>
                  <a:pt x="1192" y="1701"/>
                  <a:pt x="1184" y="1697"/>
                  <a:pt x="1175" y="1694"/>
                </a:cubicBezTo>
                <a:close/>
                <a:moveTo>
                  <a:pt x="356" y="1790"/>
                </a:moveTo>
                <a:cubicBezTo>
                  <a:pt x="354" y="1790"/>
                  <a:pt x="352" y="1791"/>
                  <a:pt x="351" y="1792"/>
                </a:cubicBezTo>
                <a:cubicBezTo>
                  <a:pt x="357" y="1831"/>
                  <a:pt x="365" y="1868"/>
                  <a:pt x="399" y="1895"/>
                </a:cubicBezTo>
                <a:cubicBezTo>
                  <a:pt x="385" y="1860"/>
                  <a:pt x="370" y="1825"/>
                  <a:pt x="356" y="1790"/>
                </a:cubicBezTo>
                <a:close/>
                <a:moveTo>
                  <a:pt x="933" y="1614"/>
                </a:moveTo>
                <a:cubicBezTo>
                  <a:pt x="931" y="1616"/>
                  <a:pt x="928" y="1618"/>
                  <a:pt x="925" y="1619"/>
                </a:cubicBezTo>
                <a:cubicBezTo>
                  <a:pt x="934" y="1630"/>
                  <a:pt x="944" y="1641"/>
                  <a:pt x="953" y="1652"/>
                </a:cubicBezTo>
                <a:cubicBezTo>
                  <a:pt x="951" y="1654"/>
                  <a:pt x="949" y="1655"/>
                  <a:pt x="947" y="1657"/>
                </a:cubicBezTo>
                <a:cubicBezTo>
                  <a:pt x="941" y="1651"/>
                  <a:pt x="935" y="1645"/>
                  <a:pt x="929" y="1639"/>
                </a:cubicBezTo>
                <a:cubicBezTo>
                  <a:pt x="921" y="1631"/>
                  <a:pt x="915" y="1627"/>
                  <a:pt x="908" y="1639"/>
                </a:cubicBezTo>
                <a:cubicBezTo>
                  <a:pt x="935" y="1669"/>
                  <a:pt x="951" y="1672"/>
                  <a:pt x="963" y="1656"/>
                </a:cubicBezTo>
                <a:cubicBezTo>
                  <a:pt x="953" y="1641"/>
                  <a:pt x="943" y="1628"/>
                  <a:pt x="933" y="1614"/>
                </a:cubicBezTo>
                <a:close/>
                <a:moveTo>
                  <a:pt x="514" y="845"/>
                </a:moveTo>
                <a:cubicBezTo>
                  <a:pt x="516" y="844"/>
                  <a:pt x="518" y="843"/>
                  <a:pt x="520" y="842"/>
                </a:cubicBezTo>
                <a:cubicBezTo>
                  <a:pt x="512" y="810"/>
                  <a:pt x="504" y="778"/>
                  <a:pt x="475" y="757"/>
                </a:cubicBezTo>
                <a:cubicBezTo>
                  <a:pt x="473" y="759"/>
                  <a:pt x="471" y="760"/>
                  <a:pt x="470" y="761"/>
                </a:cubicBezTo>
                <a:cubicBezTo>
                  <a:pt x="484" y="789"/>
                  <a:pt x="499" y="817"/>
                  <a:pt x="514" y="845"/>
                </a:cubicBezTo>
                <a:close/>
                <a:moveTo>
                  <a:pt x="2012" y="901"/>
                </a:moveTo>
                <a:cubicBezTo>
                  <a:pt x="2006" y="879"/>
                  <a:pt x="2002" y="863"/>
                  <a:pt x="1985" y="858"/>
                </a:cubicBezTo>
                <a:cubicBezTo>
                  <a:pt x="1978" y="856"/>
                  <a:pt x="1967" y="864"/>
                  <a:pt x="1957" y="867"/>
                </a:cubicBezTo>
                <a:cubicBezTo>
                  <a:pt x="1957" y="870"/>
                  <a:pt x="1957" y="872"/>
                  <a:pt x="1957" y="875"/>
                </a:cubicBezTo>
                <a:cubicBezTo>
                  <a:pt x="1974" y="883"/>
                  <a:pt x="1990" y="891"/>
                  <a:pt x="2012" y="901"/>
                </a:cubicBezTo>
                <a:close/>
                <a:moveTo>
                  <a:pt x="1554" y="1423"/>
                </a:moveTo>
                <a:cubicBezTo>
                  <a:pt x="1532" y="1399"/>
                  <a:pt x="1509" y="1395"/>
                  <a:pt x="1492" y="1412"/>
                </a:cubicBezTo>
                <a:cubicBezTo>
                  <a:pt x="1513" y="1416"/>
                  <a:pt x="1528" y="1438"/>
                  <a:pt x="1554" y="1423"/>
                </a:cubicBezTo>
                <a:close/>
                <a:moveTo>
                  <a:pt x="1451" y="1326"/>
                </a:moveTo>
                <a:cubicBezTo>
                  <a:pt x="1450" y="1328"/>
                  <a:pt x="1449" y="1330"/>
                  <a:pt x="1448" y="1333"/>
                </a:cubicBezTo>
                <a:cubicBezTo>
                  <a:pt x="1459" y="1355"/>
                  <a:pt x="1492" y="1367"/>
                  <a:pt x="1516" y="1354"/>
                </a:cubicBezTo>
                <a:cubicBezTo>
                  <a:pt x="1493" y="1344"/>
                  <a:pt x="1472" y="1335"/>
                  <a:pt x="1451" y="1326"/>
                </a:cubicBezTo>
                <a:close/>
                <a:moveTo>
                  <a:pt x="1088" y="1700"/>
                </a:moveTo>
                <a:cubicBezTo>
                  <a:pt x="1079" y="1694"/>
                  <a:pt x="1072" y="1690"/>
                  <a:pt x="1065" y="1685"/>
                </a:cubicBezTo>
                <a:cubicBezTo>
                  <a:pt x="1058" y="1680"/>
                  <a:pt x="1052" y="1670"/>
                  <a:pt x="1043" y="1687"/>
                </a:cubicBezTo>
                <a:cubicBezTo>
                  <a:pt x="1053" y="1692"/>
                  <a:pt x="1062" y="1698"/>
                  <a:pt x="1071" y="1704"/>
                </a:cubicBezTo>
                <a:cubicBezTo>
                  <a:pt x="1069" y="1706"/>
                  <a:pt x="1067" y="1708"/>
                  <a:pt x="1065" y="1710"/>
                </a:cubicBezTo>
                <a:cubicBezTo>
                  <a:pt x="1059" y="1706"/>
                  <a:pt x="1054" y="1701"/>
                  <a:pt x="1048" y="1696"/>
                </a:cubicBezTo>
                <a:cubicBezTo>
                  <a:pt x="1047" y="1698"/>
                  <a:pt x="1045" y="1699"/>
                  <a:pt x="1044" y="1701"/>
                </a:cubicBezTo>
                <a:cubicBezTo>
                  <a:pt x="1048" y="1712"/>
                  <a:pt x="1058" y="1717"/>
                  <a:pt x="1070" y="1719"/>
                </a:cubicBezTo>
                <a:cubicBezTo>
                  <a:pt x="1084" y="1721"/>
                  <a:pt x="1088" y="1712"/>
                  <a:pt x="1088" y="1700"/>
                </a:cubicBezTo>
                <a:close/>
                <a:moveTo>
                  <a:pt x="815" y="574"/>
                </a:moveTo>
                <a:cubicBezTo>
                  <a:pt x="804" y="565"/>
                  <a:pt x="794" y="557"/>
                  <a:pt x="780" y="546"/>
                </a:cubicBezTo>
                <a:cubicBezTo>
                  <a:pt x="780" y="567"/>
                  <a:pt x="780" y="582"/>
                  <a:pt x="780" y="597"/>
                </a:cubicBezTo>
                <a:cubicBezTo>
                  <a:pt x="793" y="588"/>
                  <a:pt x="803" y="582"/>
                  <a:pt x="815" y="574"/>
                </a:cubicBezTo>
                <a:close/>
                <a:moveTo>
                  <a:pt x="1011" y="862"/>
                </a:moveTo>
                <a:cubicBezTo>
                  <a:pt x="1010" y="859"/>
                  <a:pt x="1009" y="857"/>
                  <a:pt x="1008" y="855"/>
                </a:cubicBezTo>
                <a:cubicBezTo>
                  <a:pt x="993" y="855"/>
                  <a:pt x="978" y="855"/>
                  <a:pt x="962" y="855"/>
                </a:cubicBezTo>
                <a:cubicBezTo>
                  <a:pt x="960" y="864"/>
                  <a:pt x="958" y="871"/>
                  <a:pt x="956" y="879"/>
                </a:cubicBezTo>
                <a:cubicBezTo>
                  <a:pt x="957" y="881"/>
                  <a:pt x="958" y="882"/>
                  <a:pt x="960" y="884"/>
                </a:cubicBezTo>
                <a:cubicBezTo>
                  <a:pt x="977" y="877"/>
                  <a:pt x="994" y="869"/>
                  <a:pt x="1011" y="862"/>
                </a:cubicBezTo>
                <a:close/>
                <a:moveTo>
                  <a:pt x="1335" y="1353"/>
                </a:moveTo>
                <a:cubicBezTo>
                  <a:pt x="1350" y="1353"/>
                  <a:pt x="1364" y="1352"/>
                  <a:pt x="1376" y="1353"/>
                </a:cubicBezTo>
                <a:cubicBezTo>
                  <a:pt x="1393" y="1355"/>
                  <a:pt x="1397" y="1351"/>
                  <a:pt x="1394" y="1335"/>
                </a:cubicBezTo>
                <a:cubicBezTo>
                  <a:pt x="1382" y="1336"/>
                  <a:pt x="1371" y="1337"/>
                  <a:pt x="1360" y="1338"/>
                </a:cubicBezTo>
                <a:cubicBezTo>
                  <a:pt x="1349" y="1339"/>
                  <a:pt x="1335" y="1332"/>
                  <a:pt x="1335" y="1353"/>
                </a:cubicBezTo>
                <a:close/>
                <a:moveTo>
                  <a:pt x="1038" y="1734"/>
                </a:moveTo>
                <a:cubicBezTo>
                  <a:pt x="1020" y="1720"/>
                  <a:pt x="1002" y="1708"/>
                  <a:pt x="985" y="1695"/>
                </a:cubicBezTo>
                <a:cubicBezTo>
                  <a:pt x="995" y="1728"/>
                  <a:pt x="1016" y="1742"/>
                  <a:pt x="1038" y="1734"/>
                </a:cubicBezTo>
                <a:close/>
                <a:moveTo>
                  <a:pt x="836" y="567"/>
                </a:moveTo>
                <a:cubicBezTo>
                  <a:pt x="837" y="565"/>
                  <a:pt x="839" y="563"/>
                  <a:pt x="841" y="561"/>
                </a:cubicBezTo>
                <a:cubicBezTo>
                  <a:pt x="825" y="547"/>
                  <a:pt x="809" y="533"/>
                  <a:pt x="793" y="519"/>
                </a:cubicBezTo>
                <a:cubicBezTo>
                  <a:pt x="792" y="521"/>
                  <a:pt x="790" y="522"/>
                  <a:pt x="789" y="524"/>
                </a:cubicBezTo>
                <a:cubicBezTo>
                  <a:pt x="795" y="549"/>
                  <a:pt x="816" y="557"/>
                  <a:pt x="836" y="567"/>
                </a:cubicBezTo>
                <a:close/>
                <a:moveTo>
                  <a:pt x="1427" y="1275"/>
                </a:moveTo>
                <a:cubicBezTo>
                  <a:pt x="1428" y="1277"/>
                  <a:pt x="1428" y="1279"/>
                  <a:pt x="1429" y="1281"/>
                </a:cubicBezTo>
                <a:cubicBezTo>
                  <a:pt x="1446" y="1283"/>
                  <a:pt x="1463" y="1285"/>
                  <a:pt x="1482" y="1287"/>
                </a:cubicBezTo>
                <a:cubicBezTo>
                  <a:pt x="1477" y="1271"/>
                  <a:pt x="1466" y="1265"/>
                  <a:pt x="1453" y="1266"/>
                </a:cubicBezTo>
                <a:cubicBezTo>
                  <a:pt x="1444" y="1266"/>
                  <a:pt x="1436" y="1272"/>
                  <a:pt x="1427" y="1275"/>
                </a:cubicBezTo>
                <a:close/>
                <a:moveTo>
                  <a:pt x="1349" y="2110"/>
                </a:moveTo>
                <a:cubicBezTo>
                  <a:pt x="1349" y="2108"/>
                  <a:pt x="1349" y="2105"/>
                  <a:pt x="1350" y="2102"/>
                </a:cubicBezTo>
                <a:cubicBezTo>
                  <a:pt x="1338" y="2099"/>
                  <a:pt x="1327" y="2096"/>
                  <a:pt x="1316" y="2095"/>
                </a:cubicBezTo>
                <a:cubicBezTo>
                  <a:pt x="1312" y="2095"/>
                  <a:pt x="1307" y="2102"/>
                  <a:pt x="1303" y="2105"/>
                </a:cubicBezTo>
                <a:cubicBezTo>
                  <a:pt x="1307" y="2108"/>
                  <a:pt x="1311" y="2115"/>
                  <a:pt x="1314" y="2115"/>
                </a:cubicBezTo>
                <a:cubicBezTo>
                  <a:pt x="1326" y="2114"/>
                  <a:pt x="1337" y="2112"/>
                  <a:pt x="1349" y="211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3"/>
          <p:cNvSpPr txBox="1"/>
          <p:nvPr/>
        </p:nvSpPr>
        <p:spPr>
          <a:xfrm>
            <a:off x="8420042" y="4329494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020270" y="463854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3" name="Freeform 1126"/>
          <p:cNvSpPr/>
          <p:nvPr/>
        </p:nvSpPr>
        <p:spPr bwMode="auto">
          <a:xfrm>
            <a:off x="2498694" y="1663827"/>
            <a:ext cx="3454874" cy="1693793"/>
          </a:xfrm>
          <a:custGeom>
            <a:avLst/>
            <a:gdLst>
              <a:gd name="T0" fmla="*/ 100 w 629"/>
              <a:gd name="T1" fmla="*/ 308 h 308"/>
              <a:gd name="T2" fmla="*/ 101 w 629"/>
              <a:gd name="T3" fmla="*/ 295 h 308"/>
              <a:gd name="T4" fmla="*/ 12 w 629"/>
              <a:gd name="T5" fmla="*/ 207 h 308"/>
              <a:gd name="T6" fmla="*/ 0 w 629"/>
              <a:gd name="T7" fmla="*/ 208 h 308"/>
              <a:gd name="T8" fmla="*/ 0 w 629"/>
              <a:gd name="T9" fmla="*/ 38 h 308"/>
              <a:gd name="T10" fmla="*/ 38 w 629"/>
              <a:gd name="T11" fmla="*/ 0 h 308"/>
              <a:gd name="T12" fmla="*/ 591 w 629"/>
              <a:gd name="T13" fmla="*/ 0 h 308"/>
              <a:gd name="T14" fmla="*/ 629 w 629"/>
              <a:gd name="T15" fmla="*/ 38 h 308"/>
              <a:gd name="T16" fmla="*/ 629 w 629"/>
              <a:gd name="T17" fmla="*/ 270 h 308"/>
              <a:gd name="T18" fmla="*/ 591 w 629"/>
              <a:gd name="T19" fmla="*/ 308 h 308"/>
              <a:gd name="T20" fmla="*/ 100 w 629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8">
                <a:moveTo>
                  <a:pt x="100" y="308"/>
                </a:moveTo>
                <a:cubicBezTo>
                  <a:pt x="100" y="304"/>
                  <a:pt x="101" y="300"/>
                  <a:pt x="101" y="295"/>
                </a:cubicBezTo>
                <a:cubicBezTo>
                  <a:pt x="101" y="247"/>
                  <a:pt x="61" y="207"/>
                  <a:pt x="12" y="207"/>
                </a:cubicBezTo>
                <a:cubicBezTo>
                  <a:pt x="8" y="207"/>
                  <a:pt x="4" y="207"/>
                  <a:pt x="0" y="20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8"/>
                </a:cubicBezTo>
                <a:cubicBezTo>
                  <a:pt x="629" y="270"/>
                  <a:pt x="629" y="270"/>
                  <a:pt x="629" y="270"/>
                </a:cubicBezTo>
                <a:cubicBezTo>
                  <a:pt x="629" y="291"/>
                  <a:pt x="612" y="308"/>
                  <a:pt x="591" y="308"/>
                </a:cubicBezTo>
                <a:lnTo>
                  <a:pt x="100" y="308"/>
                </a:lnTo>
                <a:close/>
              </a:path>
            </a:pathLst>
          </a:custGeom>
          <a:noFill/>
          <a:ln>
            <a:solidFill>
              <a:srgbClr val="A8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1137"/>
          <p:cNvSpPr/>
          <p:nvPr/>
        </p:nvSpPr>
        <p:spPr bwMode="auto">
          <a:xfrm>
            <a:off x="6552197" y="1663827"/>
            <a:ext cx="3454874" cy="1693793"/>
          </a:xfrm>
          <a:custGeom>
            <a:avLst/>
            <a:gdLst>
              <a:gd name="T0" fmla="*/ 100 w 629"/>
              <a:gd name="T1" fmla="*/ 308 h 308"/>
              <a:gd name="T2" fmla="*/ 101 w 629"/>
              <a:gd name="T3" fmla="*/ 295 h 308"/>
              <a:gd name="T4" fmla="*/ 12 w 629"/>
              <a:gd name="T5" fmla="*/ 207 h 308"/>
              <a:gd name="T6" fmla="*/ 0 w 629"/>
              <a:gd name="T7" fmla="*/ 208 h 308"/>
              <a:gd name="T8" fmla="*/ 0 w 629"/>
              <a:gd name="T9" fmla="*/ 38 h 308"/>
              <a:gd name="T10" fmla="*/ 38 w 629"/>
              <a:gd name="T11" fmla="*/ 0 h 308"/>
              <a:gd name="T12" fmla="*/ 591 w 629"/>
              <a:gd name="T13" fmla="*/ 0 h 308"/>
              <a:gd name="T14" fmla="*/ 629 w 629"/>
              <a:gd name="T15" fmla="*/ 38 h 308"/>
              <a:gd name="T16" fmla="*/ 629 w 629"/>
              <a:gd name="T17" fmla="*/ 270 h 308"/>
              <a:gd name="T18" fmla="*/ 591 w 629"/>
              <a:gd name="T19" fmla="*/ 308 h 308"/>
              <a:gd name="T20" fmla="*/ 100 w 629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8">
                <a:moveTo>
                  <a:pt x="100" y="308"/>
                </a:moveTo>
                <a:cubicBezTo>
                  <a:pt x="100" y="304"/>
                  <a:pt x="101" y="300"/>
                  <a:pt x="101" y="295"/>
                </a:cubicBezTo>
                <a:cubicBezTo>
                  <a:pt x="101" y="247"/>
                  <a:pt x="61" y="207"/>
                  <a:pt x="12" y="207"/>
                </a:cubicBezTo>
                <a:cubicBezTo>
                  <a:pt x="8" y="207"/>
                  <a:pt x="4" y="207"/>
                  <a:pt x="0" y="20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8"/>
                </a:cubicBezTo>
                <a:cubicBezTo>
                  <a:pt x="629" y="270"/>
                  <a:pt x="629" y="270"/>
                  <a:pt x="629" y="270"/>
                </a:cubicBezTo>
                <a:cubicBezTo>
                  <a:pt x="629" y="291"/>
                  <a:pt x="612" y="308"/>
                  <a:pt x="591" y="308"/>
                </a:cubicBezTo>
                <a:lnTo>
                  <a:pt x="100" y="308"/>
                </a:lnTo>
                <a:close/>
              </a:path>
            </a:pathLst>
          </a:custGeom>
          <a:noFill/>
          <a:ln>
            <a:solidFill>
              <a:srgbClr val="A8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1132"/>
          <p:cNvSpPr/>
          <p:nvPr/>
        </p:nvSpPr>
        <p:spPr bwMode="auto">
          <a:xfrm>
            <a:off x="2498694" y="3863438"/>
            <a:ext cx="3454874" cy="1689153"/>
          </a:xfrm>
          <a:custGeom>
            <a:avLst/>
            <a:gdLst>
              <a:gd name="T0" fmla="*/ 100 w 629"/>
              <a:gd name="T1" fmla="*/ 307 h 307"/>
              <a:gd name="T2" fmla="*/ 101 w 629"/>
              <a:gd name="T3" fmla="*/ 295 h 307"/>
              <a:gd name="T4" fmla="*/ 12 w 629"/>
              <a:gd name="T5" fmla="*/ 206 h 307"/>
              <a:gd name="T6" fmla="*/ 0 w 629"/>
              <a:gd name="T7" fmla="*/ 207 h 307"/>
              <a:gd name="T8" fmla="*/ 0 w 629"/>
              <a:gd name="T9" fmla="*/ 37 h 307"/>
              <a:gd name="T10" fmla="*/ 38 w 629"/>
              <a:gd name="T11" fmla="*/ 0 h 307"/>
              <a:gd name="T12" fmla="*/ 591 w 629"/>
              <a:gd name="T13" fmla="*/ 0 h 307"/>
              <a:gd name="T14" fmla="*/ 629 w 629"/>
              <a:gd name="T15" fmla="*/ 37 h 307"/>
              <a:gd name="T16" fmla="*/ 629 w 629"/>
              <a:gd name="T17" fmla="*/ 269 h 307"/>
              <a:gd name="T18" fmla="*/ 591 w 629"/>
              <a:gd name="T19" fmla="*/ 307 h 307"/>
              <a:gd name="T20" fmla="*/ 100 w 629"/>
              <a:gd name="T2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7">
                <a:moveTo>
                  <a:pt x="100" y="307"/>
                </a:moveTo>
                <a:cubicBezTo>
                  <a:pt x="100" y="303"/>
                  <a:pt x="101" y="299"/>
                  <a:pt x="101" y="295"/>
                </a:cubicBezTo>
                <a:cubicBezTo>
                  <a:pt x="101" y="246"/>
                  <a:pt x="61" y="206"/>
                  <a:pt x="12" y="206"/>
                </a:cubicBezTo>
                <a:cubicBezTo>
                  <a:pt x="8" y="206"/>
                  <a:pt x="4" y="206"/>
                  <a:pt x="0" y="20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7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29" y="290"/>
                  <a:pt x="612" y="307"/>
                  <a:pt x="591" y="307"/>
                </a:cubicBezTo>
                <a:lnTo>
                  <a:pt x="100" y="307"/>
                </a:lnTo>
                <a:close/>
              </a:path>
            </a:pathLst>
          </a:custGeom>
          <a:noFill/>
          <a:ln>
            <a:solidFill>
              <a:srgbClr val="A8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1141"/>
          <p:cNvSpPr/>
          <p:nvPr/>
        </p:nvSpPr>
        <p:spPr bwMode="auto">
          <a:xfrm>
            <a:off x="6552197" y="3863438"/>
            <a:ext cx="3454874" cy="1689153"/>
          </a:xfrm>
          <a:custGeom>
            <a:avLst/>
            <a:gdLst>
              <a:gd name="T0" fmla="*/ 100 w 629"/>
              <a:gd name="T1" fmla="*/ 307 h 307"/>
              <a:gd name="T2" fmla="*/ 101 w 629"/>
              <a:gd name="T3" fmla="*/ 295 h 307"/>
              <a:gd name="T4" fmla="*/ 12 w 629"/>
              <a:gd name="T5" fmla="*/ 206 h 307"/>
              <a:gd name="T6" fmla="*/ 0 w 629"/>
              <a:gd name="T7" fmla="*/ 207 h 307"/>
              <a:gd name="T8" fmla="*/ 0 w 629"/>
              <a:gd name="T9" fmla="*/ 37 h 307"/>
              <a:gd name="T10" fmla="*/ 38 w 629"/>
              <a:gd name="T11" fmla="*/ 0 h 307"/>
              <a:gd name="T12" fmla="*/ 591 w 629"/>
              <a:gd name="T13" fmla="*/ 0 h 307"/>
              <a:gd name="T14" fmla="*/ 629 w 629"/>
              <a:gd name="T15" fmla="*/ 37 h 307"/>
              <a:gd name="T16" fmla="*/ 629 w 629"/>
              <a:gd name="T17" fmla="*/ 269 h 307"/>
              <a:gd name="T18" fmla="*/ 591 w 629"/>
              <a:gd name="T19" fmla="*/ 307 h 307"/>
              <a:gd name="T20" fmla="*/ 100 w 629"/>
              <a:gd name="T2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7">
                <a:moveTo>
                  <a:pt x="100" y="307"/>
                </a:moveTo>
                <a:cubicBezTo>
                  <a:pt x="100" y="303"/>
                  <a:pt x="101" y="299"/>
                  <a:pt x="101" y="295"/>
                </a:cubicBezTo>
                <a:cubicBezTo>
                  <a:pt x="101" y="246"/>
                  <a:pt x="61" y="206"/>
                  <a:pt x="12" y="206"/>
                </a:cubicBezTo>
                <a:cubicBezTo>
                  <a:pt x="8" y="206"/>
                  <a:pt x="4" y="206"/>
                  <a:pt x="0" y="20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7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29" y="290"/>
                  <a:pt x="612" y="307"/>
                  <a:pt x="591" y="307"/>
                </a:cubicBezTo>
                <a:lnTo>
                  <a:pt x="100" y="307"/>
                </a:lnTo>
                <a:close/>
              </a:path>
            </a:pathLst>
          </a:custGeom>
          <a:noFill/>
          <a:ln>
            <a:solidFill>
              <a:srgbClr val="A8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802647" y="1946474"/>
            <a:ext cx="2846968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cs typeface="+mn-ea"/>
                <a:sym typeface="+mn-lt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cs typeface="+mn-ea"/>
              <a:sym typeface="+mn-lt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769139" y="3000695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6856150" y="1946474"/>
            <a:ext cx="2846968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cs typeface="+mn-ea"/>
                <a:sym typeface="+mn-lt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cs typeface="+mn-ea"/>
              <a:sym typeface="+mn-lt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822642" y="3000695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856150" y="4114147"/>
            <a:ext cx="2846968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cs typeface="+mn-ea"/>
                <a:sym typeface="+mn-lt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cs typeface="+mn-ea"/>
              <a:sym typeface="+mn-lt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822642" y="516836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02647" y="4114147"/>
            <a:ext cx="2846968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cs typeface="+mn-ea"/>
                <a:sym typeface="+mn-lt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cs typeface="+mn-ea"/>
              <a:sym typeface="+mn-lt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9139" y="516836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5" name="Oval 1142"/>
          <p:cNvSpPr>
            <a:spLocks noChangeArrowheads="1"/>
          </p:cNvSpPr>
          <p:nvPr/>
        </p:nvSpPr>
        <p:spPr bwMode="auto">
          <a:xfrm>
            <a:off x="6238960" y="5102459"/>
            <a:ext cx="774968" cy="781930"/>
          </a:xfrm>
          <a:prstGeom prst="ellipse">
            <a:avLst/>
          </a:pr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Freeform 36"/>
          <p:cNvSpPr>
            <a:spLocks noChangeAspect="1" noChangeArrowheads="1"/>
          </p:cNvSpPr>
          <p:nvPr/>
        </p:nvSpPr>
        <p:spPr bwMode="auto">
          <a:xfrm>
            <a:off x="6456083" y="5296260"/>
            <a:ext cx="309391" cy="37029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cs typeface="+mn-ea"/>
              <a:sym typeface="+mn-lt"/>
            </a:endParaRPr>
          </a:p>
        </p:txBody>
      </p:sp>
      <p:sp>
        <p:nvSpPr>
          <p:cNvPr id="17" name="Oval 1138"/>
          <p:cNvSpPr>
            <a:spLocks noChangeArrowheads="1"/>
          </p:cNvSpPr>
          <p:nvPr/>
        </p:nvSpPr>
        <p:spPr bwMode="auto">
          <a:xfrm>
            <a:off x="6238960" y="2907489"/>
            <a:ext cx="774968" cy="779609"/>
          </a:xfrm>
          <a:prstGeom prst="ellipse">
            <a:avLst/>
          </a:pr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 61"/>
          <p:cNvSpPr>
            <a:spLocks noEditPoints="1"/>
          </p:cNvSpPr>
          <p:nvPr/>
        </p:nvSpPr>
        <p:spPr bwMode="auto">
          <a:xfrm>
            <a:off x="6427055" y="3146600"/>
            <a:ext cx="408995" cy="321004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Oval 1127"/>
          <p:cNvSpPr>
            <a:spLocks noChangeArrowheads="1"/>
          </p:cNvSpPr>
          <p:nvPr/>
        </p:nvSpPr>
        <p:spPr bwMode="auto">
          <a:xfrm>
            <a:off x="2185459" y="2907489"/>
            <a:ext cx="774968" cy="779609"/>
          </a:xfrm>
          <a:prstGeom prst="ellipse">
            <a:avLst/>
          </a:pr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0" name="Group 38"/>
          <p:cNvGrpSpPr/>
          <p:nvPr/>
        </p:nvGrpSpPr>
        <p:grpSpPr>
          <a:xfrm>
            <a:off x="2425251" y="3140929"/>
            <a:ext cx="368949" cy="31495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1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27" name="Oval 1133"/>
          <p:cNvSpPr>
            <a:spLocks noChangeArrowheads="1"/>
          </p:cNvSpPr>
          <p:nvPr/>
        </p:nvSpPr>
        <p:spPr bwMode="auto">
          <a:xfrm>
            <a:off x="2185459" y="5102459"/>
            <a:ext cx="774968" cy="781930"/>
          </a:xfrm>
          <a:prstGeom prst="ellipse">
            <a:avLst/>
          </a:pr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8" name="Group 45"/>
          <p:cNvGrpSpPr/>
          <p:nvPr/>
        </p:nvGrpSpPr>
        <p:grpSpPr>
          <a:xfrm>
            <a:off x="2369946" y="5343442"/>
            <a:ext cx="427962" cy="325862"/>
            <a:chOff x="2070649" y="1631036"/>
            <a:chExt cx="723379" cy="550800"/>
          </a:xfrm>
          <a:solidFill>
            <a:schemeClr val="bg1"/>
          </a:solidFill>
        </p:grpSpPr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2344840" y="2015709"/>
              <a:ext cx="165321" cy="1661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2228712" y="1861679"/>
              <a:ext cx="405641" cy="169353"/>
            </a:xfrm>
            <a:custGeom>
              <a:avLst/>
              <a:gdLst>
                <a:gd name="T0" fmla="*/ 105 w 213"/>
                <a:gd name="T1" fmla="*/ 31 h 89"/>
                <a:gd name="T2" fmla="*/ 191 w 213"/>
                <a:gd name="T3" fmla="*/ 89 h 89"/>
                <a:gd name="T4" fmla="*/ 213 w 213"/>
                <a:gd name="T5" fmla="*/ 64 h 89"/>
                <a:gd name="T6" fmla="*/ 105 w 213"/>
                <a:gd name="T7" fmla="*/ 0 h 89"/>
                <a:gd name="T8" fmla="*/ 0 w 213"/>
                <a:gd name="T9" fmla="*/ 58 h 89"/>
                <a:gd name="T10" fmla="*/ 21 w 213"/>
                <a:gd name="T11" fmla="*/ 82 h 89"/>
                <a:gd name="T12" fmla="*/ 105 w 213"/>
                <a:gd name="T13" fmla="*/ 3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89">
                  <a:moveTo>
                    <a:pt x="105" y="31"/>
                  </a:moveTo>
                  <a:cubicBezTo>
                    <a:pt x="144" y="31"/>
                    <a:pt x="177" y="54"/>
                    <a:pt x="191" y="89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192" y="26"/>
                    <a:pt x="152" y="0"/>
                    <a:pt x="105" y="0"/>
                  </a:cubicBezTo>
                  <a:cubicBezTo>
                    <a:pt x="61" y="0"/>
                    <a:pt x="22" y="23"/>
                    <a:pt x="0" y="5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37" y="51"/>
                    <a:pt x="68" y="31"/>
                    <a:pt x="10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2157745" y="1749583"/>
              <a:ext cx="549187" cy="195966"/>
            </a:xfrm>
            <a:custGeom>
              <a:avLst/>
              <a:gdLst>
                <a:gd name="T0" fmla="*/ 142 w 288"/>
                <a:gd name="T1" fmla="*/ 34 h 103"/>
                <a:gd name="T2" fmla="*/ 264 w 288"/>
                <a:gd name="T3" fmla="*/ 103 h 103"/>
                <a:gd name="T4" fmla="*/ 288 w 288"/>
                <a:gd name="T5" fmla="*/ 76 h 103"/>
                <a:gd name="T6" fmla="*/ 142 w 288"/>
                <a:gd name="T7" fmla="*/ 0 h 103"/>
                <a:gd name="T8" fmla="*/ 0 w 288"/>
                <a:gd name="T9" fmla="*/ 71 h 103"/>
                <a:gd name="T10" fmla="*/ 23 w 288"/>
                <a:gd name="T11" fmla="*/ 97 h 103"/>
                <a:gd name="T12" fmla="*/ 142 w 288"/>
                <a:gd name="T1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03">
                  <a:moveTo>
                    <a:pt x="142" y="34"/>
                  </a:moveTo>
                  <a:cubicBezTo>
                    <a:pt x="194" y="34"/>
                    <a:pt x="239" y="62"/>
                    <a:pt x="264" y="103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56" y="30"/>
                    <a:pt x="202" y="0"/>
                    <a:pt x="142" y="0"/>
                  </a:cubicBezTo>
                  <a:cubicBezTo>
                    <a:pt x="84" y="0"/>
                    <a:pt x="32" y="28"/>
                    <a:pt x="0" y="71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49" y="59"/>
                    <a:pt x="93" y="34"/>
                    <a:pt x="1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2070649" y="1631036"/>
              <a:ext cx="723379" cy="229030"/>
            </a:xfrm>
            <a:custGeom>
              <a:avLst/>
              <a:gdLst>
                <a:gd name="T0" fmla="*/ 188 w 380"/>
                <a:gd name="T1" fmla="*/ 36 h 120"/>
                <a:gd name="T2" fmla="*/ 355 w 380"/>
                <a:gd name="T3" fmla="*/ 120 h 120"/>
                <a:gd name="T4" fmla="*/ 380 w 380"/>
                <a:gd name="T5" fmla="*/ 93 h 120"/>
                <a:gd name="T6" fmla="*/ 188 w 380"/>
                <a:gd name="T7" fmla="*/ 0 h 120"/>
                <a:gd name="T8" fmla="*/ 0 w 380"/>
                <a:gd name="T9" fmla="*/ 88 h 120"/>
                <a:gd name="T10" fmla="*/ 25 w 380"/>
                <a:gd name="T11" fmla="*/ 115 h 120"/>
                <a:gd name="T12" fmla="*/ 188 w 380"/>
                <a:gd name="T13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120">
                  <a:moveTo>
                    <a:pt x="188" y="36"/>
                  </a:moveTo>
                  <a:cubicBezTo>
                    <a:pt x="256" y="36"/>
                    <a:pt x="317" y="69"/>
                    <a:pt x="355" y="120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35" y="36"/>
                    <a:pt x="266" y="0"/>
                    <a:pt x="188" y="0"/>
                  </a:cubicBezTo>
                  <a:cubicBezTo>
                    <a:pt x="113" y="0"/>
                    <a:pt x="45" y="34"/>
                    <a:pt x="0" y="8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63" y="67"/>
                    <a:pt x="122" y="36"/>
                    <a:pt x="18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270501" y="3254074"/>
            <a:ext cx="1585913" cy="1889125"/>
          </a:xfrm>
          <a:custGeom>
            <a:avLst/>
            <a:gdLst>
              <a:gd name="T0" fmla="*/ 319 w 736"/>
              <a:gd name="T1" fmla="*/ 79 h 879"/>
              <a:gd name="T2" fmla="*/ 454 w 736"/>
              <a:gd name="T3" fmla="*/ 99 h 879"/>
              <a:gd name="T4" fmla="*/ 555 w 736"/>
              <a:gd name="T5" fmla="*/ 176 h 879"/>
              <a:gd name="T6" fmla="*/ 493 w 736"/>
              <a:gd name="T7" fmla="*/ 248 h 879"/>
              <a:gd name="T8" fmla="*/ 425 w 736"/>
              <a:gd name="T9" fmla="*/ 333 h 879"/>
              <a:gd name="T10" fmla="*/ 573 w 736"/>
              <a:gd name="T11" fmla="*/ 389 h 879"/>
              <a:gd name="T12" fmla="*/ 711 w 736"/>
              <a:gd name="T13" fmla="*/ 517 h 879"/>
              <a:gd name="T14" fmla="*/ 548 w 736"/>
              <a:gd name="T15" fmla="*/ 609 h 879"/>
              <a:gd name="T16" fmla="*/ 195 w 736"/>
              <a:gd name="T17" fmla="*/ 563 h 879"/>
              <a:gd name="T18" fmla="*/ 211 w 736"/>
              <a:gd name="T19" fmla="*/ 436 h 879"/>
              <a:gd name="T20" fmla="*/ 225 w 736"/>
              <a:gd name="T21" fmla="*/ 297 h 879"/>
              <a:gd name="T22" fmla="*/ 309 w 736"/>
              <a:gd name="T23" fmla="*/ 252 h 879"/>
              <a:gd name="T24" fmla="*/ 196 w 736"/>
              <a:gd name="T25" fmla="*/ 171 h 879"/>
              <a:gd name="T26" fmla="*/ 409 w 736"/>
              <a:gd name="T27" fmla="*/ 521 h 879"/>
              <a:gd name="T28" fmla="*/ 437 w 736"/>
              <a:gd name="T29" fmla="*/ 429 h 879"/>
              <a:gd name="T30" fmla="*/ 303 w 736"/>
              <a:gd name="T31" fmla="*/ 456 h 879"/>
              <a:gd name="T32" fmla="*/ 309 w 736"/>
              <a:gd name="T33" fmla="*/ 513 h 879"/>
              <a:gd name="T34" fmla="*/ 360 w 736"/>
              <a:gd name="T35" fmla="*/ 516 h 879"/>
              <a:gd name="T36" fmla="*/ 400 w 736"/>
              <a:gd name="T37" fmla="*/ 562 h 879"/>
              <a:gd name="T38" fmla="*/ 310 w 736"/>
              <a:gd name="T39" fmla="*/ 584 h 879"/>
              <a:gd name="T40" fmla="*/ 413 w 736"/>
              <a:gd name="T41" fmla="*/ 583 h 879"/>
              <a:gd name="T42" fmla="*/ 513 w 736"/>
              <a:gd name="T43" fmla="*/ 749 h 879"/>
              <a:gd name="T44" fmla="*/ 456 w 736"/>
              <a:gd name="T45" fmla="*/ 688 h 879"/>
              <a:gd name="T46" fmla="*/ 228 w 736"/>
              <a:gd name="T47" fmla="*/ 555 h 879"/>
              <a:gd name="T48" fmla="*/ 263 w 736"/>
              <a:gd name="T49" fmla="*/ 602 h 879"/>
              <a:gd name="T50" fmla="*/ 270 w 736"/>
              <a:gd name="T51" fmla="*/ 694 h 879"/>
              <a:gd name="T52" fmla="*/ 243 w 736"/>
              <a:gd name="T53" fmla="*/ 670 h 879"/>
              <a:gd name="T54" fmla="*/ 295 w 736"/>
              <a:gd name="T55" fmla="*/ 827 h 879"/>
              <a:gd name="T56" fmla="*/ 467 w 736"/>
              <a:gd name="T57" fmla="*/ 591 h 879"/>
              <a:gd name="T58" fmla="*/ 482 w 736"/>
              <a:gd name="T59" fmla="*/ 637 h 879"/>
              <a:gd name="T60" fmla="*/ 418 w 736"/>
              <a:gd name="T61" fmla="*/ 815 h 879"/>
              <a:gd name="T62" fmla="*/ 432 w 736"/>
              <a:gd name="T63" fmla="*/ 740 h 879"/>
              <a:gd name="T64" fmla="*/ 224 w 736"/>
              <a:gd name="T65" fmla="*/ 710 h 879"/>
              <a:gd name="T66" fmla="*/ 224 w 736"/>
              <a:gd name="T67" fmla="*/ 710 h 879"/>
              <a:gd name="T68" fmla="*/ 319 w 736"/>
              <a:gd name="T69" fmla="*/ 845 h 879"/>
              <a:gd name="T70" fmla="*/ 540 w 736"/>
              <a:gd name="T71" fmla="*/ 656 h 879"/>
              <a:gd name="T72" fmla="*/ 409 w 736"/>
              <a:gd name="T73" fmla="*/ 612 h 879"/>
              <a:gd name="T74" fmla="*/ 184 w 736"/>
              <a:gd name="T75" fmla="*/ 662 h 879"/>
              <a:gd name="T76" fmla="*/ 196 w 736"/>
              <a:gd name="T77" fmla="*/ 613 h 879"/>
              <a:gd name="T78" fmla="*/ 254 w 736"/>
              <a:gd name="T79" fmla="*/ 633 h 879"/>
              <a:gd name="T80" fmla="*/ 457 w 736"/>
              <a:gd name="T81" fmla="*/ 535 h 879"/>
              <a:gd name="T82" fmla="*/ 330 w 736"/>
              <a:gd name="T83" fmla="*/ 468 h 879"/>
              <a:gd name="T84" fmla="*/ 350 w 736"/>
              <a:gd name="T85" fmla="*/ 544 h 879"/>
              <a:gd name="T86" fmla="*/ 351 w 736"/>
              <a:gd name="T87" fmla="*/ 552 h 879"/>
              <a:gd name="T88" fmla="*/ 493 w 736"/>
              <a:gd name="T89" fmla="*/ 611 h 879"/>
              <a:gd name="T90" fmla="*/ 228 w 736"/>
              <a:gd name="T91" fmla="*/ 703 h 879"/>
              <a:gd name="T92" fmla="*/ 363 w 736"/>
              <a:gd name="T93" fmla="*/ 757 h 879"/>
              <a:gd name="T94" fmla="*/ 403 w 736"/>
              <a:gd name="T95" fmla="*/ 245 h 879"/>
              <a:gd name="T96" fmla="*/ 353 w 736"/>
              <a:gd name="T97" fmla="*/ 614 h 879"/>
              <a:gd name="T98" fmla="*/ 353 w 736"/>
              <a:gd name="T99" fmla="*/ 614 h 879"/>
              <a:gd name="T100" fmla="*/ 546 w 736"/>
              <a:gd name="T101" fmla="*/ 553 h 879"/>
              <a:gd name="T102" fmla="*/ 367 w 736"/>
              <a:gd name="T103" fmla="*/ 249 h 879"/>
              <a:gd name="T104" fmla="*/ 365 w 736"/>
              <a:gd name="T105" fmla="*/ 165 h 879"/>
              <a:gd name="T106" fmla="*/ 502 w 736"/>
              <a:gd name="T107" fmla="*/ 681 h 879"/>
              <a:gd name="T108" fmla="*/ 502 w 736"/>
              <a:gd name="T109" fmla="*/ 681 h 879"/>
              <a:gd name="T110" fmla="*/ 414 w 736"/>
              <a:gd name="T111" fmla="*/ 494 h 879"/>
              <a:gd name="T112" fmla="*/ 397 w 736"/>
              <a:gd name="T113" fmla="*/ 301 h 879"/>
              <a:gd name="T114" fmla="*/ 353 w 736"/>
              <a:gd name="T115" fmla="*/ 198 h 879"/>
              <a:gd name="T116" fmla="*/ 421 w 736"/>
              <a:gd name="T117" fmla="*/ 181 h 879"/>
              <a:gd name="T118" fmla="*/ 289 w 736"/>
              <a:gd name="T119" fmla="*/ 378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6" h="879">
                <a:moveTo>
                  <a:pt x="196" y="171"/>
                </a:moveTo>
                <a:cubicBezTo>
                  <a:pt x="233" y="171"/>
                  <a:pt x="267" y="172"/>
                  <a:pt x="300" y="170"/>
                </a:cubicBezTo>
                <a:cubicBezTo>
                  <a:pt x="328" y="169"/>
                  <a:pt x="330" y="165"/>
                  <a:pt x="328" y="136"/>
                </a:cubicBezTo>
                <a:cubicBezTo>
                  <a:pt x="326" y="117"/>
                  <a:pt x="322" y="98"/>
                  <a:pt x="319" y="79"/>
                </a:cubicBezTo>
                <a:cubicBezTo>
                  <a:pt x="312" y="36"/>
                  <a:pt x="319" y="26"/>
                  <a:pt x="362" y="17"/>
                </a:cubicBezTo>
                <a:cubicBezTo>
                  <a:pt x="378" y="13"/>
                  <a:pt x="378" y="13"/>
                  <a:pt x="379" y="0"/>
                </a:cubicBezTo>
                <a:cubicBezTo>
                  <a:pt x="382" y="3"/>
                  <a:pt x="387" y="13"/>
                  <a:pt x="393" y="15"/>
                </a:cubicBezTo>
                <a:cubicBezTo>
                  <a:pt x="438" y="25"/>
                  <a:pt x="447" y="61"/>
                  <a:pt x="454" y="99"/>
                </a:cubicBezTo>
                <a:cubicBezTo>
                  <a:pt x="456" y="108"/>
                  <a:pt x="456" y="118"/>
                  <a:pt x="457" y="131"/>
                </a:cubicBezTo>
                <a:cubicBezTo>
                  <a:pt x="466" y="126"/>
                  <a:pt x="472" y="122"/>
                  <a:pt x="478" y="118"/>
                </a:cubicBezTo>
                <a:cubicBezTo>
                  <a:pt x="496" y="107"/>
                  <a:pt x="514" y="108"/>
                  <a:pt x="527" y="123"/>
                </a:cubicBezTo>
                <a:cubicBezTo>
                  <a:pt x="539" y="139"/>
                  <a:pt x="550" y="158"/>
                  <a:pt x="555" y="176"/>
                </a:cubicBezTo>
                <a:cubicBezTo>
                  <a:pt x="562" y="198"/>
                  <a:pt x="551" y="212"/>
                  <a:pt x="529" y="218"/>
                </a:cubicBezTo>
                <a:cubicBezTo>
                  <a:pt x="509" y="224"/>
                  <a:pt x="489" y="228"/>
                  <a:pt x="469" y="233"/>
                </a:cubicBezTo>
                <a:cubicBezTo>
                  <a:pt x="463" y="234"/>
                  <a:pt x="457" y="236"/>
                  <a:pt x="451" y="241"/>
                </a:cubicBezTo>
                <a:cubicBezTo>
                  <a:pt x="465" y="243"/>
                  <a:pt x="479" y="244"/>
                  <a:pt x="493" y="248"/>
                </a:cubicBezTo>
                <a:cubicBezTo>
                  <a:pt x="507" y="252"/>
                  <a:pt x="520" y="258"/>
                  <a:pt x="518" y="276"/>
                </a:cubicBezTo>
                <a:cubicBezTo>
                  <a:pt x="516" y="294"/>
                  <a:pt x="512" y="308"/>
                  <a:pt x="490" y="311"/>
                </a:cubicBezTo>
                <a:cubicBezTo>
                  <a:pt x="467" y="314"/>
                  <a:pt x="445" y="321"/>
                  <a:pt x="423" y="326"/>
                </a:cubicBezTo>
                <a:cubicBezTo>
                  <a:pt x="424" y="328"/>
                  <a:pt x="424" y="331"/>
                  <a:pt x="425" y="333"/>
                </a:cubicBezTo>
                <a:cubicBezTo>
                  <a:pt x="436" y="332"/>
                  <a:pt x="448" y="330"/>
                  <a:pt x="459" y="328"/>
                </a:cubicBezTo>
                <a:cubicBezTo>
                  <a:pt x="486" y="323"/>
                  <a:pt x="513" y="316"/>
                  <a:pt x="540" y="314"/>
                </a:cubicBezTo>
                <a:cubicBezTo>
                  <a:pt x="572" y="312"/>
                  <a:pt x="590" y="332"/>
                  <a:pt x="593" y="364"/>
                </a:cubicBezTo>
                <a:cubicBezTo>
                  <a:pt x="594" y="379"/>
                  <a:pt x="585" y="387"/>
                  <a:pt x="573" y="389"/>
                </a:cubicBezTo>
                <a:cubicBezTo>
                  <a:pt x="553" y="394"/>
                  <a:pt x="532" y="396"/>
                  <a:pt x="507" y="400"/>
                </a:cubicBezTo>
                <a:cubicBezTo>
                  <a:pt x="516" y="408"/>
                  <a:pt x="522" y="417"/>
                  <a:pt x="530" y="421"/>
                </a:cubicBezTo>
                <a:cubicBezTo>
                  <a:pt x="576" y="446"/>
                  <a:pt x="622" y="469"/>
                  <a:pt x="668" y="493"/>
                </a:cubicBezTo>
                <a:cubicBezTo>
                  <a:pt x="683" y="500"/>
                  <a:pt x="699" y="506"/>
                  <a:pt x="711" y="517"/>
                </a:cubicBezTo>
                <a:cubicBezTo>
                  <a:pt x="736" y="538"/>
                  <a:pt x="731" y="564"/>
                  <a:pt x="701" y="576"/>
                </a:cubicBezTo>
                <a:cubicBezTo>
                  <a:pt x="654" y="593"/>
                  <a:pt x="606" y="598"/>
                  <a:pt x="558" y="584"/>
                </a:cubicBezTo>
                <a:cubicBezTo>
                  <a:pt x="553" y="583"/>
                  <a:pt x="549" y="582"/>
                  <a:pt x="541" y="580"/>
                </a:cubicBezTo>
                <a:cubicBezTo>
                  <a:pt x="543" y="591"/>
                  <a:pt x="545" y="601"/>
                  <a:pt x="548" y="609"/>
                </a:cubicBezTo>
                <a:cubicBezTo>
                  <a:pt x="590" y="710"/>
                  <a:pt x="531" y="812"/>
                  <a:pt x="446" y="851"/>
                </a:cubicBezTo>
                <a:cubicBezTo>
                  <a:pt x="387" y="879"/>
                  <a:pt x="287" y="874"/>
                  <a:pt x="222" y="815"/>
                </a:cubicBezTo>
                <a:cubicBezTo>
                  <a:pt x="168" y="766"/>
                  <a:pt x="147" y="691"/>
                  <a:pt x="172" y="618"/>
                </a:cubicBezTo>
                <a:cubicBezTo>
                  <a:pt x="178" y="599"/>
                  <a:pt x="188" y="580"/>
                  <a:pt x="195" y="563"/>
                </a:cubicBezTo>
                <a:cubicBezTo>
                  <a:pt x="162" y="567"/>
                  <a:pt x="129" y="575"/>
                  <a:pt x="95" y="576"/>
                </a:cubicBezTo>
                <a:cubicBezTo>
                  <a:pt x="62" y="577"/>
                  <a:pt x="28" y="573"/>
                  <a:pt x="0" y="555"/>
                </a:cubicBezTo>
                <a:cubicBezTo>
                  <a:pt x="38" y="540"/>
                  <a:pt x="77" y="528"/>
                  <a:pt x="114" y="511"/>
                </a:cubicBezTo>
                <a:cubicBezTo>
                  <a:pt x="150" y="493"/>
                  <a:pt x="184" y="470"/>
                  <a:pt x="211" y="436"/>
                </a:cubicBezTo>
                <a:cubicBezTo>
                  <a:pt x="188" y="437"/>
                  <a:pt x="164" y="442"/>
                  <a:pt x="151" y="420"/>
                </a:cubicBezTo>
                <a:cubicBezTo>
                  <a:pt x="140" y="401"/>
                  <a:pt x="135" y="378"/>
                  <a:pt x="125" y="352"/>
                </a:cubicBezTo>
                <a:cubicBezTo>
                  <a:pt x="177" y="352"/>
                  <a:pt x="222" y="352"/>
                  <a:pt x="268" y="352"/>
                </a:cubicBezTo>
                <a:cubicBezTo>
                  <a:pt x="246" y="338"/>
                  <a:pt x="230" y="322"/>
                  <a:pt x="225" y="297"/>
                </a:cubicBezTo>
                <a:cubicBezTo>
                  <a:pt x="222" y="282"/>
                  <a:pt x="226" y="275"/>
                  <a:pt x="243" y="275"/>
                </a:cubicBezTo>
                <a:cubicBezTo>
                  <a:pt x="259" y="274"/>
                  <a:pt x="276" y="274"/>
                  <a:pt x="292" y="271"/>
                </a:cubicBezTo>
                <a:cubicBezTo>
                  <a:pt x="299" y="270"/>
                  <a:pt x="305" y="263"/>
                  <a:pt x="311" y="259"/>
                </a:cubicBezTo>
                <a:cubicBezTo>
                  <a:pt x="311" y="257"/>
                  <a:pt x="310" y="254"/>
                  <a:pt x="309" y="252"/>
                </a:cubicBezTo>
                <a:cubicBezTo>
                  <a:pt x="299" y="252"/>
                  <a:pt x="289" y="250"/>
                  <a:pt x="279" y="252"/>
                </a:cubicBezTo>
                <a:cubicBezTo>
                  <a:pt x="234" y="260"/>
                  <a:pt x="220" y="252"/>
                  <a:pt x="205" y="208"/>
                </a:cubicBezTo>
                <a:cubicBezTo>
                  <a:pt x="202" y="197"/>
                  <a:pt x="199" y="186"/>
                  <a:pt x="196" y="175"/>
                </a:cubicBezTo>
                <a:cubicBezTo>
                  <a:pt x="195" y="173"/>
                  <a:pt x="196" y="170"/>
                  <a:pt x="196" y="171"/>
                </a:cubicBezTo>
                <a:close/>
                <a:moveTo>
                  <a:pt x="446" y="456"/>
                </a:moveTo>
                <a:cubicBezTo>
                  <a:pt x="439" y="450"/>
                  <a:pt x="433" y="443"/>
                  <a:pt x="426" y="437"/>
                </a:cubicBezTo>
                <a:cubicBezTo>
                  <a:pt x="425" y="437"/>
                  <a:pt x="423" y="438"/>
                  <a:pt x="421" y="439"/>
                </a:cubicBezTo>
                <a:cubicBezTo>
                  <a:pt x="437" y="469"/>
                  <a:pt x="428" y="495"/>
                  <a:pt x="409" y="521"/>
                </a:cubicBezTo>
                <a:cubicBezTo>
                  <a:pt x="438" y="517"/>
                  <a:pt x="448" y="495"/>
                  <a:pt x="445" y="456"/>
                </a:cubicBezTo>
                <a:cubicBezTo>
                  <a:pt x="456" y="476"/>
                  <a:pt x="452" y="496"/>
                  <a:pt x="441" y="518"/>
                </a:cubicBezTo>
                <a:cubicBezTo>
                  <a:pt x="466" y="499"/>
                  <a:pt x="467" y="477"/>
                  <a:pt x="460" y="453"/>
                </a:cubicBezTo>
                <a:cubicBezTo>
                  <a:pt x="457" y="442"/>
                  <a:pt x="451" y="432"/>
                  <a:pt x="437" y="429"/>
                </a:cubicBezTo>
                <a:cubicBezTo>
                  <a:pt x="440" y="440"/>
                  <a:pt x="443" y="448"/>
                  <a:pt x="446" y="456"/>
                </a:cubicBezTo>
                <a:close/>
                <a:moveTo>
                  <a:pt x="326" y="502"/>
                </a:moveTo>
                <a:cubicBezTo>
                  <a:pt x="306" y="479"/>
                  <a:pt x="320" y="454"/>
                  <a:pt x="322" y="429"/>
                </a:cubicBezTo>
                <a:cubicBezTo>
                  <a:pt x="313" y="437"/>
                  <a:pt x="303" y="446"/>
                  <a:pt x="303" y="456"/>
                </a:cubicBezTo>
                <a:cubicBezTo>
                  <a:pt x="302" y="475"/>
                  <a:pt x="307" y="494"/>
                  <a:pt x="309" y="513"/>
                </a:cubicBezTo>
                <a:cubicBezTo>
                  <a:pt x="286" y="489"/>
                  <a:pt x="293" y="461"/>
                  <a:pt x="301" y="433"/>
                </a:cubicBezTo>
                <a:cubicBezTo>
                  <a:pt x="294" y="443"/>
                  <a:pt x="286" y="454"/>
                  <a:pt x="283" y="465"/>
                </a:cubicBezTo>
                <a:cubicBezTo>
                  <a:pt x="278" y="486"/>
                  <a:pt x="291" y="509"/>
                  <a:pt x="309" y="513"/>
                </a:cubicBezTo>
                <a:cubicBezTo>
                  <a:pt x="315" y="516"/>
                  <a:pt x="320" y="518"/>
                  <a:pt x="328" y="522"/>
                </a:cubicBezTo>
                <a:cubicBezTo>
                  <a:pt x="327" y="513"/>
                  <a:pt x="326" y="507"/>
                  <a:pt x="326" y="501"/>
                </a:cubicBezTo>
                <a:cubicBezTo>
                  <a:pt x="336" y="508"/>
                  <a:pt x="345" y="515"/>
                  <a:pt x="355" y="522"/>
                </a:cubicBezTo>
                <a:cubicBezTo>
                  <a:pt x="357" y="520"/>
                  <a:pt x="358" y="518"/>
                  <a:pt x="360" y="516"/>
                </a:cubicBezTo>
                <a:cubicBezTo>
                  <a:pt x="351" y="506"/>
                  <a:pt x="342" y="496"/>
                  <a:pt x="332" y="485"/>
                </a:cubicBezTo>
                <a:cubicBezTo>
                  <a:pt x="330" y="487"/>
                  <a:pt x="328" y="489"/>
                  <a:pt x="326" y="490"/>
                </a:cubicBezTo>
                <a:cubicBezTo>
                  <a:pt x="326" y="494"/>
                  <a:pt x="326" y="498"/>
                  <a:pt x="326" y="502"/>
                </a:cubicBezTo>
                <a:close/>
                <a:moveTo>
                  <a:pt x="400" y="562"/>
                </a:moveTo>
                <a:cubicBezTo>
                  <a:pt x="415" y="561"/>
                  <a:pt x="418" y="552"/>
                  <a:pt x="408" y="538"/>
                </a:cubicBezTo>
                <a:cubicBezTo>
                  <a:pt x="398" y="541"/>
                  <a:pt x="389" y="545"/>
                  <a:pt x="378" y="548"/>
                </a:cubicBezTo>
                <a:cubicBezTo>
                  <a:pt x="381" y="552"/>
                  <a:pt x="383" y="555"/>
                  <a:pt x="386" y="558"/>
                </a:cubicBezTo>
                <a:cubicBezTo>
                  <a:pt x="337" y="556"/>
                  <a:pt x="317" y="562"/>
                  <a:pt x="310" y="584"/>
                </a:cubicBezTo>
                <a:cubicBezTo>
                  <a:pt x="321" y="584"/>
                  <a:pt x="335" y="588"/>
                  <a:pt x="340" y="583"/>
                </a:cubicBezTo>
                <a:cubicBezTo>
                  <a:pt x="356" y="569"/>
                  <a:pt x="368" y="577"/>
                  <a:pt x="382" y="583"/>
                </a:cubicBezTo>
                <a:cubicBezTo>
                  <a:pt x="391" y="587"/>
                  <a:pt x="401" y="587"/>
                  <a:pt x="411" y="589"/>
                </a:cubicBezTo>
                <a:cubicBezTo>
                  <a:pt x="412" y="587"/>
                  <a:pt x="412" y="585"/>
                  <a:pt x="413" y="583"/>
                </a:cubicBezTo>
                <a:cubicBezTo>
                  <a:pt x="409" y="576"/>
                  <a:pt x="404" y="569"/>
                  <a:pt x="400" y="562"/>
                </a:cubicBezTo>
                <a:close/>
                <a:moveTo>
                  <a:pt x="453" y="715"/>
                </a:moveTo>
                <a:cubicBezTo>
                  <a:pt x="469" y="698"/>
                  <a:pt x="480" y="706"/>
                  <a:pt x="496" y="711"/>
                </a:cubicBezTo>
                <a:cubicBezTo>
                  <a:pt x="519" y="718"/>
                  <a:pt x="518" y="730"/>
                  <a:pt x="513" y="749"/>
                </a:cubicBezTo>
                <a:cubicBezTo>
                  <a:pt x="531" y="733"/>
                  <a:pt x="541" y="699"/>
                  <a:pt x="534" y="674"/>
                </a:cubicBezTo>
                <a:cubicBezTo>
                  <a:pt x="495" y="707"/>
                  <a:pt x="469" y="670"/>
                  <a:pt x="436" y="653"/>
                </a:cubicBezTo>
                <a:cubicBezTo>
                  <a:pt x="438" y="680"/>
                  <a:pt x="462" y="676"/>
                  <a:pt x="473" y="689"/>
                </a:cubicBezTo>
                <a:cubicBezTo>
                  <a:pt x="466" y="688"/>
                  <a:pt x="460" y="688"/>
                  <a:pt x="456" y="688"/>
                </a:cubicBezTo>
                <a:cubicBezTo>
                  <a:pt x="455" y="696"/>
                  <a:pt x="454" y="703"/>
                  <a:pt x="453" y="715"/>
                </a:cubicBezTo>
                <a:close/>
                <a:moveTo>
                  <a:pt x="284" y="538"/>
                </a:moveTo>
                <a:cubicBezTo>
                  <a:pt x="279" y="522"/>
                  <a:pt x="272" y="517"/>
                  <a:pt x="258" y="529"/>
                </a:cubicBezTo>
                <a:cubicBezTo>
                  <a:pt x="248" y="538"/>
                  <a:pt x="236" y="545"/>
                  <a:pt x="228" y="555"/>
                </a:cubicBezTo>
                <a:cubicBezTo>
                  <a:pt x="220" y="564"/>
                  <a:pt x="216" y="576"/>
                  <a:pt x="208" y="589"/>
                </a:cubicBezTo>
                <a:cubicBezTo>
                  <a:pt x="239" y="587"/>
                  <a:pt x="245" y="592"/>
                  <a:pt x="245" y="616"/>
                </a:cubicBezTo>
                <a:cubicBezTo>
                  <a:pt x="252" y="618"/>
                  <a:pt x="260" y="620"/>
                  <a:pt x="270" y="623"/>
                </a:cubicBezTo>
                <a:cubicBezTo>
                  <a:pt x="267" y="613"/>
                  <a:pt x="265" y="607"/>
                  <a:pt x="263" y="602"/>
                </a:cubicBezTo>
                <a:cubicBezTo>
                  <a:pt x="248" y="561"/>
                  <a:pt x="248" y="561"/>
                  <a:pt x="284" y="538"/>
                </a:cubicBezTo>
                <a:close/>
                <a:moveTo>
                  <a:pt x="284" y="729"/>
                </a:moveTo>
                <a:cubicBezTo>
                  <a:pt x="286" y="728"/>
                  <a:pt x="288" y="727"/>
                  <a:pt x="290" y="726"/>
                </a:cubicBezTo>
                <a:cubicBezTo>
                  <a:pt x="284" y="716"/>
                  <a:pt x="278" y="706"/>
                  <a:pt x="270" y="694"/>
                </a:cubicBezTo>
                <a:cubicBezTo>
                  <a:pt x="274" y="689"/>
                  <a:pt x="279" y="682"/>
                  <a:pt x="283" y="675"/>
                </a:cubicBezTo>
                <a:cubicBezTo>
                  <a:pt x="286" y="670"/>
                  <a:pt x="288" y="660"/>
                  <a:pt x="287" y="659"/>
                </a:cubicBezTo>
                <a:cubicBezTo>
                  <a:pt x="281" y="656"/>
                  <a:pt x="273" y="652"/>
                  <a:pt x="267" y="654"/>
                </a:cubicBezTo>
                <a:cubicBezTo>
                  <a:pt x="258" y="657"/>
                  <a:pt x="250" y="663"/>
                  <a:pt x="243" y="670"/>
                </a:cubicBezTo>
                <a:cubicBezTo>
                  <a:pt x="234" y="680"/>
                  <a:pt x="235" y="706"/>
                  <a:pt x="244" y="710"/>
                </a:cubicBezTo>
                <a:cubicBezTo>
                  <a:pt x="257" y="717"/>
                  <a:pt x="271" y="723"/>
                  <a:pt x="284" y="729"/>
                </a:cubicBezTo>
                <a:close/>
                <a:moveTo>
                  <a:pt x="286" y="831"/>
                </a:moveTo>
                <a:cubicBezTo>
                  <a:pt x="289" y="829"/>
                  <a:pt x="292" y="828"/>
                  <a:pt x="295" y="827"/>
                </a:cubicBezTo>
                <a:cubicBezTo>
                  <a:pt x="293" y="808"/>
                  <a:pt x="292" y="790"/>
                  <a:pt x="291" y="771"/>
                </a:cubicBezTo>
                <a:cubicBezTo>
                  <a:pt x="269" y="778"/>
                  <a:pt x="251" y="784"/>
                  <a:pt x="228" y="791"/>
                </a:cubicBezTo>
                <a:cubicBezTo>
                  <a:pt x="249" y="805"/>
                  <a:pt x="268" y="818"/>
                  <a:pt x="286" y="831"/>
                </a:cubicBezTo>
                <a:close/>
                <a:moveTo>
                  <a:pt x="467" y="591"/>
                </a:moveTo>
                <a:cubicBezTo>
                  <a:pt x="457" y="604"/>
                  <a:pt x="449" y="614"/>
                  <a:pt x="442" y="625"/>
                </a:cubicBezTo>
                <a:cubicBezTo>
                  <a:pt x="439" y="630"/>
                  <a:pt x="438" y="637"/>
                  <a:pt x="436" y="643"/>
                </a:cubicBezTo>
                <a:cubicBezTo>
                  <a:pt x="447" y="647"/>
                  <a:pt x="458" y="652"/>
                  <a:pt x="470" y="653"/>
                </a:cubicBezTo>
                <a:cubicBezTo>
                  <a:pt x="474" y="654"/>
                  <a:pt x="483" y="642"/>
                  <a:pt x="482" y="637"/>
                </a:cubicBezTo>
                <a:cubicBezTo>
                  <a:pt x="479" y="621"/>
                  <a:pt x="472" y="606"/>
                  <a:pt x="467" y="591"/>
                </a:cubicBezTo>
                <a:close/>
                <a:moveTo>
                  <a:pt x="432" y="740"/>
                </a:moveTo>
                <a:cubicBezTo>
                  <a:pt x="431" y="742"/>
                  <a:pt x="428" y="744"/>
                  <a:pt x="428" y="748"/>
                </a:cubicBezTo>
                <a:cubicBezTo>
                  <a:pt x="424" y="770"/>
                  <a:pt x="421" y="792"/>
                  <a:pt x="418" y="815"/>
                </a:cubicBezTo>
                <a:cubicBezTo>
                  <a:pt x="418" y="821"/>
                  <a:pt x="423" y="828"/>
                  <a:pt x="426" y="835"/>
                </a:cubicBezTo>
                <a:cubicBezTo>
                  <a:pt x="433" y="831"/>
                  <a:pt x="440" y="827"/>
                  <a:pt x="448" y="823"/>
                </a:cubicBezTo>
                <a:cubicBezTo>
                  <a:pt x="431" y="804"/>
                  <a:pt x="431" y="794"/>
                  <a:pt x="442" y="784"/>
                </a:cubicBezTo>
                <a:cubicBezTo>
                  <a:pt x="439" y="769"/>
                  <a:pt x="435" y="755"/>
                  <a:pt x="432" y="740"/>
                </a:cubicBezTo>
                <a:close/>
                <a:moveTo>
                  <a:pt x="288" y="696"/>
                </a:moveTo>
                <a:cubicBezTo>
                  <a:pt x="305" y="733"/>
                  <a:pt x="388" y="742"/>
                  <a:pt x="425" y="711"/>
                </a:cubicBezTo>
                <a:cubicBezTo>
                  <a:pt x="375" y="726"/>
                  <a:pt x="329" y="733"/>
                  <a:pt x="288" y="696"/>
                </a:cubicBezTo>
                <a:close/>
                <a:moveTo>
                  <a:pt x="224" y="710"/>
                </a:moveTo>
                <a:cubicBezTo>
                  <a:pt x="213" y="706"/>
                  <a:pt x="202" y="702"/>
                  <a:pt x="191" y="698"/>
                </a:cubicBezTo>
                <a:cubicBezTo>
                  <a:pt x="190" y="699"/>
                  <a:pt x="188" y="701"/>
                  <a:pt x="187" y="703"/>
                </a:cubicBezTo>
                <a:cubicBezTo>
                  <a:pt x="190" y="717"/>
                  <a:pt x="194" y="731"/>
                  <a:pt x="199" y="751"/>
                </a:cubicBezTo>
                <a:cubicBezTo>
                  <a:pt x="209" y="735"/>
                  <a:pt x="215" y="724"/>
                  <a:pt x="224" y="710"/>
                </a:cubicBezTo>
                <a:close/>
                <a:moveTo>
                  <a:pt x="394" y="845"/>
                </a:moveTo>
                <a:cubicBezTo>
                  <a:pt x="394" y="843"/>
                  <a:pt x="394" y="841"/>
                  <a:pt x="394" y="839"/>
                </a:cubicBezTo>
                <a:cubicBezTo>
                  <a:pt x="369" y="839"/>
                  <a:pt x="344" y="839"/>
                  <a:pt x="319" y="839"/>
                </a:cubicBezTo>
                <a:cubicBezTo>
                  <a:pt x="319" y="841"/>
                  <a:pt x="319" y="843"/>
                  <a:pt x="319" y="845"/>
                </a:cubicBezTo>
                <a:cubicBezTo>
                  <a:pt x="344" y="845"/>
                  <a:pt x="369" y="845"/>
                  <a:pt x="394" y="845"/>
                </a:cubicBezTo>
                <a:close/>
                <a:moveTo>
                  <a:pt x="540" y="656"/>
                </a:moveTo>
                <a:cubicBezTo>
                  <a:pt x="530" y="630"/>
                  <a:pt x="513" y="621"/>
                  <a:pt x="488" y="630"/>
                </a:cubicBezTo>
                <a:cubicBezTo>
                  <a:pt x="503" y="638"/>
                  <a:pt x="519" y="646"/>
                  <a:pt x="540" y="656"/>
                </a:cubicBezTo>
                <a:close/>
                <a:moveTo>
                  <a:pt x="378" y="605"/>
                </a:moveTo>
                <a:cubicBezTo>
                  <a:pt x="374" y="607"/>
                  <a:pt x="371" y="609"/>
                  <a:pt x="364" y="613"/>
                </a:cubicBezTo>
                <a:cubicBezTo>
                  <a:pt x="381" y="616"/>
                  <a:pt x="394" y="618"/>
                  <a:pt x="407" y="620"/>
                </a:cubicBezTo>
                <a:cubicBezTo>
                  <a:pt x="408" y="618"/>
                  <a:pt x="408" y="615"/>
                  <a:pt x="409" y="612"/>
                </a:cubicBezTo>
                <a:cubicBezTo>
                  <a:pt x="396" y="603"/>
                  <a:pt x="383" y="594"/>
                  <a:pt x="370" y="584"/>
                </a:cubicBezTo>
                <a:cubicBezTo>
                  <a:pt x="368" y="586"/>
                  <a:pt x="367" y="588"/>
                  <a:pt x="365" y="590"/>
                </a:cubicBezTo>
                <a:cubicBezTo>
                  <a:pt x="369" y="595"/>
                  <a:pt x="374" y="600"/>
                  <a:pt x="378" y="605"/>
                </a:cubicBezTo>
                <a:close/>
                <a:moveTo>
                  <a:pt x="184" y="662"/>
                </a:moveTo>
                <a:cubicBezTo>
                  <a:pt x="186" y="662"/>
                  <a:pt x="188" y="662"/>
                  <a:pt x="190" y="663"/>
                </a:cubicBezTo>
                <a:cubicBezTo>
                  <a:pt x="198" y="651"/>
                  <a:pt x="207" y="638"/>
                  <a:pt x="215" y="626"/>
                </a:cubicBezTo>
                <a:cubicBezTo>
                  <a:pt x="212" y="623"/>
                  <a:pt x="210" y="620"/>
                  <a:pt x="207" y="618"/>
                </a:cubicBezTo>
                <a:cubicBezTo>
                  <a:pt x="205" y="617"/>
                  <a:pt x="202" y="616"/>
                  <a:pt x="196" y="613"/>
                </a:cubicBezTo>
                <a:cubicBezTo>
                  <a:pt x="192" y="631"/>
                  <a:pt x="188" y="646"/>
                  <a:pt x="184" y="662"/>
                </a:cubicBezTo>
                <a:close/>
                <a:moveTo>
                  <a:pt x="218" y="642"/>
                </a:moveTo>
                <a:cubicBezTo>
                  <a:pt x="233" y="645"/>
                  <a:pt x="243" y="647"/>
                  <a:pt x="254" y="650"/>
                </a:cubicBezTo>
                <a:cubicBezTo>
                  <a:pt x="254" y="644"/>
                  <a:pt x="256" y="636"/>
                  <a:pt x="254" y="633"/>
                </a:cubicBezTo>
                <a:cubicBezTo>
                  <a:pt x="244" y="624"/>
                  <a:pt x="232" y="623"/>
                  <a:pt x="218" y="642"/>
                </a:cubicBezTo>
                <a:close/>
                <a:moveTo>
                  <a:pt x="485" y="553"/>
                </a:moveTo>
                <a:cubicBezTo>
                  <a:pt x="485" y="549"/>
                  <a:pt x="485" y="545"/>
                  <a:pt x="485" y="540"/>
                </a:cubicBezTo>
                <a:cubicBezTo>
                  <a:pt x="476" y="539"/>
                  <a:pt x="466" y="537"/>
                  <a:pt x="457" y="535"/>
                </a:cubicBezTo>
                <a:cubicBezTo>
                  <a:pt x="457" y="543"/>
                  <a:pt x="457" y="550"/>
                  <a:pt x="458" y="558"/>
                </a:cubicBezTo>
                <a:cubicBezTo>
                  <a:pt x="467" y="556"/>
                  <a:pt x="476" y="555"/>
                  <a:pt x="485" y="553"/>
                </a:cubicBezTo>
                <a:close/>
                <a:moveTo>
                  <a:pt x="357" y="453"/>
                </a:moveTo>
                <a:cubicBezTo>
                  <a:pt x="345" y="460"/>
                  <a:pt x="337" y="464"/>
                  <a:pt x="330" y="468"/>
                </a:cubicBezTo>
                <a:cubicBezTo>
                  <a:pt x="338" y="480"/>
                  <a:pt x="344" y="489"/>
                  <a:pt x="352" y="502"/>
                </a:cubicBezTo>
                <a:cubicBezTo>
                  <a:pt x="354" y="483"/>
                  <a:pt x="355" y="471"/>
                  <a:pt x="357" y="453"/>
                </a:cubicBezTo>
                <a:close/>
                <a:moveTo>
                  <a:pt x="351" y="552"/>
                </a:moveTo>
                <a:cubicBezTo>
                  <a:pt x="350" y="549"/>
                  <a:pt x="350" y="547"/>
                  <a:pt x="350" y="544"/>
                </a:cubicBezTo>
                <a:cubicBezTo>
                  <a:pt x="345" y="542"/>
                  <a:pt x="340" y="541"/>
                  <a:pt x="336" y="539"/>
                </a:cubicBezTo>
                <a:cubicBezTo>
                  <a:pt x="331" y="536"/>
                  <a:pt x="326" y="533"/>
                  <a:pt x="317" y="528"/>
                </a:cubicBezTo>
                <a:cubicBezTo>
                  <a:pt x="318" y="540"/>
                  <a:pt x="319" y="548"/>
                  <a:pt x="320" y="556"/>
                </a:cubicBezTo>
                <a:cubicBezTo>
                  <a:pt x="330" y="555"/>
                  <a:pt x="340" y="553"/>
                  <a:pt x="351" y="552"/>
                </a:cubicBezTo>
                <a:close/>
                <a:moveTo>
                  <a:pt x="414" y="413"/>
                </a:moveTo>
                <a:cubicBezTo>
                  <a:pt x="397" y="398"/>
                  <a:pt x="360" y="396"/>
                  <a:pt x="341" y="408"/>
                </a:cubicBezTo>
                <a:cubicBezTo>
                  <a:pt x="366" y="410"/>
                  <a:pt x="388" y="411"/>
                  <a:pt x="414" y="413"/>
                </a:cubicBezTo>
                <a:close/>
                <a:moveTo>
                  <a:pt x="493" y="611"/>
                </a:moveTo>
                <a:cubicBezTo>
                  <a:pt x="506" y="616"/>
                  <a:pt x="519" y="621"/>
                  <a:pt x="533" y="627"/>
                </a:cubicBezTo>
                <a:cubicBezTo>
                  <a:pt x="528" y="599"/>
                  <a:pt x="526" y="598"/>
                  <a:pt x="493" y="611"/>
                </a:cubicBezTo>
                <a:close/>
                <a:moveTo>
                  <a:pt x="191" y="683"/>
                </a:moveTo>
                <a:cubicBezTo>
                  <a:pt x="203" y="690"/>
                  <a:pt x="215" y="696"/>
                  <a:pt x="228" y="703"/>
                </a:cubicBezTo>
                <a:cubicBezTo>
                  <a:pt x="231" y="679"/>
                  <a:pt x="222" y="674"/>
                  <a:pt x="191" y="683"/>
                </a:cubicBezTo>
                <a:close/>
                <a:moveTo>
                  <a:pt x="354" y="809"/>
                </a:moveTo>
                <a:cubicBezTo>
                  <a:pt x="357" y="809"/>
                  <a:pt x="360" y="809"/>
                  <a:pt x="363" y="809"/>
                </a:cubicBezTo>
                <a:cubicBezTo>
                  <a:pt x="363" y="791"/>
                  <a:pt x="363" y="774"/>
                  <a:pt x="363" y="757"/>
                </a:cubicBezTo>
                <a:cubicBezTo>
                  <a:pt x="361" y="757"/>
                  <a:pt x="359" y="757"/>
                  <a:pt x="357" y="757"/>
                </a:cubicBezTo>
                <a:cubicBezTo>
                  <a:pt x="356" y="774"/>
                  <a:pt x="355" y="791"/>
                  <a:pt x="354" y="809"/>
                </a:cubicBezTo>
                <a:close/>
                <a:moveTo>
                  <a:pt x="400" y="239"/>
                </a:moveTo>
                <a:cubicBezTo>
                  <a:pt x="401" y="241"/>
                  <a:pt x="402" y="243"/>
                  <a:pt x="403" y="245"/>
                </a:cubicBezTo>
                <a:cubicBezTo>
                  <a:pt x="411" y="241"/>
                  <a:pt x="418" y="238"/>
                  <a:pt x="426" y="235"/>
                </a:cubicBezTo>
                <a:cubicBezTo>
                  <a:pt x="422" y="228"/>
                  <a:pt x="418" y="222"/>
                  <a:pt x="412" y="213"/>
                </a:cubicBezTo>
                <a:cubicBezTo>
                  <a:pt x="406" y="225"/>
                  <a:pt x="403" y="232"/>
                  <a:pt x="400" y="239"/>
                </a:cubicBezTo>
                <a:close/>
                <a:moveTo>
                  <a:pt x="353" y="614"/>
                </a:moveTo>
                <a:cubicBezTo>
                  <a:pt x="353" y="611"/>
                  <a:pt x="352" y="608"/>
                  <a:pt x="352" y="605"/>
                </a:cubicBezTo>
                <a:cubicBezTo>
                  <a:pt x="339" y="605"/>
                  <a:pt x="325" y="606"/>
                  <a:pt x="312" y="607"/>
                </a:cubicBezTo>
                <a:cubicBezTo>
                  <a:pt x="312" y="609"/>
                  <a:pt x="312" y="612"/>
                  <a:pt x="312" y="614"/>
                </a:cubicBezTo>
                <a:cubicBezTo>
                  <a:pt x="325" y="614"/>
                  <a:pt x="339" y="614"/>
                  <a:pt x="353" y="614"/>
                </a:cubicBezTo>
                <a:close/>
                <a:moveTo>
                  <a:pt x="567" y="556"/>
                </a:moveTo>
                <a:cubicBezTo>
                  <a:pt x="567" y="554"/>
                  <a:pt x="568" y="552"/>
                  <a:pt x="569" y="550"/>
                </a:cubicBezTo>
                <a:cubicBezTo>
                  <a:pt x="565" y="544"/>
                  <a:pt x="561" y="538"/>
                  <a:pt x="554" y="527"/>
                </a:cubicBezTo>
                <a:cubicBezTo>
                  <a:pt x="550" y="539"/>
                  <a:pt x="548" y="546"/>
                  <a:pt x="546" y="553"/>
                </a:cubicBezTo>
                <a:cubicBezTo>
                  <a:pt x="553" y="554"/>
                  <a:pt x="560" y="555"/>
                  <a:pt x="567" y="556"/>
                </a:cubicBezTo>
                <a:close/>
                <a:moveTo>
                  <a:pt x="336" y="254"/>
                </a:moveTo>
                <a:cubicBezTo>
                  <a:pt x="337" y="256"/>
                  <a:pt x="339" y="257"/>
                  <a:pt x="340" y="259"/>
                </a:cubicBezTo>
                <a:cubicBezTo>
                  <a:pt x="348" y="256"/>
                  <a:pt x="356" y="253"/>
                  <a:pt x="367" y="249"/>
                </a:cubicBezTo>
                <a:cubicBezTo>
                  <a:pt x="358" y="242"/>
                  <a:pt x="352" y="238"/>
                  <a:pt x="345" y="232"/>
                </a:cubicBezTo>
                <a:cubicBezTo>
                  <a:pt x="341" y="240"/>
                  <a:pt x="339" y="247"/>
                  <a:pt x="336" y="254"/>
                </a:cubicBezTo>
                <a:close/>
                <a:moveTo>
                  <a:pt x="383" y="183"/>
                </a:moveTo>
                <a:cubicBezTo>
                  <a:pt x="376" y="175"/>
                  <a:pt x="371" y="170"/>
                  <a:pt x="365" y="165"/>
                </a:cubicBezTo>
                <a:cubicBezTo>
                  <a:pt x="364" y="165"/>
                  <a:pt x="358" y="167"/>
                  <a:pt x="358" y="169"/>
                </a:cubicBezTo>
                <a:cubicBezTo>
                  <a:pt x="357" y="176"/>
                  <a:pt x="358" y="183"/>
                  <a:pt x="358" y="191"/>
                </a:cubicBezTo>
                <a:cubicBezTo>
                  <a:pt x="366" y="188"/>
                  <a:pt x="372" y="187"/>
                  <a:pt x="383" y="183"/>
                </a:cubicBezTo>
                <a:close/>
                <a:moveTo>
                  <a:pt x="502" y="681"/>
                </a:moveTo>
                <a:cubicBezTo>
                  <a:pt x="503" y="678"/>
                  <a:pt x="504" y="675"/>
                  <a:pt x="505" y="672"/>
                </a:cubicBezTo>
                <a:cubicBezTo>
                  <a:pt x="493" y="668"/>
                  <a:pt x="481" y="664"/>
                  <a:pt x="468" y="661"/>
                </a:cubicBezTo>
                <a:cubicBezTo>
                  <a:pt x="467" y="663"/>
                  <a:pt x="467" y="666"/>
                  <a:pt x="466" y="669"/>
                </a:cubicBezTo>
                <a:cubicBezTo>
                  <a:pt x="478" y="673"/>
                  <a:pt x="490" y="677"/>
                  <a:pt x="502" y="681"/>
                </a:cubicBezTo>
                <a:close/>
                <a:moveTo>
                  <a:pt x="378" y="522"/>
                </a:moveTo>
                <a:cubicBezTo>
                  <a:pt x="380" y="524"/>
                  <a:pt x="382" y="527"/>
                  <a:pt x="383" y="530"/>
                </a:cubicBezTo>
                <a:cubicBezTo>
                  <a:pt x="395" y="519"/>
                  <a:pt x="406" y="509"/>
                  <a:pt x="418" y="498"/>
                </a:cubicBezTo>
                <a:cubicBezTo>
                  <a:pt x="417" y="497"/>
                  <a:pt x="415" y="495"/>
                  <a:pt x="414" y="494"/>
                </a:cubicBezTo>
                <a:cubicBezTo>
                  <a:pt x="402" y="503"/>
                  <a:pt x="390" y="512"/>
                  <a:pt x="378" y="522"/>
                </a:cubicBezTo>
                <a:close/>
                <a:moveTo>
                  <a:pt x="409" y="271"/>
                </a:moveTo>
                <a:cubicBezTo>
                  <a:pt x="398" y="274"/>
                  <a:pt x="391" y="277"/>
                  <a:pt x="383" y="279"/>
                </a:cubicBezTo>
                <a:cubicBezTo>
                  <a:pt x="387" y="285"/>
                  <a:pt x="391" y="291"/>
                  <a:pt x="397" y="301"/>
                </a:cubicBezTo>
                <a:cubicBezTo>
                  <a:pt x="402" y="288"/>
                  <a:pt x="404" y="283"/>
                  <a:pt x="409" y="271"/>
                </a:cubicBezTo>
                <a:close/>
                <a:moveTo>
                  <a:pt x="322" y="205"/>
                </a:moveTo>
                <a:cubicBezTo>
                  <a:pt x="332" y="214"/>
                  <a:pt x="338" y="219"/>
                  <a:pt x="345" y="225"/>
                </a:cubicBezTo>
                <a:cubicBezTo>
                  <a:pt x="348" y="215"/>
                  <a:pt x="350" y="208"/>
                  <a:pt x="353" y="198"/>
                </a:cubicBezTo>
                <a:cubicBezTo>
                  <a:pt x="342" y="201"/>
                  <a:pt x="336" y="202"/>
                  <a:pt x="322" y="205"/>
                </a:cubicBezTo>
                <a:close/>
                <a:moveTo>
                  <a:pt x="388" y="187"/>
                </a:moveTo>
                <a:cubicBezTo>
                  <a:pt x="396" y="196"/>
                  <a:pt x="401" y="201"/>
                  <a:pt x="407" y="207"/>
                </a:cubicBezTo>
                <a:cubicBezTo>
                  <a:pt x="411" y="199"/>
                  <a:pt x="414" y="193"/>
                  <a:pt x="421" y="181"/>
                </a:cubicBezTo>
                <a:cubicBezTo>
                  <a:pt x="407" y="184"/>
                  <a:pt x="399" y="185"/>
                  <a:pt x="388" y="187"/>
                </a:cubicBezTo>
                <a:close/>
                <a:moveTo>
                  <a:pt x="271" y="396"/>
                </a:moveTo>
                <a:cubicBezTo>
                  <a:pt x="274" y="396"/>
                  <a:pt x="277" y="397"/>
                  <a:pt x="280" y="398"/>
                </a:cubicBezTo>
                <a:cubicBezTo>
                  <a:pt x="283" y="391"/>
                  <a:pt x="286" y="385"/>
                  <a:pt x="289" y="378"/>
                </a:cubicBezTo>
                <a:cubicBezTo>
                  <a:pt x="284" y="377"/>
                  <a:pt x="279" y="377"/>
                  <a:pt x="274" y="376"/>
                </a:cubicBezTo>
                <a:cubicBezTo>
                  <a:pt x="273" y="383"/>
                  <a:pt x="272" y="389"/>
                  <a:pt x="271" y="39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473701" y="2114249"/>
            <a:ext cx="1212850" cy="865188"/>
          </a:xfrm>
          <a:custGeom>
            <a:avLst/>
            <a:gdLst>
              <a:gd name="T0" fmla="*/ 186 w 563"/>
              <a:gd name="T1" fmla="*/ 398 h 403"/>
              <a:gd name="T2" fmla="*/ 159 w 563"/>
              <a:gd name="T3" fmla="*/ 376 h 403"/>
              <a:gd name="T4" fmla="*/ 82 w 563"/>
              <a:gd name="T5" fmla="*/ 327 h 403"/>
              <a:gd name="T6" fmla="*/ 71 w 563"/>
              <a:gd name="T7" fmla="*/ 95 h 403"/>
              <a:gd name="T8" fmla="*/ 174 w 563"/>
              <a:gd name="T9" fmla="*/ 33 h 403"/>
              <a:gd name="T10" fmla="*/ 200 w 563"/>
              <a:gd name="T11" fmla="*/ 1 h 403"/>
              <a:gd name="T12" fmla="*/ 237 w 563"/>
              <a:gd name="T13" fmla="*/ 1 h 403"/>
              <a:gd name="T14" fmla="*/ 355 w 563"/>
              <a:gd name="T15" fmla="*/ 1 h 403"/>
              <a:gd name="T16" fmla="*/ 373 w 563"/>
              <a:gd name="T17" fmla="*/ 7 h 403"/>
              <a:gd name="T18" fmla="*/ 398 w 563"/>
              <a:gd name="T19" fmla="*/ 30 h 403"/>
              <a:gd name="T20" fmla="*/ 526 w 563"/>
              <a:gd name="T21" fmla="*/ 127 h 403"/>
              <a:gd name="T22" fmla="*/ 508 w 563"/>
              <a:gd name="T23" fmla="*/ 311 h 403"/>
              <a:gd name="T24" fmla="*/ 413 w 563"/>
              <a:gd name="T25" fmla="*/ 376 h 403"/>
              <a:gd name="T26" fmla="*/ 392 w 563"/>
              <a:gd name="T27" fmla="*/ 403 h 403"/>
              <a:gd name="T28" fmla="*/ 182 w 563"/>
              <a:gd name="T29" fmla="*/ 403 h 403"/>
              <a:gd name="T30" fmla="*/ 186 w 563"/>
              <a:gd name="T31" fmla="*/ 398 h 403"/>
              <a:gd name="T32" fmla="*/ 256 w 563"/>
              <a:gd name="T33" fmla="*/ 29 h 403"/>
              <a:gd name="T34" fmla="*/ 262 w 563"/>
              <a:gd name="T35" fmla="*/ 398 h 403"/>
              <a:gd name="T36" fmla="*/ 227 w 563"/>
              <a:gd name="T37" fmla="*/ 219 h 403"/>
              <a:gd name="T38" fmla="*/ 256 w 563"/>
              <a:gd name="T39" fmla="*/ 29 h 403"/>
              <a:gd name="T40" fmla="*/ 379 w 563"/>
              <a:gd name="T41" fmla="*/ 28 h 403"/>
              <a:gd name="T42" fmla="*/ 373 w 563"/>
              <a:gd name="T43" fmla="*/ 34 h 403"/>
              <a:gd name="T44" fmla="*/ 393 w 563"/>
              <a:gd name="T45" fmla="*/ 55 h 403"/>
              <a:gd name="T46" fmla="*/ 435 w 563"/>
              <a:gd name="T47" fmla="*/ 125 h 403"/>
              <a:gd name="T48" fmla="*/ 373 w 563"/>
              <a:gd name="T49" fmla="*/ 376 h 403"/>
              <a:gd name="T50" fmla="*/ 375 w 563"/>
              <a:gd name="T51" fmla="*/ 400 h 403"/>
              <a:gd name="T52" fmla="*/ 387 w 563"/>
              <a:gd name="T53" fmla="*/ 373 h 403"/>
              <a:gd name="T54" fmla="*/ 409 w 563"/>
              <a:gd name="T55" fmla="*/ 354 h 403"/>
              <a:gd name="T56" fmla="*/ 429 w 563"/>
              <a:gd name="T57" fmla="*/ 326 h 403"/>
              <a:gd name="T58" fmla="*/ 417 w 563"/>
              <a:gd name="T59" fmla="*/ 70 h 403"/>
              <a:gd name="T60" fmla="*/ 379 w 563"/>
              <a:gd name="T61" fmla="*/ 28 h 403"/>
              <a:gd name="T62" fmla="*/ 318 w 563"/>
              <a:gd name="T63" fmla="*/ 34 h 403"/>
              <a:gd name="T64" fmla="*/ 325 w 563"/>
              <a:gd name="T65" fmla="*/ 62 h 403"/>
              <a:gd name="T66" fmla="*/ 335 w 563"/>
              <a:gd name="T67" fmla="*/ 316 h 403"/>
              <a:gd name="T68" fmla="*/ 310 w 563"/>
              <a:gd name="T69" fmla="*/ 384 h 403"/>
              <a:gd name="T70" fmla="*/ 314 w 563"/>
              <a:gd name="T71" fmla="*/ 403 h 403"/>
              <a:gd name="T72" fmla="*/ 318 w 563"/>
              <a:gd name="T73" fmla="*/ 34 h 403"/>
              <a:gd name="T74" fmla="*/ 184 w 563"/>
              <a:gd name="T75" fmla="*/ 42 h 403"/>
              <a:gd name="T76" fmla="*/ 108 w 563"/>
              <a:gd name="T77" fmla="*/ 211 h 403"/>
              <a:gd name="T78" fmla="*/ 184 w 563"/>
              <a:gd name="T79" fmla="*/ 369 h 403"/>
              <a:gd name="T80" fmla="*/ 184 w 563"/>
              <a:gd name="T81" fmla="*/ 4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3" h="403">
                <a:moveTo>
                  <a:pt x="186" y="398"/>
                </a:moveTo>
                <a:cubicBezTo>
                  <a:pt x="177" y="391"/>
                  <a:pt x="169" y="382"/>
                  <a:pt x="159" y="376"/>
                </a:cubicBezTo>
                <a:cubicBezTo>
                  <a:pt x="134" y="360"/>
                  <a:pt x="104" y="347"/>
                  <a:pt x="82" y="327"/>
                </a:cubicBezTo>
                <a:cubicBezTo>
                  <a:pt x="9" y="261"/>
                  <a:pt x="0" y="170"/>
                  <a:pt x="71" y="95"/>
                </a:cubicBezTo>
                <a:cubicBezTo>
                  <a:pt x="100" y="65"/>
                  <a:pt x="133" y="43"/>
                  <a:pt x="174" y="33"/>
                </a:cubicBezTo>
                <a:cubicBezTo>
                  <a:pt x="190" y="29"/>
                  <a:pt x="203" y="23"/>
                  <a:pt x="200" y="1"/>
                </a:cubicBezTo>
                <a:cubicBezTo>
                  <a:pt x="214" y="1"/>
                  <a:pt x="226" y="1"/>
                  <a:pt x="237" y="1"/>
                </a:cubicBezTo>
                <a:cubicBezTo>
                  <a:pt x="277" y="1"/>
                  <a:pt x="316" y="0"/>
                  <a:pt x="355" y="1"/>
                </a:cubicBezTo>
                <a:cubicBezTo>
                  <a:pt x="362" y="1"/>
                  <a:pt x="373" y="5"/>
                  <a:pt x="373" y="7"/>
                </a:cubicBezTo>
                <a:cubicBezTo>
                  <a:pt x="372" y="26"/>
                  <a:pt x="386" y="25"/>
                  <a:pt x="398" y="30"/>
                </a:cubicBezTo>
                <a:cubicBezTo>
                  <a:pt x="450" y="49"/>
                  <a:pt x="495" y="78"/>
                  <a:pt x="526" y="127"/>
                </a:cubicBezTo>
                <a:cubicBezTo>
                  <a:pt x="563" y="185"/>
                  <a:pt x="556" y="257"/>
                  <a:pt x="508" y="311"/>
                </a:cubicBezTo>
                <a:cubicBezTo>
                  <a:pt x="482" y="341"/>
                  <a:pt x="450" y="362"/>
                  <a:pt x="413" y="376"/>
                </a:cubicBezTo>
                <a:cubicBezTo>
                  <a:pt x="400" y="380"/>
                  <a:pt x="390" y="387"/>
                  <a:pt x="392" y="403"/>
                </a:cubicBezTo>
                <a:cubicBezTo>
                  <a:pt x="321" y="403"/>
                  <a:pt x="252" y="403"/>
                  <a:pt x="182" y="403"/>
                </a:cubicBezTo>
                <a:cubicBezTo>
                  <a:pt x="183" y="401"/>
                  <a:pt x="185" y="400"/>
                  <a:pt x="186" y="398"/>
                </a:cubicBezTo>
                <a:close/>
                <a:moveTo>
                  <a:pt x="256" y="29"/>
                </a:moveTo>
                <a:cubicBezTo>
                  <a:pt x="199" y="88"/>
                  <a:pt x="203" y="344"/>
                  <a:pt x="262" y="398"/>
                </a:cubicBezTo>
                <a:cubicBezTo>
                  <a:pt x="241" y="340"/>
                  <a:pt x="226" y="281"/>
                  <a:pt x="227" y="219"/>
                </a:cubicBezTo>
                <a:cubicBezTo>
                  <a:pt x="228" y="156"/>
                  <a:pt x="233" y="93"/>
                  <a:pt x="256" y="29"/>
                </a:cubicBezTo>
                <a:close/>
                <a:moveTo>
                  <a:pt x="379" y="28"/>
                </a:moveTo>
                <a:cubicBezTo>
                  <a:pt x="377" y="30"/>
                  <a:pt x="375" y="32"/>
                  <a:pt x="373" y="34"/>
                </a:cubicBezTo>
                <a:cubicBezTo>
                  <a:pt x="380" y="41"/>
                  <a:pt x="388" y="47"/>
                  <a:pt x="393" y="55"/>
                </a:cubicBezTo>
                <a:cubicBezTo>
                  <a:pt x="408" y="78"/>
                  <a:pt x="428" y="100"/>
                  <a:pt x="435" y="125"/>
                </a:cubicBezTo>
                <a:cubicBezTo>
                  <a:pt x="461" y="219"/>
                  <a:pt x="452" y="307"/>
                  <a:pt x="373" y="376"/>
                </a:cubicBezTo>
                <a:cubicBezTo>
                  <a:pt x="363" y="385"/>
                  <a:pt x="363" y="392"/>
                  <a:pt x="375" y="400"/>
                </a:cubicBezTo>
                <a:cubicBezTo>
                  <a:pt x="379" y="390"/>
                  <a:pt x="382" y="380"/>
                  <a:pt x="387" y="373"/>
                </a:cubicBezTo>
                <a:cubicBezTo>
                  <a:pt x="393" y="365"/>
                  <a:pt x="403" y="361"/>
                  <a:pt x="409" y="354"/>
                </a:cubicBezTo>
                <a:cubicBezTo>
                  <a:pt x="417" y="345"/>
                  <a:pt x="424" y="336"/>
                  <a:pt x="429" y="326"/>
                </a:cubicBezTo>
                <a:cubicBezTo>
                  <a:pt x="476" y="249"/>
                  <a:pt x="471" y="142"/>
                  <a:pt x="417" y="70"/>
                </a:cubicBezTo>
                <a:cubicBezTo>
                  <a:pt x="406" y="55"/>
                  <a:pt x="392" y="42"/>
                  <a:pt x="379" y="28"/>
                </a:cubicBezTo>
                <a:close/>
                <a:moveTo>
                  <a:pt x="318" y="34"/>
                </a:moveTo>
                <a:cubicBezTo>
                  <a:pt x="320" y="43"/>
                  <a:pt x="322" y="53"/>
                  <a:pt x="325" y="62"/>
                </a:cubicBezTo>
                <a:cubicBezTo>
                  <a:pt x="353" y="146"/>
                  <a:pt x="351" y="231"/>
                  <a:pt x="335" y="316"/>
                </a:cubicBezTo>
                <a:cubicBezTo>
                  <a:pt x="331" y="340"/>
                  <a:pt x="318" y="362"/>
                  <a:pt x="310" y="384"/>
                </a:cubicBezTo>
                <a:cubicBezTo>
                  <a:pt x="309" y="389"/>
                  <a:pt x="312" y="394"/>
                  <a:pt x="314" y="403"/>
                </a:cubicBezTo>
                <a:cubicBezTo>
                  <a:pt x="369" y="318"/>
                  <a:pt x="372" y="82"/>
                  <a:pt x="318" y="34"/>
                </a:cubicBezTo>
                <a:close/>
                <a:moveTo>
                  <a:pt x="184" y="42"/>
                </a:moveTo>
                <a:cubicBezTo>
                  <a:pt x="134" y="87"/>
                  <a:pt x="109" y="144"/>
                  <a:pt x="108" y="211"/>
                </a:cubicBezTo>
                <a:cubicBezTo>
                  <a:pt x="108" y="274"/>
                  <a:pt x="145" y="348"/>
                  <a:pt x="184" y="369"/>
                </a:cubicBezTo>
                <a:cubicBezTo>
                  <a:pt x="103" y="260"/>
                  <a:pt x="104" y="145"/>
                  <a:pt x="184" y="42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5892801" y="1871362"/>
            <a:ext cx="388938" cy="227013"/>
          </a:xfrm>
          <a:custGeom>
            <a:avLst/>
            <a:gdLst>
              <a:gd name="T0" fmla="*/ 7 w 180"/>
              <a:gd name="T1" fmla="*/ 106 h 106"/>
              <a:gd name="T2" fmla="*/ 26 w 180"/>
              <a:gd name="T3" fmla="*/ 78 h 106"/>
              <a:gd name="T4" fmla="*/ 68 w 180"/>
              <a:gd name="T5" fmla="*/ 79 h 106"/>
              <a:gd name="T6" fmla="*/ 87 w 180"/>
              <a:gd name="T7" fmla="*/ 59 h 106"/>
              <a:gd name="T8" fmla="*/ 87 w 180"/>
              <a:gd name="T9" fmla="*/ 0 h 106"/>
              <a:gd name="T10" fmla="*/ 95 w 180"/>
              <a:gd name="T11" fmla="*/ 0 h 106"/>
              <a:gd name="T12" fmla="*/ 95 w 180"/>
              <a:gd name="T13" fmla="*/ 30 h 106"/>
              <a:gd name="T14" fmla="*/ 140 w 180"/>
              <a:gd name="T15" fmla="*/ 80 h 106"/>
              <a:gd name="T16" fmla="*/ 166 w 180"/>
              <a:gd name="T17" fmla="*/ 80 h 106"/>
              <a:gd name="T18" fmla="*/ 180 w 180"/>
              <a:gd name="T19" fmla="*/ 92 h 106"/>
              <a:gd name="T20" fmla="*/ 167 w 180"/>
              <a:gd name="T21" fmla="*/ 105 h 106"/>
              <a:gd name="T22" fmla="*/ 7 w 180"/>
              <a:gd name="T23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0" h="106">
                <a:moveTo>
                  <a:pt x="7" y="106"/>
                </a:moveTo>
                <a:cubicBezTo>
                  <a:pt x="0" y="84"/>
                  <a:pt x="7" y="77"/>
                  <a:pt x="26" y="78"/>
                </a:cubicBezTo>
                <a:cubicBezTo>
                  <a:pt x="40" y="80"/>
                  <a:pt x="54" y="78"/>
                  <a:pt x="68" y="79"/>
                </a:cubicBezTo>
                <a:cubicBezTo>
                  <a:pt x="84" y="80"/>
                  <a:pt x="88" y="73"/>
                  <a:pt x="87" y="59"/>
                </a:cubicBezTo>
                <a:cubicBezTo>
                  <a:pt x="86" y="39"/>
                  <a:pt x="87" y="20"/>
                  <a:pt x="87" y="0"/>
                </a:cubicBezTo>
                <a:cubicBezTo>
                  <a:pt x="90" y="0"/>
                  <a:pt x="92" y="0"/>
                  <a:pt x="95" y="0"/>
                </a:cubicBezTo>
                <a:cubicBezTo>
                  <a:pt x="95" y="10"/>
                  <a:pt x="96" y="20"/>
                  <a:pt x="95" y="30"/>
                </a:cubicBezTo>
                <a:cubicBezTo>
                  <a:pt x="91" y="80"/>
                  <a:pt x="91" y="80"/>
                  <a:pt x="140" y="80"/>
                </a:cubicBezTo>
                <a:cubicBezTo>
                  <a:pt x="149" y="80"/>
                  <a:pt x="158" y="78"/>
                  <a:pt x="166" y="80"/>
                </a:cubicBezTo>
                <a:cubicBezTo>
                  <a:pt x="171" y="82"/>
                  <a:pt x="175" y="88"/>
                  <a:pt x="180" y="92"/>
                </a:cubicBezTo>
                <a:cubicBezTo>
                  <a:pt x="175" y="97"/>
                  <a:pt x="171" y="105"/>
                  <a:pt x="167" y="105"/>
                </a:cubicBezTo>
                <a:cubicBezTo>
                  <a:pt x="114" y="106"/>
                  <a:pt x="61" y="106"/>
                  <a:pt x="7" y="10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5861051" y="2996899"/>
            <a:ext cx="457200" cy="169863"/>
          </a:xfrm>
          <a:custGeom>
            <a:avLst/>
            <a:gdLst>
              <a:gd name="T0" fmla="*/ 105 w 212"/>
              <a:gd name="T1" fmla="*/ 79 h 79"/>
              <a:gd name="T2" fmla="*/ 105 w 212"/>
              <a:gd name="T3" fmla="*/ 35 h 79"/>
              <a:gd name="T4" fmla="*/ 88 w 212"/>
              <a:gd name="T5" fmla="*/ 18 h 79"/>
              <a:gd name="T6" fmla="*/ 14 w 212"/>
              <a:gd name="T7" fmla="*/ 17 h 79"/>
              <a:gd name="T8" fmla="*/ 0 w 212"/>
              <a:gd name="T9" fmla="*/ 8 h 79"/>
              <a:gd name="T10" fmla="*/ 14 w 212"/>
              <a:gd name="T11" fmla="*/ 1 h 79"/>
              <a:gd name="T12" fmla="*/ 197 w 212"/>
              <a:gd name="T13" fmla="*/ 0 h 79"/>
              <a:gd name="T14" fmla="*/ 212 w 212"/>
              <a:gd name="T15" fmla="*/ 9 h 79"/>
              <a:gd name="T16" fmla="*/ 196 w 212"/>
              <a:gd name="T17" fmla="*/ 17 h 79"/>
              <a:gd name="T18" fmla="*/ 128 w 212"/>
              <a:gd name="T19" fmla="*/ 16 h 79"/>
              <a:gd name="T20" fmla="*/ 107 w 212"/>
              <a:gd name="T21" fmla="*/ 39 h 79"/>
              <a:gd name="T22" fmla="*/ 107 w 212"/>
              <a:gd name="T23" fmla="*/ 79 h 79"/>
              <a:gd name="T24" fmla="*/ 105 w 212"/>
              <a:gd name="T2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" h="79">
                <a:moveTo>
                  <a:pt x="105" y="79"/>
                </a:moveTo>
                <a:cubicBezTo>
                  <a:pt x="105" y="64"/>
                  <a:pt x="105" y="50"/>
                  <a:pt x="105" y="35"/>
                </a:cubicBezTo>
                <a:cubicBezTo>
                  <a:pt x="106" y="22"/>
                  <a:pt x="101" y="18"/>
                  <a:pt x="88" y="18"/>
                </a:cubicBezTo>
                <a:cubicBezTo>
                  <a:pt x="63" y="18"/>
                  <a:pt x="39" y="18"/>
                  <a:pt x="14" y="17"/>
                </a:cubicBezTo>
                <a:cubicBezTo>
                  <a:pt x="10" y="17"/>
                  <a:pt x="5" y="11"/>
                  <a:pt x="0" y="8"/>
                </a:cubicBezTo>
                <a:cubicBezTo>
                  <a:pt x="5" y="6"/>
                  <a:pt x="9" y="1"/>
                  <a:pt x="14" y="1"/>
                </a:cubicBezTo>
                <a:cubicBezTo>
                  <a:pt x="75" y="0"/>
                  <a:pt x="136" y="0"/>
                  <a:pt x="197" y="0"/>
                </a:cubicBezTo>
                <a:cubicBezTo>
                  <a:pt x="202" y="0"/>
                  <a:pt x="207" y="6"/>
                  <a:pt x="212" y="9"/>
                </a:cubicBezTo>
                <a:cubicBezTo>
                  <a:pt x="207" y="11"/>
                  <a:pt x="202" y="16"/>
                  <a:pt x="196" y="17"/>
                </a:cubicBezTo>
                <a:cubicBezTo>
                  <a:pt x="173" y="17"/>
                  <a:pt x="151" y="17"/>
                  <a:pt x="128" y="16"/>
                </a:cubicBezTo>
                <a:cubicBezTo>
                  <a:pt x="112" y="16"/>
                  <a:pt x="106" y="23"/>
                  <a:pt x="107" y="39"/>
                </a:cubicBezTo>
                <a:cubicBezTo>
                  <a:pt x="108" y="53"/>
                  <a:pt x="107" y="66"/>
                  <a:pt x="107" y="79"/>
                </a:cubicBezTo>
                <a:cubicBezTo>
                  <a:pt x="107" y="79"/>
                  <a:pt x="106" y="79"/>
                  <a:pt x="105" y="79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6027738" y="5211462"/>
            <a:ext cx="31750" cy="266700"/>
          </a:xfrm>
          <a:custGeom>
            <a:avLst/>
            <a:gdLst>
              <a:gd name="T0" fmla="*/ 0 w 15"/>
              <a:gd name="T1" fmla="*/ 124 h 124"/>
              <a:gd name="T2" fmla="*/ 0 w 15"/>
              <a:gd name="T3" fmla="*/ 0 h 124"/>
              <a:gd name="T4" fmla="*/ 0 w 15"/>
              <a:gd name="T5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24">
                <a:moveTo>
                  <a:pt x="0" y="124"/>
                </a:moveTo>
                <a:cubicBezTo>
                  <a:pt x="0" y="81"/>
                  <a:pt x="0" y="41"/>
                  <a:pt x="0" y="0"/>
                </a:cubicBezTo>
                <a:cubicBezTo>
                  <a:pt x="14" y="9"/>
                  <a:pt x="15" y="104"/>
                  <a:pt x="0" y="124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5862638" y="3084212"/>
            <a:ext cx="28575" cy="84138"/>
          </a:xfrm>
          <a:custGeom>
            <a:avLst/>
            <a:gdLst>
              <a:gd name="T0" fmla="*/ 2 w 13"/>
              <a:gd name="T1" fmla="*/ 1 h 39"/>
              <a:gd name="T2" fmla="*/ 5 w 13"/>
              <a:gd name="T3" fmla="*/ 12 h 39"/>
              <a:gd name="T4" fmla="*/ 10 w 13"/>
              <a:gd name="T5" fmla="*/ 0 h 39"/>
              <a:gd name="T6" fmla="*/ 13 w 13"/>
              <a:gd name="T7" fmla="*/ 1 h 39"/>
              <a:gd name="T8" fmla="*/ 13 w 13"/>
              <a:gd name="T9" fmla="*/ 39 h 39"/>
              <a:gd name="T10" fmla="*/ 0 w 13"/>
              <a:gd name="T11" fmla="*/ 36 h 39"/>
              <a:gd name="T12" fmla="*/ 0 w 13"/>
              <a:gd name="T13" fmla="*/ 2 h 39"/>
              <a:gd name="T14" fmla="*/ 2 w 13"/>
              <a:gd name="T1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39">
                <a:moveTo>
                  <a:pt x="2" y="1"/>
                </a:moveTo>
                <a:cubicBezTo>
                  <a:pt x="3" y="5"/>
                  <a:pt x="4" y="9"/>
                  <a:pt x="5" y="12"/>
                </a:cubicBezTo>
                <a:cubicBezTo>
                  <a:pt x="6" y="8"/>
                  <a:pt x="8" y="4"/>
                  <a:pt x="10" y="0"/>
                </a:cubicBezTo>
                <a:cubicBezTo>
                  <a:pt x="11" y="0"/>
                  <a:pt x="12" y="1"/>
                  <a:pt x="13" y="1"/>
                </a:cubicBezTo>
                <a:cubicBezTo>
                  <a:pt x="13" y="13"/>
                  <a:pt x="13" y="26"/>
                  <a:pt x="13" y="39"/>
                </a:cubicBezTo>
                <a:cubicBezTo>
                  <a:pt x="9" y="38"/>
                  <a:pt x="5" y="37"/>
                  <a:pt x="0" y="36"/>
                </a:cubicBezTo>
                <a:cubicBezTo>
                  <a:pt x="0" y="27"/>
                  <a:pt x="0" y="15"/>
                  <a:pt x="0" y="2"/>
                </a:cubicBezTo>
                <a:cubicBezTo>
                  <a:pt x="1" y="2"/>
                  <a:pt x="2" y="1"/>
                  <a:pt x="2" y="1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5940426" y="3087387"/>
            <a:ext cx="39688" cy="80963"/>
          </a:xfrm>
          <a:custGeom>
            <a:avLst/>
            <a:gdLst>
              <a:gd name="T0" fmla="*/ 18 w 18"/>
              <a:gd name="T1" fmla="*/ 0 h 38"/>
              <a:gd name="T2" fmla="*/ 18 w 18"/>
              <a:gd name="T3" fmla="*/ 36 h 38"/>
              <a:gd name="T4" fmla="*/ 6 w 18"/>
              <a:gd name="T5" fmla="*/ 38 h 38"/>
              <a:gd name="T6" fmla="*/ 18 w 18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38">
                <a:moveTo>
                  <a:pt x="18" y="0"/>
                </a:moveTo>
                <a:cubicBezTo>
                  <a:pt x="18" y="13"/>
                  <a:pt x="18" y="25"/>
                  <a:pt x="18" y="36"/>
                </a:cubicBezTo>
                <a:cubicBezTo>
                  <a:pt x="14" y="37"/>
                  <a:pt x="10" y="37"/>
                  <a:pt x="6" y="38"/>
                </a:cubicBezTo>
                <a:cubicBezTo>
                  <a:pt x="0" y="30"/>
                  <a:pt x="8" y="4"/>
                  <a:pt x="18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261872" y="3403263"/>
            <a:ext cx="836295" cy="909620"/>
          </a:xfrm>
          <a:custGeom>
            <a:avLst/>
            <a:gdLst>
              <a:gd name="T0" fmla="*/ 131 w 311"/>
              <a:gd name="T1" fmla="*/ 107 h 339"/>
              <a:gd name="T2" fmla="*/ 106 w 311"/>
              <a:gd name="T3" fmla="*/ 106 h 339"/>
              <a:gd name="T4" fmla="*/ 105 w 311"/>
              <a:gd name="T5" fmla="*/ 99 h 339"/>
              <a:gd name="T6" fmla="*/ 119 w 311"/>
              <a:gd name="T7" fmla="*/ 94 h 339"/>
              <a:gd name="T8" fmla="*/ 147 w 311"/>
              <a:gd name="T9" fmla="*/ 64 h 339"/>
              <a:gd name="T10" fmla="*/ 145 w 311"/>
              <a:gd name="T11" fmla="*/ 14 h 339"/>
              <a:gd name="T12" fmla="*/ 152 w 311"/>
              <a:gd name="T13" fmla="*/ 0 h 339"/>
              <a:gd name="T14" fmla="*/ 159 w 311"/>
              <a:gd name="T15" fmla="*/ 22 h 339"/>
              <a:gd name="T16" fmla="*/ 158 w 311"/>
              <a:gd name="T17" fmla="*/ 76 h 339"/>
              <a:gd name="T18" fmla="*/ 176 w 311"/>
              <a:gd name="T19" fmla="*/ 93 h 339"/>
              <a:gd name="T20" fmla="*/ 190 w 311"/>
              <a:gd name="T21" fmla="*/ 93 h 339"/>
              <a:gd name="T22" fmla="*/ 197 w 311"/>
              <a:gd name="T23" fmla="*/ 101 h 339"/>
              <a:gd name="T24" fmla="*/ 189 w 311"/>
              <a:gd name="T25" fmla="*/ 106 h 339"/>
              <a:gd name="T26" fmla="*/ 169 w 311"/>
              <a:gd name="T27" fmla="*/ 105 h 339"/>
              <a:gd name="T28" fmla="*/ 254 w 311"/>
              <a:gd name="T29" fmla="*/ 151 h 339"/>
              <a:gd name="T30" fmla="*/ 246 w 311"/>
              <a:gd name="T31" fmla="*/ 297 h 339"/>
              <a:gd name="T32" fmla="*/ 193 w 311"/>
              <a:gd name="T33" fmla="*/ 331 h 339"/>
              <a:gd name="T34" fmla="*/ 207 w 311"/>
              <a:gd name="T35" fmla="*/ 335 h 339"/>
              <a:gd name="T36" fmla="*/ 207 w 311"/>
              <a:gd name="T37" fmla="*/ 339 h 339"/>
              <a:gd name="T38" fmla="*/ 104 w 311"/>
              <a:gd name="T39" fmla="*/ 339 h 339"/>
              <a:gd name="T40" fmla="*/ 81 w 311"/>
              <a:gd name="T41" fmla="*/ 311 h 339"/>
              <a:gd name="T42" fmla="*/ 39 w 311"/>
              <a:gd name="T43" fmla="*/ 284 h 339"/>
              <a:gd name="T44" fmla="*/ 35 w 311"/>
              <a:gd name="T45" fmla="*/ 166 h 339"/>
              <a:gd name="T46" fmla="*/ 58 w 311"/>
              <a:gd name="T47" fmla="*/ 147 h 339"/>
              <a:gd name="T48" fmla="*/ 131 w 311"/>
              <a:gd name="T49" fmla="*/ 107 h 339"/>
              <a:gd name="T50" fmla="*/ 205 w 311"/>
              <a:gd name="T51" fmla="*/ 137 h 339"/>
              <a:gd name="T52" fmla="*/ 218 w 311"/>
              <a:gd name="T53" fmla="*/ 154 h 339"/>
              <a:gd name="T54" fmla="*/ 240 w 311"/>
              <a:gd name="T55" fmla="*/ 225 h 339"/>
              <a:gd name="T56" fmla="*/ 205 w 311"/>
              <a:gd name="T57" fmla="*/ 306 h 339"/>
              <a:gd name="T58" fmla="*/ 195 w 311"/>
              <a:gd name="T59" fmla="*/ 321 h 339"/>
              <a:gd name="T60" fmla="*/ 205 w 311"/>
              <a:gd name="T61" fmla="*/ 137 h 339"/>
              <a:gd name="T62" fmla="*/ 165 w 311"/>
              <a:gd name="T63" fmla="*/ 322 h 339"/>
              <a:gd name="T64" fmla="*/ 170 w 311"/>
              <a:gd name="T65" fmla="*/ 132 h 339"/>
              <a:gd name="T66" fmla="*/ 165 w 311"/>
              <a:gd name="T67" fmla="*/ 322 h 339"/>
              <a:gd name="T68" fmla="*/ 116 w 311"/>
              <a:gd name="T69" fmla="*/ 198 h 339"/>
              <a:gd name="T70" fmla="*/ 134 w 311"/>
              <a:gd name="T71" fmla="*/ 321 h 339"/>
              <a:gd name="T72" fmla="*/ 116 w 311"/>
              <a:gd name="T73" fmla="*/ 198 h 339"/>
              <a:gd name="T74" fmla="*/ 63 w 311"/>
              <a:gd name="T75" fmla="*/ 187 h 339"/>
              <a:gd name="T76" fmla="*/ 74 w 311"/>
              <a:gd name="T77" fmla="*/ 281 h 339"/>
              <a:gd name="T78" fmla="*/ 63 w 311"/>
              <a:gd name="T79" fmla="*/ 187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1" h="339">
                <a:moveTo>
                  <a:pt x="131" y="107"/>
                </a:moveTo>
                <a:cubicBezTo>
                  <a:pt x="127" y="107"/>
                  <a:pt x="116" y="106"/>
                  <a:pt x="106" y="106"/>
                </a:cubicBezTo>
                <a:cubicBezTo>
                  <a:pt x="106" y="103"/>
                  <a:pt x="105" y="101"/>
                  <a:pt x="105" y="99"/>
                </a:cubicBezTo>
                <a:cubicBezTo>
                  <a:pt x="110" y="97"/>
                  <a:pt x="114" y="94"/>
                  <a:pt x="119" y="94"/>
                </a:cubicBezTo>
                <a:cubicBezTo>
                  <a:pt x="146" y="93"/>
                  <a:pt x="149" y="90"/>
                  <a:pt x="147" y="64"/>
                </a:cubicBezTo>
                <a:cubicBezTo>
                  <a:pt x="146" y="47"/>
                  <a:pt x="145" y="31"/>
                  <a:pt x="145" y="14"/>
                </a:cubicBezTo>
                <a:cubicBezTo>
                  <a:pt x="145" y="11"/>
                  <a:pt x="148" y="8"/>
                  <a:pt x="152" y="0"/>
                </a:cubicBezTo>
                <a:cubicBezTo>
                  <a:pt x="156" y="11"/>
                  <a:pt x="159" y="16"/>
                  <a:pt x="159" y="22"/>
                </a:cubicBezTo>
                <a:cubicBezTo>
                  <a:pt x="159" y="40"/>
                  <a:pt x="159" y="58"/>
                  <a:pt x="158" y="76"/>
                </a:cubicBezTo>
                <a:cubicBezTo>
                  <a:pt x="158" y="88"/>
                  <a:pt x="163" y="95"/>
                  <a:pt x="176" y="93"/>
                </a:cubicBezTo>
                <a:cubicBezTo>
                  <a:pt x="181" y="92"/>
                  <a:pt x="186" y="92"/>
                  <a:pt x="190" y="93"/>
                </a:cubicBezTo>
                <a:cubicBezTo>
                  <a:pt x="193" y="94"/>
                  <a:pt x="195" y="98"/>
                  <a:pt x="197" y="101"/>
                </a:cubicBezTo>
                <a:cubicBezTo>
                  <a:pt x="195" y="103"/>
                  <a:pt x="192" y="106"/>
                  <a:pt x="189" y="106"/>
                </a:cubicBezTo>
                <a:cubicBezTo>
                  <a:pt x="181" y="107"/>
                  <a:pt x="174" y="107"/>
                  <a:pt x="169" y="105"/>
                </a:cubicBezTo>
                <a:cubicBezTo>
                  <a:pt x="197" y="120"/>
                  <a:pt x="229" y="131"/>
                  <a:pt x="254" y="151"/>
                </a:cubicBezTo>
                <a:cubicBezTo>
                  <a:pt x="311" y="194"/>
                  <a:pt x="306" y="259"/>
                  <a:pt x="246" y="297"/>
                </a:cubicBezTo>
                <a:cubicBezTo>
                  <a:pt x="228" y="309"/>
                  <a:pt x="209" y="320"/>
                  <a:pt x="193" y="331"/>
                </a:cubicBezTo>
                <a:cubicBezTo>
                  <a:pt x="195" y="331"/>
                  <a:pt x="201" y="333"/>
                  <a:pt x="207" y="335"/>
                </a:cubicBezTo>
                <a:cubicBezTo>
                  <a:pt x="207" y="336"/>
                  <a:pt x="207" y="337"/>
                  <a:pt x="207" y="339"/>
                </a:cubicBezTo>
                <a:cubicBezTo>
                  <a:pt x="171" y="339"/>
                  <a:pt x="135" y="339"/>
                  <a:pt x="104" y="339"/>
                </a:cubicBezTo>
                <a:cubicBezTo>
                  <a:pt x="95" y="327"/>
                  <a:pt x="89" y="317"/>
                  <a:pt x="81" y="311"/>
                </a:cubicBezTo>
                <a:cubicBezTo>
                  <a:pt x="68" y="301"/>
                  <a:pt x="51" y="295"/>
                  <a:pt x="39" y="284"/>
                </a:cubicBezTo>
                <a:cubicBezTo>
                  <a:pt x="1" y="252"/>
                  <a:pt x="0" y="201"/>
                  <a:pt x="35" y="166"/>
                </a:cubicBezTo>
                <a:cubicBezTo>
                  <a:pt x="42" y="159"/>
                  <a:pt x="49" y="152"/>
                  <a:pt x="58" y="147"/>
                </a:cubicBezTo>
                <a:cubicBezTo>
                  <a:pt x="83" y="133"/>
                  <a:pt x="109" y="119"/>
                  <a:pt x="131" y="107"/>
                </a:cubicBezTo>
                <a:close/>
                <a:moveTo>
                  <a:pt x="205" y="137"/>
                </a:moveTo>
                <a:cubicBezTo>
                  <a:pt x="210" y="143"/>
                  <a:pt x="213" y="149"/>
                  <a:pt x="218" y="154"/>
                </a:cubicBezTo>
                <a:cubicBezTo>
                  <a:pt x="235" y="175"/>
                  <a:pt x="242" y="198"/>
                  <a:pt x="240" y="225"/>
                </a:cubicBezTo>
                <a:cubicBezTo>
                  <a:pt x="239" y="256"/>
                  <a:pt x="224" y="282"/>
                  <a:pt x="205" y="306"/>
                </a:cubicBezTo>
                <a:cubicBezTo>
                  <a:pt x="201" y="310"/>
                  <a:pt x="199" y="316"/>
                  <a:pt x="195" y="321"/>
                </a:cubicBezTo>
                <a:cubicBezTo>
                  <a:pt x="257" y="259"/>
                  <a:pt x="262" y="170"/>
                  <a:pt x="205" y="137"/>
                </a:cubicBezTo>
                <a:close/>
                <a:moveTo>
                  <a:pt x="165" y="322"/>
                </a:moveTo>
                <a:cubicBezTo>
                  <a:pt x="197" y="287"/>
                  <a:pt x="200" y="162"/>
                  <a:pt x="170" y="132"/>
                </a:cubicBezTo>
                <a:cubicBezTo>
                  <a:pt x="183" y="197"/>
                  <a:pt x="194" y="260"/>
                  <a:pt x="165" y="322"/>
                </a:cubicBezTo>
                <a:close/>
                <a:moveTo>
                  <a:pt x="116" y="198"/>
                </a:moveTo>
                <a:cubicBezTo>
                  <a:pt x="111" y="236"/>
                  <a:pt x="113" y="279"/>
                  <a:pt x="134" y="321"/>
                </a:cubicBezTo>
                <a:cubicBezTo>
                  <a:pt x="128" y="278"/>
                  <a:pt x="122" y="235"/>
                  <a:pt x="116" y="198"/>
                </a:cubicBezTo>
                <a:close/>
                <a:moveTo>
                  <a:pt x="63" y="187"/>
                </a:moveTo>
                <a:cubicBezTo>
                  <a:pt x="52" y="219"/>
                  <a:pt x="56" y="252"/>
                  <a:pt x="74" y="281"/>
                </a:cubicBezTo>
                <a:cubicBezTo>
                  <a:pt x="70" y="250"/>
                  <a:pt x="66" y="218"/>
                  <a:pt x="63" y="187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1255926" y="4481330"/>
            <a:ext cx="832332" cy="893766"/>
          </a:xfrm>
          <a:custGeom>
            <a:avLst/>
            <a:gdLst>
              <a:gd name="T0" fmla="*/ 99 w 309"/>
              <a:gd name="T1" fmla="*/ 327 h 333"/>
              <a:gd name="T2" fmla="*/ 136 w 309"/>
              <a:gd name="T3" fmla="*/ 324 h 333"/>
              <a:gd name="T4" fmla="*/ 41 w 309"/>
              <a:gd name="T5" fmla="*/ 277 h 333"/>
              <a:gd name="T6" fmla="*/ 38 w 309"/>
              <a:gd name="T7" fmla="*/ 160 h 333"/>
              <a:gd name="T8" fmla="*/ 87 w 309"/>
              <a:gd name="T9" fmla="*/ 126 h 333"/>
              <a:gd name="T10" fmla="*/ 109 w 309"/>
              <a:gd name="T11" fmla="*/ 111 h 333"/>
              <a:gd name="T12" fmla="*/ 134 w 309"/>
              <a:gd name="T13" fmla="*/ 112 h 333"/>
              <a:gd name="T14" fmla="*/ 137 w 309"/>
              <a:gd name="T15" fmla="*/ 103 h 333"/>
              <a:gd name="T16" fmla="*/ 103 w 309"/>
              <a:gd name="T17" fmla="*/ 99 h 333"/>
              <a:gd name="T18" fmla="*/ 149 w 309"/>
              <a:gd name="T19" fmla="*/ 82 h 333"/>
              <a:gd name="T20" fmla="*/ 149 w 309"/>
              <a:gd name="T21" fmla="*/ 0 h 333"/>
              <a:gd name="T22" fmla="*/ 157 w 309"/>
              <a:gd name="T23" fmla="*/ 0 h 333"/>
              <a:gd name="T24" fmla="*/ 164 w 309"/>
              <a:gd name="T25" fmla="*/ 86 h 333"/>
              <a:gd name="T26" fmla="*/ 190 w 309"/>
              <a:gd name="T27" fmla="*/ 88 h 333"/>
              <a:gd name="T28" fmla="*/ 199 w 309"/>
              <a:gd name="T29" fmla="*/ 94 h 333"/>
              <a:gd name="T30" fmla="*/ 190 w 309"/>
              <a:gd name="T31" fmla="*/ 101 h 333"/>
              <a:gd name="T32" fmla="*/ 168 w 309"/>
              <a:gd name="T33" fmla="*/ 101 h 333"/>
              <a:gd name="T34" fmla="*/ 223 w 309"/>
              <a:gd name="T35" fmla="*/ 125 h 333"/>
              <a:gd name="T36" fmla="*/ 267 w 309"/>
              <a:gd name="T37" fmla="*/ 155 h 333"/>
              <a:gd name="T38" fmla="*/ 256 w 309"/>
              <a:gd name="T39" fmla="*/ 287 h 333"/>
              <a:gd name="T40" fmla="*/ 228 w 309"/>
              <a:gd name="T41" fmla="*/ 304 h 333"/>
              <a:gd name="T42" fmla="*/ 203 w 309"/>
              <a:gd name="T43" fmla="*/ 329 h 333"/>
              <a:gd name="T44" fmla="*/ 207 w 309"/>
              <a:gd name="T45" fmla="*/ 333 h 333"/>
              <a:gd name="T46" fmla="*/ 99 w 309"/>
              <a:gd name="T47" fmla="*/ 333 h 333"/>
              <a:gd name="T48" fmla="*/ 99 w 309"/>
              <a:gd name="T49" fmla="*/ 327 h 333"/>
              <a:gd name="T50" fmla="*/ 168 w 309"/>
              <a:gd name="T51" fmla="*/ 316 h 333"/>
              <a:gd name="T52" fmla="*/ 177 w 309"/>
              <a:gd name="T53" fmla="*/ 139 h 333"/>
              <a:gd name="T54" fmla="*/ 168 w 309"/>
              <a:gd name="T55" fmla="*/ 316 h 333"/>
              <a:gd name="T56" fmla="*/ 77 w 309"/>
              <a:gd name="T57" fmla="*/ 274 h 333"/>
              <a:gd name="T58" fmla="*/ 100 w 309"/>
              <a:gd name="T59" fmla="*/ 131 h 333"/>
              <a:gd name="T60" fmla="*/ 77 w 309"/>
              <a:gd name="T61" fmla="*/ 274 h 333"/>
              <a:gd name="T62" fmla="*/ 132 w 309"/>
              <a:gd name="T63" fmla="*/ 131 h 333"/>
              <a:gd name="T64" fmla="*/ 138 w 309"/>
              <a:gd name="T65" fmla="*/ 316 h 333"/>
              <a:gd name="T66" fmla="*/ 132 w 309"/>
              <a:gd name="T67" fmla="*/ 131 h 333"/>
              <a:gd name="T68" fmla="*/ 216 w 309"/>
              <a:gd name="T69" fmla="*/ 136 h 333"/>
              <a:gd name="T70" fmla="*/ 225 w 309"/>
              <a:gd name="T71" fmla="*/ 285 h 333"/>
              <a:gd name="T72" fmla="*/ 216 w 309"/>
              <a:gd name="T73" fmla="*/ 136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9" h="333">
                <a:moveTo>
                  <a:pt x="99" y="327"/>
                </a:moveTo>
                <a:cubicBezTo>
                  <a:pt x="111" y="326"/>
                  <a:pt x="124" y="325"/>
                  <a:pt x="136" y="324"/>
                </a:cubicBezTo>
                <a:cubicBezTo>
                  <a:pt x="94" y="329"/>
                  <a:pt x="68" y="298"/>
                  <a:pt x="41" y="277"/>
                </a:cubicBezTo>
                <a:cubicBezTo>
                  <a:pt x="0" y="246"/>
                  <a:pt x="1" y="195"/>
                  <a:pt x="38" y="160"/>
                </a:cubicBezTo>
                <a:cubicBezTo>
                  <a:pt x="52" y="147"/>
                  <a:pt x="71" y="138"/>
                  <a:pt x="87" y="126"/>
                </a:cubicBezTo>
                <a:cubicBezTo>
                  <a:pt x="94" y="121"/>
                  <a:pt x="101" y="114"/>
                  <a:pt x="109" y="111"/>
                </a:cubicBezTo>
                <a:cubicBezTo>
                  <a:pt x="115" y="109"/>
                  <a:pt x="124" y="111"/>
                  <a:pt x="134" y="112"/>
                </a:cubicBezTo>
                <a:cubicBezTo>
                  <a:pt x="134" y="113"/>
                  <a:pt x="135" y="108"/>
                  <a:pt x="137" y="103"/>
                </a:cubicBezTo>
                <a:cubicBezTo>
                  <a:pt x="127" y="102"/>
                  <a:pt x="118" y="101"/>
                  <a:pt x="103" y="99"/>
                </a:cubicBezTo>
                <a:cubicBezTo>
                  <a:pt x="116" y="80"/>
                  <a:pt x="133" y="91"/>
                  <a:pt x="149" y="82"/>
                </a:cubicBezTo>
                <a:cubicBezTo>
                  <a:pt x="149" y="56"/>
                  <a:pt x="149" y="28"/>
                  <a:pt x="149" y="0"/>
                </a:cubicBezTo>
                <a:cubicBezTo>
                  <a:pt x="151" y="0"/>
                  <a:pt x="154" y="0"/>
                  <a:pt x="157" y="0"/>
                </a:cubicBezTo>
                <a:cubicBezTo>
                  <a:pt x="167" y="27"/>
                  <a:pt x="156" y="56"/>
                  <a:pt x="164" y="86"/>
                </a:cubicBezTo>
                <a:cubicBezTo>
                  <a:pt x="173" y="86"/>
                  <a:pt x="182" y="87"/>
                  <a:pt x="190" y="88"/>
                </a:cubicBezTo>
                <a:cubicBezTo>
                  <a:pt x="194" y="89"/>
                  <a:pt x="196" y="92"/>
                  <a:pt x="199" y="94"/>
                </a:cubicBezTo>
                <a:cubicBezTo>
                  <a:pt x="196" y="96"/>
                  <a:pt x="193" y="100"/>
                  <a:pt x="190" y="101"/>
                </a:cubicBezTo>
                <a:cubicBezTo>
                  <a:pt x="183" y="102"/>
                  <a:pt x="175" y="101"/>
                  <a:pt x="168" y="101"/>
                </a:cubicBezTo>
                <a:cubicBezTo>
                  <a:pt x="187" y="109"/>
                  <a:pt x="206" y="116"/>
                  <a:pt x="223" y="125"/>
                </a:cubicBezTo>
                <a:cubicBezTo>
                  <a:pt x="239" y="133"/>
                  <a:pt x="255" y="143"/>
                  <a:pt x="267" y="155"/>
                </a:cubicBezTo>
                <a:cubicBezTo>
                  <a:pt x="309" y="197"/>
                  <a:pt x="304" y="253"/>
                  <a:pt x="256" y="287"/>
                </a:cubicBezTo>
                <a:cubicBezTo>
                  <a:pt x="247" y="293"/>
                  <a:pt x="237" y="297"/>
                  <a:pt x="228" y="304"/>
                </a:cubicBezTo>
                <a:cubicBezTo>
                  <a:pt x="219" y="311"/>
                  <a:pt x="212" y="320"/>
                  <a:pt x="203" y="329"/>
                </a:cubicBezTo>
                <a:cubicBezTo>
                  <a:pt x="205" y="331"/>
                  <a:pt x="206" y="332"/>
                  <a:pt x="207" y="333"/>
                </a:cubicBezTo>
                <a:cubicBezTo>
                  <a:pt x="171" y="333"/>
                  <a:pt x="135" y="333"/>
                  <a:pt x="99" y="333"/>
                </a:cubicBezTo>
                <a:cubicBezTo>
                  <a:pt x="99" y="331"/>
                  <a:pt x="99" y="329"/>
                  <a:pt x="99" y="327"/>
                </a:cubicBezTo>
                <a:close/>
                <a:moveTo>
                  <a:pt x="168" y="316"/>
                </a:moveTo>
                <a:cubicBezTo>
                  <a:pt x="197" y="284"/>
                  <a:pt x="203" y="184"/>
                  <a:pt x="177" y="139"/>
                </a:cubicBezTo>
                <a:cubicBezTo>
                  <a:pt x="187" y="202"/>
                  <a:pt x="195" y="260"/>
                  <a:pt x="168" y="316"/>
                </a:cubicBezTo>
                <a:close/>
                <a:moveTo>
                  <a:pt x="77" y="274"/>
                </a:moveTo>
                <a:cubicBezTo>
                  <a:pt x="63" y="223"/>
                  <a:pt x="59" y="173"/>
                  <a:pt x="100" y="131"/>
                </a:cubicBezTo>
                <a:cubicBezTo>
                  <a:pt x="59" y="156"/>
                  <a:pt x="46" y="234"/>
                  <a:pt x="77" y="274"/>
                </a:cubicBezTo>
                <a:close/>
                <a:moveTo>
                  <a:pt x="132" y="131"/>
                </a:moveTo>
                <a:cubicBezTo>
                  <a:pt x="113" y="193"/>
                  <a:pt x="107" y="255"/>
                  <a:pt x="138" y="316"/>
                </a:cubicBezTo>
                <a:cubicBezTo>
                  <a:pt x="112" y="255"/>
                  <a:pt x="123" y="193"/>
                  <a:pt x="132" y="131"/>
                </a:cubicBezTo>
                <a:close/>
                <a:moveTo>
                  <a:pt x="216" y="136"/>
                </a:moveTo>
                <a:cubicBezTo>
                  <a:pt x="246" y="184"/>
                  <a:pt x="251" y="233"/>
                  <a:pt x="225" y="285"/>
                </a:cubicBezTo>
                <a:cubicBezTo>
                  <a:pt x="259" y="248"/>
                  <a:pt x="254" y="172"/>
                  <a:pt x="216" y="13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1281689" y="2350958"/>
            <a:ext cx="808551" cy="893766"/>
          </a:xfrm>
          <a:custGeom>
            <a:avLst/>
            <a:gdLst>
              <a:gd name="T0" fmla="*/ 98 w 301"/>
              <a:gd name="T1" fmla="*/ 333 h 333"/>
              <a:gd name="T2" fmla="*/ 76 w 301"/>
              <a:gd name="T3" fmla="*/ 308 h 333"/>
              <a:gd name="T4" fmla="*/ 53 w 301"/>
              <a:gd name="T5" fmla="*/ 295 h 333"/>
              <a:gd name="T6" fmla="*/ 6 w 301"/>
              <a:gd name="T7" fmla="*/ 205 h 333"/>
              <a:gd name="T8" fmla="*/ 77 w 301"/>
              <a:gd name="T9" fmla="*/ 125 h 333"/>
              <a:gd name="T10" fmla="*/ 100 w 301"/>
              <a:gd name="T11" fmla="*/ 111 h 333"/>
              <a:gd name="T12" fmla="*/ 134 w 301"/>
              <a:gd name="T13" fmla="*/ 105 h 333"/>
              <a:gd name="T14" fmla="*/ 108 w 301"/>
              <a:gd name="T15" fmla="*/ 103 h 333"/>
              <a:gd name="T16" fmla="*/ 99 w 301"/>
              <a:gd name="T17" fmla="*/ 95 h 333"/>
              <a:gd name="T18" fmla="*/ 108 w 301"/>
              <a:gd name="T19" fmla="*/ 89 h 333"/>
              <a:gd name="T20" fmla="*/ 139 w 301"/>
              <a:gd name="T21" fmla="*/ 51 h 333"/>
              <a:gd name="T22" fmla="*/ 139 w 301"/>
              <a:gd name="T23" fmla="*/ 1 h 333"/>
              <a:gd name="T24" fmla="*/ 148 w 301"/>
              <a:gd name="T25" fmla="*/ 0 h 333"/>
              <a:gd name="T26" fmla="*/ 153 w 301"/>
              <a:gd name="T27" fmla="*/ 19 h 333"/>
              <a:gd name="T28" fmla="*/ 152 w 301"/>
              <a:gd name="T29" fmla="*/ 70 h 333"/>
              <a:gd name="T30" fmla="*/ 171 w 301"/>
              <a:gd name="T31" fmla="*/ 88 h 333"/>
              <a:gd name="T32" fmla="*/ 192 w 301"/>
              <a:gd name="T33" fmla="*/ 92 h 333"/>
              <a:gd name="T34" fmla="*/ 192 w 301"/>
              <a:gd name="T35" fmla="*/ 99 h 333"/>
              <a:gd name="T36" fmla="*/ 161 w 301"/>
              <a:gd name="T37" fmla="*/ 105 h 333"/>
              <a:gd name="T38" fmla="*/ 163 w 301"/>
              <a:gd name="T39" fmla="*/ 101 h 333"/>
              <a:gd name="T40" fmla="*/ 245 w 301"/>
              <a:gd name="T41" fmla="*/ 147 h 333"/>
              <a:gd name="T42" fmla="*/ 250 w 301"/>
              <a:gd name="T43" fmla="*/ 288 h 333"/>
              <a:gd name="T44" fmla="*/ 166 w 301"/>
              <a:gd name="T45" fmla="*/ 326 h 333"/>
              <a:gd name="T46" fmla="*/ 199 w 301"/>
              <a:gd name="T47" fmla="*/ 328 h 333"/>
              <a:gd name="T48" fmla="*/ 199 w 301"/>
              <a:gd name="T49" fmla="*/ 333 h 333"/>
              <a:gd name="T50" fmla="*/ 98 w 301"/>
              <a:gd name="T51" fmla="*/ 333 h 333"/>
              <a:gd name="T52" fmla="*/ 208 w 301"/>
              <a:gd name="T53" fmla="*/ 295 h 333"/>
              <a:gd name="T54" fmla="*/ 199 w 301"/>
              <a:gd name="T55" fmla="*/ 131 h 333"/>
              <a:gd name="T56" fmla="*/ 208 w 301"/>
              <a:gd name="T57" fmla="*/ 295 h 333"/>
              <a:gd name="T58" fmla="*/ 163 w 301"/>
              <a:gd name="T59" fmla="*/ 125 h 333"/>
              <a:gd name="T60" fmla="*/ 159 w 301"/>
              <a:gd name="T61" fmla="*/ 318 h 333"/>
              <a:gd name="T62" fmla="*/ 163 w 301"/>
              <a:gd name="T63" fmla="*/ 125 h 333"/>
              <a:gd name="T64" fmla="*/ 90 w 301"/>
              <a:gd name="T65" fmla="*/ 130 h 333"/>
              <a:gd name="T66" fmla="*/ 64 w 301"/>
              <a:gd name="T67" fmla="*/ 263 h 333"/>
              <a:gd name="T68" fmla="*/ 90 w 301"/>
              <a:gd name="T69" fmla="*/ 130 h 333"/>
              <a:gd name="T70" fmla="*/ 128 w 301"/>
              <a:gd name="T71" fmla="*/ 317 h 333"/>
              <a:gd name="T72" fmla="*/ 124 w 301"/>
              <a:gd name="T73" fmla="*/ 130 h 333"/>
              <a:gd name="T74" fmla="*/ 128 w 301"/>
              <a:gd name="T75" fmla="*/ 31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1" h="333">
                <a:moveTo>
                  <a:pt x="98" y="333"/>
                </a:moveTo>
                <a:cubicBezTo>
                  <a:pt x="89" y="323"/>
                  <a:pt x="83" y="314"/>
                  <a:pt x="76" y="308"/>
                </a:cubicBezTo>
                <a:cubicBezTo>
                  <a:pt x="69" y="303"/>
                  <a:pt x="60" y="300"/>
                  <a:pt x="53" y="295"/>
                </a:cubicBezTo>
                <a:cubicBezTo>
                  <a:pt x="21" y="274"/>
                  <a:pt x="0" y="246"/>
                  <a:pt x="6" y="205"/>
                </a:cubicBezTo>
                <a:cubicBezTo>
                  <a:pt x="12" y="164"/>
                  <a:pt x="40" y="141"/>
                  <a:pt x="77" y="125"/>
                </a:cubicBezTo>
                <a:cubicBezTo>
                  <a:pt x="85" y="122"/>
                  <a:pt x="92" y="114"/>
                  <a:pt x="100" y="111"/>
                </a:cubicBezTo>
                <a:cubicBezTo>
                  <a:pt x="110" y="108"/>
                  <a:pt x="121" y="107"/>
                  <a:pt x="134" y="105"/>
                </a:cubicBezTo>
                <a:cubicBezTo>
                  <a:pt x="123" y="104"/>
                  <a:pt x="115" y="105"/>
                  <a:pt x="108" y="103"/>
                </a:cubicBezTo>
                <a:cubicBezTo>
                  <a:pt x="104" y="102"/>
                  <a:pt x="102" y="98"/>
                  <a:pt x="99" y="95"/>
                </a:cubicBezTo>
                <a:cubicBezTo>
                  <a:pt x="102" y="93"/>
                  <a:pt x="104" y="89"/>
                  <a:pt x="108" y="89"/>
                </a:cubicBezTo>
                <a:cubicBezTo>
                  <a:pt x="139" y="83"/>
                  <a:pt x="139" y="83"/>
                  <a:pt x="139" y="51"/>
                </a:cubicBezTo>
                <a:cubicBezTo>
                  <a:pt x="138" y="34"/>
                  <a:pt x="139" y="18"/>
                  <a:pt x="139" y="1"/>
                </a:cubicBezTo>
                <a:cubicBezTo>
                  <a:pt x="142" y="1"/>
                  <a:pt x="145" y="1"/>
                  <a:pt x="148" y="0"/>
                </a:cubicBezTo>
                <a:cubicBezTo>
                  <a:pt x="149" y="6"/>
                  <a:pt x="153" y="12"/>
                  <a:pt x="153" y="19"/>
                </a:cubicBezTo>
                <a:cubicBezTo>
                  <a:pt x="153" y="36"/>
                  <a:pt x="154" y="53"/>
                  <a:pt x="152" y="70"/>
                </a:cubicBezTo>
                <a:cubicBezTo>
                  <a:pt x="151" y="85"/>
                  <a:pt x="157" y="89"/>
                  <a:pt x="171" y="88"/>
                </a:cubicBezTo>
                <a:cubicBezTo>
                  <a:pt x="178" y="88"/>
                  <a:pt x="185" y="90"/>
                  <a:pt x="192" y="92"/>
                </a:cubicBezTo>
                <a:cubicBezTo>
                  <a:pt x="192" y="94"/>
                  <a:pt x="192" y="97"/>
                  <a:pt x="192" y="99"/>
                </a:cubicBezTo>
                <a:cubicBezTo>
                  <a:pt x="182" y="101"/>
                  <a:pt x="171" y="103"/>
                  <a:pt x="161" y="105"/>
                </a:cubicBezTo>
                <a:cubicBezTo>
                  <a:pt x="162" y="104"/>
                  <a:pt x="162" y="102"/>
                  <a:pt x="163" y="101"/>
                </a:cubicBezTo>
                <a:cubicBezTo>
                  <a:pt x="191" y="116"/>
                  <a:pt x="220" y="129"/>
                  <a:pt x="245" y="147"/>
                </a:cubicBezTo>
                <a:cubicBezTo>
                  <a:pt x="300" y="186"/>
                  <a:pt x="301" y="244"/>
                  <a:pt x="250" y="288"/>
                </a:cubicBezTo>
                <a:cubicBezTo>
                  <a:pt x="232" y="302"/>
                  <a:pt x="187" y="324"/>
                  <a:pt x="166" y="326"/>
                </a:cubicBezTo>
                <a:cubicBezTo>
                  <a:pt x="180" y="327"/>
                  <a:pt x="190" y="328"/>
                  <a:pt x="199" y="328"/>
                </a:cubicBezTo>
                <a:cubicBezTo>
                  <a:pt x="199" y="330"/>
                  <a:pt x="199" y="332"/>
                  <a:pt x="199" y="333"/>
                </a:cubicBezTo>
                <a:cubicBezTo>
                  <a:pt x="164" y="333"/>
                  <a:pt x="128" y="333"/>
                  <a:pt x="98" y="333"/>
                </a:cubicBezTo>
                <a:close/>
                <a:moveTo>
                  <a:pt x="208" y="295"/>
                </a:moveTo>
                <a:cubicBezTo>
                  <a:pt x="253" y="248"/>
                  <a:pt x="248" y="150"/>
                  <a:pt x="199" y="131"/>
                </a:cubicBezTo>
                <a:cubicBezTo>
                  <a:pt x="238" y="184"/>
                  <a:pt x="243" y="238"/>
                  <a:pt x="208" y="295"/>
                </a:cubicBezTo>
                <a:close/>
                <a:moveTo>
                  <a:pt x="163" y="125"/>
                </a:moveTo>
                <a:cubicBezTo>
                  <a:pt x="177" y="192"/>
                  <a:pt x="185" y="255"/>
                  <a:pt x="159" y="318"/>
                </a:cubicBezTo>
                <a:cubicBezTo>
                  <a:pt x="189" y="279"/>
                  <a:pt x="192" y="168"/>
                  <a:pt x="163" y="125"/>
                </a:cubicBezTo>
                <a:close/>
                <a:moveTo>
                  <a:pt x="90" y="130"/>
                </a:moveTo>
                <a:cubicBezTo>
                  <a:pt x="49" y="152"/>
                  <a:pt x="34" y="228"/>
                  <a:pt x="64" y="263"/>
                </a:cubicBezTo>
                <a:cubicBezTo>
                  <a:pt x="58" y="204"/>
                  <a:pt x="45" y="208"/>
                  <a:pt x="90" y="130"/>
                </a:cubicBezTo>
                <a:close/>
                <a:moveTo>
                  <a:pt x="128" y="317"/>
                </a:moveTo>
                <a:cubicBezTo>
                  <a:pt x="110" y="255"/>
                  <a:pt x="106" y="193"/>
                  <a:pt x="124" y="130"/>
                </a:cubicBezTo>
                <a:cubicBezTo>
                  <a:pt x="101" y="194"/>
                  <a:pt x="102" y="256"/>
                  <a:pt x="128" y="317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1247999" y="1439357"/>
            <a:ext cx="838278" cy="749098"/>
          </a:xfrm>
          <a:custGeom>
            <a:avLst/>
            <a:gdLst>
              <a:gd name="T0" fmla="*/ 210 w 311"/>
              <a:gd name="T1" fmla="*/ 279 h 279"/>
              <a:gd name="T2" fmla="*/ 103 w 311"/>
              <a:gd name="T3" fmla="*/ 279 h 279"/>
              <a:gd name="T4" fmla="*/ 102 w 311"/>
              <a:gd name="T5" fmla="*/ 273 h 279"/>
              <a:gd name="T6" fmla="*/ 191 w 311"/>
              <a:gd name="T7" fmla="*/ 273 h 279"/>
              <a:gd name="T8" fmla="*/ 191 w 311"/>
              <a:gd name="T9" fmla="*/ 268 h 279"/>
              <a:gd name="T10" fmla="*/ 139 w 311"/>
              <a:gd name="T11" fmla="*/ 267 h 279"/>
              <a:gd name="T12" fmla="*/ 91 w 311"/>
              <a:gd name="T13" fmla="*/ 253 h 279"/>
              <a:gd name="T14" fmla="*/ 40 w 311"/>
              <a:gd name="T15" fmla="*/ 215 h 279"/>
              <a:gd name="T16" fmla="*/ 57 w 311"/>
              <a:gd name="T17" fmla="*/ 88 h 279"/>
              <a:gd name="T18" fmla="*/ 96 w 311"/>
              <a:gd name="T19" fmla="*/ 68 h 279"/>
              <a:gd name="T20" fmla="*/ 122 w 311"/>
              <a:gd name="T21" fmla="*/ 48 h 279"/>
              <a:gd name="T22" fmla="*/ 107 w 311"/>
              <a:gd name="T23" fmla="*/ 39 h 279"/>
              <a:gd name="T24" fmla="*/ 120 w 311"/>
              <a:gd name="T25" fmla="*/ 32 h 279"/>
              <a:gd name="T26" fmla="*/ 159 w 311"/>
              <a:gd name="T27" fmla="*/ 0 h 279"/>
              <a:gd name="T28" fmla="*/ 160 w 311"/>
              <a:gd name="T29" fmla="*/ 13 h 279"/>
              <a:gd name="T30" fmla="*/ 161 w 311"/>
              <a:gd name="T31" fmla="*/ 31 h 279"/>
              <a:gd name="T32" fmla="*/ 206 w 311"/>
              <a:gd name="T33" fmla="*/ 33 h 279"/>
              <a:gd name="T34" fmla="*/ 172 w 311"/>
              <a:gd name="T35" fmla="*/ 48 h 279"/>
              <a:gd name="T36" fmla="*/ 276 w 311"/>
              <a:gd name="T37" fmla="*/ 105 h 279"/>
              <a:gd name="T38" fmla="*/ 260 w 311"/>
              <a:gd name="T39" fmla="*/ 230 h 279"/>
              <a:gd name="T40" fmla="*/ 230 w 311"/>
              <a:gd name="T41" fmla="*/ 249 h 279"/>
              <a:gd name="T42" fmla="*/ 207 w 311"/>
              <a:gd name="T43" fmla="*/ 274 h 279"/>
              <a:gd name="T44" fmla="*/ 210 w 311"/>
              <a:gd name="T45" fmla="*/ 279 h 279"/>
              <a:gd name="T46" fmla="*/ 171 w 311"/>
              <a:gd name="T47" fmla="*/ 261 h 279"/>
              <a:gd name="T48" fmla="*/ 176 w 311"/>
              <a:gd name="T49" fmla="*/ 72 h 279"/>
              <a:gd name="T50" fmla="*/ 171 w 311"/>
              <a:gd name="T51" fmla="*/ 261 h 279"/>
              <a:gd name="T52" fmla="*/ 223 w 311"/>
              <a:gd name="T53" fmla="*/ 233 h 279"/>
              <a:gd name="T54" fmla="*/ 245 w 311"/>
              <a:gd name="T55" fmla="*/ 125 h 279"/>
              <a:gd name="T56" fmla="*/ 208 w 311"/>
              <a:gd name="T57" fmla="*/ 73 h 279"/>
              <a:gd name="T58" fmla="*/ 223 w 311"/>
              <a:gd name="T59" fmla="*/ 233 h 279"/>
              <a:gd name="T60" fmla="*/ 136 w 311"/>
              <a:gd name="T61" fmla="*/ 76 h 279"/>
              <a:gd name="T62" fmla="*/ 131 w 311"/>
              <a:gd name="T63" fmla="*/ 234 h 279"/>
              <a:gd name="T64" fmla="*/ 136 w 311"/>
              <a:gd name="T65" fmla="*/ 76 h 279"/>
              <a:gd name="T66" fmla="*/ 79 w 311"/>
              <a:gd name="T67" fmla="*/ 220 h 279"/>
              <a:gd name="T68" fmla="*/ 68 w 311"/>
              <a:gd name="T69" fmla="*/ 130 h 279"/>
              <a:gd name="T70" fmla="*/ 79 w 311"/>
              <a:gd name="T71" fmla="*/ 22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1" h="279">
                <a:moveTo>
                  <a:pt x="210" y="279"/>
                </a:moveTo>
                <a:cubicBezTo>
                  <a:pt x="174" y="279"/>
                  <a:pt x="138" y="279"/>
                  <a:pt x="103" y="279"/>
                </a:cubicBezTo>
                <a:cubicBezTo>
                  <a:pt x="103" y="277"/>
                  <a:pt x="102" y="275"/>
                  <a:pt x="102" y="273"/>
                </a:cubicBezTo>
                <a:cubicBezTo>
                  <a:pt x="132" y="273"/>
                  <a:pt x="161" y="273"/>
                  <a:pt x="191" y="273"/>
                </a:cubicBezTo>
                <a:cubicBezTo>
                  <a:pt x="191" y="271"/>
                  <a:pt x="191" y="269"/>
                  <a:pt x="191" y="268"/>
                </a:cubicBezTo>
                <a:cubicBezTo>
                  <a:pt x="173" y="268"/>
                  <a:pt x="156" y="268"/>
                  <a:pt x="139" y="267"/>
                </a:cubicBezTo>
                <a:cubicBezTo>
                  <a:pt x="122" y="267"/>
                  <a:pt x="106" y="270"/>
                  <a:pt x="91" y="253"/>
                </a:cubicBezTo>
                <a:cubicBezTo>
                  <a:pt x="77" y="238"/>
                  <a:pt x="55" y="230"/>
                  <a:pt x="40" y="215"/>
                </a:cubicBezTo>
                <a:cubicBezTo>
                  <a:pt x="0" y="175"/>
                  <a:pt x="9" y="117"/>
                  <a:pt x="57" y="88"/>
                </a:cubicBezTo>
                <a:cubicBezTo>
                  <a:pt x="70" y="80"/>
                  <a:pt x="84" y="76"/>
                  <a:pt x="96" y="68"/>
                </a:cubicBezTo>
                <a:cubicBezTo>
                  <a:pt x="106" y="62"/>
                  <a:pt x="114" y="54"/>
                  <a:pt x="122" y="48"/>
                </a:cubicBezTo>
                <a:cubicBezTo>
                  <a:pt x="120" y="46"/>
                  <a:pt x="115" y="44"/>
                  <a:pt x="107" y="39"/>
                </a:cubicBezTo>
                <a:cubicBezTo>
                  <a:pt x="113" y="36"/>
                  <a:pt x="116" y="33"/>
                  <a:pt x="120" y="32"/>
                </a:cubicBezTo>
                <a:cubicBezTo>
                  <a:pt x="152" y="29"/>
                  <a:pt x="152" y="30"/>
                  <a:pt x="159" y="0"/>
                </a:cubicBezTo>
                <a:cubicBezTo>
                  <a:pt x="159" y="5"/>
                  <a:pt x="159" y="9"/>
                  <a:pt x="160" y="13"/>
                </a:cubicBezTo>
                <a:cubicBezTo>
                  <a:pt x="160" y="19"/>
                  <a:pt x="161" y="24"/>
                  <a:pt x="161" y="31"/>
                </a:cubicBezTo>
                <a:cubicBezTo>
                  <a:pt x="176" y="32"/>
                  <a:pt x="189" y="32"/>
                  <a:pt x="206" y="33"/>
                </a:cubicBezTo>
                <a:cubicBezTo>
                  <a:pt x="197" y="55"/>
                  <a:pt x="179" y="45"/>
                  <a:pt x="172" y="48"/>
                </a:cubicBezTo>
                <a:cubicBezTo>
                  <a:pt x="207" y="62"/>
                  <a:pt x="248" y="70"/>
                  <a:pt x="276" y="105"/>
                </a:cubicBezTo>
                <a:cubicBezTo>
                  <a:pt x="311" y="148"/>
                  <a:pt x="305" y="197"/>
                  <a:pt x="260" y="230"/>
                </a:cubicBezTo>
                <a:cubicBezTo>
                  <a:pt x="251" y="237"/>
                  <a:pt x="239" y="241"/>
                  <a:pt x="230" y="249"/>
                </a:cubicBezTo>
                <a:cubicBezTo>
                  <a:pt x="221" y="256"/>
                  <a:pt x="215" y="265"/>
                  <a:pt x="207" y="274"/>
                </a:cubicBezTo>
                <a:cubicBezTo>
                  <a:pt x="208" y="276"/>
                  <a:pt x="209" y="278"/>
                  <a:pt x="210" y="279"/>
                </a:cubicBezTo>
                <a:close/>
                <a:moveTo>
                  <a:pt x="171" y="261"/>
                </a:moveTo>
                <a:cubicBezTo>
                  <a:pt x="201" y="229"/>
                  <a:pt x="205" y="108"/>
                  <a:pt x="176" y="72"/>
                </a:cubicBezTo>
                <a:cubicBezTo>
                  <a:pt x="194" y="137"/>
                  <a:pt x="197" y="199"/>
                  <a:pt x="171" y="261"/>
                </a:cubicBezTo>
                <a:close/>
                <a:moveTo>
                  <a:pt x="223" y="233"/>
                </a:moveTo>
                <a:cubicBezTo>
                  <a:pt x="256" y="202"/>
                  <a:pt x="252" y="164"/>
                  <a:pt x="245" y="125"/>
                </a:cubicBezTo>
                <a:cubicBezTo>
                  <a:pt x="240" y="94"/>
                  <a:pt x="230" y="80"/>
                  <a:pt x="208" y="73"/>
                </a:cubicBezTo>
                <a:cubicBezTo>
                  <a:pt x="258" y="124"/>
                  <a:pt x="253" y="178"/>
                  <a:pt x="223" y="233"/>
                </a:cubicBezTo>
                <a:close/>
                <a:moveTo>
                  <a:pt x="136" y="76"/>
                </a:moveTo>
                <a:cubicBezTo>
                  <a:pt x="115" y="128"/>
                  <a:pt x="115" y="181"/>
                  <a:pt x="131" y="234"/>
                </a:cubicBezTo>
                <a:cubicBezTo>
                  <a:pt x="123" y="181"/>
                  <a:pt x="119" y="128"/>
                  <a:pt x="136" y="76"/>
                </a:cubicBezTo>
                <a:close/>
                <a:moveTo>
                  <a:pt x="79" y="220"/>
                </a:moveTo>
                <a:cubicBezTo>
                  <a:pt x="75" y="191"/>
                  <a:pt x="71" y="158"/>
                  <a:pt x="68" y="130"/>
                </a:cubicBezTo>
                <a:cubicBezTo>
                  <a:pt x="54" y="154"/>
                  <a:pt x="59" y="199"/>
                  <a:pt x="79" y="22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1650293" y="5543544"/>
            <a:ext cx="39635" cy="366623"/>
          </a:xfrm>
          <a:custGeom>
            <a:avLst/>
            <a:gdLst>
              <a:gd name="T0" fmla="*/ 11 w 15"/>
              <a:gd name="T1" fmla="*/ 0 h 137"/>
              <a:gd name="T2" fmla="*/ 15 w 15"/>
              <a:gd name="T3" fmla="*/ 17 h 137"/>
              <a:gd name="T4" fmla="*/ 15 w 15"/>
              <a:gd name="T5" fmla="*/ 123 h 137"/>
              <a:gd name="T6" fmla="*/ 8 w 15"/>
              <a:gd name="T7" fmla="*/ 137 h 137"/>
              <a:gd name="T8" fmla="*/ 1 w 15"/>
              <a:gd name="T9" fmla="*/ 123 h 137"/>
              <a:gd name="T10" fmla="*/ 1 w 15"/>
              <a:gd name="T11" fmla="*/ 17 h 137"/>
              <a:gd name="T12" fmla="*/ 5 w 15"/>
              <a:gd name="T13" fmla="*/ 0 h 137"/>
              <a:gd name="T14" fmla="*/ 11 w 15"/>
              <a:gd name="T1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37">
                <a:moveTo>
                  <a:pt x="11" y="0"/>
                </a:moveTo>
                <a:cubicBezTo>
                  <a:pt x="13" y="6"/>
                  <a:pt x="15" y="12"/>
                  <a:pt x="15" y="17"/>
                </a:cubicBezTo>
                <a:cubicBezTo>
                  <a:pt x="15" y="53"/>
                  <a:pt x="15" y="88"/>
                  <a:pt x="15" y="123"/>
                </a:cubicBezTo>
                <a:cubicBezTo>
                  <a:pt x="14" y="127"/>
                  <a:pt x="10" y="132"/>
                  <a:pt x="8" y="137"/>
                </a:cubicBezTo>
                <a:cubicBezTo>
                  <a:pt x="6" y="132"/>
                  <a:pt x="1" y="127"/>
                  <a:pt x="1" y="123"/>
                </a:cubicBezTo>
                <a:cubicBezTo>
                  <a:pt x="1" y="87"/>
                  <a:pt x="0" y="52"/>
                  <a:pt x="1" y="17"/>
                </a:cubicBezTo>
                <a:cubicBezTo>
                  <a:pt x="1" y="11"/>
                  <a:pt x="4" y="6"/>
                  <a:pt x="5" y="0"/>
                </a:cubicBezTo>
                <a:cubicBezTo>
                  <a:pt x="7" y="0"/>
                  <a:pt x="9" y="0"/>
                  <a:pt x="11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1741453" y="5424640"/>
            <a:ext cx="83233" cy="43598"/>
          </a:xfrm>
          <a:custGeom>
            <a:avLst/>
            <a:gdLst>
              <a:gd name="T0" fmla="*/ 27 w 31"/>
              <a:gd name="T1" fmla="*/ 16 h 16"/>
              <a:gd name="T2" fmla="*/ 0 w 31"/>
              <a:gd name="T3" fmla="*/ 16 h 16"/>
              <a:gd name="T4" fmla="*/ 16 w 31"/>
              <a:gd name="T5" fmla="*/ 0 h 16"/>
              <a:gd name="T6" fmla="*/ 31 w 31"/>
              <a:gd name="T7" fmla="*/ 10 h 16"/>
              <a:gd name="T8" fmla="*/ 27 w 31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6">
                <a:moveTo>
                  <a:pt x="27" y="16"/>
                </a:moveTo>
                <a:cubicBezTo>
                  <a:pt x="20" y="16"/>
                  <a:pt x="14" y="16"/>
                  <a:pt x="0" y="16"/>
                </a:cubicBezTo>
                <a:cubicBezTo>
                  <a:pt x="8" y="8"/>
                  <a:pt x="12" y="0"/>
                  <a:pt x="16" y="0"/>
                </a:cubicBezTo>
                <a:cubicBezTo>
                  <a:pt x="21" y="0"/>
                  <a:pt x="26" y="7"/>
                  <a:pt x="31" y="10"/>
                </a:cubicBezTo>
                <a:cubicBezTo>
                  <a:pt x="29" y="12"/>
                  <a:pt x="28" y="14"/>
                  <a:pt x="27" y="1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0074018" y="4485294"/>
            <a:ext cx="862058" cy="897730"/>
          </a:xfrm>
          <a:custGeom>
            <a:avLst/>
            <a:gdLst>
              <a:gd name="T0" fmla="*/ 169 w 320"/>
              <a:gd name="T1" fmla="*/ 1 h 335"/>
              <a:gd name="T2" fmla="*/ 171 w 320"/>
              <a:gd name="T3" fmla="*/ 23 h 335"/>
              <a:gd name="T4" fmla="*/ 170 w 320"/>
              <a:gd name="T5" fmla="*/ 44 h 335"/>
              <a:gd name="T6" fmla="*/ 173 w 320"/>
              <a:gd name="T7" fmla="*/ 81 h 335"/>
              <a:gd name="T8" fmla="*/ 206 w 320"/>
              <a:gd name="T9" fmla="*/ 89 h 335"/>
              <a:gd name="T10" fmla="*/ 212 w 320"/>
              <a:gd name="T11" fmla="*/ 98 h 335"/>
              <a:gd name="T12" fmla="*/ 185 w 320"/>
              <a:gd name="T13" fmla="*/ 103 h 335"/>
              <a:gd name="T14" fmla="*/ 274 w 320"/>
              <a:gd name="T15" fmla="*/ 151 h 335"/>
              <a:gd name="T16" fmla="*/ 262 w 320"/>
              <a:gd name="T17" fmla="*/ 290 h 335"/>
              <a:gd name="T18" fmla="*/ 208 w 320"/>
              <a:gd name="T19" fmla="*/ 324 h 335"/>
              <a:gd name="T20" fmla="*/ 223 w 320"/>
              <a:gd name="T21" fmla="*/ 335 h 335"/>
              <a:gd name="T22" fmla="*/ 110 w 320"/>
              <a:gd name="T23" fmla="*/ 335 h 335"/>
              <a:gd name="T24" fmla="*/ 106 w 320"/>
              <a:gd name="T25" fmla="*/ 330 h 335"/>
              <a:gd name="T26" fmla="*/ 116 w 320"/>
              <a:gd name="T27" fmla="*/ 322 h 335"/>
              <a:gd name="T28" fmla="*/ 57 w 320"/>
              <a:gd name="T29" fmla="*/ 284 h 335"/>
              <a:gd name="T30" fmla="*/ 91 w 320"/>
              <a:gd name="T31" fmla="*/ 126 h 335"/>
              <a:gd name="T32" fmla="*/ 120 w 320"/>
              <a:gd name="T33" fmla="*/ 109 h 335"/>
              <a:gd name="T34" fmla="*/ 147 w 320"/>
              <a:gd name="T35" fmla="*/ 103 h 335"/>
              <a:gd name="T36" fmla="*/ 131 w 320"/>
              <a:gd name="T37" fmla="*/ 101 h 335"/>
              <a:gd name="T38" fmla="*/ 118 w 320"/>
              <a:gd name="T39" fmla="*/ 94 h 335"/>
              <a:gd name="T40" fmla="*/ 132 w 320"/>
              <a:gd name="T41" fmla="*/ 87 h 335"/>
              <a:gd name="T42" fmla="*/ 158 w 320"/>
              <a:gd name="T43" fmla="*/ 59 h 335"/>
              <a:gd name="T44" fmla="*/ 156 w 320"/>
              <a:gd name="T45" fmla="*/ 22 h 335"/>
              <a:gd name="T46" fmla="*/ 160 w 320"/>
              <a:gd name="T47" fmla="*/ 0 h 335"/>
              <a:gd name="T48" fmla="*/ 169 w 320"/>
              <a:gd name="T49" fmla="*/ 1 h 335"/>
              <a:gd name="T50" fmla="*/ 184 w 320"/>
              <a:gd name="T51" fmla="*/ 127 h 335"/>
              <a:gd name="T52" fmla="*/ 180 w 320"/>
              <a:gd name="T53" fmla="*/ 316 h 335"/>
              <a:gd name="T54" fmla="*/ 184 w 320"/>
              <a:gd name="T55" fmla="*/ 127 h 335"/>
              <a:gd name="T56" fmla="*/ 236 w 320"/>
              <a:gd name="T57" fmla="*/ 282 h 335"/>
              <a:gd name="T58" fmla="*/ 223 w 320"/>
              <a:gd name="T59" fmla="*/ 136 h 335"/>
              <a:gd name="T60" fmla="*/ 236 w 320"/>
              <a:gd name="T61" fmla="*/ 282 h 335"/>
              <a:gd name="T62" fmla="*/ 98 w 320"/>
              <a:gd name="T63" fmla="*/ 144 h 335"/>
              <a:gd name="T64" fmla="*/ 94 w 320"/>
              <a:gd name="T65" fmla="*/ 286 h 335"/>
              <a:gd name="T66" fmla="*/ 98 w 320"/>
              <a:gd name="T67" fmla="*/ 144 h 335"/>
              <a:gd name="T68" fmla="*/ 139 w 320"/>
              <a:gd name="T69" fmla="*/ 291 h 335"/>
              <a:gd name="T70" fmla="*/ 142 w 320"/>
              <a:gd name="T71" fmla="*/ 131 h 335"/>
              <a:gd name="T72" fmla="*/ 139 w 320"/>
              <a:gd name="T73" fmla="*/ 29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20" h="335">
                <a:moveTo>
                  <a:pt x="169" y="1"/>
                </a:moveTo>
                <a:cubicBezTo>
                  <a:pt x="170" y="8"/>
                  <a:pt x="171" y="15"/>
                  <a:pt x="171" y="23"/>
                </a:cubicBezTo>
                <a:cubicBezTo>
                  <a:pt x="171" y="30"/>
                  <a:pt x="169" y="37"/>
                  <a:pt x="170" y="44"/>
                </a:cubicBezTo>
                <a:cubicBezTo>
                  <a:pt x="170" y="57"/>
                  <a:pt x="167" y="72"/>
                  <a:pt x="173" y="81"/>
                </a:cubicBezTo>
                <a:cubicBezTo>
                  <a:pt x="178" y="88"/>
                  <a:pt x="195" y="86"/>
                  <a:pt x="206" y="89"/>
                </a:cubicBezTo>
                <a:cubicBezTo>
                  <a:pt x="208" y="89"/>
                  <a:pt x="209" y="91"/>
                  <a:pt x="212" y="98"/>
                </a:cubicBezTo>
                <a:cubicBezTo>
                  <a:pt x="201" y="100"/>
                  <a:pt x="191" y="102"/>
                  <a:pt x="185" y="103"/>
                </a:cubicBezTo>
                <a:cubicBezTo>
                  <a:pt x="213" y="116"/>
                  <a:pt x="248" y="126"/>
                  <a:pt x="274" y="151"/>
                </a:cubicBezTo>
                <a:cubicBezTo>
                  <a:pt x="320" y="196"/>
                  <a:pt x="315" y="254"/>
                  <a:pt x="262" y="290"/>
                </a:cubicBezTo>
                <a:cubicBezTo>
                  <a:pt x="245" y="301"/>
                  <a:pt x="227" y="312"/>
                  <a:pt x="208" y="324"/>
                </a:cubicBezTo>
                <a:cubicBezTo>
                  <a:pt x="214" y="328"/>
                  <a:pt x="217" y="330"/>
                  <a:pt x="223" y="335"/>
                </a:cubicBezTo>
                <a:cubicBezTo>
                  <a:pt x="183" y="335"/>
                  <a:pt x="146" y="335"/>
                  <a:pt x="110" y="335"/>
                </a:cubicBezTo>
                <a:cubicBezTo>
                  <a:pt x="109" y="333"/>
                  <a:pt x="108" y="332"/>
                  <a:pt x="106" y="330"/>
                </a:cubicBezTo>
                <a:cubicBezTo>
                  <a:pt x="109" y="327"/>
                  <a:pt x="112" y="325"/>
                  <a:pt x="116" y="322"/>
                </a:cubicBezTo>
                <a:cubicBezTo>
                  <a:pt x="98" y="311"/>
                  <a:pt x="75" y="300"/>
                  <a:pt x="57" y="284"/>
                </a:cubicBezTo>
                <a:cubicBezTo>
                  <a:pt x="0" y="236"/>
                  <a:pt x="19" y="155"/>
                  <a:pt x="91" y="126"/>
                </a:cubicBezTo>
                <a:cubicBezTo>
                  <a:pt x="102" y="122"/>
                  <a:pt x="110" y="113"/>
                  <a:pt x="120" y="109"/>
                </a:cubicBezTo>
                <a:cubicBezTo>
                  <a:pt x="128" y="105"/>
                  <a:pt x="138" y="106"/>
                  <a:pt x="147" y="103"/>
                </a:cubicBezTo>
                <a:cubicBezTo>
                  <a:pt x="142" y="102"/>
                  <a:pt x="136" y="103"/>
                  <a:pt x="131" y="101"/>
                </a:cubicBezTo>
                <a:cubicBezTo>
                  <a:pt x="127" y="100"/>
                  <a:pt x="122" y="96"/>
                  <a:pt x="118" y="94"/>
                </a:cubicBezTo>
                <a:cubicBezTo>
                  <a:pt x="123" y="92"/>
                  <a:pt x="128" y="87"/>
                  <a:pt x="132" y="87"/>
                </a:cubicBezTo>
                <a:cubicBezTo>
                  <a:pt x="155" y="90"/>
                  <a:pt x="160" y="79"/>
                  <a:pt x="158" y="59"/>
                </a:cubicBezTo>
                <a:cubicBezTo>
                  <a:pt x="156" y="47"/>
                  <a:pt x="155" y="34"/>
                  <a:pt x="156" y="22"/>
                </a:cubicBezTo>
                <a:cubicBezTo>
                  <a:pt x="156" y="14"/>
                  <a:pt x="159" y="7"/>
                  <a:pt x="160" y="0"/>
                </a:cubicBezTo>
                <a:cubicBezTo>
                  <a:pt x="163" y="0"/>
                  <a:pt x="166" y="0"/>
                  <a:pt x="169" y="1"/>
                </a:cubicBezTo>
                <a:close/>
                <a:moveTo>
                  <a:pt x="184" y="127"/>
                </a:moveTo>
                <a:cubicBezTo>
                  <a:pt x="200" y="191"/>
                  <a:pt x="203" y="254"/>
                  <a:pt x="180" y="316"/>
                </a:cubicBezTo>
                <a:cubicBezTo>
                  <a:pt x="210" y="254"/>
                  <a:pt x="209" y="191"/>
                  <a:pt x="184" y="127"/>
                </a:cubicBezTo>
                <a:close/>
                <a:moveTo>
                  <a:pt x="236" y="282"/>
                </a:moveTo>
                <a:cubicBezTo>
                  <a:pt x="274" y="245"/>
                  <a:pt x="255" y="140"/>
                  <a:pt x="223" y="136"/>
                </a:cubicBezTo>
                <a:cubicBezTo>
                  <a:pt x="254" y="181"/>
                  <a:pt x="257" y="229"/>
                  <a:pt x="236" y="282"/>
                </a:cubicBezTo>
                <a:close/>
                <a:moveTo>
                  <a:pt x="98" y="144"/>
                </a:moveTo>
                <a:cubicBezTo>
                  <a:pt x="62" y="175"/>
                  <a:pt x="59" y="249"/>
                  <a:pt x="94" y="286"/>
                </a:cubicBezTo>
                <a:cubicBezTo>
                  <a:pt x="75" y="236"/>
                  <a:pt x="66" y="189"/>
                  <a:pt x="98" y="144"/>
                </a:cubicBezTo>
                <a:close/>
                <a:moveTo>
                  <a:pt x="139" y="291"/>
                </a:moveTo>
                <a:cubicBezTo>
                  <a:pt x="131" y="237"/>
                  <a:pt x="127" y="184"/>
                  <a:pt x="142" y="131"/>
                </a:cubicBezTo>
                <a:cubicBezTo>
                  <a:pt x="122" y="184"/>
                  <a:pt x="121" y="238"/>
                  <a:pt x="139" y="291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10097799" y="3417136"/>
            <a:ext cx="824405" cy="871966"/>
          </a:xfrm>
          <a:custGeom>
            <a:avLst/>
            <a:gdLst>
              <a:gd name="T0" fmla="*/ 137 w 306"/>
              <a:gd name="T1" fmla="*/ 106 h 325"/>
              <a:gd name="T2" fmla="*/ 108 w 306"/>
              <a:gd name="T3" fmla="*/ 100 h 325"/>
              <a:gd name="T4" fmla="*/ 109 w 306"/>
              <a:gd name="T5" fmla="*/ 93 h 325"/>
              <a:gd name="T6" fmla="*/ 126 w 306"/>
              <a:gd name="T7" fmla="*/ 91 h 325"/>
              <a:gd name="T8" fmla="*/ 150 w 306"/>
              <a:gd name="T9" fmla="*/ 65 h 325"/>
              <a:gd name="T10" fmla="*/ 146 w 306"/>
              <a:gd name="T11" fmla="*/ 21 h 325"/>
              <a:gd name="T12" fmla="*/ 152 w 306"/>
              <a:gd name="T13" fmla="*/ 0 h 325"/>
              <a:gd name="T14" fmla="*/ 158 w 306"/>
              <a:gd name="T15" fmla="*/ 1 h 325"/>
              <a:gd name="T16" fmla="*/ 162 w 306"/>
              <a:gd name="T17" fmla="*/ 20 h 325"/>
              <a:gd name="T18" fmla="*/ 161 w 306"/>
              <a:gd name="T19" fmla="*/ 66 h 325"/>
              <a:gd name="T20" fmla="*/ 185 w 306"/>
              <a:gd name="T21" fmla="*/ 90 h 325"/>
              <a:gd name="T22" fmla="*/ 200 w 306"/>
              <a:gd name="T23" fmla="*/ 92 h 325"/>
              <a:gd name="T24" fmla="*/ 201 w 306"/>
              <a:gd name="T25" fmla="*/ 99 h 325"/>
              <a:gd name="T26" fmla="*/ 172 w 306"/>
              <a:gd name="T27" fmla="*/ 106 h 325"/>
              <a:gd name="T28" fmla="*/ 277 w 306"/>
              <a:gd name="T29" fmla="*/ 166 h 325"/>
              <a:gd name="T30" fmla="*/ 267 w 306"/>
              <a:gd name="T31" fmla="*/ 280 h 325"/>
              <a:gd name="T32" fmla="*/ 208 w 306"/>
              <a:gd name="T33" fmla="*/ 322 h 325"/>
              <a:gd name="T34" fmla="*/ 191 w 306"/>
              <a:gd name="T35" fmla="*/ 324 h 325"/>
              <a:gd name="T36" fmla="*/ 113 w 306"/>
              <a:gd name="T37" fmla="*/ 323 h 325"/>
              <a:gd name="T38" fmla="*/ 95 w 306"/>
              <a:gd name="T39" fmla="*/ 314 h 325"/>
              <a:gd name="T40" fmla="*/ 80 w 306"/>
              <a:gd name="T41" fmla="*/ 304 h 325"/>
              <a:gd name="T42" fmla="*/ 47 w 306"/>
              <a:gd name="T43" fmla="*/ 283 h 325"/>
              <a:gd name="T44" fmla="*/ 39 w 306"/>
              <a:gd name="T45" fmla="*/ 160 h 325"/>
              <a:gd name="T46" fmla="*/ 73 w 306"/>
              <a:gd name="T47" fmla="*/ 135 h 325"/>
              <a:gd name="T48" fmla="*/ 134 w 306"/>
              <a:gd name="T49" fmla="*/ 103 h 325"/>
              <a:gd name="T50" fmla="*/ 137 w 306"/>
              <a:gd name="T51" fmla="*/ 106 h 325"/>
              <a:gd name="T52" fmla="*/ 199 w 306"/>
              <a:gd name="T53" fmla="*/ 318 h 325"/>
              <a:gd name="T54" fmla="*/ 212 w 306"/>
              <a:gd name="T55" fmla="*/ 134 h 325"/>
              <a:gd name="T56" fmla="*/ 241 w 306"/>
              <a:gd name="T57" fmla="*/ 228 h 325"/>
              <a:gd name="T58" fmla="*/ 199 w 306"/>
              <a:gd name="T59" fmla="*/ 318 h 325"/>
              <a:gd name="T60" fmla="*/ 172 w 306"/>
              <a:gd name="T61" fmla="*/ 317 h 325"/>
              <a:gd name="T62" fmla="*/ 175 w 306"/>
              <a:gd name="T63" fmla="*/ 130 h 325"/>
              <a:gd name="T64" fmla="*/ 186 w 306"/>
              <a:gd name="T65" fmla="*/ 224 h 325"/>
              <a:gd name="T66" fmla="*/ 172 w 306"/>
              <a:gd name="T67" fmla="*/ 317 h 325"/>
              <a:gd name="T68" fmla="*/ 89 w 306"/>
              <a:gd name="T69" fmla="*/ 144 h 325"/>
              <a:gd name="T70" fmla="*/ 82 w 306"/>
              <a:gd name="T71" fmla="*/ 284 h 325"/>
              <a:gd name="T72" fmla="*/ 89 w 306"/>
              <a:gd name="T73" fmla="*/ 144 h 325"/>
              <a:gd name="T74" fmla="*/ 130 w 306"/>
              <a:gd name="T75" fmla="*/ 297 h 325"/>
              <a:gd name="T76" fmla="*/ 121 w 306"/>
              <a:gd name="T77" fmla="*/ 180 h 325"/>
              <a:gd name="T78" fmla="*/ 130 w 306"/>
              <a:gd name="T79" fmla="*/ 29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6" h="325">
                <a:moveTo>
                  <a:pt x="137" y="106"/>
                </a:moveTo>
                <a:cubicBezTo>
                  <a:pt x="127" y="104"/>
                  <a:pt x="118" y="102"/>
                  <a:pt x="108" y="100"/>
                </a:cubicBezTo>
                <a:cubicBezTo>
                  <a:pt x="108" y="98"/>
                  <a:pt x="109" y="96"/>
                  <a:pt x="109" y="93"/>
                </a:cubicBezTo>
                <a:cubicBezTo>
                  <a:pt x="114" y="92"/>
                  <a:pt x="120" y="90"/>
                  <a:pt x="126" y="91"/>
                </a:cubicBezTo>
                <a:cubicBezTo>
                  <a:pt x="145" y="92"/>
                  <a:pt x="151" y="83"/>
                  <a:pt x="150" y="65"/>
                </a:cubicBezTo>
                <a:cubicBezTo>
                  <a:pt x="148" y="51"/>
                  <a:pt x="146" y="36"/>
                  <a:pt x="146" y="21"/>
                </a:cubicBezTo>
                <a:cubicBezTo>
                  <a:pt x="146" y="14"/>
                  <a:pt x="150" y="7"/>
                  <a:pt x="152" y="0"/>
                </a:cubicBezTo>
                <a:cubicBezTo>
                  <a:pt x="154" y="1"/>
                  <a:pt x="156" y="1"/>
                  <a:pt x="158" y="1"/>
                </a:cubicBezTo>
                <a:cubicBezTo>
                  <a:pt x="160" y="7"/>
                  <a:pt x="162" y="13"/>
                  <a:pt x="162" y="20"/>
                </a:cubicBezTo>
                <a:cubicBezTo>
                  <a:pt x="163" y="35"/>
                  <a:pt x="163" y="51"/>
                  <a:pt x="161" y="66"/>
                </a:cubicBezTo>
                <a:cubicBezTo>
                  <a:pt x="160" y="84"/>
                  <a:pt x="166" y="92"/>
                  <a:pt x="185" y="90"/>
                </a:cubicBezTo>
                <a:cubicBezTo>
                  <a:pt x="190" y="90"/>
                  <a:pt x="195" y="92"/>
                  <a:pt x="200" y="92"/>
                </a:cubicBezTo>
                <a:cubicBezTo>
                  <a:pt x="200" y="95"/>
                  <a:pt x="201" y="97"/>
                  <a:pt x="201" y="99"/>
                </a:cubicBezTo>
                <a:cubicBezTo>
                  <a:pt x="191" y="102"/>
                  <a:pt x="182" y="104"/>
                  <a:pt x="172" y="106"/>
                </a:cubicBezTo>
                <a:cubicBezTo>
                  <a:pt x="209" y="121"/>
                  <a:pt x="250" y="132"/>
                  <a:pt x="277" y="166"/>
                </a:cubicBezTo>
                <a:cubicBezTo>
                  <a:pt x="306" y="202"/>
                  <a:pt x="303" y="249"/>
                  <a:pt x="267" y="280"/>
                </a:cubicBezTo>
                <a:cubicBezTo>
                  <a:pt x="249" y="296"/>
                  <a:pt x="228" y="309"/>
                  <a:pt x="208" y="322"/>
                </a:cubicBezTo>
                <a:cubicBezTo>
                  <a:pt x="204" y="325"/>
                  <a:pt x="196" y="324"/>
                  <a:pt x="191" y="324"/>
                </a:cubicBezTo>
                <a:cubicBezTo>
                  <a:pt x="165" y="324"/>
                  <a:pt x="139" y="324"/>
                  <a:pt x="113" y="323"/>
                </a:cubicBezTo>
                <a:cubicBezTo>
                  <a:pt x="107" y="322"/>
                  <a:pt x="101" y="317"/>
                  <a:pt x="95" y="314"/>
                </a:cubicBezTo>
                <a:cubicBezTo>
                  <a:pt x="90" y="311"/>
                  <a:pt x="85" y="307"/>
                  <a:pt x="80" y="304"/>
                </a:cubicBezTo>
                <a:cubicBezTo>
                  <a:pt x="69" y="297"/>
                  <a:pt x="57" y="291"/>
                  <a:pt x="47" y="283"/>
                </a:cubicBezTo>
                <a:cubicBezTo>
                  <a:pt x="4" y="249"/>
                  <a:pt x="0" y="198"/>
                  <a:pt x="39" y="160"/>
                </a:cubicBezTo>
                <a:cubicBezTo>
                  <a:pt x="49" y="150"/>
                  <a:pt x="61" y="142"/>
                  <a:pt x="73" y="135"/>
                </a:cubicBezTo>
                <a:cubicBezTo>
                  <a:pt x="93" y="123"/>
                  <a:pt x="114" y="113"/>
                  <a:pt x="134" y="103"/>
                </a:cubicBezTo>
                <a:cubicBezTo>
                  <a:pt x="135" y="104"/>
                  <a:pt x="136" y="105"/>
                  <a:pt x="137" y="106"/>
                </a:cubicBezTo>
                <a:close/>
                <a:moveTo>
                  <a:pt x="199" y="318"/>
                </a:moveTo>
                <a:cubicBezTo>
                  <a:pt x="258" y="256"/>
                  <a:pt x="264" y="159"/>
                  <a:pt x="212" y="134"/>
                </a:cubicBezTo>
                <a:cubicBezTo>
                  <a:pt x="236" y="161"/>
                  <a:pt x="241" y="193"/>
                  <a:pt x="241" y="228"/>
                </a:cubicBezTo>
                <a:cubicBezTo>
                  <a:pt x="242" y="265"/>
                  <a:pt x="218" y="290"/>
                  <a:pt x="199" y="318"/>
                </a:cubicBezTo>
                <a:close/>
                <a:moveTo>
                  <a:pt x="172" y="317"/>
                </a:moveTo>
                <a:cubicBezTo>
                  <a:pt x="200" y="281"/>
                  <a:pt x="203" y="159"/>
                  <a:pt x="175" y="130"/>
                </a:cubicBezTo>
                <a:cubicBezTo>
                  <a:pt x="179" y="161"/>
                  <a:pt x="186" y="193"/>
                  <a:pt x="186" y="224"/>
                </a:cubicBezTo>
                <a:cubicBezTo>
                  <a:pt x="185" y="256"/>
                  <a:pt x="177" y="287"/>
                  <a:pt x="172" y="317"/>
                </a:cubicBezTo>
                <a:close/>
                <a:moveTo>
                  <a:pt x="89" y="144"/>
                </a:moveTo>
                <a:cubicBezTo>
                  <a:pt x="53" y="181"/>
                  <a:pt x="50" y="249"/>
                  <a:pt x="82" y="284"/>
                </a:cubicBezTo>
                <a:cubicBezTo>
                  <a:pt x="61" y="208"/>
                  <a:pt x="62" y="196"/>
                  <a:pt x="89" y="144"/>
                </a:cubicBezTo>
                <a:close/>
                <a:moveTo>
                  <a:pt x="130" y="297"/>
                </a:moveTo>
                <a:cubicBezTo>
                  <a:pt x="127" y="256"/>
                  <a:pt x="124" y="218"/>
                  <a:pt x="121" y="180"/>
                </a:cubicBezTo>
                <a:cubicBezTo>
                  <a:pt x="114" y="218"/>
                  <a:pt x="114" y="256"/>
                  <a:pt x="130" y="297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10119597" y="2354922"/>
            <a:ext cx="824405" cy="869985"/>
          </a:xfrm>
          <a:custGeom>
            <a:avLst/>
            <a:gdLst>
              <a:gd name="T0" fmla="*/ 127 w 306"/>
              <a:gd name="T1" fmla="*/ 104 h 324"/>
              <a:gd name="T2" fmla="*/ 110 w 306"/>
              <a:gd name="T3" fmla="*/ 102 h 324"/>
              <a:gd name="T4" fmla="*/ 101 w 306"/>
              <a:gd name="T5" fmla="*/ 94 h 324"/>
              <a:gd name="T6" fmla="*/ 110 w 306"/>
              <a:gd name="T7" fmla="*/ 88 h 324"/>
              <a:gd name="T8" fmla="*/ 138 w 306"/>
              <a:gd name="T9" fmla="*/ 81 h 324"/>
              <a:gd name="T10" fmla="*/ 140 w 306"/>
              <a:gd name="T11" fmla="*/ 50 h 324"/>
              <a:gd name="T12" fmla="*/ 140 w 306"/>
              <a:gd name="T13" fmla="*/ 1 h 324"/>
              <a:gd name="T14" fmla="*/ 151 w 306"/>
              <a:gd name="T15" fmla="*/ 0 h 324"/>
              <a:gd name="T16" fmla="*/ 155 w 306"/>
              <a:gd name="T17" fmla="*/ 22 h 324"/>
              <a:gd name="T18" fmla="*/ 153 w 306"/>
              <a:gd name="T19" fmla="*/ 70 h 324"/>
              <a:gd name="T20" fmla="*/ 172 w 306"/>
              <a:gd name="T21" fmla="*/ 88 h 324"/>
              <a:gd name="T22" fmla="*/ 193 w 306"/>
              <a:gd name="T23" fmla="*/ 91 h 324"/>
              <a:gd name="T24" fmla="*/ 193 w 306"/>
              <a:gd name="T25" fmla="*/ 99 h 324"/>
              <a:gd name="T26" fmla="*/ 169 w 306"/>
              <a:gd name="T27" fmla="*/ 104 h 324"/>
              <a:gd name="T28" fmla="*/ 240 w 306"/>
              <a:gd name="T29" fmla="*/ 138 h 324"/>
              <a:gd name="T30" fmla="*/ 236 w 306"/>
              <a:gd name="T31" fmla="*/ 296 h 324"/>
              <a:gd name="T32" fmla="*/ 202 w 306"/>
              <a:gd name="T33" fmla="*/ 321 h 324"/>
              <a:gd name="T34" fmla="*/ 187 w 306"/>
              <a:gd name="T35" fmla="*/ 323 h 324"/>
              <a:gd name="T36" fmla="*/ 107 w 306"/>
              <a:gd name="T37" fmla="*/ 323 h 324"/>
              <a:gd name="T38" fmla="*/ 91 w 306"/>
              <a:gd name="T39" fmla="*/ 318 h 324"/>
              <a:gd name="T40" fmla="*/ 7 w 306"/>
              <a:gd name="T41" fmla="*/ 234 h 324"/>
              <a:gd name="T42" fmla="*/ 67 w 306"/>
              <a:gd name="T43" fmla="*/ 131 h 324"/>
              <a:gd name="T44" fmla="*/ 127 w 306"/>
              <a:gd name="T45" fmla="*/ 104 h 324"/>
              <a:gd name="T46" fmla="*/ 201 w 306"/>
              <a:gd name="T47" fmla="*/ 129 h 324"/>
              <a:gd name="T48" fmla="*/ 192 w 306"/>
              <a:gd name="T49" fmla="*/ 318 h 324"/>
              <a:gd name="T50" fmla="*/ 243 w 306"/>
              <a:gd name="T51" fmla="*/ 225 h 324"/>
              <a:gd name="T52" fmla="*/ 201 w 306"/>
              <a:gd name="T53" fmla="*/ 129 h 324"/>
              <a:gd name="T54" fmla="*/ 125 w 306"/>
              <a:gd name="T55" fmla="*/ 131 h 324"/>
              <a:gd name="T56" fmla="*/ 132 w 306"/>
              <a:gd name="T57" fmla="*/ 318 h 324"/>
              <a:gd name="T58" fmla="*/ 125 w 306"/>
              <a:gd name="T59" fmla="*/ 131 h 324"/>
              <a:gd name="T60" fmla="*/ 64 w 306"/>
              <a:gd name="T61" fmla="*/ 170 h 324"/>
              <a:gd name="T62" fmla="*/ 104 w 306"/>
              <a:gd name="T63" fmla="*/ 320 h 324"/>
              <a:gd name="T64" fmla="*/ 66 w 306"/>
              <a:gd name="T65" fmla="*/ 248 h 324"/>
              <a:gd name="T66" fmla="*/ 64 w 306"/>
              <a:gd name="T67" fmla="*/ 170 h 324"/>
              <a:gd name="T68" fmla="*/ 170 w 306"/>
              <a:gd name="T69" fmla="*/ 131 h 324"/>
              <a:gd name="T70" fmla="*/ 178 w 306"/>
              <a:gd name="T71" fmla="*/ 224 h 324"/>
              <a:gd name="T72" fmla="*/ 163 w 306"/>
              <a:gd name="T73" fmla="*/ 317 h 324"/>
              <a:gd name="T74" fmla="*/ 170 w 306"/>
              <a:gd name="T75" fmla="*/ 131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6" h="324">
                <a:moveTo>
                  <a:pt x="127" y="104"/>
                </a:moveTo>
                <a:cubicBezTo>
                  <a:pt x="124" y="103"/>
                  <a:pt x="117" y="103"/>
                  <a:pt x="110" y="102"/>
                </a:cubicBezTo>
                <a:cubicBezTo>
                  <a:pt x="107" y="101"/>
                  <a:pt x="104" y="97"/>
                  <a:pt x="101" y="94"/>
                </a:cubicBezTo>
                <a:cubicBezTo>
                  <a:pt x="104" y="92"/>
                  <a:pt x="107" y="89"/>
                  <a:pt x="110" y="88"/>
                </a:cubicBezTo>
                <a:cubicBezTo>
                  <a:pt x="120" y="86"/>
                  <a:pt x="134" y="87"/>
                  <a:pt x="138" y="81"/>
                </a:cubicBezTo>
                <a:cubicBezTo>
                  <a:pt x="143" y="74"/>
                  <a:pt x="140" y="61"/>
                  <a:pt x="140" y="50"/>
                </a:cubicBezTo>
                <a:cubicBezTo>
                  <a:pt x="140" y="34"/>
                  <a:pt x="140" y="17"/>
                  <a:pt x="140" y="1"/>
                </a:cubicBezTo>
                <a:cubicBezTo>
                  <a:pt x="144" y="1"/>
                  <a:pt x="148" y="0"/>
                  <a:pt x="151" y="0"/>
                </a:cubicBezTo>
                <a:cubicBezTo>
                  <a:pt x="152" y="8"/>
                  <a:pt x="155" y="15"/>
                  <a:pt x="155" y="22"/>
                </a:cubicBezTo>
                <a:cubicBezTo>
                  <a:pt x="155" y="38"/>
                  <a:pt x="154" y="54"/>
                  <a:pt x="153" y="70"/>
                </a:cubicBezTo>
                <a:cubicBezTo>
                  <a:pt x="152" y="83"/>
                  <a:pt x="158" y="89"/>
                  <a:pt x="172" y="88"/>
                </a:cubicBezTo>
                <a:cubicBezTo>
                  <a:pt x="179" y="88"/>
                  <a:pt x="186" y="90"/>
                  <a:pt x="193" y="91"/>
                </a:cubicBezTo>
                <a:cubicBezTo>
                  <a:pt x="193" y="94"/>
                  <a:pt x="193" y="96"/>
                  <a:pt x="193" y="99"/>
                </a:cubicBezTo>
                <a:cubicBezTo>
                  <a:pt x="183" y="101"/>
                  <a:pt x="173" y="103"/>
                  <a:pt x="169" y="104"/>
                </a:cubicBezTo>
                <a:cubicBezTo>
                  <a:pt x="190" y="114"/>
                  <a:pt x="216" y="123"/>
                  <a:pt x="240" y="138"/>
                </a:cubicBezTo>
                <a:cubicBezTo>
                  <a:pt x="306" y="181"/>
                  <a:pt x="304" y="255"/>
                  <a:pt x="236" y="296"/>
                </a:cubicBezTo>
                <a:cubicBezTo>
                  <a:pt x="224" y="303"/>
                  <a:pt x="214" y="313"/>
                  <a:pt x="202" y="321"/>
                </a:cubicBezTo>
                <a:cubicBezTo>
                  <a:pt x="198" y="324"/>
                  <a:pt x="192" y="323"/>
                  <a:pt x="187" y="323"/>
                </a:cubicBezTo>
                <a:cubicBezTo>
                  <a:pt x="160" y="323"/>
                  <a:pt x="134" y="324"/>
                  <a:pt x="107" y="323"/>
                </a:cubicBezTo>
                <a:cubicBezTo>
                  <a:pt x="101" y="323"/>
                  <a:pt x="95" y="321"/>
                  <a:pt x="91" y="318"/>
                </a:cubicBezTo>
                <a:cubicBezTo>
                  <a:pt x="58" y="295"/>
                  <a:pt x="16" y="281"/>
                  <a:pt x="7" y="234"/>
                </a:cubicBezTo>
                <a:cubicBezTo>
                  <a:pt x="0" y="195"/>
                  <a:pt x="26" y="149"/>
                  <a:pt x="67" y="131"/>
                </a:cubicBezTo>
                <a:cubicBezTo>
                  <a:pt x="88" y="122"/>
                  <a:pt x="109" y="112"/>
                  <a:pt x="127" y="104"/>
                </a:cubicBezTo>
                <a:close/>
                <a:moveTo>
                  <a:pt x="201" y="129"/>
                </a:moveTo>
                <a:cubicBezTo>
                  <a:pt x="253" y="194"/>
                  <a:pt x="242" y="257"/>
                  <a:pt x="192" y="318"/>
                </a:cubicBezTo>
                <a:cubicBezTo>
                  <a:pt x="219" y="292"/>
                  <a:pt x="241" y="264"/>
                  <a:pt x="243" y="225"/>
                </a:cubicBezTo>
                <a:cubicBezTo>
                  <a:pt x="244" y="187"/>
                  <a:pt x="232" y="154"/>
                  <a:pt x="201" y="129"/>
                </a:cubicBezTo>
                <a:close/>
                <a:moveTo>
                  <a:pt x="125" y="131"/>
                </a:moveTo>
                <a:cubicBezTo>
                  <a:pt x="102" y="194"/>
                  <a:pt x="104" y="256"/>
                  <a:pt x="132" y="318"/>
                </a:cubicBezTo>
                <a:cubicBezTo>
                  <a:pt x="108" y="256"/>
                  <a:pt x="110" y="194"/>
                  <a:pt x="125" y="131"/>
                </a:cubicBezTo>
                <a:close/>
                <a:moveTo>
                  <a:pt x="64" y="170"/>
                </a:moveTo>
                <a:cubicBezTo>
                  <a:pt x="39" y="220"/>
                  <a:pt x="52" y="276"/>
                  <a:pt x="104" y="320"/>
                </a:cubicBezTo>
                <a:cubicBezTo>
                  <a:pt x="90" y="294"/>
                  <a:pt x="72" y="273"/>
                  <a:pt x="66" y="248"/>
                </a:cubicBezTo>
                <a:cubicBezTo>
                  <a:pt x="59" y="223"/>
                  <a:pt x="64" y="195"/>
                  <a:pt x="64" y="170"/>
                </a:cubicBezTo>
                <a:close/>
                <a:moveTo>
                  <a:pt x="170" y="131"/>
                </a:moveTo>
                <a:cubicBezTo>
                  <a:pt x="173" y="161"/>
                  <a:pt x="180" y="192"/>
                  <a:pt x="178" y="224"/>
                </a:cubicBezTo>
                <a:cubicBezTo>
                  <a:pt x="177" y="255"/>
                  <a:pt x="168" y="287"/>
                  <a:pt x="163" y="317"/>
                </a:cubicBezTo>
                <a:cubicBezTo>
                  <a:pt x="187" y="294"/>
                  <a:pt x="196" y="180"/>
                  <a:pt x="170" y="131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10093835" y="1556280"/>
            <a:ext cx="808551" cy="620286"/>
          </a:xfrm>
          <a:custGeom>
            <a:avLst/>
            <a:gdLst>
              <a:gd name="T0" fmla="*/ 157 w 301"/>
              <a:gd name="T1" fmla="*/ 225 h 231"/>
              <a:gd name="T2" fmla="*/ 147 w 301"/>
              <a:gd name="T3" fmla="*/ 225 h 231"/>
              <a:gd name="T4" fmla="*/ 47 w 301"/>
              <a:gd name="T5" fmla="*/ 184 h 231"/>
              <a:gd name="T6" fmla="*/ 62 w 301"/>
              <a:gd name="T7" fmla="*/ 42 h 231"/>
              <a:gd name="T8" fmla="*/ 175 w 301"/>
              <a:gd name="T9" fmla="*/ 8 h 231"/>
              <a:gd name="T10" fmla="*/ 209 w 301"/>
              <a:gd name="T11" fmla="*/ 22 h 231"/>
              <a:gd name="T12" fmla="*/ 226 w 301"/>
              <a:gd name="T13" fmla="*/ 28 h 231"/>
              <a:gd name="T14" fmla="*/ 297 w 301"/>
              <a:gd name="T15" fmla="*/ 109 h 231"/>
              <a:gd name="T16" fmla="*/ 242 w 301"/>
              <a:gd name="T17" fmla="*/ 201 h 231"/>
              <a:gd name="T18" fmla="*/ 213 w 301"/>
              <a:gd name="T19" fmla="*/ 220 h 231"/>
              <a:gd name="T20" fmla="*/ 199 w 301"/>
              <a:gd name="T21" fmla="*/ 225 h 231"/>
              <a:gd name="T22" fmla="*/ 157 w 301"/>
              <a:gd name="T23" fmla="*/ 225 h 231"/>
              <a:gd name="T24" fmla="*/ 157 w 301"/>
              <a:gd name="T25" fmla="*/ 225 h 231"/>
              <a:gd name="T26" fmla="*/ 144 w 301"/>
              <a:gd name="T27" fmla="*/ 219 h 231"/>
              <a:gd name="T28" fmla="*/ 138 w 301"/>
              <a:gd name="T29" fmla="*/ 31 h 231"/>
              <a:gd name="T30" fmla="*/ 144 w 301"/>
              <a:gd name="T31" fmla="*/ 219 h 231"/>
              <a:gd name="T32" fmla="*/ 171 w 301"/>
              <a:gd name="T33" fmla="*/ 220 h 231"/>
              <a:gd name="T34" fmla="*/ 174 w 301"/>
              <a:gd name="T35" fmla="*/ 29 h 231"/>
              <a:gd name="T36" fmla="*/ 171 w 301"/>
              <a:gd name="T37" fmla="*/ 220 h 231"/>
              <a:gd name="T38" fmla="*/ 213 w 301"/>
              <a:gd name="T39" fmla="*/ 36 h 231"/>
              <a:gd name="T40" fmla="*/ 228 w 301"/>
              <a:gd name="T41" fmla="*/ 185 h 231"/>
              <a:gd name="T42" fmla="*/ 213 w 301"/>
              <a:gd name="T43" fmla="*/ 36 h 231"/>
              <a:gd name="T44" fmla="*/ 79 w 301"/>
              <a:gd name="T45" fmla="*/ 63 h 231"/>
              <a:gd name="T46" fmla="*/ 87 w 301"/>
              <a:gd name="T47" fmla="*/ 182 h 231"/>
              <a:gd name="T48" fmla="*/ 79 w 301"/>
              <a:gd name="T49" fmla="*/ 6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1" h="231">
                <a:moveTo>
                  <a:pt x="157" y="225"/>
                </a:moveTo>
                <a:cubicBezTo>
                  <a:pt x="153" y="225"/>
                  <a:pt x="150" y="225"/>
                  <a:pt x="147" y="225"/>
                </a:cubicBezTo>
                <a:cubicBezTo>
                  <a:pt x="106" y="231"/>
                  <a:pt x="74" y="209"/>
                  <a:pt x="47" y="184"/>
                </a:cubicBezTo>
                <a:cubicBezTo>
                  <a:pt x="0" y="140"/>
                  <a:pt x="7" y="75"/>
                  <a:pt x="62" y="42"/>
                </a:cubicBezTo>
                <a:cubicBezTo>
                  <a:pt x="97" y="21"/>
                  <a:pt x="131" y="0"/>
                  <a:pt x="175" y="8"/>
                </a:cubicBezTo>
                <a:cubicBezTo>
                  <a:pt x="188" y="10"/>
                  <a:pt x="202" y="6"/>
                  <a:pt x="209" y="22"/>
                </a:cubicBezTo>
                <a:cubicBezTo>
                  <a:pt x="211" y="26"/>
                  <a:pt x="220" y="26"/>
                  <a:pt x="226" y="28"/>
                </a:cubicBezTo>
                <a:cubicBezTo>
                  <a:pt x="263" y="39"/>
                  <a:pt x="294" y="74"/>
                  <a:pt x="297" y="109"/>
                </a:cubicBezTo>
                <a:cubicBezTo>
                  <a:pt x="301" y="145"/>
                  <a:pt x="278" y="182"/>
                  <a:pt x="242" y="201"/>
                </a:cubicBezTo>
                <a:cubicBezTo>
                  <a:pt x="232" y="206"/>
                  <a:pt x="223" y="214"/>
                  <a:pt x="213" y="220"/>
                </a:cubicBezTo>
                <a:cubicBezTo>
                  <a:pt x="209" y="223"/>
                  <a:pt x="204" y="224"/>
                  <a:pt x="199" y="225"/>
                </a:cubicBezTo>
                <a:cubicBezTo>
                  <a:pt x="185" y="225"/>
                  <a:pt x="171" y="225"/>
                  <a:pt x="157" y="225"/>
                </a:cubicBezTo>
                <a:cubicBezTo>
                  <a:pt x="157" y="225"/>
                  <a:pt x="157" y="225"/>
                  <a:pt x="157" y="225"/>
                </a:cubicBezTo>
                <a:close/>
                <a:moveTo>
                  <a:pt x="144" y="219"/>
                </a:moveTo>
                <a:cubicBezTo>
                  <a:pt x="121" y="157"/>
                  <a:pt x="118" y="94"/>
                  <a:pt x="138" y="31"/>
                </a:cubicBezTo>
                <a:cubicBezTo>
                  <a:pt x="110" y="75"/>
                  <a:pt x="114" y="184"/>
                  <a:pt x="144" y="219"/>
                </a:cubicBezTo>
                <a:close/>
                <a:moveTo>
                  <a:pt x="171" y="220"/>
                </a:moveTo>
                <a:cubicBezTo>
                  <a:pt x="201" y="183"/>
                  <a:pt x="204" y="56"/>
                  <a:pt x="174" y="29"/>
                </a:cubicBezTo>
                <a:cubicBezTo>
                  <a:pt x="192" y="94"/>
                  <a:pt x="196" y="157"/>
                  <a:pt x="171" y="220"/>
                </a:cubicBezTo>
                <a:close/>
                <a:moveTo>
                  <a:pt x="213" y="36"/>
                </a:moveTo>
                <a:cubicBezTo>
                  <a:pt x="248" y="82"/>
                  <a:pt x="257" y="132"/>
                  <a:pt x="228" y="185"/>
                </a:cubicBezTo>
                <a:cubicBezTo>
                  <a:pt x="265" y="155"/>
                  <a:pt x="256" y="59"/>
                  <a:pt x="213" y="36"/>
                </a:cubicBezTo>
                <a:close/>
                <a:moveTo>
                  <a:pt x="79" y="63"/>
                </a:moveTo>
                <a:cubicBezTo>
                  <a:pt x="53" y="102"/>
                  <a:pt x="58" y="161"/>
                  <a:pt x="87" y="182"/>
                </a:cubicBezTo>
                <a:cubicBezTo>
                  <a:pt x="69" y="144"/>
                  <a:pt x="66" y="106"/>
                  <a:pt x="79" y="6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10488201" y="5541563"/>
            <a:ext cx="57471" cy="380494"/>
          </a:xfrm>
          <a:custGeom>
            <a:avLst/>
            <a:gdLst>
              <a:gd name="T0" fmla="*/ 12 w 21"/>
              <a:gd name="T1" fmla="*/ 0 h 142"/>
              <a:gd name="T2" fmla="*/ 18 w 21"/>
              <a:gd name="T3" fmla="*/ 128 h 142"/>
              <a:gd name="T4" fmla="*/ 9 w 21"/>
              <a:gd name="T5" fmla="*/ 142 h 142"/>
              <a:gd name="T6" fmla="*/ 12 w 21"/>
              <a:gd name="T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42">
                <a:moveTo>
                  <a:pt x="12" y="0"/>
                </a:moveTo>
                <a:cubicBezTo>
                  <a:pt x="14" y="43"/>
                  <a:pt x="21" y="85"/>
                  <a:pt x="18" y="128"/>
                </a:cubicBezTo>
                <a:cubicBezTo>
                  <a:pt x="17" y="132"/>
                  <a:pt x="13" y="136"/>
                  <a:pt x="9" y="142"/>
                </a:cubicBezTo>
                <a:cubicBezTo>
                  <a:pt x="0" y="119"/>
                  <a:pt x="1" y="14"/>
                  <a:pt x="12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10391097" y="1427467"/>
            <a:ext cx="247718" cy="136741"/>
          </a:xfrm>
          <a:custGeom>
            <a:avLst/>
            <a:gdLst>
              <a:gd name="T0" fmla="*/ 42 w 92"/>
              <a:gd name="T1" fmla="*/ 38 h 51"/>
              <a:gd name="T2" fmla="*/ 44 w 92"/>
              <a:gd name="T3" fmla="*/ 0 h 51"/>
              <a:gd name="T4" fmla="*/ 47 w 92"/>
              <a:gd name="T5" fmla="*/ 0 h 51"/>
              <a:gd name="T6" fmla="*/ 51 w 92"/>
              <a:gd name="T7" fmla="*/ 37 h 51"/>
              <a:gd name="T8" fmla="*/ 80 w 92"/>
              <a:gd name="T9" fmla="*/ 37 h 51"/>
              <a:gd name="T10" fmla="*/ 92 w 92"/>
              <a:gd name="T11" fmla="*/ 45 h 51"/>
              <a:gd name="T12" fmla="*/ 81 w 92"/>
              <a:gd name="T13" fmla="*/ 51 h 51"/>
              <a:gd name="T14" fmla="*/ 11 w 92"/>
              <a:gd name="T15" fmla="*/ 51 h 51"/>
              <a:gd name="T16" fmla="*/ 0 w 92"/>
              <a:gd name="T17" fmla="*/ 45 h 51"/>
              <a:gd name="T18" fmla="*/ 12 w 92"/>
              <a:gd name="T19" fmla="*/ 38 h 51"/>
              <a:gd name="T20" fmla="*/ 42 w 92"/>
              <a:gd name="T21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51">
                <a:moveTo>
                  <a:pt x="42" y="38"/>
                </a:moveTo>
                <a:cubicBezTo>
                  <a:pt x="43" y="23"/>
                  <a:pt x="43" y="11"/>
                  <a:pt x="44" y="0"/>
                </a:cubicBezTo>
                <a:cubicBezTo>
                  <a:pt x="45" y="0"/>
                  <a:pt x="46" y="0"/>
                  <a:pt x="47" y="0"/>
                </a:cubicBezTo>
                <a:cubicBezTo>
                  <a:pt x="48" y="11"/>
                  <a:pt x="49" y="23"/>
                  <a:pt x="51" y="37"/>
                </a:cubicBezTo>
                <a:cubicBezTo>
                  <a:pt x="61" y="37"/>
                  <a:pt x="71" y="36"/>
                  <a:pt x="80" y="37"/>
                </a:cubicBezTo>
                <a:cubicBezTo>
                  <a:pt x="84" y="38"/>
                  <a:pt x="88" y="42"/>
                  <a:pt x="92" y="45"/>
                </a:cubicBezTo>
                <a:cubicBezTo>
                  <a:pt x="88" y="47"/>
                  <a:pt x="85" y="51"/>
                  <a:pt x="81" y="51"/>
                </a:cubicBezTo>
                <a:cubicBezTo>
                  <a:pt x="58" y="51"/>
                  <a:pt x="34" y="51"/>
                  <a:pt x="11" y="51"/>
                </a:cubicBezTo>
                <a:cubicBezTo>
                  <a:pt x="7" y="51"/>
                  <a:pt x="4" y="47"/>
                  <a:pt x="0" y="45"/>
                </a:cubicBezTo>
                <a:cubicBezTo>
                  <a:pt x="4" y="42"/>
                  <a:pt x="8" y="38"/>
                  <a:pt x="12" y="38"/>
                </a:cubicBezTo>
                <a:cubicBezTo>
                  <a:pt x="21" y="37"/>
                  <a:pt x="30" y="38"/>
                  <a:pt x="42" y="3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10541709" y="4350535"/>
            <a:ext cx="142685" cy="61435"/>
          </a:xfrm>
          <a:custGeom>
            <a:avLst/>
            <a:gdLst>
              <a:gd name="T0" fmla="*/ 0 w 53"/>
              <a:gd name="T1" fmla="*/ 23 h 23"/>
              <a:gd name="T2" fmla="*/ 35 w 53"/>
              <a:gd name="T3" fmla="*/ 1 h 23"/>
              <a:gd name="T4" fmla="*/ 47 w 53"/>
              <a:gd name="T5" fmla="*/ 23 h 23"/>
              <a:gd name="T6" fmla="*/ 0 w 53"/>
              <a:gd name="T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23">
                <a:moveTo>
                  <a:pt x="0" y="23"/>
                </a:moveTo>
                <a:cubicBezTo>
                  <a:pt x="0" y="4"/>
                  <a:pt x="7" y="0"/>
                  <a:pt x="35" y="1"/>
                </a:cubicBezTo>
                <a:cubicBezTo>
                  <a:pt x="53" y="2"/>
                  <a:pt x="45" y="13"/>
                  <a:pt x="47" y="23"/>
                </a:cubicBezTo>
                <a:cubicBezTo>
                  <a:pt x="30" y="23"/>
                  <a:pt x="16" y="23"/>
                  <a:pt x="0" y="2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10547654" y="5412749"/>
            <a:ext cx="132777" cy="67379"/>
          </a:xfrm>
          <a:custGeom>
            <a:avLst/>
            <a:gdLst>
              <a:gd name="T0" fmla="*/ 42 w 49"/>
              <a:gd name="T1" fmla="*/ 0 h 25"/>
              <a:gd name="T2" fmla="*/ 29 w 49"/>
              <a:gd name="T3" fmla="*/ 24 h 25"/>
              <a:gd name="T4" fmla="*/ 3 w 49"/>
              <a:gd name="T5" fmla="*/ 22 h 25"/>
              <a:gd name="T6" fmla="*/ 0 w 49"/>
              <a:gd name="T7" fmla="*/ 8 h 25"/>
              <a:gd name="T8" fmla="*/ 42 w 49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5">
                <a:moveTo>
                  <a:pt x="42" y="0"/>
                </a:moveTo>
                <a:cubicBezTo>
                  <a:pt x="49" y="17"/>
                  <a:pt x="45" y="25"/>
                  <a:pt x="29" y="24"/>
                </a:cubicBezTo>
                <a:cubicBezTo>
                  <a:pt x="20" y="23"/>
                  <a:pt x="11" y="24"/>
                  <a:pt x="3" y="22"/>
                </a:cubicBezTo>
                <a:cubicBezTo>
                  <a:pt x="1" y="21"/>
                  <a:pt x="1" y="13"/>
                  <a:pt x="0" y="8"/>
                </a:cubicBezTo>
                <a:cubicBezTo>
                  <a:pt x="13" y="5"/>
                  <a:pt x="27" y="3"/>
                  <a:pt x="42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10563508" y="2232054"/>
            <a:ext cx="101069" cy="53508"/>
          </a:xfrm>
          <a:custGeom>
            <a:avLst/>
            <a:gdLst>
              <a:gd name="T0" fmla="*/ 0 w 37"/>
              <a:gd name="T1" fmla="*/ 20 h 20"/>
              <a:gd name="T2" fmla="*/ 0 w 37"/>
              <a:gd name="T3" fmla="*/ 0 h 20"/>
              <a:gd name="T4" fmla="*/ 37 w 37"/>
              <a:gd name="T5" fmla="*/ 0 h 20"/>
              <a:gd name="T6" fmla="*/ 37 w 37"/>
              <a:gd name="T7" fmla="*/ 20 h 20"/>
              <a:gd name="T8" fmla="*/ 0 w 37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4" y="0"/>
                  <a:pt x="37" y="0"/>
                </a:cubicBezTo>
                <a:cubicBezTo>
                  <a:pt x="37" y="6"/>
                  <a:pt x="37" y="13"/>
                  <a:pt x="37" y="20"/>
                </a:cubicBezTo>
                <a:cubicBezTo>
                  <a:pt x="25" y="20"/>
                  <a:pt x="13" y="20"/>
                  <a:pt x="0" y="2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10367316" y="2176565"/>
            <a:ext cx="297261" cy="9909"/>
          </a:xfrm>
          <a:custGeom>
            <a:avLst/>
            <a:gdLst>
              <a:gd name="T0" fmla="*/ 0 w 110"/>
              <a:gd name="T1" fmla="*/ 0 h 4"/>
              <a:gd name="T2" fmla="*/ 110 w 110"/>
              <a:gd name="T3" fmla="*/ 0 h 4"/>
              <a:gd name="T4" fmla="*/ 110 w 110"/>
              <a:gd name="T5" fmla="*/ 4 h 4"/>
              <a:gd name="T6" fmla="*/ 0 w 110"/>
              <a:gd name="T7" fmla="*/ 4 h 4"/>
              <a:gd name="T8" fmla="*/ 0 w 11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4">
                <a:moveTo>
                  <a:pt x="0" y="0"/>
                </a:moveTo>
                <a:cubicBezTo>
                  <a:pt x="37" y="0"/>
                  <a:pt x="73" y="0"/>
                  <a:pt x="110" y="0"/>
                </a:cubicBezTo>
                <a:cubicBezTo>
                  <a:pt x="110" y="2"/>
                  <a:pt x="110" y="3"/>
                  <a:pt x="110" y="4"/>
                </a:cubicBezTo>
                <a:cubicBezTo>
                  <a:pt x="73" y="4"/>
                  <a:pt x="37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10373260" y="3240760"/>
            <a:ext cx="291317" cy="9909"/>
          </a:xfrm>
          <a:custGeom>
            <a:avLst/>
            <a:gdLst>
              <a:gd name="T0" fmla="*/ 108 w 108"/>
              <a:gd name="T1" fmla="*/ 4 h 4"/>
              <a:gd name="T2" fmla="*/ 0 w 108"/>
              <a:gd name="T3" fmla="*/ 4 h 4"/>
              <a:gd name="T4" fmla="*/ 0 w 108"/>
              <a:gd name="T5" fmla="*/ 0 h 4"/>
              <a:gd name="T6" fmla="*/ 108 w 108"/>
              <a:gd name="T7" fmla="*/ 0 h 4"/>
              <a:gd name="T8" fmla="*/ 108 w 108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4">
                <a:moveTo>
                  <a:pt x="108" y="4"/>
                </a:moveTo>
                <a:cubicBezTo>
                  <a:pt x="72" y="4"/>
                  <a:pt x="36" y="4"/>
                  <a:pt x="0" y="4"/>
                </a:cubicBezTo>
                <a:cubicBezTo>
                  <a:pt x="0" y="2"/>
                  <a:pt x="0" y="1"/>
                  <a:pt x="0" y="0"/>
                </a:cubicBezTo>
                <a:cubicBezTo>
                  <a:pt x="36" y="0"/>
                  <a:pt x="72" y="0"/>
                  <a:pt x="108" y="0"/>
                </a:cubicBezTo>
                <a:cubicBezTo>
                  <a:pt x="108" y="1"/>
                  <a:pt x="108" y="2"/>
                  <a:pt x="108" y="4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10555581" y="3292285"/>
            <a:ext cx="112960" cy="55489"/>
          </a:xfrm>
          <a:custGeom>
            <a:avLst/>
            <a:gdLst>
              <a:gd name="T0" fmla="*/ 42 w 42"/>
              <a:gd name="T1" fmla="*/ 2 h 21"/>
              <a:gd name="T2" fmla="*/ 42 w 42"/>
              <a:gd name="T3" fmla="*/ 21 h 21"/>
              <a:gd name="T4" fmla="*/ 2 w 42"/>
              <a:gd name="T5" fmla="*/ 21 h 21"/>
              <a:gd name="T6" fmla="*/ 3 w 42"/>
              <a:gd name="T7" fmla="*/ 5 h 21"/>
              <a:gd name="T8" fmla="*/ 19 w 42"/>
              <a:gd name="T9" fmla="*/ 1 h 21"/>
              <a:gd name="T10" fmla="*/ 42 w 42"/>
              <a:gd name="T11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21">
                <a:moveTo>
                  <a:pt x="42" y="2"/>
                </a:moveTo>
                <a:cubicBezTo>
                  <a:pt x="42" y="9"/>
                  <a:pt x="42" y="14"/>
                  <a:pt x="42" y="21"/>
                </a:cubicBezTo>
                <a:cubicBezTo>
                  <a:pt x="29" y="21"/>
                  <a:pt x="18" y="21"/>
                  <a:pt x="2" y="21"/>
                </a:cubicBezTo>
                <a:cubicBezTo>
                  <a:pt x="2" y="16"/>
                  <a:pt x="0" y="9"/>
                  <a:pt x="3" y="5"/>
                </a:cubicBezTo>
                <a:cubicBezTo>
                  <a:pt x="6" y="2"/>
                  <a:pt x="13" y="1"/>
                  <a:pt x="19" y="1"/>
                </a:cubicBezTo>
                <a:cubicBezTo>
                  <a:pt x="26" y="0"/>
                  <a:pt x="32" y="2"/>
                  <a:pt x="42" y="2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10373260" y="4302973"/>
            <a:ext cx="287353" cy="13873"/>
          </a:xfrm>
          <a:custGeom>
            <a:avLst/>
            <a:gdLst>
              <a:gd name="T0" fmla="*/ 107 w 107"/>
              <a:gd name="T1" fmla="*/ 5 h 5"/>
              <a:gd name="T2" fmla="*/ 0 w 107"/>
              <a:gd name="T3" fmla="*/ 5 h 5"/>
              <a:gd name="T4" fmla="*/ 0 w 107"/>
              <a:gd name="T5" fmla="*/ 0 h 5"/>
              <a:gd name="T6" fmla="*/ 107 w 107"/>
              <a:gd name="T7" fmla="*/ 0 h 5"/>
              <a:gd name="T8" fmla="*/ 107 w 107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5">
                <a:moveTo>
                  <a:pt x="107" y="5"/>
                </a:moveTo>
                <a:cubicBezTo>
                  <a:pt x="71" y="5"/>
                  <a:pt x="35" y="5"/>
                  <a:pt x="0" y="5"/>
                </a:cubicBezTo>
                <a:cubicBezTo>
                  <a:pt x="0" y="3"/>
                  <a:pt x="0" y="1"/>
                  <a:pt x="0" y="0"/>
                </a:cubicBezTo>
                <a:cubicBezTo>
                  <a:pt x="35" y="0"/>
                  <a:pt x="71" y="0"/>
                  <a:pt x="107" y="0"/>
                </a:cubicBezTo>
                <a:cubicBezTo>
                  <a:pt x="107" y="1"/>
                  <a:pt x="107" y="3"/>
                  <a:pt x="107" y="5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10446585" y="3296249"/>
            <a:ext cx="107014" cy="61435"/>
          </a:xfrm>
          <a:custGeom>
            <a:avLst/>
            <a:gdLst>
              <a:gd name="T0" fmla="*/ 0 w 40"/>
              <a:gd name="T1" fmla="*/ 16 h 23"/>
              <a:gd name="T2" fmla="*/ 14 w 40"/>
              <a:gd name="T3" fmla="*/ 1 h 23"/>
              <a:gd name="T4" fmla="*/ 36 w 40"/>
              <a:gd name="T5" fmla="*/ 6 h 23"/>
              <a:gd name="T6" fmla="*/ 38 w 40"/>
              <a:gd name="T7" fmla="*/ 17 h 23"/>
              <a:gd name="T8" fmla="*/ 25 w 40"/>
              <a:gd name="T9" fmla="*/ 23 h 23"/>
              <a:gd name="T10" fmla="*/ 0 w 40"/>
              <a:gd name="T1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23">
                <a:moveTo>
                  <a:pt x="0" y="16"/>
                </a:moveTo>
                <a:cubicBezTo>
                  <a:pt x="5" y="10"/>
                  <a:pt x="9" y="2"/>
                  <a:pt x="14" y="1"/>
                </a:cubicBezTo>
                <a:cubicBezTo>
                  <a:pt x="21" y="0"/>
                  <a:pt x="29" y="3"/>
                  <a:pt x="36" y="6"/>
                </a:cubicBezTo>
                <a:cubicBezTo>
                  <a:pt x="38" y="6"/>
                  <a:pt x="40" y="15"/>
                  <a:pt x="38" y="17"/>
                </a:cubicBezTo>
                <a:cubicBezTo>
                  <a:pt x="35" y="20"/>
                  <a:pt x="30" y="23"/>
                  <a:pt x="25" y="23"/>
                </a:cubicBezTo>
                <a:cubicBezTo>
                  <a:pt x="19" y="22"/>
                  <a:pt x="12" y="19"/>
                  <a:pt x="0" y="16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102"/>
          <p:cNvSpPr/>
          <p:nvPr/>
        </p:nvSpPr>
        <p:spPr bwMode="auto">
          <a:xfrm>
            <a:off x="10389114" y="1639513"/>
            <a:ext cx="91160" cy="503362"/>
          </a:xfrm>
          <a:custGeom>
            <a:avLst/>
            <a:gdLst>
              <a:gd name="T0" fmla="*/ 34 w 34"/>
              <a:gd name="T1" fmla="*/ 188 h 188"/>
              <a:gd name="T2" fmla="*/ 28 w 34"/>
              <a:gd name="T3" fmla="*/ 0 h 188"/>
              <a:gd name="T4" fmla="*/ 34 w 34"/>
              <a:gd name="T5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188">
                <a:moveTo>
                  <a:pt x="34" y="188"/>
                </a:moveTo>
                <a:cubicBezTo>
                  <a:pt x="4" y="153"/>
                  <a:pt x="0" y="44"/>
                  <a:pt x="28" y="0"/>
                </a:cubicBezTo>
                <a:cubicBezTo>
                  <a:pt x="8" y="63"/>
                  <a:pt x="11" y="126"/>
                  <a:pt x="34" y="1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103"/>
          <p:cNvSpPr/>
          <p:nvPr/>
        </p:nvSpPr>
        <p:spPr bwMode="auto">
          <a:xfrm>
            <a:off x="10553600" y="1633568"/>
            <a:ext cx="89179" cy="513272"/>
          </a:xfrm>
          <a:custGeom>
            <a:avLst/>
            <a:gdLst>
              <a:gd name="T0" fmla="*/ 0 w 33"/>
              <a:gd name="T1" fmla="*/ 191 h 191"/>
              <a:gd name="T2" fmla="*/ 3 w 33"/>
              <a:gd name="T3" fmla="*/ 0 h 191"/>
              <a:gd name="T4" fmla="*/ 0 w 33"/>
              <a:gd name="T5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" h="191">
                <a:moveTo>
                  <a:pt x="0" y="191"/>
                </a:moveTo>
                <a:cubicBezTo>
                  <a:pt x="25" y="128"/>
                  <a:pt x="21" y="65"/>
                  <a:pt x="3" y="0"/>
                </a:cubicBezTo>
                <a:cubicBezTo>
                  <a:pt x="33" y="27"/>
                  <a:pt x="30" y="154"/>
                  <a:pt x="0" y="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104"/>
          <p:cNvSpPr/>
          <p:nvPr/>
        </p:nvSpPr>
        <p:spPr bwMode="auto">
          <a:xfrm>
            <a:off x="10666558" y="1653386"/>
            <a:ext cx="138722" cy="398331"/>
          </a:xfrm>
          <a:custGeom>
            <a:avLst/>
            <a:gdLst>
              <a:gd name="T0" fmla="*/ 0 w 52"/>
              <a:gd name="T1" fmla="*/ 0 h 149"/>
              <a:gd name="T2" fmla="*/ 15 w 52"/>
              <a:gd name="T3" fmla="*/ 149 h 149"/>
              <a:gd name="T4" fmla="*/ 0 w 52"/>
              <a:gd name="T5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49">
                <a:moveTo>
                  <a:pt x="0" y="0"/>
                </a:moveTo>
                <a:cubicBezTo>
                  <a:pt x="43" y="23"/>
                  <a:pt x="52" y="119"/>
                  <a:pt x="15" y="149"/>
                </a:cubicBezTo>
                <a:cubicBezTo>
                  <a:pt x="44" y="96"/>
                  <a:pt x="35" y="4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05"/>
          <p:cNvSpPr/>
          <p:nvPr/>
        </p:nvSpPr>
        <p:spPr bwMode="auto">
          <a:xfrm>
            <a:off x="10236521" y="1724728"/>
            <a:ext cx="91160" cy="319061"/>
          </a:xfrm>
          <a:custGeom>
            <a:avLst/>
            <a:gdLst>
              <a:gd name="T0" fmla="*/ 26 w 34"/>
              <a:gd name="T1" fmla="*/ 0 h 119"/>
              <a:gd name="T2" fmla="*/ 34 w 34"/>
              <a:gd name="T3" fmla="*/ 119 h 119"/>
              <a:gd name="T4" fmla="*/ 26 w 34"/>
              <a:gd name="T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119">
                <a:moveTo>
                  <a:pt x="26" y="0"/>
                </a:moveTo>
                <a:cubicBezTo>
                  <a:pt x="13" y="43"/>
                  <a:pt x="16" y="81"/>
                  <a:pt x="34" y="119"/>
                </a:cubicBezTo>
                <a:cubicBezTo>
                  <a:pt x="5" y="98"/>
                  <a:pt x="0" y="39"/>
                  <a:pt x="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TextBox 13"/>
          <p:cNvSpPr txBox="1"/>
          <p:nvPr/>
        </p:nvSpPr>
        <p:spPr>
          <a:xfrm>
            <a:off x="8356075" y="1495837"/>
            <a:ext cx="1466956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14" name="TextBox 13"/>
          <p:cNvSpPr txBox="1"/>
          <p:nvPr/>
        </p:nvSpPr>
        <p:spPr>
          <a:xfrm>
            <a:off x="7574410" y="1775897"/>
            <a:ext cx="224862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2368971" y="1495838"/>
            <a:ext cx="1338606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16" name="TextBox 13"/>
          <p:cNvSpPr txBox="1"/>
          <p:nvPr/>
        </p:nvSpPr>
        <p:spPr>
          <a:xfrm>
            <a:off x="2368970" y="1775897"/>
            <a:ext cx="220876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2" name="TextBox 13"/>
          <p:cNvSpPr txBox="1"/>
          <p:nvPr/>
        </p:nvSpPr>
        <p:spPr>
          <a:xfrm>
            <a:off x="8356075" y="2569322"/>
            <a:ext cx="1466956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23" name="TextBox 13"/>
          <p:cNvSpPr txBox="1"/>
          <p:nvPr/>
        </p:nvSpPr>
        <p:spPr>
          <a:xfrm>
            <a:off x="7574410" y="2849382"/>
            <a:ext cx="224862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4" name="TextBox 13"/>
          <p:cNvSpPr txBox="1"/>
          <p:nvPr/>
        </p:nvSpPr>
        <p:spPr>
          <a:xfrm>
            <a:off x="2368971" y="2569323"/>
            <a:ext cx="1338606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25" name="TextBox 13"/>
          <p:cNvSpPr txBox="1"/>
          <p:nvPr/>
        </p:nvSpPr>
        <p:spPr>
          <a:xfrm>
            <a:off x="2368970" y="2849382"/>
            <a:ext cx="220876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" name="TextBox 13"/>
          <p:cNvSpPr txBox="1"/>
          <p:nvPr/>
        </p:nvSpPr>
        <p:spPr>
          <a:xfrm>
            <a:off x="8356075" y="3642807"/>
            <a:ext cx="1466956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28" name="TextBox 13"/>
          <p:cNvSpPr txBox="1"/>
          <p:nvPr/>
        </p:nvSpPr>
        <p:spPr>
          <a:xfrm>
            <a:off x="7574410" y="3922867"/>
            <a:ext cx="224862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" name="TextBox 13"/>
          <p:cNvSpPr txBox="1"/>
          <p:nvPr/>
        </p:nvSpPr>
        <p:spPr>
          <a:xfrm>
            <a:off x="2368971" y="3642808"/>
            <a:ext cx="1338606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30" name="TextBox 13"/>
          <p:cNvSpPr txBox="1"/>
          <p:nvPr/>
        </p:nvSpPr>
        <p:spPr>
          <a:xfrm>
            <a:off x="2368970" y="3922867"/>
            <a:ext cx="220876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2" name="TextBox 13"/>
          <p:cNvSpPr txBox="1"/>
          <p:nvPr/>
        </p:nvSpPr>
        <p:spPr>
          <a:xfrm>
            <a:off x="8356075" y="4716291"/>
            <a:ext cx="1466956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33" name="TextBox 13"/>
          <p:cNvSpPr txBox="1"/>
          <p:nvPr/>
        </p:nvSpPr>
        <p:spPr>
          <a:xfrm>
            <a:off x="7574410" y="4996351"/>
            <a:ext cx="224862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4" name="TextBox 13"/>
          <p:cNvSpPr txBox="1"/>
          <p:nvPr/>
        </p:nvSpPr>
        <p:spPr>
          <a:xfrm>
            <a:off x="2368971" y="4716292"/>
            <a:ext cx="1338606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35" name="TextBox 13"/>
          <p:cNvSpPr txBox="1"/>
          <p:nvPr/>
        </p:nvSpPr>
        <p:spPr>
          <a:xfrm>
            <a:off x="2368970" y="4996351"/>
            <a:ext cx="220876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218" y="319751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2159899" y="1452967"/>
            <a:ext cx="2038350" cy="3068638"/>
          </a:xfrm>
          <a:custGeom>
            <a:avLst/>
            <a:gdLst>
              <a:gd name="T0" fmla="*/ 495 w 947"/>
              <a:gd name="T1" fmla="*/ 1126 h 1427"/>
              <a:gd name="T2" fmla="*/ 443 w 947"/>
              <a:gd name="T3" fmla="*/ 1107 h 1427"/>
              <a:gd name="T4" fmla="*/ 291 w 947"/>
              <a:gd name="T5" fmla="*/ 960 h 1427"/>
              <a:gd name="T6" fmla="*/ 196 w 947"/>
              <a:gd name="T7" fmla="*/ 527 h 1427"/>
              <a:gd name="T8" fmla="*/ 69 w 947"/>
              <a:gd name="T9" fmla="*/ 816 h 1427"/>
              <a:gd name="T10" fmla="*/ 57 w 947"/>
              <a:gd name="T11" fmla="*/ 421 h 1427"/>
              <a:gd name="T12" fmla="*/ 244 w 947"/>
              <a:gd name="T13" fmla="*/ 147 h 1427"/>
              <a:gd name="T14" fmla="*/ 563 w 947"/>
              <a:gd name="T15" fmla="*/ 190 h 1427"/>
              <a:gd name="T16" fmla="*/ 760 w 947"/>
              <a:gd name="T17" fmla="*/ 244 h 1427"/>
              <a:gd name="T18" fmla="*/ 925 w 947"/>
              <a:gd name="T19" fmla="*/ 436 h 1427"/>
              <a:gd name="T20" fmla="*/ 815 w 947"/>
              <a:gd name="T21" fmla="*/ 1066 h 1427"/>
              <a:gd name="T22" fmla="*/ 717 w 947"/>
              <a:gd name="T23" fmla="*/ 541 h 1427"/>
              <a:gd name="T24" fmla="*/ 625 w 947"/>
              <a:gd name="T25" fmla="*/ 854 h 1427"/>
              <a:gd name="T26" fmla="*/ 580 w 947"/>
              <a:gd name="T27" fmla="*/ 964 h 1427"/>
              <a:gd name="T28" fmla="*/ 694 w 947"/>
              <a:gd name="T29" fmla="*/ 367 h 1427"/>
              <a:gd name="T30" fmla="*/ 442 w 947"/>
              <a:gd name="T31" fmla="*/ 953 h 1427"/>
              <a:gd name="T32" fmla="*/ 461 w 947"/>
              <a:gd name="T33" fmla="*/ 225 h 1427"/>
              <a:gd name="T34" fmla="*/ 585 w 947"/>
              <a:gd name="T35" fmla="*/ 234 h 1427"/>
              <a:gd name="T36" fmla="*/ 414 w 947"/>
              <a:gd name="T37" fmla="*/ 208 h 1427"/>
              <a:gd name="T38" fmla="*/ 390 w 947"/>
              <a:gd name="T39" fmla="*/ 270 h 1427"/>
              <a:gd name="T40" fmla="*/ 375 w 947"/>
              <a:gd name="T41" fmla="*/ 313 h 1427"/>
              <a:gd name="T42" fmla="*/ 564 w 947"/>
              <a:gd name="T43" fmla="*/ 322 h 1427"/>
              <a:gd name="T44" fmla="*/ 463 w 947"/>
              <a:gd name="T45" fmla="*/ 39 h 1427"/>
              <a:gd name="T46" fmla="*/ 614 w 947"/>
              <a:gd name="T47" fmla="*/ 507 h 1427"/>
              <a:gd name="T48" fmla="*/ 499 w 947"/>
              <a:gd name="T49" fmla="*/ 592 h 1427"/>
              <a:gd name="T50" fmla="*/ 595 w 947"/>
              <a:gd name="T51" fmla="*/ 616 h 1427"/>
              <a:gd name="T52" fmla="*/ 840 w 947"/>
              <a:gd name="T53" fmla="*/ 583 h 1427"/>
              <a:gd name="T54" fmla="*/ 157 w 947"/>
              <a:gd name="T55" fmla="*/ 764 h 1427"/>
              <a:gd name="T56" fmla="*/ 155 w 947"/>
              <a:gd name="T57" fmla="*/ 811 h 1427"/>
              <a:gd name="T58" fmla="*/ 813 w 947"/>
              <a:gd name="T59" fmla="*/ 403 h 1427"/>
              <a:gd name="T60" fmla="*/ 562 w 947"/>
              <a:gd name="T61" fmla="*/ 448 h 1427"/>
              <a:gd name="T62" fmla="*/ 522 w 947"/>
              <a:gd name="T63" fmla="*/ 449 h 1427"/>
              <a:gd name="T64" fmla="*/ 347 w 947"/>
              <a:gd name="T65" fmla="*/ 796 h 1427"/>
              <a:gd name="T66" fmla="*/ 207 w 947"/>
              <a:gd name="T67" fmla="*/ 400 h 1427"/>
              <a:gd name="T68" fmla="*/ 273 w 947"/>
              <a:gd name="T69" fmla="*/ 358 h 1427"/>
              <a:gd name="T70" fmla="*/ 574 w 947"/>
              <a:gd name="T71" fmla="*/ 776 h 1427"/>
              <a:gd name="T72" fmla="*/ 392 w 947"/>
              <a:gd name="T73" fmla="*/ 526 h 1427"/>
              <a:gd name="T74" fmla="*/ 170 w 947"/>
              <a:gd name="T75" fmla="*/ 290 h 1427"/>
              <a:gd name="T76" fmla="*/ 772 w 947"/>
              <a:gd name="T77" fmla="*/ 285 h 1427"/>
              <a:gd name="T78" fmla="*/ 564 w 947"/>
              <a:gd name="T79" fmla="*/ 419 h 1427"/>
              <a:gd name="T80" fmla="*/ 403 w 947"/>
              <a:gd name="T81" fmla="*/ 568 h 1427"/>
              <a:gd name="T82" fmla="*/ 516 w 947"/>
              <a:gd name="T83" fmla="*/ 652 h 1427"/>
              <a:gd name="T84" fmla="*/ 609 w 947"/>
              <a:gd name="T85" fmla="*/ 270 h 1427"/>
              <a:gd name="T86" fmla="*/ 239 w 947"/>
              <a:gd name="T87" fmla="*/ 295 h 1427"/>
              <a:gd name="T88" fmla="*/ 585 w 947"/>
              <a:gd name="T89" fmla="*/ 374 h 1427"/>
              <a:gd name="T90" fmla="*/ 432 w 947"/>
              <a:gd name="T91" fmla="*/ 580 h 1427"/>
              <a:gd name="T92" fmla="*/ 293 w 947"/>
              <a:gd name="T93" fmla="*/ 230 h 1427"/>
              <a:gd name="T94" fmla="*/ 505 w 947"/>
              <a:gd name="T95" fmla="*/ 1044 h 1427"/>
              <a:gd name="T96" fmla="*/ 454 w 947"/>
              <a:gd name="T97" fmla="*/ 623 h 1427"/>
              <a:gd name="T98" fmla="*/ 855 w 947"/>
              <a:gd name="T99" fmla="*/ 504 h 1427"/>
              <a:gd name="T100" fmla="*/ 525 w 947"/>
              <a:gd name="T101" fmla="*/ 862 h 1427"/>
              <a:gd name="T102" fmla="*/ 559 w 947"/>
              <a:gd name="T103" fmla="*/ 702 h 1427"/>
              <a:gd name="T104" fmla="*/ 742 w 947"/>
              <a:gd name="T105" fmla="*/ 419 h 1427"/>
              <a:gd name="T106" fmla="*/ 158 w 947"/>
              <a:gd name="T107" fmla="*/ 573 h 1427"/>
              <a:gd name="T108" fmla="*/ 916 w 947"/>
              <a:gd name="T109" fmla="*/ 475 h 1427"/>
              <a:gd name="T110" fmla="*/ 41 w 947"/>
              <a:gd name="T111" fmla="*/ 455 h 1427"/>
              <a:gd name="T112" fmla="*/ 407 w 947"/>
              <a:gd name="T113" fmla="*/ 651 h 1427"/>
              <a:gd name="T114" fmla="*/ 35 w 947"/>
              <a:gd name="T115" fmla="*/ 472 h 1427"/>
              <a:gd name="T116" fmla="*/ 841 w 947"/>
              <a:gd name="T117" fmla="*/ 311 h 1427"/>
              <a:gd name="T118" fmla="*/ 559 w 947"/>
              <a:gd name="T119" fmla="*/ 992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47" h="1427">
                <a:moveTo>
                  <a:pt x="612" y="892"/>
                </a:moveTo>
                <a:cubicBezTo>
                  <a:pt x="638" y="896"/>
                  <a:pt x="662" y="920"/>
                  <a:pt x="664" y="945"/>
                </a:cubicBezTo>
                <a:cubicBezTo>
                  <a:pt x="665" y="960"/>
                  <a:pt x="667" y="975"/>
                  <a:pt x="668" y="993"/>
                </a:cubicBezTo>
                <a:cubicBezTo>
                  <a:pt x="646" y="993"/>
                  <a:pt x="626" y="994"/>
                  <a:pt x="606" y="992"/>
                </a:cubicBezTo>
                <a:cubicBezTo>
                  <a:pt x="586" y="991"/>
                  <a:pt x="571" y="995"/>
                  <a:pt x="571" y="1020"/>
                </a:cubicBezTo>
                <a:cubicBezTo>
                  <a:pt x="577" y="1020"/>
                  <a:pt x="585" y="1019"/>
                  <a:pt x="593" y="1019"/>
                </a:cubicBezTo>
                <a:cubicBezTo>
                  <a:pt x="594" y="1020"/>
                  <a:pt x="594" y="1021"/>
                  <a:pt x="595" y="1023"/>
                </a:cubicBezTo>
                <a:cubicBezTo>
                  <a:pt x="587" y="1028"/>
                  <a:pt x="579" y="1033"/>
                  <a:pt x="571" y="1039"/>
                </a:cubicBezTo>
                <a:cubicBezTo>
                  <a:pt x="576" y="1043"/>
                  <a:pt x="580" y="1047"/>
                  <a:pt x="589" y="1055"/>
                </a:cubicBezTo>
                <a:cubicBezTo>
                  <a:pt x="580" y="1053"/>
                  <a:pt x="575" y="1054"/>
                  <a:pt x="572" y="1052"/>
                </a:cubicBezTo>
                <a:cubicBezTo>
                  <a:pt x="560" y="1044"/>
                  <a:pt x="550" y="1047"/>
                  <a:pt x="542" y="1056"/>
                </a:cubicBezTo>
                <a:cubicBezTo>
                  <a:pt x="533" y="1066"/>
                  <a:pt x="519" y="1073"/>
                  <a:pt x="518" y="1090"/>
                </a:cubicBezTo>
                <a:cubicBezTo>
                  <a:pt x="517" y="1096"/>
                  <a:pt x="507" y="1104"/>
                  <a:pt x="500" y="1106"/>
                </a:cubicBezTo>
                <a:cubicBezTo>
                  <a:pt x="485" y="1111"/>
                  <a:pt x="484" y="1117"/>
                  <a:pt x="495" y="1126"/>
                </a:cubicBezTo>
                <a:cubicBezTo>
                  <a:pt x="507" y="1134"/>
                  <a:pt x="510" y="1143"/>
                  <a:pt x="503" y="1156"/>
                </a:cubicBezTo>
                <a:cubicBezTo>
                  <a:pt x="500" y="1163"/>
                  <a:pt x="501" y="1171"/>
                  <a:pt x="501" y="1178"/>
                </a:cubicBezTo>
                <a:cubicBezTo>
                  <a:pt x="501" y="1252"/>
                  <a:pt x="500" y="1327"/>
                  <a:pt x="501" y="1402"/>
                </a:cubicBezTo>
                <a:cubicBezTo>
                  <a:pt x="501" y="1419"/>
                  <a:pt x="497" y="1427"/>
                  <a:pt x="479" y="1424"/>
                </a:cubicBezTo>
                <a:cubicBezTo>
                  <a:pt x="471" y="1424"/>
                  <a:pt x="463" y="1426"/>
                  <a:pt x="457" y="1423"/>
                </a:cubicBezTo>
                <a:cubicBezTo>
                  <a:pt x="452" y="1422"/>
                  <a:pt x="445" y="1415"/>
                  <a:pt x="445" y="1410"/>
                </a:cubicBezTo>
                <a:cubicBezTo>
                  <a:pt x="444" y="1346"/>
                  <a:pt x="444" y="1281"/>
                  <a:pt x="444" y="1213"/>
                </a:cubicBezTo>
                <a:cubicBezTo>
                  <a:pt x="463" y="1213"/>
                  <a:pt x="479" y="1213"/>
                  <a:pt x="495" y="1213"/>
                </a:cubicBezTo>
                <a:cubicBezTo>
                  <a:pt x="495" y="1210"/>
                  <a:pt x="495" y="1208"/>
                  <a:pt x="495" y="1205"/>
                </a:cubicBezTo>
                <a:cubicBezTo>
                  <a:pt x="479" y="1205"/>
                  <a:pt x="463" y="1205"/>
                  <a:pt x="448" y="1205"/>
                </a:cubicBezTo>
                <a:cubicBezTo>
                  <a:pt x="444" y="1183"/>
                  <a:pt x="441" y="1163"/>
                  <a:pt x="438" y="1142"/>
                </a:cubicBezTo>
                <a:cubicBezTo>
                  <a:pt x="438" y="1138"/>
                  <a:pt x="443" y="1133"/>
                  <a:pt x="446" y="1128"/>
                </a:cubicBezTo>
                <a:cubicBezTo>
                  <a:pt x="449" y="1123"/>
                  <a:pt x="452" y="1119"/>
                  <a:pt x="455" y="1115"/>
                </a:cubicBezTo>
                <a:cubicBezTo>
                  <a:pt x="451" y="1112"/>
                  <a:pt x="447" y="1110"/>
                  <a:pt x="443" y="1107"/>
                </a:cubicBezTo>
                <a:cubicBezTo>
                  <a:pt x="438" y="1103"/>
                  <a:pt x="430" y="1100"/>
                  <a:pt x="429" y="1095"/>
                </a:cubicBezTo>
                <a:cubicBezTo>
                  <a:pt x="423" y="1072"/>
                  <a:pt x="406" y="1060"/>
                  <a:pt x="390" y="1046"/>
                </a:cubicBezTo>
                <a:cubicBezTo>
                  <a:pt x="380" y="1049"/>
                  <a:pt x="370" y="1053"/>
                  <a:pt x="361" y="1056"/>
                </a:cubicBezTo>
                <a:cubicBezTo>
                  <a:pt x="360" y="1055"/>
                  <a:pt x="359" y="1053"/>
                  <a:pt x="358" y="1052"/>
                </a:cubicBezTo>
                <a:cubicBezTo>
                  <a:pt x="363" y="1048"/>
                  <a:pt x="367" y="1044"/>
                  <a:pt x="372" y="1039"/>
                </a:cubicBezTo>
                <a:cubicBezTo>
                  <a:pt x="364" y="1033"/>
                  <a:pt x="357" y="1028"/>
                  <a:pt x="350" y="1022"/>
                </a:cubicBezTo>
                <a:cubicBezTo>
                  <a:pt x="350" y="1021"/>
                  <a:pt x="351" y="1020"/>
                  <a:pt x="351" y="1019"/>
                </a:cubicBezTo>
                <a:cubicBezTo>
                  <a:pt x="359" y="1019"/>
                  <a:pt x="366" y="1019"/>
                  <a:pt x="374" y="1020"/>
                </a:cubicBezTo>
                <a:cubicBezTo>
                  <a:pt x="371" y="1001"/>
                  <a:pt x="364" y="989"/>
                  <a:pt x="342" y="991"/>
                </a:cubicBezTo>
                <a:cubicBezTo>
                  <a:pt x="338" y="991"/>
                  <a:pt x="333" y="985"/>
                  <a:pt x="332" y="984"/>
                </a:cubicBezTo>
                <a:cubicBezTo>
                  <a:pt x="313" y="988"/>
                  <a:pt x="297" y="990"/>
                  <a:pt x="280" y="993"/>
                </a:cubicBezTo>
                <a:cubicBezTo>
                  <a:pt x="269" y="952"/>
                  <a:pt x="280" y="921"/>
                  <a:pt x="312" y="900"/>
                </a:cubicBezTo>
                <a:cubicBezTo>
                  <a:pt x="311" y="905"/>
                  <a:pt x="312" y="913"/>
                  <a:pt x="309" y="915"/>
                </a:cubicBezTo>
                <a:cubicBezTo>
                  <a:pt x="292" y="926"/>
                  <a:pt x="295" y="944"/>
                  <a:pt x="291" y="960"/>
                </a:cubicBezTo>
                <a:cubicBezTo>
                  <a:pt x="289" y="971"/>
                  <a:pt x="296" y="976"/>
                  <a:pt x="305" y="973"/>
                </a:cubicBezTo>
                <a:cubicBezTo>
                  <a:pt x="317" y="969"/>
                  <a:pt x="327" y="962"/>
                  <a:pt x="338" y="957"/>
                </a:cubicBezTo>
                <a:cubicBezTo>
                  <a:pt x="327" y="948"/>
                  <a:pt x="317" y="941"/>
                  <a:pt x="307" y="934"/>
                </a:cubicBezTo>
                <a:cubicBezTo>
                  <a:pt x="308" y="933"/>
                  <a:pt x="309" y="931"/>
                  <a:pt x="310" y="930"/>
                </a:cubicBezTo>
                <a:cubicBezTo>
                  <a:pt x="320" y="931"/>
                  <a:pt x="330" y="932"/>
                  <a:pt x="345" y="934"/>
                </a:cubicBezTo>
                <a:cubicBezTo>
                  <a:pt x="331" y="920"/>
                  <a:pt x="332" y="901"/>
                  <a:pt x="311" y="901"/>
                </a:cubicBezTo>
                <a:cubicBezTo>
                  <a:pt x="319" y="892"/>
                  <a:pt x="327" y="884"/>
                  <a:pt x="337" y="873"/>
                </a:cubicBezTo>
                <a:cubicBezTo>
                  <a:pt x="327" y="862"/>
                  <a:pt x="318" y="851"/>
                  <a:pt x="307" y="841"/>
                </a:cubicBezTo>
                <a:cubicBezTo>
                  <a:pt x="294" y="829"/>
                  <a:pt x="282" y="817"/>
                  <a:pt x="279" y="797"/>
                </a:cubicBezTo>
                <a:cubicBezTo>
                  <a:pt x="266" y="731"/>
                  <a:pt x="252" y="664"/>
                  <a:pt x="238" y="598"/>
                </a:cubicBezTo>
                <a:cubicBezTo>
                  <a:pt x="233" y="575"/>
                  <a:pt x="227" y="553"/>
                  <a:pt x="222" y="530"/>
                </a:cubicBezTo>
                <a:cubicBezTo>
                  <a:pt x="221" y="524"/>
                  <a:pt x="223" y="516"/>
                  <a:pt x="226" y="511"/>
                </a:cubicBezTo>
                <a:cubicBezTo>
                  <a:pt x="236" y="496"/>
                  <a:pt x="247" y="483"/>
                  <a:pt x="258" y="468"/>
                </a:cubicBezTo>
                <a:cubicBezTo>
                  <a:pt x="211" y="456"/>
                  <a:pt x="188" y="470"/>
                  <a:pt x="196" y="527"/>
                </a:cubicBezTo>
                <a:cubicBezTo>
                  <a:pt x="222" y="537"/>
                  <a:pt x="226" y="553"/>
                  <a:pt x="209" y="574"/>
                </a:cubicBezTo>
                <a:cubicBezTo>
                  <a:pt x="195" y="592"/>
                  <a:pt x="197" y="614"/>
                  <a:pt x="212" y="630"/>
                </a:cubicBezTo>
                <a:cubicBezTo>
                  <a:pt x="215" y="633"/>
                  <a:pt x="216" y="638"/>
                  <a:pt x="216" y="643"/>
                </a:cubicBezTo>
                <a:cubicBezTo>
                  <a:pt x="216" y="765"/>
                  <a:pt x="215" y="887"/>
                  <a:pt x="215" y="1008"/>
                </a:cubicBezTo>
                <a:cubicBezTo>
                  <a:pt x="215" y="1010"/>
                  <a:pt x="214" y="1012"/>
                  <a:pt x="214" y="1016"/>
                </a:cubicBezTo>
                <a:cubicBezTo>
                  <a:pt x="195" y="1016"/>
                  <a:pt x="177" y="1016"/>
                  <a:pt x="159" y="1016"/>
                </a:cubicBezTo>
                <a:cubicBezTo>
                  <a:pt x="158" y="1014"/>
                  <a:pt x="157" y="1013"/>
                  <a:pt x="157" y="1012"/>
                </a:cubicBezTo>
                <a:cubicBezTo>
                  <a:pt x="154" y="1003"/>
                  <a:pt x="160" y="988"/>
                  <a:pt x="142" y="989"/>
                </a:cubicBezTo>
                <a:cubicBezTo>
                  <a:pt x="124" y="991"/>
                  <a:pt x="133" y="1005"/>
                  <a:pt x="132" y="1014"/>
                </a:cubicBezTo>
                <a:cubicBezTo>
                  <a:pt x="131" y="1018"/>
                  <a:pt x="132" y="1022"/>
                  <a:pt x="132" y="1026"/>
                </a:cubicBezTo>
                <a:cubicBezTo>
                  <a:pt x="133" y="1070"/>
                  <a:pt x="132" y="1071"/>
                  <a:pt x="89" y="1068"/>
                </a:cubicBezTo>
                <a:cubicBezTo>
                  <a:pt x="77" y="1068"/>
                  <a:pt x="72" y="1064"/>
                  <a:pt x="72" y="1052"/>
                </a:cubicBezTo>
                <a:cubicBezTo>
                  <a:pt x="72" y="1018"/>
                  <a:pt x="72" y="984"/>
                  <a:pt x="71" y="950"/>
                </a:cubicBezTo>
                <a:cubicBezTo>
                  <a:pt x="70" y="905"/>
                  <a:pt x="69" y="861"/>
                  <a:pt x="69" y="816"/>
                </a:cubicBezTo>
                <a:cubicBezTo>
                  <a:pt x="69" y="769"/>
                  <a:pt x="69" y="721"/>
                  <a:pt x="69" y="674"/>
                </a:cubicBezTo>
                <a:cubicBezTo>
                  <a:pt x="91" y="671"/>
                  <a:pt x="96" y="657"/>
                  <a:pt x="96" y="642"/>
                </a:cubicBezTo>
                <a:cubicBezTo>
                  <a:pt x="97" y="616"/>
                  <a:pt x="95" y="590"/>
                  <a:pt x="94" y="564"/>
                </a:cubicBezTo>
                <a:cubicBezTo>
                  <a:pt x="93" y="560"/>
                  <a:pt x="92" y="556"/>
                  <a:pt x="94" y="553"/>
                </a:cubicBezTo>
                <a:cubicBezTo>
                  <a:pt x="99" y="539"/>
                  <a:pt x="98" y="533"/>
                  <a:pt x="81" y="532"/>
                </a:cubicBezTo>
                <a:cubicBezTo>
                  <a:pt x="75" y="532"/>
                  <a:pt x="69" y="523"/>
                  <a:pt x="62" y="517"/>
                </a:cubicBezTo>
                <a:cubicBezTo>
                  <a:pt x="60" y="518"/>
                  <a:pt x="59" y="520"/>
                  <a:pt x="58" y="522"/>
                </a:cubicBezTo>
                <a:cubicBezTo>
                  <a:pt x="53" y="528"/>
                  <a:pt x="47" y="539"/>
                  <a:pt x="45" y="538"/>
                </a:cubicBezTo>
                <a:cubicBezTo>
                  <a:pt x="35" y="535"/>
                  <a:pt x="20" y="529"/>
                  <a:pt x="18" y="522"/>
                </a:cubicBezTo>
                <a:cubicBezTo>
                  <a:pt x="16" y="509"/>
                  <a:pt x="7" y="504"/>
                  <a:pt x="0" y="497"/>
                </a:cubicBezTo>
                <a:cubicBezTo>
                  <a:pt x="0" y="489"/>
                  <a:pt x="0" y="481"/>
                  <a:pt x="0" y="473"/>
                </a:cubicBezTo>
                <a:cubicBezTo>
                  <a:pt x="9" y="467"/>
                  <a:pt x="18" y="462"/>
                  <a:pt x="27" y="456"/>
                </a:cubicBezTo>
                <a:cubicBezTo>
                  <a:pt x="24" y="453"/>
                  <a:pt x="20" y="447"/>
                  <a:pt x="15" y="442"/>
                </a:cubicBezTo>
                <a:cubicBezTo>
                  <a:pt x="25" y="425"/>
                  <a:pt x="33" y="412"/>
                  <a:pt x="57" y="421"/>
                </a:cubicBezTo>
                <a:cubicBezTo>
                  <a:pt x="67" y="425"/>
                  <a:pt x="82" y="418"/>
                  <a:pt x="97" y="415"/>
                </a:cubicBezTo>
                <a:cubicBezTo>
                  <a:pt x="97" y="392"/>
                  <a:pt x="98" y="365"/>
                  <a:pt x="97" y="338"/>
                </a:cubicBezTo>
                <a:cubicBezTo>
                  <a:pt x="97" y="333"/>
                  <a:pt x="89" y="327"/>
                  <a:pt x="83" y="325"/>
                </a:cubicBezTo>
                <a:cubicBezTo>
                  <a:pt x="61" y="316"/>
                  <a:pt x="47" y="300"/>
                  <a:pt x="44" y="276"/>
                </a:cubicBezTo>
                <a:cubicBezTo>
                  <a:pt x="42" y="249"/>
                  <a:pt x="60" y="227"/>
                  <a:pt x="89" y="222"/>
                </a:cubicBezTo>
                <a:cubicBezTo>
                  <a:pt x="120" y="217"/>
                  <a:pt x="141" y="230"/>
                  <a:pt x="149" y="258"/>
                </a:cubicBezTo>
                <a:cubicBezTo>
                  <a:pt x="150" y="262"/>
                  <a:pt x="151" y="266"/>
                  <a:pt x="153" y="271"/>
                </a:cubicBezTo>
                <a:cubicBezTo>
                  <a:pt x="163" y="262"/>
                  <a:pt x="173" y="255"/>
                  <a:pt x="182" y="247"/>
                </a:cubicBezTo>
                <a:cubicBezTo>
                  <a:pt x="193" y="237"/>
                  <a:pt x="190" y="225"/>
                  <a:pt x="177" y="216"/>
                </a:cubicBezTo>
                <a:cubicBezTo>
                  <a:pt x="155" y="203"/>
                  <a:pt x="146" y="182"/>
                  <a:pt x="152" y="157"/>
                </a:cubicBezTo>
                <a:cubicBezTo>
                  <a:pt x="156" y="135"/>
                  <a:pt x="170" y="120"/>
                  <a:pt x="190" y="116"/>
                </a:cubicBezTo>
                <a:cubicBezTo>
                  <a:pt x="213" y="112"/>
                  <a:pt x="238" y="123"/>
                  <a:pt x="250" y="144"/>
                </a:cubicBezTo>
                <a:cubicBezTo>
                  <a:pt x="259" y="160"/>
                  <a:pt x="261" y="178"/>
                  <a:pt x="247" y="194"/>
                </a:cubicBezTo>
                <a:cubicBezTo>
                  <a:pt x="248" y="178"/>
                  <a:pt x="259" y="161"/>
                  <a:pt x="244" y="147"/>
                </a:cubicBezTo>
                <a:cubicBezTo>
                  <a:pt x="241" y="154"/>
                  <a:pt x="237" y="161"/>
                  <a:pt x="237" y="168"/>
                </a:cubicBezTo>
                <a:cubicBezTo>
                  <a:pt x="239" y="176"/>
                  <a:pt x="244" y="185"/>
                  <a:pt x="248" y="193"/>
                </a:cubicBezTo>
                <a:cubicBezTo>
                  <a:pt x="249" y="204"/>
                  <a:pt x="251" y="216"/>
                  <a:pt x="254" y="232"/>
                </a:cubicBezTo>
                <a:cubicBezTo>
                  <a:pt x="287" y="204"/>
                  <a:pt x="319" y="200"/>
                  <a:pt x="354" y="206"/>
                </a:cubicBezTo>
                <a:cubicBezTo>
                  <a:pt x="360" y="207"/>
                  <a:pt x="371" y="202"/>
                  <a:pt x="374" y="196"/>
                </a:cubicBezTo>
                <a:cubicBezTo>
                  <a:pt x="388" y="177"/>
                  <a:pt x="402" y="157"/>
                  <a:pt x="412" y="136"/>
                </a:cubicBezTo>
                <a:cubicBezTo>
                  <a:pt x="428" y="105"/>
                  <a:pt x="442" y="72"/>
                  <a:pt x="456" y="39"/>
                </a:cubicBezTo>
                <a:cubicBezTo>
                  <a:pt x="459" y="32"/>
                  <a:pt x="457" y="22"/>
                  <a:pt x="459" y="14"/>
                </a:cubicBezTo>
                <a:cubicBezTo>
                  <a:pt x="459" y="10"/>
                  <a:pt x="460" y="4"/>
                  <a:pt x="463" y="2"/>
                </a:cubicBezTo>
                <a:cubicBezTo>
                  <a:pt x="467" y="0"/>
                  <a:pt x="473" y="0"/>
                  <a:pt x="478" y="2"/>
                </a:cubicBezTo>
                <a:cubicBezTo>
                  <a:pt x="481" y="3"/>
                  <a:pt x="482" y="9"/>
                  <a:pt x="483" y="13"/>
                </a:cubicBezTo>
                <a:cubicBezTo>
                  <a:pt x="486" y="23"/>
                  <a:pt x="485" y="34"/>
                  <a:pt x="489" y="43"/>
                </a:cubicBezTo>
                <a:cubicBezTo>
                  <a:pt x="507" y="83"/>
                  <a:pt x="525" y="123"/>
                  <a:pt x="544" y="162"/>
                </a:cubicBezTo>
                <a:cubicBezTo>
                  <a:pt x="549" y="172"/>
                  <a:pt x="556" y="181"/>
                  <a:pt x="563" y="190"/>
                </a:cubicBezTo>
                <a:cubicBezTo>
                  <a:pt x="575" y="204"/>
                  <a:pt x="590" y="209"/>
                  <a:pt x="609" y="206"/>
                </a:cubicBezTo>
                <a:cubicBezTo>
                  <a:pt x="636" y="203"/>
                  <a:pt x="662" y="205"/>
                  <a:pt x="684" y="229"/>
                </a:cubicBezTo>
                <a:cubicBezTo>
                  <a:pt x="692" y="218"/>
                  <a:pt x="700" y="208"/>
                  <a:pt x="704" y="198"/>
                </a:cubicBezTo>
                <a:cubicBezTo>
                  <a:pt x="706" y="193"/>
                  <a:pt x="704" y="184"/>
                  <a:pt x="701" y="179"/>
                </a:cubicBezTo>
                <a:cubicBezTo>
                  <a:pt x="679" y="140"/>
                  <a:pt x="688" y="108"/>
                  <a:pt x="725" y="95"/>
                </a:cubicBezTo>
                <a:cubicBezTo>
                  <a:pt x="744" y="89"/>
                  <a:pt x="763" y="91"/>
                  <a:pt x="779" y="106"/>
                </a:cubicBezTo>
                <a:cubicBezTo>
                  <a:pt x="794" y="121"/>
                  <a:pt x="800" y="139"/>
                  <a:pt x="792" y="160"/>
                </a:cubicBezTo>
                <a:cubicBezTo>
                  <a:pt x="790" y="148"/>
                  <a:pt x="789" y="135"/>
                  <a:pt x="787" y="123"/>
                </a:cubicBezTo>
                <a:cubicBezTo>
                  <a:pt x="786" y="123"/>
                  <a:pt x="785" y="123"/>
                  <a:pt x="784" y="124"/>
                </a:cubicBezTo>
                <a:cubicBezTo>
                  <a:pt x="782" y="132"/>
                  <a:pt x="780" y="139"/>
                  <a:pt x="779" y="142"/>
                </a:cubicBezTo>
                <a:cubicBezTo>
                  <a:pt x="781" y="154"/>
                  <a:pt x="782" y="161"/>
                  <a:pt x="783" y="174"/>
                </a:cubicBezTo>
                <a:cubicBezTo>
                  <a:pt x="788" y="167"/>
                  <a:pt x="790" y="163"/>
                  <a:pt x="793" y="159"/>
                </a:cubicBezTo>
                <a:cubicBezTo>
                  <a:pt x="785" y="170"/>
                  <a:pt x="778" y="182"/>
                  <a:pt x="768" y="191"/>
                </a:cubicBezTo>
                <a:cubicBezTo>
                  <a:pt x="757" y="201"/>
                  <a:pt x="750" y="233"/>
                  <a:pt x="760" y="244"/>
                </a:cubicBezTo>
                <a:cubicBezTo>
                  <a:pt x="775" y="261"/>
                  <a:pt x="789" y="277"/>
                  <a:pt x="805" y="295"/>
                </a:cubicBezTo>
                <a:cubicBezTo>
                  <a:pt x="806" y="292"/>
                  <a:pt x="808" y="288"/>
                  <a:pt x="807" y="284"/>
                </a:cubicBezTo>
                <a:cubicBezTo>
                  <a:pt x="804" y="255"/>
                  <a:pt x="811" y="238"/>
                  <a:pt x="833" y="227"/>
                </a:cubicBezTo>
                <a:cubicBezTo>
                  <a:pt x="854" y="216"/>
                  <a:pt x="876" y="215"/>
                  <a:pt x="895" y="230"/>
                </a:cubicBezTo>
                <a:cubicBezTo>
                  <a:pt x="915" y="245"/>
                  <a:pt x="915" y="266"/>
                  <a:pt x="908" y="288"/>
                </a:cubicBezTo>
                <a:cubicBezTo>
                  <a:pt x="907" y="275"/>
                  <a:pt x="906" y="263"/>
                  <a:pt x="905" y="251"/>
                </a:cubicBezTo>
                <a:cubicBezTo>
                  <a:pt x="903" y="251"/>
                  <a:pt x="900" y="251"/>
                  <a:pt x="897" y="252"/>
                </a:cubicBezTo>
                <a:cubicBezTo>
                  <a:pt x="897" y="266"/>
                  <a:pt x="897" y="281"/>
                  <a:pt x="897" y="295"/>
                </a:cubicBezTo>
                <a:cubicBezTo>
                  <a:pt x="899" y="295"/>
                  <a:pt x="900" y="296"/>
                  <a:pt x="901" y="296"/>
                </a:cubicBezTo>
                <a:cubicBezTo>
                  <a:pt x="904" y="293"/>
                  <a:pt x="906" y="290"/>
                  <a:pt x="908" y="287"/>
                </a:cubicBezTo>
                <a:cubicBezTo>
                  <a:pt x="903" y="315"/>
                  <a:pt x="893" y="321"/>
                  <a:pt x="848" y="326"/>
                </a:cubicBezTo>
                <a:cubicBezTo>
                  <a:pt x="848" y="358"/>
                  <a:pt x="848" y="390"/>
                  <a:pt x="848" y="420"/>
                </a:cubicBezTo>
                <a:cubicBezTo>
                  <a:pt x="866" y="419"/>
                  <a:pt x="885" y="416"/>
                  <a:pt x="904" y="418"/>
                </a:cubicBezTo>
                <a:cubicBezTo>
                  <a:pt x="912" y="419"/>
                  <a:pt x="922" y="428"/>
                  <a:pt x="925" y="436"/>
                </a:cubicBezTo>
                <a:cubicBezTo>
                  <a:pt x="928" y="441"/>
                  <a:pt x="921" y="451"/>
                  <a:pt x="917" y="460"/>
                </a:cubicBezTo>
                <a:cubicBezTo>
                  <a:pt x="935" y="460"/>
                  <a:pt x="947" y="467"/>
                  <a:pt x="944" y="489"/>
                </a:cubicBezTo>
                <a:cubicBezTo>
                  <a:pt x="943" y="492"/>
                  <a:pt x="943" y="496"/>
                  <a:pt x="942" y="499"/>
                </a:cubicBezTo>
                <a:cubicBezTo>
                  <a:pt x="934" y="510"/>
                  <a:pt x="927" y="522"/>
                  <a:pt x="918" y="532"/>
                </a:cubicBezTo>
                <a:cubicBezTo>
                  <a:pt x="913" y="537"/>
                  <a:pt x="904" y="537"/>
                  <a:pt x="895" y="540"/>
                </a:cubicBezTo>
                <a:cubicBezTo>
                  <a:pt x="891" y="532"/>
                  <a:pt x="887" y="524"/>
                  <a:pt x="884" y="520"/>
                </a:cubicBezTo>
                <a:cubicBezTo>
                  <a:pt x="873" y="525"/>
                  <a:pt x="864" y="528"/>
                  <a:pt x="855" y="533"/>
                </a:cubicBezTo>
                <a:cubicBezTo>
                  <a:pt x="851" y="535"/>
                  <a:pt x="847" y="539"/>
                  <a:pt x="847" y="542"/>
                </a:cubicBezTo>
                <a:cubicBezTo>
                  <a:pt x="847" y="575"/>
                  <a:pt x="847" y="607"/>
                  <a:pt x="848" y="639"/>
                </a:cubicBezTo>
                <a:cubicBezTo>
                  <a:pt x="849" y="652"/>
                  <a:pt x="848" y="668"/>
                  <a:pt x="866" y="672"/>
                </a:cubicBezTo>
                <a:cubicBezTo>
                  <a:pt x="869" y="673"/>
                  <a:pt x="871" y="680"/>
                  <a:pt x="871" y="683"/>
                </a:cubicBezTo>
                <a:cubicBezTo>
                  <a:pt x="871" y="809"/>
                  <a:pt x="871" y="935"/>
                  <a:pt x="871" y="1061"/>
                </a:cubicBezTo>
                <a:cubicBezTo>
                  <a:pt x="871" y="1062"/>
                  <a:pt x="870" y="1064"/>
                  <a:pt x="869" y="1066"/>
                </a:cubicBezTo>
                <a:cubicBezTo>
                  <a:pt x="852" y="1066"/>
                  <a:pt x="835" y="1066"/>
                  <a:pt x="815" y="1066"/>
                </a:cubicBezTo>
                <a:cubicBezTo>
                  <a:pt x="815" y="1046"/>
                  <a:pt x="816" y="1028"/>
                  <a:pt x="815" y="1009"/>
                </a:cubicBezTo>
                <a:cubicBezTo>
                  <a:pt x="815" y="1000"/>
                  <a:pt x="816" y="989"/>
                  <a:pt x="802" y="989"/>
                </a:cubicBezTo>
                <a:cubicBezTo>
                  <a:pt x="789" y="989"/>
                  <a:pt x="790" y="997"/>
                  <a:pt x="788" y="1006"/>
                </a:cubicBezTo>
                <a:cubicBezTo>
                  <a:pt x="787" y="1011"/>
                  <a:pt x="780" y="1018"/>
                  <a:pt x="775" y="1019"/>
                </a:cubicBezTo>
                <a:cubicBezTo>
                  <a:pt x="761" y="1021"/>
                  <a:pt x="746" y="1020"/>
                  <a:pt x="728" y="1020"/>
                </a:cubicBezTo>
                <a:cubicBezTo>
                  <a:pt x="728" y="1008"/>
                  <a:pt x="728" y="1001"/>
                  <a:pt x="728" y="993"/>
                </a:cubicBezTo>
                <a:cubicBezTo>
                  <a:pt x="728" y="879"/>
                  <a:pt x="728" y="765"/>
                  <a:pt x="728" y="651"/>
                </a:cubicBezTo>
                <a:cubicBezTo>
                  <a:pt x="728" y="641"/>
                  <a:pt x="727" y="632"/>
                  <a:pt x="740" y="625"/>
                </a:cubicBezTo>
                <a:cubicBezTo>
                  <a:pt x="744" y="622"/>
                  <a:pt x="745" y="607"/>
                  <a:pt x="743" y="598"/>
                </a:cubicBezTo>
                <a:cubicBezTo>
                  <a:pt x="740" y="587"/>
                  <a:pt x="732" y="577"/>
                  <a:pt x="727" y="566"/>
                </a:cubicBezTo>
                <a:cubicBezTo>
                  <a:pt x="720" y="550"/>
                  <a:pt x="728" y="534"/>
                  <a:pt x="747" y="526"/>
                </a:cubicBezTo>
                <a:cubicBezTo>
                  <a:pt x="756" y="474"/>
                  <a:pt x="738" y="457"/>
                  <a:pt x="688" y="466"/>
                </a:cubicBezTo>
                <a:cubicBezTo>
                  <a:pt x="698" y="481"/>
                  <a:pt x="703" y="499"/>
                  <a:pt x="715" y="508"/>
                </a:cubicBezTo>
                <a:cubicBezTo>
                  <a:pt x="731" y="520"/>
                  <a:pt x="718" y="531"/>
                  <a:pt x="717" y="541"/>
                </a:cubicBezTo>
                <a:cubicBezTo>
                  <a:pt x="717" y="561"/>
                  <a:pt x="709" y="580"/>
                  <a:pt x="704" y="600"/>
                </a:cubicBezTo>
                <a:cubicBezTo>
                  <a:pt x="704" y="601"/>
                  <a:pt x="704" y="601"/>
                  <a:pt x="704" y="601"/>
                </a:cubicBezTo>
                <a:cubicBezTo>
                  <a:pt x="703" y="593"/>
                  <a:pt x="699" y="585"/>
                  <a:pt x="699" y="577"/>
                </a:cubicBezTo>
                <a:cubicBezTo>
                  <a:pt x="700" y="565"/>
                  <a:pt x="702" y="553"/>
                  <a:pt x="704" y="540"/>
                </a:cubicBezTo>
                <a:cubicBezTo>
                  <a:pt x="692" y="580"/>
                  <a:pt x="683" y="620"/>
                  <a:pt x="674" y="659"/>
                </a:cubicBezTo>
                <a:cubicBezTo>
                  <a:pt x="668" y="686"/>
                  <a:pt x="663" y="714"/>
                  <a:pt x="654" y="740"/>
                </a:cubicBezTo>
                <a:cubicBezTo>
                  <a:pt x="648" y="757"/>
                  <a:pt x="650" y="773"/>
                  <a:pt x="649" y="790"/>
                </a:cubicBezTo>
                <a:cubicBezTo>
                  <a:pt x="654" y="785"/>
                  <a:pt x="656" y="778"/>
                  <a:pt x="657" y="772"/>
                </a:cubicBezTo>
                <a:cubicBezTo>
                  <a:pt x="664" y="746"/>
                  <a:pt x="670" y="719"/>
                  <a:pt x="676" y="693"/>
                </a:cubicBezTo>
                <a:cubicBezTo>
                  <a:pt x="676" y="692"/>
                  <a:pt x="676" y="692"/>
                  <a:pt x="676" y="692"/>
                </a:cubicBezTo>
                <a:cubicBezTo>
                  <a:pt x="678" y="699"/>
                  <a:pt x="682" y="706"/>
                  <a:pt x="681" y="712"/>
                </a:cubicBezTo>
                <a:cubicBezTo>
                  <a:pt x="675" y="746"/>
                  <a:pt x="668" y="779"/>
                  <a:pt x="661" y="812"/>
                </a:cubicBezTo>
                <a:cubicBezTo>
                  <a:pt x="659" y="818"/>
                  <a:pt x="654" y="824"/>
                  <a:pt x="649" y="830"/>
                </a:cubicBezTo>
                <a:cubicBezTo>
                  <a:pt x="642" y="838"/>
                  <a:pt x="634" y="847"/>
                  <a:pt x="625" y="854"/>
                </a:cubicBezTo>
                <a:cubicBezTo>
                  <a:pt x="612" y="865"/>
                  <a:pt x="609" y="877"/>
                  <a:pt x="612" y="893"/>
                </a:cubicBezTo>
                <a:cubicBezTo>
                  <a:pt x="605" y="888"/>
                  <a:pt x="597" y="884"/>
                  <a:pt x="589" y="879"/>
                </a:cubicBezTo>
                <a:cubicBezTo>
                  <a:pt x="581" y="898"/>
                  <a:pt x="573" y="918"/>
                  <a:pt x="566" y="933"/>
                </a:cubicBezTo>
                <a:cubicBezTo>
                  <a:pt x="579" y="921"/>
                  <a:pt x="596" y="907"/>
                  <a:pt x="612" y="892"/>
                </a:cubicBezTo>
                <a:close/>
                <a:moveTo>
                  <a:pt x="528" y="944"/>
                </a:moveTo>
                <a:cubicBezTo>
                  <a:pt x="532" y="943"/>
                  <a:pt x="538" y="943"/>
                  <a:pt x="541" y="941"/>
                </a:cubicBezTo>
                <a:cubicBezTo>
                  <a:pt x="552" y="925"/>
                  <a:pt x="563" y="908"/>
                  <a:pt x="575" y="890"/>
                </a:cubicBezTo>
                <a:cubicBezTo>
                  <a:pt x="549" y="892"/>
                  <a:pt x="524" y="893"/>
                  <a:pt x="494" y="895"/>
                </a:cubicBezTo>
                <a:cubicBezTo>
                  <a:pt x="529" y="919"/>
                  <a:pt x="529" y="919"/>
                  <a:pt x="528" y="945"/>
                </a:cubicBezTo>
                <a:cubicBezTo>
                  <a:pt x="520" y="946"/>
                  <a:pt x="511" y="948"/>
                  <a:pt x="502" y="949"/>
                </a:cubicBezTo>
                <a:cubicBezTo>
                  <a:pt x="502" y="951"/>
                  <a:pt x="503" y="954"/>
                  <a:pt x="503" y="956"/>
                </a:cubicBezTo>
                <a:cubicBezTo>
                  <a:pt x="524" y="952"/>
                  <a:pt x="541" y="993"/>
                  <a:pt x="565" y="959"/>
                </a:cubicBezTo>
                <a:cubicBezTo>
                  <a:pt x="568" y="962"/>
                  <a:pt x="572" y="964"/>
                  <a:pt x="575" y="967"/>
                </a:cubicBezTo>
                <a:cubicBezTo>
                  <a:pt x="577" y="966"/>
                  <a:pt x="579" y="965"/>
                  <a:pt x="580" y="964"/>
                </a:cubicBezTo>
                <a:cubicBezTo>
                  <a:pt x="577" y="958"/>
                  <a:pt x="574" y="948"/>
                  <a:pt x="570" y="947"/>
                </a:cubicBezTo>
                <a:cubicBezTo>
                  <a:pt x="560" y="944"/>
                  <a:pt x="550" y="948"/>
                  <a:pt x="539" y="948"/>
                </a:cubicBezTo>
                <a:cubicBezTo>
                  <a:pt x="535" y="948"/>
                  <a:pt x="532" y="945"/>
                  <a:pt x="528" y="944"/>
                </a:cubicBezTo>
                <a:close/>
                <a:moveTo>
                  <a:pt x="715" y="327"/>
                </a:moveTo>
                <a:cubicBezTo>
                  <a:pt x="713" y="319"/>
                  <a:pt x="714" y="306"/>
                  <a:pt x="709" y="304"/>
                </a:cubicBezTo>
                <a:cubicBezTo>
                  <a:pt x="698" y="297"/>
                  <a:pt x="683" y="295"/>
                  <a:pt x="672" y="307"/>
                </a:cubicBezTo>
                <a:cubicBezTo>
                  <a:pt x="680" y="313"/>
                  <a:pt x="687" y="317"/>
                  <a:pt x="694" y="322"/>
                </a:cubicBezTo>
                <a:cubicBezTo>
                  <a:pt x="698" y="319"/>
                  <a:pt x="701" y="316"/>
                  <a:pt x="706" y="312"/>
                </a:cubicBezTo>
                <a:cubicBezTo>
                  <a:pt x="709" y="318"/>
                  <a:pt x="712" y="322"/>
                  <a:pt x="715" y="326"/>
                </a:cubicBezTo>
                <a:cubicBezTo>
                  <a:pt x="712" y="329"/>
                  <a:pt x="709" y="331"/>
                  <a:pt x="706" y="334"/>
                </a:cubicBezTo>
                <a:cubicBezTo>
                  <a:pt x="702" y="338"/>
                  <a:pt x="698" y="342"/>
                  <a:pt x="694" y="347"/>
                </a:cubicBezTo>
                <a:cubicBezTo>
                  <a:pt x="692" y="341"/>
                  <a:pt x="690" y="336"/>
                  <a:pt x="687" y="331"/>
                </a:cubicBezTo>
                <a:cubicBezTo>
                  <a:pt x="673" y="330"/>
                  <a:pt x="663" y="338"/>
                  <a:pt x="667" y="350"/>
                </a:cubicBezTo>
                <a:cubicBezTo>
                  <a:pt x="670" y="358"/>
                  <a:pt x="688" y="369"/>
                  <a:pt x="694" y="367"/>
                </a:cubicBezTo>
                <a:cubicBezTo>
                  <a:pt x="714" y="358"/>
                  <a:pt x="732" y="344"/>
                  <a:pt x="754" y="330"/>
                </a:cubicBezTo>
                <a:cubicBezTo>
                  <a:pt x="738" y="322"/>
                  <a:pt x="727" y="312"/>
                  <a:pt x="715" y="327"/>
                </a:cubicBezTo>
                <a:close/>
                <a:moveTo>
                  <a:pt x="414" y="948"/>
                </a:moveTo>
                <a:cubicBezTo>
                  <a:pt x="412" y="924"/>
                  <a:pt x="418" y="906"/>
                  <a:pt x="444" y="896"/>
                </a:cubicBezTo>
                <a:cubicBezTo>
                  <a:pt x="428" y="893"/>
                  <a:pt x="412" y="891"/>
                  <a:pt x="396" y="889"/>
                </a:cubicBezTo>
                <a:cubicBezTo>
                  <a:pt x="395" y="885"/>
                  <a:pt x="394" y="881"/>
                  <a:pt x="393" y="876"/>
                </a:cubicBezTo>
                <a:cubicBezTo>
                  <a:pt x="387" y="882"/>
                  <a:pt x="384" y="885"/>
                  <a:pt x="380" y="889"/>
                </a:cubicBezTo>
                <a:cubicBezTo>
                  <a:pt x="377" y="885"/>
                  <a:pt x="374" y="881"/>
                  <a:pt x="371" y="877"/>
                </a:cubicBezTo>
                <a:cubicBezTo>
                  <a:pt x="369" y="878"/>
                  <a:pt x="367" y="879"/>
                  <a:pt x="365" y="881"/>
                </a:cubicBezTo>
                <a:cubicBezTo>
                  <a:pt x="379" y="903"/>
                  <a:pt x="393" y="924"/>
                  <a:pt x="407" y="946"/>
                </a:cubicBezTo>
                <a:cubicBezTo>
                  <a:pt x="374" y="941"/>
                  <a:pt x="361" y="948"/>
                  <a:pt x="370" y="972"/>
                </a:cubicBezTo>
                <a:cubicBezTo>
                  <a:pt x="372" y="965"/>
                  <a:pt x="373" y="960"/>
                  <a:pt x="375" y="955"/>
                </a:cubicBezTo>
                <a:cubicBezTo>
                  <a:pt x="386" y="982"/>
                  <a:pt x="401" y="973"/>
                  <a:pt x="414" y="968"/>
                </a:cubicBezTo>
                <a:cubicBezTo>
                  <a:pt x="423" y="964"/>
                  <a:pt x="432" y="958"/>
                  <a:pt x="442" y="953"/>
                </a:cubicBezTo>
                <a:cubicBezTo>
                  <a:pt x="434" y="946"/>
                  <a:pt x="427" y="935"/>
                  <a:pt x="414" y="948"/>
                </a:cubicBezTo>
                <a:close/>
                <a:moveTo>
                  <a:pt x="579" y="278"/>
                </a:moveTo>
                <a:cubicBezTo>
                  <a:pt x="558" y="280"/>
                  <a:pt x="538" y="283"/>
                  <a:pt x="518" y="286"/>
                </a:cubicBezTo>
                <a:cubicBezTo>
                  <a:pt x="517" y="283"/>
                  <a:pt x="517" y="277"/>
                  <a:pt x="516" y="270"/>
                </a:cubicBezTo>
                <a:cubicBezTo>
                  <a:pt x="505" y="271"/>
                  <a:pt x="492" y="269"/>
                  <a:pt x="485" y="274"/>
                </a:cubicBezTo>
                <a:cubicBezTo>
                  <a:pt x="478" y="279"/>
                  <a:pt x="476" y="291"/>
                  <a:pt x="470" y="303"/>
                </a:cubicBezTo>
                <a:cubicBezTo>
                  <a:pt x="467" y="284"/>
                  <a:pt x="464" y="269"/>
                  <a:pt x="441" y="272"/>
                </a:cubicBezTo>
                <a:cubicBezTo>
                  <a:pt x="438" y="272"/>
                  <a:pt x="432" y="264"/>
                  <a:pt x="431" y="260"/>
                </a:cubicBezTo>
                <a:cubicBezTo>
                  <a:pt x="431" y="257"/>
                  <a:pt x="437" y="253"/>
                  <a:pt x="440" y="249"/>
                </a:cubicBezTo>
                <a:cubicBezTo>
                  <a:pt x="452" y="260"/>
                  <a:pt x="466" y="249"/>
                  <a:pt x="477" y="253"/>
                </a:cubicBezTo>
                <a:cubicBezTo>
                  <a:pt x="491" y="259"/>
                  <a:pt x="497" y="252"/>
                  <a:pt x="504" y="238"/>
                </a:cubicBezTo>
                <a:cubicBezTo>
                  <a:pt x="494" y="237"/>
                  <a:pt x="483" y="236"/>
                  <a:pt x="470" y="235"/>
                </a:cubicBezTo>
                <a:cubicBezTo>
                  <a:pt x="459" y="236"/>
                  <a:pt x="448" y="237"/>
                  <a:pt x="435" y="238"/>
                </a:cubicBezTo>
                <a:cubicBezTo>
                  <a:pt x="442" y="222"/>
                  <a:pt x="453" y="220"/>
                  <a:pt x="461" y="225"/>
                </a:cubicBezTo>
                <a:cubicBezTo>
                  <a:pt x="470" y="219"/>
                  <a:pt x="476" y="216"/>
                  <a:pt x="481" y="212"/>
                </a:cubicBezTo>
                <a:cubicBezTo>
                  <a:pt x="479" y="217"/>
                  <a:pt x="477" y="222"/>
                  <a:pt x="475" y="229"/>
                </a:cubicBezTo>
                <a:cubicBezTo>
                  <a:pt x="500" y="222"/>
                  <a:pt x="502" y="224"/>
                  <a:pt x="510" y="247"/>
                </a:cubicBezTo>
                <a:cubicBezTo>
                  <a:pt x="512" y="255"/>
                  <a:pt x="518" y="262"/>
                  <a:pt x="522" y="269"/>
                </a:cubicBezTo>
                <a:cubicBezTo>
                  <a:pt x="523" y="269"/>
                  <a:pt x="524" y="268"/>
                  <a:pt x="525" y="268"/>
                </a:cubicBezTo>
                <a:cubicBezTo>
                  <a:pt x="524" y="261"/>
                  <a:pt x="523" y="254"/>
                  <a:pt x="523" y="248"/>
                </a:cubicBezTo>
                <a:cubicBezTo>
                  <a:pt x="524" y="248"/>
                  <a:pt x="525" y="248"/>
                  <a:pt x="526" y="247"/>
                </a:cubicBezTo>
                <a:cubicBezTo>
                  <a:pt x="527" y="257"/>
                  <a:pt x="528" y="267"/>
                  <a:pt x="528" y="278"/>
                </a:cubicBezTo>
                <a:cubicBezTo>
                  <a:pt x="531" y="278"/>
                  <a:pt x="534" y="278"/>
                  <a:pt x="537" y="278"/>
                </a:cubicBezTo>
                <a:cubicBezTo>
                  <a:pt x="538" y="270"/>
                  <a:pt x="541" y="261"/>
                  <a:pt x="541" y="253"/>
                </a:cubicBezTo>
                <a:cubicBezTo>
                  <a:pt x="540" y="236"/>
                  <a:pt x="542" y="232"/>
                  <a:pt x="554" y="234"/>
                </a:cubicBezTo>
                <a:cubicBezTo>
                  <a:pt x="554" y="240"/>
                  <a:pt x="555" y="245"/>
                  <a:pt x="555" y="251"/>
                </a:cubicBezTo>
                <a:cubicBezTo>
                  <a:pt x="560" y="248"/>
                  <a:pt x="565" y="246"/>
                  <a:pt x="570" y="243"/>
                </a:cubicBezTo>
                <a:cubicBezTo>
                  <a:pt x="575" y="241"/>
                  <a:pt x="580" y="238"/>
                  <a:pt x="585" y="234"/>
                </a:cubicBezTo>
                <a:cubicBezTo>
                  <a:pt x="589" y="231"/>
                  <a:pt x="594" y="228"/>
                  <a:pt x="598" y="225"/>
                </a:cubicBezTo>
                <a:cubicBezTo>
                  <a:pt x="587" y="223"/>
                  <a:pt x="579" y="221"/>
                  <a:pt x="572" y="219"/>
                </a:cubicBezTo>
                <a:cubicBezTo>
                  <a:pt x="563" y="216"/>
                  <a:pt x="555" y="213"/>
                  <a:pt x="544" y="208"/>
                </a:cubicBezTo>
                <a:cubicBezTo>
                  <a:pt x="544" y="194"/>
                  <a:pt x="531" y="188"/>
                  <a:pt x="513" y="187"/>
                </a:cubicBezTo>
                <a:cubicBezTo>
                  <a:pt x="508" y="187"/>
                  <a:pt x="503" y="189"/>
                  <a:pt x="497" y="190"/>
                </a:cubicBezTo>
                <a:cubicBezTo>
                  <a:pt x="497" y="191"/>
                  <a:pt x="497" y="195"/>
                  <a:pt x="498" y="196"/>
                </a:cubicBezTo>
                <a:cubicBezTo>
                  <a:pt x="503" y="197"/>
                  <a:pt x="508" y="198"/>
                  <a:pt x="513" y="199"/>
                </a:cubicBezTo>
                <a:cubicBezTo>
                  <a:pt x="519" y="209"/>
                  <a:pt x="525" y="220"/>
                  <a:pt x="528" y="227"/>
                </a:cubicBezTo>
                <a:cubicBezTo>
                  <a:pt x="515" y="222"/>
                  <a:pt x="499" y="215"/>
                  <a:pt x="484" y="209"/>
                </a:cubicBezTo>
                <a:cubicBezTo>
                  <a:pt x="485" y="203"/>
                  <a:pt x="487" y="197"/>
                  <a:pt x="488" y="193"/>
                </a:cubicBezTo>
                <a:cubicBezTo>
                  <a:pt x="478" y="194"/>
                  <a:pt x="468" y="195"/>
                  <a:pt x="457" y="195"/>
                </a:cubicBezTo>
                <a:cubicBezTo>
                  <a:pt x="457" y="197"/>
                  <a:pt x="458" y="202"/>
                  <a:pt x="458" y="203"/>
                </a:cubicBezTo>
                <a:cubicBezTo>
                  <a:pt x="441" y="214"/>
                  <a:pt x="426" y="224"/>
                  <a:pt x="414" y="232"/>
                </a:cubicBezTo>
                <a:cubicBezTo>
                  <a:pt x="414" y="227"/>
                  <a:pt x="414" y="218"/>
                  <a:pt x="414" y="208"/>
                </a:cubicBezTo>
                <a:cubicBezTo>
                  <a:pt x="417" y="210"/>
                  <a:pt x="421" y="211"/>
                  <a:pt x="425" y="213"/>
                </a:cubicBezTo>
                <a:cubicBezTo>
                  <a:pt x="427" y="202"/>
                  <a:pt x="434" y="197"/>
                  <a:pt x="445" y="196"/>
                </a:cubicBezTo>
                <a:cubicBezTo>
                  <a:pt x="446" y="196"/>
                  <a:pt x="446" y="191"/>
                  <a:pt x="448" y="184"/>
                </a:cubicBezTo>
                <a:cubicBezTo>
                  <a:pt x="433" y="192"/>
                  <a:pt x="415" y="180"/>
                  <a:pt x="408" y="201"/>
                </a:cubicBezTo>
                <a:cubicBezTo>
                  <a:pt x="404" y="204"/>
                  <a:pt x="401" y="208"/>
                  <a:pt x="395" y="214"/>
                </a:cubicBezTo>
                <a:cubicBezTo>
                  <a:pt x="395" y="213"/>
                  <a:pt x="390" y="211"/>
                  <a:pt x="385" y="208"/>
                </a:cubicBezTo>
                <a:cubicBezTo>
                  <a:pt x="373" y="226"/>
                  <a:pt x="359" y="226"/>
                  <a:pt x="341" y="217"/>
                </a:cubicBezTo>
                <a:cubicBezTo>
                  <a:pt x="334" y="213"/>
                  <a:pt x="325" y="214"/>
                  <a:pt x="316" y="213"/>
                </a:cubicBezTo>
                <a:cubicBezTo>
                  <a:pt x="316" y="214"/>
                  <a:pt x="316" y="216"/>
                  <a:pt x="316" y="217"/>
                </a:cubicBezTo>
                <a:cubicBezTo>
                  <a:pt x="339" y="228"/>
                  <a:pt x="363" y="239"/>
                  <a:pt x="388" y="251"/>
                </a:cubicBezTo>
                <a:cubicBezTo>
                  <a:pt x="388" y="246"/>
                  <a:pt x="389" y="238"/>
                  <a:pt x="389" y="229"/>
                </a:cubicBezTo>
                <a:cubicBezTo>
                  <a:pt x="416" y="240"/>
                  <a:pt x="391" y="265"/>
                  <a:pt x="407" y="278"/>
                </a:cubicBezTo>
                <a:cubicBezTo>
                  <a:pt x="392" y="278"/>
                  <a:pt x="379" y="278"/>
                  <a:pt x="366" y="278"/>
                </a:cubicBezTo>
                <a:cubicBezTo>
                  <a:pt x="374" y="275"/>
                  <a:pt x="382" y="272"/>
                  <a:pt x="390" y="270"/>
                </a:cubicBezTo>
                <a:cubicBezTo>
                  <a:pt x="390" y="267"/>
                  <a:pt x="390" y="265"/>
                  <a:pt x="389" y="263"/>
                </a:cubicBezTo>
                <a:cubicBezTo>
                  <a:pt x="382" y="264"/>
                  <a:pt x="373" y="263"/>
                  <a:pt x="366" y="266"/>
                </a:cubicBezTo>
                <a:cubicBezTo>
                  <a:pt x="342" y="275"/>
                  <a:pt x="326" y="271"/>
                  <a:pt x="315" y="256"/>
                </a:cubicBezTo>
                <a:cubicBezTo>
                  <a:pt x="304" y="255"/>
                  <a:pt x="297" y="254"/>
                  <a:pt x="288" y="254"/>
                </a:cubicBezTo>
                <a:cubicBezTo>
                  <a:pt x="282" y="269"/>
                  <a:pt x="287" y="274"/>
                  <a:pt x="325" y="279"/>
                </a:cubicBezTo>
                <a:cubicBezTo>
                  <a:pt x="312" y="312"/>
                  <a:pt x="312" y="313"/>
                  <a:pt x="328" y="316"/>
                </a:cubicBezTo>
                <a:cubicBezTo>
                  <a:pt x="329" y="311"/>
                  <a:pt x="331" y="307"/>
                  <a:pt x="333" y="302"/>
                </a:cubicBezTo>
                <a:cubicBezTo>
                  <a:pt x="336" y="305"/>
                  <a:pt x="340" y="307"/>
                  <a:pt x="340" y="309"/>
                </a:cubicBezTo>
                <a:cubicBezTo>
                  <a:pt x="341" y="316"/>
                  <a:pt x="339" y="322"/>
                  <a:pt x="338" y="328"/>
                </a:cubicBezTo>
                <a:cubicBezTo>
                  <a:pt x="332" y="326"/>
                  <a:pt x="327" y="325"/>
                  <a:pt x="320" y="323"/>
                </a:cubicBezTo>
                <a:cubicBezTo>
                  <a:pt x="332" y="341"/>
                  <a:pt x="332" y="341"/>
                  <a:pt x="370" y="324"/>
                </a:cubicBezTo>
                <a:cubicBezTo>
                  <a:pt x="361" y="313"/>
                  <a:pt x="352" y="303"/>
                  <a:pt x="343" y="291"/>
                </a:cubicBezTo>
                <a:cubicBezTo>
                  <a:pt x="352" y="286"/>
                  <a:pt x="359" y="282"/>
                  <a:pt x="367" y="277"/>
                </a:cubicBezTo>
                <a:cubicBezTo>
                  <a:pt x="378" y="287"/>
                  <a:pt x="385" y="297"/>
                  <a:pt x="375" y="313"/>
                </a:cubicBezTo>
                <a:cubicBezTo>
                  <a:pt x="383" y="315"/>
                  <a:pt x="390" y="317"/>
                  <a:pt x="397" y="319"/>
                </a:cubicBezTo>
                <a:cubicBezTo>
                  <a:pt x="394" y="320"/>
                  <a:pt x="392" y="322"/>
                  <a:pt x="391" y="323"/>
                </a:cubicBezTo>
                <a:cubicBezTo>
                  <a:pt x="401" y="322"/>
                  <a:pt x="412" y="321"/>
                  <a:pt x="423" y="320"/>
                </a:cubicBezTo>
                <a:cubicBezTo>
                  <a:pt x="417" y="327"/>
                  <a:pt x="412" y="335"/>
                  <a:pt x="406" y="342"/>
                </a:cubicBezTo>
                <a:cubicBezTo>
                  <a:pt x="427" y="334"/>
                  <a:pt x="427" y="355"/>
                  <a:pt x="432" y="359"/>
                </a:cubicBezTo>
                <a:cubicBezTo>
                  <a:pt x="445" y="356"/>
                  <a:pt x="455" y="354"/>
                  <a:pt x="464" y="352"/>
                </a:cubicBezTo>
                <a:cubicBezTo>
                  <a:pt x="465" y="354"/>
                  <a:pt x="466" y="356"/>
                  <a:pt x="466" y="358"/>
                </a:cubicBezTo>
                <a:cubicBezTo>
                  <a:pt x="458" y="363"/>
                  <a:pt x="450" y="369"/>
                  <a:pt x="438" y="377"/>
                </a:cubicBezTo>
                <a:cubicBezTo>
                  <a:pt x="462" y="377"/>
                  <a:pt x="482" y="377"/>
                  <a:pt x="504" y="377"/>
                </a:cubicBezTo>
                <a:cubicBezTo>
                  <a:pt x="498" y="372"/>
                  <a:pt x="494" y="368"/>
                  <a:pt x="491" y="366"/>
                </a:cubicBezTo>
                <a:cubicBezTo>
                  <a:pt x="507" y="357"/>
                  <a:pt x="522" y="349"/>
                  <a:pt x="538" y="340"/>
                </a:cubicBezTo>
                <a:cubicBezTo>
                  <a:pt x="533" y="334"/>
                  <a:pt x="526" y="326"/>
                  <a:pt x="519" y="319"/>
                </a:cubicBezTo>
                <a:cubicBezTo>
                  <a:pt x="527" y="319"/>
                  <a:pt x="532" y="324"/>
                  <a:pt x="538" y="324"/>
                </a:cubicBezTo>
                <a:cubicBezTo>
                  <a:pt x="547" y="325"/>
                  <a:pt x="556" y="325"/>
                  <a:pt x="564" y="322"/>
                </a:cubicBezTo>
                <a:cubicBezTo>
                  <a:pt x="566" y="321"/>
                  <a:pt x="567" y="310"/>
                  <a:pt x="565" y="305"/>
                </a:cubicBezTo>
                <a:cubicBezTo>
                  <a:pt x="561" y="291"/>
                  <a:pt x="569" y="284"/>
                  <a:pt x="578" y="277"/>
                </a:cubicBezTo>
                <a:cubicBezTo>
                  <a:pt x="586" y="282"/>
                  <a:pt x="594" y="287"/>
                  <a:pt x="602" y="291"/>
                </a:cubicBezTo>
                <a:cubicBezTo>
                  <a:pt x="591" y="303"/>
                  <a:pt x="583" y="312"/>
                  <a:pt x="574" y="322"/>
                </a:cubicBezTo>
                <a:cubicBezTo>
                  <a:pt x="582" y="329"/>
                  <a:pt x="589" y="333"/>
                  <a:pt x="598" y="340"/>
                </a:cubicBezTo>
                <a:cubicBezTo>
                  <a:pt x="600" y="331"/>
                  <a:pt x="602" y="324"/>
                  <a:pt x="604" y="317"/>
                </a:cubicBezTo>
                <a:cubicBezTo>
                  <a:pt x="605" y="312"/>
                  <a:pt x="608" y="307"/>
                  <a:pt x="610" y="302"/>
                </a:cubicBezTo>
                <a:cubicBezTo>
                  <a:pt x="612" y="307"/>
                  <a:pt x="614" y="311"/>
                  <a:pt x="619" y="323"/>
                </a:cubicBezTo>
                <a:cubicBezTo>
                  <a:pt x="622" y="311"/>
                  <a:pt x="627" y="303"/>
                  <a:pt x="626" y="297"/>
                </a:cubicBezTo>
                <a:cubicBezTo>
                  <a:pt x="622" y="278"/>
                  <a:pt x="571" y="257"/>
                  <a:pt x="554" y="266"/>
                </a:cubicBezTo>
                <a:cubicBezTo>
                  <a:pt x="553" y="266"/>
                  <a:pt x="553" y="268"/>
                  <a:pt x="553" y="270"/>
                </a:cubicBezTo>
                <a:cubicBezTo>
                  <a:pt x="561" y="273"/>
                  <a:pt x="570" y="275"/>
                  <a:pt x="579" y="278"/>
                </a:cubicBezTo>
                <a:close/>
                <a:moveTo>
                  <a:pt x="468" y="40"/>
                </a:moveTo>
                <a:cubicBezTo>
                  <a:pt x="466" y="40"/>
                  <a:pt x="465" y="40"/>
                  <a:pt x="463" y="39"/>
                </a:cubicBezTo>
                <a:cubicBezTo>
                  <a:pt x="442" y="84"/>
                  <a:pt x="422" y="130"/>
                  <a:pt x="401" y="175"/>
                </a:cubicBezTo>
                <a:cubicBezTo>
                  <a:pt x="402" y="176"/>
                  <a:pt x="403" y="178"/>
                  <a:pt x="404" y="179"/>
                </a:cubicBezTo>
                <a:cubicBezTo>
                  <a:pt x="425" y="162"/>
                  <a:pt x="455" y="183"/>
                  <a:pt x="474" y="164"/>
                </a:cubicBezTo>
                <a:cubicBezTo>
                  <a:pt x="476" y="166"/>
                  <a:pt x="481" y="172"/>
                  <a:pt x="485" y="173"/>
                </a:cubicBezTo>
                <a:cubicBezTo>
                  <a:pt x="504" y="175"/>
                  <a:pt x="523" y="175"/>
                  <a:pt x="544" y="176"/>
                </a:cubicBezTo>
                <a:cubicBezTo>
                  <a:pt x="523" y="131"/>
                  <a:pt x="502" y="85"/>
                  <a:pt x="480" y="39"/>
                </a:cubicBezTo>
                <a:cubicBezTo>
                  <a:pt x="479" y="39"/>
                  <a:pt x="478" y="40"/>
                  <a:pt x="476" y="40"/>
                </a:cubicBezTo>
                <a:cubicBezTo>
                  <a:pt x="475" y="59"/>
                  <a:pt x="473" y="77"/>
                  <a:pt x="471" y="95"/>
                </a:cubicBezTo>
                <a:cubicBezTo>
                  <a:pt x="470" y="95"/>
                  <a:pt x="469" y="95"/>
                  <a:pt x="468" y="95"/>
                </a:cubicBezTo>
                <a:cubicBezTo>
                  <a:pt x="468" y="77"/>
                  <a:pt x="468" y="59"/>
                  <a:pt x="468" y="40"/>
                </a:cubicBezTo>
                <a:close/>
                <a:moveTo>
                  <a:pt x="588" y="784"/>
                </a:moveTo>
                <a:cubicBezTo>
                  <a:pt x="589" y="783"/>
                  <a:pt x="591" y="783"/>
                  <a:pt x="593" y="783"/>
                </a:cubicBezTo>
                <a:cubicBezTo>
                  <a:pt x="595" y="758"/>
                  <a:pt x="602" y="733"/>
                  <a:pt x="602" y="706"/>
                </a:cubicBezTo>
                <a:cubicBezTo>
                  <a:pt x="603" y="640"/>
                  <a:pt x="610" y="574"/>
                  <a:pt x="614" y="507"/>
                </a:cubicBezTo>
                <a:cubicBezTo>
                  <a:pt x="614" y="500"/>
                  <a:pt x="613" y="493"/>
                  <a:pt x="613" y="486"/>
                </a:cubicBezTo>
                <a:cubicBezTo>
                  <a:pt x="611" y="486"/>
                  <a:pt x="609" y="486"/>
                  <a:pt x="607" y="486"/>
                </a:cubicBezTo>
                <a:cubicBezTo>
                  <a:pt x="605" y="517"/>
                  <a:pt x="603" y="549"/>
                  <a:pt x="601" y="580"/>
                </a:cubicBezTo>
                <a:cubicBezTo>
                  <a:pt x="599" y="580"/>
                  <a:pt x="597" y="581"/>
                  <a:pt x="595" y="581"/>
                </a:cubicBezTo>
                <a:cubicBezTo>
                  <a:pt x="592" y="576"/>
                  <a:pt x="587" y="572"/>
                  <a:pt x="587" y="567"/>
                </a:cubicBezTo>
                <a:cubicBezTo>
                  <a:pt x="588" y="546"/>
                  <a:pt x="587" y="544"/>
                  <a:pt x="566" y="549"/>
                </a:cubicBezTo>
                <a:cubicBezTo>
                  <a:pt x="561" y="550"/>
                  <a:pt x="555" y="551"/>
                  <a:pt x="547" y="552"/>
                </a:cubicBezTo>
                <a:cubicBezTo>
                  <a:pt x="550" y="544"/>
                  <a:pt x="552" y="539"/>
                  <a:pt x="554" y="535"/>
                </a:cubicBezTo>
                <a:cubicBezTo>
                  <a:pt x="556" y="530"/>
                  <a:pt x="558" y="526"/>
                  <a:pt x="560" y="519"/>
                </a:cubicBezTo>
                <a:cubicBezTo>
                  <a:pt x="552" y="519"/>
                  <a:pt x="547" y="519"/>
                  <a:pt x="541" y="519"/>
                </a:cubicBezTo>
                <a:cubicBezTo>
                  <a:pt x="541" y="514"/>
                  <a:pt x="541" y="509"/>
                  <a:pt x="541" y="502"/>
                </a:cubicBezTo>
                <a:cubicBezTo>
                  <a:pt x="525" y="527"/>
                  <a:pt x="525" y="531"/>
                  <a:pt x="542" y="540"/>
                </a:cubicBezTo>
                <a:cubicBezTo>
                  <a:pt x="538" y="550"/>
                  <a:pt x="533" y="559"/>
                  <a:pt x="531" y="569"/>
                </a:cubicBezTo>
                <a:cubicBezTo>
                  <a:pt x="527" y="586"/>
                  <a:pt x="517" y="594"/>
                  <a:pt x="499" y="592"/>
                </a:cubicBezTo>
                <a:cubicBezTo>
                  <a:pt x="500" y="584"/>
                  <a:pt x="502" y="577"/>
                  <a:pt x="504" y="568"/>
                </a:cubicBezTo>
                <a:cubicBezTo>
                  <a:pt x="497" y="576"/>
                  <a:pt x="493" y="582"/>
                  <a:pt x="489" y="587"/>
                </a:cubicBezTo>
                <a:cubicBezTo>
                  <a:pt x="487" y="586"/>
                  <a:pt x="484" y="585"/>
                  <a:pt x="482" y="584"/>
                </a:cubicBezTo>
                <a:cubicBezTo>
                  <a:pt x="485" y="574"/>
                  <a:pt x="486" y="562"/>
                  <a:pt x="493" y="553"/>
                </a:cubicBezTo>
                <a:cubicBezTo>
                  <a:pt x="506" y="535"/>
                  <a:pt x="503" y="524"/>
                  <a:pt x="481" y="518"/>
                </a:cubicBezTo>
                <a:cubicBezTo>
                  <a:pt x="478" y="549"/>
                  <a:pt x="474" y="580"/>
                  <a:pt x="472" y="612"/>
                </a:cubicBezTo>
                <a:cubicBezTo>
                  <a:pt x="471" y="622"/>
                  <a:pt x="475" y="632"/>
                  <a:pt x="478" y="646"/>
                </a:cubicBezTo>
                <a:cubicBezTo>
                  <a:pt x="496" y="629"/>
                  <a:pt x="485" y="598"/>
                  <a:pt x="515" y="599"/>
                </a:cubicBezTo>
                <a:cubicBezTo>
                  <a:pt x="517" y="605"/>
                  <a:pt x="519" y="611"/>
                  <a:pt x="522" y="617"/>
                </a:cubicBezTo>
                <a:cubicBezTo>
                  <a:pt x="531" y="616"/>
                  <a:pt x="540" y="615"/>
                  <a:pt x="551" y="613"/>
                </a:cubicBezTo>
                <a:cubicBezTo>
                  <a:pt x="546" y="622"/>
                  <a:pt x="543" y="627"/>
                  <a:pt x="540" y="632"/>
                </a:cubicBezTo>
                <a:cubicBezTo>
                  <a:pt x="541" y="634"/>
                  <a:pt x="542" y="635"/>
                  <a:pt x="544" y="637"/>
                </a:cubicBezTo>
                <a:cubicBezTo>
                  <a:pt x="557" y="622"/>
                  <a:pt x="572" y="611"/>
                  <a:pt x="594" y="623"/>
                </a:cubicBezTo>
                <a:cubicBezTo>
                  <a:pt x="594" y="621"/>
                  <a:pt x="595" y="618"/>
                  <a:pt x="595" y="616"/>
                </a:cubicBezTo>
                <a:cubicBezTo>
                  <a:pt x="587" y="611"/>
                  <a:pt x="580" y="606"/>
                  <a:pt x="572" y="600"/>
                </a:cubicBezTo>
                <a:cubicBezTo>
                  <a:pt x="578" y="577"/>
                  <a:pt x="590" y="595"/>
                  <a:pt x="600" y="593"/>
                </a:cubicBezTo>
                <a:cubicBezTo>
                  <a:pt x="596" y="658"/>
                  <a:pt x="592" y="721"/>
                  <a:pt x="588" y="784"/>
                </a:cubicBezTo>
                <a:close/>
                <a:moveTo>
                  <a:pt x="774" y="620"/>
                </a:moveTo>
                <a:cubicBezTo>
                  <a:pt x="770" y="617"/>
                  <a:pt x="767" y="615"/>
                  <a:pt x="764" y="612"/>
                </a:cubicBezTo>
                <a:cubicBezTo>
                  <a:pt x="767" y="618"/>
                  <a:pt x="771" y="627"/>
                  <a:pt x="774" y="627"/>
                </a:cubicBezTo>
                <a:cubicBezTo>
                  <a:pt x="791" y="628"/>
                  <a:pt x="788" y="640"/>
                  <a:pt x="788" y="650"/>
                </a:cubicBezTo>
                <a:cubicBezTo>
                  <a:pt x="789" y="660"/>
                  <a:pt x="788" y="670"/>
                  <a:pt x="788" y="680"/>
                </a:cubicBezTo>
                <a:cubicBezTo>
                  <a:pt x="788" y="717"/>
                  <a:pt x="788" y="754"/>
                  <a:pt x="788" y="791"/>
                </a:cubicBezTo>
                <a:cubicBezTo>
                  <a:pt x="813" y="794"/>
                  <a:pt x="814" y="794"/>
                  <a:pt x="814" y="774"/>
                </a:cubicBezTo>
                <a:cubicBezTo>
                  <a:pt x="813" y="746"/>
                  <a:pt x="813" y="718"/>
                  <a:pt x="814" y="690"/>
                </a:cubicBezTo>
                <a:cubicBezTo>
                  <a:pt x="814" y="684"/>
                  <a:pt x="818" y="677"/>
                  <a:pt x="822" y="672"/>
                </a:cubicBezTo>
                <a:cubicBezTo>
                  <a:pt x="826" y="665"/>
                  <a:pt x="837" y="661"/>
                  <a:pt x="838" y="655"/>
                </a:cubicBezTo>
                <a:cubicBezTo>
                  <a:pt x="840" y="631"/>
                  <a:pt x="839" y="607"/>
                  <a:pt x="840" y="583"/>
                </a:cubicBezTo>
                <a:cubicBezTo>
                  <a:pt x="838" y="583"/>
                  <a:pt x="837" y="583"/>
                  <a:pt x="836" y="583"/>
                </a:cubicBezTo>
                <a:cubicBezTo>
                  <a:pt x="832" y="595"/>
                  <a:pt x="827" y="607"/>
                  <a:pt x="817" y="612"/>
                </a:cubicBezTo>
                <a:cubicBezTo>
                  <a:pt x="799" y="621"/>
                  <a:pt x="794" y="603"/>
                  <a:pt x="789" y="594"/>
                </a:cubicBezTo>
                <a:cubicBezTo>
                  <a:pt x="784" y="603"/>
                  <a:pt x="779" y="611"/>
                  <a:pt x="774" y="620"/>
                </a:cubicBezTo>
                <a:close/>
                <a:moveTo>
                  <a:pt x="159" y="593"/>
                </a:moveTo>
                <a:cubicBezTo>
                  <a:pt x="149" y="601"/>
                  <a:pt x="143" y="610"/>
                  <a:pt x="135" y="612"/>
                </a:cubicBezTo>
                <a:cubicBezTo>
                  <a:pt x="114" y="616"/>
                  <a:pt x="109" y="599"/>
                  <a:pt x="105" y="582"/>
                </a:cubicBezTo>
                <a:cubicBezTo>
                  <a:pt x="98" y="605"/>
                  <a:pt x="95" y="628"/>
                  <a:pt x="104" y="651"/>
                </a:cubicBezTo>
                <a:cubicBezTo>
                  <a:pt x="106" y="658"/>
                  <a:pt x="111" y="669"/>
                  <a:pt x="116" y="669"/>
                </a:cubicBezTo>
                <a:cubicBezTo>
                  <a:pt x="131" y="670"/>
                  <a:pt x="130" y="680"/>
                  <a:pt x="130" y="690"/>
                </a:cubicBezTo>
                <a:cubicBezTo>
                  <a:pt x="130" y="720"/>
                  <a:pt x="130" y="750"/>
                  <a:pt x="132" y="780"/>
                </a:cubicBezTo>
                <a:cubicBezTo>
                  <a:pt x="132" y="785"/>
                  <a:pt x="139" y="789"/>
                  <a:pt x="144" y="794"/>
                </a:cubicBezTo>
                <a:cubicBezTo>
                  <a:pt x="148" y="789"/>
                  <a:pt x="153" y="785"/>
                  <a:pt x="156" y="780"/>
                </a:cubicBezTo>
                <a:cubicBezTo>
                  <a:pt x="158" y="776"/>
                  <a:pt x="157" y="769"/>
                  <a:pt x="157" y="764"/>
                </a:cubicBezTo>
                <a:cubicBezTo>
                  <a:pt x="157" y="720"/>
                  <a:pt x="157" y="675"/>
                  <a:pt x="157" y="637"/>
                </a:cubicBezTo>
                <a:cubicBezTo>
                  <a:pt x="168" y="626"/>
                  <a:pt x="175" y="620"/>
                  <a:pt x="182" y="613"/>
                </a:cubicBezTo>
                <a:cubicBezTo>
                  <a:pt x="177" y="616"/>
                  <a:pt x="172" y="619"/>
                  <a:pt x="167" y="622"/>
                </a:cubicBezTo>
                <a:cubicBezTo>
                  <a:pt x="164" y="611"/>
                  <a:pt x="161" y="600"/>
                  <a:pt x="159" y="593"/>
                </a:cubicBezTo>
                <a:close/>
                <a:moveTo>
                  <a:pt x="814" y="984"/>
                </a:moveTo>
                <a:cubicBezTo>
                  <a:pt x="814" y="927"/>
                  <a:pt x="814" y="872"/>
                  <a:pt x="814" y="817"/>
                </a:cubicBezTo>
                <a:cubicBezTo>
                  <a:pt x="814" y="808"/>
                  <a:pt x="816" y="797"/>
                  <a:pt x="802" y="796"/>
                </a:cubicBezTo>
                <a:cubicBezTo>
                  <a:pt x="787" y="796"/>
                  <a:pt x="787" y="807"/>
                  <a:pt x="787" y="817"/>
                </a:cubicBezTo>
                <a:cubicBezTo>
                  <a:pt x="788" y="866"/>
                  <a:pt x="788" y="915"/>
                  <a:pt x="789" y="964"/>
                </a:cubicBezTo>
                <a:cubicBezTo>
                  <a:pt x="789" y="971"/>
                  <a:pt x="790" y="977"/>
                  <a:pt x="790" y="984"/>
                </a:cubicBezTo>
                <a:cubicBezTo>
                  <a:pt x="799" y="984"/>
                  <a:pt x="805" y="984"/>
                  <a:pt x="814" y="984"/>
                </a:cubicBezTo>
                <a:close/>
                <a:moveTo>
                  <a:pt x="156" y="890"/>
                </a:moveTo>
                <a:cubicBezTo>
                  <a:pt x="156" y="890"/>
                  <a:pt x="156" y="890"/>
                  <a:pt x="156" y="890"/>
                </a:cubicBezTo>
                <a:cubicBezTo>
                  <a:pt x="156" y="864"/>
                  <a:pt x="157" y="837"/>
                  <a:pt x="155" y="811"/>
                </a:cubicBezTo>
                <a:cubicBezTo>
                  <a:pt x="155" y="806"/>
                  <a:pt x="147" y="801"/>
                  <a:pt x="142" y="796"/>
                </a:cubicBezTo>
                <a:cubicBezTo>
                  <a:pt x="139" y="801"/>
                  <a:pt x="132" y="806"/>
                  <a:pt x="132" y="811"/>
                </a:cubicBezTo>
                <a:cubicBezTo>
                  <a:pt x="131" y="864"/>
                  <a:pt x="131" y="917"/>
                  <a:pt x="131" y="970"/>
                </a:cubicBezTo>
                <a:cubicBezTo>
                  <a:pt x="131" y="979"/>
                  <a:pt x="132" y="988"/>
                  <a:pt x="144" y="985"/>
                </a:cubicBezTo>
                <a:cubicBezTo>
                  <a:pt x="149" y="983"/>
                  <a:pt x="156" y="975"/>
                  <a:pt x="156" y="970"/>
                </a:cubicBezTo>
                <a:cubicBezTo>
                  <a:pt x="157" y="944"/>
                  <a:pt x="156" y="917"/>
                  <a:pt x="156" y="890"/>
                </a:cubicBezTo>
                <a:close/>
                <a:moveTo>
                  <a:pt x="813" y="403"/>
                </a:moveTo>
                <a:cubicBezTo>
                  <a:pt x="820" y="406"/>
                  <a:pt x="830" y="410"/>
                  <a:pt x="840" y="414"/>
                </a:cubicBezTo>
                <a:cubicBezTo>
                  <a:pt x="840" y="386"/>
                  <a:pt x="842" y="359"/>
                  <a:pt x="839" y="332"/>
                </a:cubicBezTo>
                <a:cubicBezTo>
                  <a:pt x="838" y="324"/>
                  <a:pt x="822" y="309"/>
                  <a:pt x="819" y="311"/>
                </a:cubicBezTo>
                <a:cubicBezTo>
                  <a:pt x="796" y="322"/>
                  <a:pt x="772" y="332"/>
                  <a:pt x="756" y="355"/>
                </a:cubicBezTo>
                <a:cubicBezTo>
                  <a:pt x="766" y="358"/>
                  <a:pt x="775" y="364"/>
                  <a:pt x="782" y="363"/>
                </a:cubicBezTo>
                <a:cubicBezTo>
                  <a:pt x="796" y="359"/>
                  <a:pt x="809" y="359"/>
                  <a:pt x="815" y="374"/>
                </a:cubicBezTo>
                <a:cubicBezTo>
                  <a:pt x="819" y="382"/>
                  <a:pt x="814" y="393"/>
                  <a:pt x="813" y="403"/>
                </a:cubicBezTo>
                <a:close/>
                <a:moveTo>
                  <a:pt x="187" y="359"/>
                </a:moveTo>
                <a:cubicBezTo>
                  <a:pt x="188" y="356"/>
                  <a:pt x="189" y="353"/>
                  <a:pt x="190" y="351"/>
                </a:cubicBezTo>
                <a:cubicBezTo>
                  <a:pt x="172" y="339"/>
                  <a:pt x="155" y="325"/>
                  <a:pt x="135" y="318"/>
                </a:cubicBezTo>
                <a:cubicBezTo>
                  <a:pt x="128" y="316"/>
                  <a:pt x="106" y="328"/>
                  <a:pt x="105" y="336"/>
                </a:cubicBezTo>
                <a:cubicBezTo>
                  <a:pt x="101" y="361"/>
                  <a:pt x="104" y="388"/>
                  <a:pt x="104" y="414"/>
                </a:cubicBezTo>
                <a:cubicBezTo>
                  <a:pt x="116" y="409"/>
                  <a:pt x="125" y="405"/>
                  <a:pt x="135" y="401"/>
                </a:cubicBezTo>
                <a:cubicBezTo>
                  <a:pt x="131" y="395"/>
                  <a:pt x="127" y="389"/>
                  <a:pt x="122" y="383"/>
                </a:cubicBezTo>
                <a:cubicBezTo>
                  <a:pt x="130" y="369"/>
                  <a:pt x="139" y="359"/>
                  <a:pt x="157" y="361"/>
                </a:cubicBezTo>
                <a:cubicBezTo>
                  <a:pt x="167" y="362"/>
                  <a:pt x="177" y="360"/>
                  <a:pt x="187" y="359"/>
                </a:cubicBezTo>
                <a:close/>
                <a:moveTo>
                  <a:pt x="522" y="449"/>
                </a:moveTo>
                <a:cubicBezTo>
                  <a:pt x="525" y="455"/>
                  <a:pt x="527" y="459"/>
                  <a:pt x="530" y="463"/>
                </a:cubicBezTo>
                <a:cubicBezTo>
                  <a:pt x="534" y="458"/>
                  <a:pt x="538" y="454"/>
                  <a:pt x="542" y="449"/>
                </a:cubicBezTo>
                <a:cubicBezTo>
                  <a:pt x="546" y="454"/>
                  <a:pt x="549" y="459"/>
                  <a:pt x="552" y="463"/>
                </a:cubicBezTo>
                <a:cubicBezTo>
                  <a:pt x="555" y="459"/>
                  <a:pt x="558" y="454"/>
                  <a:pt x="562" y="448"/>
                </a:cubicBezTo>
                <a:cubicBezTo>
                  <a:pt x="572" y="448"/>
                  <a:pt x="583" y="448"/>
                  <a:pt x="594" y="448"/>
                </a:cubicBezTo>
                <a:cubicBezTo>
                  <a:pt x="594" y="446"/>
                  <a:pt x="594" y="445"/>
                  <a:pt x="594" y="443"/>
                </a:cubicBezTo>
                <a:cubicBezTo>
                  <a:pt x="522" y="443"/>
                  <a:pt x="450" y="443"/>
                  <a:pt x="382" y="443"/>
                </a:cubicBezTo>
                <a:cubicBezTo>
                  <a:pt x="376" y="435"/>
                  <a:pt x="373" y="430"/>
                  <a:pt x="370" y="426"/>
                </a:cubicBezTo>
                <a:cubicBezTo>
                  <a:pt x="368" y="430"/>
                  <a:pt x="366" y="433"/>
                  <a:pt x="364" y="436"/>
                </a:cubicBezTo>
                <a:cubicBezTo>
                  <a:pt x="363" y="438"/>
                  <a:pt x="361" y="440"/>
                  <a:pt x="360" y="441"/>
                </a:cubicBezTo>
                <a:cubicBezTo>
                  <a:pt x="358" y="439"/>
                  <a:pt x="357" y="437"/>
                  <a:pt x="355" y="435"/>
                </a:cubicBezTo>
                <a:cubicBezTo>
                  <a:pt x="352" y="432"/>
                  <a:pt x="349" y="430"/>
                  <a:pt x="346" y="427"/>
                </a:cubicBezTo>
                <a:cubicBezTo>
                  <a:pt x="345" y="431"/>
                  <a:pt x="344" y="435"/>
                  <a:pt x="344" y="439"/>
                </a:cubicBezTo>
                <a:cubicBezTo>
                  <a:pt x="344" y="442"/>
                  <a:pt x="346" y="445"/>
                  <a:pt x="347" y="449"/>
                </a:cubicBezTo>
                <a:cubicBezTo>
                  <a:pt x="367" y="449"/>
                  <a:pt x="387" y="449"/>
                  <a:pt x="405" y="449"/>
                </a:cubicBezTo>
                <a:cubicBezTo>
                  <a:pt x="407" y="455"/>
                  <a:pt x="409" y="459"/>
                  <a:pt x="411" y="463"/>
                </a:cubicBezTo>
                <a:cubicBezTo>
                  <a:pt x="415" y="459"/>
                  <a:pt x="419" y="454"/>
                  <a:pt x="424" y="449"/>
                </a:cubicBezTo>
                <a:cubicBezTo>
                  <a:pt x="456" y="449"/>
                  <a:pt x="489" y="449"/>
                  <a:pt x="522" y="449"/>
                </a:cubicBezTo>
                <a:close/>
                <a:moveTo>
                  <a:pt x="672" y="397"/>
                </a:moveTo>
                <a:cubicBezTo>
                  <a:pt x="682" y="400"/>
                  <a:pt x="686" y="401"/>
                  <a:pt x="694" y="403"/>
                </a:cubicBezTo>
                <a:cubicBezTo>
                  <a:pt x="681" y="414"/>
                  <a:pt x="670" y="423"/>
                  <a:pt x="660" y="433"/>
                </a:cubicBezTo>
                <a:cubicBezTo>
                  <a:pt x="661" y="434"/>
                  <a:pt x="661" y="436"/>
                  <a:pt x="662" y="437"/>
                </a:cubicBezTo>
                <a:cubicBezTo>
                  <a:pt x="688" y="424"/>
                  <a:pt x="714" y="410"/>
                  <a:pt x="742" y="396"/>
                </a:cubicBezTo>
                <a:cubicBezTo>
                  <a:pt x="726" y="383"/>
                  <a:pt x="743" y="371"/>
                  <a:pt x="749" y="352"/>
                </a:cubicBezTo>
                <a:cubicBezTo>
                  <a:pt x="722" y="368"/>
                  <a:pt x="699" y="381"/>
                  <a:pt x="672" y="397"/>
                </a:cubicBezTo>
                <a:close/>
                <a:moveTo>
                  <a:pt x="243" y="538"/>
                </a:moveTo>
                <a:cubicBezTo>
                  <a:pt x="242" y="538"/>
                  <a:pt x="241" y="539"/>
                  <a:pt x="239" y="539"/>
                </a:cubicBezTo>
                <a:cubicBezTo>
                  <a:pt x="240" y="547"/>
                  <a:pt x="240" y="556"/>
                  <a:pt x="241" y="564"/>
                </a:cubicBezTo>
                <a:cubicBezTo>
                  <a:pt x="255" y="627"/>
                  <a:pt x="271" y="690"/>
                  <a:pt x="284" y="753"/>
                </a:cubicBezTo>
                <a:cubicBezTo>
                  <a:pt x="290" y="784"/>
                  <a:pt x="296" y="812"/>
                  <a:pt x="337" y="810"/>
                </a:cubicBezTo>
                <a:cubicBezTo>
                  <a:pt x="338" y="810"/>
                  <a:pt x="339" y="812"/>
                  <a:pt x="342" y="814"/>
                </a:cubicBezTo>
                <a:cubicBezTo>
                  <a:pt x="344" y="808"/>
                  <a:pt x="345" y="803"/>
                  <a:pt x="347" y="796"/>
                </a:cubicBezTo>
                <a:cubicBezTo>
                  <a:pt x="336" y="795"/>
                  <a:pt x="327" y="793"/>
                  <a:pt x="318" y="794"/>
                </a:cubicBezTo>
                <a:cubicBezTo>
                  <a:pt x="302" y="795"/>
                  <a:pt x="296" y="787"/>
                  <a:pt x="293" y="773"/>
                </a:cubicBezTo>
                <a:cubicBezTo>
                  <a:pt x="289" y="751"/>
                  <a:pt x="284" y="729"/>
                  <a:pt x="280" y="707"/>
                </a:cubicBezTo>
                <a:cubicBezTo>
                  <a:pt x="277" y="687"/>
                  <a:pt x="262" y="667"/>
                  <a:pt x="278" y="647"/>
                </a:cubicBezTo>
                <a:cubicBezTo>
                  <a:pt x="279" y="646"/>
                  <a:pt x="276" y="638"/>
                  <a:pt x="275" y="638"/>
                </a:cubicBezTo>
                <a:cubicBezTo>
                  <a:pt x="259" y="639"/>
                  <a:pt x="262" y="626"/>
                  <a:pt x="261" y="618"/>
                </a:cubicBezTo>
                <a:cubicBezTo>
                  <a:pt x="254" y="591"/>
                  <a:pt x="249" y="565"/>
                  <a:pt x="243" y="538"/>
                </a:cubicBezTo>
                <a:close/>
                <a:moveTo>
                  <a:pt x="207" y="400"/>
                </a:moveTo>
                <a:cubicBezTo>
                  <a:pt x="210" y="400"/>
                  <a:pt x="223" y="399"/>
                  <a:pt x="225" y="403"/>
                </a:cubicBezTo>
                <a:cubicBezTo>
                  <a:pt x="234" y="427"/>
                  <a:pt x="260" y="421"/>
                  <a:pt x="275" y="434"/>
                </a:cubicBezTo>
                <a:cubicBezTo>
                  <a:pt x="277" y="436"/>
                  <a:pt x="283" y="434"/>
                  <a:pt x="291" y="434"/>
                </a:cubicBezTo>
                <a:cubicBezTo>
                  <a:pt x="257" y="415"/>
                  <a:pt x="253" y="408"/>
                  <a:pt x="264" y="396"/>
                </a:cubicBezTo>
                <a:cubicBezTo>
                  <a:pt x="243" y="383"/>
                  <a:pt x="221" y="369"/>
                  <a:pt x="199" y="356"/>
                </a:cubicBezTo>
                <a:cubicBezTo>
                  <a:pt x="202" y="372"/>
                  <a:pt x="204" y="386"/>
                  <a:pt x="207" y="400"/>
                </a:cubicBezTo>
                <a:close/>
                <a:moveTo>
                  <a:pt x="353" y="783"/>
                </a:moveTo>
                <a:cubicBezTo>
                  <a:pt x="356" y="783"/>
                  <a:pt x="359" y="783"/>
                  <a:pt x="361" y="783"/>
                </a:cubicBezTo>
                <a:cubicBezTo>
                  <a:pt x="353" y="684"/>
                  <a:pt x="345" y="586"/>
                  <a:pt x="336" y="488"/>
                </a:cubicBezTo>
                <a:cubicBezTo>
                  <a:pt x="334" y="488"/>
                  <a:pt x="332" y="488"/>
                  <a:pt x="329" y="488"/>
                </a:cubicBezTo>
                <a:cubicBezTo>
                  <a:pt x="337" y="587"/>
                  <a:pt x="345" y="685"/>
                  <a:pt x="353" y="783"/>
                </a:cubicBezTo>
                <a:close/>
                <a:moveTo>
                  <a:pt x="569" y="802"/>
                </a:moveTo>
                <a:cubicBezTo>
                  <a:pt x="569" y="799"/>
                  <a:pt x="568" y="796"/>
                  <a:pt x="568" y="794"/>
                </a:cubicBezTo>
                <a:cubicBezTo>
                  <a:pt x="504" y="794"/>
                  <a:pt x="440" y="792"/>
                  <a:pt x="376" y="795"/>
                </a:cubicBezTo>
                <a:cubicBezTo>
                  <a:pt x="376" y="797"/>
                  <a:pt x="376" y="799"/>
                  <a:pt x="376" y="802"/>
                </a:cubicBezTo>
                <a:cubicBezTo>
                  <a:pt x="440" y="802"/>
                  <a:pt x="504" y="802"/>
                  <a:pt x="569" y="802"/>
                </a:cubicBezTo>
                <a:close/>
                <a:moveTo>
                  <a:pt x="216" y="317"/>
                </a:moveTo>
                <a:cubicBezTo>
                  <a:pt x="209" y="321"/>
                  <a:pt x="201" y="325"/>
                  <a:pt x="190" y="330"/>
                </a:cubicBezTo>
                <a:cubicBezTo>
                  <a:pt x="210" y="343"/>
                  <a:pt x="228" y="354"/>
                  <a:pt x="245" y="366"/>
                </a:cubicBezTo>
                <a:cubicBezTo>
                  <a:pt x="258" y="374"/>
                  <a:pt x="265" y="364"/>
                  <a:pt x="273" y="358"/>
                </a:cubicBezTo>
                <a:cubicBezTo>
                  <a:pt x="276" y="355"/>
                  <a:pt x="279" y="346"/>
                  <a:pt x="277" y="343"/>
                </a:cubicBezTo>
                <a:cubicBezTo>
                  <a:pt x="272" y="337"/>
                  <a:pt x="264" y="333"/>
                  <a:pt x="257" y="328"/>
                </a:cubicBezTo>
                <a:cubicBezTo>
                  <a:pt x="253" y="337"/>
                  <a:pt x="252" y="342"/>
                  <a:pt x="250" y="347"/>
                </a:cubicBezTo>
                <a:cubicBezTo>
                  <a:pt x="246" y="343"/>
                  <a:pt x="242" y="340"/>
                  <a:pt x="238" y="336"/>
                </a:cubicBezTo>
                <a:cubicBezTo>
                  <a:pt x="231" y="330"/>
                  <a:pt x="224" y="324"/>
                  <a:pt x="216" y="317"/>
                </a:cubicBezTo>
                <a:close/>
                <a:moveTo>
                  <a:pt x="585" y="763"/>
                </a:moveTo>
                <a:cubicBezTo>
                  <a:pt x="583" y="761"/>
                  <a:pt x="581" y="760"/>
                  <a:pt x="579" y="759"/>
                </a:cubicBezTo>
                <a:cubicBezTo>
                  <a:pt x="555" y="777"/>
                  <a:pt x="521" y="779"/>
                  <a:pt x="511" y="764"/>
                </a:cubicBezTo>
                <a:cubicBezTo>
                  <a:pt x="527" y="755"/>
                  <a:pt x="544" y="747"/>
                  <a:pt x="560" y="739"/>
                </a:cubicBezTo>
                <a:cubicBezTo>
                  <a:pt x="559" y="736"/>
                  <a:pt x="558" y="733"/>
                  <a:pt x="557" y="730"/>
                </a:cubicBezTo>
                <a:cubicBezTo>
                  <a:pt x="542" y="732"/>
                  <a:pt x="526" y="731"/>
                  <a:pt x="512" y="737"/>
                </a:cubicBezTo>
                <a:cubicBezTo>
                  <a:pt x="505" y="739"/>
                  <a:pt x="500" y="752"/>
                  <a:pt x="497" y="761"/>
                </a:cubicBezTo>
                <a:cubicBezTo>
                  <a:pt x="496" y="764"/>
                  <a:pt x="503" y="773"/>
                  <a:pt x="506" y="773"/>
                </a:cubicBezTo>
                <a:cubicBezTo>
                  <a:pt x="529" y="775"/>
                  <a:pt x="552" y="776"/>
                  <a:pt x="574" y="776"/>
                </a:cubicBezTo>
                <a:cubicBezTo>
                  <a:pt x="578" y="776"/>
                  <a:pt x="582" y="767"/>
                  <a:pt x="585" y="763"/>
                </a:cubicBezTo>
                <a:close/>
                <a:moveTo>
                  <a:pt x="650" y="977"/>
                </a:moveTo>
                <a:cubicBezTo>
                  <a:pt x="654" y="942"/>
                  <a:pt x="644" y="914"/>
                  <a:pt x="617" y="906"/>
                </a:cubicBezTo>
                <a:cubicBezTo>
                  <a:pt x="612" y="915"/>
                  <a:pt x="607" y="924"/>
                  <a:pt x="602" y="934"/>
                </a:cubicBezTo>
                <a:cubicBezTo>
                  <a:pt x="613" y="933"/>
                  <a:pt x="624" y="932"/>
                  <a:pt x="634" y="930"/>
                </a:cubicBezTo>
                <a:cubicBezTo>
                  <a:pt x="634" y="932"/>
                  <a:pt x="635" y="934"/>
                  <a:pt x="636" y="936"/>
                </a:cubicBezTo>
                <a:cubicBezTo>
                  <a:pt x="627" y="942"/>
                  <a:pt x="618" y="948"/>
                  <a:pt x="607" y="956"/>
                </a:cubicBezTo>
                <a:cubicBezTo>
                  <a:pt x="621" y="963"/>
                  <a:pt x="634" y="970"/>
                  <a:pt x="650" y="977"/>
                </a:cubicBezTo>
                <a:close/>
                <a:moveTo>
                  <a:pt x="385" y="609"/>
                </a:moveTo>
                <a:cubicBezTo>
                  <a:pt x="388" y="609"/>
                  <a:pt x="391" y="609"/>
                  <a:pt x="394" y="609"/>
                </a:cubicBezTo>
                <a:cubicBezTo>
                  <a:pt x="395" y="599"/>
                  <a:pt x="399" y="588"/>
                  <a:pt x="396" y="579"/>
                </a:cubicBezTo>
                <a:cubicBezTo>
                  <a:pt x="391" y="565"/>
                  <a:pt x="392" y="555"/>
                  <a:pt x="400" y="543"/>
                </a:cubicBezTo>
                <a:cubicBezTo>
                  <a:pt x="402" y="540"/>
                  <a:pt x="400" y="533"/>
                  <a:pt x="399" y="527"/>
                </a:cubicBezTo>
                <a:cubicBezTo>
                  <a:pt x="397" y="527"/>
                  <a:pt x="394" y="526"/>
                  <a:pt x="392" y="526"/>
                </a:cubicBezTo>
                <a:cubicBezTo>
                  <a:pt x="380" y="551"/>
                  <a:pt x="367" y="576"/>
                  <a:pt x="355" y="601"/>
                </a:cubicBezTo>
                <a:cubicBezTo>
                  <a:pt x="356" y="602"/>
                  <a:pt x="358" y="603"/>
                  <a:pt x="359" y="604"/>
                </a:cubicBezTo>
                <a:cubicBezTo>
                  <a:pt x="366" y="596"/>
                  <a:pt x="373" y="589"/>
                  <a:pt x="382" y="579"/>
                </a:cubicBezTo>
                <a:cubicBezTo>
                  <a:pt x="383" y="592"/>
                  <a:pt x="384" y="600"/>
                  <a:pt x="385" y="609"/>
                </a:cubicBezTo>
                <a:close/>
                <a:moveTo>
                  <a:pt x="591" y="481"/>
                </a:moveTo>
                <a:cubicBezTo>
                  <a:pt x="591" y="479"/>
                  <a:pt x="591" y="477"/>
                  <a:pt x="591" y="476"/>
                </a:cubicBezTo>
                <a:cubicBezTo>
                  <a:pt x="512" y="476"/>
                  <a:pt x="432" y="476"/>
                  <a:pt x="353" y="476"/>
                </a:cubicBezTo>
                <a:cubicBezTo>
                  <a:pt x="353" y="477"/>
                  <a:pt x="353" y="479"/>
                  <a:pt x="353" y="481"/>
                </a:cubicBezTo>
                <a:cubicBezTo>
                  <a:pt x="432" y="481"/>
                  <a:pt x="512" y="481"/>
                  <a:pt x="591" y="481"/>
                </a:cubicBezTo>
                <a:close/>
                <a:moveTo>
                  <a:pt x="185" y="255"/>
                </a:moveTo>
                <a:cubicBezTo>
                  <a:pt x="175" y="268"/>
                  <a:pt x="167" y="278"/>
                  <a:pt x="159" y="288"/>
                </a:cubicBezTo>
                <a:cubicBezTo>
                  <a:pt x="151" y="298"/>
                  <a:pt x="151" y="305"/>
                  <a:pt x="163" y="313"/>
                </a:cubicBezTo>
                <a:cubicBezTo>
                  <a:pt x="176" y="321"/>
                  <a:pt x="188" y="324"/>
                  <a:pt x="200" y="310"/>
                </a:cubicBezTo>
                <a:cubicBezTo>
                  <a:pt x="190" y="303"/>
                  <a:pt x="180" y="296"/>
                  <a:pt x="170" y="290"/>
                </a:cubicBezTo>
                <a:cubicBezTo>
                  <a:pt x="171" y="288"/>
                  <a:pt x="172" y="287"/>
                  <a:pt x="173" y="286"/>
                </a:cubicBezTo>
                <a:cubicBezTo>
                  <a:pt x="184" y="287"/>
                  <a:pt x="194" y="288"/>
                  <a:pt x="208" y="290"/>
                </a:cubicBezTo>
                <a:cubicBezTo>
                  <a:pt x="200" y="279"/>
                  <a:pt x="195" y="271"/>
                  <a:pt x="185" y="255"/>
                </a:cubicBezTo>
                <a:close/>
                <a:moveTo>
                  <a:pt x="749" y="239"/>
                </a:moveTo>
                <a:cubicBezTo>
                  <a:pt x="747" y="223"/>
                  <a:pt x="761" y="205"/>
                  <a:pt x="737" y="197"/>
                </a:cubicBezTo>
                <a:cubicBezTo>
                  <a:pt x="721" y="192"/>
                  <a:pt x="709" y="205"/>
                  <a:pt x="704" y="232"/>
                </a:cubicBezTo>
                <a:cubicBezTo>
                  <a:pt x="718" y="234"/>
                  <a:pt x="731" y="236"/>
                  <a:pt x="749" y="239"/>
                </a:cubicBezTo>
                <a:close/>
                <a:moveTo>
                  <a:pt x="747" y="309"/>
                </a:moveTo>
                <a:cubicBezTo>
                  <a:pt x="747" y="311"/>
                  <a:pt x="746" y="313"/>
                  <a:pt x="746" y="316"/>
                </a:cubicBezTo>
                <a:cubicBezTo>
                  <a:pt x="756" y="316"/>
                  <a:pt x="766" y="319"/>
                  <a:pt x="775" y="316"/>
                </a:cubicBezTo>
                <a:cubicBezTo>
                  <a:pt x="781" y="314"/>
                  <a:pt x="790" y="304"/>
                  <a:pt x="788" y="300"/>
                </a:cubicBezTo>
                <a:cubicBezTo>
                  <a:pt x="784" y="283"/>
                  <a:pt x="774" y="267"/>
                  <a:pt x="756" y="261"/>
                </a:cubicBezTo>
                <a:cubicBezTo>
                  <a:pt x="750" y="271"/>
                  <a:pt x="745" y="280"/>
                  <a:pt x="740" y="290"/>
                </a:cubicBezTo>
                <a:cubicBezTo>
                  <a:pt x="752" y="288"/>
                  <a:pt x="762" y="287"/>
                  <a:pt x="772" y="285"/>
                </a:cubicBezTo>
                <a:cubicBezTo>
                  <a:pt x="773" y="287"/>
                  <a:pt x="774" y="288"/>
                  <a:pt x="775" y="290"/>
                </a:cubicBezTo>
                <a:cubicBezTo>
                  <a:pt x="766" y="296"/>
                  <a:pt x="756" y="303"/>
                  <a:pt x="747" y="309"/>
                </a:cubicBezTo>
                <a:close/>
                <a:moveTo>
                  <a:pt x="464" y="740"/>
                </a:moveTo>
                <a:cubicBezTo>
                  <a:pt x="457" y="738"/>
                  <a:pt x="446" y="732"/>
                  <a:pt x="442" y="735"/>
                </a:cubicBezTo>
                <a:cubicBezTo>
                  <a:pt x="428" y="747"/>
                  <a:pt x="417" y="761"/>
                  <a:pt x="404" y="777"/>
                </a:cubicBezTo>
                <a:cubicBezTo>
                  <a:pt x="429" y="777"/>
                  <a:pt x="448" y="777"/>
                  <a:pt x="469" y="777"/>
                </a:cubicBezTo>
                <a:cubicBezTo>
                  <a:pt x="457" y="773"/>
                  <a:pt x="447" y="770"/>
                  <a:pt x="436" y="767"/>
                </a:cubicBezTo>
                <a:cubicBezTo>
                  <a:pt x="436" y="765"/>
                  <a:pt x="435" y="763"/>
                  <a:pt x="434" y="761"/>
                </a:cubicBezTo>
                <a:cubicBezTo>
                  <a:pt x="444" y="754"/>
                  <a:pt x="453" y="748"/>
                  <a:pt x="464" y="740"/>
                </a:cubicBezTo>
                <a:close/>
                <a:moveTo>
                  <a:pt x="564" y="419"/>
                </a:moveTo>
                <a:cubicBezTo>
                  <a:pt x="564" y="418"/>
                  <a:pt x="564" y="417"/>
                  <a:pt x="564" y="417"/>
                </a:cubicBezTo>
                <a:cubicBezTo>
                  <a:pt x="495" y="417"/>
                  <a:pt x="425" y="417"/>
                  <a:pt x="356" y="417"/>
                </a:cubicBezTo>
                <a:cubicBezTo>
                  <a:pt x="356" y="417"/>
                  <a:pt x="356" y="418"/>
                  <a:pt x="356" y="419"/>
                </a:cubicBezTo>
                <a:cubicBezTo>
                  <a:pt x="425" y="419"/>
                  <a:pt x="495" y="419"/>
                  <a:pt x="564" y="419"/>
                </a:cubicBezTo>
                <a:close/>
                <a:moveTo>
                  <a:pt x="773" y="457"/>
                </a:moveTo>
                <a:cubicBezTo>
                  <a:pt x="766" y="469"/>
                  <a:pt x="759" y="481"/>
                  <a:pt x="750" y="494"/>
                </a:cubicBezTo>
                <a:cubicBezTo>
                  <a:pt x="777" y="494"/>
                  <a:pt x="798" y="494"/>
                  <a:pt x="822" y="494"/>
                </a:cubicBezTo>
                <a:cubicBezTo>
                  <a:pt x="819" y="485"/>
                  <a:pt x="818" y="480"/>
                  <a:pt x="816" y="474"/>
                </a:cubicBezTo>
                <a:cubicBezTo>
                  <a:pt x="792" y="486"/>
                  <a:pt x="790" y="485"/>
                  <a:pt x="773" y="457"/>
                </a:cubicBezTo>
                <a:close/>
                <a:moveTo>
                  <a:pt x="170" y="456"/>
                </a:moveTo>
                <a:cubicBezTo>
                  <a:pt x="157" y="485"/>
                  <a:pt x="154" y="486"/>
                  <a:pt x="127" y="475"/>
                </a:cubicBezTo>
                <a:cubicBezTo>
                  <a:pt x="126" y="481"/>
                  <a:pt x="125" y="487"/>
                  <a:pt x="124" y="493"/>
                </a:cubicBezTo>
                <a:cubicBezTo>
                  <a:pt x="147" y="493"/>
                  <a:pt x="167" y="493"/>
                  <a:pt x="194" y="493"/>
                </a:cubicBezTo>
                <a:cubicBezTo>
                  <a:pt x="185" y="480"/>
                  <a:pt x="179" y="469"/>
                  <a:pt x="170" y="456"/>
                </a:cubicBezTo>
                <a:close/>
                <a:moveTo>
                  <a:pt x="423" y="568"/>
                </a:moveTo>
                <a:cubicBezTo>
                  <a:pt x="428" y="556"/>
                  <a:pt x="435" y="545"/>
                  <a:pt x="436" y="534"/>
                </a:cubicBezTo>
                <a:cubicBezTo>
                  <a:pt x="436" y="523"/>
                  <a:pt x="429" y="513"/>
                  <a:pt x="424" y="498"/>
                </a:cubicBezTo>
                <a:cubicBezTo>
                  <a:pt x="416" y="526"/>
                  <a:pt x="409" y="547"/>
                  <a:pt x="403" y="568"/>
                </a:cubicBezTo>
                <a:cubicBezTo>
                  <a:pt x="408" y="568"/>
                  <a:pt x="416" y="568"/>
                  <a:pt x="423" y="568"/>
                </a:cubicBezTo>
                <a:close/>
                <a:moveTo>
                  <a:pt x="269" y="300"/>
                </a:moveTo>
                <a:cubicBezTo>
                  <a:pt x="280" y="274"/>
                  <a:pt x="265" y="261"/>
                  <a:pt x="254" y="247"/>
                </a:cubicBezTo>
                <a:cubicBezTo>
                  <a:pt x="250" y="243"/>
                  <a:pt x="239" y="243"/>
                  <a:pt x="229" y="241"/>
                </a:cubicBezTo>
                <a:cubicBezTo>
                  <a:pt x="244" y="263"/>
                  <a:pt x="255" y="280"/>
                  <a:pt x="269" y="300"/>
                </a:cubicBezTo>
                <a:close/>
                <a:moveTo>
                  <a:pt x="334" y="896"/>
                </a:moveTo>
                <a:cubicBezTo>
                  <a:pt x="349" y="912"/>
                  <a:pt x="363" y="926"/>
                  <a:pt x="377" y="940"/>
                </a:cubicBezTo>
                <a:cubicBezTo>
                  <a:pt x="378" y="939"/>
                  <a:pt x="379" y="938"/>
                  <a:pt x="379" y="937"/>
                </a:cubicBezTo>
                <a:cubicBezTo>
                  <a:pt x="371" y="917"/>
                  <a:pt x="362" y="897"/>
                  <a:pt x="354" y="878"/>
                </a:cubicBezTo>
                <a:cubicBezTo>
                  <a:pt x="346" y="885"/>
                  <a:pt x="340" y="890"/>
                  <a:pt x="334" y="896"/>
                </a:cubicBezTo>
                <a:close/>
                <a:moveTo>
                  <a:pt x="675" y="298"/>
                </a:moveTo>
                <a:cubicBezTo>
                  <a:pt x="688" y="279"/>
                  <a:pt x="700" y="262"/>
                  <a:pt x="712" y="245"/>
                </a:cubicBezTo>
                <a:cubicBezTo>
                  <a:pt x="683" y="239"/>
                  <a:pt x="665" y="264"/>
                  <a:pt x="675" y="298"/>
                </a:cubicBezTo>
                <a:close/>
                <a:moveTo>
                  <a:pt x="516" y="652"/>
                </a:moveTo>
                <a:cubicBezTo>
                  <a:pt x="514" y="652"/>
                  <a:pt x="512" y="651"/>
                  <a:pt x="509" y="651"/>
                </a:cubicBezTo>
                <a:cubicBezTo>
                  <a:pt x="504" y="668"/>
                  <a:pt x="499" y="685"/>
                  <a:pt x="495" y="702"/>
                </a:cubicBezTo>
                <a:cubicBezTo>
                  <a:pt x="493" y="702"/>
                  <a:pt x="492" y="702"/>
                  <a:pt x="490" y="702"/>
                </a:cubicBezTo>
                <a:cubicBezTo>
                  <a:pt x="487" y="687"/>
                  <a:pt x="485" y="673"/>
                  <a:pt x="482" y="658"/>
                </a:cubicBezTo>
                <a:cubicBezTo>
                  <a:pt x="480" y="659"/>
                  <a:pt x="477" y="659"/>
                  <a:pt x="475" y="659"/>
                </a:cubicBezTo>
                <a:cubicBezTo>
                  <a:pt x="478" y="676"/>
                  <a:pt x="481" y="693"/>
                  <a:pt x="485" y="709"/>
                </a:cubicBezTo>
                <a:cubicBezTo>
                  <a:pt x="486" y="710"/>
                  <a:pt x="502" y="710"/>
                  <a:pt x="502" y="708"/>
                </a:cubicBezTo>
                <a:cubicBezTo>
                  <a:pt x="508" y="690"/>
                  <a:pt x="512" y="671"/>
                  <a:pt x="516" y="652"/>
                </a:cubicBezTo>
                <a:close/>
                <a:moveTo>
                  <a:pt x="609" y="270"/>
                </a:moveTo>
                <a:cubicBezTo>
                  <a:pt x="621" y="279"/>
                  <a:pt x="645" y="281"/>
                  <a:pt x="653" y="270"/>
                </a:cubicBezTo>
                <a:cubicBezTo>
                  <a:pt x="657" y="265"/>
                  <a:pt x="657" y="257"/>
                  <a:pt x="658" y="250"/>
                </a:cubicBezTo>
                <a:cubicBezTo>
                  <a:pt x="656" y="249"/>
                  <a:pt x="654" y="248"/>
                  <a:pt x="653" y="247"/>
                </a:cubicBezTo>
                <a:cubicBezTo>
                  <a:pt x="646" y="274"/>
                  <a:pt x="637" y="248"/>
                  <a:pt x="632" y="253"/>
                </a:cubicBezTo>
                <a:cubicBezTo>
                  <a:pt x="624" y="259"/>
                  <a:pt x="617" y="264"/>
                  <a:pt x="609" y="270"/>
                </a:cubicBezTo>
                <a:close/>
                <a:moveTo>
                  <a:pt x="702" y="291"/>
                </a:moveTo>
                <a:cubicBezTo>
                  <a:pt x="704" y="293"/>
                  <a:pt x="705" y="294"/>
                  <a:pt x="706" y="295"/>
                </a:cubicBezTo>
                <a:cubicBezTo>
                  <a:pt x="718" y="281"/>
                  <a:pt x="730" y="268"/>
                  <a:pt x="744" y="253"/>
                </a:cubicBezTo>
                <a:cubicBezTo>
                  <a:pt x="736" y="250"/>
                  <a:pt x="729" y="247"/>
                  <a:pt x="723" y="245"/>
                </a:cubicBezTo>
                <a:cubicBezTo>
                  <a:pt x="716" y="262"/>
                  <a:pt x="709" y="277"/>
                  <a:pt x="702" y="291"/>
                </a:cubicBezTo>
                <a:close/>
                <a:moveTo>
                  <a:pt x="240" y="231"/>
                </a:moveTo>
                <a:cubicBezTo>
                  <a:pt x="244" y="219"/>
                  <a:pt x="239" y="214"/>
                  <a:pt x="227" y="217"/>
                </a:cubicBezTo>
                <a:cubicBezTo>
                  <a:pt x="219" y="219"/>
                  <a:pt x="211" y="220"/>
                  <a:pt x="204" y="223"/>
                </a:cubicBezTo>
                <a:cubicBezTo>
                  <a:pt x="201" y="224"/>
                  <a:pt x="199" y="229"/>
                  <a:pt x="196" y="232"/>
                </a:cubicBezTo>
                <a:cubicBezTo>
                  <a:pt x="200" y="233"/>
                  <a:pt x="204" y="237"/>
                  <a:pt x="207" y="237"/>
                </a:cubicBezTo>
                <a:cubicBezTo>
                  <a:pt x="217" y="236"/>
                  <a:pt x="228" y="233"/>
                  <a:pt x="240" y="231"/>
                </a:cubicBezTo>
                <a:close/>
                <a:moveTo>
                  <a:pt x="221" y="244"/>
                </a:moveTo>
                <a:cubicBezTo>
                  <a:pt x="214" y="247"/>
                  <a:pt x="207" y="249"/>
                  <a:pt x="199" y="252"/>
                </a:cubicBezTo>
                <a:cubicBezTo>
                  <a:pt x="214" y="268"/>
                  <a:pt x="226" y="281"/>
                  <a:pt x="239" y="295"/>
                </a:cubicBezTo>
                <a:cubicBezTo>
                  <a:pt x="239" y="294"/>
                  <a:pt x="240" y="293"/>
                  <a:pt x="241" y="292"/>
                </a:cubicBezTo>
                <a:cubicBezTo>
                  <a:pt x="234" y="277"/>
                  <a:pt x="228" y="262"/>
                  <a:pt x="221" y="244"/>
                </a:cubicBezTo>
                <a:close/>
                <a:moveTo>
                  <a:pt x="271" y="306"/>
                </a:moveTo>
                <a:cubicBezTo>
                  <a:pt x="271" y="304"/>
                  <a:pt x="270" y="302"/>
                  <a:pt x="270" y="300"/>
                </a:cubicBezTo>
                <a:cubicBezTo>
                  <a:pt x="257" y="301"/>
                  <a:pt x="245" y="302"/>
                  <a:pt x="232" y="305"/>
                </a:cubicBezTo>
                <a:cubicBezTo>
                  <a:pt x="229" y="306"/>
                  <a:pt x="229" y="315"/>
                  <a:pt x="227" y="320"/>
                </a:cubicBezTo>
                <a:cubicBezTo>
                  <a:pt x="228" y="322"/>
                  <a:pt x="229" y="324"/>
                  <a:pt x="230" y="326"/>
                </a:cubicBezTo>
                <a:cubicBezTo>
                  <a:pt x="238" y="305"/>
                  <a:pt x="245" y="316"/>
                  <a:pt x="251" y="323"/>
                </a:cubicBezTo>
                <a:cubicBezTo>
                  <a:pt x="258" y="317"/>
                  <a:pt x="265" y="311"/>
                  <a:pt x="271" y="306"/>
                </a:cubicBezTo>
                <a:close/>
                <a:moveTo>
                  <a:pt x="817" y="717"/>
                </a:moveTo>
                <a:cubicBezTo>
                  <a:pt x="826" y="732"/>
                  <a:pt x="854" y="733"/>
                  <a:pt x="872" y="717"/>
                </a:cubicBezTo>
                <a:cubicBezTo>
                  <a:pt x="852" y="717"/>
                  <a:pt x="836" y="717"/>
                  <a:pt x="817" y="717"/>
                </a:cubicBezTo>
                <a:close/>
                <a:moveTo>
                  <a:pt x="550" y="369"/>
                </a:moveTo>
                <a:cubicBezTo>
                  <a:pt x="564" y="371"/>
                  <a:pt x="575" y="372"/>
                  <a:pt x="585" y="374"/>
                </a:cubicBezTo>
                <a:cubicBezTo>
                  <a:pt x="586" y="372"/>
                  <a:pt x="587" y="370"/>
                  <a:pt x="587" y="368"/>
                </a:cubicBezTo>
                <a:cubicBezTo>
                  <a:pt x="574" y="361"/>
                  <a:pt x="560" y="353"/>
                  <a:pt x="541" y="343"/>
                </a:cubicBezTo>
                <a:cubicBezTo>
                  <a:pt x="546" y="357"/>
                  <a:pt x="549" y="366"/>
                  <a:pt x="550" y="369"/>
                </a:cubicBezTo>
                <a:close/>
                <a:moveTo>
                  <a:pt x="627" y="448"/>
                </a:moveTo>
                <a:cubicBezTo>
                  <a:pt x="628" y="451"/>
                  <a:pt x="629" y="454"/>
                  <a:pt x="630" y="457"/>
                </a:cubicBezTo>
                <a:cubicBezTo>
                  <a:pt x="635" y="456"/>
                  <a:pt x="641" y="453"/>
                  <a:pt x="646" y="454"/>
                </a:cubicBezTo>
                <a:cubicBezTo>
                  <a:pt x="650" y="455"/>
                  <a:pt x="654" y="460"/>
                  <a:pt x="659" y="464"/>
                </a:cubicBezTo>
                <a:cubicBezTo>
                  <a:pt x="667" y="452"/>
                  <a:pt x="661" y="441"/>
                  <a:pt x="651" y="438"/>
                </a:cubicBezTo>
                <a:cubicBezTo>
                  <a:pt x="645" y="436"/>
                  <a:pt x="635" y="444"/>
                  <a:pt x="627" y="448"/>
                </a:cubicBezTo>
                <a:close/>
                <a:moveTo>
                  <a:pt x="432" y="580"/>
                </a:moveTo>
                <a:cubicBezTo>
                  <a:pt x="430" y="579"/>
                  <a:pt x="428" y="578"/>
                  <a:pt x="426" y="577"/>
                </a:cubicBezTo>
                <a:cubicBezTo>
                  <a:pt x="419" y="590"/>
                  <a:pt x="412" y="604"/>
                  <a:pt x="405" y="618"/>
                </a:cubicBezTo>
                <a:cubicBezTo>
                  <a:pt x="406" y="619"/>
                  <a:pt x="408" y="619"/>
                  <a:pt x="410" y="620"/>
                </a:cubicBezTo>
                <a:cubicBezTo>
                  <a:pt x="417" y="607"/>
                  <a:pt x="441" y="603"/>
                  <a:pt x="432" y="580"/>
                </a:cubicBezTo>
                <a:close/>
                <a:moveTo>
                  <a:pt x="291" y="453"/>
                </a:moveTo>
                <a:cubicBezTo>
                  <a:pt x="300" y="455"/>
                  <a:pt x="307" y="456"/>
                  <a:pt x="314" y="457"/>
                </a:cubicBezTo>
                <a:cubicBezTo>
                  <a:pt x="315" y="455"/>
                  <a:pt x="316" y="452"/>
                  <a:pt x="317" y="450"/>
                </a:cubicBezTo>
                <a:cubicBezTo>
                  <a:pt x="310" y="445"/>
                  <a:pt x="302" y="441"/>
                  <a:pt x="295" y="436"/>
                </a:cubicBezTo>
                <a:cubicBezTo>
                  <a:pt x="290" y="444"/>
                  <a:pt x="286" y="452"/>
                  <a:pt x="281" y="460"/>
                </a:cubicBezTo>
                <a:cubicBezTo>
                  <a:pt x="281" y="461"/>
                  <a:pt x="285" y="464"/>
                  <a:pt x="289" y="468"/>
                </a:cubicBezTo>
                <a:cubicBezTo>
                  <a:pt x="290" y="462"/>
                  <a:pt x="290" y="458"/>
                  <a:pt x="291" y="453"/>
                </a:cubicBezTo>
                <a:close/>
                <a:moveTo>
                  <a:pt x="734" y="671"/>
                </a:moveTo>
                <a:cubicBezTo>
                  <a:pt x="733" y="673"/>
                  <a:pt x="733" y="676"/>
                  <a:pt x="733" y="678"/>
                </a:cubicBezTo>
                <a:cubicBezTo>
                  <a:pt x="750" y="678"/>
                  <a:pt x="766" y="678"/>
                  <a:pt x="786" y="678"/>
                </a:cubicBezTo>
                <a:cubicBezTo>
                  <a:pt x="767" y="656"/>
                  <a:pt x="750" y="679"/>
                  <a:pt x="734" y="671"/>
                </a:cubicBezTo>
                <a:close/>
                <a:moveTo>
                  <a:pt x="275" y="256"/>
                </a:moveTo>
                <a:cubicBezTo>
                  <a:pt x="281" y="252"/>
                  <a:pt x="287" y="248"/>
                  <a:pt x="292" y="243"/>
                </a:cubicBezTo>
                <a:cubicBezTo>
                  <a:pt x="294" y="240"/>
                  <a:pt x="293" y="235"/>
                  <a:pt x="293" y="230"/>
                </a:cubicBezTo>
                <a:cubicBezTo>
                  <a:pt x="287" y="230"/>
                  <a:pt x="281" y="229"/>
                  <a:pt x="277" y="231"/>
                </a:cubicBezTo>
                <a:cubicBezTo>
                  <a:pt x="263" y="238"/>
                  <a:pt x="268" y="247"/>
                  <a:pt x="275" y="256"/>
                </a:cubicBezTo>
                <a:close/>
                <a:moveTo>
                  <a:pt x="159" y="668"/>
                </a:moveTo>
                <a:cubicBezTo>
                  <a:pt x="166" y="684"/>
                  <a:pt x="192" y="687"/>
                  <a:pt x="212" y="673"/>
                </a:cubicBezTo>
                <a:cubicBezTo>
                  <a:pt x="193" y="671"/>
                  <a:pt x="177" y="670"/>
                  <a:pt x="159" y="668"/>
                </a:cubicBezTo>
                <a:close/>
                <a:moveTo>
                  <a:pt x="900" y="463"/>
                </a:moveTo>
                <a:cubicBezTo>
                  <a:pt x="900" y="443"/>
                  <a:pt x="888" y="440"/>
                  <a:pt x="876" y="442"/>
                </a:cubicBezTo>
                <a:cubicBezTo>
                  <a:pt x="867" y="444"/>
                  <a:pt x="858" y="449"/>
                  <a:pt x="866" y="466"/>
                </a:cubicBezTo>
                <a:cubicBezTo>
                  <a:pt x="876" y="451"/>
                  <a:pt x="888" y="447"/>
                  <a:pt x="900" y="463"/>
                </a:cubicBezTo>
                <a:close/>
                <a:moveTo>
                  <a:pt x="95" y="476"/>
                </a:moveTo>
                <a:cubicBezTo>
                  <a:pt x="85" y="487"/>
                  <a:pt x="77" y="495"/>
                  <a:pt x="69" y="504"/>
                </a:cubicBezTo>
                <a:cubicBezTo>
                  <a:pt x="77" y="513"/>
                  <a:pt x="85" y="510"/>
                  <a:pt x="92" y="501"/>
                </a:cubicBezTo>
                <a:cubicBezTo>
                  <a:pt x="99" y="493"/>
                  <a:pt x="104" y="484"/>
                  <a:pt x="95" y="476"/>
                </a:cubicBezTo>
                <a:close/>
                <a:moveTo>
                  <a:pt x="505" y="1044"/>
                </a:moveTo>
                <a:cubicBezTo>
                  <a:pt x="498" y="1056"/>
                  <a:pt x="491" y="1066"/>
                  <a:pt x="484" y="1078"/>
                </a:cubicBezTo>
                <a:cubicBezTo>
                  <a:pt x="491" y="1084"/>
                  <a:pt x="499" y="1077"/>
                  <a:pt x="505" y="1069"/>
                </a:cubicBezTo>
                <a:cubicBezTo>
                  <a:pt x="512" y="1060"/>
                  <a:pt x="513" y="1051"/>
                  <a:pt x="505" y="1044"/>
                </a:cubicBezTo>
                <a:close/>
                <a:moveTo>
                  <a:pt x="696" y="516"/>
                </a:moveTo>
                <a:cubicBezTo>
                  <a:pt x="697" y="514"/>
                  <a:pt x="698" y="512"/>
                  <a:pt x="700" y="511"/>
                </a:cubicBezTo>
                <a:cubicBezTo>
                  <a:pt x="679" y="501"/>
                  <a:pt x="658" y="491"/>
                  <a:pt x="637" y="481"/>
                </a:cubicBezTo>
                <a:cubicBezTo>
                  <a:pt x="636" y="483"/>
                  <a:pt x="635" y="485"/>
                  <a:pt x="634" y="487"/>
                </a:cubicBezTo>
                <a:cubicBezTo>
                  <a:pt x="655" y="497"/>
                  <a:pt x="675" y="506"/>
                  <a:pt x="696" y="516"/>
                </a:cubicBezTo>
                <a:close/>
                <a:moveTo>
                  <a:pt x="764" y="533"/>
                </a:moveTo>
                <a:cubicBezTo>
                  <a:pt x="783" y="533"/>
                  <a:pt x="795" y="533"/>
                  <a:pt x="807" y="533"/>
                </a:cubicBezTo>
                <a:cubicBezTo>
                  <a:pt x="801" y="525"/>
                  <a:pt x="793" y="518"/>
                  <a:pt x="785" y="518"/>
                </a:cubicBezTo>
                <a:cubicBezTo>
                  <a:pt x="779" y="518"/>
                  <a:pt x="772" y="526"/>
                  <a:pt x="764" y="533"/>
                </a:cubicBezTo>
                <a:close/>
                <a:moveTo>
                  <a:pt x="450" y="622"/>
                </a:moveTo>
                <a:cubicBezTo>
                  <a:pt x="452" y="622"/>
                  <a:pt x="453" y="622"/>
                  <a:pt x="454" y="623"/>
                </a:cubicBezTo>
                <a:cubicBezTo>
                  <a:pt x="454" y="602"/>
                  <a:pt x="454" y="581"/>
                  <a:pt x="454" y="560"/>
                </a:cubicBezTo>
                <a:cubicBezTo>
                  <a:pt x="453" y="560"/>
                  <a:pt x="452" y="561"/>
                  <a:pt x="450" y="561"/>
                </a:cubicBezTo>
                <a:cubicBezTo>
                  <a:pt x="450" y="581"/>
                  <a:pt x="450" y="602"/>
                  <a:pt x="450" y="622"/>
                </a:cubicBezTo>
                <a:close/>
                <a:moveTo>
                  <a:pt x="671" y="255"/>
                </a:moveTo>
                <a:cubicBezTo>
                  <a:pt x="673" y="247"/>
                  <a:pt x="676" y="240"/>
                  <a:pt x="674" y="236"/>
                </a:cubicBezTo>
                <a:cubicBezTo>
                  <a:pt x="671" y="231"/>
                  <a:pt x="664" y="227"/>
                  <a:pt x="658" y="226"/>
                </a:cubicBezTo>
                <a:cubicBezTo>
                  <a:pt x="655" y="226"/>
                  <a:pt x="650" y="233"/>
                  <a:pt x="646" y="237"/>
                </a:cubicBezTo>
                <a:cubicBezTo>
                  <a:pt x="655" y="243"/>
                  <a:pt x="661" y="248"/>
                  <a:pt x="671" y="255"/>
                </a:cubicBezTo>
                <a:close/>
                <a:moveTo>
                  <a:pt x="136" y="531"/>
                </a:moveTo>
                <a:cubicBezTo>
                  <a:pt x="150" y="532"/>
                  <a:pt x="162" y="533"/>
                  <a:pt x="180" y="534"/>
                </a:cubicBezTo>
                <a:cubicBezTo>
                  <a:pt x="172" y="527"/>
                  <a:pt x="167" y="520"/>
                  <a:pt x="160" y="519"/>
                </a:cubicBezTo>
                <a:cubicBezTo>
                  <a:pt x="150" y="517"/>
                  <a:pt x="139" y="519"/>
                  <a:pt x="136" y="531"/>
                </a:cubicBezTo>
                <a:close/>
                <a:moveTo>
                  <a:pt x="853" y="474"/>
                </a:moveTo>
                <a:cubicBezTo>
                  <a:pt x="842" y="485"/>
                  <a:pt x="845" y="496"/>
                  <a:pt x="855" y="504"/>
                </a:cubicBezTo>
                <a:cubicBezTo>
                  <a:pt x="860" y="507"/>
                  <a:pt x="869" y="506"/>
                  <a:pt x="875" y="506"/>
                </a:cubicBezTo>
                <a:cubicBezTo>
                  <a:pt x="876" y="504"/>
                  <a:pt x="876" y="502"/>
                  <a:pt x="877" y="500"/>
                </a:cubicBezTo>
                <a:cubicBezTo>
                  <a:pt x="863" y="496"/>
                  <a:pt x="849" y="493"/>
                  <a:pt x="853" y="474"/>
                </a:cubicBezTo>
                <a:close/>
                <a:moveTo>
                  <a:pt x="756" y="400"/>
                </a:moveTo>
                <a:cubicBezTo>
                  <a:pt x="770" y="400"/>
                  <a:pt x="782" y="400"/>
                  <a:pt x="795" y="400"/>
                </a:cubicBezTo>
                <a:cubicBezTo>
                  <a:pt x="795" y="389"/>
                  <a:pt x="786" y="386"/>
                  <a:pt x="775" y="387"/>
                </a:cubicBezTo>
                <a:cubicBezTo>
                  <a:pt x="766" y="387"/>
                  <a:pt x="753" y="387"/>
                  <a:pt x="756" y="400"/>
                </a:cubicBezTo>
                <a:close/>
                <a:moveTo>
                  <a:pt x="508" y="868"/>
                </a:moveTo>
                <a:cubicBezTo>
                  <a:pt x="506" y="863"/>
                  <a:pt x="505" y="858"/>
                  <a:pt x="502" y="856"/>
                </a:cubicBezTo>
                <a:cubicBezTo>
                  <a:pt x="500" y="853"/>
                  <a:pt x="493" y="852"/>
                  <a:pt x="492" y="854"/>
                </a:cubicBezTo>
                <a:cubicBezTo>
                  <a:pt x="489" y="857"/>
                  <a:pt x="488" y="865"/>
                  <a:pt x="489" y="865"/>
                </a:cubicBezTo>
                <a:cubicBezTo>
                  <a:pt x="497" y="868"/>
                  <a:pt x="506" y="871"/>
                  <a:pt x="514" y="872"/>
                </a:cubicBezTo>
                <a:cubicBezTo>
                  <a:pt x="519" y="872"/>
                  <a:pt x="523" y="868"/>
                  <a:pt x="528" y="866"/>
                </a:cubicBezTo>
                <a:cubicBezTo>
                  <a:pt x="527" y="865"/>
                  <a:pt x="526" y="863"/>
                  <a:pt x="525" y="862"/>
                </a:cubicBezTo>
                <a:cubicBezTo>
                  <a:pt x="520" y="864"/>
                  <a:pt x="515" y="866"/>
                  <a:pt x="508" y="868"/>
                </a:cubicBezTo>
                <a:close/>
                <a:moveTo>
                  <a:pt x="415" y="862"/>
                </a:moveTo>
                <a:cubicBezTo>
                  <a:pt x="424" y="874"/>
                  <a:pt x="450" y="876"/>
                  <a:pt x="454" y="867"/>
                </a:cubicBezTo>
                <a:cubicBezTo>
                  <a:pt x="455" y="863"/>
                  <a:pt x="454" y="858"/>
                  <a:pt x="453" y="854"/>
                </a:cubicBezTo>
                <a:cubicBezTo>
                  <a:pt x="452" y="853"/>
                  <a:pt x="444" y="853"/>
                  <a:pt x="444" y="854"/>
                </a:cubicBezTo>
                <a:cubicBezTo>
                  <a:pt x="440" y="871"/>
                  <a:pt x="428" y="866"/>
                  <a:pt x="415" y="862"/>
                </a:cubicBezTo>
                <a:close/>
                <a:moveTo>
                  <a:pt x="121" y="549"/>
                </a:moveTo>
                <a:cubicBezTo>
                  <a:pt x="113" y="557"/>
                  <a:pt x="116" y="567"/>
                  <a:pt x="123" y="576"/>
                </a:cubicBezTo>
                <a:cubicBezTo>
                  <a:pt x="129" y="585"/>
                  <a:pt x="137" y="589"/>
                  <a:pt x="143" y="583"/>
                </a:cubicBezTo>
                <a:cubicBezTo>
                  <a:pt x="136" y="572"/>
                  <a:pt x="130" y="562"/>
                  <a:pt x="121" y="549"/>
                </a:cubicBezTo>
                <a:close/>
                <a:moveTo>
                  <a:pt x="542" y="650"/>
                </a:moveTo>
                <a:cubicBezTo>
                  <a:pt x="539" y="651"/>
                  <a:pt x="536" y="652"/>
                  <a:pt x="533" y="653"/>
                </a:cubicBezTo>
                <a:cubicBezTo>
                  <a:pt x="539" y="670"/>
                  <a:pt x="546" y="687"/>
                  <a:pt x="552" y="704"/>
                </a:cubicBezTo>
                <a:cubicBezTo>
                  <a:pt x="554" y="704"/>
                  <a:pt x="557" y="703"/>
                  <a:pt x="559" y="702"/>
                </a:cubicBezTo>
                <a:cubicBezTo>
                  <a:pt x="553" y="685"/>
                  <a:pt x="547" y="668"/>
                  <a:pt x="542" y="650"/>
                </a:cubicBezTo>
                <a:close/>
                <a:moveTo>
                  <a:pt x="754" y="551"/>
                </a:moveTo>
                <a:cubicBezTo>
                  <a:pt x="746" y="564"/>
                  <a:pt x="754" y="573"/>
                  <a:pt x="764" y="581"/>
                </a:cubicBezTo>
                <a:cubicBezTo>
                  <a:pt x="768" y="584"/>
                  <a:pt x="776" y="581"/>
                  <a:pt x="783" y="581"/>
                </a:cubicBezTo>
                <a:cubicBezTo>
                  <a:pt x="772" y="569"/>
                  <a:pt x="763" y="561"/>
                  <a:pt x="754" y="551"/>
                </a:cubicBezTo>
                <a:close/>
                <a:moveTo>
                  <a:pt x="823" y="548"/>
                </a:moveTo>
                <a:cubicBezTo>
                  <a:pt x="820" y="548"/>
                  <a:pt x="816" y="548"/>
                  <a:pt x="813" y="548"/>
                </a:cubicBezTo>
                <a:cubicBezTo>
                  <a:pt x="823" y="567"/>
                  <a:pt x="809" y="573"/>
                  <a:pt x="795" y="579"/>
                </a:cubicBezTo>
                <a:cubicBezTo>
                  <a:pt x="812" y="590"/>
                  <a:pt x="820" y="579"/>
                  <a:pt x="825" y="570"/>
                </a:cubicBezTo>
                <a:cubicBezTo>
                  <a:pt x="828" y="565"/>
                  <a:pt x="824" y="556"/>
                  <a:pt x="823" y="548"/>
                </a:cubicBezTo>
                <a:close/>
                <a:moveTo>
                  <a:pt x="742" y="419"/>
                </a:moveTo>
                <a:cubicBezTo>
                  <a:pt x="730" y="430"/>
                  <a:pt x="739" y="439"/>
                  <a:pt x="748" y="446"/>
                </a:cubicBezTo>
                <a:cubicBezTo>
                  <a:pt x="752" y="450"/>
                  <a:pt x="760" y="449"/>
                  <a:pt x="766" y="450"/>
                </a:cubicBezTo>
                <a:cubicBezTo>
                  <a:pt x="757" y="438"/>
                  <a:pt x="750" y="429"/>
                  <a:pt x="742" y="419"/>
                </a:cubicBezTo>
                <a:close/>
                <a:moveTo>
                  <a:pt x="443" y="1042"/>
                </a:moveTo>
                <a:cubicBezTo>
                  <a:pt x="427" y="1055"/>
                  <a:pt x="434" y="1065"/>
                  <a:pt x="441" y="1072"/>
                </a:cubicBezTo>
                <a:cubicBezTo>
                  <a:pt x="446" y="1077"/>
                  <a:pt x="455" y="1077"/>
                  <a:pt x="461" y="1079"/>
                </a:cubicBezTo>
                <a:cubicBezTo>
                  <a:pt x="463" y="1076"/>
                  <a:pt x="465" y="1074"/>
                  <a:pt x="467" y="1071"/>
                </a:cubicBezTo>
                <a:cubicBezTo>
                  <a:pt x="444" y="1073"/>
                  <a:pt x="444" y="1059"/>
                  <a:pt x="443" y="1042"/>
                </a:cubicBezTo>
                <a:close/>
                <a:moveTo>
                  <a:pt x="391" y="759"/>
                </a:moveTo>
                <a:cubicBezTo>
                  <a:pt x="393" y="761"/>
                  <a:pt x="395" y="762"/>
                  <a:pt x="397" y="764"/>
                </a:cubicBezTo>
                <a:cubicBezTo>
                  <a:pt x="406" y="754"/>
                  <a:pt x="416" y="744"/>
                  <a:pt x="425" y="733"/>
                </a:cubicBezTo>
                <a:cubicBezTo>
                  <a:pt x="422" y="731"/>
                  <a:pt x="420" y="729"/>
                  <a:pt x="417" y="726"/>
                </a:cubicBezTo>
                <a:cubicBezTo>
                  <a:pt x="408" y="737"/>
                  <a:pt x="400" y="748"/>
                  <a:pt x="391" y="759"/>
                </a:cubicBezTo>
                <a:close/>
                <a:moveTo>
                  <a:pt x="158" y="573"/>
                </a:moveTo>
                <a:cubicBezTo>
                  <a:pt x="168" y="588"/>
                  <a:pt x="177" y="585"/>
                  <a:pt x="184" y="577"/>
                </a:cubicBezTo>
                <a:cubicBezTo>
                  <a:pt x="193" y="569"/>
                  <a:pt x="197" y="559"/>
                  <a:pt x="180" y="544"/>
                </a:cubicBezTo>
                <a:cubicBezTo>
                  <a:pt x="189" y="569"/>
                  <a:pt x="176" y="572"/>
                  <a:pt x="158" y="573"/>
                </a:cubicBezTo>
                <a:close/>
                <a:moveTo>
                  <a:pt x="564" y="711"/>
                </a:moveTo>
                <a:cubicBezTo>
                  <a:pt x="566" y="711"/>
                  <a:pt x="569" y="711"/>
                  <a:pt x="571" y="712"/>
                </a:cubicBezTo>
                <a:cubicBezTo>
                  <a:pt x="571" y="691"/>
                  <a:pt x="571" y="671"/>
                  <a:pt x="571" y="651"/>
                </a:cubicBezTo>
                <a:cubicBezTo>
                  <a:pt x="569" y="651"/>
                  <a:pt x="566" y="651"/>
                  <a:pt x="564" y="651"/>
                </a:cubicBezTo>
                <a:cubicBezTo>
                  <a:pt x="564" y="671"/>
                  <a:pt x="564" y="691"/>
                  <a:pt x="564" y="711"/>
                </a:cubicBezTo>
                <a:close/>
                <a:moveTo>
                  <a:pt x="528" y="649"/>
                </a:moveTo>
                <a:cubicBezTo>
                  <a:pt x="526" y="649"/>
                  <a:pt x="525" y="649"/>
                  <a:pt x="524" y="649"/>
                </a:cubicBezTo>
                <a:cubicBezTo>
                  <a:pt x="523" y="669"/>
                  <a:pt x="522" y="689"/>
                  <a:pt x="522" y="708"/>
                </a:cubicBezTo>
                <a:cubicBezTo>
                  <a:pt x="522" y="710"/>
                  <a:pt x="530" y="712"/>
                  <a:pt x="532" y="713"/>
                </a:cubicBezTo>
                <a:cubicBezTo>
                  <a:pt x="530" y="691"/>
                  <a:pt x="529" y="670"/>
                  <a:pt x="528" y="649"/>
                </a:cubicBezTo>
                <a:close/>
                <a:moveTo>
                  <a:pt x="916" y="475"/>
                </a:moveTo>
                <a:cubicBezTo>
                  <a:pt x="907" y="488"/>
                  <a:pt x="900" y="497"/>
                  <a:pt x="893" y="506"/>
                </a:cubicBezTo>
                <a:cubicBezTo>
                  <a:pt x="905" y="510"/>
                  <a:pt x="915" y="506"/>
                  <a:pt x="919" y="494"/>
                </a:cubicBezTo>
                <a:cubicBezTo>
                  <a:pt x="920" y="488"/>
                  <a:pt x="917" y="481"/>
                  <a:pt x="916" y="475"/>
                </a:cubicBezTo>
                <a:close/>
                <a:moveTo>
                  <a:pt x="149" y="395"/>
                </a:moveTo>
                <a:cubicBezTo>
                  <a:pt x="151" y="396"/>
                  <a:pt x="152" y="397"/>
                  <a:pt x="153" y="398"/>
                </a:cubicBezTo>
                <a:cubicBezTo>
                  <a:pt x="165" y="400"/>
                  <a:pt x="176" y="402"/>
                  <a:pt x="188" y="403"/>
                </a:cubicBezTo>
                <a:cubicBezTo>
                  <a:pt x="185" y="396"/>
                  <a:pt x="179" y="388"/>
                  <a:pt x="173" y="388"/>
                </a:cubicBezTo>
                <a:cubicBezTo>
                  <a:pt x="165" y="387"/>
                  <a:pt x="157" y="392"/>
                  <a:pt x="149" y="395"/>
                </a:cubicBezTo>
                <a:close/>
                <a:moveTo>
                  <a:pt x="518" y="827"/>
                </a:moveTo>
                <a:cubicBezTo>
                  <a:pt x="517" y="824"/>
                  <a:pt x="516" y="821"/>
                  <a:pt x="515" y="818"/>
                </a:cubicBezTo>
                <a:cubicBezTo>
                  <a:pt x="506" y="821"/>
                  <a:pt x="496" y="823"/>
                  <a:pt x="486" y="825"/>
                </a:cubicBezTo>
                <a:cubicBezTo>
                  <a:pt x="488" y="829"/>
                  <a:pt x="489" y="836"/>
                  <a:pt x="490" y="836"/>
                </a:cubicBezTo>
                <a:cubicBezTo>
                  <a:pt x="499" y="833"/>
                  <a:pt x="508" y="830"/>
                  <a:pt x="518" y="827"/>
                </a:cubicBezTo>
                <a:close/>
                <a:moveTo>
                  <a:pt x="41" y="455"/>
                </a:moveTo>
                <a:cubicBezTo>
                  <a:pt x="58" y="456"/>
                  <a:pt x="69" y="457"/>
                  <a:pt x="81" y="458"/>
                </a:cubicBezTo>
                <a:cubicBezTo>
                  <a:pt x="77" y="450"/>
                  <a:pt x="71" y="442"/>
                  <a:pt x="64" y="442"/>
                </a:cubicBezTo>
                <a:cubicBezTo>
                  <a:pt x="57" y="442"/>
                  <a:pt x="49" y="450"/>
                  <a:pt x="41" y="455"/>
                </a:cubicBezTo>
                <a:close/>
                <a:moveTo>
                  <a:pt x="785" y="447"/>
                </a:moveTo>
                <a:cubicBezTo>
                  <a:pt x="799" y="455"/>
                  <a:pt x="807" y="448"/>
                  <a:pt x="812" y="437"/>
                </a:cubicBezTo>
                <a:cubicBezTo>
                  <a:pt x="814" y="432"/>
                  <a:pt x="810" y="423"/>
                  <a:pt x="809" y="416"/>
                </a:cubicBezTo>
                <a:cubicBezTo>
                  <a:pt x="807" y="416"/>
                  <a:pt x="804" y="416"/>
                  <a:pt x="802" y="416"/>
                </a:cubicBezTo>
                <a:cubicBezTo>
                  <a:pt x="806" y="432"/>
                  <a:pt x="802" y="443"/>
                  <a:pt x="785" y="447"/>
                </a:cubicBezTo>
                <a:close/>
                <a:moveTo>
                  <a:pt x="137" y="418"/>
                </a:moveTo>
                <a:cubicBezTo>
                  <a:pt x="127" y="424"/>
                  <a:pt x="128" y="434"/>
                  <a:pt x="135" y="441"/>
                </a:cubicBezTo>
                <a:cubicBezTo>
                  <a:pt x="140" y="447"/>
                  <a:pt x="149" y="449"/>
                  <a:pt x="156" y="452"/>
                </a:cubicBezTo>
                <a:cubicBezTo>
                  <a:pt x="149" y="439"/>
                  <a:pt x="143" y="429"/>
                  <a:pt x="137" y="418"/>
                </a:cubicBezTo>
                <a:close/>
                <a:moveTo>
                  <a:pt x="407" y="651"/>
                </a:moveTo>
                <a:cubicBezTo>
                  <a:pt x="404" y="651"/>
                  <a:pt x="402" y="651"/>
                  <a:pt x="399" y="651"/>
                </a:cubicBezTo>
                <a:cubicBezTo>
                  <a:pt x="399" y="671"/>
                  <a:pt x="399" y="691"/>
                  <a:pt x="399" y="711"/>
                </a:cubicBezTo>
                <a:cubicBezTo>
                  <a:pt x="399" y="712"/>
                  <a:pt x="406" y="712"/>
                  <a:pt x="407" y="712"/>
                </a:cubicBezTo>
                <a:cubicBezTo>
                  <a:pt x="407" y="691"/>
                  <a:pt x="407" y="671"/>
                  <a:pt x="407" y="651"/>
                </a:cubicBezTo>
                <a:close/>
                <a:moveTo>
                  <a:pt x="447" y="653"/>
                </a:moveTo>
                <a:cubicBezTo>
                  <a:pt x="433" y="671"/>
                  <a:pt x="432" y="692"/>
                  <a:pt x="447" y="708"/>
                </a:cubicBezTo>
                <a:cubicBezTo>
                  <a:pt x="447" y="689"/>
                  <a:pt x="447" y="669"/>
                  <a:pt x="447" y="653"/>
                </a:cubicBezTo>
                <a:close/>
                <a:moveTo>
                  <a:pt x="383" y="651"/>
                </a:moveTo>
                <a:cubicBezTo>
                  <a:pt x="381" y="651"/>
                  <a:pt x="378" y="652"/>
                  <a:pt x="376" y="652"/>
                </a:cubicBezTo>
                <a:cubicBezTo>
                  <a:pt x="379" y="668"/>
                  <a:pt x="382" y="685"/>
                  <a:pt x="386" y="701"/>
                </a:cubicBezTo>
                <a:cubicBezTo>
                  <a:pt x="388" y="701"/>
                  <a:pt x="390" y="700"/>
                  <a:pt x="392" y="700"/>
                </a:cubicBezTo>
                <a:cubicBezTo>
                  <a:pt x="389" y="684"/>
                  <a:pt x="386" y="667"/>
                  <a:pt x="383" y="651"/>
                </a:cubicBezTo>
                <a:close/>
                <a:moveTo>
                  <a:pt x="492" y="1027"/>
                </a:moveTo>
                <a:cubicBezTo>
                  <a:pt x="489" y="1014"/>
                  <a:pt x="479" y="1011"/>
                  <a:pt x="468" y="1014"/>
                </a:cubicBezTo>
                <a:cubicBezTo>
                  <a:pt x="462" y="1015"/>
                  <a:pt x="457" y="1022"/>
                  <a:pt x="452" y="1027"/>
                </a:cubicBezTo>
                <a:cubicBezTo>
                  <a:pt x="466" y="1027"/>
                  <a:pt x="478" y="1027"/>
                  <a:pt x="492" y="1027"/>
                </a:cubicBezTo>
                <a:close/>
                <a:moveTo>
                  <a:pt x="57" y="501"/>
                </a:moveTo>
                <a:cubicBezTo>
                  <a:pt x="30" y="503"/>
                  <a:pt x="35" y="487"/>
                  <a:pt x="35" y="472"/>
                </a:cubicBezTo>
                <a:cubicBezTo>
                  <a:pt x="21" y="480"/>
                  <a:pt x="21" y="489"/>
                  <a:pt x="28" y="499"/>
                </a:cubicBezTo>
                <a:cubicBezTo>
                  <a:pt x="33" y="508"/>
                  <a:pt x="41" y="513"/>
                  <a:pt x="57" y="501"/>
                </a:cubicBezTo>
                <a:close/>
                <a:moveTo>
                  <a:pt x="202" y="419"/>
                </a:moveTo>
                <a:cubicBezTo>
                  <a:pt x="194" y="429"/>
                  <a:pt x="186" y="438"/>
                  <a:pt x="175" y="451"/>
                </a:cubicBezTo>
                <a:cubicBezTo>
                  <a:pt x="184" y="449"/>
                  <a:pt x="193" y="448"/>
                  <a:pt x="199" y="444"/>
                </a:cubicBezTo>
                <a:cubicBezTo>
                  <a:pt x="208" y="437"/>
                  <a:pt x="210" y="427"/>
                  <a:pt x="202" y="419"/>
                </a:cubicBezTo>
                <a:close/>
                <a:moveTo>
                  <a:pt x="428" y="713"/>
                </a:moveTo>
                <a:cubicBezTo>
                  <a:pt x="430" y="712"/>
                  <a:pt x="432" y="712"/>
                  <a:pt x="435" y="711"/>
                </a:cubicBezTo>
                <a:cubicBezTo>
                  <a:pt x="431" y="694"/>
                  <a:pt x="427" y="677"/>
                  <a:pt x="424" y="659"/>
                </a:cubicBezTo>
                <a:cubicBezTo>
                  <a:pt x="422" y="660"/>
                  <a:pt x="420" y="660"/>
                  <a:pt x="417" y="661"/>
                </a:cubicBezTo>
                <a:cubicBezTo>
                  <a:pt x="421" y="678"/>
                  <a:pt x="424" y="695"/>
                  <a:pt x="428" y="713"/>
                </a:cubicBezTo>
                <a:close/>
                <a:moveTo>
                  <a:pt x="841" y="311"/>
                </a:moveTo>
                <a:cubicBezTo>
                  <a:pt x="856" y="320"/>
                  <a:pt x="871" y="325"/>
                  <a:pt x="889" y="308"/>
                </a:cubicBezTo>
                <a:cubicBezTo>
                  <a:pt x="870" y="309"/>
                  <a:pt x="855" y="310"/>
                  <a:pt x="841" y="311"/>
                </a:cubicBezTo>
                <a:close/>
                <a:moveTo>
                  <a:pt x="140" y="250"/>
                </a:moveTo>
                <a:cubicBezTo>
                  <a:pt x="138" y="258"/>
                  <a:pt x="137" y="266"/>
                  <a:pt x="135" y="274"/>
                </a:cubicBezTo>
                <a:cubicBezTo>
                  <a:pt x="137" y="281"/>
                  <a:pt x="138" y="289"/>
                  <a:pt x="140" y="297"/>
                </a:cubicBezTo>
                <a:cubicBezTo>
                  <a:pt x="153" y="281"/>
                  <a:pt x="149" y="266"/>
                  <a:pt x="140" y="250"/>
                </a:cubicBezTo>
                <a:close/>
                <a:moveTo>
                  <a:pt x="231" y="133"/>
                </a:moveTo>
                <a:cubicBezTo>
                  <a:pt x="213" y="119"/>
                  <a:pt x="197" y="119"/>
                  <a:pt x="180" y="129"/>
                </a:cubicBezTo>
                <a:cubicBezTo>
                  <a:pt x="197" y="131"/>
                  <a:pt x="212" y="132"/>
                  <a:pt x="231" y="133"/>
                </a:cubicBezTo>
                <a:close/>
                <a:moveTo>
                  <a:pt x="457" y="820"/>
                </a:moveTo>
                <a:cubicBezTo>
                  <a:pt x="446" y="820"/>
                  <a:pt x="438" y="820"/>
                  <a:pt x="430" y="821"/>
                </a:cubicBezTo>
                <a:cubicBezTo>
                  <a:pt x="429" y="823"/>
                  <a:pt x="429" y="825"/>
                  <a:pt x="428" y="827"/>
                </a:cubicBezTo>
                <a:cubicBezTo>
                  <a:pt x="437" y="831"/>
                  <a:pt x="445" y="835"/>
                  <a:pt x="455" y="840"/>
                </a:cubicBezTo>
                <a:cubicBezTo>
                  <a:pt x="456" y="831"/>
                  <a:pt x="456" y="827"/>
                  <a:pt x="457" y="820"/>
                </a:cubicBezTo>
                <a:close/>
                <a:moveTo>
                  <a:pt x="564" y="997"/>
                </a:moveTo>
                <a:cubicBezTo>
                  <a:pt x="562" y="995"/>
                  <a:pt x="560" y="993"/>
                  <a:pt x="559" y="992"/>
                </a:cubicBezTo>
                <a:cubicBezTo>
                  <a:pt x="541" y="993"/>
                  <a:pt x="543" y="1013"/>
                  <a:pt x="533" y="1022"/>
                </a:cubicBezTo>
                <a:cubicBezTo>
                  <a:pt x="534" y="1023"/>
                  <a:pt x="536" y="1024"/>
                  <a:pt x="537" y="1026"/>
                </a:cubicBezTo>
                <a:cubicBezTo>
                  <a:pt x="546" y="1016"/>
                  <a:pt x="555" y="1006"/>
                  <a:pt x="564" y="997"/>
                </a:cubicBezTo>
                <a:close/>
                <a:moveTo>
                  <a:pt x="839" y="229"/>
                </a:moveTo>
                <a:cubicBezTo>
                  <a:pt x="839" y="230"/>
                  <a:pt x="839" y="231"/>
                  <a:pt x="839" y="233"/>
                </a:cubicBezTo>
                <a:cubicBezTo>
                  <a:pt x="854" y="233"/>
                  <a:pt x="869" y="234"/>
                  <a:pt x="883" y="235"/>
                </a:cubicBezTo>
                <a:cubicBezTo>
                  <a:pt x="883" y="233"/>
                  <a:pt x="883" y="231"/>
                  <a:pt x="884" y="229"/>
                </a:cubicBezTo>
                <a:cubicBezTo>
                  <a:pt x="869" y="229"/>
                  <a:pt x="854" y="229"/>
                  <a:pt x="839" y="229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3"/>
          <p:cNvSpPr txBox="1"/>
          <p:nvPr/>
        </p:nvSpPr>
        <p:spPr>
          <a:xfrm>
            <a:off x="2522634" y="4672056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122862" y="498111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5279009" y="1452968"/>
            <a:ext cx="1633982" cy="3067200"/>
          </a:xfrm>
          <a:custGeom>
            <a:avLst/>
            <a:gdLst>
              <a:gd name="T0" fmla="*/ 538 w 648"/>
              <a:gd name="T1" fmla="*/ 325 h 1218"/>
              <a:gd name="T2" fmla="*/ 640 w 648"/>
              <a:gd name="T3" fmla="*/ 521 h 1218"/>
              <a:gd name="T4" fmla="*/ 616 w 648"/>
              <a:gd name="T5" fmla="*/ 1047 h 1218"/>
              <a:gd name="T6" fmla="*/ 350 w 648"/>
              <a:gd name="T7" fmla="*/ 986 h 1218"/>
              <a:gd name="T8" fmla="*/ 312 w 648"/>
              <a:gd name="T9" fmla="*/ 957 h 1218"/>
              <a:gd name="T10" fmla="*/ 12 w 648"/>
              <a:gd name="T11" fmla="*/ 723 h 1218"/>
              <a:gd name="T12" fmla="*/ 24 w 648"/>
              <a:gd name="T13" fmla="*/ 425 h 1218"/>
              <a:gd name="T14" fmla="*/ 105 w 648"/>
              <a:gd name="T15" fmla="*/ 308 h 1218"/>
              <a:gd name="T16" fmla="*/ 310 w 648"/>
              <a:gd name="T17" fmla="*/ 492 h 1218"/>
              <a:gd name="T18" fmla="*/ 328 w 648"/>
              <a:gd name="T19" fmla="*/ 407 h 1218"/>
              <a:gd name="T20" fmla="*/ 361 w 648"/>
              <a:gd name="T21" fmla="*/ 466 h 1218"/>
              <a:gd name="T22" fmla="*/ 318 w 648"/>
              <a:gd name="T23" fmla="*/ 474 h 1218"/>
              <a:gd name="T24" fmla="*/ 311 w 648"/>
              <a:gd name="T25" fmla="*/ 383 h 1218"/>
              <a:gd name="T26" fmla="*/ 528 w 648"/>
              <a:gd name="T27" fmla="*/ 664 h 1218"/>
              <a:gd name="T28" fmla="*/ 600 w 648"/>
              <a:gd name="T29" fmla="*/ 629 h 1218"/>
              <a:gd name="T30" fmla="*/ 68 w 648"/>
              <a:gd name="T31" fmla="*/ 970 h 1218"/>
              <a:gd name="T32" fmla="*/ 294 w 648"/>
              <a:gd name="T33" fmla="*/ 83 h 1218"/>
              <a:gd name="T34" fmla="*/ 352 w 648"/>
              <a:gd name="T35" fmla="*/ 82 h 1218"/>
              <a:gd name="T36" fmla="*/ 292 w 648"/>
              <a:gd name="T37" fmla="*/ 934 h 1218"/>
              <a:gd name="T38" fmla="*/ 266 w 648"/>
              <a:gd name="T39" fmla="*/ 827 h 1218"/>
              <a:gd name="T40" fmla="*/ 507 w 648"/>
              <a:gd name="T41" fmla="*/ 840 h 1218"/>
              <a:gd name="T42" fmla="*/ 400 w 648"/>
              <a:gd name="T43" fmla="*/ 952 h 1218"/>
              <a:gd name="T44" fmla="*/ 400 w 648"/>
              <a:gd name="T45" fmla="*/ 952 h 1218"/>
              <a:gd name="T46" fmla="*/ 443 w 648"/>
              <a:gd name="T47" fmla="*/ 927 h 1218"/>
              <a:gd name="T48" fmla="*/ 334 w 648"/>
              <a:gd name="T49" fmla="*/ 829 h 1218"/>
              <a:gd name="T50" fmla="*/ 494 w 648"/>
              <a:gd name="T51" fmla="*/ 477 h 1218"/>
              <a:gd name="T52" fmla="*/ 187 w 648"/>
              <a:gd name="T53" fmla="*/ 850 h 1218"/>
              <a:gd name="T54" fmla="*/ 150 w 648"/>
              <a:gd name="T55" fmla="*/ 948 h 1218"/>
              <a:gd name="T56" fmla="*/ 154 w 648"/>
              <a:gd name="T57" fmla="*/ 540 h 1218"/>
              <a:gd name="T58" fmla="*/ 571 w 648"/>
              <a:gd name="T59" fmla="*/ 491 h 1218"/>
              <a:gd name="T60" fmla="*/ 71 w 648"/>
              <a:gd name="T61" fmla="*/ 598 h 1218"/>
              <a:gd name="T62" fmla="*/ 51 w 648"/>
              <a:gd name="T63" fmla="*/ 522 h 1218"/>
              <a:gd name="T64" fmla="*/ 481 w 648"/>
              <a:gd name="T65" fmla="*/ 410 h 1218"/>
              <a:gd name="T66" fmla="*/ 167 w 648"/>
              <a:gd name="T67" fmla="*/ 374 h 1218"/>
              <a:gd name="T68" fmla="*/ 148 w 648"/>
              <a:gd name="T69" fmla="*/ 469 h 1218"/>
              <a:gd name="T70" fmla="*/ 513 w 648"/>
              <a:gd name="T71" fmla="*/ 428 h 1218"/>
              <a:gd name="T72" fmla="*/ 602 w 648"/>
              <a:gd name="T73" fmla="*/ 380 h 1218"/>
              <a:gd name="T74" fmla="*/ 47 w 648"/>
              <a:gd name="T75" fmla="*/ 391 h 1218"/>
              <a:gd name="T76" fmla="*/ 250 w 648"/>
              <a:gd name="T77" fmla="*/ 811 h 1218"/>
              <a:gd name="T78" fmla="*/ 147 w 648"/>
              <a:gd name="T79" fmla="*/ 732 h 1218"/>
              <a:gd name="T80" fmla="*/ 263 w 648"/>
              <a:gd name="T81" fmla="*/ 662 h 1218"/>
              <a:gd name="T82" fmla="*/ 246 w 648"/>
              <a:gd name="T83" fmla="*/ 584 h 1218"/>
              <a:gd name="T84" fmla="*/ 415 w 648"/>
              <a:gd name="T85" fmla="*/ 480 h 1218"/>
              <a:gd name="T86" fmla="*/ 72 w 648"/>
              <a:gd name="T87" fmla="*/ 477 h 1218"/>
              <a:gd name="T88" fmla="*/ 287 w 648"/>
              <a:gd name="T89" fmla="*/ 524 h 1218"/>
              <a:gd name="T90" fmla="*/ 424 w 648"/>
              <a:gd name="T91" fmla="*/ 755 h 1218"/>
              <a:gd name="T92" fmla="*/ 235 w 648"/>
              <a:gd name="T93" fmla="*/ 433 h 1218"/>
              <a:gd name="T94" fmla="*/ 101 w 648"/>
              <a:gd name="T95" fmla="*/ 327 h 1218"/>
              <a:gd name="T96" fmla="*/ 339 w 648"/>
              <a:gd name="T97" fmla="*/ 601 h 1218"/>
              <a:gd name="T98" fmla="*/ 497 w 648"/>
              <a:gd name="T99" fmla="*/ 765 h 1218"/>
              <a:gd name="T100" fmla="*/ 347 w 648"/>
              <a:gd name="T101" fmla="*/ 533 h 1218"/>
              <a:gd name="T102" fmla="*/ 307 w 648"/>
              <a:gd name="T103" fmla="*/ 347 h 1218"/>
              <a:gd name="T104" fmla="*/ 279 w 648"/>
              <a:gd name="T105" fmla="*/ 783 h 1218"/>
              <a:gd name="T106" fmla="*/ 518 w 648"/>
              <a:gd name="T107" fmla="*/ 410 h 1218"/>
              <a:gd name="T108" fmla="*/ 388 w 648"/>
              <a:gd name="T109" fmla="*/ 584 h 1218"/>
              <a:gd name="T110" fmla="*/ 408 w 648"/>
              <a:gd name="T111" fmla="*/ 584 h 1218"/>
              <a:gd name="T112" fmla="*/ 440 w 648"/>
              <a:gd name="T113" fmla="*/ 755 h 1218"/>
              <a:gd name="T114" fmla="*/ 440 w 648"/>
              <a:gd name="T115" fmla="*/ 386 h 1218"/>
              <a:gd name="T116" fmla="*/ 285 w 648"/>
              <a:gd name="T117" fmla="*/ 330 h 1218"/>
              <a:gd name="T118" fmla="*/ 396 w 648"/>
              <a:gd name="T119" fmla="*/ 808 h 1218"/>
              <a:gd name="T120" fmla="*/ 307 w 648"/>
              <a:gd name="T121" fmla="*/ 450 h 1218"/>
              <a:gd name="T122" fmla="*/ 302 w 648"/>
              <a:gd name="T123" fmla="*/ 154 h 1218"/>
              <a:gd name="T124" fmla="*/ 483 w 648"/>
              <a:gd name="T125" fmla="*/ 624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1218">
                <a:moveTo>
                  <a:pt x="319" y="0"/>
                </a:moveTo>
                <a:cubicBezTo>
                  <a:pt x="324" y="5"/>
                  <a:pt x="327" y="12"/>
                  <a:pt x="333" y="17"/>
                </a:cubicBezTo>
                <a:cubicBezTo>
                  <a:pt x="366" y="44"/>
                  <a:pt x="399" y="71"/>
                  <a:pt x="433" y="97"/>
                </a:cubicBezTo>
                <a:cubicBezTo>
                  <a:pt x="456" y="114"/>
                  <a:pt x="481" y="127"/>
                  <a:pt x="503" y="145"/>
                </a:cubicBezTo>
                <a:cubicBezTo>
                  <a:pt x="528" y="164"/>
                  <a:pt x="528" y="201"/>
                  <a:pt x="505" y="221"/>
                </a:cubicBezTo>
                <a:cubicBezTo>
                  <a:pt x="485" y="237"/>
                  <a:pt x="485" y="258"/>
                  <a:pt x="489" y="279"/>
                </a:cubicBezTo>
                <a:cubicBezTo>
                  <a:pt x="490" y="283"/>
                  <a:pt x="501" y="288"/>
                  <a:pt x="507" y="289"/>
                </a:cubicBezTo>
                <a:cubicBezTo>
                  <a:pt x="540" y="290"/>
                  <a:pt x="540" y="289"/>
                  <a:pt x="541" y="323"/>
                </a:cubicBezTo>
                <a:cubicBezTo>
                  <a:pt x="540" y="324"/>
                  <a:pt x="539" y="325"/>
                  <a:pt x="538" y="325"/>
                </a:cubicBezTo>
                <a:cubicBezTo>
                  <a:pt x="529" y="328"/>
                  <a:pt x="514" y="324"/>
                  <a:pt x="517" y="342"/>
                </a:cubicBezTo>
                <a:cubicBezTo>
                  <a:pt x="519" y="357"/>
                  <a:pt x="531" y="356"/>
                  <a:pt x="543" y="358"/>
                </a:cubicBezTo>
                <a:cubicBezTo>
                  <a:pt x="573" y="361"/>
                  <a:pt x="602" y="364"/>
                  <a:pt x="631" y="369"/>
                </a:cubicBezTo>
                <a:cubicBezTo>
                  <a:pt x="637" y="370"/>
                  <a:pt x="645" y="380"/>
                  <a:pt x="645" y="386"/>
                </a:cubicBezTo>
                <a:cubicBezTo>
                  <a:pt x="646" y="395"/>
                  <a:pt x="646" y="406"/>
                  <a:pt x="631" y="409"/>
                </a:cubicBezTo>
                <a:cubicBezTo>
                  <a:pt x="626" y="409"/>
                  <a:pt x="619" y="418"/>
                  <a:pt x="619" y="423"/>
                </a:cubicBezTo>
                <a:cubicBezTo>
                  <a:pt x="617" y="443"/>
                  <a:pt x="618" y="462"/>
                  <a:pt x="618" y="481"/>
                </a:cubicBezTo>
                <a:cubicBezTo>
                  <a:pt x="619" y="492"/>
                  <a:pt x="617" y="503"/>
                  <a:pt x="633" y="506"/>
                </a:cubicBezTo>
                <a:cubicBezTo>
                  <a:pt x="636" y="506"/>
                  <a:pt x="640" y="515"/>
                  <a:pt x="640" y="521"/>
                </a:cubicBezTo>
                <a:cubicBezTo>
                  <a:pt x="640" y="556"/>
                  <a:pt x="639" y="591"/>
                  <a:pt x="638" y="626"/>
                </a:cubicBezTo>
                <a:cubicBezTo>
                  <a:pt x="638" y="629"/>
                  <a:pt x="637" y="632"/>
                  <a:pt x="635" y="633"/>
                </a:cubicBezTo>
                <a:cubicBezTo>
                  <a:pt x="630" y="638"/>
                  <a:pt x="620" y="642"/>
                  <a:pt x="620" y="647"/>
                </a:cubicBezTo>
                <a:cubicBezTo>
                  <a:pt x="618" y="664"/>
                  <a:pt x="620" y="681"/>
                  <a:pt x="620" y="699"/>
                </a:cubicBezTo>
                <a:cubicBezTo>
                  <a:pt x="621" y="700"/>
                  <a:pt x="622" y="702"/>
                  <a:pt x="622" y="702"/>
                </a:cubicBezTo>
                <a:cubicBezTo>
                  <a:pt x="648" y="707"/>
                  <a:pt x="638" y="727"/>
                  <a:pt x="638" y="742"/>
                </a:cubicBezTo>
                <a:cubicBezTo>
                  <a:pt x="639" y="836"/>
                  <a:pt x="639" y="930"/>
                  <a:pt x="639" y="1024"/>
                </a:cubicBezTo>
                <a:cubicBezTo>
                  <a:pt x="639" y="1030"/>
                  <a:pt x="639" y="1037"/>
                  <a:pt x="639" y="1046"/>
                </a:cubicBezTo>
                <a:cubicBezTo>
                  <a:pt x="630" y="1046"/>
                  <a:pt x="623" y="1046"/>
                  <a:pt x="616" y="1047"/>
                </a:cubicBezTo>
                <a:cubicBezTo>
                  <a:pt x="601" y="1049"/>
                  <a:pt x="596" y="1042"/>
                  <a:pt x="596" y="1028"/>
                </a:cubicBezTo>
                <a:cubicBezTo>
                  <a:pt x="596" y="1012"/>
                  <a:pt x="596" y="996"/>
                  <a:pt x="596" y="977"/>
                </a:cubicBezTo>
                <a:cubicBezTo>
                  <a:pt x="578" y="983"/>
                  <a:pt x="560" y="970"/>
                  <a:pt x="545" y="989"/>
                </a:cubicBezTo>
                <a:cubicBezTo>
                  <a:pt x="540" y="995"/>
                  <a:pt x="522" y="991"/>
                  <a:pt x="509" y="992"/>
                </a:cubicBezTo>
                <a:cubicBezTo>
                  <a:pt x="508" y="981"/>
                  <a:pt x="507" y="972"/>
                  <a:pt x="506" y="960"/>
                </a:cubicBezTo>
                <a:cubicBezTo>
                  <a:pt x="488" y="959"/>
                  <a:pt x="469" y="958"/>
                  <a:pt x="451" y="957"/>
                </a:cubicBezTo>
                <a:cubicBezTo>
                  <a:pt x="419" y="957"/>
                  <a:pt x="387" y="955"/>
                  <a:pt x="355" y="956"/>
                </a:cubicBezTo>
                <a:cubicBezTo>
                  <a:pt x="349" y="956"/>
                  <a:pt x="339" y="961"/>
                  <a:pt x="337" y="966"/>
                </a:cubicBezTo>
                <a:cubicBezTo>
                  <a:pt x="333" y="976"/>
                  <a:pt x="339" y="982"/>
                  <a:pt x="350" y="986"/>
                </a:cubicBezTo>
                <a:cubicBezTo>
                  <a:pt x="355" y="987"/>
                  <a:pt x="361" y="997"/>
                  <a:pt x="362" y="1003"/>
                </a:cubicBezTo>
                <a:cubicBezTo>
                  <a:pt x="364" y="1021"/>
                  <a:pt x="363" y="1039"/>
                  <a:pt x="363" y="1057"/>
                </a:cubicBezTo>
                <a:cubicBezTo>
                  <a:pt x="364" y="1100"/>
                  <a:pt x="364" y="1144"/>
                  <a:pt x="365" y="1187"/>
                </a:cubicBezTo>
                <a:cubicBezTo>
                  <a:pt x="365" y="1202"/>
                  <a:pt x="361" y="1209"/>
                  <a:pt x="344" y="1208"/>
                </a:cubicBezTo>
                <a:cubicBezTo>
                  <a:pt x="296" y="1204"/>
                  <a:pt x="297" y="1218"/>
                  <a:pt x="298" y="1160"/>
                </a:cubicBezTo>
                <a:cubicBezTo>
                  <a:pt x="299" y="1112"/>
                  <a:pt x="298" y="1064"/>
                  <a:pt x="297" y="1016"/>
                </a:cubicBezTo>
                <a:cubicBezTo>
                  <a:pt x="297" y="1001"/>
                  <a:pt x="296" y="985"/>
                  <a:pt x="316" y="980"/>
                </a:cubicBezTo>
                <a:cubicBezTo>
                  <a:pt x="320" y="979"/>
                  <a:pt x="323" y="970"/>
                  <a:pt x="322" y="966"/>
                </a:cubicBezTo>
                <a:cubicBezTo>
                  <a:pt x="322" y="962"/>
                  <a:pt x="316" y="957"/>
                  <a:pt x="312" y="957"/>
                </a:cubicBezTo>
                <a:cubicBezTo>
                  <a:pt x="259" y="956"/>
                  <a:pt x="206" y="957"/>
                  <a:pt x="151" y="957"/>
                </a:cubicBezTo>
                <a:cubicBezTo>
                  <a:pt x="151" y="970"/>
                  <a:pt x="150" y="981"/>
                  <a:pt x="149" y="995"/>
                </a:cubicBezTo>
                <a:cubicBezTo>
                  <a:pt x="133" y="991"/>
                  <a:pt x="116" y="1005"/>
                  <a:pt x="104" y="981"/>
                </a:cubicBezTo>
                <a:cubicBezTo>
                  <a:pt x="101" y="974"/>
                  <a:pt x="79" y="976"/>
                  <a:pt x="65" y="977"/>
                </a:cubicBezTo>
                <a:cubicBezTo>
                  <a:pt x="62" y="978"/>
                  <a:pt x="59" y="991"/>
                  <a:pt x="57" y="998"/>
                </a:cubicBezTo>
                <a:cubicBezTo>
                  <a:pt x="56" y="1000"/>
                  <a:pt x="57" y="1003"/>
                  <a:pt x="57" y="1006"/>
                </a:cubicBezTo>
                <a:cubicBezTo>
                  <a:pt x="59" y="1045"/>
                  <a:pt x="57" y="1047"/>
                  <a:pt x="16" y="1042"/>
                </a:cubicBezTo>
                <a:cubicBezTo>
                  <a:pt x="15" y="1036"/>
                  <a:pt x="15" y="1029"/>
                  <a:pt x="15" y="1023"/>
                </a:cubicBezTo>
                <a:cubicBezTo>
                  <a:pt x="14" y="923"/>
                  <a:pt x="13" y="823"/>
                  <a:pt x="12" y="723"/>
                </a:cubicBezTo>
                <a:cubicBezTo>
                  <a:pt x="12" y="713"/>
                  <a:pt x="9" y="701"/>
                  <a:pt x="25" y="699"/>
                </a:cubicBezTo>
                <a:cubicBezTo>
                  <a:pt x="27" y="699"/>
                  <a:pt x="30" y="693"/>
                  <a:pt x="31" y="690"/>
                </a:cubicBezTo>
                <a:cubicBezTo>
                  <a:pt x="31" y="675"/>
                  <a:pt x="32" y="661"/>
                  <a:pt x="31" y="646"/>
                </a:cubicBezTo>
                <a:cubicBezTo>
                  <a:pt x="31" y="642"/>
                  <a:pt x="26" y="634"/>
                  <a:pt x="23" y="634"/>
                </a:cubicBezTo>
                <a:cubicBezTo>
                  <a:pt x="7" y="633"/>
                  <a:pt x="7" y="622"/>
                  <a:pt x="7" y="610"/>
                </a:cubicBezTo>
                <a:cubicBezTo>
                  <a:pt x="7" y="588"/>
                  <a:pt x="6" y="566"/>
                  <a:pt x="6" y="544"/>
                </a:cubicBezTo>
                <a:cubicBezTo>
                  <a:pt x="7" y="531"/>
                  <a:pt x="3" y="515"/>
                  <a:pt x="21" y="509"/>
                </a:cubicBezTo>
                <a:cubicBezTo>
                  <a:pt x="23" y="508"/>
                  <a:pt x="24" y="503"/>
                  <a:pt x="24" y="500"/>
                </a:cubicBezTo>
                <a:cubicBezTo>
                  <a:pt x="24" y="475"/>
                  <a:pt x="24" y="451"/>
                  <a:pt x="24" y="425"/>
                </a:cubicBezTo>
                <a:cubicBezTo>
                  <a:pt x="17" y="423"/>
                  <a:pt x="11" y="422"/>
                  <a:pt x="4" y="420"/>
                </a:cubicBezTo>
                <a:cubicBezTo>
                  <a:pt x="3" y="410"/>
                  <a:pt x="0" y="400"/>
                  <a:pt x="1" y="390"/>
                </a:cubicBezTo>
                <a:cubicBezTo>
                  <a:pt x="2" y="386"/>
                  <a:pt x="13" y="383"/>
                  <a:pt x="20" y="383"/>
                </a:cubicBezTo>
                <a:cubicBezTo>
                  <a:pt x="32" y="381"/>
                  <a:pt x="44" y="384"/>
                  <a:pt x="56" y="373"/>
                </a:cubicBezTo>
                <a:cubicBezTo>
                  <a:pt x="63" y="367"/>
                  <a:pt x="80" y="373"/>
                  <a:pt x="93" y="371"/>
                </a:cubicBezTo>
                <a:cubicBezTo>
                  <a:pt x="100" y="370"/>
                  <a:pt x="111" y="366"/>
                  <a:pt x="114" y="360"/>
                </a:cubicBezTo>
                <a:cubicBezTo>
                  <a:pt x="119" y="349"/>
                  <a:pt x="110" y="346"/>
                  <a:pt x="100" y="342"/>
                </a:cubicBezTo>
                <a:cubicBezTo>
                  <a:pt x="95" y="340"/>
                  <a:pt x="92" y="327"/>
                  <a:pt x="92" y="320"/>
                </a:cubicBezTo>
                <a:cubicBezTo>
                  <a:pt x="92" y="316"/>
                  <a:pt x="100" y="309"/>
                  <a:pt x="105" y="308"/>
                </a:cubicBezTo>
                <a:cubicBezTo>
                  <a:pt x="144" y="305"/>
                  <a:pt x="143" y="306"/>
                  <a:pt x="144" y="267"/>
                </a:cubicBezTo>
                <a:cubicBezTo>
                  <a:pt x="144" y="253"/>
                  <a:pt x="138" y="244"/>
                  <a:pt x="127" y="236"/>
                </a:cubicBezTo>
                <a:cubicBezTo>
                  <a:pt x="107" y="222"/>
                  <a:pt x="103" y="190"/>
                  <a:pt x="119" y="171"/>
                </a:cubicBezTo>
                <a:cubicBezTo>
                  <a:pt x="134" y="154"/>
                  <a:pt x="146" y="134"/>
                  <a:pt x="170" y="129"/>
                </a:cubicBezTo>
                <a:cubicBezTo>
                  <a:pt x="171" y="129"/>
                  <a:pt x="171" y="128"/>
                  <a:pt x="172" y="128"/>
                </a:cubicBezTo>
                <a:cubicBezTo>
                  <a:pt x="217" y="87"/>
                  <a:pt x="262" y="47"/>
                  <a:pt x="307" y="6"/>
                </a:cubicBezTo>
                <a:cubicBezTo>
                  <a:pt x="309" y="5"/>
                  <a:pt x="310" y="2"/>
                  <a:pt x="311" y="0"/>
                </a:cubicBezTo>
                <a:cubicBezTo>
                  <a:pt x="314" y="0"/>
                  <a:pt x="316" y="0"/>
                  <a:pt x="319" y="0"/>
                </a:cubicBezTo>
                <a:close/>
                <a:moveTo>
                  <a:pt x="310" y="492"/>
                </a:moveTo>
                <a:cubicBezTo>
                  <a:pt x="321" y="509"/>
                  <a:pt x="331" y="500"/>
                  <a:pt x="341" y="489"/>
                </a:cubicBezTo>
                <a:cubicBezTo>
                  <a:pt x="341" y="494"/>
                  <a:pt x="340" y="500"/>
                  <a:pt x="342" y="502"/>
                </a:cubicBezTo>
                <a:cubicBezTo>
                  <a:pt x="353" y="512"/>
                  <a:pt x="386" y="500"/>
                  <a:pt x="386" y="484"/>
                </a:cubicBezTo>
                <a:cubicBezTo>
                  <a:pt x="388" y="458"/>
                  <a:pt x="387" y="432"/>
                  <a:pt x="387" y="407"/>
                </a:cubicBezTo>
                <a:cubicBezTo>
                  <a:pt x="387" y="396"/>
                  <a:pt x="383" y="390"/>
                  <a:pt x="371" y="394"/>
                </a:cubicBezTo>
                <a:cubicBezTo>
                  <a:pt x="370" y="390"/>
                  <a:pt x="370" y="383"/>
                  <a:pt x="369" y="383"/>
                </a:cubicBezTo>
                <a:cubicBezTo>
                  <a:pt x="357" y="382"/>
                  <a:pt x="345" y="383"/>
                  <a:pt x="331" y="383"/>
                </a:cubicBezTo>
                <a:cubicBezTo>
                  <a:pt x="336" y="390"/>
                  <a:pt x="339" y="394"/>
                  <a:pt x="342" y="399"/>
                </a:cubicBezTo>
                <a:cubicBezTo>
                  <a:pt x="337" y="402"/>
                  <a:pt x="332" y="405"/>
                  <a:pt x="328" y="407"/>
                </a:cubicBezTo>
                <a:cubicBezTo>
                  <a:pt x="328" y="409"/>
                  <a:pt x="328" y="412"/>
                  <a:pt x="329" y="414"/>
                </a:cubicBezTo>
                <a:cubicBezTo>
                  <a:pt x="339" y="412"/>
                  <a:pt x="350" y="410"/>
                  <a:pt x="361" y="408"/>
                </a:cubicBezTo>
                <a:cubicBezTo>
                  <a:pt x="350" y="413"/>
                  <a:pt x="340" y="418"/>
                  <a:pt x="328" y="423"/>
                </a:cubicBezTo>
                <a:cubicBezTo>
                  <a:pt x="331" y="425"/>
                  <a:pt x="334" y="427"/>
                  <a:pt x="336" y="429"/>
                </a:cubicBezTo>
                <a:cubicBezTo>
                  <a:pt x="333" y="433"/>
                  <a:pt x="330" y="437"/>
                  <a:pt x="326" y="441"/>
                </a:cubicBezTo>
                <a:cubicBezTo>
                  <a:pt x="332" y="443"/>
                  <a:pt x="338" y="448"/>
                  <a:pt x="341" y="446"/>
                </a:cubicBezTo>
                <a:cubicBezTo>
                  <a:pt x="348" y="443"/>
                  <a:pt x="352" y="437"/>
                  <a:pt x="357" y="431"/>
                </a:cubicBezTo>
                <a:cubicBezTo>
                  <a:pt x="368" y="460"/>
                  <a:pt x="335" y="445"/>
                  <a:pt x="324" y="460"/>
                </a:cubicBezTo>
                <a:cubicBezTo>
                  <a:pt x="338" y="462"/>
                  <a:pt x="349" y="464"/>
                  <a:pt x="361" y="466"/>
                </a:cubicBezTo>
                <a:cubicBezTo>
                  <a:pt x="360" y="467"/>
                  <a:pt x="360" y="468"/>
                  <a:pt x="360" y="469"/>
                </a:cubicBezTo>
                <a:cubicBezTo>
                  <a:pt x="349" y="469"/>
                  <a:pt x="339" y="469"/>
                  <a:pt x="328" y="469"/>
                </a:cubicBezTo>
                <a:cubicBezTo>
                  <a:pt x="328" y="471"/>
                  <a:pt x="327" y="473"/>
                  <a:pt x="327" y="474"/>
                </a:cubicBezTo>
                <a:cubicBezTo>
                  <a:pt x="332" y="476"/>
                  <a:pt x="337" y="477"/>
                  <a:pt x="342" y="480"/>
                </a:cubicBezTo>
                <a:cubicBezTo>
                  <a:pt x="343" y="481"/>
                  <a:pt x="341" y="486"/>
                  <a:pt x="340" y="490"/>
                </a:cubicBezTo>
                <a:cubicBezTo>
                  <a:pt x="334" y="487"/>
                  <a:pt x="329" y="483"/>
                  <a:pt x="322" y="482"/>
                </a:cubicBezTo>
                <a:cubicBezTo>
                  <a:pt x="315" y="481"/>
                  <a:pt x="304" y="478"/>
                  <a:pt x="310" y="492"/>
                </a:cubicBezTo>
                <a:cubicBezTo>
                  <a:pt x="306" y="489"/>
                  <a:pt x="303" y="486"/>
                  <a:pt x="298" y="481"/>
                </a:cubicBezTo>
                <a:cubicBezTo>
                  <a:pt x="307" y="478"/>
                  <a:pt x="313" y="476"/>
                  <a:pt x="318" y="474"/>
                </a:cubicBezTo>
                <a:cubicBezTo>
                  <a:pt x="318" y="472"/>
                  <a:pt x="317" y="470"/>
                  <a:pt x="317" y="468"/>
                </a:cubicBezTo>
                <a:cubicBezTo>
                  <a:pt x="305" y="468"/>
                  <a:pt x="293" y="461"/>
                  <a:pt x="285" y="480"/>
                </a:cubicBezTo>
                <a:cubicBezTo>
                  <a:pt x="283" y="485"/>
                  <a:pt x="276" y="489"/>
                  <a:pt x="271" y="493"/>
                </a:cubicBezTo>
                <a:cubicBezTo>
                  <a:pt x="276" y="466"/>
                  <a:pt x="300" y="464"/>
                  <a:pt x="321" y="459"/>
                </a:cubicBezTo>
                <a:cubicBezTo>
                  <a:pt x="308" y="451"/>
                  <a:pt x="290" y="446"/>
                  <a:pt x="289" y="440"/>
                </a:cubicBezTo>
                <a:cubicBezTo>
                  <a:pt x="287" y="418"/>
                  <a:pt x="310" y="434"/>
                  <a:pt x="318" y="425"/>
                </a:cubicBezTo>
                <a:cubicBezTo>
                  <a:pt x="318" y="418"/>
                  <a:pt x="318" y="411"/>
                  <a:pt x="318" y="404"/>
                </a:cubicBezTo>
                <a:cubicBezTo>
                  <a:pt x="314" y="402"/>
                  <a:pt x="309" y="401"/>
                  <a:pt x="303" y="399"/>
                </a:cubicBezTo>
                <a:cubicBezTo>
                  <a:pt x="306" y="394"/>
                  <a:pt x="308" y="389"/>
                  <a:pt x="311" y="383"/>
                </a:cubicBezTo>
                <a:cubicBezTo>
                  <a:pt x="300" y="382"/>
                  <a:pt x="290" y="381"/>
                  <a:pt x="281" y="380"/>
                </a:cubicBezTo>
                <a:cubicBezTo>
                  <a:pt x="268" y="379"/>
                  <a:pt x="259" y="393"/>
                  <a:pt x="258" y="399"/>
                </a:cubicBezTo>
                <a:cubicBezTo>
                  <a:pt x="256" y="431"/>
                  <a:pt x="257" y="464"/>
                  <a:pt x="257" y="501"/>
                </a:cubicBezTo>
                <a:cubicBezTo>
                  <a:pt x="264" y="497"/>
                  <a:pt x="268" y="495"/>
                  <a:pt x="272" y="492"/>
                </a:cubicBezTo>
                <a:cubicBezTo>
                  <a:pt x="276" y="496"/>
                  <a:pt x="280" y="503"/>
                  <a:pt x="283" y="503"/>
                </a:cubicBezTo>
                <a:cubicBezTo>
                  <a:pt x="293" y="502"/>
                  <a:pt x="307" y="510"/>
                  <a:pt x="310" y="492"/>
                </a:cubicBezTo>
                <a:close/>
                <a:moveTo>
                  <a:pt x="593" y="587"/>
                </a:moveTo>
                <a:cubicBezTo>
                  <a:pt x="570" y="606"/>
                  <a:pt x="550" y="620"/>
                  <a:pt x="532" y="638"/>
                </a:cubicBezTo>
                <a:cubicBezTo>
                  <a:pt x="527" y="643"/>
                  <a:pt x="527" y="664"/>
                  <a:pt x="528" y="664"/>
                </a:cubicBezTo>
                <a:cubicBezTo>
                  <a:pt x="548" y="670"/>
                  <a:pt x="544" y="686"/>
                  <a:pt x="544" y="700"/>
                </a:cubicBezTo>
                <a:cubicBezTo>
                  <a:pt x="544" y="779"/>
                  <a:pt x="544" y="857"/>
                  <a:pt x="544" y="936"/>
                </a:cubicBezTo>
                <a:cubicBezTo>
                  <a:pt x="544" y="944"/>
                  <a:pt x="545" y="952"/>
                  <a:pt x="546" y="959"/>
                </a:cubicBezTo>
                <a:cubicBezTo>
                  <a:pt x="547" y="963"/>
                  <a:pt x="550" y="969"/>
                  <a:pt x="553" y="971"/>
                </a:cubicBezTo>
                <a:cubicBezTo>
                  <a:pt x="578" y="985"/>
                  <a:pt x="597" y="975"/>
                  <a:pt x="597" y="946"/>
                </a:cubicBezTo>
                <a:cubicBezTo>
                  <a:pt x="596" y="874"/>
                  <a:pt x="596" y="802"/>
                  <a:pt x="596" y="731"/>
                </a:cubicBezTo>
                <a:cubicBezTo>
                  <a:pt x="596" y="722"/>
                  <a:pt x="599" y="713"/>
                  <a:pt x="603" y="705"/>
                </a:cubicBezTo>
                <a:cubicBezTo>
                  <a:pt x="606" y="698"/>
                  <a:pt x="614" y="692"/>
                  <a:pt x="614" y="685"/>
                </a:cubicBezTo>
                <a:cubicBezTo>
                  <a:pt x="615" y="666"/>
                  <a:pt x="621" y="646"/>
                  <a:pt x="600" y="629"/>
                </a:cubicBezTo>
                <a:cubicBezTo>
                  <a:pt x="593" y="624"/>
                  <a:pt x="596" y="606"/>
                  <a:pt x="593" y="587"/>
                </a:cubicBezTo>
                <a:close/>
                <a:moveTo>
                  <a:pt x="54" y="602"/>
                </a:moveTo>
                <a:cubicBezTo>
                  <a:pt x="52" y="615"/>
                  <a:pt x="54" y="628"/>
                  <a:pt x="50" y="629"/>
                </a:cubicBezTo>
                <a:cubicBezTo>
                  <a:pt x="19" y="643"/>
                  <a:pt x="39" y="669"/>
                  <a:pt x="35" y="690"/>
                </a:cubicBezTo>
                <a:cubicBezTo>
                  <a:pt x="35" y="693"/>
                  <a:pt x="38" y="699"/>
                  <a:pt x="40" y="699"/>
                </a:cubicBezTo>
                <a:cubicBezTo>
                  <a:pt x="57" y="704"/>
                  <a:pt x="54" y="717"/>
                  <a:pt x="54" y="728"/>
                </a:cubicBezTo>
                <a:cubicBezTo>
                  <a:pt x="54" y="786"/>
                  <a:pt x="54" y="844"/>
                  <a:pt x="54" y="902"/>
                </a:cubicBezTo>
                <a:cubicBezTo>
                  <a:pt x="53" y="920"/>
                  <a:pt x="52" y="938"/>
                  <a:pt x="54" y="956"/>
                </a:cubicBezTo>
                <a:cubicBezTo>
                  <a:pt x="54" y="961"/>
                  <a:pt x="62" y="969"/>
                  <a:pt x="68" y="970"/>
                </a:cubicBezTo>
                <a:cubicBezTo>
                  <a:pt x="102" y="977"/>
                  <a:pt x="108" y="971"/>
                  <a:pt x="107" y="937"/>
                </a:cubicBezTo>
                <a:cubicBezTo>
                  <a:pt x="106" y="858"/>
                  <a:pt x="104" y="780"/>
                  <a:pt x="104" y="701"/>
                </a:cubicBezTo>
                <a:cubicBezTo>
                  <a:pt x="104" y="694"/>
                  <a:pt x="109" y="685"/>
                  <a:pt x="114" y="679"/>
                </a:cubicBezTo>
                <a:cubicBezTo>
                  <a:pt x="124" y="670"/>
                  <a:pt x="125" y="656"/>
                  <a:pt x="114" y="647"/>
                </a:cubicBezTo>
                <a:cubicBezTo>
                  <a:pt x="102" y="637"/>
                  <a:pt x="90" y="626"/>
                  <a:pt x="77" y="617"/>
                </a:cubicBezTo>
                <a:cubicBezTo>
                  <a:pt x="70" y="612"/>
                  <a:pt x="63" y="608"/>
                  <a:pt x="54" y="602"/>
                </a:cubicBezTo>
                <a:close/>
                <a:moveTo>
                  <a:pt x="224" y="151"/>
                </a:moveTo>
                <a:cubicBezTo>
                  <a:pt x="227" y="140"/>
                  <a:pt x="228" y="126"/>
                  <a:pt x="235" y="115"/>
                </a:cubicBezTo>
                <a:cubicBezTo>
                  <a:pt x="248" y="96"/>
                  <a:pt x="265" y="78"/>
                  <a:pt x="294" y="83"/>
                </a:cubicBezTo>
                <a:cubicBezTo>
                  <a:pt x="299" y="83"/>
                  <a:pt x="310" y="76"/>
                  <a:pt x="310" y="71"/>
                </a:cubicBezTo>
                <a:cubicBezTo>
                  <a:pt x="311" y="56"/>
                  <a:pt x="309" y="41"/>
                  <a:pt x="308" y="26"/>
                </a:cubicBezTo>
                <a:cubicBezTo>
                  <a:pt x="306" y="25"/>
                  <a:pt x="304" y="24"/>
                  <a:pt x="302" y="24"/>
                </a:cubicBezTo>
                <a:cubicBezTo>
                  <a:pt x="263" y="58"/>
                  <a:pt x="225" y="92"/>
                  <a:pt x="187" y="125"/>
                </a:cubicBezTo>
                <a:cubicBezTo>
                  <a:pt x="201" y="135"/>
                  <a:pt x="213" y="143"/>
                  <a:pt x="224" y="151"/>
                </a:cubicBezTo>
                <a:close/>
                <a:moveTo>
                  <a:pt x="327" y="24"/>
                </a:moveTo>
                <a:cubicBezTo>
                  <a:pt x="326" y="25"/>
                  <a:pt x="324" y="26"/>
                  <a:pt x="322" y="27"/>
                </a:cubicBezTo>
                <a:cubicBezTo>
                  <a:pt x="322" y="36"/>
                  <a:pt x="321" y="45"/>
                  <a:pt x="322" y="54"/>
                </a:cubicBezTo>
                <a:cubicBezTo>
                  <a:pt x="322" y="84"/>
                  <a:pt x="322" y="84"/>
                  <a:pt x="352" y="82"/>
                </a:cubicBezTo>
                <a:cubicBezTo>
                  <a:pt x="366" y="80"/>
                  <a:pt x="377" y="83"/>
                  <a:pt x="388" y="93"/>
                </a:cubicBezTo>
                <a:cubicBezTo>
                  <a:pt x="400" y="105"/>
                  <a:pt x="408" y="118"/>
                  <a:pt x="406" y="135"/>
                </a:cubicBezTo>
                <a:cubicBezTo>
                  <a:pt x="406" y="142"/>
                  <a:pt x="407" y="149"/>
                  <a:pt x="408" y="158"/>
                </a:cubicBezTo>
                <a:cubicBezTo>
                  <a:pt x="421" y="144"/>
                  <a:pt x="432" y="132"/>
                  <a:pt x="445" y="118"/>
                </a:cubicBezTo>
                <a:cubicBezTo>
                  <a:pt x="407" y="87"/>
                  <a:pt x="367" y="56"/>
                  <a:pt x="327" y="24"/>
                </a:cubicBezTo>
                <a:close/>
                <a:moveTo>
                  <a:pt x="309" y="826"/>
                </a:moveTo>
                <a:cubicBezTo>
                  <a:pt x="281" y="828"/>
                  <a:pt x="271" y="839"/>
                  <a:pt x="282" y="849"/>
                </a:cubicBezTo>
                <a:cubicBezTo>
                  <a:pt x="296" y="862"/>
                  <a:pt x="292" y="877"/>
                  <a:pt x="293" y="892"/>
                </a:cubicBezTo>
                <a:cubicBezTo>
                  <a:pt x="294" y="906"/>
                  <a:pt x="291" y="920"/>
                  <a:pt x="292" y="934"/>
                </a:cubicBezTo>
                <a:cubicBezTo>
                  <a:pt x="293" y="940"/>
                  <a:pt x="298" y="945"/>
                  <a:pt x="301" y="951"/>
                </a:cubicBezTo>
                <a:cubicBezTo>
                  <a:pt x="303" y="946"/>
                  <a:pt x="308" y="941"/>
                  <a:pt x="308" y="935"/>
                </a:cubicBezTo>
                <a:cubicBezTo>
                  <a:pt x="308" y="915"/>
                  <a:pt x="307" y="894"/>
                  <a:pt x="308" y="873"/>
                </a:cubicBezTo>
                <a:cubicBezTo>
                  <a:pt x="308" y="867"/>
                  <a:pt x="313" y="861"/>
                  <a:pt x="315" y="854"/>
                </a:cubicBezTo>
                <a:cubicBezTo>
                  <a:pt x="318" y="847"/>
                  <a:pt x="322" y="840"/>
                  <a:pt x="321" y="833"/>
                </a:cubicBezTo>
                <a:cubicBezTo>
                  <a:pt x="320" y="829"/>
                  <a:pt x="310" y="827"/>
                  <a:pt x="309" y="826"/>
                </a:cubicBezTo>
                <a:close/>
                <a:moveTo>
                  <a:pt x="248" y="952"/>
                </a:moveTo>
                <a:cubicBezTo>
                  <a:pt x="250" y="952"/>
                  <a:pt x="252" y="951"/>
                  <a:pt x="254" y="950"/>
                </a:cubicBezTo>
                <a:cubicBezTo>
                  <a:pt x="258" y="910"/>
                  <a:pt x="262" y="869"/>
                  <a:pt x="266" y="827"/>
                </a:cubicBezTo>
                <a:cubicBezTo>
                  <a:pt x="258" y="827"/>
                  <a:pt x="251" y="826"/>
                  <a:pt x="245" y="827"/>
                </a:cubicBezTo>
                <a:cubicBezTo>
                  <a:pt x="240" y="827"/>
                  <a:pt x="232" y="829"/>
                  <a:pt x="232" y="832"/>
                </a:cubicBezTo>
                <a:cubicBezTo>
                  <a:pt x="230" y="839"/>
                  <a:pt x="230" y="849"/>
                  <a:pt x="234" y="852"/>
                </a:cubicBezTo>
                <a:cubicBezTo>
                  <a:pt x="248" y="862"/>
                  <a:pt x="246" y="876"/>
                  <a:pt x="245" y="890"/>
                </a:cubicBezTo>
                <a:cubicBezTo>
                  <a:pt x="244" y="905"/>
                  <a:pt x="242" y="920"/>
                  <a:pt x="242" y="935"/>
                </a:cubicBezTo>
                <a:cubicBezTo>
                  <a:pt x="242" y="941"/>
                  <a:pt x="246" y="947"/>
                  <a:pt x="248" y="952"/>
                </a:cubicBezTo>
                <a:close/>
                <a:moveTo>
                  <a:pt x="507" y="891"/>
                </a:moveTo>
                <a:cubicBezTo>
                  <a:pt x="508" y="891"/>
                  <a:pt x="508" y="891"/>
                  <a:pt x="508" y="891"/>
                </a:cubicBezTo>
                <a:cubicBezTo>
                  <a:pt x="508" y="874"/>
                  <a:pt x="508" y="857"/>
                  <a:pt x="507" y="840"/>
                </a:cubicBezTo>
                <a:cubicBezTo>
                  <a:pt x="507" y="835"/>
                  <a:pt x="502" y="829"/>
                  <a:pt x="498" y="828"/>
                </a:cubicBezTo>
                <a:cubicBezTo>
                  <a:pt x="492" y="826"/>
                  <a:pt x="483" y="827"/>
                  <a:pt x="480" y="831"/>
                </a:cubicBezTo>
                <a:cubicBezTo>
                  <a:pt x="477" y="835"/>
                  <a:pt x="477" y="847"/>
                  <a:pt x="480" y="849"/>
                </a:cubicBezTo>
                <a:cubicBezTo>
                  <a:pt x="495" y="858"/>
                  <a:pt x="490" y="871"/>
                  <a:pt x="490" y="883"/>
                </a:cubicBezTo>
                <a:cubicBezTo>
                  <a:pt x="490" y="900"/>
                  <a:pt x="490" y="917"/>
                  <a:pt x="491" y="935"/>
                </a:cubicBezTo>
                <a:cubicBezTo>
                  <a:pt x="491" y="940"/>
                  <a:pt x="496" y="946"/>
                  <a:pt x="499" y="951"/>
                </a:cubicBezTo>
                <a:cubicBezTo>
                  <a:pt x="502" y="945"/>
                  <a:pt x="507" y="939"/>
                  <a:pt x="507" y="933"/>
                </a:cubicBezTo>
                <a:cubicBezTo>
                  <a:pt x="508" y="919"/>
                  <a:pt x="507" y="905"/>
                  <a:pt x="507" y="891"/>
                </a:cubicBezTo>
                <a:close/>
                <a:moveTo>
                  <a:pt x="400" y="952"/>
                </a:moveTo>
                <a:cubicBezTo>
                  <a:pt x="402" y="951"/>
                  <a:pt x="404" y="951"/>
                  <a:pt x="406" y="950"/>
                </a:cubicBezTo>
                <a:cubicBezTo>
                  <a:pt x="406" y="930"/>
                  <a:pt x="406" y="910"/>
                  <a:pt x="406" y="889"/>
                </a:cubicBezTo>
                <a:cubicBezTo>
                  <a:pt x="407" y="877"/>
                  <a:pt x="403" y="863"/>
                  <a:pt x="417" y="853"/>
                </a:cubicBezTo>
                <a:cubicBezTo>
                  <a:pt x="421" y="850"/>
                  <a:pt x="419" y="831"/>
                  <a:pt x="416" y="830"/>
                </a:cubicBezTo>
                <a:cubicBezTo>
                  <a:pt x="407" y="827"/>
                  <a:pt x="396" y="829"/>
                  <a:pt x="386" y="829"/>
                </a:cubicBezTo>
                <a:cubicBezTo>
                  <a:pt x="386" y="837"/>
                  <a:pt x="385" y="845"/>
                  <a:pt x="387" y="853"/>
                </a:cubicBezTo>
                <a:cubicBezTo>
                  <a:pt x="389" y="863"/>
                  <a:pt x="394" y="872"/>
                  <a:pt x="395" y="882"/>
                </a:cubicBezTo>
                <a:cubicBezTo>
                  <a:pt x="397" y="900"/>
                  <a:pt x="395" y="918"/>
                  <a:pt x="396" y="936"/>
                </a:cubicBezTo>
                <a:cubicBezTo>
                  <a:pt x="396" y="941"/>
                  <a:pt x="399" y="946"/>
                  <a:pt x="400" y="952"/>
                </a:cubicBezTo>
                <a:close/>
                <a:moveTo>
                  <a:pt x="446" y="951"/>
                </a:moveTo>
                <a:cubicBezTo>
                  <a:pt x="449" y="951"/>
                  <a:pt x="451" y="951"/>
                  <a:pt x="454" y="951"/>
                </a:cubicBezTo>
                <a:cubicBezTo>
                  <a:pt x="454" y="945"/>
                  <a:pt x="455" y="939"/>
                  <a:pt x="455" y="932"/>
                </a:cubicBezTo>
                <a:cubicBezTo>
                  <a:pt x="456" y="912"/>
                  <a:pt x="455" y="892"/>
                  <a:pt x="456" y="873"/>
                </a:cubicBezTo>
                <a:cubicBezTo>
                  <a:pt x="456" y="866"/>
                  <a:pt x="461" y="860"/>
                  <a:pt x="463" y="853"/>
                </a:cubicBezTo>
                <a:cubicBezTo>
                  <a:pt x="464" y="845"/>
                  <a:pt x="465" y="837"/>
                  <a:pt x="466" y="829"/>
                </a:cubicBezTo>
                <a:cubicBezTo>
                  <a:pt x="456" y="829"/>
                  <a:pt x="446" y="826"/>
                  <a:pt x="437" y="828"/>
                </a:cubicBezTo>
                <a:cubicBezTo>
                  <a:pt x="434" y="829"/>
                  <a:pt x="430" y="844"/>
                  <a:pt x="432" y="848"/>
                </a:cubicBezTo>
                <a:cubicBezTo>
                  <a:pt x="448" y="873"/>
                  <a:pt x="442" y="901"/>
                  <a:pt x="443" y="927"/>
                </a:cubicBezTo>
                <a:cubicBezTo>
                  <a:pt x="444" y="935"/>
                  <a:pt x="445" y="943"/>
                  <a:pt x="446" y="951"/>
                </a:cubicBezTo>
                <a:close/>
                <a:moveTo>
                  <a:pt x="348" y="950"/>
                </a:moveTo>
                <a:cubicBezTo>
                  <a:pt x="350" y="951"/>
                  <a:pt x="353" y="951"/>
                  <a:pt x="356" y="952"/>
                </a:cubicBezTo>
                <a:cubicBezTo>
                  <a:pt x="357" y="945"/>
                  <a:pt x="360" y="938"/>
                  <a:pt x="360" y="932"/>
                </a:cubicBezTo>
                <a:cubicBezTo>
                  <a:pt x="361" y="914"/>
                  <a:pt x="359" y="896"/>
                  <a:pt x="359" y="878"/>
                </a:cubicBezTo>
                <a:cubicBezTo>
                  <a:pt x="359" y="871"/>
                  <a:pt x="361" y="865"/>
                  <a:pt x="362" y="859"/>
                </a:cubicBezTo>
                <a:cubicBezTo>
                  <a:pt x="365" y="850"/>
                  <a:pt x="368" y="841"/>
                  <a:pt x="371" y="832"/>
                </a:cubicBezTo>
                <a:cubicBezTo>
                  <a:pt x="361" y="830"/>
                  <a:pt x="352" y="828"/>
                  <a:pt x="343" y="827"/>
                </a:cubicBezTo>
                <a:cubicBezTo>
                  <a:pt x="341" y="827"/>
                  <a:pt x="338" y="828"/>
                  <a:pt x="334" y="829"/>
                </a:cubicBezTo>
                <a:cubicBezTo>
                  <a:pt x="334" y="836"/>
                  <a:pt x="333" y="847"/>
                  <a:pt x="336" y="850"/>
                </a:cubicBezTo>
                <a:cubicBezTo>
                  <a:pt x="350" y="859"/>
                  <a:pt x="347" y="871"/>
                  <a:pt x="347" y="883"/>
                </a:cubicBezTo>
                <a:cubicBezTo>
                  <a:pt x="348" y="906"/>
                  <a:pt x="348" y="928"/>
                  <a:pt x="348" y="950"/>
                </a:cubicBezTo>
                <a:close/>
                <a:moveTo>
                  <a:pt x="468" y="436"/>
                </a:moveTo>
                <a:cubicBezTo>
                  <a:pt x="466" y="436"/>
                  <a:pt x="464" y="436"/>
                  <a:pt x="462" y="436"/>
                </a:cubicBezTo>
                <a:cubicBezTo>
                  <a:pt x="462" y="475"/>
                  <a:pt x="462" y="513"/>
                  <a:pt x="462" y="558"/>
                </a:cubicBezTo>
                <a:cubicBezTo>
                  <a:pt x="477" y="547"/>
                  <a:pt x="487" y="539"/>
                  <a:pt x="496" y="533"/>
                </a:cubicBezTo>
                <a:cubicBezTo>
                  <a:pt x="485" y="524"/>
                  <a:pt x="475" y="519"/>
                  <a:pt x="473" y="511"/>
                </a:cubicBezTo>
                <a:cubicBezTo>
                  <a:pt x="466" y="494"/>
                  <a:pt x="479" y="486"/>
                  <a:pt x="494" y="477"/>
                </a:cubicBezTo>
                <a:cubicBezTo>
                  <a:pt x="487" y="475"/>
                  <a:pt x="479" y="472"/>
                  <a:pt x="472" y="469"/>
                </a:cubicBezTo>
                <a:cubicBezTo>
                  <a:pt x="471" y="458"/>
                  <a:pt x="470" y="447"/>
                  <a:pt x="468" y="436"/>
                </a:cubicBezTo>
                <a:close/>
                <a:moveTo>
                  <a:pt x="196" y="948"/>
                </a:moveTo>
                <a:cubicBezTo>
                  <a:pt x="199" y="948"/>
                  <a:pt x="202" y="948"/>
                  <a:pt x="204" y="948"/>
                </a:cubicBezTo>
                <a:cubicBezTo>
                  <a:pt x="205" y="941"/>
                  <a:pt x="206" y="934"/>
                  <a:pt x="207" y="927"/>
                </a:cubicBezTo>
                <a:cubicBezTo>
                  <a:pt x="210" y="900"/>
                  <a:pt x="197" y="871"/>
                  <a:pt x="219" y="848"/>
                </a:cubicBezTo>
                <a:cubicBezTo>
                  <a:pt x="222" y="845"/>
                  <a:pt x="218" y="829"/>
                  <a:pt x="215" y="829"/>
                </a:cubicBezTo>
                <a:cubicBezTo>
                  <a:pt x="206" y="828"/>
                  <a:pt x="195" y="829"/>
                  <a:pt x="185" y="831"/>
                </a:cubicBezTo>
                <a:cubicBezTo>
                  <a:pt x="184" y="832"/>
                  <a:pt x="183" y="848"/>
                  <a:pt x="187" y="850"/>
                </a:cubicBezTo>
                <a:cubicBezTo>
                  <a:pt x="201" y="860"/>
                  <a:pt x="197" y="873"/>
                  <a:pt x="197" y="886"/>
                </a:cubicBezTo>
                <a:cubicBezTo>
                  <a:pt x="196" y="906"/>
                  <a:pt x="196" y="927"/>
                  <a:pt x="196" y="948"/>
                </a:cubicBezTo>
                <a:close/>
                <a:moveTo>
                  <a:pt x="150" y="948"/>
                </a:moveTo>
                <a:cubicBezTo>
                  <a:pt x="154" y="948"/>
                  <a:pt x="158" y="948"/>
                  <a:pt x="161" y="948"/>
                </a:cubicBezTo>
                <a:cubicBezTo>
                  <a:pt x="162" y="935"/>
                  <a:pt x="162" y="922"/>
                  <a:pt x="163" y="909"/>
                </a:cubicBezTo>
                <a:cubicBezTo>
                  <a:pt x="164" y="888"/>
                  <a:pt x="152" y="866"/>
                  <a:pt x="173" y="847"/>
                </a:cubicBezTo>
                <a:cubicBezTo>
                  <a:pt x="174" y="846"/>
                  <a:pt x="168" y="835"/>
                  <a:pt x="166" y="828"/>
                </a:cubicBezTo>
                <a:cubicBezTo>
                  <a:pt x="161" y="830"/>
                  <a:pt x="151" y="832"/>
                  <a:pt x="151" y="834"/>
                </a:cubicBezTo>
                <a:cubicBezTo>
                  <a:pt x="150" y="872"/>
                  <a:pt x="150" y="910"/>
                  <a:pt x="150" y="948"/>
                </a:cubicBezTo>
                <a:close/>
                <a:moveTo>
                  <a:pt x="154" y="540"/>
                </a:moveTo>
                <a:cubicBezTo>
                  <a:pt x="158" y="542"/>
                  <a:pt x="166" y="547"/>
                  <a:pt x="180" y="556"/>
                </a:cubicBezTo>
                <a:cubicBezTo>
                  <a:pt x="180" y="517"/>
                  <a:pt x="180" y="484"/>
                  <a:pt x="180" y="451"/>
                </a:cubicBezTo>
                <a:cubicBezTo>
                  <a:pt x="180" y="448"/>
                  <a:pt x="175" y="445"/>
                  <a:pt x="172" y="442"/>
                </a:cubicBezTo>
                <a:cubicBezTo>
                  <a:pt x="171" y="445"/>
                  <a:pt x="167" y="448"/>
                  <a:pt x="167" y="451"/>
                </a:cubicBezTo>
                <a:cubicBezTo>
                  <a:pt x="166" y="459"/>
                  <a:pt x="167" y="468"/>
                  <a:pt x="167" y="476"/>
                </a:cubicBezTo>
                <a:cubicBezTo>
                  <a:pt x="159" y="479"/>
                  <a:pt x="154" y="481"/>
                  <a:pt x="153" y="481"/>
                </a:cubicBezTo>
                <a:cubicBezTo>
                  <a:pt x="158" y="491"/>
                  <a:pt x="165" y="500"/>
                  <a:pt x="166" y="509"/>
                </a:cubicBezTo>
                <a:cubicBezTo>
                  <a:pt x="167" y="517"/>
                  <a:pt x="160" y="526"/>
                  <a:pt x="154" y="540"/>
                </a:cubicBezTo>
                <a:close/>
                <a:moveTo>
                  <a:pt x="595" y="510"/>
                </a:moveTo>
                <a:cubicBezTo>
                  <a:pt x="603" y="503"/>
                  <a:pt x="612" y="499"/>
                  <a:pt x="613" y="494"/>
                </a:cubicBezTo>
                <a:cubicBezTo>
                  <a:pt x="614" y="469"/>
                  <a:pt x="613" y="445"/>
                  <a:pt x="612" y="421"/>
                </a:cubicBezTo>
                <a:cubicBezTo>
                  <a:pt x="612" y="417"/>
                  <a:pt x="607" y="414"/>
                  <a:pt x="604" y="411"/>
                </a:cubicBezTo>
                <a:cubicBezTo>
                  <a:pt x="601" y="415"/>
                  <a:pt x="596" y="418"/>
                  <a:pt x="596" y="422"/>
                </a:cubicBezTo>
                <a:cubicBezTo>
                  <a:pt x="595" y="449"/>
                  <a:pt x="595" y="476"/>
                  <a:pt x="595" y="510"/>
                </a:cubicBezTo>
                <a:close/>
                <a:moveTo>
                  <a:pt x="592" y="528"/>
                </a:moveTo>
                <a:cubicBezTo>
                  <a:pt x="587" y="516"/>
                  <a:pt x="582" y="503"/>
                  <a:pt x="577" y="490"/>
                </a:cubicBezTo>
                <a:cubicBezTo>
                  <a:pt x="575" y="490"/>
                  <a:pt x="573" y="490"/>
                  <a:pt x="571" y="491"/>
                </a:cubicBezTo>
                <a:cubicBezTo>
                  <a:pt x="571" y="523"/>
                  <a:pt x="571" y="556"/>
                  <a:pt x="571" y="594"/>
                </a:cubicBezTo>
                <a:cubicBezTo>
                  <a:pt x="582" y="585"/>
                  <a:pt x="589" y="578"/>
                  <a:pt x="593" y="575"/>
                </a:cubicBezTo>
                <a:cubicBezTo>
                  <a:pt x="588" y="563"/>
                  <a:pt x="581" y="555"/>
                  <a:pt x="581" y="548"/>
                </a:cubicBezTo>
                <a:cubicBezTo>
                  <a:pt x="581" y="541"/>
                  <a:pt x="588" y="535"/>
                  <a:pt x="592" y="528"/>
                </a:cubicBezTo>
                <a:close/>
                <a:moveTo>
                  <a:pt x="503" y="740"/>
                </a:moveTo>
                <a:cubicBezTo>
                  <a:pt x="508" y="709"/>
                  <a:pt x="493" y="680"/>
                  <a:pt x="514" y="655"/>
                </a:cubicBezTo>
                <a:cubicBezTo>
                  <a:pt x="501" y="663"/>
                  <a:pt x="486" y="673"/>
                  <a:pt x="483" y="685"/>
                </a:cubicBezTo>
                <a:cubicBezTo>
                  <a:pt x="480" y="702"/>
                  <a:pt x="481" y="723"/>
                  <a:pt x="503" y="740"/>
                </a:cubicBezTo>
                <a:close/>
                <a:moveTo>
                  <a:pt x="71" y="598"/>
                </a:moveTo>
                <a:cubicBezTo>
                  <a:pt x="71" y="564"/>
                  <a:pt x="71" y="530"/>
                  <a:pt x="71" y="495"/>
                </a:cubicBezTo>
                <a:cubicBezTo>
                  <a:pt x="69" y="495"/>
                  <a:pt x="68" y="495"/>
                  <a:pt x="67" y="495"/>
                </a:cubicBezTo>
                <a:cubicBezTo>
                  <a:pt x="63" y="508"/>
                  <a:pt x="59" y="521"/>
                  <a:pt x="55" y="536"/>
                </a:cubicBezTo>
                <a:cubicBezTo>
                  <a:pt x="65" y="545"/>
                  <a:pt x="72" y="558"/>
                  <a:pt x="61" y="572"/>
                </a:cubicBezTo>
                <a:cubicBezTo>
                  <a:pt x="50" y="588"/>
                  <a:pt x="50" y="592"/>
                  <a:pt x="71" y="598"/>
                </a:cubicBezTo>
                <a:close/>
                <a:moveTo>
                  <a:pt x="36" y="423"/>
                </a:moveTo>
                <a:cubicBezTo>
                  <a:pt x="35" y="424"/>
                  <a:pt x="33" y="424"/>
                  <a:pt x="32" y="425"/>
                </a:cubicBezTo>
                <a:cubicBezTo>
                  <a:pt x="32" y="451"/>
                  <a:pt x="31" y="477"/>
                  <a:pt x="33" y="503"/>
                </a:cubicBezTo>
                <a:cubicBezTo>
                  <a:pt x="33" y="508"/>
                  <a:pt x="43" y="513"/>
                  <a:pt x="51" y="522"/>
                </a:cubicBezTo>
                <a:cubicBezTo>
                  <a:pt x="48" y="487"/>
                  <a:pt x="45" y="458"/>
                  <a:pt x="42" y="430"/>
                </a:cubicBezTo>
                <a:cubicBezTo>
                  <a:pt x="42" y="427"/>
                  <a:pt x="38" y="425"/>
                  <a:pt x="36" y="423"/>
                </a:cubicBezTo>
                <a:close/>
                <a:moveTo>
                  <a:pt x="471" y="333"/>
                </a:moveTo>
                <a:cubicBezTo>
                  <a:pt x="468" y="334"/>
                  <a:pt x="465" y="336"/>
                  <a:pt x="462" y="337"/>
                </a:cubicBezTo>
                <a:cubicBezTo>
                  <a:pt x="463" y="345"/>
                  <a:pt x="462" y="356"/>
                  <a:pt x="467" y="362"/>
                </a:cubicBezTo>
                <a:cubicBezTo>
                  <a:pt x="483" y="380"/>
                  <a:pt x="484" y="387"/>
                  <a:pt x="467" y="403"/>
                </a:cubicBezTo>
                <a:cubicBezTo>
                  <a:pt x="464" y="406"/>
                  <a:pt x="462" y="413"/>
                  <a:pt x="462" y="418"/>
                </a:cubicBezTo>
                <a:cubicBezTo>
                  <a:pt x="462" y="419"/>
                  <a:pt x="470" y="424"/>
                  <a:pt x="473" y="422"/>
                </a:cubicBezTo>
                <a:cubicBezTo>
                  <a:pt x="477" y="420"/>
                  <a:pt x="481" y="414"/>
                  <a:pt x="481" y="410"/>
                </a:cubicBezTo>
                <a:cubicBezTo>
                  <a:pt x="482" y="390"/>
                  <a:pt x="482" y="370"/>
                  <a:pt x="481" y="350"/>
                </a:cubicBezTo>
                <a:cubicBezTo>
                  <a:pt x="480" y="344"/>
                  <a:pt x="474" y="339"/>
                  <a:pt x="471" y="333"/>
                </a:cubicBezTo>
                <a:close/>
                <a:moveTo>
                  <a:pt x="176" y="338"/>
                </a:moveTo>
                <a:cubicBezTo>
                  <a:pt x="167" y="346"/>
                  <a:pt x="159" y="350"/>
                  <a:pt x="159" y="354"/>
                </a:cubicBezTo>
                <a:cubicBezTo>
                  <a:pt x="157" y="375"/>
                  <a:pt x="156" y="397"/>
                  <a:pt x="157" y="418"/>
                </a:cubicBezTo>
                <a:cubicBezTo>
                  <a:pt x="157" y="422"/>
                  <a:pt x="163" y="427"/>
                  <a:pt x="168" y="428"/>
                </a:cubicBezTo>
                <a:cubicBezTo>
                  <a:pt x="170" y="429"/>
                  <a:pt x="177" y="424"/>
                  <a:pt x="177" y="422"/>
                </a:cubicBezTo>
                <a:cubicBezTo>
                  <a:pt x="177" y="418"/>
                  <a:pt x="174" y="413"/>
                  <a:pt x="170" y="411"/>
                </a:cubicBezTo>
                <a:cubicBezTo>
                  <a:pt x="159" y="402"/>
                  <a:pt x="156" y="379"/>
                  <a:pt x="167" y="374"/>
                </a:cubicBezTo>
                <a:cubicBezTo>
                  <a:pt x="184" y="366"/>
                  <a:pt x="178" y="356"/>
                  <a:pt x="176" y="338"/>
                </a:cubicBezTo>
                <a:close/>
                <a:moveTo>
                  <a:pt x="568" y="418"/>
                </a:moveTo>
                <a:cubicBezTo>
                  <a:pt x="583" y="434"/>
                  <a:pt x="584" y="448"/>
                  <a:pt x="574" y="463"/>
                </a:cubicBezTo>
                <a:cubicBezTo>
                  <a:pt x="572" y="466"/>
                  <a:pt x="572" y="472"/>
                  <a:pt x="570" y="477"/>
                </a:cubicBezTo>
                <a:cubicBezTo>
                  <a:pt x="575" y="477"/>
                  <a:pt x="580" y="480"/>
                  <a:pt x="583" y="479"/>
                </a:cubicBezTo>
                <a:cubicBezTo>
                  <a:pt x="587" y="477"/>
                  <a:pt x="591" y="472"/>
                  <a:pt x="591" y="468"/>
                </a:cubicBezTo>
                <a:cubicBezTo>
                  <a:pt x="592" y="453"/>
                  <a:pt x="591" y="438"/>
                  <a:pt x="590" y="424"/>
                </a:cubicBezTo>
                <a:cubicBezTo>
                  <a:pt x="588" y="408"/>
                  <a:pt x="580" y="407"/>
                  <a:pt x="568" y="418"/>
                </a:cubicBezTo>
                <a:close/>
                <a:moveTo>
                  <a:pt x="148" y="469"/>
                </a:moveTo>
                <a:cubicBezTo>
                  <a:pt x="148" y="452"/>
                  <a:pt x="148" y="436"/>
                  <a:pt x="148" y="420"/>
                </a:cubicBezTo>
                <a:cubicBezTo>
                  <a:pt x="146" y="419"/>
                  <a:pt x="143" y="418"/>
                  <a:pt x="141" y="417"/>
                </a:cubicBezTo>
                <a:cubicBezTo>
                  <a:pt x="136" y="424"/>
                  <a:pt x="129" y="431"/>
                  <a:pt x="127" y="439"/>
                </a:cubicBezTo>
                <a:cubicBezTo>
                  <a:pt x="123" y="455"/>
                  <a:pt x="131" y="465"/>
                  <a:pt x="148" y="469"/>
                </a:cubicBezTo>
                <a:close/>
                <a:moveTo>
                  <a:pt x="497" y="409"/>
                </a:moveTo>
                <a:cubicBezTo>
                  <a:pt x="494" y="410"/>
                  <a:pt x="491" y="411"/>
                  <a:pt x="489" y="412"/>
                </a:cubicBezTo>
                <a:cubicBezTo>
                  <a:pt x="488" y="429"/>
                  <a:pt x="487" y="445"/>
                  <a:pt x="486" y="462"/>
                </a:cubicBezTo>
                <a:cubicBezTo>
                  <a:pt x="495" y="457"/>
                  <a:pt x="499" y="452"/>
                  <a:pt x="502" y="447"/>
                </a:cubicBezTo>
                <a:cubicBezTo>
                  <a:pt x="506" y="441"/>
                  <a:pt x="514" y="433"/>
                  <a:pt x="513" y="428"/>
                </a:cubicBezTo>
                <a:cubicBezTo>
                  <a:pt x="511" y="421"/>
                  <a:pt x="502" y="415"/>
                  <a:pt x="497" y="409"/>
                </a:cubicBezTo>
                <a:close/>
                <a:moveTo>
                  <a:pt x="625" y="385"/>
                </a:moveTo>
                <a:cubicBezTo>
                  <a:pt x="625" y="387"/>
                  <a:pt x="625" y="389"/>
                  <a:pt x="625" y="391"/>
                </a:cubicBezTo>
                <a:cubicBezTo>
                  <a:pt x="604" y="392"/>
                  <a:pt x="580" y="401"/>
                  <a:pt x="573" y="363"/>
                </a:cubicBezTo>
                <a:cubicBezTo>
                  <a:pt x="567" y="380"/>
                  <a:pt x="563" y="394"/>
                  <a:pt x="578" y="398"/>
                </a:cubicBezTo>
                <a:cubicBezTo>
                  <a:pt x="594" y="402"/>
                  <a:pt x="611" y="400"/>
                  <a:pt x="627" y="399"/>
                </a:cubicBezTo>
                <a:cubicBezTo>
                  <a:pt x="631" y="399"/>
                  <a:pt x="636" y="392"/>
                  <a:pt x="636" y="389"/>
                </a:cubicBezTo>
                <a:cubicBezTo>
                  <a:pt x="635" y="385"/>
                  <a:pt x="630" y="380"/>
                  <a:pt x="627" y="379"/>
                </a:cubicBezTo>
                <a:cubicBezTo>
                  <a:pt x="618" y="378"/>
                  <a:pt x="610" y="380"/>
                  <a:pt x="602" y="380"/>
                </a:cubicBezTo>
                <a:cubicBezTo>
                  <a:pt x="602" y="381"/>
                  <a:pt x="602" y="381"/>
                  <a:pt x="602" y="382"/>
                </a:cubicBezTo>
                <a:cubicBezTo>
                  <a:pt x="610" y="383"/>
                  <a:pt x="618" y="384"/>
                  <a:pt x="625" y="385"/>
                </a:cubicBezTo>
                <a:close/>
                <a:moveTo>
                  <a:pt x="385" y="692"/>
                </a:moveTo>
                <a:cubicBezTo>
                  <a:pt x="385" y="691"/>
                  <a:pt x="385" y="690"/>
                  <a:pt x="385" y="689"/>
                </a:cubicBezTo>
                <a:cubicBezTo>
                  <a:pt x="344" y="689"/>
                  <a:pt x="304" y="689"/>
                  <a:pt x="263" y="689"/>
                </a:cubicBezTo>
                <a:cubicBezTo>
                  <a:pt x="263" y="690"/>
                  <a:pt x="263" y="691"/>
                  <a:pt x="263" y="692"/>
                </a:cubicBezTo>
                <a:cubicBezTo>
                  <a:pt x="304" y="692"/>
                  <a:pt x="344" y="692"/>
                  <a:pt x="385" y="692"/>
                </a:cubicBezTo>
                <a:close/>
                <a:moveTo>
                  <a:pt x="47" y="397"/>
                </a:moveTo>
                <a:cubicBezTo>
                  <a:pt x="47" y="395"/>
                  <a:pt x="47" y="393"/>
                  <a:pt x="47" y="391"/>
                </a:cubicBezTo>
                <a:cubicBezTo>
                  <a:pt x="38" y="391"/>
                  <a:pt x="30" y="390"/>
                  <a:pt x="22" y="392"/>
                </a:cubicBezTo>
                <a:cubicBezTo>
                  <a:pt x="17" y="393"/>
                  <a:pt x="14" y="398"/>
                  <a:pt x="10" y="401"/>
                </a:cubicBezTo>
                <a:cubicBezTo>
                  <a:pt x="14" y="406"/>
                  <a:pt x="17" y="413"/>
                  <a:pt x="21" y="414"/>
                </a:cubicBezTo>
                <a:cubicBezTo>
                  <a:pt x="33" y="415"/>
                  <a:pt x="45" y="414"/>
                  <a:pt x="57" y="413"/>
                </a:cubicBezTo>
                <a:cubicBezTo>
                  <a:pt x="75" y="411"/>
                  <a:pt x="77" y="405"/>
                  <a:pt x="69" y="388"/>
                </a:cubicBezTo>
                <a:cubicBezTo>
                  <a:pt x="60" y="409"/>
                  <a:pt x="52" y="411"/>
                  <a:pt x="26" y="401"/>
                </a:cubicBezTo>
                <a:cubicBezTo>
                  <a:pt x="34" y="400"/>
                  <a:pt x="40" y="398"/>
                  <a:pt x="47" y="397"/>
                </a:cubicBezTo>
                <a:close/>
                <a:moveTo>
                  <a:pt x="247" y="755"/>
                </a:moveTo>
                <a:cubicBezTo>
                  <a:pt x="248" y="774"/>
                  <a:pt x="249" y="793"/>
                  <a:pt x="250" y="811"/>
                </a:cubicBezTo>
                <a:cubicBezTo>
                  <a:pt x="252" y="811"/>
                  <a:pt x="253" y="811"/>
                  <a:pt x="255" y="811"/>
                </a:cubicBezTo>
                <a:cubicBezTo>
                  <a:pt x="256" y="805"/>
                  <a:pt x="257" y="799"/>
                  <a:pt x="258" y="790"/>
                </a:cubicBezTo>
                <a:cubicBezTo>
                  <a:pt x="261" y="798"/>
                  <a:pt x="263" y="803"/>
                  <a:pt x="264" y="807"/>
                </a:cubicBezTo>
                <a:cubicBezTo>
                  <a:pt x="265" y="807"/>
                  <a:pt x="266" y="807"/>
                  <a:pt x="267" y="807"/>
                </a:cubicBezTo>
                <a:cubicBezTo>
                  <a:pt x="267" y="789"/>
                  <a:pt x="267" y="772"/>
                  <a:pt x="267" y="755"/>
                </a:cubicBezTo>
                <a:cubicBezTo>
                  <a:pt x="261" y="755"/>
                  <a:pt x="256" y="755"/>
                  <a:pt x="247" y="755"/>
                </a:cubicBezTo>
                <a:close/>
                <a:moveTo>
                  <a:pt x="127" y="666"/>
                </a:moveTo>
                <a:cubicBezTo>
                  <a:pt x="134" y="674"/>
                  <a:pt x="144" y="681"/>
                  <a:pt x="147" y="691"/>
                </a:cubicBezTo>
                <a:cubicBezTo>
                  <a:pt x="150" y="703"/>
                  <a:pt x="147" y="716"/>
                  <a:pt x="147" y="732"/>
                </a:cubicBezTo>
                <a:cubicBezTo>
                  <a:pt x="170" y="705"/>
                  <a:pt x="160" y="670"/>
                  <a:pt x="127" y="666"/>
                </a:cubicBezTo>
                <a:close/>
                <a:moveTo>
                  <a:pt x="429" y="402"/>
                </a:moveTo>
                <a:cubicBezTo>
                  <a:pt x="426" y="403"/>
                  <a:pt x="424" y="403"/>
                  <a:pt x="421" y="403"/>
                </a:cubicBezTo>
                <a:cubicBezTo>
                  <a:pt x="415" y="412"/>
                  <a:pt x="397" y="418"/>
                  <a:pt x="410" y="433"/>
                </a:cubicBezTo>
                <a:cubicBezTo>
                  <a:pt x="414" y="438"/>
                  <a:pt x="429" y="434"/>
                  <a:pt x="440" y="434"/>
                </a:cubicBezTo>
                <a:cubicBezTo>
                  <a:pt x="436" y="424"/>
                  <a:pt x="432" y="413"/>
                  <a:pt x="429" y="402"/>
                </a:cubicBezTo>
                <a:close/>
                <a:moveTo>
                  <a:pt x="382" y="665"/>
                </a:moveTo>
                <a:cubicBezTo>
                  <a:pt x="382" y="664"/>
                  <a:pt x="382" y="663"/>
                  <a:pt x="382" y="662"/>
                </a:cubicBezTo>
                <a:cubicBezTo>
                  <a:pt x="342" y="662"/>
                  <a:pt x="302" y="662"/>
                  <a:pt x="263" y="662"/>
                </a:cubicBezTo>
                <a:cubicBezTo>
                  <a:pt x="263" y="663"/>
                  <a:pt x="263" y="664"/>
                  <a:pt x="263" y="665"/>
                </a:cubicBezTo>
                <a:cubicBezTo>
                  <a:pt x="303" y="665"/>
                  <a:pt x="342" y="665"/>
                  <a:pt x="382" y="665"/>
                </a:cubicBezTo>
                <a:close/>
                <a:moveTo>
                  <a:pt x="260" y="639"/>
                </a:moveTo>
                <a:cubicBezTo>
                  <a:pt x="260" y="639"/>
                  <a:pt x="261" y="639"/>
                  <a:pt x="261" y="638"/>
                </a:cubicBezTo>
                <a:cubicBezTo>
                  <a:pt x="261" y="623"/>
                  <a:pt x="261" y="607"/>
                  <a:pt x="261" y="591"/>
                </a:cubicBezTo>
                <a:cubicBezTo>
                  <a:pt x="259" y="594"/>
                  <a:pt x="259" y="596"/>
                  <a:pt x="258" y="599"/>
                </a:cubicBezTo>
                <a:cubicBezTo>
                  <a:pt x="258" y="599"/>
                  <a:pt x="257" y="599"/>
                  <a:pt x="257" y="599"/>
                </a:cubicBezTo>
                <a:cubicBezTo>
                  <a:pt x="255" y="594"/>
                  <a:pt x="253" y="588"/>
                  <a:pt x="251" y="583"/>
                </a:cubicBezTo>
                <a:cubicBezTo>
                  <a:pt x="249" y="583"/>
                  <a:pt x="248" y="583"/>
                  <a:pt x="246" y="584"/>
                </a:cubicBezTo>
                <a:cubicBezTo>
                  <a:pt x="247" y="603"/>
                  <a:pt x="248" y="623"/>
                  <a:pt x="249" y="642"/>
                </a:cubicBezTo>
                <a:cubicBezTo>
                  <a:pt x="250" y="642"/>
                  <a:pt x="251" y="642"/>
                  <a:pt x="252" y="642"/>
                </a:cubicBezTo>
                <a:cubicBezTo>
                  <a:pt x="254" y="637"/>
                  <a:pt x="256" y="633"/>
                  <a:pt x="258" y="627"/>
                </a:cubicBezTo>
                <a:cubicBezTo>
                  <a:pt x="259" y="632"/>
                  <a:pt x="259" y="636"/>
                  <a:pt x="260" y="639"/>
                </a:cubicBezTo>
                <a:close/>
                <a:moveTo>
                  <a:pt x="444" y="466"/>
                </a:moveTo>
                <a:cubicBezTo>
                  <a:pt x="441" y="462"/>
                  <a:pt x="439" y="458"/>
                  <a:pt x="436" y="457"/>
                </a:cubicBezTo>
                <a:cubicBezTo>
                  <a:pt x="428" y="456"/>
                  <a:pt x="419" y="456"/>
                  <a:pt x="411" y="457"/>
                </a:cubicBezTo>
                <a:cubicBezTo>
                  <a:pt x="409" y="457"/>
                  <a:pt x="406" y="461"/>
                  <a:pt x="406" y="462"/>
                </a:cubicBezTo>
                <a:cubicBezTo>
                  <a:pt x="408" y="468"/>
                  <a:pt x="411" y="475"/>
                  <a:pt x="415" y="480"/>
                </a:cubicBezTo>
                <a:cubicBezTo>
                  <a:pt x="418" y="483"/>
                  <a:pt x="426" y="485"/>
                  <a:pt x="428" y="483"/>
                </a:cubicBezTo>
                <a:cubicBezTo>
                  <a:pt x="434" y="479"/>
                  <a:pt x="439" y="472"/>
                  <a:pt x="444" y="466"/>
                </a:cubicBezTo>
                <a:close/>
                <a:moveTo>
                  <a:pt x="72" y="477"/>
                </a:moveTo>
                <a:cubicBezTo>
                  <a:pt x="53" y="461"/>
                  <a:pt x="53" y="453"/>
                  <a:pt x="67" y="436"/>
                </a:cubicBezTo>
                <a:cubicBezTo>
                  <a:pt x="69" y="434"/>
                  <a:pt x="71" y="429"/>
                  <a:pt x="70" y="428"/>
                </a:cubicBezTo>
                <a:cubicBezTo>
                  <a:pt x="68" y="425"/>
                  <a:pt x="63" y="422"/>
                  <a:pt x="60" y="423"/>
                </a:cubicBezTo>
                <a:cubicBezTo>
                  <a:pt x="57" y="424"/>
                  <a:pt x="52" y="429"/>
                  <a:pt x="52" y="432"/>
                </a:cubicBezTo>
                <a:cubicBezTo>
                  <a:pt x="51" y="445"/>
                  <a:pt x="50" y="458"/>
                  <a:pt x="52" y="471"/>
                </a:cubicBezTo>
                <a:cubicBezTo>
                  <a:pt x="54" y="484"/>
                  <a:pt x="62" y="484"/>
                  <a:pt x="72" y="477"/>
                </a:cubicBezTo>
                <a:close/>
                <a:moveTo>
                  <a:pt x="207" y="453"/>
                </a:moveTo>
                <a:cubicBezTo>
                  <a:pt x="205" y="457"/>
                  <a:pt x="201" y="462"/>
                  <a:pt x="201" y="464"/>
                </a:cubicBezTo>
                <a:cubicBezTo>
                  <a:pt x="207" y="470"/>
                  <a:pt x="213" y="479"/>
                  <a:pt x="220" y="480"/>
                </a:cubicBezTo>
                <a:cubicBezTo>
                  <a:pt x="225" y="481"/>
                  <a:pt x="231" y="470"/>
                  <a:pt x="237" y="464"/>
                </a:cubicBezTo>
                <a:cubicBezTo>
                  <a:pt x="228" y="461"/>
                  <a:pt x="218" y="457"/>
                  <a:pt x="207" y="453"/>
                </a:cubicBezTo>
                <a:close/>
                <a:moveTo>
                  <a:pt x="300" y="560"/>
                </a:moveTo>
                <a:cubicBezTo>
                  <a:pt x="300" y="545"/>
                  <a:pt x="301" y="538"/>
                  <a:pt x="300" y="532"/>
                </a:cubicBezTo>
                <a:cubicBezTo>
                  <a:pt x="300" y="529"/>
                  <a:pt x="299" y="524"/>
                  <a:pt x="297" y="523"/>
                </a:cubicBezTo>
                <a:cubicBezTo>
                  <a:pt x="294" y="522"/>
                  <a:pt x="288" y="522"/>
                  <a:pt x="287" y="524"/>
                </a:cubicBezTo>
                <a:cubicBezTo>
                  <a:pt x="282" y="529"/>
                  <a:pt x="274" y="539"/>
                  <a:pt x="276" y="542"/>
                </a:cubicBezTo>
                <a:cubicBezTo>
                  <a:pt x="281" y="549"/>
                  <a:pt x="290" y="553"/>
                  <a:pt x="300" y="560"/>
                </a:cubicBezTo>
                <a:close/>
                <a:moveTo>
                  <a:pt x="308" y="635"/>
                </a:moveTo>
                <a:cubicBezTo>
                  <a:pt x="310" y="620"/>
                  <a:pt x="311" y="612"/>
                  <a:pt x="313" y="599"/>
                </a:cubicBezTo>
                <a:cubicBezTo>
                  <a:pt x="301" y="603"/>
                  <a:pt x="291" y="607"/>
                  <a:pt x="275" y="613"/>
                </a:cubicBezTo>
                <a:cubicBezTo>
                  <a:pt x="289" y="622"/>
                  <a:pt x="297" y="627"/>
                  <a:pt x="308" y="635"/>
                </a:cubicBezTo>
                <a:close/>
                <a:moveTo>
                  <a:pt x="418" y="815"/>
                </a:moveTo>
                <a:cubicBezTo>
                  <a:pt x="421" y="815"/>
                  <a:pt x="424" y="815"/>
                  <a:pt x="427" y="814"/>
                </a:cubicBezTo>
                <a:cubicBezTo>
                  <a:pt x="426" y="794"/>
                  <a:pt x="425" y="775"/>
                  <a:pt x="424" y="755"/>
                </a:cubicBezTo>
                <a:cubicBezTo>
                  <a:pt x="421" y="755"/>
                  <a:pt x="418" y="755"/>
                  <a:pt x="416" y="755"/>
                </a:cubicBezTo>
                <a:cubicBezTo>
                  <a:pt x="415" y="775"/>
                  <a:pt x="411" y="796"/>
                  <a:pt x="418" y="815"/>
                </a:cubicBezTo>
                <a:close/>
                <a:moveTo>
                  <a:pt x="200" y="392"/>
                </a:moveTo>
                <a:cubicBezTo>
                  <a:pt x="208" y="392"/>
                  <a:pt x="218" y="392"/>
                  <a:pt x="228" y="391"/>
                </a:cubicBezTo>
                <a:cubicBezTo>
                  <a:pt x="230" y="391"/>
                  <a:pt x="233" y="388"/>
                  <a:pt x="236" y="386"/>
                </a:cubicBezTo>
                <a:cubicBezTo>
                  <a:pt x="233" y="383"/>
                  <a:pt x="231" y="377"/>
                  <a:pt x="228" y="377"/>
                </a:cubicBezTo>
                <a:cubicBezTo>
                  <a:pt x="217" y="376"/>
                  <a:pt x="206" y="376"/>
                  <a:pt x="194" y="376"/>
                </a:cubicBezTo>
                <a:cubicBezTo>
                  <a:pt x="196" y="382"/>
                  <a:pt x="197" y="385"/>
                  <a:pt x="200" y="392"/>
                </a:cubicBezTo>
                <a:close/>
                <a:moveTo>
                  <a:pt x="235" y="433"/>
                </a:moveTo>
                <a:cubicBezTo>
                  <a:pt x="238" y="422"/>
                  <a:pt x="230" y="414"/>
                  <a:pt x="220" y="412"/>
                </a:cubicBezTo>
                <a:cubicBezTo>
                  <a:pt x="215" y="411"/>
                  <a:pt x="207" y="419"/>
                  <a:pt x="201" y="424"/>
                </a:cubicBezTo>
                <a:cubicBezTo>
                  <a:pt x="199" y="425"/>
                  <a:pt x="199" y="431"/>
                  <a:pt x="200" y="433"/>
                </a:cubicBezTo>
                <a:cubicBezTo>
                  <a:pt x="202" y="435"/>
                  <a:pt x="206" y="435"/>
                  <a:pt x="209" y="435"/>
                </a:cubicBezTo>
                <a:cubicBezTo>
                  <a:pt x="216" y="435"/>
                  <a:pt x="223" y="434"/>
                  <a:pt x="235" y="433"/>
                </a:cubicBezTo>
                <a:close/>
                <a:moveTo>
                  <a:pt x="115" y="326"/>
                </a:moveTo>
                <a:cubicBezTo>
                  <a:pt x="120" y="325"/>
                  <a:pt x="125" y="323"/>
                  <a:pt x="130" y="322"/>
                </a:cubicBezTo>
                <a:cubicBezTo>
                  <a:pt x="124" y="319"/>
                  <a:pt x="119" y="318"/>
                  <a:pt x="114" y="319"/>
                </a:cubicBezTo>
                <a:cubicBezTo>
                  <a:pt x="109" y="321"/>
                  <a:pt x="106" y="325"/>
                  <a:pt x="101" y="327"/>
                </a:cubicBezTo>
                <a:cubicBezTo>
                  <a:pt x="106" y="330"/>
                  <a:pt x="110" y="335"/>
                  <a:pt x="114" y="336"/>
                </a:cubicBezTo>
                <a:cubicBezTo>
                  <a:pt x="124" y="337"/>
                  <a:pt x="134" y="336"/>
                  <a:pt x="144" y="336"/>
                </a:cubicBezTo>
                <a:cubicBezTo>
                  <a:pt x="161" y="335"/>
                  <a:pt x="163" y="332"/>
                  <a:pt x="155" y="313"/>
                </a:cubicBezTo>
                <a:cubicBezTo>
                  <a:pt x="149" y="338"/>
                  <a:pt x="131" y="332"/>
                  <a:pt x="115" y="326"/>
                </a:cubicBezTo>
                <a:close/>
                <a:moveTo>
                  <a:pt x="339" y="601"/>
                </a:moveTo>
                <a:cubicBezTo>
                  <a:pt x="337" y="602"/>
                  <a:pt x="336" y="604"/>
                  <a:pt x="334" y="605"/>
                </a:cubicBezTo>
                <a:cubicBezTo>
                  <a:pt x="336" y="614"/>
                  <a:pt x="338" y="624"/>
                  <a:pt x="340" y="633"/>
                </a:cubicBezTo>
                <a:cubicBezTo>
                  <a:pt x="348" y="629"/>
                  <a:pt x="356" y="624"/>
                  <a:pt x="369" y="617"/>
                </a:cubicBezTo>
                <a:cubicBezTo>
                  <a:pt x="355" y="610"/>
                  <a:pt x="347" y="605"/>
                  <a:pt x="339" y="601"/>
                </a:cubicBezTo>
                <a:close/>
                <a:moveTo>
                  <a:pt x="473" y="808"/>
                </a:moveTo>
                <a:cubicBezTo>
                  <a:pt x="479" y="799"/>
                  <a:pt x="485" y="794"/>
                  <a:pt x="486" y="788"/>
                </a:cubicBezTo>
                <a:cubicBezTo>
                  <a:pt x="486" y="784"/>
                  <a:pt x="477" y="777"/>
                  <a:pt x="472" y="777"/>
                </a:cubicBezTo>
                <a:cubicBezTo>
                  <a:pt x="468" y="777"/>
                  <a:pt x="459" y="784"/>
                  <a:pt x="460" y="788"/>
                </a:cubicBezTo>
                <a:cubicBezTo>
                  <a:pt x="460" y="794"/>
                  <a:pt x="467" y="799"/>
                  <a:pt x="473" y="808"/>
                </a:cubicBezTo>
                <a:close/>
                <a:moveTo>
                  <a:pt x="497" y="815"/>
                </a:moveTo>
                <a:cubicBezTo>
                  <a:pt x="499" y="815"/>
                  <a:pt x="501" y="815"/>
                  <a:pt x="503" y="815"/>
                </a:cubicBezTo>
                <a:cubicBezTo>
                  <a:pt x="503" y="798"/>
                  <a:pt x="503" y="781"/>
                  <a:pt x="503" y="765"/>
                </a:cubicBezTo>
                <a:cubicBezTo>
                  <a:pt x="501" y="765"/>
                  <a:pt x="499" y="765"/>
                  <a:pt x="497" y="765"/>
                </a:cubicBezTo>
                <a:cubicBezTo>
                  <a:pt x="497" y="781"/>
                  <a:pt x="497" y="798"/>
                  <a:pt x="497" y="815"/>
                </a:cubicBezTo>
                <a:close/>
                <a:moveTo>
                  <a:pt x="307" y="1021"/>
                </a:moveTo>
                <a:cubicBezTo>
                  <a:pt x="320" y="1036"/>
                  <a:pt x="345" y="1036"/>
                  <a:pt x="355" y="1021"/>
                </a:cubicBezTo>
                <a:cubicBezTo>
                  <a:pt x="339" y="1021"/>
                  <a:pt x="325" y="1021"/>
                  <a:pt x="307" y="1021"/>
                </a:cubicBezTo>
                <a:close/>
                <a:moveTo>
                  <a:pt x="347" y="327"/>
                </a:moveTo>
                <a:cubicBezTo>
                  <a:pt x="348" y="343"/>
                  <a:pt x="348" y="352"/>
                  <a:pt x="349" y="366"/>
                </a:cubicBezTo>
                <a:cubicBezTo>
                  <a:pt x="359" y="360"/>
                  <a:pt x="366" y="356"/>
                  <a:pt x="376" y="349"/>
                </a:cubicBezTo>
                <a:cubicBezTo>
                  <a:pt x="366" y="341"/>
                  <a:pt x="359" y="336"/>
                  <a:pt x="347" y="327"/>
                </a:cubicBezTo>
                <a:close/>
                <a:moveTo>
                  <a:pt x="347" y="533"/>
                </a:moveTo>
                <a:cubicBezTo>
                  <a:pt x="353" y="541"/>
                  <a:pt x="356" y="548"/>
                  <a:pt x="360" y="555"/>
                </a:cubicBezTo>
                <a:cubicBezTo>
                  <a:pt x="365" y="551"/>
                  <a:pt x="374" y="545"/>
                  <a:pt x="373" y="542"/>
                </a:cubicBezTo>
                <a:cubicBezTo>
                  <a:pt x="370" y="536"/>
                  <a:pt x="364" y="530"/>
                  <a:pt x="358" y="525"/>
                </a:cubicBezTo>
                <a:cubicBezTo>
                  <a:pt x="358" y="525"/>
                  <a:pt x="352" y="529"/>
                  <a:pt x="347" y="533"/>
                </a:cubicBezTo>
                <a:close/>
                <a:moveTo>
                  <a:pt x="219" y="556"/>
                </a:moveTo>
                <a:cubicBezTo>
                  <a:pt x="238" y="543"/>
                  <a:pt x="228" y="535"/>
                  <a:pt x="217" y="526"/>
                </a:cubicBezTo>
                <a:cubicBezTo>
                  <a:pt x="212" y="530"/>
                  <a:pt x="208" y="534"/>
                  <a:pt x="203" y="539"/>
                </a:cubicBezTo>
                <a:cubicBezTo>
                  <a:pt x="208" y="545"/>
                  <a:pt x="213" y="550"/>
                  <a:pt x="219" y="556"/>
                </a:cubicBezTo>
                <a:close/>
                <a:moveTo>
                  <a:pt x="307" y="347"/>
                </a:moveTo>
                <a:cubicBezTo>
                  <a:pt x="312" y="354"/>
                  <a:pt x="315" y="359"/>
                  <a:pt x="318" y="365"/>
                </a:cubicBezTo>
                <a:cubicBezTo>
                  <a:pt x="321" y="362"/>
                  <a:pt x="328" y="358"/>
                  <a:pt x="328" y="356"/>
                </a:cubicBezTo>
                <a:cubicBezTo>
                  <a:pt x="327" y="347"/>
                  <a:pt x="323" y="339"/>
                  <a:pt x="320" y="331"/>
                </a:cubicBezTo>
                <a:cubicBezTo>
                  <a:pt x="317" y="335"/>
                  <a:pt x="313" y="340"/>
                  <a:pt x="307" y="347"/>
                </a:cubicBezTo>
                <a:close/>
                <a:moveTo>
                  <a:pt x="161" y="795"/>
                </a:moveTo>
                <a:cubicBezTo>
                  <a:pt x="173" y="797"/>
                  <a:pt x="181" y="798"/>
                  <a:pt x="188" y="799"/>
                </a:cubicBezTo>
                <a:cubicBezTo>
                  <a:pt x="189" y="793"/>
                  <a:pt x="193" y="784"/>
                  <a:pt x="191" y="782"/>
                </a:cubicBezTo>
                <a:cubicBezTo>
                  <a:pt x="178" y="769"/>
                  <a:pt x="174" y="783"/>
                  <a:pt x="161" y="795"/>
                </a:cubicBezTo>
                <a:close/>
                <a:moveTo>
                  <a:pt x="279" y="783"/>
                </a:moveTo>
                <a:cubicBezTo>
                  <a:pt x="290" y="791"/>
                  <a:pt x="296" y="796"/>
                  <a:pt x="306" y="803"/>
                </a:cubicBezTo>
                <a:cubicBezTo>
                  <a:pt x="306" y="789"/>
                  <a:pt x="306" y="781"/>
                  <a:pt x="306" y="770"/>
                </a:cubicBezTo>
                <a:cubicBezTo>
                  <a:pt x="298" y="774"/>
                  <a:pt x="291" y="777"/>
                  <a:pt x="279" y="783"/>
                </a:cubicBezTo>
                <a:close/>
                <a:moveTo>
                  <a:pt x="174" y="679"/>
                </a:moveTo>
                <a:cubicBezTo>
                  <a:pt x="175" y="681"/>
                  <a:pt x="176" y="684"/>
                  <a:pt x="177" y="687"/>
                </a:cubicBezTo>
                <a:cubicBezTo>
                  <a:pt x="193" y="682"/>
                  <a:pt x="209" y="677"/>
                  <a:pt x="225" y="672"/>
                </a:cubicBezTo>
                <a:cubicBezTo>
                  <a:pt x="224" y="670"/>
                  <a:pt x="223" y="667"/>
                  <a:pt x="223" y="665"/>
                </a:cubicBezTo>
                <a:cubicBezTo>
                  <a:pt x="206" y="669"/>
                  <a:pt x="190" y="674"/>
                  <a:pt x="174" y="679"/>
                </a:cubicBezTo>
                <a:close/>
                <a:moveTo>
                  <a:pt x="518" y="410"/>
                </a:moveTo>
                <a:cubicBezTo>
                  <a:pt x="529" y="395"/>
                  <a:pt x="537" y="380"/>
                  <a:pt x="518" y="364"/>
                </a:cubicBezTo>
                <a:cubicBezTo>
                  <a:pt x="518" y="380"/>
                  <a:pt x="518" y="395"/>
                  <a:pt x="518" y="410"/>
                </a:cubicBezTo>
                <a:close/>
                <a:moveTo>
                  <a:pt x="227" y="703"/>
                </a:moveTo>
                <a:cubicBezTo>
                  <a:pt x="226" y="700"/>
                  <a:pt x="226" y="697"/>
                  <a:pt x="225" y="694"/>
                </a:cubicBezTo>
                <a:cubicBezTo>
                  <a:pt x="209" y="699"/>
                  <a:pt x="192" y="704"/>
                  <a:pt x="176" y="709"/>
                </a:cubicBezTo>
                <a:cubicBezTo>
                  <a:pt x="177" y="711"/>
                  <a:pt x="178" y="714"/>
                  <a:pt x="179" y="716"/>
                </a:cubicBezTo>
                <a:cubicBezTo>
                  <a:pt x="195" y="712"/>
                  <a:pt x="211" y="707"/>
                  <a:pt x="227" y="703"/>
                </a:cubicBezTo>
                <a:close/>
                <a:moveTo>
                  <a:pt x="393" y="585"/>
                </a:moveTo>
                <a:cubicBezTo>
                  <a:pt x="391" y="585"/>
                  <a:pt x="390" y="585"/>
                  <a:pt x="388" y="584"/>
                </a:cubicBezTo>
                <a:cubicBezTo>
                  <a:pt x="388" y="604"/>
                  <a:pt x="388" y="623"/>
                  <a:pt x="388" y="642"/>
                </a:cubicBezTo>
                <a:cubicBezTo>
                  <a:pt x="390" y="642"/>
                  <a:pt x="391" y="642"/>
                  <a:pt x="393" y="642"/>
                </a:cubicBezTo>
                <a:cubicBezTo>
                  <a:pt x="393" y="623"/>
                  <a:pt x="393" y="604"/>
                  <a:pt x="393" y="585"/>
                </a:cubicBezTo>
                <a:close/>
                <a:moveTo>
                  <a:pt x="382" y="583"/>
                </a:moveTo>
                <a:cubicBezTo>
                  <a:pt x="380" y="583"/>
                  <a:pt x="378" y="583"/>
                  <a:pt x="377" y="583"/>
                </a:cubicBezTo>
                <a:cubicBezTo>
                  <a:pt x="377" y="603"/>
                  <a:pt x="377" y="624"/>
                  <a:pt x="377" y="645"/>
                </a:cubicBezTo>
                <a:cubicBezTo>
                  <a:pt x="378" y="645"/>
                  <a:pt x="380" y="645"/>
                  <a:pt x="382" y="645"/>
                </a:cubicBezTo>
                <a:cubicBezTo>
                  <a:pt x="382" y="624"/>
                  <a:pt x="382" y="604"/>
                  <a:pt x="382" y="583"/>
                </a:cubicBezTo>
                <a:close/>
                <a:moveTo>
                  <a:pt x="408" y="584"/>
                </a:moveTo>
                <a:cubicBezTo>
                  <a:pt x="406" y="584"/>
                  <a:pt x="403" y="584"/>
                  <a:pt x="401" y="584"/>
                </a:cubicBezTo>
                <a:cubicBezTo>
                  <a:pt x="400" y="601"/>
                  <a:pt x="399" y="619"/>
                  <a:pt x="398" y="636"/>
                </a:cubicBezTo>
                <a:cubicBezTo>
                  <a:pt x="401" y="636"/>
                  <a:pt x="403" y="637"/>
                  <a:pt x="406" y="637"/>
                </a:cubicBezTo>
                <a:cubicBezTo>
                  <a:pt x="407" y="619"/>
                  <a:pt x="407" y="602"/>
                  <a:pt x="408" y="584"/>
                </a:cubicBezTo>
                <a:close/>
                <a:moveTo>
                  <a:pt x="440" y="755"/>
                </a:moveTo>
                <a:cubicBezTo>
                  <a:pt x="438" y="755"/>
                  <a:pt x="437" y="755"/>
                  <a:pt x="435" y="755"/>
                </a:cubicBezTo>
                <a:cubicBezTo>
                  <a:pt x="435" y="775"/>
                  <a:pt x="435" y="794"/>
                  <a:pt x="435" y="813"/>
                </a:cubicBezTo>
                <a:cubicBezTo>
                  <a:pt x="437" y="813"/>
                  <a:pt x="438" y="813"/>
                  <a:pt x="440" y="813"/>
                </a:cubicBezTo>
                <a:cubicBezTo>
                  <a:pt x="440" y="794"/>
                  <a:pt x="440" y="775"/>
                  <a:pt x="440" y="755"/>
                </a:cubicBezTo>
                <a:close/>
                <a:moveTo>
                  <a:pt x="228" y="812"/>
                </a:moveTo>
                <a:cubicBezTo>
                  <a:pt x="231" y="812"/>
                  <a:pt x="233" y="811"/>
                  <a:pt x="236" y="811"/>
                </a:cubicBezTo>
                <a:cubicBezTo>
                  <a:pt x="235" y="793"/>
                  <a:pt x="234" y="775"/>
                  <a:pt x="233" y="758"/>
                </a:cubicBezTo>
                <a:cubicBezTo>
                  <a:pt x="231" y="758"/>
                  <a:pt x="230" y="758"/>
                  <a:pt x="228" y="758"/>
                </a:cubicBezTo>
                <a:cubicBezTo>
                  <a:pt x="228" y="776"/>
                  <a:pt x="228" y="794"/>
                  <a:pt x="228" y="812"/>
                </a:cubicBezTo>
                <a:close/>
                <a:moveTo>
                  <a:pt x="421" y="382"/>
                </a:moveTo>
                <a:cubicBezTo>
                  <a:pt x="428" y="381"/>
                  <a:pt x="434" y="380"/>
                  <a:pt x="441" y="379"/>
                </a:cubicBezTo>
                <a:cubicBezTo>
                  <a:pt x="418" y="370"/>
                  <a:pt x="412" y="372"/>
                  <a:pt x="404" y="386"/>
                </a:cubicBezTo>
                <a:cubicBezTo>
                  <a:pt x="416" y="386"/>
                  <a:pt x="428" y="386"/>
                  <a:pt x="440" y="386"/>
                </a:cubicBezTo>
                <a:cubicBezTo>
                  <a:pt x="440" y="385"/>
                  <a:pt x="440" y="384"/>
                  <a:pt x="440" y="384"/>
                </a:cubicBezTo>
                <a:cubicBezTo>
                  <a:pt x="434" y="383"/>
                  <a:pt x="427" y="382"/>
                  <a:pt x="421" y="382"/>
                </a:cubicBezTo>
                <a:close/>
                <a:moveTo>
                  <a:pt x="218" y="813"/>
                </a:moveTo>
                <a:cubicBezTo>
                  <a:pt x="218" y="792"/>
                  <a:pt x="218" y="775"/>
                  <a:pt x="218" y="752"/>
                </a:cubicBezTo>
                <a:cubicBezTo>
                  <a:pt x="212" y="775"/>
                  <a:pt x="208" y="793"/>
                  <a:pt x="203" y="813"/>
                </a:cubicBezTo>
                <a:cubicBezTo>
                  <a:pt x="207" y="808"/>
                  <a:pt x="210" y="806"/>
                  <a:pt x="212" y="803"/>
                </a:cubicBezTo>
                <a:cubicBezTo>
                  <a:pt x="214" y="806"/>
                  <a:pt x="215" y="809"/>
                  <a:pt x="218" y="813"/>
                </a:cubicBezTo>
                <a:close/>
                <a:moveTo>
                  <a:pt x="290" y="334"/>
                </a:moveTo>
                <a:cubicBezTo>
                  <a:pt x="288" y="333"/>
                  <a:pt x="287" y="331"/>
                  <a:pt x="285" y="330"/>
                </a:cubicBezTo>
                <a:cubicBezTo>
                  <a:pt x="280" y="336"/>
                  <a:pt x="271" y="343"/>
                  <a:pt x="272" y="348"/>
                </a:cubicBezTo>
                <a:cubicBezTo>
                  <a:pt x="273" y="354"/>
                  <a:pt x="282" y="359"/>
                  <a:pt x="288" y="365"/>
                </a:cubicBezTo>
                <a:cubicBezTo>
                  <a:pt x="289" y="364"/>
                  <a:pt x="290" y="363"/>
                  <a:pt x="292" y="361"/>
                </a:cubicBezTo>
                <a:cubicBezTo>
                  <a:pt x="291" y="352"/>
                  <a:pt x="290" y="343"/>
                  <a:pt x="290" y="334"/>
                </a:cubicBezTo>
                <a:close/>
                <a:moveTo>
                  <a:pt x="396" y="808"/>
                </a:moveTo>
                <a:cubicBezTo>
                  <a:pt x="397" y="808"/>
                  <a:pt x="399" y="808"/>
                  <a:pt x="400" y="808"/>
                </a:cubicBezTo>
                <a:cubicBezTo>
                  <a:pt x="400" y="791"/>
                  <a:pt x="400" y="774"/>
                  <a:pt x="400" y="757"/>
                </a:cubicBezTo>
                <a:cubicBezTo>
                  <a:pt x="399" y="757"/>
                  <a:pt x="397" y="757"/>
                  <a:pt x="396" y="757"/>
                </a:cubicBezTo>
                <a:cubicBezTo>
                  <a:pt x="396" y="774"/>
                  <a:pt x="396" y="791"/>
                  <a:pt x="396" y="808"/>
                </a:cubicBezTo>
                <a:close/>
                <a:moveTo>
                  <a:pt x="558" y="489"/>
                </a:moveTo>
                <a:cubicBezTo>
                  <a:pt x="559" y="475"/>
                  <a:pt x="560" y="465"/>
                  <a:pt x="560" y="456"/>
                </a:cubicBezTo>
                <a:cubicBezTo>
                  <a:pt x="558" y="456"/>
                  <a:pt x="556" y="455"/>
                  <a:pt x="553" y="455"/>
                </a:cubicBezTo>
                <a:cubicBezTo>
                  <a:pt x="548" y="465"/>
                  <a:pt x="536" y="474"/>
                  <a:pt x="558" y="489"/>
                </a:cubicBezTo>
                <a:close/>
                <a:moveTo>
                  <a:pt x="307" y="450"/>
                </a:moveTo>
                <a:cubicBezTo>
                  <a:pt x="311" y="446"/>
                  <a:pt x="315" y="443"/>
                  <a:pt x="319" y="440"/>
                </a:cubicBezTo>
                <a:cubicBezTo>
                  <a:pt x="313" y="437"/>
                  <a:pt x="308" y="433"/>
                  <a:pt x="303" y="432"/>
                </a:cubicBezTo>
                <a:cubicBezTo>
                  <a:pt x="300" y="432"/>
                  <a:pt x="296" y="437"/>
                  <a:pt x="292" y="440"/>
                </a:cubicBezTo>
                <a:cubicBezTo>
                  <a:pt x="296" y="443"/>
                  <a:pt x="301" y="446"/>
                  <a:pt x="307" y="450"/>
                </a:cubicBezTo>
                <a:close/>
                <a:moveTo>
                  <a:pt x="115" y="387"/>
                </a:moveTo>
                <a:cubicBezTo>
                  <a:pt x="113" y="388"/>
                  <a:pt x="111" y="388"/>
                  <a:pt x="109" y="388"/>
                </a:cubicBezTo>
                <a:cubicBezTo>
                  <a:pt x="107" y="399"/>
                  <a:pt x="104" y="411"/>
                  <a:pt x="102" y="422"/>
                </a:cubicBezTo>
                <a:cubicBezTo>
                  <a:pt x="103" y="423"/>
                  <a:pt x="105" y="423"/>
                  <a:pt x="106" y="423"/>
                </a:cubicBezTo>
                <a:cubicBezTo>
                  <a:pt x="107" y="419"/>
                  <a:pt x="107" y="415"/>
                  <a:pt x="108" y="411"/>
                </a:cubicBezTo>
                <a:cubicBezTo>
                  <a:pt x="110" y="414"/>
                  <a:pt x="112" y="418"/>
                  <a:pt x="114" y="421"/>
                </a:cubicBezTo>
                <a:cubicBezTo>
                  <a:pt x="115" y="420"/>
                  <a:pt x="116" y="420"/>
                  <a:pt x="118" y="420"/>
                </a:cubicBezTo>
                <a:cubicBezTo>
                  <a:pt x="117" y="409"/>
                  <a:pt x="116" y="398"/>
                  <a:pt x="115" y="387"/>
                </a:cubicBezTo>
                <a:close/>
                <a:moveTo>
                  <a:pt x="302" y="154"/>
                </a:moveTo>
                <a:cubicBezTo>
                  <a:pt x="304" y="153"/>
                  <a:pt x="305" y="152"/>
                  <a:pt x="307" y="151"/>
                </a:cubicBezTo>
                <a:cubicBezTo>
                  <a:pt x="307" y="148"/>
                  <a:pt x="307" y="144"/>
                  <a:pt x="307" y="140"/>
                </a:cubicBezTo>
                <a:cubicBezTo>
                  <a:pt x="307" y="136"/>
                  <a:pt x="307" y="132"/>
                  <a:pt x="307" y="121"/>
                </a:cubicBezTo>
                <a:cubicBezTo>
                  <a:pt x="299" y="130"/>
                  <a:pt x="291" y="134"/>
                  <a:pt x="290" y="140"/>
                </a:cubicBezTo>
                <a:cubicBezTo>
                  <a:pt x="289" y="143"/>
                  <a:pt x="298" y="149"/>
                  <a:pt x="302" y="154"/>
                </a:cubicBezTo>
                <a:close/>
                <a:moveTo>
                  <a:pt x="462" y="620"/>
                </a:moveTo>
                <a:cubicBezTo>
                  <a:pt x="461" y="623"/>
                  <a:pt x="460" y="627"/>
                  <a:pt x="458" y="631"/>
                </a:cubicBezTo>
                <a:cubicBezTo>
                  <a:pt x="465" y="633"/>
                  <a:pt x="471" y="636"/>
                  <a:pt x="477" y="636"/>
                </a:cubicBezTo>
                <a:cubicBezTo>
                  <a:pt x="479" y="637"/>
                  <a:pt x="481" y="629"/>
                  <a:pt x="483" y="624"/>
                </a:cubicBezTo>
                <a:cubicBezTo>
                  <a:pt x="476" y="623"/>
                  <a:pt x="469" y="621"/>
                  <a:pt x="462" y="620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5439560" y="4672056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9788" y="498111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8090209" y="1452967"/>
            <a:ext cx="1845435" cy="3067200"/>
          </a:xfrm>
          <a:custGeom>
            <a:avLst/>
            <a:gdLst>
              <a:gd name="T0" fmla="*/ 656 w 692"/>
              <a:gd name="T1" fmla="*/ 578 h 1151"/>
              <a:gd name="T2" fmla="*/ 684 w 692"/>
              <a:gd name="T3" fmla="*/ 924 h 1151"/>
              <a:gd name="T4" fmla="*/ 484 w 692"/>
              <a:gd name="T5" fmla="*/ 865 h 1151"/>
              <a:gd name="T6" fmla="*/ 327 w 692"/>
              <a:gd name="T7" fmla="*/ 897 h 1151"/>
              <a:gd name="T8" fmla="*/ 76 w 692"/>
              <a:gd name="T9" fmla="*/ 847 h 1151"/>
              <a:gd name="T10" fmla="*/ 18 w 692"/>
              <a:gd name="T11" fmla="*/ 504 h 1151"/>
              <a:gd name="T12" fmla="*/ 80 w 692"/>
              <a:gd name="T13" fmla="*/ 570 h 1151"/>
              <a:gd name="T14" fmla="*/ 122 w 692"/>
              <a:gd name="T15" fmla="*/ 325 h 1151"/>
              <a:gd name="T16" fmla="*/ 95 w 692"/>
              <a:gd name="T17" fmla="*/ 327 h 1151"/>
              <a:gd name="T18" fmla="*/ 35 w 692"/>
              <a:gd name="T19" fmla="*/ 240 h 1151"/>
              <a:gd name="T20" fmla="*/ 328 w 692"/>
              <a:gd name="T21" fmla="*/ 0 h 1151"/>
              <a:gd name="T22" fmla="*/ 594 w 692"/>
              <a:gd name="T23" fmla="*/ 216 h 1151"/>
              <a:gd name="T24" fmla="*/ 593 w 692"/>
              <a:gd name="T25" fmla="*/ 313 h 1151"/>
              <a:gd name="T26" fmla="*/ 546 w 692"/>
              <a:gd name="T27" fmla="*/ 328 h 1151"/>
              <a:gd name="T28" fmla="*/ 291 w 692"/>
              <a:gd name="T29" fmla="*/ 246 h 1151"/>
              <a:gd name="T30" fmla="*/ 295 w 692"/>
              <a:gd name="T31" fmla="*/ 814 h 1151"/>
              <a:gd name="T32" fmla="*/ 305 w 692"/>
              <a:gd name="T33" fmla="*/ 186 h 1151"/>
              <a:gd name="T34" fmla="*/ 261 w 692"/>
              <a:gd name="T35" fmla="*/ 224 h 1151"/>
              <a:gd name="T36" fmla="*/ 406 w 692"/>
              <a:gd name="T37" fmla="*/ 254 h 1151"/>
              <a:gd name="T38" fmla="*/ 444 w 692"/>
              <a:gd name="T39" fmla="*/ 633 h 1151"/>
              <a:gd name="T40" fmla="*/ 472 w 692"/>
              <a:gd name="T41" fmla="*/ 544 h 1151"/>
              <a:gd name="T42" fmla="*/ 476 w 692"/>
              <a:gd name="T43" fmla="*/ 559 h 1151"/>
              <a:gd name="T44" fmla="*/ 184 w 692"/>
              <a:gd name="T45" fmla="*/ 561 h 1151"/>
              <a:gd name="T46" fmla="*/ 211 w 692"/>
              <a:gd name="T47" fmla="*/ 571 h 1151"/>
              <a:gd name="T48" fmla="*/ 284 w 692"/>
              <a:gd name="T49" fmla="*/ 476 h 1151"/>
              <a:gd name="T50" fmla="*/ 431 w 692"/>
              <a:gd name="T51" fmla="*/ 628 h 1151"/>
              <a:gd name="T52" fmla="*/ 382 w 692"/>
              <a:gd name="T53" fmla="*/ 413 h 1151"/>
              <a:gd name="T54" fmla="*/ 352 w 692"/>
              <a:gd name="T55" fmla="*/ 578 h 1151"/>
              <a:gd name="T56" fmla="*/ 514 w 692"/>
              <a:gd name="T57" fmla="*/ 670 h 1151"/>
              <a:gd name="T58" fmla="*/ 409 w 692"/>
              <a:gd name="T59" fmla="*/ 684 h 1151"/>
              <a:gd name="T60" fmla="*/ 325 w 692"/>
              <a:gd name="T61" fmla="*/ 632 h 1151"/>
              <a:gd name="T62" fmla="*/ 209 w 692"/>
              <a:gd name="T63" fmla="*/ 792 h 1151"/>
              <a:gd name="T64" fmla="*/ 91 w 692"/>
              <a:gd name="T65" fmla="*/ 740 h 1151"/>
              <a:gd name="T66" fmla="*/ 635 w 692"/>
              <a:gd name="T67" fmla="*/ 827 h 1151"/>
              <a:gd name="T68" fmla="*/ 324 w 692"/>
              <a:gd name="T69" fmla="*/ 44 h 1151"/>
              <a:gd name="T70" fmla="*/ 184 w 692"/>
              <a:gd name="T71" fmla="*/ 449 h 1151"/>
              <a:gd name="T72" fmla="*/ 258 w 692"/>
              <a:gd name="T73" fmla="*/ 710 h 1151"/>
              <a:gd name="T74" fmla="*/ 323 w 692"/>
              <a:gd name="T75" fmla="*/ 731 h 1151"/>
              <a:gd name="T76" fmla="*/ 374 w 692"/>
              <a:gd name="T77" fmla="*/ 716 h 1151"/>
              <a:gd name="T78" fmla="*/ 559 w 692"/>
              <a:gd name="T79" fmla="*/ 464 h 1151"/>
              <a:gd name="T80" fmla="*/ 538 w 692"/>
              <a:gd name="T81" fmla="*/ 562 h 1151"/>
              <a:gd name="T82" fmla="*/ 160 w 692"/>
              <a:gd name="T83" fmla="*/ 603 h 1151"/>
              <a:gd name="T84" fmla="*/ 455 w 692"/>
              <a:gd name="T85" fmla="*/ 235 h 1151"/>
              <a:gd name="T86" fmla="*/ 255 w 692"/>
              <a:gd name="T87" fmla="*/ 530 h 1151"/>
              <a:gd name="T88" fmla="*/ 412 w 692"/>
              <a:gd name="T89" fmla="*/ 813 h 1151"/>
              <a:gd name="T90" fmla="*/ 248 w 692"/>
              <a:gd name="T91" fmla="*/ 307 h 1151"/>
              <a:gd name="T92" fmla="*/ 46 w 692"/>
              <a:gd name="T93" fmla="*/ 294 h 1151"/>
              <a:gd name="T94" fmla="*/ 525 w 692"/>
              <a:gd name="T95" fmla="*/ 547 h 1151"/>
              <a:gd name="T96" fmla="*/ 130 w 692"/>
              <a:gd name="T97" fmla="*/ 527 h 1151"/>
              <a:gd name="T98" fmla="*/ 433 w 692"/>
              <a:gd name="T99" fmla="*/ 219 h 1151"/>
              <a:gd name="T100" fmla="*/ 418 w 692"/>
              <a:gd name="T101" fmla="*/ 189 h 1151"/>
              <a:gd name="T102" fmla="*/ 100 w 692"/>
              <a:gd name="T103" fmla="*/ 202 h 1151"/>
              <a:gd name="T104" fmla="*/ 237 w 692"/>
              <a:gd name="T105" fmla="*/ 560 h 1151"/>
              <a:gd name="T106" fmla="*/ 546 w 692"/>
              <a:gd name="T107" fmla="*/ 230 h 1151"/>
              <a:gd name="T108" fmla="*/ 363 w 692"/>
              <a:gd name="T109" fmla="*/ 185 h 1151"/>
              <a:gd name="T110" fmla="*/ 207 w 692"/>
              <a:gd name="T111" fmla="*/ 188 h 1151"/>
              <a:gd name="T112" fmla="*/ 166 w 692"/>
              <a:gd name="T113" fmla="*/ 202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2" h="1151">
                <a:moveTo>
                  <a:pt x="592" y="448"/>
                </a:moveTo>
                <a:cubicBezTo>
                  <a:pt x="604" y="456"/>
                  <a:pt x="602" y="463"/>
                  <a:pt x="594" y="473"/>
                </a:cubicBezTo>
                <a:cubicBezTo>
                  <a:pt x="588" y="480"/>
                  <a:pt x="585" y="491"/>
                  <a:pt x="584" y="500"/>
                </a:cubicBezTo>
                <a:cubicBezTo>
                  <a:pt x="584" y="513"/>
                  <a:pt x="588" y="527"/>
                  <a:pt x="590" y="543"/>
                </a:cubicBezTo>
                <a:cubicBezTo>
                  <a:pt x="610" y="545"/>
                  <a:pt x="612" y="561"/>
                  <a:pt x="611" y="580"/>
                </a:cubicBezTo>
                <a:cubicBezTo>
                  <a:pt x="610" y="592"/>
                  <a:pt x="608" y="605"/>
                  <a:pt x="609" y="617"/>
                </a:cubicBezTo>
                <a:cubicBezTo>
                  <a:pt x="610" y="624"/>
                  <a:pt x="618" y="630"/>
                  <a:pt x="622" y="636"/>
                </a:cubicBezTo>
                <a:cubicBezTo>
                  <a:pt x="627" y="630"/>
                  <a:pt x="631" y="624"/>
                  <a:pt x="635" y="617"/>
                </a:cubicBezTo>
                <a:cubicBezTo>
                  <a:pt x="636" y="616"/>
                  <a:pt x="635" y="612"/>
                  <a:pt x="635" y="610"/>
                </a:cubicBezTo>
                <a:cubicBezTo>
                  <a:pt x="632" y="591"/>
                  <a:pt x="640" y="581"/>
                  <a:pt x="656" y="578"/>
                </a:cubicBezTo>
                <a:cubicBezTo>
                  <a:pt x="657" y="568"/>
                  <a:pt x="657" y="559"/>
                  <a:pt x="658" y="551"/>
                </a:cubicBezTo>
                <a:cubicBezTo>
                  <a:pt x="659" y="542"/>
                  <a:pt x="659" y="533"/>
                  <a:pt x="660" y="525"/>
                </a:cubicBezTo>
                <a:cubicBezTo>
                  <a:pt x="666" y="519"/>
                  <a:pt x="673" y="512"/>
                  <a:pt x="685" y="501"/>
                </a:cubicBezTo>
                <a:cubicBezTo>
                  <a:pt x="681" y="511"/>
                  <a:pt x="678" y="516"/>
                  <a:pt x="676" y="521"/>
                </a:cubicBezTo>
                <a:cubicBezTo>
                  <a:pt x="673" y="530"/>
                  <a:pt x="670" y="539"/>
                  <a:pt x="668" y="547"/>
                </a:cubicBezTo>
                <a:cubicBezTo>
                  <a:pt x="667" y="557"/>
                  <a:pt x="667" y="567"/>
                  <a:pt x="666" y="579"/>
                </a:cubicBezTo>
                <a:cubicBezTo>
                  <a:pt x="680" y="581"/>
                  <a:pt x="684" y="591"/>
                  <a:pt x="684" y="606"/>
                </a:cubicBezTo>
                <a:cubicBezTo>
                  <a:pt x="683" y="651"/>
                  <a:pt x="685" y="695"/>
                  <a:pt x="685" y="740"/>
                </a:cubicBezTo>
                <a:cubicBezTo>
                  <a:pt x="685" y="793"/>
                  <a:pt x="684" y="846"/>
                  <a:pt x="684" y="900"/>
                </a:cubicBezTo>
                <a:cubicBezTo>
                  <a:pt x="683" y="908"/>
                  <a:pt x="684" y="917"/>
                  <a:pt x="684" y="924"/>
                </a:cubicBezTo>
                <a:cubicBezTo>
                  <a:pt x="680" y="926"/>
                  <a:pt x="679" y="927"/>
                  <a:pt x="678" y="927"/>
                </a:cubicBezTo>
                <a:cubicBezTo>
                  <a:pt x="636" y="934"/>
                  <a:pt x="633" y="930"/>
                  <a:pt x="634" y="887"/>
                </a:cubicBezTo>
                <a:cubicBezTo>
                  <a:pt x="634" y="881"/>
                  <a:pt x="636" y="875"/>
                  <a:pt x="637" y="869"/>
                </a:cubicBezTo>
                <a:cubicBezTo>
                  <a:pt x="638" y="848"/>
                  <a:pt x="635" y="846"/>
                  <a:pt x="611" y="849"/>
                </a:cubicBezTo>
                <a:cubicBezTo>
                  <a:pt x="610" y="860"/>
                  <a:pt x="609" y="872"/>
                  <a:pt x="607" y="886"/>
                </a:cubicBezTo>
                <a:cubicBezTo>
                  <a:pt x="599" y="886"/>
                  <a:pt x="591" y="886"/>
                  <a:pt x="583" y="886"/>
                </a:cubicBezTo>
                <a:cubicBezTo>
                  <a:pt x="565" y="888"/>
                  <a:pt x="553" y="885"/>
                  <a:pt x="555" y="862"/>
                </a:cubicBezTo>
                <a:cubicBezTo>
                  <a:pt x="556" y="858"/>
                  <a:pt x="550" y="849"/>
                  <a:pt x="547" y="849"/>
                </a:cubicBezTo>
                <a:cubicBezTo>
                  <a:pt x="530" y="850"/>
                  <a:pt x="510" y="836"/>
                  <a:pt x="498" y="861"/>
                </a:cubicBezTo>
                <a:cubicBezTo>
                  <a:pt x="497" y="864"/>
                  <a:pt x="489" y="865"/>
                  <a:pt x="484" y="865"/>
                </a:cubicBezTo>
                <a:cubicBezTo>
                  <a:pt x="445" y="866"/>
                  <a:pt x="406" y="866"/>
                  <a:pt x="368" y="868"/>
                </a:cubicBezTo>
                <a:cubicBezTo>
                  <a:pt x="362" y="868"/>
                  <a:pt x="351" y="873"/>
                  <a:pt x="351" y="875"/>
                </a:cubicBezTo>
                <a:cubicBezTo>
                  <a:pt x="351" y="883"/>
                  <a:pt x="355" y="890"/>
                  <a:pt x="359" y="897"/>
                </a:cubicBezTo>
                <a:cubicBezTo>
                  <a:pt x="362" y="905"/>
                  <a:pt x="370" y="913"/>
                  <a:pt x="370" y="921"/>
                </a:cubicBezTo>
                <a:cubicBezTo>
                  <a:pt x="372" y="989"/>
                  <a:pt x="373" y="1058"/>
                  <a:pt x="373" y="1126"/>
                </a:cubicBezTo>
                <a:cubicBezTo>
                  <a:pt x="373" y="1134"/>
                  <a:pt x="369" y="1147"/>
                  <a:pt x="366" y="1148"/>
                </a:cubicBezTo>
                <a:cubicBezTo>
                  <a:pt x="352" y="1151"/>
                  <a:pt x="338" y="1149"/>
                  <a:pt x="324" y="1148"/>
                </a:cubicBezTo>
                <a:cubicBezTo>
                  <a:pt x="322" y="1147"/>
                  <a:pt x="320" y="1139"/>
                  <a:pt x="320" y="1134"/>
                </a:cubicBezTo>
                <a:cubicBezTo>
                  <a:pt x="319" y="1061"/>
                  <a:pt x="318" y="989"/>
                  <a:pt x="318" y="916"/>
                </a:cubicBezTo>
                <a:cubicBezTo>
                  <a:pt x="318" y="910"/>
                  <a:pt x="324" y="903"/>
                  <a:pt x="327" y="897"/>
                </a:cubicBezTo>
                <a:cubicBezTo>
                  <a:pt x="330" y="890"/>
                  <a:pt x="335" y="883"/>
                  <a:pt x="335" y="876"/>
                </a:cubicBezTo>
                <a:cubicBezTo>
                  <a:pt x="335" y="872"/>
                  <a:pt x="326" y="866"/>
                  <a:pt x="320" y="866"/>
                </a:cubicBezTo>
                <a:cubicBezTo>
                  <a:pt x="284" y="865"/>
                  <a:pt x="247" y="865"/>
                  <a:pt x="210" y="865"/>
                </a:cubicBezTo>
                <a:cubicBezTo>
                  <a:pt x="201" y="865"/>
                  <a:pt x="194" y="863"/>
                  <a:pt x="186" y="853"/>
                </a:cubicBezTo>
                <a:cubicBezTo>
                  <a:pt x="180" y="846"/>
                  <a:pt x="160" y="848"/>
                  <a:pt x="146" y="848"/>
                </a:cubicBezTo>
                <a:cubicBezTo>
                  <a:pt x="142" y="848"/>
                  <a:pt x="139" y="859"/>
                  <a:pt x="136" y="866"/>
                </a:cubicBezTo>
                <a:cubicBezTo>
                  <a:pt x="135" y="869"/>
                  <a:pt x="135" y="872"/>
                  <a:pt x="135" y="877"/>
                </a:cubicBezTo>
                <a:cubicBezTo>
                  <a:pt x="122" y="877"/>
                  <a:pt x="109" y="877"/>
                  <a:pt x="94" y="877"/>
                </a:cubicBezTo>
                <a:cubicBezTo>
                  <a:pt x="93" y="873"/>
                  <a:pt x="94" y="867"/>
                  <a:pt x="91" y="863"/>
                </a:cubicBezTo>
                <a:cubicBezTo>
                  <a:pt x="87" y="857"/>
                  <a:pt x="82" y="848"/>
                  <a:pt x="76" y="847"/>
                </a:cubicBezTo>
                <a:cubicBezTo>
                  <a:pt x="63" y="844"/>
                  <a:pt x="63" y="855"/>
                  <a:pt x="63" y="864"/>
                </a:cubicBezTo>
                <a:cubicBezTo>
                  <a:pt x="63" y="876"/>
                  <a:pt x="64" y="888"/>
                  <a:pt x="64" y="900"/>
                </a:cubicBezTo>
                <a:cubicBezTo>
                  <a:pt x="65" y="927"/>
                  <a:pt x="63" y="928"/>
                  <a:pt x="37" y="928"/>
                </a:cubicBezTo>
                <a:cubicBezTo>
                  <a:pt x="31" y="928"/>
                  <a:pt x="25" y="927"/>
                  <a:pt x="17" y="927"/>
                </a:cubicBezTo>
                <a:cubicBezTo>
                  <a:pt x="17" y="911"/>
                  <a:pt x="17" y="897"/>
                  <a:pt x="17" y="883"/>
                </a:cubicBezTo>
                <a:cubicBezTo>
                  <a:pt x="15" y="829"/>
                  <a:pt x="15" y="776"/>
                  <a:pt x="13" y="723"/>
                </a:cubicBezTo>
                <a:cubicBezTo>
                  <a:pt x="11" y="684"/>
                  <a:pt x="8" y="646"/>
                  <a:pt x="6" y="607"/>
                </a:cubicBezTo>
                <a:cubicBezTo>
                  <a:pt x="5" y="593"/>
                  <a:pt x="0" y="577"/>
                  <a:pt x="24" y="574"/>
                </a:cubicBezTo>
                <a:cubicBezTo>
                  <a:pt x="20" y="556"/>
                  <a:pt x="33" y="536"/>
                  <a:pt x="14" y="520"/>
                </a:cubicBezTo>
                <a:cubicBezTo>
                  <a:pt x="12" y="518"/>
                  <a:pt x="16" y="509"/>
                  <a:pt x="18" y="504"/>
                </a:cubicBezTo>
                <a:cubicBezTo>
                  <a:pt x="26" y="486"/>
                  <a:pt x="30" y="468"/>
                  <a:pt x="14" y="451"/>
                </a:cubicBezTo>
                <a:cubicBezTo>
                  <a:pt x="2" y="438"/>
                  <a:pt x="7" y="421"/>
                  <a:pt x="24" y="403"/>
                </a:cubicBezTo>
                <a:cubicBezTo>
                  <a:pt x="29" y="407"/>
                  <a:pt x="35" y="411"/>
                  <a:pt x="40" y="416"/>
                </a:cubicBezTo>
                <a:cubicBezTo>
                  <a:pt x="49" y="428"/>
                  <a:pt x="52" y="439"/>
                  <a:pt x="40" y="451"/>
                </a:cubicBezTo>
                <a:cubicBezTo>
                  <a:pt x="24" y="465"/>
                  <a:pt x="23" y="485"/>
                  <a:pt x="35" y="502"/>
                </a:cubicBezTo>
                <a:cubicBezTo>
                  <a:pt x="39" y="507"/>
                  <a:pt x="43" y="514"/>
                  <a:pt x="42" y="519"/>
                </a:cubicBezTo>
                <a:cubicBezTo>
                  <a:pt x="39" y="537"/>
                  <a:pt x="34" y="555"/>
                  <a:pt x="29" y="574"/>
                </a:cubicBezTo>
                <a:cubicBezTo>
                  <a:pt x="52" y="575"/>
                  <a:pt x="57" y="585"/>
                  <a:pt x="57" y="603"/>
                </a:cubicBezTo>
                <a:cubicBezTo>
                  <a:pt x="57" y="617"/>
                  <a:pt x="56" y="635"/>
                  <a:pt x="80" y="628"/>
                </a:cubicBezTo>
                <a:cubicBezTo>
                  <a:pt x="80" y="608"/>
                  <a:pt x="81" y="589"/>
                  <a:pt x="80" y="570"/>
                </a:cubicBezTo>
                <a:cubicBezTo>
                  <a:pt x="80" y="560"/>
                  <a:pt x="81" y="552"/>
                  <a:pt x="93" y="549"/>
                </a:cubicBezTo>
                <a:cubicBezTo>
                  <a:pt x="96" y="548"/>
                  <a:pt x="101" y="544"/>
                  <a:pt x="100" y="543"/>
                </a:cubicBezTo>
                <a:cubicBezTo>
                  <a:pt x="89" y="521"/>
                  <a:pt x="113" y="493"/>
                  <a:pt x="88" y="473"/>
                </a:cubicBezTo>
                <a:cubicBezTo>
                  <a:pt x="107" y="489"/>
                  <a:pt x="110" y="456"/>
                  <a:pt x="120" y="459"/>
                </a:cubicBezTo>
                <a:cubicBezTo>
                  <a:pt x="130" y="447"/>
                  <a:pt x="138" y="437"/>
                  <a:pt x="148" y="428"/>
                </a:cubicBezTo>
                <a:cubicBezTo>
                  <a:pt x="156" y="422"/>
                  <a:pt x="166" y="418"/>
                  <a:pt x="175" y="412"/>
                </a:cubicBezTo>
                <a:cubicBezTo>
                  <a:pt x="200" y="397"/>
                  <a:pt x="200" y="397"/>
                  <a:pt x="190" y="370"/>
                </a:cubicBezTo>
                <a:cubicBezTo>
                  <a:pt x="189" y="368"/>
                  <a:pt x="188" y="366"/>
                  <a:pt x="189" y="364"/>
                </a:cubicBezTo>
                <a:cubicBezTo>
                  <a:pt x="192" y="340"/>
                  <a:pt x="175" y="335"/>
                  <a:pt x="157" y="331"/>
                </a:cubicBezTo>
                <a:cubicBezTo>
                  <a:pt x="146" y="329"/>
                  <a:pt x="134" y="326"/>
                  <a:pt x="122" y="325"/>
                </a:cubicBezTo>
                <a:cubicBezTo>
                  <a:pt x="115" y="325"/>
                  <a:pt x="108" y="329"/>
                  <a:pt x="101" y="331"/>
                </a:cubicBezTo>
                <a:cubicBezTo>
                  <a:pt x="104" y="337"/>
                  <a:pt x="107" y="344"/>
                  <a:pt x="110" y="350"/>
                </a:cubicBezTo>
                <a:cubicBezTo>
                  <a:pt x="125" y="371"/>
                  <a:pt x="130" y="376"/>
                  <a:pt x="109" y="392"/>
                </a:cubicBezTo>
                <a:cubicBezTo>
                  <a:pt x="105" y="395"/>
                  <a:pt x="103" y="402"/>
                  <a:pt x="103" y="407"/>
                </a:cubicBezTo>
                <a:cubicBezTo>
                  <a:pt x="103" y="420"/>
                  <a:pt x="105" y="434"/>
                  <a:pt x="106" y="447"/>
                </a:cubicBezTo>
                <a:cubicBezTo>
                  <a:pt x="102" y="449"/>
                  <a:pt x="97" y="452"/>
                  <a:pt x="92" y="454"/>
                </a:cubicBezTo>
                <a:cubicBezTo>
                  <a:pt x="95" y="439"/>
                  <a:pt x="99" y="423"/>
                  <a:pt x="100" y="408"/>
                </a:cubicBezTo>
                <a:cubicBezTo>
                  <a:pt x="101" y="402"/>
                  <a:pt x="94" y="394"/>
                  <a:pt x="89" y="389"/>
                </a:cubicBezTo>
                <a:cubicBezTo>
                  <a:pt x="73" y="375"/>
                  <a:pt x="73" y="366"/>
                  <a:pt x="87" y="351"/>
                </a:cubicBezTo>
                <a:cubicBezTo>
                  <a:pt x="92" y="345"/>
                  <a:pt x="97" y="335"/>
                  <a:pt x="95" y="327"/>
                </a:cubicBezTo>
                <a:cubicBezTo>
                  <a:pt x="94" y="321"/>
                  <a:pt x="85" y="316"/>
                  <a:pt x="78" y="312"/>
                </a:cubicBezTo>
                <a:cubicBezTo>
                  <a:pt x="63" y="305"/>
                  <a:pt x="48" y="300"/>
                  <a:pt x="32" y="293"/>
                </a:cubicBezTo>
                <a:cubicBezTo>
                  <a:pt x="31" y="297"/>
                  <a:pt x="29" y="305"/>
                  <a:pt x="28" y="307"/>
                </a:cubicBezTo>
                <a:cubicBezTo>
                  <a:pt x="22" y="297"/>
                  <a:pt x="15" y="284"/>
                  <a:pt x="8" y="271"/>
                </a:cubicBezTo>
                <a:cubicBezTo>
                  <a:pt x="4" y="261"/>
                  <a:pt x="1" y="251"/>
                  <a:pt x="2" y="239"/>
                </a:cubicBezTo>
                <a:cubicBezTo>
                  <a:pt x="3" y="243"/>
                  <a:pt x="3" y="246"/>
                  <a:pt x="4" y="251"/>
                </a:cubicBezTo>
                <a:cubicBezTo>
                  <a:pt x="11" y="250"/>
                  <a:pt x="18" y="248"/>
                  <a:pt x="28" y="246"/>
                </a:cubicBezTo>
                <a:cubicBezTo>
                  <a:pt x="23" y="242"/>
                  <a:pt x="21" y="240"/>
                  <a:pt x="18" y="237"/>
                </a:cubicBezTo>
                <a:cubicBezTo>
                  <a:pt x="18" y="236"/>
                  <a:pt x="19" y="235"/>
                  <a:pt x="19" y="234"/>
                </a:cubicBezTo>
                <a:cubicBezTo>
                  <a:pt x="24" y="236"/>
                  <a:pt x="31" y="237"/>
                  <a:pt x="35" y="240"/>
                </a:cubicBezTo>
                <a:cubicBezTo>
                  <a:pt x="53" y="260"/>
                  <a:pt x="50" y="257"/>
                  <a:pt x="69" y="238"/>
                </a:cubicBezTo>
                <a:cubicBezTo>
                  <a:pt x="95" y="212"/>
                  <a:pt x="98" y="191"/>
                  <a:pt x="78" y="159"/>
                </a:cubicBezTo>
                <a:cubicBezTo>
                  <a:pt x="62" y="133"/>
                  <a:pt x="73" y="121"/>
                  <a:pt x="104" y="127"/>
                </a:cubicBezTo>
                <a:cubicBezTo>
                  <a:pt x="109" y="127"/>
                  <a:pt x="115" y="132"/>
                  <a:pt x="118" y="137"/>
                </a:cubicBezTo>
                <a:cubicBezTo>
                  <a:pt x="123" y="146"/>
                  <a:pt x="126" y="156"/>
                  <a:pt x="131" y="166"/>
                </a:cubicBezTo>
                <a:cubicBezTo>
                  <a:pt x="147" y="194"/>
                  <a:pt x="147" y="193"/>
                  <a:pt x="177" y="182"/>
                </a:cubicBezTo>
                <a:cubicBezTo>
                  <a:pt x="188" y="178"/>
                  <a:pt x="200" y="179"/>
                  <a:pt x="212" y="176"/>
                </a:cubicBezTo>
                <a:cubicBezTo>
                  <a:pt x="224" y="172"/>
                  <a:pt x="242" y="168"/>
                  <a:pt x="247" y="159"/>
                </a:cubicBezTo>
                <a:cubicBezTo>
                  <a:pt x="274" y="107"/>
                  <a:pt x="299" y="53"/>
                  <a:pt x="324" y="0"/>
                </a:cubicBezTo>
                <a:cubicBezTo>
                  <a:pt x="325" y="0"/>
                  <a:pt x="327" y="0"/>
                  <a:pt x="328" y="0"/>
                </a:cubicBezTo>
                <a:cubicBezTo>
                  <a:pt x="337" y="18"/>
                  <a:pt x="347" y="36"/>
                  <a:pt x="356" y="54"/>
                </a:cubicBezTo>
                <a:cubicBezTo>
                  <a:pt x="372" y="84"/>
                  <a:pt x="388" y="115"/>
                  <a:pt x="403" y="145"/>
                </a:cubicBezTo>
                <a:cubicBezTo>
                  <a:pt x="413" y="162"/>
                  <a:pt x="424" y="173"/>
                  <a:pt x="446" y="168"/>
                </a:cubicBezTo>
                <a:cubicBezTo>
                  <a:pt x="466" y="163"/>
                  <a:pt x="483" y="169"/>
                  <a:pt x="499" y="181"/>
                </a:cubicBezTo>
                <a:cubicBezTo>
                  <a:pt x="504" y="185"/>
                  <a:pt x="517" y="187"/>
                  <a:pt x="519" y="184"/>
                </a:cubicBezTo>
                <a:cubicBezTo>
                  <a:pt x="532" y="168"/>
                  <a:pt x="545" y="151"/>
                  <a:pt x="555" y="132"/>
                </a:cubicBezTo>
                <a:cubicBezTo>
                  <a:pt x="563" y="119"/>
                  <a:pt x="582" y="106"/>
                  <a:pt x="595" y="114"/>
                </a:cubicBezTo>
                <a:cubicBezTo>
                  <a:pt x="601" y="118"/>
                  <a:pt x="608" y="129"/>
                  <a:pt x="607" y="135"/>
                </a:cubicBezTo>
                <a:cubicBezTo>
                  <a:pt x="604" y="148"/>
                  <a:pt x="598" y="162"/>
                  <a:pt x="590" y="174"/>
                </a:cubicBezTo>
                <a:cubicBezTo>
                  <a:pt x="577" y="190"/>
                  <a:pt x="581" y="202"/>
                  <a:pt x="594" y="216"/>
                </a:cubicBezTo>
                <a:cubicBezTo>
                  <a:pt x="601" y="223"/>
                  <a:pt x="608" y="230"/>
                  <a:pt x="612" y="239"/>
                </a:cubicBezTo>
                <a:cubicBezTo>
                  <a:pt x="619" y="252"/>
                  <a:pt x="629" y="254"/>
                  <a:pt x="637" y="243"/>
                </a:cubicBezTo>
                <a:cubicBezTo>
                  <a:pt x="654" y="222"/>
                  <a:pt x="672" y="227"/>
                  <a:pt x="692" y="236"/>
                </a:cubicBezTo>
                <a:cubicBezTo>
                  <a:pt x="692" y="241"/>
                  <a:pt x="692" y="246"/>
                  <a:pt x="692" y="252"/>
                </a:cubicBezTo>
                <a:cubicBezTo>
                  <a:pt x="663" y="274"/>
                  <a:pt x="651" y="309"/>
                  <a:pt x="673" y="336"/>
                </a:cubicBezTo>
                <a:cubicBezTo>
                  <a:pt x="676" y="339"/>
                  <a:pt x="675" y="346"/>
                  <a:pt x="676" y="352"/>
                </a:cubicBezTo>
                <a:cubicBezTo>
                  <a:pt x="672" y="340"/>
                  <a:pt x="670" y="326"/>
                  <a:pt x="652" y="337"/>
                </a:cubicBezTo>
                <a:cubicBezTo>
                  <a:pt x="655" y="323"/>
                  <a:pt x="660" y="309"/>
                  <a:pt x="660" y="296"/>
                </a:cubicBezTo>
                <a:cubicBezTo>
                  <a:pt x="658" y="279"/>
                  <a:pt x="645" y="275"/>
                  <a:pt x="631" y="285"/>
                </a:cubicBezTo>
                <a:cubicBezTo>
                  <a:pt x="618" y="294"/>
                  <a:pt x="605" y="302"/>
                  <a:pt x="593" y="313"/>
                </a:cubicBezTo>
                <a:cubicBezTo>
                  <a:pt x="588" y="317"/>
                  <a:pt x="586" y="327"/>
                  <a:pt x="586" y="334"/>
                </a:cubicBezTo>
                <a:cubicBezTo>
                  <a:pt x="587" y="348"/>
                  <a:pt x="590" y="362"/>
                  <a:pt x="592" y="379"/>
                </a:cubicBezTo>
                <a:cubicBezTo>
                  <a:pt x="591" y="379"/>
                  <a:pt x="594" y="379"/>
                  <a:pt x="597" y="380"/>
                </a:cubicBezTo>
                <a:cubicBezTo>
                  <a:pt x="579" y="397"/>
                  <a:pt x="577" y="425"/>
                  <a:pt x="593" y="448"/>
                </a:cubicBezTo>
                <a:cubicBezTo>
                  <a:pt x="586" y="448"/>
                  <a:pt x="579" y="447"/>
                  <a:pt x="573" y="447"/>
                </a:cubicBezTo>
                <a:cubicBezTo>
                  <a:pt x="587" y="422"/>
                  <a:pt x="585" y="402"/>
                  <a:pt x="567" y="383"/>
                </a:cubicBezTo>
                <a:cubicBezTo>
                  <a:pt x="562" y="378"/>
                  <a:pt x="561" y="369"/>
                  <a:pt x="562" y="363"/>
                </a:cubicBezTo>
                <a:cubicBezTo>
                  <a:pt x="564" y="355"/>
                  <a:pt x="571" y="349"/>
                  <a:pt x="574" y="341"/>
                </a:cubicBezTo>
                <a:cubicBezTo>
                  <a:pt x="576" y="334"/>
                  <a:pt x="577" y="326"/>
                  <a:pt x="578" y="317"/>
                </a:cubicBezTo>
                <a:cubicBezTo>
                  <a:pt x="564" y="322"/>
                  <a:pt x="553" y="330"/>
                  <a:pt x="546" y="328"/>
                </a:cubicBezTo>
                <a:cubicBezTo>
                  <a:pt x="525" y="319"/>
                  <a:pt x="511" y="332"/>
                  <a:pt x="495" y="341"/>
                </a:cubicBezTo>
                <a:cubicBezTo>
                  <a:pt x="471" y="355"/>
                  <a:pt x="471" y="382"/>
                  <a:pt x="494" y="396"/>
                </a:cubicBezTo>
                <a:cubicBezTo>
                  <a:pt x="505" y="402"/>
                  <a:pt x="517" y="408"/>
                  <a:pt x="526" y="416"/>
                </a:cubicBezTo>
                <a:cubicBezTo>
                  <a:pt x="539" y="425"/>
                  <a:pt x="550" y="437"/>
                  <a:pt x="564" y="450"/>
                </a:cubicBezTo>
                <a:cubicBezTo>
                  <a:pt x="564" y="450"/>
                  <a:pt x="568" y="448"/>
                  <a:pt x="573" y="446"/>
                </a:cubicBezTo>
                <a:cubicBezTo>
                  <a:pt x="573" y="454"/>
                  <a:pt x="573" y="461"/>
                  <a:pt x="574" y="468"/>
                </a:cubicBezTo>
                <a:cubicBezTo>
                  <a:pt x="575" y="470"/>
                  <a:pt x="588" y="471"/>
                  <a:pt x="588" y="470"/>
                </a:cubicBezTo>
                <a:cubicBezTo>
                  <a:pt x="591" y="463"/>
                  <a:pt x="591" y="455"/>
                  <a:pt x="592" y="448"/>
                </a:cubicBezTo>
                <a:close/>
                <a:moveTo>
                  <a:pt x="294" y="243"/>
                </a:moveTo>
                <a:cubicBezTo>
                  <a:pt x="293" y="244"/>
                  <a:pt x="292" y="245"/>
                  <a:pt x="291" y="246"/>
                </a:cubicBezTo>
                <a:cubicBezTo>
                  <a:pt x="284" y="248"/>
                  <a:pt x="276" y="251"/>
                  <a:pt x="269" y="253"/>
                </a:cubicBezTo>
                <a:cubicBezTo>
                  <a:pt x="274" y="258"/>
                  <a:pt x="280" y="263"/>
                  <a:pt x="285" y="268"/>
                </a:cubicBezTo>
                <a:cubicBezTo>
                  <a:pt x="286" y="269"/>
                  <a:pt x="289" y="269"/>
                  <a:pt x="294" y="270"/>
                </a:cubicBezTo>
                <a:cubicBezTo>
                  <a:pt x="294" y="260"/>
                  <a:pt x="294" y="252"/>
                  <a:pt x="294" y="243"/>
                </a:cubicBezTo>
                <a:cubicBezTo>
                  <a:pt x="298" y="249"/>
                  <a:pt x="302" y="255"/>
                  <a:pt x="306" y="261"/>
                </a:cubicBezTo>
                <a:cubicBezTo>
                  <a:pt x="313" y="256"/>
                  <a:pt x="318" y="252"/>
                  <a:pt x="324" y="248"/>
                </a:cubicBezTo>
                <a:cubicBezTo>
                  <a:pt x="316" y="233"/>
                  <a:pt x="316" y="233"/>
                  <a:pt x="294" y="243"/>
                </a:cubicBezTo>
                <a:close/>
                <a:moveTo>
                  <a:pt x="314" y="839"/>
                </a:moveTo>
                <a:cubicBezTo>
                  <a:pt x="315" y="834"/>
                  <a:pt x="319" y="826"/>
                  <a:pt x="317" y="825"/>
                </a:cubicBezTo>
                <a:cubicBezTo>
                  <a:pt x="311" y="820"/>
                  <a:pt x="303" y="817"/>
                  <a:pt x="295" y="814"/>
                </a:cubicBezTo>
                <a:cubicBezTo>
                  <a:pt x="294" y="817"/>
                  <a:pt x="290" y="821"/>
                  <a:pt x="291" y="822"/>
                </a:cubicBezTo>
                <a:cubicBezTo>
                  <a:pt x="293" y="827"/>
                  <a:pt x="298" y="830"/>
                  <a:pt x="301" y="834"/>
                </a:cubicBezTo>
                <a:cubicBezTo>
                  <a:pt x="289" y="832"/>
                  <a:pt x="278" y="832"/>
                  <a:pt x="276" y="851"/>
                </a:cubicBezTo>
                <a:cubicBezTo>
                  <a:pt x="289" y="851"/>
                  <a:pt x="301" y="851"/>
                  <a:pt x="313" y="851"/>
                </a:cubicBezTo>
                <a:cubicBezTo>
                  <a:pt x="313" y="851"/>
                  <a:pt x="314" y="843"/>
                  <a:pt x="314" y="839"/>
                </a:cubicBezTo>
                <a:close/>
                <a:moveTo>
                  <a:pt x="302" y="183"/>
                </a:moveTo>
                <a:cubicBezTo>
                  <a:pt x="297" y="187"/>
                  <a:pt x="287" y="192"/>
                  <a:pt x="288" y="195"/>
                </a:cubicBezTo>
                <a:cubicBezTo>
                  <a:pt x="289" y="202"/>
                  <a:pt x="296" y="207"/>
                  <a:pt x="300" y="213"/>
                </a:cubicBezTo>
                <a:cubicBezTo>
                  <a:pt x="303" y="212"/>
                  <a:pt x="305" y="211"/>
                  <a:pt x="308" y="210"/>
                </a:cubicBezTo>
                <a:cubicBezTo>
                  <a:pt x="307" y="202"/>
                  <a:pt x="306" y="194"/>
                  <a:pt x="305" y="186"/>
                </a:cubicBezTo>
                <a:cubicBezTo>
                  <a:pt x="328" y="188"/>
                  <a:pt x="330" y="164"/>
                  <a:pt x="347" y="158"/>
                </a:cubicBezTo>
                <a:cubicBezTo>
                  <a:pt x="319" y="151"/>
                  <a:pt x="301" y="162"/>
                  <a:pt x="302" y="183"/>
                </a:cubicBezTo>
                <a:close/>
                <a:moveTo>
                  <a:pt x="262" y="225"/>
                </a:moveTo>
                <a:cubicBezTo>
                  <a:pt x="256" y="223"/>
                  <a:pt x="250" y="220"/>
                  <a:pt x="246" y="218"/>
                </a:cubicBezTo>
                <a:cubicBezTo>
                  <a:pt x="245" y="227"/>
                  <a:pt x="244" y="233"/>
                  <a:pt x="243" y="243"/>
                </a:cubicBezTo>
                <a:cubicBezTo>
                  <a:pt x="238" y="234"/>
                  <a:pt x="237" y="229"/>
                  <a:pt x="233" y="226"/>
                </a:cubicBezTo>
                <a:cubicBezTo>
                  <a:pt x="232" y="224"/>
                  <a:pt x="224" y="227"/>
                  <a:pt x="223" y="229"/>
                </a:cubicBezTo>
                <a:cubicBezTo>
                  <a:pt x="222" y="233"/>
                  <a:pt x="222" y="240"/>
                  <a:pt x="224" y="243"/>
                </a:cubicBezTo>
                <a:cubicBezTo>
                  <a:pt x="233" y="257"/>
                  <a:pt x="246" y="256"/>
                  <a:pt x="259" y="250"/>
                </a:cubicBezTo>
                <a:cubicBezTo>
                  <a:pt x="274" y="243"/>
                  <a:pt x="267" y="234"/>
                  <a:pt x="261" y="224"/>
                </a:cubicBezTo>
                <a:cubicBezTo>
                  <a:pt x="274" y="225"/>
                  <a:pt x="277" y="215"/>
                  <a:pt x="275" y="206"/>
                </a:cubicBezTo>
                <a:cubicBezTo>
                  <a:pt x="271" y="188"/>
                  <a:pt x="256" y="194"/>
                  <a:pt x="241" y="197"/>
                </a:cubicBezTo>
                <a:cubicBezTo>
                  <a:pt x="248" y="206"/>
                  <a:pt x="255" y="216"/>
                  <a:pt x="262" y="225"/>
                </a:cubicBezTo>
                <a:close/>
                <a:moveTo>
                  <a:pt x="405" y="253"/>
                </a:moveTo>
                <a:cubicBezTo>
                  <a:pt x="414" y="253"/>
                  <a:pt x="424" y="255"/>
                  <a:pt x="432" y="252"/>
                </a:cubicBezTo>
                <a:cubicBezTo>
                  <a:pt x="437" y="251"/>
                  <a:pt x="442" y="243"/>
                  <a:pt x="444" y="237"/>
                </a:cubicBezTo>
                <a:cubicBezTo>
                  <a:pt x="444" y="234"/>
                  <a:pt x="437" y="226"/>
                  <a:pt x="434" y="226"/>
                </a:cubicBezTo>
                <a:cubicBezTo>
                  <a:pt x="429" y="227"/>
                  <a:pt x="425" y="232"/>
                  <a:pt x="419" y="237"/>
                </a:cubicBezTo>
                <a:cubicBezTo>
                  <a:pt x="419" y="231"/>
                  <a:pt x="419" y="225"/>
                  <a:pt x="419" y="217"/>
                </a:cubicBezTo>
                <a:cubicBezTo>
                  <a:pt x="394" y="225"/>
                  <a:pt x="402" y="240"/>
                  <a:pt x="406" y="254"/>
                </a:cubicBezTo>
                <a:cubicBezTo>
                  <a:pt x="398" y="251"/>
                  <a:pt x="389" y="243"/>
                  <a:pt x="384" y="246"/>
                </a:cubicBezTo>
                <a:cubicBezTo>
                  <a:pt x="379" y="248"/>
                  <a:pt x="377" y="259"/>
                  <a:pt x="374" y="267"/>
                </a:cubicBezTo>
                <a:cubicBezTo>
                  <a:pt x="376" y="268"/>
                  <a:pt x="378" y="270"/>
                  <a:pt x="380" y="272"/>
                </a:cubicBezTo>
                <a:cubicBezTo>
                  <a:pt x="389" y="265"/>
                  <a:pt x="397" y="259"/>
                  <a:pt x="405" y="253"/>
                </a:cubicBezTo>
                <a:close/>
                <a:moveTo>
                  <a:pt x="512" y="577"/>
                </a:moveTo>
                <a:cubicBezTo>
                  <a:pt x="507" y="584"/>
                  <a:pt x="498" y="591"/>
                  <a:pt x="497" y="598"/>
                </a:cubicBezTo>
                <a:cubicBezTo>
                  <a:pt x="493" y="617"/>
                  <a:pt x="494" y="637"/>
                  <a:pt x="492" y="656"/>
                </a:cubicBezTo>
                <a:cubicBezTo>
                  <a:pt x="489" y="652"/>
                  <a:pt x="487" y="649"/>
                  <a:pt x="483" y="645"/>
                </a:cubicBezTo>
                <a:cubicBezTo>
                  <a:pt x="493" y="623"/>
                  <a:pt x="490" y="619"/>
                  <a:pt x="444" y="599"/>
                </a:cubicBezTo>
                <a:cubicBezTo>
                  <a:pt x="444" y="612"/>
                  <a:pt x="444" y="625"/>
                  <a:pt x="444" y="633"/>
                </a:cubicBezTo>
                <a:cubicBezTo>
                  <a:pt x="459" y="637"/>
                  <a:pt x="472" y="641"/>
                  <a:pt x="484" y="645"/>
                </a:cubicBezTo>
                <a:cubicBezTo>
                  <a:pt x="449" y="640"/>
                  <a:pt x="430" y="664"/>
                  <a:pt x="436" y="708"/>
                </a:cubicBezTo>
                <a:cubicBezTo>
                  <a:pt x="445" y="708"/>
                  <a:pt x="454" y="708"/>
                  <a:pt x="463" y="708"/>
                </a:cubicBezTo>
                <a:cubicBezTo>
                  <a:pt x="493" y="707"/>
                  <a:pt x="501" y="697"/>
                  <a:pt x="495" y="667"/>
                </a:cubicBezTo>
                <a:cubicBezTo>
                  <a:pt x="494" y="663"/>
                  <a:pt x="493" y="659"/>
                  <a:pt x="492" y="655"/>
                </a:cubicBezTo>
                <a:cubicBezTo>
                  <a:pt x="496" y="651"/>
                  <a:pt x="502" y="648"/>
                  <a:pt x="503" y="643"/>
                </a:cubicBezTo>
                <a:cubicBezTo>
                  <a:pt x="507" y="621"/>
                  <a:pt x="510" y="599"/>
                  <a:pt x="512" y="577"/>
                </a:cubicBezTo>
                <a:cubicBezTo>
                  <a:pt x="525" y="559"/>
                  <a:pt x="528" y="548"/>
                  <a:pt x="524" y="539"/>
                </a:cubicBezTo>
                <a:cubicBezTo>
                  <a:pt x="513" y="542"/>
                  <a:pt x="504" y="546"/>
                  <a:pt x="495" y="547"/>
                </a:cubicBezTo>
                <a:cubicBezTo>
                  <a:pt x="487" y="548"/>
                  <a:pt x="479" y="545"/>
                  <a:pt x="472" y="544"/>
                </a:cubicBezTo>
                <a:cubicBezTo>
                  <a:pt x="472" y="525"/>
                  <a:pt x="469" y="505"/>
                  <a:pt x="472" y="486"/>
                </a:cubicBezTo>
                <a:cubicBezTo>
                  <a:pt x="476" y="461"/>
                  <a:pt x="496" y="443"/>
                  <a:pt x="523" y="458"/>
                </a:cubicBezTo>
                <a:cubicBezTo>
                  <a:pt x="528" y="460"/>
                  <a:pt x="533" y="463"/>
                  <a:pt x="538" y="466"/>
                </a:cubicBezTo>
                <a:cubicBezTo>
                  <a:pt x="548" y="448"/>
                  <a:pt x="544" y="439"/>
                  <a:pt x="527" y="433"/>
                </a:cubicBezTo>
                <a:cubicBezTo>
                  <a:pt x="514" y="428"/>
                  <a:pt x="502" y="418"/>
                  <a:pt x="489" y="412"/>
                </a:cubicBezTo>
                <a:cubicBezTo>
                  <a:pt x="481" y="408"/>
                  <a:pt x="472" y="405"/>
                  <a:pt x="460" y="401"/>
                </a:cubicBezTo>
                <a:cubicBezTo>
                  <a:pt x="457" y="456"/>
                  <a:pt x="454" y="507"/>
                  <a:pt x="450" y="558"/>
                </a:cubicBezTo>
                <a:cubicBezTo>
                  <a:pt x="452" y="558"/>
                  <a:pt x="454" y="559"/>
                  <a:pt x="456" y="559"/>
                </a:cubicBezTo>
                <a:cubicBezTo>
                  <a:pt x="460" y="555"/>
                  <a:pt x="464" y="551"/>
                  <a:pt x="469" y="547"/>
                </a:cubicBezTo>
                <a:cubicBezTo>
                  <a:pt x="471" y="551"/>
                  <a:pt x="473" y="555"/>
                  <a:pt x="476" y="559"/>
                </a:cubicBezTo>
                <a:cubicBezTo>
                  <a:pt x="482" y="566"/>
                  <a:pt x="488" y="572"/>
                  <a:pt x="494" y="579"/>
                </a:cubicBezTo>
                <a:cubicBezTo>
                  <a:pt x="493" y="581"/>
                  <a:pt x="492" y="583"/>
                  <a:pt x="491" y="585"/>
                </a:cubicBezTo>
                <a:cubicBezTo>
                  <a:pt x="498" y="582"/>
                  <a:pt x="505" y="580"/>
                  <a:pt x="512" y="577"/>
                </a:cubicBezTo>
                <a:close/>
                <a:moveTo>
                  <a:pt x="211" y="571"/>
                </a:moveTo>
                <a:cubicBezTo>
                  <a:pt x="233" y="569"/>
                  <a:pt x="213" y="555"/>
                  <a:pt x="217" y="548"/>
                </a:cubicBezTo>
                <a:cubicBezTo>
                  <a:pt x="238" y="534"/>
                  <a:pt x="240" y="528"/>
                  <a:pt x="229" y="507"/>
                </a:cubicBezTo>
                <a:cubicBezTo>
                  <a:pt x="222" y="518"/>
                  <a:pt x="216" y="529"/>
                  <a:pt x="209" y="541"/>
                </a:cubicBezTo>
                <a:cubicBezTo>
                  <a:pt x="190" y="537"/>
                  <a:pt x="171" y="533"/>
                  <a:pt x="153" y="529"/>
                </a:cubicBezTo>
                <a:cubicBezTo>
                  <a:pt x="154" y="535"/>
                  <a:pt x="155" y="540"/>
                  <a:pt x="156" y="545"/>
                </a:cubicBezTo>
                <a:cubicBezTo>
                  <a:pt x="160" y="560"/>
                  <a:pt x="165" y="568"/>
                  <a:pt x="184" y="561"/>
                </a:cubicBezTo>
                <a:cubicBezTo>
                  <a:pt x="191" y="559"/>
                  <a:pt x="202" y="568"/>
                  <a:pt x="211" y="571"/>
                </a:cubicBezTo>
                <a:cubicBezTo>
                  <a:pt x="205" y="575"/>
                  <a:pt x="199" y="578"/>
                  <a:pt x="196" y="580"/>
                </a:cubicBezTo>
                <a:cubicBezTo>
                  <a:pt x="188" y="578"/>
                  <a:pt x="180" y="577"/>
                  <a:pt x="173" y="576"/>
                </a:cubicBezTo>
                <a:cubicBezTo>
                  <a:pt x="173" y="584"/>
                  <a:pt x="173" y="592"/>
                  <a:pt x="173" y="602"/>
                </a:cubicBezTo>
                <a:cubicBezTo>
                  <a:pt x="177" y="599"/>
                  <a:pt x="178" y="597"/>
                  <a:pt x="180" y="597"/>
                </a:cubicBezTo>
                <a:cubicBezTo>
                  <a:pt x="182" y="596"/>
                  <a:pt x="184" y="596"/>
                  <a:pt x="191" y="596"/>
                </a:cubicBezTo>
                <a:cubicBezTo>
                  <a:pt x="172" y="611"/>
                  <a:pt x="170" y="625"/>
                  <a:pt x="186" y="643"/>
                </a:cubicBezTo>
                <a:cubicBezTo>
                  <a:pt x="191" y="632"/>
                  <a:pt x="195" y="622"/>
                  <a:pt x="200" y="613"/>
                </a:cubicBezTo>
                <a:cubicBezTo>
                  <a:pt x="203" y="608"/>
                  <a:pt x="205" y="601"/>
                  <a:pt x="210" y="598"/>
                </a:cubicBezTo>
                <a:cubicBezTo>
                  <a:pt x="227" y="589"/>
                  <a:pt x="222" y="580"/>
                  <a:pt x="211" y="571"/>
                </a:cubicBezTo>
                <a:close/>
                <a:moveTo>
                  <a:pt x="296" y="437"/>
                </a:moveTo>
                <a:cubicBezTo>
                  <a:pt x="309" y="438"/>
                  <a:pt x="322" y="440"/>
                  <a:pt x="334" y="442"/>
                </a:cubicBezTo>
                <a:cubicBezTo>
                  <a:pt x="338" y="429"/>
                  <a:pt x="343" y="416"/>
                  <a:pt x="349" y="401"/>
                </a:cubicBezTo>
                <a:cubicBezTo>
                  <a:pt x="308" y="401"/>
                  <a:pt x="268" y="401"/>
                  <a:pt x="225" y="401"/>
                </a:cubicBezTo>
                <a:cubicBezTo>
                  <a:pt x="229" y="427"/>
                  <a:pt x="233" y="451"/>
                  <a:pt x="236" y="473"/>
                </a:cubicBezTo>
                <a:cubicBezTo>
                  <a:pt x="248" y="463"/>
                  <a:pt x="258" y="453"/>
                  <a:pt x="269" y="445"/>
                </a:cubicBezTo>
                <a:cubicBezTo>
                  <a:pt x="277" y="440"/>
                  <a:pt x="287" y="439"/>
                  <a:pt x="296" y="437"/>
                </a:cubicBezTo>
                <a:cubicBezTo>
                  <a:pt x="294" y="440"/>
                  <a:pt x="292" y="445"/>
                  <a:pt x="289" y="448"/>
                </a:cubicBezTo>
                <a:cubicBezTo>
                  <a:pt x="284" y="452"/>
                  <a:pt x="278" y="455"/>
                  <a:pt x="272" y="459"/>
                </a:cubicBezTo>
                <a:cubicBezTo>
                  <a:pt x="276" y="465"/>
                  <a:pt x="280" y="471"/>
                  <a:pt x="284" y="476"/>
                </a:cubicBezTo>
                <a:cubicBezTo>
                  <a:pt x="286" y="475"/>
                  <a:pt x="287" y="475"/>
                  <a:pt x="289" y="474"/>
                </a:cubicBezTo>
                <a:cubicBezTo>
                  <a:pt x="288" y="470"/>
                  <a:pt x="288" y="466"/>
                  <a:pt x="288" y="462"/>
                </a:cubicBezTo>
                <a:cubicBezTo>
                  <a:pt x="292" y="465"/>
                  <a:pt x="296" y="466"/>
                  <a:pt x="299" y="468"/>
                </a:cubicBezTo>
                <a:cubicBezTo>
                  <a:pt x="301" y="467"/>
                  <a:pt x="303" y="466"/>
                  <a:pt x="305" y="464"/>
                </a:cubicBezTo>
                <a:cubicBezTo>
                  <a:pt x="302" y="455"/>
                  <a:pt x="299" y="446"/>
                  <a:pt x="296" y="437"/>
                </a:cubicBezTo>
                <a:close/>
                <a:moveTo>
                  <a:pt x="352" y="578"/>
                </a:moveTo>
                <a:cubicBezTo>
                  <a:pt x="358" y="578"/>
                  <a:pt x="364" y="578"/>
                  <a:pt x="370" y="578"/>
                </a:cubicBezTo>
                <a:cubicBezTo>
                  <a:pt x="369" y="605"/>
                  <a:pt x="378" y="611"/>
                  <a:pt x="403" y="604"/>
                </a:cubicBezTo>
                <a:cubicBezTo>
                  <a:pt x="410" y="602"/>
                  <a:pt x="419" y="610"/>
                  <a:pt x="426" y="616"/>
                </a:cubicBezTo>
                <a:cubicBezTo>
                  <a:pt x="429" y="618"/>
                  <a:pt x="430" y="624"/>
                  <a:pt x="431" y="628"/>
                </a:cubicBezTo>
                <a:cubicBezTo>
                  <a:pt x="433" y="628"/>
                  <a:pt x="435" y="628"/>
                  <a:pt x="436" y="627"/>
                </a:cubicBezTo>
                <a:cubicBezTo>
                  <a:pt x="439" y="598"/>
                  <a:pt x="442" y="568"/>
                  <a:pt x="444" y="542"/>
                </a:cubicBezTo>
                <a:cubicBezTo>
                  <a:pt x="422" y="548"/>
                  <a:pt x="402" y="555"/>
                  <a:pt x="382" y="561"/>
                </a:cubicBezTo>
                <a:cubicBezTo>
                  <a:pt x="377" y="544"/>
                  <a:pt x="367" y="528"/>
                  <a:pt x="371" y="518"/>
                </a:cubicBezTo>
                <a:cubicBezTo>
                  <a:pt x="376" y="506"/>
                  <a:pt x="382" y="490"/>
                  <a:pt x="402" y="486"/>
                </a:cubicBezTo>
                <a:cubicBezTo>
                  <a:pt x="419" y="482"/>
                  <a:pt x="433" y="481"/>
                  <a:pt x="447" y="495"/>
                </a:cubicBezTo>
                <a:cubicBezTo>
                  <a:pt x="450" y="461"/>
                  <a:pt x="452" y="431"/>
                  <a:pt x="455" y="403"/>
                </a:cubicBezTo>
                <a:cubicBezTo>
                  <a:pt x="424" y="403"/>
                  <a:pt x="397" y="403"/>
                  <a:pt x="369" y="403"/>
                </a:cubicBezTo>
                <a:cubicBezTo>
                  <a:pt x="369" y="404"/>
                  <a:pt x="369" y="406"/>
                  <a:pt x="368" y="408"/>
                </a:cubicBezTo>
                <a:cubicBezTo>
                  <a:pt x="373" y="410"/>
                  <a:pt x="378" y="411"/>
                  <a:pt x="382" y="413"/>
                </a:cubicBezTo>
                <a:cubicBezTo>
                  <a:pt x="387" y="416"/>
                  <a:pt x="392" y="420"/>
                  <a:pt x="397" y="423"/>
                </a:cubicBezTo>
                <a:cubicBezTo>
                  <a:pt x="393" y="428"/>
                  <a:pt x="388" y="433"/>
                  <a:pt x="383" y="437"/>
                </a:cubicBezTo>
                <a:cubicBezTo>
                  <a:pt x="372" y="446"/>
                  <a:pt x="360" y="454"/>
                  <a:pt x="348" y="462"/>
                </a:cubicBezTo>
                <a:cubicBezTo>
                  <a:pt x="368" y="487"/>
                  <a:pt x="370" y="493"/>
                  <a:pt x="348" y="514"/>
                </a:cubicBezTo>
                <a:cubicBezTo>
                  <a:pt x="330" y="533"/>
                  <a:pt x="335" y="547"/>
                  <a:pt x="346" y="564"/>
                </a:cubicBezTo>
                <a:cubicBezTo>
                  <a:pt x="349" y="569"/>
                  <a:pt x="351" y="574"/>
                  <a:pt x="353" y="579"/>
                </a:cubicBezTo>
                <a:cubicBezTo>
                  <a:pt x="346" y="573"/>
                  <a:pt x="340" y="567"/>
                  <a:pt x="332" y="560"/>
                </a:cubicBezTo>
                <a:cubicBezTo>
                  <a:pt x="332" y="574"/>
                  <a:pt x="332" y="584"/>
                  <a:pt x="332" y="595"/>
                </a:cubicBezTo>
                <a:cubicBezTo>
                  <a:pt x="333" y="596"/>
                  <a:pt x="335" y="597"/>
                  <a:pt x="336" y="598"/>
                </a:cubicBezTo>
                <a:cubicBezTo>
                  <a:pt x="342" y="592"/>
                  <a:pt x="347" y="585"/>
                  <a:pt x="352" y="578"/>
                </a:cubicBezTo>
                <a:close/>
                <a:moveTo>
                  <a:pt x="450" y="765"/>
                </a:moveTo>
                <a:cubicBezTo>
                  <a:pt x="455" y="770"/>
                  <a:pt x="459" y="774"/>
                  <a:pt x="464" y="777"/>
                </a:cubicBezTo>
                <a:cubicBezTo>
                  <a:pt x="484" y="791"/>
                  <a:pt x="503" y="806"/>
                  <a:pt x="502" y="834"/>
                </a:cubicBezTo>
                <a:cubicBezTo>
                  <a:pt x="502" y="837"/>
                  <a:pt x="509" y="843"/>
                  <a:pt x="514" y="844"/>
                </a:cubicBezTo>
                <a:cubicBezTo>
                  <a:pt x="521" y="845"/>
                  <a:pt x="529" y="843"/>
                  <a:pt x="537" y="844"/>
                </a:cubicBezTo>
                <a:cubicBezTo>
                  <a:pt x="555" y="846"/>
                  <a:pt x="558" y="838"/>
                  <a:pt x="558" y="822"/>
                </a:cubicBezTo>
                <a:cubicBezTo>
                  <a:pt x="558" y="763"/>
                  <a:pt x="559" y="703"/>
                  <a:pt x="559" y="644"/>
                </a:cubicBezTo>
                <a:cubicBezTo>
                  <a:pt x="559" y="635"/>
                  <a:pt x="558" y="626"/>
                  <a:pt x="556" y="612"/>
                </a:cubicBezTo>
                <a:cubicBezTo>
                  <a:pt x="547" y="623"/>
                  <a:pt x="542" y="629"/>
                  <a:pt x="537" y="636"/>
                </a:cubicBezTo>
                <a:cubicBezTo>
                  <a:pt x="529" y="647"/>
                  <a:pt x="521" y="658"/>
                  <a:pt x="514" y="670"/>
                </a:cubicBezTo>
                <a:cubicBezTo>
                  <a:pt x="510" y="675"/>
                  <a:pt x="509" y="683"/>
                  <a:pt x="506" y="689"/>
                </a:cubicBezTo>
                <a:cubicBezTo>
                  <a:pt x="512" y="688"/>
                  <a:pt x="517" y="686"/>
                  <a:pt x="525" y="684"/>
                </a:cubicBezTo>
                <a:cubicBezTo>
                  <a:pt x="499" y="712"/>
                  <a:pt x="475" y="738"/>
                  <a:pt x="450" y="765"/>
                </a:cubicBezTo>
                <a:close/>
                <a:moveTo>
                  <a:pt x="252" y="610"/>
                </a:moveTo>
                <a:cubicBezTo>
                  <a:pt x="255" y="634"/>
                  <a:pt x="258" y="661"/>
                  <a:pt x="260" y="687"/>
                </a:cubicBezTo>
                <a:cubicBezTo>
                  <a:pt x="260" y="703"/>
                  <a:pt x="265" y="708"/>
                  <a:pt x="281" y="708"/>
                </a:cubicBezTo>
                <a:cubicBezTo>
                  <a:pt x="313" y="708"/>
                  <a:pt x="344" y="711"/>
                  <a:pt x="376" y="711"/>
                </a:cubicBezTo>
                <a:cubicBezTo>
                  <a:pt x="392" y="711"/>
                  <a:pt x="408" y="709"/>
                  <a:pt x="424" y="708"/>
                </a:cubicBezTo>
                <a:cubicBezTo>
                  <a:pt x="425" y="706"/>
                  <a:pt x="426" y="705"/>
                  <a:pt x="426" y="703"/>
                </a:cubicBezTo>
                <a:cubicBezTo>
                  <a:pt x="421" y="697"/>
                  <a:pt x="416" y="692"/>
                  <a:pt x="409" y="684"/>
                </a:cubicBezTo>
                <a:cubicBezTo>
                  <a:pt x="417" y="687"/>
                  <a:pt x="421" y="689"/>
                  <a:pt x="429" y="692"/>
                </a:cubicBezTo>
                <a:cubicBezTo>
                  <a:pt x="430" y="678"/>
                  <a:pt x="436" y="663"/>
                  <a:pt x="431" y="654"/>
                </a:cubicBezTo>
                <a:cubicBezTo>
                  <a:pt x="425" y="645"/>
                  <a:pt x="409" y="642"/>
                  <a:pt x="400" y="638"/>
                </a:cubicBezTo>
                <a:cubicBezTo>
                  <a:pt x="392" y="643"/>
                  <a:pt x="387" y="649"/>
                  <a:pt x="382" y="650"/>
                </a:cubicBezTo>
                <a:cubicBezTo>
                  <a:pt x="376" y="651"/>
                  <a:pt x="369" y="647"/>
                  <a:pt x="359" y="645"/>
                </a:cubicBezTo>
                <a:cubicBezTo>
                  <a:pt x="363" y="653"/>
                  <a:pt x="365" y="658"/>
                  <a:pt x="367" y="662"/>
                </a:cubicBezTo>
                <a:cubicBezTo>
                  <a:pt x="364" y="664"/>
                  <a:pt x="361" y="666"/>
                  <a:pt x="358" y="666"/>
                </a:cubicBezTo>
                <a:cubicBezTo>
                  <a:pt x="349" y="669"/>
                  <a:pt x="338" y="675"/>
                  <a:pt x="330" y="672"/>
                </a:cubicBezTo>
                <a:cubicBezTo>
                  <a:pt x="318" y="668"/>
                  <a:pt x="320" y="656"/>
                  <a:pt x="325" y="645"/>
                </a:cubicBezTo>
                <a:cubicBezTo>
                  <a:pt x="326" y="641"/>
                  <a:pt x="326" y="636"/>
                  <a:pt x="325" y="632"/>
                </a:cubicBezTo>
                <a:cubicBezTo>
                  <a:pt x="322" y="622"/>
                  <a:pt x="318" y="612"/>
                  <a:pt x="313" y="598"/>
                </a:cubicBezTo>
                <a:cubicBezTo>
                  <a:pt x="311" y="597"/>
                  <a:pt x="304" y="593"/>
                  <a:pt x="299" y="590"/>
                </a:cubicBezTo>
                <a:cubicBezTo>
                  <a:pt x="283" y="597"/>
                  <a:pt x="269" y="603"/>
                  <a:pt x="252" y="610"/>
                </a:cubicBezTo>
                <a:close/>
                <a:moveTo>
                  <a:pt x="139" y="618"/>
                </a:moveTo>
                <a:cubicBezTo>
                  <a:pt x="136" y="619"/>
                  <a:pt x="134" y="620"/>
                  <a:pt x="131" y="621"/>
                </a:cubicBezTo>
                <a:cubicBezTo>
                  <a:pt x="133" y="640"/>
                  <a:pt x="134" y="659"/>
                  <a:pt x="135" y="678"/>
                </a:cubicBezTo>
                <a:cubicBezTo>
                  <a:pt x="136" y="727"/>
                  <a:pt x="138" y="776"/>
                  <a:pt x="138" y="825"/>
                </a:cubicBezTo>
                <a:cubicBezTo>
                  <a:pt x="138" y="847"/>
                  <a:pt x="154" y="843"/>
                  <a:pt x="166" y="844"/>
                </a:cubicBezTo>
                <a:cubicBezTo>
                  <a:pt x="177" y="846"/>
                  <a:pt x="189" y="846"/>
                  <a:pt x="188" y="828"/>
                </a:cubicBezTo>
                <a:cubicBezTo>
                  <a:pt x="187" y="812"/>
                  <a:pt x="196" y="801"/>
                  <a:pt x="209" y="792"/>
                </a:cubicBezTo>
                <a:cubicBezTo>
                  <a:pt x="215" y="788"/>
                  <a:pt x="220" y="783"/>
                  <a:pt x="226" y="778"/>
                </a:cubicBezTo>
                <a:cubicBezTo>
                  <a:pt x="236" y="770"/>
                  <a:pt x="236" y="763"/>
                  <a:pt x="226" y="754"/>
                </a:cubicBezTo>
                <a:cubicBezTo>
                  <a:pt x="215" y="744"/>
                  <a:pt x="203" y="734"/>
                  <a:pt x="196" y="722"/>
                </a:cubicBezTo>
                <a:cubicBezTo>
                  <a:pt x="189" y="708"/>
                  <a:pt x="185" y="693"/>
                  <a:pt x="165" y="693"/>
                </a:cubicBezTo>
                <a:cubicBezTo>
                  <a:pt x="165" y="693"/>
                  <a:pt x="164" y="688"/>
                  <a:pt x="164" y="687"/>
                </a:cubicBezTo>
                <a:cubicBezTo>
                  <a:pt x="170" y="686"/>
                  <a:pt x="175" y="685"/>
                  <a:pt x="180" y="684"/>
                </a:cubicBezTo>
                <a:cubicBezTo>
                  <a:pt x="178" y="679"/>
                  <a:pt x="178" y="673"/>
                  <a:pt x="175" y="669"/>
                </a:cubicBezTo>
                <a:cubicBezTo>
                  <a:pt x="169" y="661"/>
                  <a:pt x="162" y="654"/>
                  <a:pt x="156" y="646"/>
                </a:cubicBezTo>
                <a:cubicBezTo>
                  <a:pt x="150" y="637"/>
                  <a:pt x="145" y="627"/>
                  <a:pt x="139" y="618"/>
                </a:cubicBezTo>
                <a:close/>
                <a:moveTo>
                  <a:pt x="91" y="740"/>
                </a:moveTo>
                <a:cubicBezTo>
                  <a:pt x="90" y="740"/>
                  <a:pt x="90" y="740"/>
                  <a:pt x="89" y="740"/>
                </a:cubicBezTo>
                <a:cubicBezTo>
                  <a:pt x="87" y="711"/>
                  <a:pt x="86" y="682"/>
                  <a:pt x="84" y="653"/>
                </a:cubicBezTo>
                <a:cubicBezTo>
                  <a:pt x="84" y="643"/>
                  <a:pt x="83" y="630"/>
                  <a:pt x="69" y="633"/>
                </a:cubicBezTo>
                <a:cubicBezTo>
                  <a:pt x="65" y="633"/>
                  <a:pt x="60" y="646"/>
                  <a:pt x="60" y="654"/>
                </a:cubicBezTo>
                <a:cubicBezTo>
                  <a:pt x="59" y="711"/>
                  <a:pt x="60" y="768"/>
                  <a:pt x="61" y="824"/>
                </a:cubicBezTo>
                <a:cubicBezTo>
                  <a:pt x="61" y="834"/>
                  <a:pt x="61" y="845"/>
                  <a:pt x="76" y="845"/>
                </a:cubicBezTo>
                <a:cubicBezTo>
                  <a:pt x="90" y="844"/>
                  <a:pt x="91" y="834"/>
                  <a:pt x="91" y="824"/>
                </a:cubicBezTo>
                <a:cubicBezTo>
                  <a:pt x="91" y="796"/>
                  <a:pt x="91" y="768"/>
                  <a:pt x="91" y="740"/>
                </a:cubicBezTo>
                <a:close/>
                <a:moveTo>
                  <a:pt x="633" y="842"/>
                </a:moveTo>
                <a:cubicBezTo>
                  <a:pt x="634" y="837"/>
                  <a:pt x="635" y="832"/>
                  <a:pt x="635" y="827"/>
                </a:cubicBezTo>
                <a:cubicBezTo>
                  <a:pt x="634" y="769"/>
                  <a:pt x="634" y="712"/>
                  <a:pt x="633" y="655"/>
                </a:cubicBezTo>
                <a:cubicBezTo>
                  <a:pt x="633" y="650"/>
                  <a:pt x="627" y="645"/>
                  <a:pt x="624" y="641"/>
                </a:cubicBezTo>
                <a:cubicBezTo>
                  <a:pt x="619" y="645"/>
                  <a:pt x="610" y="648"/>
                  <a:pt x="609" y="653"/>
                </a:cubicBezTo>
                <a:cubicBezTo>
                  <a:pt x="607" y="666"/>
                  <a:pt x="607" y="679"/>
                  <a:pt x="607" y="692"/>
                </a:cubicBezTo>
                <a:cubicBezTo>
                  <a:pt x="607" y="737"/>
                  <a:pt x="607" y="781"/>
                  <a:pt x="607" y="825"/>
                </a:cubicBezTo>
                <a:cubicBezTo>
                  <a:pt x="607" y="844"/>
                  <a:pt x="619" y="843"/>
                  <a:pt x="633" y="842"/>
                </a:cubicBezTo>
                <a:close/>
                <a:moveTo>
                  <a:pt x="267" y="148"/>
                </a:moveTo>
                <a:cubicBezTo>
                  <a:pt x="286" y="146"/>
                  <a:pt x="298" y="145"/>
                  <a:pt x="310" y="142"/>
                </a:cubicBezTo>
                <a:cubicBezTo>
                  <a:pt x="315" y="141"/>
                  <a:pt x="324" y="137"/>
                  <a:pt x="324" y="134"/>
                </a:cubicBezTo>
                <a:cubicBezTo>
                  <a:pt x="325" y="104"/>
                  <a:pt x="324" y="74"/>
                  <a:pt x="324" y="44"/>
                </a:cubicBezTo>
                <a:cubicBezTo>
                  <a:pt x="321" y="43"/>
                  <a:pt x="318" y="43"/>
                  <a:pt x="315" y="42"/>
                </a:cubicBezTo>
                <a:cubicBezTo>
                  <a:pt x="299" y="76"/>
                  <a:pt x="284" y="110"/>
                  <a:pt x="267" y="148"/>
                </a:cubicBezTo>
                <a:close/>
                <a:moveTo>
                  <a:pt x="337" y="34"/>
                </a:moveTo>
                <a:cubicBezTo>
                  <a:pt x="332" y="39"/>
                  <a:pt x="331" y="40"/>
                  <a:pt x="331" y="41"/>
                </a:cubicBezTo>
                <a:cubicBezTo>
                  <a:pt x="332" y="71"/>
                  <a:pt x="334" y="101"/>
                  <a:pt x="335" y="131"/>
                </a:cubicBezTo>
                <a:cubicBezTo>
                  <a:pt x="336" y="134"/>
                  <a:pt x="339" y="139"/>
                  <a:pt x="341" y="139"/>
                </a:cubicBezTo>
                <a:cubicBezTo>
                  <a:pt x="358" y="143"/>
                  <a:pt x="374" y="145"/>
                  <a:pt x="395" y="148"/>
                </a:cubicBezTo>
                <a:cubicBezTo>
                  <a:pt x="375" y="108"/>
                  <a:pt x="356" y="72"/>
                  <a:pt x="337" y="34"/>
                </a:cubicBezTo>
                <a:close/>
                <a:moveTo>
                  <a:pt x="141" y="478"/>
                </a:moveTo>
                <a:cubicBezTo>
                  <a:pt x="150" y="456"/>
                  <a:pt x="163" y="442"/>
                  <a:pt x="184" y="449"/>
                </a:cubicBezTo>
                <a:cubicBezTo>
                  <a:pt x="200" y="454"/>
                  <a:pt x="214" y="466"/>
                  <a:pt x="229" y="476"/>
                </a:cubicBezTo>
                <a:cubicBezTo>
                  <a:pt x="226" y="454"/>
                  <a:pt x="223" y="431"/>
                  <a:pt x="220" y="403"/>
                </a:cubicBezTo>
                <a:cubicBezTo>
                  <a:pt x="191" y="419"/>
                  <a:pt x="168" y="433"/>
                  <a:pt x="144" y="446"/>
                </a:cubicBezTo>
                <a:cubicBezTo>
                  <a:pt x="132" y="454"/>
                  <a:pt x="131" y="463"/>
                  <a:pt x="141" y="478"/>
                </a:cubicBezTo>
                <a:close/>
                <a:moveTo>
                  <a:pt x="250" y="656"/>
                </a:moveTo>
                <a:cubicBezTo>
                  <a:pt x="243" y="667"/>
                  <a:pt x="239" y="674"/>
                  <a:pt x="233" y="682"/>
                </a:cubicBezTo>
                <a:cubicBezTo>
                  <a:pt x="227" y="671"/>
                  <a:pt x="224" y="666"/>
                  <a:pt x="219" y="658"/>
                </a:cubicBezTo>
                <a:cubicBezTo>
                  <a:pt x="210" y="667"/>
                  <a:pt x="202" y="674"/>
                  <a:pt x="196" y="682"/>
                </a:cubicBezTo>
                <a:cubicBezTo>
                  <a:pt x="190" y="690"/>
                  <a:pt x="199" y="709"/>
                  <a:pt x="210" y="709"/>
                </a:cubicBezTo>
                <a:cubicBezTo>
                  <a:pt x="225" y="710"/>
                  <a:pt x="240" y="710"/>
                  <a:pt x="258" y="710"/>
                </a:cubicBezTo>
                <a:cubicBezTo>
                  <a:pt x="255" y="691"/>
                  <a:pt x="253" y="676"/>
                  <a:pt x="250" y="656"/>
                </a:cubicBezTo>
                <a:close/>
                <a:moveTo>
                  <a:pt x="430" y="356"/>
                </a:moveTo>
                <a:cubicBezTo>
                  <a:pt x="430" y="354"/>
                  <a:pt x="430" y="352"/>
                  <a:pt x="430" y="350"/>
                </a:cubicBezTo>
                <a:cubicBezTo>
                  <a:pt x="365" y="350"/>
                  <a:pt x="300" y="350"/>
                  <a:pt x="235" y="350"/>
                </a:cubicBezTo>
                <a:cubicBezTo>
                  <a:pt x="235" y="352"/>
                  <a:pt x="235" y="354"/>
                  <a:pt x="235" y="356"/>
                </a:cubicBezTo>
                <a:cubicBezTo>
                  <a:pt x="300" y="356"/>
                  <a:pt x="365" y="356"/>
                  <a:pt x="430" y="356"/>
                </a:cubicBezTo>
                <a:close/>
                <a:moveTo>
                  <a:pt x="322" y="748"/>
                </a:moveTo>
                <a:cubicBezTo>
                  <a:pt x="311" y="746"/>
                  <a:pt x="302" y="745"/>
                  <a:pt x="293" y="743"/>
                </a:cubicBezTo>
                <a:cubicBezTo>
                  <a:pt x="293" y="741"/>
                  <a:pt x="293" y="738"/>
                  <a:pt x="294" y="736"/>
                </a:cubicBezTo>
                <a:cubicBezTo>
                  <a:pt x="303" y="734"/>
                  <a:pt x="313" y="733"/>
                  <a:pt x="323" y="731"/>
                </a:cubicBezTo>
                <a:cubicBezTo>
                  <a:pt x="317" y="714"/>
                  <a:pt x="300" y="710"/>
                  <a:pt x="269" y="719"/>
                </a:cubicBezTo>
                <a:cubicBezTo>
                  <a:pt x="275" y="756"/>
                  <a:pt x="290" y="771"/>
                  <a:pt x="319" y="766"/>
                </a:cubicBezTo>
                <a:cubicBezTo>
                  <a:pt x="320" y="759"/>
                  <a:pt x="321" y="753"/>
                  <a:pt x="322" y="748"/>
                </a:cubicBezTo>
                <a:close/>
                <a:moveTo>
                  <a:pt x="370" y="730"/>
                </a:moveTo>
                <a:cubicBezTo>
                  <a:pt x="379" y="733"/>
                  <a:pt x="387" y="736"/>
                  <a:pt x="394" y="738"/>
                </a:cubicBezTo>
                <a:cubicBezTo>
                  <a:pt x="394" y="741"/>
                  <a:pt x="393" y="743"/>
                  <a:pt x="393" y="746"/>
                </a:cubicBezTo>
                <a:cubicBezTo>
                  <a:pt x="384" y="747"/>
                  <a:pt x="375" y="748"/>
                  <a:pt x="365" y="749"/>
                </a:cubicBezTo>
                <a:cubicBezTo>
                  <a:pt x="366" y="756"/>
                  <a:pt x="368" y="761"/>
                  <a:pt x="370" y="767"/>
                </a:cubicBezTo>
                <a:cubicBezTo>
                  <a:pt x="396" y="768"/>
                  <a:pt x="415" y="747"/>
                  <a:pt x="418" y="716"/>
                </a:cubicBezTo>
                <a:cubicBezTo>
                  <a:pt x="404" y="716"/>
                  <a:pt x="389" y="716"/>
                  <a:pt x="374" y="716"/>
                </a:cubicBezTo>
                <a:cubicBezTo>
                  <a:pt x="372" y="722"/>
                  <a:pt x="371" y="727"/>
                  <a:pt x="370" y="730"/>
                </a:cubicBezTo>
                <a:close/>
                <a:moveTo>
                  <a:pt x="426" y="381"/>
                </a:moveTo>
                <a:cubicBezTo>
                  <a:pt x="426" y="379"/>
                  <a:pt x="426" y="378"/>
                  <a:pt x="426" y="376"/>
                </a:cubicBezTo>
                <a:cubicBezTo>
                  <a:pt x="366" y="376"/>
                  <a:pt x="306" y="376"/>
                  <a:pt x="246" y="376"/>
                </a:cubicBezTo>
                <a:cubicBezTo>
                  <a:pt x="246" y="378"/>
                  <a:pt x="246" y="379"/>
                  <a:pt x="246" y="381"/>
                </a:cubicBezTo>
                <a:cubicBezTo>
                  <a:pt x="306" y="381"/>
                  <a:pt x="366" y="381"/>
                  <a:pt x="426" y="381"/>
                </a:cubicBezTo>
                <a:close/>
                <a:moveTo>
                  <a:pt x="576" y="495"/>
                </a:moveTo>
                <a:cubicBezTo>
                  <a:pt x="579" y="495"/>
                  <a:pt x="581" y="494"/>
                  <a:pt x="583" y="493"/>
                </a:cubicBezTo>
                <a:cubicBezTo>
                  <a:pt x="578" y="487"/>
                  <a:pt x="573" y="480"/>
                  <a:pt x="568" y="474"/>
                </a:cubicBezTo>
                <a:cubicBezTo>
                  <a:pt x="565" y="471"/>
                  <a:pt x="562" y="468"/>
                  <a:pt x="559" y="464"/>
                </a:cubicBezTo>
                <a:cubicBezTo>
                  <a:pt x="557" y="469"/>
                  <a:pt x="552" y="475"/>
                  <a:pt x="553" y="479"/>
                </a:cubicBezTo>
                <a:cubicBezTo>
                  <a:pt x="555" y="498"/>
                  <a:pt x="559" y="517"/>
                  <a:pt x="564" y="535"/>
                </a:cubicBezTo>
                <a:cubicBezTo>
                  <a:pt x="565" y="539"/>
                  <a:pt x="570" y="541"/>
                  <a:pt x="573" y="543"/>
                </a:cubicBezTo>
                <a:cubicBezTo>
                  <a:pt x="576" y="540"/>
                  <a:pt x="580" y="537"/>
                  <a:pt x="580" y="533"/>
                </a:cubicBezTo>
                <a:cubicBezTo>
                  <a:pt x="580" y="521"/>
                  <a:pt x="578" y="508"/>
                  <a:pt x="576" y="495"/>
                </a:cubicBezTo>
                <a:close/>
                <a:moveTo>
                  <a:pt x="538" y="562"/>
                </a:moveTo>
                <a:cubicBezTo>
                  <a:pt x="530" y="577"/>
                  <a:pt x="523" y="586"/>
                  <a:pt x="522" y="596"/>
                </a:cubicBezTo>
                <a:cubicBezTo>
                  <a:pt x="521" y="602"/>
                  <a:pt x="530" y="616"/>
                  <a:pt x="535" y="616"/>
                </a:cubicBezTo>
                <a:cubicBezTo>
                  <a:pt x="557" y="617"/>
                  <a:pt x="546" y="595"/>
                  <a:pt x="552" y="584"/>
                </a:cubicBezTo>
                <a:cubicBezTo>
                  <a:pt x="553" y="581"/>
                  <a:pt x="545" y="573"/>
                  <a:pt x="538" y="562"/>
                </a:cubicBezTo>
                <a:close/>
                <a:moveTo>
                  <a:pt x="126" y="472"/>
                </a:moveTo>
                <a:cubicBezTo>
                  <a:pt x="123" y="471"/>
                  <a:pt x="119" y="471"/>
                  <a:pt x="116" y="470"/>
                </a:cubicBezTo>
                <a:cubicBezTo>
                  <a:pt x="113" y="480"/>
                  <a:pt x="108" y="490"/>
                  <a:pt x="106" y="500"/>
                </a:cubicBezTo>
                <a:cubicBezTo>
                  <a:pt x="104" y="511"/>
                  <a:pt x="104" y="523"/>
                  <a:pt x="105" y="534"/>
                </a:cubicBezTo>
                <a:cubicBezTo>
                  <a:pt x="105" y="539"/>
                  <a:pt x="110" y="543"/>
                  <a:pt x="113" y="548"/>
                </a:cubicBezTo>
                <a:cubicBezTo>
                  <a:pt x="114" y="546"/>
                  <a:pt x="115" y="545"/>
                  <a:pt x="117" y="544"/>
                </a:cubicBezTo>
                <a:cubicBezTo>
                  <a:pt x="120" y="520"/>
                  <a:pt x="123" y="496"/>
                  <a:pt x="126" y="472"/>
                </a:cubicBezTo>
                <a:close/>
                <a:moveTo>
                  <a:pt x="132" y="606"/>
                </a:moveTo>
                <a:cubicBezTo>
                  <a:pt x="139" y="610"/>
                  <a:pt x="145" y="616"/>
                  <a:pt x="149" y="615"/>
                </a:cubicBezTo>
                <a:cubicBezTo>
                  <a:pt x="153" y="615"/>
                  <a:pt x="159" y="608"/>
                  <a:pt x="160" y="603"/>
                </a:cubicBezTo>
                <a:cubicBezTo>
                  <a:pt x="161" y="596"/>
                  <a:pt x="160" y="588"/>
                  <a:pt x="157" y="582"/>
                </a:cubicBezTo>
                <a:cubicBezTo>
                  <a:pt x="155" y="577"/>
                  <a:pt x="147" y="573"/>
                  <a:pt x="142" y="573"/>
                </a:cubicBezTo>
                <a:cubicBezTo>
                  <a:pt x="139" y="574"/>
                  <a:pt x="135" y="581"/>
                  <a:pt x="132" y="586"/>
                </a:cubicBezTo>
                <a:cubicBezTo>
                  <a:pt x="137" y="589"/>
                  <a:pt x="142" y="592"/>
                  <a:pt x="148" y="595"/>
                </a:cubicBezTo>
                <a:cubicBezTo>
                  <a:pt x="144" y="598"/>
                  <a:pt x="140" y="601"/>
                  <a:pt x="132" y="606"/>
                </a:cubicBezTo>
                <a:close/>
                <a:moveTo>
                  <a:pt x="455" y="235"/>
                </a:moveTo>
                <a:cubicBezTo>
                  <a:pt x="464" y="225"/>
                  <a:pt x="474" y="218"/>
                  <a:pt x="473" y="214"/>
                </a:cubicBezTo>
                <a:cubicBezTo>
                  <a:pt x="471" y="208"/>
                  <a:pt x="463" y="201"/>
                  <a:pt x="456" y="198"/>
                </a:cubicBezTo>
                <a:cubicBezTo>
                  <a:pt x="454" y="197"/>
                  <a:pt x="443" y="206"/>
                  <a:pt x="442" y="211"/>
                </a:cubicBezTo>
                <a:cubicBezTo>
                  <a:pt x="442" y="217"/>
                  <a:pt x="448" y="223"/>
                  <a:pt x="455" y="235"/>
                </a:cubicBezTo>
                <a:close/>
                <a:moveTo>
                  <a:pt x="269" y="783"/>
                </a:moveTo>
                <a:cubicBezTo>
                  <a:pt x="268" y="785"/>
                  <a:pt x="268" y="787"/>
                  <a:pt x="267" y="789"/>
                </a:cubicBezTo>
                <a:cubicBezTo>
                  <a:pt x="278" y="794"/>
                  <a:pt x="289" y="799"/>
                  <a:pt x="301" y="802"/>
                </a:cubicBezTo>
                <a:cubicBezTo>
                  <a:pt x="305" y="803"/>
                  <a:pt x="310" y="797"/>
                  <a:pt x="315" y="795"/>
                </a:cubicBezTo>
                <a:cubicBezTo>
                  <a:pt x="312" y="791"/>
                  <a:pt x="309" y="784"/>
                  <a:pt x="305" y="783"/>
                </a:cubicBezTo>
                <a:cubicBezTo>
                  <a:pt x="293" y="782"/>
                  <a:pt x="281" y="783"/>
                  <a:pt x="269" y="783"/>
                </a:cubicBezTo>
                <a:close/>
                <a:moveTo>
                  <a:pt x="247" y="582"/>
                </a:moveTo>
                <a:cubicBezTo>
                  <a:pt x="250" y="583"/>
                  <a:pt x="253" y="583"/>
                  <a:pt x="256" y="584"/>
                </a:cubicBezTo>
                <a:cubicBezTo>
                  <a:pt x="258" y="566"/>
                  <a:pt x="261" y="549"/>
                  <a:pt x="263" y="531"/>
                </a:cubicBezTo>
                <a:cubicBezTo>
                  <a:pt x="260" y="531"/>
                  <a:pt x="257" y="531"/>
                  <a:pt x="255" y="530"/>
                </a:cubicBezTo>
                <a:cubicBezTo>
                  <a:pt x="234" y="545"/>
                  <a:pt x="250" y="565"/>
                  <a:pt x="247" y="582"/>
                </a:cubicBezTo>
                <a:close/>
                <a:moveTo>
                  <a:pt x="227" y="214"/>
                </a:moveTo>
                <a:cubicBezTo>
                  <a:pt x="215" y="209"/>
                  <a:pt x="208" y="202"/>
                  <a:pt x="203" y="204"/>
                </a:cubicBezTo>
                <a:cubicBezTo>
                  <a:pt x="198" y="205"/>
                  <a:pt x="191" y="214"/>
                  <a:pt x="191" y="219"/>
                </a:cubicBezTo>
                <a:cubicBezTo>
                  <a:pt x="191" y="224"/>
                  <a:pt x="201" y="233"/>
                  <a:pt x="204" y="232"/>
                </a:cubicBezTo>
                <a:cubicBezTo>
                  <a:pt x="211" y="231"/>
                  <a:pt x="216" y="223"/>
                  <a:pt x="227" y="214"/>
                </a:cubicBezTo>
                <a:close/>
                <a:moveTo>
                  <a:pt x="377" y="834"/>
                </a:moveTo>
                <a:cubicBezTo>
                  <a:pt x="389" y="851"/>
                  <a:pt x="399" y="834"/>
                  <a:pt x="410" y="832"/>
                </a:cubicBezTo>
                <a:cubicBezTo>
                  <a:pt x="414" y="831"/>
                  <a:pt x="417" y="825"/>
                  <a:pt x="419" y="821"/>
                </a:cubicBezTo>
                <a:cubicBezTo>
                  <a:pt x="419" y="819"/>
                  <a:pt x="415" y="813"/>
                  <a:pt x="412" y="813"/>
                </a:cubicBezTo>
                <a:cubicBezTo>
                  <a:pt x="408" y="812"/>
                  <a:pt x="402" y="813"/>
                  <a:pt x="398" y="815"/>
                </a:cubicBezTo>
                <a:cubicBezTo>
                  <a:pt x="391" y="821"/>
                  <a:pt x="384" y="828"/>
                  <a:pt x="377" y="834"/>
                </a:cubicBezTo>
                <a:close/>
                <a:moveTo>
                  <a:pt x="418" y="787"/>
                </a:moveTo>
                <a:cubicBezTo>
                  <a:pt x="401" y="786"/>
                  <a:pt x="386" y="785"/>
                  <a:pt x="368" y="784"/>
                </a:cubicBezTo>
                <a:cubicBezTo>
                  <a:pt x="389" y="810"/>
                  <a:pt x="407" y="810"/>
                  <a:pt x="418" y="787"/>
                </a:cubicBezTo>
                <a:close/>
                <a:moveTo>
                  <a:pt x="248" y="307"/>
                </a:moveTo>
                <a:cubicBezTo>
                  <a:pt x="249" y="304"/>
                  <a:pt x="249" y="300"/>
                  <a:pt x="250" y="297"/>
                </a:cubicBezTo>
                <a:cubicBezTo>
                  <a:pt x="242" y="295"/>
                  <a:pt x="233" y="292"/>
                  <a:pt x="225" y="290"/>
                </a:cubicBezTo>
                <a:cubicBezTo>
                  <a:pt x="223" y="298"/>
                  <a:pt x="222" y="307"/>
                  <a:pt x="220" y="315"/>
                </a:cubicBezTo>
                <a:cubicBezTo>
                  <a:pt x="230" y="312"/>
                  <a:pt x="239" y="310"/>
                  <a:pt x="248" y="307"/>
                </a:cubicBezTo>
                <a:close/>
                <a:moveTo>
                  <a:pt x="169" y="273"/>
                </a:moveTo>
                <a:cubicBezTo>
                  <a:pt x="168" y="272"/>
                  <a:pt x="166" y="270"/>
                  <a:pt x="165" y="268"/>
                </a:cubicBezTo>
                <a:cubicBezTo>
                  <a:pt x="142" y="267"/>
                  <a:pt x="142" y="267"/>
                  <a:pt x="146" y="305"/>
                </a:cubicBezTo>
                <a:cubicBezTo>
                  <a:pt x="156" y="299"/>
                  <a:pt x="164" y="293"/>
                  <a:pt x="176" y="285"/>
                </a:cubicBezTo>
                <a:cubicBezTo>
                  <a:pt x="166" y="284"/>
                  <a:pt x="162" y="283"/>
                  <a:pt x="158" y="282"/>
                </a:cubicBezTo>
                <a:cubicBezTo>
                  <a:pt x="156" y="281"/>
                  <a:pt x="155" y="279"/>
                  <a:pt x="154" y="278"/>
                </a:cubicBezTo>
                <a:cubicBezTo>
                  <a:pt x="159" y="276"/>
                  <a:pt x="164" y="275"/>
                  <a:pt x="169" y="273"/>
                </a:cubicBezTo>
                <a:close/>
                <a:moveTo>
                  <a:pt x="49" y="259"/>
                </a:moveTo>
                <a:cubicBezTo>
                  <a:pt x="43" y="267"/>
                  <a:pt x="38" y="273"/>
                  <a:pt x="36" y="276"/>
                </a:cubicBezTo>
                <a:cubicBezTo>
                  <a:pt x="40" y="284"/>
                  <a:pt x="42" y="289"/>
                  <a:pt x="46" y="294"/>
                </a:cubicBezTo>
                <a:cubicBezTo>
                  <a:pt x="49" y="297"/>
                  <a:pt x="55" y="298"/>
                  <a:pt x="59" y="300"/>
                </a:cubicBezTo>
                <a:cubicBezTo>
                  <a:pt x="61" y="295"/>
                  <a:pt x="66" y="289"/>
                  <a:pt x="64" y="286"/>
                </a:cubicBezTo>
                <a:cubicBezTo>
                  <a:pt x="62" y="277"/>
                  <a:pt x="56" y="270"/>
                  <a:pt x="49" y="259"/>
                </a:cubicBezTo>
                <a:close/>
                <a:moveTo>
                  <a:pt x="525" y="547"/>
                </a:moveTo>
                <a:cubicBezTo>
                  <a:pt x="532" y="554"/>
                  <a:pt x="537" y="559"/>
                  <a:pt x="541" y="563"/>
                </a:cubicBezTo>
                <a:cubicBezTo>
                  <a:pt x="543" y="559"/>
                  <a:pt x="545" y="554"/>
                  <a:pt x="547" y="549"/>
                </a:cubicBezTo>
                <a:cubicBezTo>
                  <a:pt x="549" y="546"/>
                  <a:pt x="551" y="544"/>
                  <a:pt x="552" y="541"/>
                </a:cubicBezTo>
                <a:cubicBezTo>
                  <a:pt x="554" y="538"/>
                  <a:pt x="554" y="534"/>
                  <a:pt x="555" y="530"/>
                </a:cubicBezTo>
                <a:cubicBezTo>
                  <a:pt x="551" y="530"/>
                  <a:pt x="546" y="528"/>
                  <a:pt x="544" y="530"/>
                </a:cubicBezTo>
                <a:cubicBezTo>
                  <a:pt x="538" y="534"/>
                  <a:pt x="533" y="539"/>
                  <a:pt x="525" y="547"/>
                </a:cubicBezTo>
                <a:close/>
                <a:moveTo>
                  <a:pt x="558" y="140"/>
                </a:moveTo>
                <a:cubicBezTo>
                  <a:pt x="560" y="143"/>
                  <a:pt x="562" y="146"/>
                  <a:pt x="564" y="149"/>
                </a:cubicBezTo>
                <a:cubicBezTo>
                  <a:pt x="573" y="145"/>
                  <a:pt x="581" y="140"/>
                  <a:pt x="589" y="136"/>
                </a:cubicBezTo>
                <a:cubicBezTo>
                  <a:pt x="592" y="134"/>
                  <a:pt x="595" y="131"/>
                  <a:pt x="599" y="128"/>
                </a:cubicBezTo>
                <a:cubicBezTo>
                  <a:pt x="594" y="126"/>
                  <a:pt x="589" y="120"/>
                  <a:pt x="586" y="121"/>
                </a:cubicBezTo>
                <a:cubicBezTo>
                  <a:pt x="576" y="126"/>
                  <a:pt x="568" y="133"/>
                  <a:pt x="558" y="140"/>
                </a:cubicBezTo>
                <a:close/>
                <a:moveTo>
                  <a:pt x="129" y="564"/>
                </a:moveTo>
                <a:cubicBezTo>
                  <a:pt x="130" y="565"/>
                  <a:pt x="132" y="567"/>
                  <a:pt x="133" y="568"/>
                </a:cubicBezTo>
                <a:cubicBezTo>
                  <a:pt x="138" y="563"/>
                  <a:pt x="148" y="556"/>
                  <a:pt x="147" y="552"/>
                </a:cubicBezTo>
                <a:cubicBezTo>
                  <a:pt x="144" y="543"/>
                  <a:pt x="136" y="535"/>
                  <a:pt x="130" y="527"/>
                </a:cubicBezTo>
                <a:cubicBezTo>
                  <a:pt x="129" y="528"/>
                  <a:pt x="127" y="529"/>
                  <a:pt x="126" y="530"/>
                </a:cubicBezTo>
                <a:cubicBezTo>
                  <a:pt x="127" y="541"/>
                  <a:pt x="128" y="553"/>
                  <a:pt x="129" y="564"/>
                </a:cubicBezTo>
                <a:close/>
                <a:moveTo>
                  <a:pt x="264" y="852"/>
                </a:moveTo>
                <a:cubicBezTo>
                  <a:pt x="266" y="852"/>
                  <a:pt x="268" y="852"/>
                  <a:pt x="270" y="852"/>
                </a:cubicBezTo>
                <a:cubicBezTo>
                  <a:pt x="270" y="844"/>
                  <a:pt x="272" y="836"/>
                  <a:pt x="271" y="828"/>
                </a:cubicBezTo>
                <a:cubicBezTo>
                  <a:pt x="270" y="824"/>
                  <a:pt x="264" y="820"/>
                  <a:pt x="260" y="817"/>
                </a:cubicBezTo>
                <a:cubicBezTo>
                  <a:pt x="258" y="814"/>
                  <a:pt x="254" y="813"/>
                  <a:pt x="252" y="811"/>
                </a:cubicBezTo>
                <a:cubicBezTo>
                  <a:pt x="250" y="815"/>
                  <a:pt x="247" y="819"/>
                  <a:pt x="248" y="822"/>
                </a:cubicBezTo>
                <a:cubicBezTo>
                  <a:pt x="253" y="832"/>
                  <a:pt x="259" y="842"/>
                  <a:pt x="264" y="852"/>
                </a:cubicBezTo>
                <a:close/>
                <a:moveTo>
                  <a:pt x="433" y="219"/>
                </a:moveTo>
                <a:cubicBezTo>
                  <a:pt x="438" y="204"/>
                  <a:pt x="441" y="193"/>
                  <a:pt x="444" y="183"/>
                </a:cubicBezTo>
                <a:cubicBezTo>
                  <a:pt x="439" y="183"/>
                  <a:pt x="433" y="181"/>
                  <a:pt x="430" y="184"/>
                </a:cubicBezTo>
                <a:cubicBezTo>
                  <a:pt x="422" y="193"/>
                  <a:pt x="420" y="203"/>
                  <a:pt x="433" y="219"/>
                </a:cubicBezTo>
                <a:close/>
                <a:moveTo>
                  <a:pt x="488" y="829"/>
                </a:moveTo>
                <a:cubicBezTo>
                  <a:pt x="475" y="830"/>
                  <a:pt x="464" y="830"/>
                  <a:pt x="451" y="831"/>
                </a:cubicBezTo>
                <a:cubicBezTo>
                  <a:pt x="455" y="838"/>
                  <a:pt x="458" y="843"/>
                  <a:pt x="459" y="845"/>
                </a:cubicBezTo>
                <a:cubicBezTo>
                  <a:pt x="470" y="845"/>
                  <a:pt x="479" y="845"/>
                  <a:pt x="488" y="845"/>
                </a:cubicBezTo>
                <a:cubicBezTo>
                  <a:pt x="488" y="842"/>
                  <a:pt x="488" y="836"/>
                  <a:pt x="488" y="829"/>
                </a:cubicBezTo>
                <a:close/>
                <a:moveTo>
                  <a:pt x="422" y="195"/>
                </a:moveTo>
                <a:cubicBezTo>
                  <a:pt x="420" y="193"/>
                  <a:pt x="419" y="191"/>
                  <a:pt x="418" y="189"/>
                </a:cubicBezTo>
                <a:cubicBezTo>
                  <a:pt x="410" y="193"/>
                  <a:pt x="401" y="195"/>
                  <a:pt x="396" y="200"/>
                </a:cubicBezTo>
                <a:cubicBezTo>
                  <a:pt x="393" y="203"/>
                  <a:pt x="396" y="212"/>
                  <a:pt x="397" y="218"/>
                </a:cubicBezTo>
                <a:cubicBezTo>
                  <a:pt x="399" y="219"/>
                  <a:pt x="401" y="219"/>
                  <a:pt x="403" y="220"/>
                </a:cubicBezTo>
                <a:cubicBezTo>
                  <a:pt x="409" y="211"/>
                  <a:pt x="416" y="203"/>
                  <a:pt x="422" y="195"/>
                </a:cubicBezTo>
                <a:close/>
                <a:moveTo>
                  <a:pt x="327" y="211"/>
                </a:moveTo>
                <a:cubicBezTo>
                  <a:pt x="331" y="211"/>
                  <a:pt x="336" y="211"/>
                  <a:pt x="340" y="212"/>
                </a:cubicBezTo>
                <a:cubicBezTo>
                  <a:pt x="341" y="204"/>
                  <a:pt x="344" y="197"/>
                  <a:pt x="344" y="189"/>
                </a:cubicBezTo>
                <a:cubicBezTo>
                  <a:pt x="343" y="187"/>
                  <a:pt x="333" y="186"/>
                  <a:pt x="327" y="185"/>
                </a:cubicBezTo>
                <a:cubicBezTo>
                  <a:pt x="327" y="193"/>
                  <a:pt x="327" y="202"/>
                  <a:pt x="327" y="211"/>
                </a:cubicBezTo>
                <a:close/>
                <a:moveTo>
                  <a:pt x="100" y="202"/>
                </a:moveTo>
                <a:cubicBezTo>
                  <a:pt x="111" y="203"/>
                  <a:pt x="120" y="204"/>
                  <a:pt x="129" y="205"/>
                </a:cubicBezTo>
                <a:cubicBezTo>
                  <a:pt x="130" y="204"/>
                  <a:pt x="130" y="202"/>
                  <a:pt x="131" y="200"/>
                </a:cubicBezTo>
                <a:cubicBezTo>
                  <a:pt x="122" y="193"/>
                  <a:pt x="112" y="186"/>
                  <a:pt x="100" y="176"/>
                </a:cubicBezTo>
                <a:cubicBezTo>
                  <a:pt x="100" y="187"/>
                  <a:pt x="100" y="194"/>
                  <a:pt x="100" y="202"/>
                </a:cubicBezTo>
                <a:close/>
                <a:moveTo>
                  <a:pt x="461" y="242"/>
                </a:moveTo>
                <a:cubicBezTo>
                  <a:pt x="457" y="242"/>
                  <a:pt x="453" y="242"/>
                  <a:pt x="449" y="242"/>
                </a:cubicBezTo>
                <a:cubicBezTo>
                  <a:pt x="449" y="251"/>
                  <a:pt x="449" y="260"/>
                  <a:pt x="450" y="269"/>
                </a:cubicBezTo>
                <a:cubicBezTo>
                  <a:pt x="450" y="269"/>
                  <a:pt x="458" y="269"/>
                  <a:pt x="462" y="269"/>
                </a:cubicBezTo>
                <a:cubicBezTo>
                  <a:pt x="462" y="260"/>
                  <a:pt x="462" y="251"/>
                  <a:pt x="461" y="242"/>
                </a:cubicBezTo>
                <a:close/>
                <a:moveTo>
                  <a:pt x="237" y="560"/>
                </a:moveTo>
                <a:cubicBezTo>
                  <a:pt x="220" y="586"/>
                  <a:pt x="223" y="595"/>
                  <a:pt x="245" y="599"/>
                </a:cubicBezTo>
                <a:cubicBezTo>
                  <a:pt x="242" y="587"/>
                  <a:pt x="240" y="576"/>
                  <a:pt x="237" y="560"/>
                </a:cubicBezTo>
                <a:close/>
                <a:moveTo>
                  <a:pt x="649" y="261"/>
                </a:moveTo>
                <a:cubicBezTo>
                  <a:pt x="647" y="258"/>
                  <a:pt x="646" y="255"/>
                  <a:pt x="644" y="252"/>
                </a:cubicBezTo>
                <a:cubicBezTo>
                  <a:pt x="637" y="255"/>
                  <a:pt x="630" y="257"/>
                  <a:pt x="624" y="262"/>
                </a:cubicBezTo>
                <a:cubicBezTo>
                  <a:pt x="622" y="263"/>
                  <a:pt x="626" y="271"/>
                  <a:pt x="627" y="276"/>
                </a:cubicBezTo>
                <a:cubicBezTo>
                  <a:pt x="634" y="271"/>
                  <a:pt x="642" y="266"/>
                  <a:pt x="649" y="261"/>
                </a:cubicBezTo>
                <a:close/>
                <a:moveTo>
                  <a:pt x="546" y="264"/>
                </a:moveTo>
                <a:cubicBezTo>
                  <a:pt x="556" y="258"/>
                  <a:pt x="562" y="254"/>
                  <a:pt x="569" y="249"/>
                </a:cubicBezTo>
                <a:cubicBezTo>
                  <a:pt x="562" y="243"/>
                  <a:pt x="556" y="238"/>
                  <a:pt x="546" y="230"/>
                </a:cubicBezTo>
                <a:cubicBezTo>
                  <a:pt x="546" y="243"/>
                  <a:pt x="546" y="253"/>
                  <a:pt x="546" y="264"/>
                </a:cubicBezTo>
                <a:close/>
                <a:moveTo>
                  <a:pt x="213" y="244"/>
                </a:moveTo>
                <a:cubicBezTo>
                  <a:pt x="211" y="243"/>
                  <a:pt x="209" y="241"/>
                  <a:pt x="207" y="240"/>
                </a:cubicBezTo>
                <a:cubicBezTo>
                  <a:pt x="202" y="245"/>
                  <a:pt x="196" y="250"/>
                  <a:pt x="194" y="257"/>
                </a:cubicBezTo>
                <a:cubicBezTo>
                  <a:pt x="192" y="261"/>
                  <a:pt x="199" y="267"/>
                  <a:pt x="204" y="276"/>
                </a:cubicBezTo>
                <a:cubicBezTo>
                  <a:pt x="208" y="261"/>
                  <a:pt x="210" y="253"/>
                  <a:pt x="213" y="244"/>
                </a:cubicBezTo>
                <a:close/>
                <a:moveTo>
                  <a:pt x="359" y="208"/>
                </a:moveTo>
                <a:cubicBezTo>
                  <a:pt x="363" y="209"/>
                  <a:pt x="366" y="210"/>
                  <a:pt x="370" y="211"/>
                </a:cubicBezTo>
                <a:cubicBezTo>
                  <a:pt x="372" y="205"/>
                  <a:pt x="376" y="198"/>
                  <a:pt x="376" y="191"/>
                </a:cubicBezTo>
                <a:cubicBezTo>
                  <a:pt x="377" y="190"/>
                  <a:pt x="368" y="187"/>
                  <a:pt x="363" y="185"/>
                </a:cubicBezTo>
                <a:cubicBezTo>
                  <a:pt x="362" y="193"/>
                  <a:pt x="360" y="200"/>
                  <a:pt x="359" y="208"/>
                </a:cubicBezTo>
                <a:close/>
                <a:moveTo>
                  <a:pt x="111" y="138"/>
                </a:moveTo>
                <a:cubicBezTo>
                  <a:pt x="101" y="135"/>
                  <a:pt x="94" y="132"/>
                  <a:pt x="86" y="131"/>
                </a:cubicBezTo>
                <a:cubicBezTo>
                  <a:pt x="84" y="131"/>
                  <a:pt x="80" y="139"/>
                  <a:pt x="80" y="143"/>
                </a:cubicBezTo>
                <a:cubicBezTo>
                  <a:pt x="79" y="145"/>
                  <a:pt x="85" y="150"/>
                  <a:pt x="87" y="149"/>
                </a:cubicBezTo>
                <a:cubicBezTo>
                  <a:pt x="94" y="147"/>
                  <a:pt x="100" y="143"/>
                  <a:pt x="111" y="138"/>
                </a:cubicBezTo>
                <a:close/>
                <a:moveTo>
                  <a:pt x="228" y="211"/>
                </a:moveTo>
                <a:cubicBezTo>
                  <a:pt x="230" y="210"/>
                  <a:pt x="232" y="209"/>
                  <a:pt x="234" y="209"/>
                </a:cubicBezTo>
                <a:cubicBezTo>
                  <a:pt x="232" y="203"/>
                  <a:pt x="232" y="194"/>
                  <a:pt x="228" y="191"/>
                </a:cubicBezTo>
                <a:cubicBezTo>
                  <a:pt x="223" y="188"/>
                  <a:pt x="214" y="189"/>
                  <a:pt x="207" y="188"/>
                </a:cubicBezTo>
                <a:cubicBezTo>
                  <a:pt x="207" y="190"/>
                  <a:pt x="207" y="191"/>
                  <a:pt x="206" y="193"/>
                </a:cubicBezTo>
                <a:cubicBezTo>
                  <a:pt x="214" y="199"/>
                  <a:pt x="221" y="205"/>
                  <a:pt x="228" y="211"/>
                </a:cubicBezTo>
                <a:close/>
                <a:moveTo>
                  <a:pt x="135" y="487"/>
                </a:moveTo>
                <a:cubicBezTo>
                  <a:pt x="121" y="515"/>
                  <a:pt x="123" y="521"/>
                  <a:pt x="143" y="522"/>
                </a:cubicBezTo>
                <a:cubicBezTo>
                  <a:pt x="140" y="511"/>
                  <a:pt x="138" y="502"/>
                  <a:pt x="135" y="487"/>
                </a:cubicBezTo>
                <a:close/>
                <a:moveTo>
                  <a:pt x="362" y="225"/>
                </a:moveTo>
                <a:cubicBezTo>
                  <a:pt x="361" y="227"/>
                  <a:pt x="361" y="230"/>
                  <a:pt x="361" y="232"/>
                </a:cubicBezTo>
                <a:cubicBezTo>
                  <a:pt x="371" y="233"/>
                  <a:pt x="380" y="234"/>
                  <a:pt x="394" y="236"/>
                </a:cubicBezTo>
                <a:cubicBezTo>
                  <a:pt x="383" y="211"/>
                  <a:pt x="372" y="223"/>
                  <a:pt x="362" y="225"/>
                </a:cubicBezTo>
                <a:close/>
                <a:moveTo>
                  <a:pt x="166" y="202"/>
                </a:moveTo>
                <a:cubicBezTo>
                  <a:pt x="163" y="204"/>
                  <a:pt x="161" y="206"/>
                  <a:pt x="158" y="209"/>
                </a:cubicBezTo>
                <a:cubicBezTo>
                  <a:pt x="163" y="215"/>
                  <a:pt x="168" y="222"/>
                  <a:pt x="173" y="228"/>
                </a:cubicBezTo>
                <a:cubicBezTo>
                  <a:pt x="176" y="225"/>
                  <a:pt x="182" y="220"/>
                  <a:pt x="181" y="220"/>
                </a:cubicBezTo>
                <a:cubicBezTo>
                  <a:pt x="177" y="213"/>
                  <a:pt x="171" y="208"/>
                  <a:pt x="166" y="202"/>
                </a:cubicBezTo>
                <a:close/>
                <a:moveTo>
                  <a:pt x="583" y="143"/>
                </a:moveTo>
                <a:cubicBezTo>
                  <a:pt x="576" y="152"/>
                  <a:pt x="572" y="158"/>
                  <a:pt x="568" y="164"/>
                </a:cubicBezTo>
                <a:cubicBezTo>
                  <a:pt x="568" y="165"/>
                  <a:pt x="575" y="171"/>
                  <a:pt x="576" y="170"/>
                </a:cubicBezTo>
                <a:cubicBezTo>
                  <a:pt x="582" y="167"/>
                  <a:pt x="587" y="163"/>
                  <a:pt x="591" y="159"/>
                </a:cubicBezTo>
                <a:cubicBezTo>
                  <a:pt x="592" y="157"/>
                  <a:pt x="587" y="151"/>
                  <a:pt x="583" y="143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TextBox 13"/>
          <p:cNvSpPr txBox="1"/>
          <p:nvPr/>
        </p:nvSpPr>
        <p:spPr>
          <a:xfrm>
            <a:off x="8356486" y="4672056"/>
            <a:ext cx="13128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C80B23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C80B23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956714" y="498111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990871" y="2043560"/>
            <a:ext cx="188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C80B23"/>
                </a:solidFill>
              </a:rPr>
              <a:t>02</a:t>
            </a:r>
            <a:endParaRPr lang="zh-CN" altLang="en-US" sz="9600" b="1">
              <a:solidFill>
                <a:srgbClr val="C80B23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62400" y="35497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80B23"/>
                </a:solidFill>
              </a:rPr>
              <a:t>点击此处添加标题</a:t>
            </a: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1508411" y="1102147"/>
            <a:ext cx="3441167" cy="4653706"/>
          </a:xfrm>
          <a:custGeom>
            <a:avLst/>
            <a:gdLst>
              <a:gd name="T0" fmla="*/ 1307 w 2326"/>
              <a:gd name="T1" fmla="*/ 793 h 3153"/>
              <a:gd name="T2" fmla="*/ 1305 w 2326"/>
              <a:gd name="T3" fmla="*/ 1980 h 3153"/>
              <a:gd name="T4" fmla="*/ 2066 w 2326"/>
              <a:gd name="T5" fmla="*/ 2511 h 3153"/>
              <a:gd name="T6" fmla="*/ 180 w 2326"/>
              <a:gd name="T7" fmla="*/ 1344 h 3153"/>
              <a:gd name="T8" fmla="*/ 604 w 2326"/>
              <a:gd name="T9" fmla="*/ 1412 h 3153"/>
              <a:gd name="T10" fmla="*/ 1057 w 2326"/>
              <a:gd name="T11" fmla="*/ 559 h 3153"/>
              <a:gd name="T12" fmla="*/ 1011 w 2326"/>
              <a:gd name="T13" fmla="*/ 753 h 3153"/>
              <a:gd name="T14" fmla="*/ 687 w 2326"/>
              <a:gd name="T15" fmla="*/ 828 h 3153"/>
              <a:gd name="T16" fmla="*/ 700 w 2326"/>
              <a:gd name="T17" fmla="*/ 828 h 3153"/>
              <a:gd name="T18" fmla="*/ 1030 w 2326"/>
              <a:gd name="T19" fmla="*/ 300 h 3153"/>
              <a:gd name="T20" fmla="*/ 564 w 2326"/>
              <a:gd name="T21" fmla="*/ 970 h 3153"/>
              <a:gd name="T22" fmla="*/ 1233 w 2326"/>
              <a:gd name="T23" fmla="*/ 103 h 3153"/>
              <a:gd name="T24" fmla="*/ 998 w 2326"/>
              <a:gd name="T25" fmla="*/ 810 h 3153"/>
              <a:gd name="T26" fmla="*/ 1346 w 2326"/>
              <a:gd name="T27" fmla="*/ 156 h 3153"/>
              <a:gd name="T28" fmla="*/ 509 w 2326"/>
              <a:gd name="T29" fmla="*/ 1368 h 3153"/>
              <a:gd name="T30" fmla="*/ 1136 w 2326"/>
              <a:gd name="T31" fmla="*/ 462 h 3153"/>
              <a:gd name="T32" fmla="*/ 1377 w 2326"/>
              <a:gd name="T33" fmla="*/ 459 h 3153"/>
              <a:gd name="T34" fmla="*/ 1951 w 2326"/>
              <a:gd name="T35" fmla="*/ 2680 h 3153"/>
              <a:gd name="T36" fmla="*/ 761 w 2326"/>
              <a:gd name="T37" fmla="*/ 735 h 3153"/>
              <a:gd name="T38" fmla="*/ 1814 w 2326"/>
              <a:gd name="T39" fmla="*/ 2660 h 3153"/>
              <a:gd name="T40" fmla="*/ 1608 w 2326"/>
              <a:gd name="T41" fmla="*/ 2611 h 3153"/>
              <a:gd name="T42" fmla="*/ 1312 w 2326"/>
              <a:gd name="T43" fmla="*/ 380 h 3153"/>
              <a:gd name="T44" fmla="*/ 883 w 2326"/>
              <a:gd name="T45" fmla="*/ 670 h 3153"/>
              <a:gd name="T46" fmla="*/ 1051 w 2326"/>
              <a:gd name="T47" fmla="*/ 1706 h 3153"/>
              <a:gd name="T48" fmla="*/ 669 w 2326"/>
              <a:gd name="T49" fmla="*/ 2013 h 3153"/>
              <a:gd name="T50" fmla="*/ 452 w 2326"/>
              <a:gd name="T51" fmla="*/ 2196 h 3153"/>
              <a:gd name="T52" fmla="*/ 258 w 2326"/>
              <a:gd name="T53" fmla="*/ 1061 h 3153"/>
              <a:gd name="T54" fmla="*/ 836 w 2326"/>
              <a:gd name="T55" fmla="*/ 1974 h 3153"/>
              <a:gd name="T56" fmla="*/ 349 w 2326"/>
              <a:gd name="T57" fmla="*/ 1163 h 3153"/>
              <a:gd name="T58" fmla="*/ 1140 w 2326"/>
              <a:gd name="T59" fmla="*/ 974 h 3153"/>
              <a:gd name="T60" fmla="*/ 496 w 2326"/>
              <a:gd name="T61" fmla="*/ 2491 h 3153"/>
              <a:gd name="T62" fmla="*/ 458 w 2326"/>
              <a:gd name="T63" fmla="*/ 1660 h 3153"/>
              <a:gd name="T64" fmla="*/ 399 w 2326"/>
              <a:gd name="T65" fmla="*/ 1535 h 3153"/>
              <a:gd name="T66" fmla="*/ 615 w 2326"/>
              <a:gd name="T67" fmla="*/ 2768 h 3153"/>
              <a:gd name="T68" fmla="*/ 1705 w 2326"/>
              <a:gd name="T69" fmla="*/ 2880 h 3153"/>
              <a:gd name="T70" fmla="*/ 863 w 2326"/>
              <a:gd name="T71" fmla="*/ 1192 h 3153"/>
              <a:gd name="T72" fmla="*/ 1611 w 2326"/>
              <a:gd name="T73" fmla="*/ 2820 h 3153"/>
              <a:gd name="T74" fmla="*/ 1294 w 2326"/>
              <a:gd name="T75" fmla="*/ 2908 h 3153"/>
              <a:gd name="T76" fmla="*/ 970 w 2326"/>
              <a:gd name="T77" fmla="*/ 2745 h 3153"/>
              <a:gd name="T78" fmla="*/ 1051 w 2326"/>
              <a:gd name="T79" fmla="*/ 2890 h 3153"/>
              <a:gd name="T80" fmla="*/ 1526 w 2326"/>
              <a:gd name="T81" fmla="*/ 2856 h 3153"/>
              <a:gd name="T82" fmla="*/ 1001 w 2326"/>
              <a:gd name="T83" fmla="*/ 2858 h 3153"/>
              <a:gd name="T84" fmla="*/ 1110 w 2326"/>
              <a:gd name="T85" fmla="*/ 2905 h 3153"/>
              <a:gd name="T86" fmla="*/ 242 w 2326"/>
              <a:gd name="T87" fmla="*/ 1767 h 3153"/>
              <a:gd name="T88" fmla="*/ 222 w 2326"/>
              <a:gd name="T89" fmla="*/ 1159 h 3153"/>
              <a:gd name="T90" fmla="*/ 1260 w 2326"/>
              <a:gd name="T91" fmla="*/ 2824 h 3153"/>
              <a:gd name="T92" fmla="*/ 197 w 2326"/>
              <a:gd name="T93" fmla="*/ 1995 h 3153"/>
              <a:gd name="T94" fmla="*/ 218 w 2326"/>
              <a:gd name="T95" fmla="*/ 2336 h 3153"/>
              <a:gd name="T96" fmla="*/ 812 w 2326"/>
              <a:gd name="T97" fmla="*/ 375 h 3153"/>
              <a:gd name="T98" fmla="*/ 999 w 2326"/>
              <a:gd name="T99" fmla="*/ 2164 h 3153"/>
              <a:gd name="T100" fmla="*/ 852 w 2326"/>
              <a:gd name="T101" fmla="*/ 2483 h 3153"/>
              <a:gd name="T102" fmla="*/ 1056 w 2326"/>
              <a:gd name="T103" fmla="*/ 2563 h 3153"/>
              <a:gd name="T104" fmla="*/ 317 w 2326"/>
              <a:gd name="T105" fmla="*/ 1530 h 3153"/>
              <a:gd name="T106" fmla="*/ 217 w 2326"/>
              <a:gd name="T107" fmla="*/ 2553 h 3153"/>
              <a:gd name="T108" fmla="*/ 1328 w 2326"/>
              <a:gd name="T109" fmla="*/ 63 h 3153"/>
              <a:gd name="T110" fmla="*/ 271 w 2326"/>
              <a:gd name="T111" fmla="*/ 2515 h 3153"/>
              <a:gd name="T112" fmla="*/ 1206 w 2326"/>
              <a:gd name="T113" fmla="*/ 1955 h 3153"/>
              <a:gd name="T114" fmla="*/ 319 w 2326"/>
              <a:gd name="T115" fmla="*/ 2620 h 3153"/>
              <a:gd name="T116" fmla="*/ 445 w 2326"/>
              <a:gd name="T117" fmla="*/ 832 h 3153"/>
              <a:gd name="T118" fmla="*/ 1497 w 2326"/>
              <a:gd name="T119" fmla="*/ 413 h 3153"/>
              <a:gd name="T120" fmla="*/ 253 w 2326"/>
              <a:gd name="T121" fmla="*/ 1879 h 3153"/>
              <a:gd name="T122" fmla="*/ 352 w 2326"/>
              <a:gd name="T123" fmla="*/ 2736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6" h="3153">
                <a:moveTo>
                  <a:pt x="1217" y="0"/>
                </a:moveTo>
                <a:cubicBezTo>
                  <a:pt x="1227" y="6"/>
                  <a:pt x="1238" y="11"/>
                  <a:pt x="1248" y="17"/>
                </a:cubicBezTo>
                <a:cubicBezTo>
                  <a:pt x="1245" y="19"/>
                  <a:pt x="1242" y="21"/>
                  <a:pt x="1239" y="24"/>
                </a:cubicBezTo>
                <a:cubicBezTo>
                  <a:pt x="1255" y="22"/>
                  <a:pt x="1271" y="16"/>
                  <a:pt x="1286" y="19"/>
                </a:cubicBezTo>
                <a:cubicBezTo>
                  <a:pt x="1299" y="22"/>
                  <a:pt x="1311" y="35"/>
                  <a:pt x="1323" y="43"/>
                </a:cubicBezTo>
                <a:cubicBezTo>
                  <a:pt x="1337" y="37"/>
                  <a:pt x="1355" y="28"/>
                  <a:pt x="1373" y="25"/>
                </a:cubicBezTo>
                <a:cubicBezTo>
                  <a:pt x="1398" y="22"/>
                  <a:pt x="1406" y="43"/>
                  <a:pt x="1411" y="58"/>
                </a:cubicBezTo>
                <a:cubicBezTo>
                  <a:pt x="1431" y="62"/>
                  <a:pt x="1449" y="63"/>
                  <a:pt x="1465" y="70"/>
                </a:cubicBezTo>
                <a:cubicBezTo>
                  <a:pt x="1483" y="79"/>
                  <a:pt x="1484" y="99"/>
                  <a:pt x="1483" y="123"/>
                </a:cubicBezTo>
                <a:cubicBezTo>
                  <a:pt x="1520" y="62"/>
                  <a:pt x="1568" y="37"/>
                  <a:pt x="1634" y="56"/>
                </a:cubicBezTo>
                <a:cubicBezTo>
                  <a:pt x="1604" y="81"/>
                  <a:pt x="1575" y="106"/>
                  <a:pt x="1546" y="131"/>
                </a:cubicBezTo>
                <a:cubicBezTo>
                  <a:pt x="1556" y="137"/>
                  <a:pt x="1566" y="144"/>
                  <a:pt x="1576" y="149"/>
                </a:cubicBezTo>
                <a:cubicBezTo>
                  <a:pt x="1579" y="151"/>
                  <a:pt x="1586" y="149"/>
                  <a:pt x="1590" y="147"/>
                </a:cubicBezTo>
                <a:cubicBezTo>
                  <a:pt x="1631" y="114"/>
                  <a:pt x="1679" y="109"/>
                  <a:pt x="1734" y="116"/>
                </a:cubicBezTo>
                <a:cubicBezTo>
                  <a:pt x="1693" y="137"/>
                  <a:pt x="1671" y="184"/>
                  <a:pt x="1618" y="175"/>
                </a:cubicBezTo>
                <a:cubicBezTo>
                  <a:pt x="1634" y="207"/>
                  <a:pt x="1677" y="208"/>
                  <a:pt x="1753" y="181"/>
                </a:cubicBezTo>
                <a:cubicBezTo>
                  <a:pt x="1755" y="185"/>
                  <a:pt x="1758" y="189"/>
                  <a:pt x="1761" y="196"/>
                </a:cubicBezTo>
                <a:cubicBezTo>
                  <a:pt x="1704" y="221"/>
                  <a:pt x="1649" y="240"/>
                  <a:pt x="1593" y="191"/>
                </a:cubicBezTo>
                <a:cubicBezTo>
                  <a:pt x="1593" y="204"/>
                  <a:pt x="1593" y="215"/>
                  <a:pt x="1593" y="225"/>
                </a:cubicBezTo>
                <a:cubicBezTo>
                  <a:pt x="1592" y="235"/>
                  <a:pt x="1590" y="245"/>
                  <a:pt x="1588" y="258"/>
                </a:cubicBezTo>
                <a:cubicBezTo>
                  <a:pt x="1565" y="246"/>
                  <a:pt x="1553" y="231"/>
                  <a:pt x="1547" y="211"/>
                </a:cubicBezTo>
                <a:cubicBezTo>
                  <a:pt x="1543" y="198"/>
                  <a:pt x="1541" y="184"/>
                  <a:pt x="1539" y="171"/>
                </a:cubicBezTo>
                <a:cubicBezTo>
                  <a:pt x="1535" y="142"/>
                  <a:pt x="1523" y="136"/>
                  <a:pt x="1494" y="149"/>
                </a:cubicBezTo>
                <a:cubicBezTo>
                  <a:pt x="1520" y="179"/>
                  <a:pt x="1521" y="209"/>
                  <a:pt x="1496" y="236"/>
                </a:cubicBezTo>
                <a:cubicBezTo>
                  <a:pt x="1514" y="259"/>
                  <a:pt x="1532" y="281"/>
                  <a:pt x="1549" y="302"/>
                </a:cubicBezTo>
                <a:cubicBezTo>
                  <a:pt x="1563" y="320"/>
                  <a:pt x="1570" y="340"/>
                  <a:pt x="1568" y="363"/>
                </a:cubicBezTo>
                <a:cubicBezTo>
                  <a:pt x="1565" y="395"/>
                  <a:pt x="1556" y="405"/>
                  <a:pt x="1517" y="414"/>
                </a:cubicBezTo>
                <a:cubicBezTo>
                  <a:pt x="1512" y="470"/>
                  <a:pt x="1500" y="467"/>
                  <a:pt x="1460" y="464"/>
                </a:cubicBezTo>
                <a:cubicBezTo>
                  <a:pt x="1452" y="523"/>
                  <a:pt x="1452" y="523"/>
                  <a:pt x="1402" y="524"/>
                </a:cubicBezTo>
                <a:cubicBezTo>
                  <a:pt x="1399" y="547"/>
                  <a:pt x="1397" y="571"/>
                  <a:pt x="1373" y="583"/>
                </a:cubicBezTo>
                <a:cubicBezTo>
                  <a:pt x="1348" y="596"/>
                  <a:pt x="1328" y="584"/>
                  <a:pt x="1307" y="570"/>
                </a:cubicBezTo>
                <a:cubicBezTo>
                  <a:pt x="1286" y="593"/>
                  <a:pt x="1262" y="599"/>
                  <a:pt x="1235" y="579"/>
                </a:cubicBezTo>
                <a:cubicBezTo>
                  <a:pt x="1236" y="611"/>
                  <a:pt x="1254" y="623"/>
                  <a:pt x="1281" y="612"/>
                </a:cubicBezTo>
                <a:cubicBezTo>
                  <a:pt x="1320" y="595"/>
                  <a:pt x="1363" y="600"/>
                  <a:pt x="1387" y="626"/>
                </a:cubicBezTo>
                <a:cubicBezTo>
                  <a:pt x="1359" y="634"/>
                  <a:pt x="1331" y="642"/>
                  <a:pt x="1299" y="651"/>
                </a:cubicBezTo>
                <a:cubicBezTo>
                  <a:pt x="1307" y="655"/>
                  <a:pt x="1315" y="660"/>
                  <a:pt x="1323" y="664"/>
                </a:cubicBezTo>
                <a:cubicBezTo>
                  <a:pt x="1330" y="666"/>
                  <a:pt x="1338" y="668"/>
                  <a:pt x="1345" y="669"/>
                </a:cubicBezTo>
                <a:cubicBezTo>
                  <a:pt x="1376" y="673"/>
                  <a:pt x="1381" y="681"/>
                  <a:pt x="1375" y="712"/>
                </a:cubicBezTo>
                <a:cubicBezTo>
                  <a:pt x="1357" y="700"/>
                  <a:pt x="1339" y="688"/>
                  <a:pt x="1317" y="672"/>
                </a:cubicBezTo>
                <a:cubicBezTo>
                  <a:pt x="1326" y="715"/>
                  <a:pt x="1332" y="753"/>
                  <a:pt x="1307" y="793"/>
                </a:cubicBezTo>
                <a:cubicBezTo>
                  <a:pt x="1298" y="777"/>
                  <a:pt x="1287" y="764"/>
                  <a:pt x="1283" y="750"/>
                </a:cubicBezTo>
                <a:cubicBezTo>
                  <a:pt x="1278" y="730"/>
                  <a:pt x="1273" y="707"/>
                  <a:pt x="1277" y="688"/>
                </a:cubicBezTo>
                <a:cubicBezTo>
                  <a:pt x="1283" y="657"/>
                  <a:pt x="1267" y="643"/>
                  <a:pt x="1243" y="632"/>
                </a:cubicBezTo>
                <a:cubicBezTo>
                  <a:pt x="1234" y="668"/>
                  <a:pt x="1225" y="705"/>
                  <a:pt x="1215" y="742"/>
                </a:cubicBezTo>
                <a:cubicBezTo>
                  <a:pt x="1198" y="730"/>
                  <a:pt x="1189" y="713"/>
                  <a:pt x="1185" y="694"/>
                </a:cubicBezTo>
                <a:cubicBezTo>
                  <a:pt x="1179" y="658"/>
                  <a:pt x="1185" y="625"/>
                  <a:pt x="1206" y="594"/>
                </a:cubicBezTo>
                <a:cubicBezTo>
                  <a:pt x="1211" y="586"/>
                  <a:pt x="1215" y="577"/>
                  <a:pt x="1219" y="567"/>
                </a:cubicBezTo>
                <a:cubicBezTo>
                  <a:pt x="1197" y="574"/>
                  <a:pt x="1178" y="579"/>
                  <a:pt x="1160" y="585"/>
                </a:cubicBezTo>
                <a:cubicBezTo>
                  <a:pt x="1162" y="599"/>
                  <a:pt x="1169" y="616"/>
                  <a:pt x="1166" y="631"/>
                </a:cubicBezTo>
                <a:cubicBezTo>
                  <a:pt x="1163" y="646"/>
                  <a:pt x="1151" y="659"/>
                  <a:pt x="1142" y="675"/>
                </a:cubicBezTo>
                <a:cubicBezTo>
                  <a:pt x="1184" y="735"/>
                  <a:pt x="1168" y="779"/>
                  <a:pt x="1093" y="791"/>
                </a:cubicBezTo>
                <a:cubicBezTo>
                  <a:pt x="1107" y="810"/>
                  <a:pt x="1107" y="831"/>
                  <a:pt x="1102" y="852"/>
                </a:cubicBezTo>
                <a:cubicBezTo>
                  <a:pt x="1096" y="875"/>
                  <a:pt x="1082" y="889"/>
                  <a:pt x="1059" y="893"/>
                </a:cubicBezTo>
                <a:cubicBezTo>
                  <a:pt x="1060" y="913"/>
                  <a:pt x="1061" y="931"/>
                  <a:pt x="1062" y="953"/>
                </a:cubicBezTo>
                <a:cubicBezTo>
                  <a:pt x="1078" y="949"/>
                  <a:pt x="1096" y="944"/>
                  <a:pt x="1113" y="939"/>
                </a:cubicBezTo>
                <a:cubicBezTo>
                  <a:pt x="1163" y="924"/>
                  <a:pt x="1211" y="929"/>
                  <a:pt x="1257" y="951"/>
                </a:cubicBezTo>
                <a:cubicBezTo>
                  <a:pt x="1320" y="981"/>
                  <a:pt x="1343" y="1037"/>
                  <a:pt x="1349" y="1103"/>
                </a:cubicBezTo>
                <a:cubicBezTo>
                  <a:pt x="1355" y="1164"/>
                  <a:pt x="1339" y="1221"/>
                  <a:pt x="1314" y="1276"/>
                </a:cubicBezTo>
                <a:cubicBezTo>
                  <a:pt x="1310" y="1284"/>
                  <a:pt x="1310" y="1296"/>
                  <a:pt x="1312" y="1304"/>
                </a:cubicBezTo>
                <a:cubicBezTo>
                  <a:pt x="1321" y="1336"/>
                  <a:pt x="1321" y="1366"/>
                  <a:pt x="1308" y="1396"/>
                </a:cubicBezTo>
                <a:cubicBezTo>
                  <a:pt x="1299" y="1416"/>
                  <a:pt x="1292" y="1437"/>
                  <a:pt x="1282" y="1462"/>
                </a:cubicBezTo>
                <a:cubicBezTo>
                  <a:pt x="1313" y="1439"/>
                  <a:pt x="1342" y="1421"/>
                  <a:pt x="1367" y="1399"/>
                </a:cubicBezTo>
                <a:cubicBezTo>
                  <a:pt x="1397" y="1373"/>
                  <a:pt x="1408" y="1337"/>
                  <a:pt x="1418" y="1300"/>
                </a:cubicBezTo>
                <a:cubicBezTo>
                  <a:pt x="1421" y="1338"/>
                  <a:pt x="1415" y="1374"/>
                  <a:pt x="1392" y="1404"/>
                </a:cubicBezTo>
                <a:cubicBezTo>
                  <a:pt x="1372" y="1427"/>
                  <a:pt x="1349" y="1450"/>
                  <a:pt x="1324" y="1467"/>
                </a:cubicBezTo>
                <a:cubicBezTo>
                  <a:pt x="1276" y="1498"/>
                  <a:pt x="1248" y="1540"/>
                  <a:pt x="1243" y="1597"/>
                </a:cubicBezTo>
                <a:cubicBezTo>
                  <a:pt x="1239" y="1650"/>
                  <a:pt x="1224" y="1699"/>
                  <a:pt x="1203" y="1747"/>
                </a:cubicBezTo>
                <a:cubicBezTo>
                  <a:pt x="1201" y="1750"/>
                  <a:pt x="1201" y="1752"/>
                  <a:pt x="1200" y="1755"/>
                </a:cubicBezTo>
                <a:cubicBezTo>
                  <a:pt x="1202" y="1755"/>
                  <a:pt x="1203" y="1756"/>
                  <a:pt x="1204" y="1755"/>
                </a:cubicBezTo>
                <a:cubicBezTo>
                  <a:pt x="1243" y="1715"/>
                  <a:pt x="1293" y="1699"/>
                  <a:pt x="1347" y="1691"/>
                </a:cubicBezTo>
                <a:cubicBezTo>
                  <a:pt x="1396" y="1684"/>
                  <a:pt x="1446" y="1679"/>
                  <a:pt x="1489" y="1652"/>
                </a:cubicBezTo>
                <a:cubicBezTo>
                  <a:pt x="1515" y="1636"/>
                  <a:pt x="1540" y="1617"/>
                  <a:pt x="1565" y="1600"/>
                </a:cubicBezTo>
                <a:cubicBezTo>
                  <a:pt x="1576" y="1655"/>
                  <a:pt x="1552" y="1730"/>
                  <a:pt x="1498" y="1751"/>
                </a:cubicBezTo>
                <a:cubicBezTo>
                  <a:pt x="1493" y="1753"/>
                  <a:pt x="1488" y="1762"/>
                  <a:pt x="1488" y="1767"/>
                </a:cubicBezTo>
                <a:cubicBezTo>
                  <a:pt x="1487" y="1795"/>
                  <a:pt x="1483" y="1820"/>
                  <a:pt x="1456" y="1836"/>
                </a:cubicBezTo>
                <a:cubicBezTo>
                  <a:pt x="1453" y="1838"/>
                  <a:pt x="1451" y="1843"/>
                  <a:pt x="1450" y="1848"/>
                </a:cubicBezTo>
                <a:cubicBezTo>
                  <a:pt x="1444" y="1868"/>
                  <a:pt x="1434" y="1885"/>
                  <a:pt x="1417" y="1897"/>
                </a:cubicBezTo>
                <a:cubicBezTo>
                  <a:pt x="1412" y="1900"/>
                  <a:pt x="1408" y="1906"/>
                  <a:pt x="1406" y="1911"/>
                </a:cubicBezTo>
                <a:cubicBezTo>
                  <a:pt x="1390" y="1945"/>
                  <a:pt x="1363" y="1964"/>
                  <a:pt x="1326" y="1970"/>
                </a:cubicBezTo>
                <a:cubicBezTo>
                  <a:pt x="1319" y="1971"/>
                  <a:pt x="1312" y="1977"/>
                  <a:pt x="1305" y="1980"/>
                </a:cubicBezTo>
                <a:cubicBezTo>
                  <a:pt x="1291" y="1987"/>
                  <a:pt x="1279" y="1995"/>
                  <a:pt x="1265" y="1999"/>
                </a:cubicBezTo>
                <a:cubicBezTo>
                  <a:pt x="1247" y="2004"/>
                  <a:pt x="1229" y="2006"/>
                  <a:pt x="1211" y="2010"/>
                </a:cubicBezTo>
                <a:cubicBezTo>
                  <a:pt x="1187" y="2017"/>
                  <a:pt x="1165" y="2017"/>
                  <a:pt x="1143" y="2006"/>
                </a:cubicBezTo>
                <a:cubicBezTo>
                  <a:pt x="1131" y="2001"/>
                  <a:pt x="1119" y="1995"/>
                  <a:pt x="1106" y="1988"/>
                </a:cubicBezTo>
                <a:cubicBezTo>
                  <a:pt x="1102" y="1997"/>
                  <a:pt x="1097" y="2004"/>
                  <a:pt x="1094" y="2013"/>
                </a:cubicBezTo>
                <a:cubicBezTo>
                  <a:pt x="1066" y="2079"/>
                  <a:pt x="1038" y="2145"/>
                  <a:pt x="1011" y="2211"/>
                </a:cubicBezTo>
                <a:cubicBezTo>
                  <a:pt x="1005" y="2226"/>
                  <a:pt x="1001" y="2242"/>
                  <a:pt x="997" y="2258"/>
                </a:cubicBezTo>
                <a:cubicBezTo>
                  <a:pt x="985" y="2309"/>
                  <a:pt x="997" y="2352"/>
                  <a:pt x="1038" y="2387"/>
                </a:cubicBezTo>
                <a:cubicBezTo>
                  <a:pt x="1056" y="2402"/>
                  <a:pt x="1073" y="2418"/>
                  <a:pt x="1089" y="2435"/>
                </a:cubicBezTo>
                <a:cubicBezTo>
                  <a:pt x="1112" y="2459"/>
                  <a:pt x="1127" y="2487"/>
                  <a:pt x="1134" y="2519"/>
                </a:cubicBezTo>
                <a:cubicBezTo>
                  <a:pt x="1144" y="2557"/>
                  <a:pt x="1164" y="2589"/>
                  <a:pt x="1195" y="2619"/>
                </a:cubicBezTo>
                <a:cubicBezTo>
                  <a:pt x="1160" y="2626"/>
                  <a:pt x="1130" y="2623"/>
                  <a:pt x="1104" y="2603"/>
                </a:cubicBezTo>
                <a:cubicBezTo>
                  <a:pt x="1095" y="2596"/>
                  <a:pt x="1088" y="2594"/>
                  <a:pt x="1077" y="2597"/>
                </a:cubicBezTo>
                <a:cubicBezTo>
                  <a:pt x="1055" y="2604"/>
                  <a:pt x="1036" y="2598"/>
                  <a:pt x="1019" y="2582"/>
                </a:cubicBezTo>
                <a:cubicBezTo>
                  <a:pt x="1016" y="2578"/>
                  <a:pt x="1010" y="2575"/>
                  <a:pt x="1005" y="2575"/>
                </a:cubicBezTo>
                <a:cubicBezTo>
                  <a:pt x="988" y="2574"/>
                  <a:pt x="971" y="2574"/>
                  <a:pt x="953" y="2574"/>
                </a:cubicBezTo>
                <a:cubicBezTo>
                  <a:pt x="953" y="2574"/>
                  <a:pt x="953" y="2578"/>
                  <a:pt x="954" y="2582"/>
                </a:cubicBezTo>
                <a:cubicBezTo>
                  <a:pt x="975" y="2674"/>
                  <a:pt x="1045" y="2736"/>
                  <a:pt x="1142" y="2746"/>
                </a:cubicBezTo>
                <a:cubicBezTo>
                  <a:pt x="1235" y="2757"/>
                  <a:pt x="1321" y="2732"/>
                  <a:pt x="1398" y="2678"/>
                </a:cubicBezTo>
                <a:cubicBezTo>
                  <a:pt x="1450" y="2641"/>
                  <a:pt x="1473" y="2585"/>
                  <a:pt x="1486" y="2525"/>
                </a:cubicBezTo>
                <a:cubicBezTo>
                  <a:pt x="1507" y="2438"/>
                  <a:pt x="1495" y="2351"/>
                  <a:pt x="1470" y="2266"/>
                </a:cubicBezTo>
                <a:cubicBezTo>
                  <a:pt x="1460" y="2231"/>
                  <a:pt x="1449" y="2197"/>
                  <a:pt x="1435" y="2163"/>
                </a:cubicBezTo>
                <a:cubicBezTo>
                  <a:pt x="1412" y="2109"/>
                  <a:pt x="1371" y="2068"/>
                  <a:pt x="1324" y="2034"/>
                </a:cubicBezTo>
                <a:cubicBezTo>
                  <a:pt x="1319" y="2030"/>
                  <a:pt x="1313" y="2025"/>
                  <a:pt x="1308" y="2020"/>
                </a:cubicBezTo>
                <a:cubicBezTo>
                  <a:pt x="1384" y="2026"/>
                  <a:pt x="1459" y="2035"/>
                  <a:pt x="1522" y="2083"/>
                </a:cubicBezTo>
                <a:cubicBezTo>
                  <a:pt x="1561" y="2113"/>
                  <a:pt x="1580" y="2152"/>
                  <a:pt x="1576" y="2202"/>
                </a:cubicBezTo>
                <a:cubicBezTo>
                  <a:pt x="1639" y="2203"/>
                  <a:pt x="1661" y="2247"/>
                  <a:pt x="1677" y="2296"/>
                </a:cubicBezTo>
                <a:cubicBezTo>
                  <a:pt x="1685" y="2316"/>
                  <a:pt x="1689" y="2338"/>
                  <a:pt x="1694" y="2361"/>
                </a:cubicBezTo>
                <a:cubicBezTo>
                  <a:pt x="1699" y="2357"/>
                  <a:pt x="1703" y="2354"/>
                  <a:pt x="1707" y="2350"/>
                </a:cubicBezTo>
                <a:cubicBezTo>
                  <a:pt x="1735" y="2324"/>
                  <a:pt x="1769" y="2311"/>
                  <a:pt x="1807" y="2316"/>
                </a:cubicBezTo>
                <a:cubicBezTo>
                  <a:pt x="1819" y="2318"/>
                  <a:pt x="1824" y="2313"/>
                  <a:pt x="1830" y="2304"/>
                </a:cubicBezTo>
                <a:cubicBezTo>
                  <a:pt x="1861" y="2254"/>
                  <a:pt x="1904" y="2221"/>
                  <a:pt x="1966" y="2224"/>
                </a:cubicBezTo>
                <a:cubicBezTo>
                  <a:pt x="1981" y="2224"/>
                  <a:pt x="1995" y="2228"/>
                  <a:pt x="2010" y="2230"/>
                </a:cubicBezTo>
                <a:cubicBezTo>
                  <a:pt x="2011" y="2229"/>
                  <a:pt x="2013" y="2227"/>
                  <a:pt x="2013" y="2226"/>
                </a:cubicBezTo>
                <a:cubicBezTo>
                  <a:pt x="2040" y="2137"/>
                  <a:pt x="2106" y="2091"/>
                  <a:pt x="2190" y="2066"/>
                </a:cubicBezTo>
                <a:cubicBezTo>
                  <a:pt x="2221" y="2057"/>
                  <a:pt x="2254" y="2053"/>
                  <a:pt x="2286" y="2048"/>
                </a:cubicBezTo>
                <a:cubicBezTo>
                  <a:pt x="2299" y="2046"/>
                  <a:pt x="2312" y="2047"/>
                  <a:pt x="2325" y="2047"/>
                </a:cubicBezTo>
                <a:cubicBezTo>
                  <a:pt x="2325" y="2048"/>
                  <a:pt x="2326" y="2050"/>
                  <a:pt x="2325" y="2051"/>
                </a:cubicBezTo>
                <a:cubicBezTo>
                  <a:pt x="2249" y="2114"/>
                  <a:pt x="2198" y="2197"/>
                  <a:pt x="2158" y="2285"/>
                </a:cubicBezTo>
                <a:cubicBezTo>
                  <a:pt x="2124" y="2359"/>
                  <a:pt x="2096" y="2436"/>
                  <a:pt x="2066" y="2511"/>
                </a:cubicBezTo>
                <a:cubicBezTo>
                  <a:pt x="2061" y="2522"/>
                  <a:pt x="2059" y="2533"/>
                  <a:pt x="2045" y="2535"/>
                </a:cubicBezTo>
                <a:cubicBezTo>
                  <a:pt x="2042" y="2535"/>
                  <a:pt x="2038" y="2541"/>
                  <a:pt x="2037" y="2545"/>
                </a:cubicBezTo>
                <a:cubicBezTo>
                  <a:pt x="1998" y="2728"/>
                  <a:pt x="1883" y="2856"/>
                  <a:pt x="1733" y="2957"/>
                </a:cubicBezTo>
                <a:cubicBezTo>
                  <a:pt x="1691" y="2984"/>
                  <a:pt x="1646" y="3008"/>
                  <a:pt x="1602" y="3032"/>
                </a:cubicBezTo>
                <a:cubicBezTo>
                  <a:pt x="1588" y="3039"/>
                  <a:pt x="1583" y="3048"/>
                  <a:pt x="1582" y="3063"/>
                </a:cubicBezTo>
                <a:cubicBezTo>
                  <a:pt x="1580" y="3087"/>
                  <a:pt x="1575" y="3110"/>
                  <a:pt x="1569" y="3133"/>
                </a:cubicBezTo>
                <a:cubicBezTo>
                  <a:pt x="1568" y="3140"/>
                  <a:pt x="1562" y="3146"/>
                  <a:pt x="1558" y="3153"/>
                </a:cubicBezTo>
                <a:cubicBezTo>
                  <a:pt x="1556" y="3152"/>
                  <a:pt x="1554" y="3152"/>
                  <a:pt x="1553" y="3151"/>
                </a:cubicBezTo>
                <a:cubicBezTo>
                  <a:pt x="1552" y="3146"/>
                  <a:pt x="1551" y="3141"/>
                  <a:pt x="1551" y="3136"/>
                </a:cubicBezTo>
                <a:cubicBezTo>
                  <a:pt x="1549" y="3125"/>
                  <a:pt x="1549" y="3113"/>
                  <a:pt x="1546" y="3102"/>
                </a:cubicBezTo>
                <a:cubicBezTo>
                  <a:pt x="1537" y="3067"/>
                  <a:pt x="1533" y="3065"/>
                  <a:pt x="1500" y="3078"/>
                </a:cubicBezTo>
                <a:cubicBezTo>
                  <a:pt x="1384" y="3124"/>
                  <a:pt x="1265" y="3150"/>
                  <a:pt x="1141" y="3150"/>
                </a:cubicBezTo>
                <a:cubicBezTo>
                  <a:pt x="997" y="3151"/>
                  <a:pt x="861" y="3118"/>
                  <a:pt x="734" y="3050"/>
                </a:cubicBezTo>
                <a:cubicBezTo>
                  <a:pt x="659" y="3009"/>
                  <a:pt x="586" y="2965"/>
                  <a:pt x="513" y="2920"/>
                </a:cubicBezTo>
                <a:cubicBezTo>
                  <a:pt x="474" y="2896"/>
                  <a:pt x="439" y="2866"/>
                  <a:pt x="411" y="2828"/>
                </a:cubicBezTo>
                <a:cubicBezTo>
                  <a:pt x="406" y="2822"/>
                  <a:pt x="397" y="2817"/>
                  <a:pt x="388" y="2815"/>
                </a:cubicBezTo>
                <a:cubicBezTo>
                  <a:pt x="363" y="2810"/>
                  <a:pt x="348" y="2797"/>
                  <a:pt x="341" y="2770"/>
                </a:cubicBezTo>
                <a:cubicBezTo>
                  <a:pt x="332" y="2735"/>
                  <a:pt x="310" y="2713"/>
                  <a:pt x="272" y="2703"/>
                </a:cubicBezTo>
                <a:cubicBezTo>
                  <a:pt x="239" y="2694"/>
                  <a:pt x="216" y="2671"/>
                  <a:pt x="209" y="2635"/>
                </a:cubicBezTo>
                <a:cubicBezTo>
                  <a:pt x="204" y="2610"/>
                  <a:pt x="201" y="2586"/>
                  <a:pt x="194" y="2563"/>
                </a:cubicBezTo>
                <a:cubicBezTo>
                  <a:pt x="190" y="2550"/>
                  <a:pt x="182" y="2536"/>
                  <a:pt x="172" y="2529"/>
                </a:cubicBezTo>
                <a:cubicBezTo>
                  <a:pt x="130" y="2503"/>
                  <a:pt x="117" y="2463"/>
                  <a:pt x="109" y="2419"/>
                </a:cubicBezTo>
                <a:cubicBezTo>
                  <a:pt x="106" y="2406"/>
                  <a:pt x="105" y="2392"/>
                  <a:pt x="103" y="2378"/>
                </a:cubicBezTo>
                <a:cubicBezTo>
                  <a:pt x="100" y="2352"/>
                  <a:pt x="91" y="2328"/>
                  <a:pt x="72" y="2309"/>
                </a:cubicBezTo>
                <a:cubicBezTo>
                  <a:pt x="45" y="2280"/>
                  <a:pt x="45" y="2248"/>
                  <a:pt x="58" y="2214"/>
                </a:cubicBezTo>
                <a:cubicBezTo>
                  <a:pt x="63" y="2202"/>
                  <a:pt x="68" y="2190"/>
                  <a:pt x="71" y="2177"/>
                </a:cubicBezTo>
                <a:cubicBezTo>
                  <a:pt x="76" y="2158"/>
                  <a:pt x="72" y="2141"/>
                  <a:pt x="57" y="2128"/>
                </a:cubicBezTo>
                <a:cubicBezTo>
                  <a:pt x="28" y="2102"/>
                  <a:pt x="26" y="2070"/>
                  <a:pt x="39" y="2036"/>
                </a:cubicBezTo>
                <a:cubicBezTo>
                  <a:pt x="44" y="2023"/>
                  <a:pt x="50" y="2010"/>
                  <a:pt x="55" y="1996"/>
                </a:cubicBezTo>
                <a:cubicBezTo>
                  <a:pt x="70" y="1952"/>
                  <a:pt x="63" y="1913"/>
                  <a:pt x="30" y="1879"/>
                </a:cubicBezTo>
                <a:cubicBezTo>
                  <a:pt x="20" y="1868"/>
                  <a:pt x="10" y="1856"/>
                  <a:pt x="0" y="1845"/>
                </a:cubicBezTo>
                <a:cubicBezTo>
                  <a:pt x="0" y="1838"/>
                  <a:pt x="0" y="1831"/>
                  <a:pt x="0" y="1824"/>
                </a:cubicBezTo>
                <a:cubicBezTo>
                  <a:pt x="18" y="1778"/>
                  <a:pt x="49" y="1743"/>
                  <a:pt x="89" y="1717"/>
                </a:cubicBezTo>
                <a:cubicBezTo>
                  <a:pt x="111" y="1702"/>
                  <a:pt x="135" y="1691"/>
                  <a:pt x="158" y="1677"/>
                </a:cubicBezTo>
                <a:cubicBezTo>
                  <a:pt x="164" y="1673"/>
                  <a:pt x="171" y="1666"/>
                  <a:pt x="174" y="1659"/>
                </a:cubicBezTo>
                <a:cubicBezTo>
                  <a:pt x="193" y="1591"/>
                  <a:pt x="221" y="1527"/>
                  <a:pt x="257" y="1467"/>
                </a:cubicBezTo>
                <a:cubicBezTo>
                  <a:pt x="264" y="1454"/>
                  <a:pt x="272" y="1441"/>
                  <a:pt x="281" y="1426"/>
                </a:cubicBezTo>
                <a:cubicBezTo>
                  <a:pt x="268" y="1428"/>
                  <a:pt x="259" y="1429"/>
                  <a:pt x="249" y="1430"/>
                </a:cubicBezTo>
                <a:cubicBezTo>
                  <a:pt x="205" y="1435"/>
                  <a:pt x="182" y="1413"/>
                  <a:pt x="183" y="1368"/>
                </a:cubicBezTo>
                <a:cubicBezTo>
                  <a:pt x="184" y="1360"/>
                  <a:pt x="183" y="1351"/>
                  <a:pt x="180" y="1344"/>
                </a:cubicBezTo>
                <a:cubicBezTo>
                  <a:pt x="164" y="1312"/>
                  <a:pt x="168" y="1283"/>
                  <a:pt x="191" y="1257"/>
                </a:cubicBezTo>
                <a:cubicBezTo>
                  <a:pt x="204" y="1243"/>
                  <a:pt x="205" y="1233"/>
                  <a:pt x="196" y="1217"/>
                </a:cubicBezTo>
                <a:cubicBezTo>
                  <a:pt x="172" y="1174"/>
                  <a:pt x="186" y="1138"/>
                  <a:pt x="232" y="1120"/>
                </a:cubicBezTo>
                <a:cubicBezTo>
                  <a:pt x="238" y="1118"/>
                  <a:pt x="244" y="1116"/>
                  <a:pt x="251" y="1113"/>
                </a:cubicBezTo>
                <a:cubicBezTo>
                  <a:pt x="236" y="1076"/>
                  <a:pt x="229" y="1039"/>
                  <a:pt x="249" y="1003"/>
                </a:cubicBezTo>
                <a:cubicBezTo>
                  <a:pt x="267" y="969"/>
                  <a:pt x="292" y="941"/>
                  <a:pt x="325" y="919"/>
                </a:cubicBezTo>
                <a:cubicBezTo>
                  <a:pt x="331" y="991"/>
                  <a:pt x="355" y="1055"/>
                  <a:pt x="380" y="1119"/>
                </a:cubicBezTo>
                <a:cubicBezTo>
                  <a:pt x="388" y="1096"/>
                  <a:pt x="393" y="1073"/>
                  <a:pt x="402" y="1052"/>
                </a:cubicBezTo>
                <a:cubicBezTo>
                  <a:pt x="408" y="1036"/>
                  <a:pt x="405" y="1027"/>
                  <a:pt x="392" y="1017"/>
                </a:cubicBezTo>
                <a:cubicBezTo>
                  <a:pt x="364" y="997"/>
                  <a:pt x="347" y="969"/>
                  <a:pt x="349" y="933"/>
                </a:cubicBezTo>
                <a:cubicBezTo>
                  <a:pt x="353" y="842"/>
                  <a:pt x="380" y="759"/>
                  <a:pt x="439" y="688"/>
                </a:cubicBezTo>
                <a:cubicBezTo>
                  <a:pt x="446" y="680"/>
                  <a:pt x="453" y="672"/>
                  <a:pt x="462" y="663"/>
                </a:cubicBezTo>
                <a:cubicBezTo>
                  <a:pt x="469" y="688"/>
                  <a:pt x="472" y="711"/>
                  <a:pt x="481" y="731"/>
                </a:cubicBezTo>
                <a:cubicBezTo>
                  <a:pt x="499" y="773"/>
                  <a:pt x="505" y="816"/>
                  <a:pt x="494" y="860"/>
                </a:cubicBezTo>
                <a:cubicBezTo>
                  <a:pt x="494" y="861"/>
                  <a:pt x="495" y="862"/>
                  <a:pt x="495" y="862"/>
                </a:cubicBezTo>
                <a:cubicBezTo>
                  <a:pt x="529" y="840"/>
                  <a:pt x="563" y="819"/>
                  <a:pt x="598" y="796"/>
                </a:cubicBezTo>
                <a:cubicBezTo>
                  <a:pt x="574" y="787"/>
                  <a:pt x="548" y="782"/>
                  <a:pt x="542" y="757"/>
                </a:cubicBezTo>
                <a:cubicBezTo>
                  <a:pt x="538" y="737"/>
                  <a:pt x="544" y="714"/>
                  <a:pt x="545" y="689"/>
                </a:cubicBezTo>
                <a:cubicBezTo>
                  <a:pt x="522" y="674"/>
                  <a:pt x="513" y="664"/>
                  <a:pt x="510" y="642"/>
                </a:cubicBezTo>
                <a:cubicBezTo>
                  <a:pt x="505" y="603"/>
                  <a:pt x="518" y="571"/>
                  <a:pt x="549" y="547"/>
                </a:cubicBezTo>
                <a:cubicBezTo>
                  <a:pt x="562" y="536"/>
                  <a:pt x="576" y="529"/>
                  <a:pt x="592" y="545"/>
                </a:cubicBezTo>
                <a:cubicBezTo>
                  <a:pt x="614" y="515"/>
                  <a:pt x="640" y="495"/>
                  <a:pt x="680" y="501"/>
                </a:cubicBezTo>
                <a:cubicBezTo>
                  <a:pt x="673" y="471"/>
                  <a:pt x="671" y="444"/>
                  <a:pt x="694" y="422"/>
                </a:cubicBezTo>
                <a:cubicBezTo>
                  <a:pt x="716" y="400"/>
                  <a:pt x="743" y="397"/>
                  <a:pt x="772" y="407"/>
                </a:cubicBezTo>
                <a:cubicBezTo>
                  <a:pt x="779" y="375"/>
                  <a:pt x="799" y="359"/>
                  <a:pt x="829" y="357"/>
                </a:cubicBezTo>
                <a:cubicBezTo>
                  <a:pt x="861" y="355"/>
                  <a:pt x="878" y="375"/>
                  <a:pt x="890" y="397"/>
                </a:cubicBezTo>
                <a:cubicBezTo>
                  <a:pt x="910" y="393"/>
                  <a:pt x="928" y="389"/>
                  <a:pt x="946" y="386"/>
                </a:cubicBezTo>
                <a:cubicBezTo>
                  <a:pt x="934" y="347"/>
                  <a:pt x="934" y="347"/>
                  <a:pt x="947" y="302"/>
                </a:cubicBezTo>
                <a:cubicBezTo>
                  <a:pt x="911" y="268"/>
                  <a:pt x="904" y="234"/>
                  <a:pt x="926" y="193"/>
                </a:cubicBezTo>
                <a:cubicBezTo>
                  <a:pt x="938" y="169"/>
                  <a:pt x="955" y="148"/>
                  <a:pt x="981" y="136"/>
                </a:cubicBezTo>
                <a:cubicBezTo>
                  <a:pt x="1011" y="121"/>
                  <a:pt x="1041" y="128"/>
                  <a:pt x="1072" y="141"/>
                </a:cubicBezTo>
                <a:cubicBezTo>
                  <a:pt x="1064" y="102"/>
                  <a:pt x="1083" y="74"/>
                  <a:pt x="1109" y="53"/>
                </a:cubicBezTo>
                <a:cubicBezTo>
                  <a:pt x="1136" y="33"/>
                  <a:pt x="1167" y="18"/>
                  <a:pt x="1196" y="0"/>
                </a:cubicBezTo>
                <a:cubicBezTo>
                  <a:pt x="1203" y="0"/>
                  <a:pt x="1210" y="0"/>
                  <a:pt x="1217" y="0"/>
                </a:cubicBezTo>
                <a:close/>
                <a:moveTo>
                  <a:pt x="600" y="1446"/>
                </a:moveTo>
                <a:cubicBezTo>
                  <a:pt x="598" y="1445"/>
                  <a:pt x="596" y="1444"/>
                  <a:pt x="594" y="1443"/>
                </a:cubicBezTo>
                <a:cubicBezTo>
                  <a:pt x="597" y="1440"/>
                  <a:pt x="601" y="1438"/>
                  <a:pt x="605" y="1434"/>
                </a:cubicBezTo>
                <a:cubicBezTo>
                  <a:pt x="601" y="1433"/>
                  <a:pt x="597" y="1432"/>
                  <a:pt x="592" y="1430"/>
                </a:cubicBezTo>
                <a:cubicBezTo>
                  <a:pt x="603" y="1425"/>
                  <a:pt x="611" y="1421"/>
                  <a:pt x="619" y="1417"/>
                </a:cubicBezTo>
                <a:cubicBezTo>
                  <a:pt x="614" y="1413"/>
                  <a:pt x="609" y="1412"/>
                  <a:pt x="604" y="1412"/>
                </a:cubicBezTo>
                <a:cubicBezTo>
                  <a:pt x="545" y="1415"/>
                  <a:pt x="509" y="1468"/>
                  <a:pt x="526" y="1527"/>
                </a:cubicBezTo>
                <a:cubicBezTo>
                  <a:pt x="544" y="1585"/>
                  <a:pt x="588" y="1612"/>
                  <a:pt x="645" y="1623"/>
                </a:cubicBezTo>
                <a:cubicBezTo>
                  <a:pt x="680" y="1629"/>
                  <a:pt x="714" y="1625"/>
                  <a:pt x="744" y="1603"/>
                </a:cubicBezTo>
                <a:cubicBezTo>
                  <a:pt x="771" y="1584"/>
                  <a:pt x="784" y="1557"/>
                  <a:pt x="782" y="1522"/>
                </a:cubicBezTo>
                <a:cubicBezTo>
                  <a:pt x="773" y="1529"/>
                  <a:pt x="766" y="1534"/>
                  <a:pt x="759" y="1539"/>
                </a:cubicBezTo>
                <a:cubicBezTo>
                  <a:pt x="758" y="1539"/>
                  <a:pt x="758" y="1539"/>
                  <a:pt x="757" y="1539"/>
                </a:cubicBezTo>
                <a:cubicBezTo>
                  <a:pt x="753" y="1542"/>
                  <a:pt x="750" y="1544"/>
                  <a:pt x="746" y="1547"/>
                </a:cubicBezTo>
                <a:cubicBezTo>
                  <a:pt x="745" y="1543"/>
                  <a:pt x="743" y="1540"/>
                  <a:pt x="741" y="1535"/>
                </a:cubicBezTo>
                <a:cubicBezTo>
                  <a:pt x="738" y="1541"/>
                  <a:pt x="735" y="1546"/>
                  <a:pt x="732" y="1553"/>
                </a:cubicBezTo>
                <a:cubicBezTo>
                  <a:pt x="731" y="1546"/>
                  <a:pt x="731" y="1542"/>
                  <a:pt x="730" y="1539"/>
                </a:cubicBezTo>
                <a:cubicBezTo>
                  <a:pt x="716" y="1544"/>
                  <a:pt x="703" y="1549"/>
                  <a:pt x="690" y="1554"/>
                </a:cubicBezTo>
                <a:cubicBezTo>
                  <a:pt x="691" y="1551"/>
                  <a:pt x="691" y="1547"/>
                  <a:pt x="693" y="1539"/>
                </a:cubicBezTo>
                <a:cubicBezTo>
                  <a:pt x="685" y="1546"/>
                  <a:pt x="681" y="1550"/>
                  <a:pt x="673" y="1558"/>
                </a:cubicBezTo>
                <a:cubicBezTo>
                  <a:pt x="676" y="1549"/>
                  <a:pt x="678" y="1544"/>
                  <a:pt x="680" y="1538"/>
                </a:cubicBezTo>
                <a:cubicBezTo>
                  <a:pt x="675" y="1540"/>
                  <a:pt x="672" y="1541"/>
                  <a:pt x="669" y="1542"/>
                </a:cubicBezTo>
                <a:cubicBezTo>
                  <a:pt x="669" y="1539"/>
                  <a:pt x="669" y="1536"/>
                  <a:pt x="669" y="1533"/>
                </a:cubicBezTo>
                <a:cubicBezTo>
                  <a:pt x="663" y="1537"/>
                  <a:pt x="658" y="1541"/>
                  <a:pt x="651" y="1546"/>
                </a:cubicBezTo>
                <a:cubicBezTo>
                  <a:pt x="655" y="1537"/>
                  <a:pt x="657" y="1532"/>
                  <a:pt x="661" y="1522"/>
                </a:cubicBezTo>
                <a:cubicBezTo>
                  <a:pt x="652" y="1528"/>
                  <a:pt x="646" y="1532"/>
                  <a:pt x="639" y="1537"/>
                </a:cubicBezTo>
                <a:cubicBezTo>
                  <a:pt x="641" y="1531"/>
                  <a:pt x="642" y="1528"/>
                  <a:pt x="643" y="1523"/>
                </a:cubicBezTo>
                <a:cubicBezTo>
                  <a:pt x="639" y="1525"/>
                  <a:pt x="635" y="1527"/>
                  <a:pt x="629" y="1529"/>
                </a:cubicBezTo>
                <a:cubicBezTo>
                  <a:pt x="633" y="1522"/>
                  <a:pt x="636" y="1518"/>
                  <a:pt x="640" y="1510"/>
                </a:cubicBezTo>
                <a:cubicBezTo>
                  <a:pt x="630" y="1514"/>
                  <a:pt x="623" y="1517"/>
                  <a:pt x="614" y="1521"/>
                </a:cubicBezTo>
                <a:cubicBezTo>
                  <a:pt x="619" y="1514"/>
                  <a:pt x="623" y="1510"/>
                  <a:pt x="628" y="1503"/>
                </a:cubicBezTo>
                <a:cubicBezTo>
                  <a:pt x="620" y="1505"/>
                  <a:pt x="616" y="1507"/>
                  <a:pt x="608" y="1509"/>
                </a:cubicBezTo>
                <a:cubicBezTo>
                  <a:pt x="614" y="1502"/>
                  <a:pt x="618" y="1497"/>
                  <a:pt x="624" y="1490"/>
                </a:cubicBezTo>
                <a:cubicBezTo>
                  <a:pt x="614" y="1493"/>
                  <a:pt x="608" y="1495"/>
                  <a:pt x="599" y="1498"/>
                </a:cubicBezTo>
                <a:cubicBezTo>
                  <a:pt x="606" y="1491"/>
                  <a:pt x="609" y="1486"/>
                  <a:pt x="616" y="1478"/>
                </a:cubicBezTo>
                <a:cubicBezTo>
                  <a:pt x="606" y="1481"/>
                  <a:pt x="599" y="1483"/>
                  <a:pt x="588" y="1487"/>
                </a:cubicBezTo>
                <a:cubicBezTo>
                  <a:pt x="595" y="1481"/>
                  <a:pt x="598" y="1478"/>
                  <a:pt x="601" y="1476"/>
                </a:cubicBezTo>
                <a:cubicBezTo>
                  <a:pt x="603" y="1473"/>
                  <a:pt x="606" y="1470"/>
                  <a:pt x="611" y="1465"/>
                </a:cubicBezTo>
                <a:cubicBezTo>
                  <a:pt x="604" y="1467"/>
                  <a:pt x="599" y="1467"/>
                  <a:pt x="598" y="1468"/>
                </a:cubicBezTo>
                <a:cubicBezTo>
                  <a:pt x="599" y="1460"/>
                  <a:pt x="599" y="1453"/>
                  <a:pt x="600" y="1446"/>
                </a:cubicBezTo>
                <a:close/>
                <a:moveTo>
                  <a:pt x="1000" y="756"/>
                </a:moveTo>
                <a:cubicBezTo>
                  <a:pt x="1028" y="774"/>
                  <a:pt x="1058" y="776"/>
                  <a:pt x="1079" y="761"/>
                </a:cubicBezTo>
                <a:cubicBezTo>
                  <a:pt x="1102" y="744"/>
                  <a:pt x="1113" y="716"/>
                  <a:pt x="1105" y="688"/>
                </a:cubicBezTo>
                <a:cubicBezTo>
                  <a:pt x="1101" y="676"/>
                  <a:pt x="1103" y="667"/>
                  <a:pt x="1108" y="657"/>
                </a:cubicBezTo>
                <a:cubicBezTo>
                  <a:pt x="1127" y="618"/>
                  <a:pt x="1115" y="589"/>
                  <a:pt x="1076" y="574"/>
                </a:cubicBezTo>
                <a:cubicBezTo>
                  <a:pt x="1072" y="572"/>
                  <a:pt x="1068" y="572"/>
                  <a:pt x="1066" y="570"/>
                </a:cubicBezTo>
                <a:cubicBezTo>
                  <a:pt x="1062" y="567"/>
                  <a:pt x="1058" y="563"/>
                  <a:pt x="1057" y="559"/>
                </a:cubicBezTo>
                <a:cubicBezTo>
                  <a:pt x="1050" y="525"/>
                  <a:pt x="1029" y="507"/>
                  <a:pt x="993" y="507"/>
                </a:cubicBezTo>
                <a:cubicBezTo>
                  <a:pt x="963" y="507"/>
                  <a:pt x="937" y="530"/>
                  <a:pt x="931" y="563"/>
                </a:cubicBezTo>
                <a:cubicBezTo>
                  <a:pt x="939" y="557"/>
                  <a:pt x="946" y="552"/>
                  <a:pt x="954" y="545"/>
                </a:cubicBezTo>
                <a:cubicBezTo>
                  <a:pt x="953" y="551"/>
                  <a:pt x="953" y="555"/>
                  <a:pt x="951" y="560"/>
                </a:cubicBezTo>
                <a:cubicBezTo>
                  <a:pt x="957" y="558"/>
                  <a:pt x="961" y="556"/>
                  <a:pt x="967" y="552"/>
                </a:cubicBezTo>
                <a:cubicBezTo>
                  <a:pt x="963" y="560"/>
                  <a:pt x="961" y="564"/>
                  <a:pt x="957" y="572"/>
                </a:cubicBezTo>
                <a:cubicBezTo>
                  <a:pt x="965" y="568"/>
                  <a:pt x="969" y="566"/>
                  <a:pt x="976" y="563"/>
                </a:cubicBezTo>
                <a:cubicBezTo>
                  <a:pt x="972" y="570"/>
                  <a:pt x="969" y="575"/>
                  <a:pt x="965" y="582"/>
                </a:cubicBezTo>
                <a:cubicBezTo>
                  <a:pt x="973" y="579"/>
                  <a:pt x="979" y="577"/>
                  <a:pt x="989" y="573"/>
                </a:cubicBezTo>
                <a:cubicBezTo>
                  <a:pt x="981" y="582"/>
                  <a:pt x="976" y="588"/>
                  <a:pt x="968" y="597"/>
                </a:cubicBezTo>
                <a:cubicBezTo>
                  <a:pt x="981" y="593"/>
                  <a:pt x="988" y="590"/>
                  <a:pt x="1000" y="587"/>
                </a:cubicBezTo>
                <a:cubicBezTo>
                  <a:pt x="992" y="593"/>
                  <a:pt x="988" y="597"/>
                  <a:pt x="980" y="604"/>
                </a:cubicBezTo>
                <a:cubicBezTo>
                  <a:pt x="992" y="601"/>
                  <a:pt x="1000" y="599"/>
                  <a:pt x="1008" y="598"/>
                </a:cubicBezTo>
                <a:cubicBezTo>
                  <a:pt x="1008" y="598"/>
                  <a:pt x="1008" y="599"/>
                  <a:pt x="1008" y="600"/>
                </a:cubicBezTo>
                <a:cubicBezTo>
                  <a:pt x="1003" y="604"/>
                  <a:pt x="998" y="608"/>
                  <a:pt x="989" y="614"/>
                </a:cubicBezTo>
                <a:cubicBezTo>
                  <a:pt x="1001" y="612"/>
                  <a:pt x="1008" y="612"/>
                  <a:pt x="1016" y="611"/>
                </a:cubicBezTo>
                <a:cubicBezTo>
                  <a:pt x="1016" y="612"/>
                  <a:pt x="1016" y="613"/>
                  <a:pt x="1016" y="613"/>
                </a:cubicBezTo>
                <a:cubicBezTo>
                  <a:pt x="1011" y="616"/>
                  <a:pt x="1007" y="620"/>
                  <a:pt x="997" y="625"/>
                </a:cubicBezTo>
                <a:cubicBezTo>
                  <a:pt x="1009" y="624"/>
                  <a:pt x="1016" y="624"/>
                  <a:pt x="1027" y="623"/>
                </a:cubicBezTo>
                <a:cubicBezTo>
                  <a:pt x="1016" y="630"/>
                  <a:pt x="1008" y="635"/>
                  <a:pt x="1001" y="640"/>
                </a:cubicBezTo>
                <a:cubicBezTo>
                  <a:pt x="1001" y="641"/>
                  <a:pt x="1001" y="642"/>
                  <a:pt x="1002" y="643"/>
                </a:cubicBezTo>
                <a:cubicBezTo>
                  <a:pt x="1010" y="643"/>
                  <a:pt x="1019" y="642"/>
                  <a:pt x="1028" y="641"/>
                </a:cubicBezTo>
                <a:cubicBezTo>
                  <a:pt x="1028" y="642"/>
                  <a:pt x="1028" y="643"/>
                  <a:pt x="1028" y="644"/>
                </a:cubicBezTo>
                <a:cubicBezTo>
                  <a:pt x="1021" y="647"/>
                  <a:pt x="1013" y="651"/>
                  <a:pt x="1006" y="654"/>
                </a:cubicBezTo>
                <a:cubicBezTo>
                  <a:pt x="1007" y="656"/>
                  <a:pt x="1007" y="657"/>
                  <a:pt x="1008" y="658"/>
                </a:cubicBezTo>
                <a:cubicBezTo>
                  <a:pt x="1014" y="658"/>
                  <a:pt x="1020" y="658"/>
                  <a:pt x="1029" y="658"/>
                </a:cubicBezTo>
                <a:cubicBezTo>
                  <a:pt x="1020" y="662"/>
                  <a:pt x="1015" y="665"/>
                  <a:pt x="1005" y="670"/>
                </a:cubicBezTo>
                <a:cubicBezTo>
                  <a:pt x="1016" y="671"/>
                  <a:pt x="1022" y="671"/>
                  <a:pt x="1033" y="673"/>
                </a:cubicBezTo>
                <a:cubicBezTo>
                  <a:pt x="1022" y="676"/>
                  <a:pt x="1014" y="678"/>
                  <a:pt x="1002" y="682"/>
                </a:cubicBezTo>
                <a:cubicBezTo>
                  <a:pt x="1015" y="684"/>
                  <a:pt x="1023" y="686"/>
                  <a:pt x="1035" y="687"/>
                </a:cubicBezTo>
                <a:cubicBezTo>
                  <a:pt x="1025" y="690"/>
                  <a:pt x="1019" y="692"/>
                  <a:pt x="1010" y="694"/>
                </a:cubicBezTo>
                <a:cubicBezTo>
                  <a:pt x="1017" y="697"/>
                  <a:pt x="1022" y="699"/>
                  <a:pt x="1028" y="701"/>
                </a:cubicBezTo>
                <a:cubicBezTo>
                  <a:pt x="1021" y="704"/>
                  <a:pt x="1015" y="706"/>
                  <a:pt x="1008" y="708"/>
                </a:cubicBezTo>
                <a:cubicBezTo>
                  <a:pt x="1016" y="711"/>
                  <a:pt x="1021" y="713"/>
                  <a:pt x="1029" y="716"/>
                </a:cubicBezTo>
                <a:cubicBezTo>
                  <a:pt x="1022" y="718"/>
                  <a:pt x="1018" y="719"/>
                  <a:pt x="1010" y="720"/>
                </a:cubicBezTo>
                <a:cubicBezTo>
                  <a:pt x="1017" y="724"/>
                  <a:pt x="1020" y="725"/>
                  <a:pt x="1024" y="728"/>
                </a:cubicBezTo>
                <a:cubicBezTo>
                  <a:pt x="1018" y="730"/>
                  <a:pt x="1013" y="731"/>
                  <a:pt x="1007" y="733"/>
                </a:cubicBezTo>
                <a:cubicBezTo>
                  <a:pt x="1011" y="736"/>
                  <a:pt x="1013" y="739"/>
                  <a:pt x="1017" y="742"/>
                </a:cubicBezTo>
                <a:cubicBezTo>
                  <a:pt x="1011" y="743"/>
                  <a:pt x="1008" y="744"/>
                  <a:pt x="1004" y="745"/>
                </a:cubicBezTo>
                <a:cubicBezTo>
                  <a:pt x="1007" y="748"/>
                  <a:pt x="1009" y="751"/>
                  <a:pt x="1011" y="753"/>
                </a:cubicBezTo>
                <a:cubicBezTo>
                  <a:pt x="1007" y="754"/>
                  <a:pt x="1004" y="755"/>
                  <a:pt x="1000" y="756"/>
                </a:cubicBezTo>
                <a:close/>
                <a:moveTo>
                  <a:pt x="826" y="499"/>
                </a:moveTo>
                <a:cubicBezTo>
                  <a:pt x="833" y="504"/>
                  <a:pt x="838" y="508"/>
                  <a:pt x="844" y="512"/>
                </a:cubicBezTo>
                <a:cubicBezTo>
                  <a:pt x="846" y="507"/>
                  <a:pt x="847" y="502"/>
                  <a:pt x="849" y="493"/>
                </a:cubicBezTo>
                <a:cubicBezTo>
                  <a:pt x="852" y="503"/>
                  <a:pt x="854" y="510"/>
                  <a:pt x="857" y="521"/>
                </a:cubicBezTo>
                <a:cubicBezTo>
                  <a:pt x="860" y="509"/>
                  <a:pt x="862" y="502"/>
                  <a:pt x="864" y="492"/>
                </a:cubicBezTo>
                <a:cubicBezTo>
                  <a:pt x="866" y="503"/>
                  <a:pt x="868" y="511"/>
                  <a:pt x="871" y="522"/>
                </a:cubicBezTo>
                <a:cubicBezTo>
                  <a:pt x="874" y="512"/>
                  <a:pt x="876" y="505"/>
                  <a:pt x="879" y="495"/>
                </a:cubicBezTo>
                <a:cubicBezTo>
                  <a:pt x="881" y="507"/>
                  <a:pt x="882" y="515"/>
                  <a:pt x="884" y="528"/>
                </a:cubicBezTo>
                <a:cubicBezTo>
                  <a:pt x="889" y="516"/>
                  <a:pt x="891" y="509"/>
                  <a:pt x="896" y="498"/>
                </a:cubicBezTo>
                <a:cubicBezTo>
                  <a:pt x="896" y="507"/>
                  <a:pt x="896" y="512"/>
                  <a:pt x="896" y="517"/>
                </a:cubicBezTo>
                <a:cubicBezTo>
                  <a:pt x="899" y="514"/>
                  <a:pt x="901" y="512"/>
                  <a:pt x="905" y="509"/>
                </a:cubicBezTo>
                <a:cubicBezTo>
                  <a:pt x="905" y="518"/>
                  <a:pt x="905" y="526"/>
                  <a:pt x="904" y="538"/>
                </a:cubicBezTo>
                <a:cubicBezTo>
                  <a:pt x="910" y="528"/>
                  <a:pt x="913" y="522"/>
                  <a:pt x="917" y="516"/>
                </a:cubicBezTo>
                <a:cubicBezTo>
                  <a:pt x="918" y="516"/>
                  <a:pt x="919" y="516"/>
                  <a:pt x="920" y="517"/>
                </a:cubicBezTo>
                <a:cubicBezTo>
                  <a:pt x="917" y="527"/>
                  <a:pt x="915" y="537"/>
                  <a:pt x="912" y="551"/>
                </a:cubicBezTo>
                <a:cubicBezTo>
                  <a:pt x="937" y="533"/>
                  <a:pt x="948" y="511"/>
                  <a:pt x="949" y="484"/>
                </a:cubicBezTo>
                <a:cubicBezTo>
                  <a:pt x="951" y="451"/>
                  <a:pt x="937" y="435"/>
                  <a:pt x="903" y="430"/>
                </a:cubicBezTo>
                <a:cubicBezTo>
                  <a:pt x="893" y="429"/>
                  <a:pt x="882" y="424"/>
                  <a:pt x="873" y="419"/>
                </a:cubicBezTo>
                <a:cubicBezTo>
                  <a:pt x="851" y="405"/>
                  <a:pt x="829" y="403"/>
                  <a:pt x="812" y="420"/>
                </a:cubicBezTo>
                <a:cubicBezTo>
                  <a:pt x="798" y="433"/>
                  <a:pt x="784" y="441"/>
                  <a:pt x="765" y="438"/>
                </a:cubicBezTo>
                <a:cubicBezTo>
                  <a:pt x="760" y="438"/>
                  <a:pt x="755" y="440"/>
                  <a:pt x="751" y="441"/>
                </a:cubicBezTo>
                <a:cubicBezTo>
                  <a:pt x="721" y="449"/>
                  <a:pt x="707" y="472"/>
                  <a:pt x="711" y="506"/>
                </a:cubicBezTo>
                <a:cubicBezTo>
                  <a:pt x="714" y="535"/>
                  <a:pt x="739" y="561"/>
                  <a:pt x="767" y="562"/>
                </a:cubicBezTo>
                <a:cubicBezTo>
                  <a:pt x="761" y="551"/>
                  <a:pt x="755" y="542"/>
                  <a:pt x="748" y="532"/>
                </a:cubicBezTo>
                <a:cubicBezTo>
                  <a:pt x="749" y="531"/>
                  <a:pt x="750" y="531"/>
                  <a:pt x="750" y="530"/>
                </a:cubicBezTo>
                <a:cubicBezTo>
                  <a:pt x="755" y="534"/>
                  <a:pt x="760" y="537"/>
                  <a:pt x="768" y="543"/>
                </a:cubicBezTo>
                <a:cubicBezTo>
                  <a:pt x="764" y="533"/>
                  <a:pt x="761" y="526"/>
                  <a:pt x="757" y="516"/>
                </a:cubicBezTo>
                <a:cubicBezTo>
                  <a:pt x="765" y="523"/>
                  <a:pt x="769" y="526"/>
                  <a:pt x="776" y="531"/>
                </a:cubicBezTo>
                <a:cubicBezTo>
                  <a:pt x="773" y="523"/>
                  <a:pt x="772" y="518"/>
                  <a:pt x="769" y="510"/>
                </a:cubicBezTo>
                <a:cubicBezTo>
                  <a:pt x="776" y="517"/>
                  <a:pt x="780" y="522"/>
                  <a:pt x="787" y="529"/>
                </a:cubicBezTo>
                <a:cubicBezTo>
                  <a:pt x="785" y="519"/>
                  <a:pt x="784" y="511"/>
                  <a:pt x="783" y="501"/>
                </a:cubicBezTo>
                <a:cubicBezTo>
                  <a:pt x="788" y="509"/>
                  <a:pt x="792" y="513"/>
                  <a:pt x="798" y="521"/>
                </a:cubicBezTo>
                <a:cubicBezTo>
                  <a:pt x="798" y="512"/>
                  <a:pt x="798" y="506"/>
                  <a:pt x="798" y="497"/>
                </a:cubicBezTo>
                <a:cubicBezTo>
                  <a:pt x="803" y="506"/>
                  <a:pt x="806" y="511"/>
                  <a:pt x="811" y="520"/>
                </a:cubicBezTo>
                <a:cubicBezTo>
                  <a:pt x="812" y="511"/>
                  <a:pt x="813" y="506"/>
                  <a:pt x="813" y="498"/>
                </a:cubicBezTo>
                <a:cubicBezTo>
                  <a:pt x="817" y="507"/>
                  <a:pt x="819" y="512"/>
                  <a:pt x="823" y="521"/>
                </a:cubicBezTo>
                <a:cubicBezTo>
                  <a:pt x="825" y="511"/>
                  <a:pt x="825" y="505"/>
                  <a:pt x="826" y="499"/>
                </a:cubicBezTo>
                <a:close/>
                <a:moveTo>
                  <a:pt x="700" y="828"/>
                </a:moveTo>
                <a:cubicBezTo>
                  <a:pt x="694" y="828"/>
                  <a:pt x="691" y="828"/>
                  <a:pt x="687" y="828"/>
                </a:cubicBezTo>
                <a:cubicBezTo>
                  <a:pt x="689" y="825"/>
                  <a:pt x="691" y="822"/>
                  <a:pt x="693" y="819"/>
                </a:cubicBezTo>
                <a:cubicBezTo>
                  <a:pt x="687" y="818"/>
                  <a:pt x="684" y="817"/>
                  <a:pt x="679" y="817"/>
                </a:cubicBezTo>
                <a:cubicBezTo>
                  <a:pt x="687" y="812"/>
                  <a:pt x="693" y="809"/>
                  <a:pt x="699" y="806"/>
                </a:cubicBezTo>
                <a:cubicBezTo>
                  <a:pt x="699" y="804"/>
                  <a:pt x="698" y="802"/>
                  <a:pt x="698" y="800"/>
                </a:cubicBezTo>
                <a:cubicBezTo>
                  <a:pt x="680" y="802"/>
                  <a:pt x="662" y="802"/>
                  <a:pt x="644" y="807"/>
                </a:cubicBezTo>
                <a:cubicBezTo>
                  <a:pt x="614" y="814"/>
                  <a:pt x="603" y="835"/>
                  <a:pt x="613" y="865"/>
                </a:cubicBezTo>
                <a:cubicBezTo>
                  <a:pt x="620" y="890"/>
                  <a:pt x="631" y="898"/>
                  <a:pt x="659" y="899"/>
                </a:cubicBezTo>
                <a:cubicBezTo>
                  <a:pt x="666" y="913"/>
                  <a:pt x="671" y="926"/>
                  <a:pt x="678" y="938"/>
                </a:cubicBezTo>
                <a:cubicBezTo>
                  <a:pt x="690" y="956"/>
                  <a:pt x="707" y="968"/>
                  <a:pt x="728" y="961"/>
                </a:cubicBezTo>
                <a:cubicBezTo>
                  <a:pt x="753" y="952"/>
                  <a:pt x="776" y="950"/>
                  <a:pt x="803" y="956"/>
                </a:cubicBezTo>
                <a:cubicBezTo>
                  <a:pt x="826" y="962"/>
                  <a:pt x="846" y="944"/>
                  <a:pt x="858" y="917"/>
                </a:cubicBezTo>
                <a:cubicBezTo>
                  <a:pt x="866" y="899"/>
                  <a:pt x="862" y="884"/>
                  <a:pt x="848" y="867"/>
                </a:cubicBezTo>
                <a:cubicBezTo>
                  <a:pt x="847" y="876"/>
                  <a:pt x="846" y="882"/>
                  <a:pt x="845" y="891"/>
                </a:cubicBezTo>
                <a:cubicBezTo>
                  <a:pt x="841" y="884"/>
                  <a:pt x="838" y="879"/>
                  <a:pt x="835" y="872"/>
                </a:cubicBezTo>
                <a:cubicBezTo>
                  <a:pt x="832" y="880"/>
                  <a:pt x="831" y="886"/>
                  <a:pt x="828" y="895"/>
                </a:cubicBezTo>
                <a:cubicBezTo>
                  <a:pt x="827" y="888"/>
                  <a:pt x="826" y="884"/>
                  <a:pt x="824" y="877"/>
                </a:cubicBezTo>
                <a:cubicBezTo>
                  <a:pt x="821" y="883"/>
                  <a:pt x="819" y="886"/>
                  <a:pt x="817" y="889"/>
                </a:cubicBezTo>
                <a:cubicBezTo>
                  <a:pt x="816" y="887"/>
                  <a:pt x="815" y="885"/>
                  <a:pt x="813" y="882"/>
                </a:cubicBezTo>
                <a:cubicBezTo>
                  <a:pt x="811" y="885"/>
                  <a:pt x="810" y="887"/>
                  <a:pt x="807" y="891"/>
                </a:cubicBezTo>
                <a:cubicBezTo>
                  <a:pt x="805" y="886"/>
                  <a:pt x="804" y="883"/>
                  <a:pt x="802" y="877"/>
                </a:cubicBezTo>
                <a:cubicBezTo>
                  <a:pt x="800" y="883"/>
                  <a:pt x="798" y="887"/>
                  <a:pt x="796" y="893"/>
                </a:cubicBezTo>
                <a:cubicBezTo>
                  <a:pt x="794" y="885"/>
                  <a:pt x="793" y="880"/>
                  <a:pt x="792" y="869"/>
                </a:cubicBezTo>
                <a:cubicBezTo>
                  <a:pt x="787" y="881"/>
                  <a:pt x="785" y="888"/>
                  <a:pt x="781" y="898"/>
                </a:cubicBezTo>
                <a:cubicBezTo>
                  <a:pt x="780" y="887"/>
                  <a:pt x="779" y="880"/>
                  <a:pt x="778" y="868"/>
                </a:cubicBezTo>
                <a:cubicBezTo>
                  <a:pt x="773" y="881"/>
                  <a:pt x="770" y="888"/>
                  <a:pt x="767" y="895"/>
                </a:cubicBezTo>
                <a:cubicBezTo>
                  <a:pt x="766" y="895"/>
                  <a:pt x="765" y="895"/>
                  <a:pt x="764" y="895"/>
                </a:cubicBezTo>
                <a:cubicBezTo>
                  <a:pt x="764" y="887"/>
                  <a:pt x="764" y="878"/>
                  <a:pt x="764" y="867"/>
                </a:cubicBezTo>
                <a:cubicBezTo>
                  <a:pt x="759" y="876"/>
                  <a:pt x="756" y="881"/>
                  <a:pt x="751" y="889"/>
                </a:cubicBezTo>
                <a:cubicBezTo>
                  <a:pt x="751" y="879"/>
                  <a:pt x="752" y="872"/>
                  <a:pt x="753" y="862"/>
                </a:cubicBezTo>
                <a:cubicBezTo>
                  <a:pt x="745" y="872"/>
                  <a:pt x="740" y="878"/>
                  <a:pt x="736" y="885"/>
                </a:cubicBezTo>
                <a:cubicBezTo>
                  <a:pt x="735" y="884"/>
                  <a:pt x="734" y="884"/>
                  <a:pt x="734" y="884"/>
                </a:cubicBezTo>
                <a:cubicBezTo>
                  <a:pt x="736" y="876"/>
                  <a:pt x="738" y="868"/>
                  <a:pt x="742" y="856"/>
                </a:cubicBezTo>
                <a:cubicBezTo>
                  <a:pt x="734" y="862"/>
                  <a:pt x="729" y="866"/>
                  <a:pt x="724" y="870"/>
                </a:cubicBezTo>
                <a:cubicBezTo>
                  <a:pt x="724" y="866"/>
                  <a:pt x="724" y="863"/>
                  <a:pt x="724" y="859"/>
                </a:cubicBezTo>
                <a:cubicBezTo>
                  <a:pt x="719" y="862"/>
                  <a:pt x="715" y="865"/>
                  <a:pt x="709" y="869"/>
                </a:cubicBezTo>
                <a:cubicBezTo>
                  <a:pt x="713" y="860"/>
                  <a:pt x="716" y="855"/>
                  <a:pt x="721" y="844"/>
                </a:cubicBezTo>
                <a:cubicBezTo>
                  <a:pt x="710" y="850"/>
                  <a:pt x="704" y="853"/>
                  <a:pt x="694" y="859"/>
                </a:cubicBezTo>
                <a:cubicBezTo>
                  <a:pt x="701" y="849"/>
                  <a:pt x="705" y="844"/>
                  <a:pt x="711" y="836"/>
                </a:cubicBezTo>
                <a:cubicBezTo>
                  <a:pt x="701" y="839"/>
                  <a:pt x="695" y="841"/>
                  <a:pt x="684" y="844"/>
                </a:cubicBezTo>
                <a:cubicBezTo>
                  <a:pt x="691" y="838"/>
                  <a:pt x="694" y="834"/>
                  <a:pt x="700" y="828"/>
                </a:cubicBezTo>
                <a:close/>
                <a:moveTo>
                  <a:pt x="705" y="576"/>
                </a:moveTo>
                <a:cubicBezTo>
                  <a:pt x="714" y="581"/>
                  <a:pt x="720" y="584"/>
                  <a:pt x="729" y="589"/>
                </a:cubicBezTo>
                <a:cubicBezTo>
                  <a:pt x="726" y="582"/>
                  <a:pt x="725" y="578"/>
                  <a:pt x="723" y="573"/>
                </a:cubicBezTo>
                <a:cubicBezTo>
                  <a:pt x="729" y="577"/>
                  <a:pt x="733" y="580"/>
                  <a:pt x="739" y="584"/>
                </a:cubicBezTo>
                <a:cubicBezTo>
                  <a:pt x="727" y="540"/>
                  <a:pt x="689" y="518"/>
                  <a:pt x="643" y="526"/>
                </a:cubicBezTo>
                <a:cubicBezTo>
                  <a:pt x="626" y="529"/>
                  <a:pt x="614" y="538"/>
                  <a:pt x="611" y="555"/>
                </a:cubicBezTo>
                <a:cubicBezTo>
                  <a:pt x="608" y="571"/>
                  <a:pt x="598" y="577"/>
                  <a:pt x="586" y="584"/>
                </a:cubicBezTo>
                <a:cubicBezTo>
                  <a:pt x="548" y="604"/>
                  <a:pt x="541" y="633"/>
                  <a:pt x="564" y="668"/>
                </a:cubicBezTo>
                <a:cubicBezTo>
                  <a:pt x="569" y="676"/>
                  <a:pt x="571" y="688"/>
                  <a:pt x="571" y="698"/>
                </a:cubicBezTo>
                <a:cubicBezTo>
                  <a:pt x="571" y="747"/>
                  <a:pt x="609" y="774"/>
                  <a:pt x="656" y="754"/>
                </a:cubicBezTo>
                <a:cubicBezTo>
                  <a:pt x="649" y="753"/>
                  <a:pt x="643" y="751"/>
                  <a:pt x="635" y="749"/>
                </a:cubicBezTo>
                <a:cubicBezTo>
                  <a:pt x="639" y="746"/>
                  <a:pt x="642" y="744"/>
                  <a:pt x="646" y="741"/>
                </a:cubicBezTo>
                <a:cubicBezTo>
                  <a:pt x="639" y="736"/>
                  <a:pt x="633" y="731"/>
                  <a:pt x="627" y="726"/>
                </a:cubicBezTo>
                <a:cubicBezTo>
                  <a:pt x="636" y="723"/>
                  <a:pt x="638" y="710"/>
                  <a:pt x="630" y="704"/>
                </a:cubicBezTo>
                <a:cubicBezTo>
                  <a:pt x="633" y="702"/>
                  <a:pt x="637" y="700"/>
                  <a:pt x="641" y="698"/>
                </a:cubicBezTo>
                <a:cubicBezTo>
                  <a:pt x="634" y="695"/>
                  <a:pt x="629" y="693"/>
                  <a:pt x="623" y="690"/>
                </a:cubicBezTo>
                <a:cubicBezTo>
                  <a:pt x="629" y="688"/>
                  <a:pt x="632" y="687"/>
                  <a:pt x="639" y="685"/>
                </a:cubicBezTo>
                <a:cubicBezTo>
                  <a:pt x="632" y="681"/>
                  <a:pt x="627" y="678"/>
                  <a:pt x="618" y="673"/>
                </a:cubicBezTo>
                <a:cubicBezTo>
                  <a:pt x="629" y="673"/>
                  <a:pt x="636" y="673"/>
                  <a:pt x="647" y="673"/>
                </a:cubicBezTo>
                <a:cubicBezTo>
                  <a:pt x="639" y="667"/>
                  <a:pt x="634" y="664"/>
                  <a:pt x="626" y="659"/>
                </a:cubicBezTo>
                <a:cubicBezTo>
                  <a:pt x="634" y="660"/>
                  <a:pt x="639" y="660"/>
                  <a:pt x="646" y="661"/>
                </a:cubicBezTo>
                <a:cubicBezTo>
                  <a:pt x="642" y="657"/>
                  <a:pt x="640" y="654"/>
                  <a:pt x="638" y="651"/>
                </a:cubicBezTo>
                <a:cubicBezTo>
                  <a:pt x="644" y="651"/>
                  <a:pt x="648" y="651"/>
                  <a:pt x="652" y="651"/>
                </a:cubicBezTo>
                <a:cubicBezTo>
                  <a:pt x="653" y="650"/>
                  <a:pt x="654" y="648"/>
                  <a:pt x="656" y="646"/>
                </a:cubicBezTo>
                <a:cubicBezTo>
                  <a:pt x="648" y="642"/>
                  <a:pt x="641" y="637"/>
                  <a:pt x="634" y="632"/>
                </a:cubicBezTo>
                <a:cubicBezTo>
                  <a:pt x="635" y="631"/>
                  <a:pt x="636" y="631"/>
                  <a:pt x="636" y="630"/>
                </a:cubicBezTo>
                <a:cubicBezTo>
                  <a:pt x="642" y="632"/>
                  <a:pt x="647" y="633"/>
                  <a:pt x="655" y="636"/>
                </a:cubicBezTo>
                <a:cubicBezTo>
                  <a:pt x="651" y="630"/>
                  <a:pt x="649" y="626"/>
                  <a:pt x="646" y="621"/>
                </a:cubicBezTo>
                <a:cubicBezTo>
                  <a:pt x="653" y="623"/>
                  <a:pt x="658" y="624"/>
                  <a:pt x="664" y="625"/>
                </a:cubicBezTo>
                <a:cubicBezTo>
                  <a:pt x="659" y="619"/>
                  <a:pt x="656" y="614"/>
                  <a:pt x="652" y="608"/>
                </a:cubicBezTo>
                <a:cubicBezTo>
                  <a:pt x="657" y="609"/>
                  <a:pt x="660" y="610"/>
                  <a:pt x="664" y="611"/>
                </a:cubicBezTo>
                <a:cubicBezTo>
                  <a:pt x="664" y="607"/>
                  <a:pt x="663" y="604"/>
                  <a:pt x="662" y="599"/>
                </a:cubicBezTo>
                <a:cubicBezTo>
                  <a:pt x="669" y="601"/>
                  <a:pt x="673" y="603"/>
                  <a:pt x="682" y="606"/>
                </a:cubicBezTo>
                <a:cubicBezTo>
                  <a:pt x="677" y="600"/>
                  <a:pt x="674" y="596"/>
                  <a:pt x="669" y="588"/>
                </a:cubicBezTo>
                <a:cubicBezTo>
                  <a:pt x="678" y="593"/>
                  <a:pt x="683" y="596"/>
                  <a:pt x="693" y="601"/>
                </a:cubicBezTo>
                <a:cubicBezTo>
                  <a:pt x="688" y="593"/>
                  <a:pt x="685" y="589"/>
                  <a:pt x="683" y="586"/>
                </a:cubicBezTo>
                <a:cubicBezTo>
                  <a:pt x="692" y="586"/>
                  <a:pt x="700" y="587"/>
                  <a:pt x="709" y="588"/>
                </a:cubicBezTo>
                <a:cubicBezTo>
                  <a:pt x="708" y="585"/>
                  <a:pt x="706" y="581"/>
                  <a:pt x="705" y="576"/>
                </a:cubicBezTo>
                <a:close/>
                <a:moveTo>
                  <a:pt x="1049" y="307"/>
                </a:moveTo>
                <a:cubicBezTo>
                  <a:pt x="1041" y="304"/>
                  <a:pt x="1036" y="302"/>
                  <a:pt x="1030" y="300"/>
                </a:cubicBezTo>
                <a:cubicBezTo>
                  <a:pt x="1034" y="299"/>
                  <a:pt x="1038" y="298"/>
                  <a:pt x="1045" y="295"/>
                </a:cubicBezTo>
                <a:cubicBezTo>
                  <a:pt x="1036" y="293"/>
                  <a:pt x="1031" y="291"/>
                  <a:pt x="1025" y="289"/>
                </a:cubicBezTo>
                <a:cubicBezTo>
                  <a:pt x="1032" y="287"/>
                  <a:pt x="1039" y="285"/>
                  <a:pt x="1048" y="283"/>
                </a:cubicBezTo>
                <a:cubicBezTo>
                  <a:pt x="1040" y="279"/>
                  <a:pt x="1035" y="277"/>
                  <a:pt x="1028" y="274"/>
                </a:cubicBezTo>
                <a:cubicBezTo>
                  <a:pt x="1036" y="273"/>
                  <a:pt x="1042" y="272"/>
                  <a:pt x="1051" y="271"/>
                </a:cubicBezTo>
                <a:cubicBezTo>
                  <a:pt x="1042" y="266"/>
                  <a:pt x="1037" y="263"/>
                  <a:pt x="1030" y="260"/>
                </a:cubicBezTo>
                <a:cubicBezTo>
                  <a:pt x="1038" y="259"/>
                  <a:pt x="1044" y="259"/>
                  <a:pt x="1051" y="258"/>
                </a:cubicBezTo>
                <a:cubicBezTo>
                  <a:pt x="1047" y="254"/>
                  <a:pt x="1045" y="252"/>
                  <a:pt x="1041" y="248"/>
                </a:cubicBezTo>
                <a:cubicBezTo>
                  <a:pt x="1048" y="249"/>
                  <a:pt x="1054" y="249"/>
                  <a:pt x="1060" y="250"/>
                </a:cubicBezTo>
                <a:cubicBezTo>
                  <a:pt x="1061" y="249"/>
                  <a:pt x="1062" y="248"/>
                  <a:pt x="1063" y="246"/>
                </a:cubicBezTo>
                <a:cubicBezTo>
                  <a:pt x="1057" y="243"/>
                  <a:pt x="1052" y="239"/>
                  <a:pt x="1042" y="233"/>
                </a:cubicBezTo>
                <a:cubicBezTo>
                  <a:pt x="1053" y="235"/>
                  <a:pt x="1058" y="236"/>
                  <a:pt x="1063" y="237"/>
                </a:cubicBezTo>
                <a:cubicBezTo>
                  <a:pt x="1064" y="235"/>
                  <a:pt x="1065" y="234"/>
                  <a:pt x="1066" y="232"/>
                </a:cubicBezTo>
                <a:cubicBezTo>
                  <a:pt x="1061" y="230"/>
                  <a:pt x="1055" y="227"/>
                  <a:pt x="1050" y="225"/>
                </a:cubicBezTo>
                <a:cubicBezTo>
                  <a:pt x="1051" y="223"/>
                  <a:pt x="1052" y="222"/>
                  <a:pt x="1053" y="221"/>
                </a:cubicBezTo>
                <a:cubicBezTo>
                  <a:pt x="1059" y="224"/>
                  <a:pt x="1065" y="226"/>
                  <a:pt x="1074" y="230"/>
                </a:cubicBezTo>
                <a:cubicBezTo>
                  <a:pt x="1069" y="222"/>
                  <a:pt x="1065" y="216"/>
                  <a:pt x="1060" y="207"/>
                </a:cubicBezTo>
                <a:cubicBezTo>
                  <a:pt x="1070" y="213"/>
                  <a:pt x="1076" y="217"/>
                  <a:pt x="1085" y="222"/>
                </a:cubicBezTo>
                <a:cubicBezTo>
                  <a:pt x="1082" y="214"/>
                  <a:pt x="1080" y="210"/>
                  <a:pt x="1077" y="203"/>
                </a:cubicBezTo>
                <a:cubicBezTo>
                  <a:pt x="1082" y="206"/>
                  <a:pt x="1086" y="208"/>
                  <a:pt x="1090" y="211"/>
                </a:cubicBezTo>
                <a:cubicBezTo>
                  <a:pt x="1090" y="206"/>
                  <a:pt x="1090" y="203"/>
                  <a:pt x="1090" y="199"/>
                </a:cubicBezTo>
                <a:cubicBezTo>
                  <a:pt x="1096" y="203"/>
                  <a:pt x="1100" y="207"/>
                  <a:pt x="1107" y="214"/>
                </a:cubicBezTo>
                <a:cubicBezTo>
                  <a:pt x="1105" y="193"/>
                  <a:pt x="1097" y="179"/>
                  <a:pt x="1084" y="168"/>
                </a:cubicBezTo>
                <a:cubicBezTo>
                  <a:pt x="1052" y="142"/>
                  <a:pt x="1013" y="156"/>
                  <a:pt x="1004" y="195"/>
                </a:cubicBezTo>
                <a:cubicBezTo>
                  <a:pt x="1003" y="201"/>
                  <a:pt x="996" y="207"/>
                  <a:pt x="990" y="211"/>
                </a:cubicBezTo>
                <a:cubicBezTo>
                  <a:pt x="961" y="228"/>
                  <a:pt x="948" y="250"/>
                  <a:pt x="960" y="279"/>
                </a:cubicBezTo>
                <a:cubicBezTo>
                  <a:pt x="967" y="298"/>
                  <a:pt x="968" y="316"/>
                  <a:pt x="969" y="336"/>
                </a:cubicBezTo>
                <a:cubicBezTo>
                  <a:pt x="971" y="363"/>
                  <a:pt x="985" y="380"/>
                  <a:pt x="1007" y="386"/>
                </a:cubicBezTo>
                <a:cubicBezTo>
                  <a:pt x="1032" y="393"/>
                  <a:pt x="1060" y="383"/>
                  <a:pt x="1076" y="361"/>
                </a:cubicBezTo>
                <a:cubicBezTo>
                  <a:pt x="1066" y="363"/>
                  <a:pt x="1056" y="364"/>
                  <a:pt x="1044" y="366"/>
                </a:cubicBezTo>
                <a:cubicBezTo>
                  <a:pt x="1050" y="361"/>
                  <a:pt x="1053" y="359"/>
                  <a:pt x="1058" y="354"/>
                </a:cubicBezTo>
                <a:cubicBezTo>
                  <a:pt x="1050" y="354"/>
                  <a:pt x="1044" y="355"/>
                  <a:pt x="1036" y="355"/>
                </a:cubicBezTo>
                <a:cubicBezTo>
                  <a:pt x="1043" y="350"/>
                  <a:pt x="1048" y="347"/>
                  <a:pt x="1056" y="342"/>
                </a:cubicBezTo>
                <a:cubicBezTo>
                  <a:pt x="1046" y="342"/>
                  <a:pt x="1039" y="342"/>
                  <a:pt x="1031" y="342"/>
                </a:cubicBezTo>
                <a:cubicBezTo>
                  <a:pt x="1037" y="338"/>
                  <a:pt x="1041" y="336"/>
                  <a:pt x="1048" y="331"/>
                </a:cubicBezTo>
                <a:cubicBezTo>
                  <a:pt x="1039" y="330"/>
                  <a:pt x="1034" y="330"/>
                  <a:pt x="1025" y="329"/>
                </a:cubicBezTo>
                <a:cubicBezTo>
                  <a:pt x="1034" y="325"/>
                  <a:pt x="1039" y="322"/>
                  <a:pt x="1048" y="317"/>
                </a:cubicBezTo>
                <a:cubicBezTo>
                  <a:pt x="1040" y="316"/>
                  <a:pt x="1035" y="316"/>
                  <a:pt x="1026" y="314"/>
                </a:cubicBezTo>
                <a:cubicBezTo>
                  <a:pt x="1035" y="311"/>
                  <a:pt x="1041" y="309"/>
                  <a:pt x="1049" y="307"/>
                </a:cubicBezTo>
                <a:close/>
                <a:moveTo>
                  <a:pt x="564" y="970"/>
                </a:moveTo>
                <a:cubicBezTo>
                  <a:pt x="604" y="975"/>
                  <a:pt x="630" y="998"/>
                  <a:pt x="651" y="1028"/>
                </a:cubicBezTo>
                <a:cubicBezTo>
                  <a:pt x="656" y="1033"/>
                  <a:pt x="662" y="1038"/>
                  <a:pt x="666" y="1043"/>
                </a:cubicBezTo>
                <a:cubicBezTo>
                  <a:pt x="673" y="1052"/>
                  <a:pt x="680" y="1053"/>
                  <a:pt x="690" y="1048"/>
                </a:cubicBezTo>
                <a:cubicBezTo>
                  <a:pt x="712" y="1038"/>
                  <a:pt x="735" y="1029"/>
                  <a:pt x="758" y="1019"/>
                </a:cubicBezTo>
                <a:cubicBezTo>
                  <a:pt x="770" y="1014"/>
                  <a:pt x="783" y="1010"/>
                  <a:pt x="796" y="1006"/>
                </a:cubicBezTo>
                <a:cubicBezTo>
                  <a:pt x="785" y="994"/>
                  <a:pt x="775" y="983"/>
                  <a:pt x="765" y="972"/>
                </a:cubicBezTo>
                <a:cubicBezTo>
                  <a:pt x="744" y="999"/>
                  <a:pt x="719" y="1016"/>
                  <a:pt x="683" y="1004"/>
                </a:cubicBezTo>
                <a:cubicBezTo>
                  <a:pt x="645" y="991"/>
                  <a:pt x="636" y="961"/>
                  <a:pt x="641" y="925"/>
                </a:cubicBezTo>
                <a:cubicBezTo>
                  <a:pt x="616" y="926"/>
                  <a:pt x="595" y="922"/>
                  <a:pt x="578" y="903"/>
                </a:cubicBezTo>
                <a:cubicBezTo>
                  <a:pt x="561" y="884"/>
                  <a:pt x="568" y="862"/>
                  <a:pt x="573" y="839"/>
                </a:cubicBezTo>
                <a:cubicBezTo>
                  <a:pt x="520" y="861"/>
                  <a:pt x="464" y="924"/>
                  <a:pt x="456" y="967"/>
                </a:cubicBezTo>
                <a:cubicBezTo>
                  <a:pt x="497" y="943"/>
                  <a:pt x="521" y="938"/>
                  <a:pt x="586" y="941"/>
                </a:cubicBezTo>
                <a:cubicBezTo>
                  <a:pt x="579" y="950"/>
                  <a:pt x="572" y="959"/>
                  <a:pt x="564" y="970"/>
                </a:cubicBezTo>
                <a:close/>
                <a:moveTo>
                  <a:pt x="1126" y="141"/>
                </a:moveTo>
                <a:cubicBezTo>
                  <a:pt x="1128" y="139"/>
                  <a:pt x="1130" y="138"/>
                  <a:pt x="1132" y="136"/>
                </a:cubicBezTo>
                <a:cubicBezTo>
                  <a:pt x="1137" y="144"/>
                  <a:pt x="1143" y="152"/>
                  <a:pt x="1149" y="160"/>
                </a:cubicBezTo>
                <a:cubicBezTo>
                  <a:pt x="1150" y="159"/>
                  <a:pt x="1151" y="158"/>
                  <a:pt x="1151" y="158"/>
                </a:cubicBezTo>
                <a:cubicBezTo>
                  <a:pt x="1149" y="149"/>
                  <a:pt x="1146" y="140"/>
                  <a:pt x="1141" y="126"/>
                </a:cubicBezTo>
                <a:cubicBezTo>
                  <a:pt x="1149" y="136"/>
                  <a:pt x="1153" y="141"/>
                  <a:pt x="1157" y="146"/>
                </a:cubicBezTo>
                <a:cubicBezTo>
                  <a:pt x="1158" y="146"/>
                  <a:pt x="1159" y="145"/>
                  <a:pt x="1160" y="145"/>
                </a:cubicBezTo>
                <a:cubicBezTo>
                  <a:pt x="1157" y="135"/>
                  <a:pt x="1154" y="126"/>
                  <a:pt x="1151" y="117"/>
                </a:cubicBezTo>
                <a:cubicBezTo>
                  <a:pt x="1152" y="116"/>
                  <a:pt x="1153" y="116"/>
                  <a:pt x="1154" y="116"/>
                </a:cubicBezTo>
                <a:cubicBezTo>
                  <a:pt x="1160" y="124"/>
                  <a:pt x="1165" y="132"/>
                  <a:pt x="1171" y="141"/>
                </a:cubicBezTo>
                <a:cubicBezTo>
                  <a:pt x="1172" y="140"/>
                  <a:pt x="1173" y="139"/>
                  <a:pt x="1174" y="139"/>
                </a:cubicBezTo>
                <a:cubicBezTo>
                  <a:pt x="1173" y="131"/>
                  <a:pt x="1172" y="124"/>
                  <a:pt x="1171" y="113"/>
                </a:cubicBezTo>
                <a:cubicBezTo>
                  <a:pt x="1176" y="122"/>
                  <a:pt x="1179" y="127"/>
                  <a:pt x="1183" y="133"/>
                </a:cubicBezTo>
                <a:cubicBezTo>
                  <a:pt x="1183" y="133"/>
                  <a:pt x="1184" y="132"/>
                  <a:pt x="1185" y="132"/>
                </a:cubicBezTo>
                <a:cubicBezTo>
                  <a:pt x="1184" y="123"/>
                  <a:pt x="1184" y="114"/>
                  <a:pt x="1183" y="105"/>
                </a:cubicBezTo>
                <a:cubicBezTo>
                  <a:pt x="1184" y="105"/>
                  <a:pt x="1185" y="105"/>
                  <a:pt x="1185" y="104"/>
                </a:cubicBezTo>
                <a:cubicBezTo>
                  <a:pt x="1189" y="114"/>
                  <a:pt x="1192" y="124"/>
                  <a:pt x="1196" y="133"/>
                </a:cubicBezTo>
                <a:cubicBezTo>
                  <a:pt x="1197" y="133"/>
                  <a:pt x="1198" y="133"/>
                  <a:pt x="1199" y="133"/>
                </a:cubicBezTo>
                <a:cubicBezTo>
                  <a:pt x="1199" y="124"/>
                  <a:pt x="1200" y="116"/>
                  <a:pt x="1200" y="107"/>
                </a:cubicBezTo>
                <a:cubicBezTo>
                  <a:pt x="1201" y="107"/>
                  <a:pt x="1202" y="107"/>
                  <a:pt x="1202" y="107"/>
                </a:cubicBezTo>
                <a:cubicBezTo>
                  <a:pt x="1205" y="116"/>
                  <a:pt x="1207" y="124"/>
                  <a:pt x="1209" y="133"/>
                </a:cubicBezTo>
                <a:cubicBezTo>
                  <a:pt x="1210" y="133"/>
                  <a:pt x="1211" y="133"/>
                  <a:pt x="1212" y="132"/>
                </a:cubicBezTo>
                <a:cubicBezTo>
                  <a:pt x="1214" y="124"/>
                  <a:pt x="1216" y="115"/>
                  <a:pt x="1218" y="106"/>
                </a:cubicBezTo>
                <a:cubicBezTo>
                  <a:pt x="1218" y="106"/>
                  <a:pt x="1219" y="106"/>
                  <a:pt x="1220" y="107"/>
                </a:cubicBezTo>
                <a:cubicBezTo>
                  <a:pt x="1221" y="115"/>
                  <a:pt x="1223" y="124"/>
                  <a:pt x="1224" y="132"/>
                </a:cubicBezTo>
                <a:cubicBezTo>
                  <a:pt x="1225" y="132"/>
                  <a:pt x="1226" y="132"/>
                  <a:pt x="1227" y="132"/>
                </a:cubicBezTo>
                <a:cubicBezTo>
                  <a:pt x="1229" y="124"/>
                  <a:pt x="1231" y="115"/>
                  <a:pt x="1233" y="103"/>
                </a:cubicBezTo>
                <a:cubicBezTo>
                  <a:pt x="1235" y="114"/>
                  <a:pt x="1237" y="120"/>
                  <a:pt x="1239" y="130"/>
                </a:cubicBezTo>
                <a:cubicBezTo>
                  <a:pt x="1242" y="124"/>
                  <a:pt x="1243" y="121"/>
                  <a:pt x="1245" y="117"/>
                </a:cubicBezTo>
                <a:cubicBezTo>
                  <a:pt x="1246" y="123"/>
                  <a:pt x="1248" y="128"/>
                  <a:pt x="1250" y="136"/>
                </a:cubicBezTo>
                <a:cubicBezTo>
                  <a:pt x="1253" y="128"/>
                  <a:pt x="1255" y="123"/>
                  <a:pt x="1258" y="115"/>
                </a:cubicBezTo>
                <a:cubicBezTo>
                  <a:pt x="1259" y="124"/>
                  <a:pt x="1260" y="130"/>
                  <a:pt x="1261" y="140"/>
                </a:cubicBezTo>
                <a:cubicBezTo>
                  <a:pt x="1265" y="132"/>
                  <a:pt x="1267" y="128"/>
                  <a:pt x="1270" y="123"/>
                </a:cubicBezTo>
                <a:cubicBezTo>
                  <a:pt x="1271" y="128"/>
                  <a:pt x="1271" y="130"/>
                  <a:pt x="1272" y="134"/>
                </a:cubicBezTo>
                <a:cubicBezTo>
                  <a:pt x="1275" y="130"/>
                  <a:pt x="1277" y="128"/>
                  <a:pt x="1281" y="123"/>
                </a:cubicBezTo>
                <a:cubicBezTo>
                  <a:pt x="1281" y="134"/>
                  <a:pt x="1281" y="143"/>
                  <a:pt x="1281" y="151"/>
                </a:cubicBezTo>
                <a:cubicBezTo>
                  <a:pt x="1283" y="151"/>
                  <a:pt x="1285" y="151"/>
                  <a:pt x="1286" y="152"/>
                </a:cubicBezTo>
                <a:cubicBezTo>
                  <a:pt x="1290" y="136"/>
                  <a:pt x="1295" y="121"/>
                  <a:pt x="1296" y="105"/>
                </a:cubicBezTo>
                <a:cubicBezTo>
                  <a:pt x="1298" y="72"/>
                  <a:pt x="1273" y="52"/>
                  <a:pt x="1241" y="58"/>
                </a:cubicBezTo>
                <a:cubicBezTo>
                  <a:pt x="1232" y="59"/>
                  <a:pt x="1227" y="58"/>
                  <a:pt x="1222" y="50"/>
                </a:cubicBezTo>
                <a:cubicBezTo>
                  <a:pt x="1215" y="38"/>
                  <a:pt x="1203" y="27"/>
                  <a:pt x="1190" y="33"/>
                </a:cubicBezTo>
                <a:cubicBezTo>
                  <a:pt x="1166" y="44"/>
                  <a:pt x="1136" y="48"/>
                  <a:pt x="1129" y="81"/>
                </a:cubicBezTo>
                <a:cubicBezTo>
                  <a:pt x="1102" y="86"/>
                  <a:pt x="1093" y="91"/>
                  <a:pt x="1087" y="104"/>
                </a:cubicBezTo>
                <a:cubicBezTo>
                  <a:pt x="1077" y="128"/>
                  <a:pt x="1101" y="187"/>
                  <a:pt x="1140" y="188"/>
                </a:cubicBezTo>
                <a:cubicBezTo>
                  <a:pt x="1132" y="175"/>
                  <a:pt x="1125" y="164"/>
                  <a:pt x="1119" y="153"/>
                </a:cubicBezTo>
                <a:cubicBezTo>
                  <a:pt x="1119" y="153"/>
                  <a:pt x="1120" y="152"/>
                  <a:pt x="1120" y="152"/>
                </a:cubicBezTo>
                <a:cubicBezTo>
                  <a:pt x="1125" y="156"/>
                  <a:pt x="1131" y="160"/>
                  <a:pt x="1136" y="164"/>
                </a:cubicBezTo>
                <a:cubicBezTo>
                  <a:pt x="1136" y="163"/>
                  <a:pt x="1137" y="163"/>
                  <a:pt x="1138" y="162"/>
                </a:cubicBezTo>
                <a:cubicBezTo>
                  <a:pt x="1134" y="155"/>
                  <a:pt x="1130" y="148"/>
                  <a:pt x="1126" y="141"/>
                </a:cubicBezTo>
                <a:close/>
                <a:moveTo>
                  <a:pt x="882" y="876"/>
                </a:moveTo>
                <a:cubicBezTo>
                  <a:pt x="880" y="876"/>
                  <a:pt x="878" y="876"/>
                  <a:pt x="876" y="876"/>
                </a:cubicBezTo>
                <a:cubicBezTo>
                  <a:pt x="874" y="895"/>
                  <a:pt x="870" y="913"/>
                  <a:pt x="871" y="932"/>
                </a:cubicBezTo>
                <a:cubicBezTo>
                  <a:pt x="873" y="959"/>
                  <a:pt x="898" y="970"/>
                  <a:pt x="921" y="954"/>
                </a:cubicBezTo>
                <a:cubicBezTo>
                  <a:pt x="930" y="948"/>
                  <a:pt x="937" y="938"/>
                  <a:pt x="946" y="931"/>
                </a:cubicBezTo>
                <a:cubicBezTo>
                  <a:pt x="950" y="928"/>
                  <a:pt x="957" y="925"/>
                  <a:pt x="961" y="926"/>
                </a:cubicBezTo>
                <a:cubicBezTo>
                  <a:pt x="1002" y="934"/>
                  <a:pt x="1030" y="913"/>
                  <a:pt x="1030" y="872"/>
                </a:cubicBezTo>
                <a:cubicBezTo>
                  <a:pt x="1030" y="861"/>
                  <a:pt x="1034" y="856"/>
                  <a:pt x="1043" y="852"/>
                </a:cubicBezTo>
                <a:cubicBezTo>
                  <a:pt x="1069" y="838"/>
                  <a:pt x="1071" y="806"/>
                  <a:pt x="1047" y="790"/>
                </a:cubicBezTo>
                <a:cubicBezTo>
                  <a:pt x="1034" y="782"/>
                  <a:pt x="1017" y="779"/>
                  <a:pt x="1002" y="774"/>
                </a:cubicBezTo>
                <a:cubicBezTo>
                  <a:pt x="1001" y="773"/>
                  <a:pt x="999" y="774"/>
                  <a:pt x="997" y="775"/>
                </a:cubicBezTo>
                <a:cubicBezTo>
                  <a:pt x="999" y="778"/>
                  <a:pt x="1000" y="781"/>
                  <a:pt x="1002" y="784"/>
                </a:cubicBezTo>
                <a:cubicBezTo>
                  <a:pt x="999" y="784"/>
                  <a:pt x="997" y="785"/>
                  <a:pt x="994" y="785"/>
                </a:cubicBezTo>
                <a:cubicBezTo>
                  <a:pt x="994" y="786"/>
                  <a:pt x="993" y="787"/>
                  <a:pt x="992" y="789"/>
                </a:cubicBezTo>
                <a:cubicBezTo>
                  <a:pt x="997" y="791"/>
                  <a:pt x="1001" y="793"/>
                  <a:pt x="1005" y="796"/>
                </a:cubicBezTo>
                <a:cubicBezTo>
                  <a:pt x="1005" y="796"/>
                  <a:pt x="1004" y="797"/>
                  <a:pt x="1003" y="798"/>
                </a:cubicBezTo>
                <a:cubicBezTo>
                  <a:pt x="997" y="797"/>
                  <a:pt x="990" y="796"/>
                  <a:pt x="980" y="794"/>
                </a:cubicBezTo>
                <a:cubicBezTo>
                  <a:pt x="988" y="801"/>
                  <a:pt x="992" y="804"/>
                  <a:pt x="998" y="810"/>
                </a:cubicBezTo>
                <a:cubicBezTo>
                  <a:pt x="991" y="810"/>
                  <a:pt x="987" y="810"/>
                  <a:pt x="977" y="810"/>
                </a:cubicBezTo>
                <a:cubicBezTo>
                  <a:pt x="984" y="816"/>
                  <a:pt x="989" y="820"/>
                  <a:pt x="993" y="823"/>
                </a:cubicBezTo>
                <a:cubicBezTo>
                  <a:pt x="988" y="822"/>
                  <a:pt x="984" y="821"/>
                  <a:pt x="977" y="819"/>
                </a:cubicBezTo>
                <a:cubicBezTo>
                  <a:pt x="981" y="825"/>
                  <a:pt x="983" y="828"/>
                  <a:pt x="986" y="833"/>
                </a:cubicBezTo>
                <a:cubicBezTo>
                  <a:pt x="980" y="832"/>
                  <a:pt x="975" y="831"/>
                  <a:pt x="969" y="830"/>
                </a:cubicBezTo>
                <a:cubicBezTo>
                  <a:pt x="974" y="836"/>
                  <a:pt x="977" y="840"/>
                  <a:pt x="982" y="846"/>
                </a:cubicBezTo>
                <a:cubicBezTo>
                  <a:pt x="974" y="843"/>
                  <a:pt x="969" y="841"/>
                  <a:pt x="960" y="838"/>
                </a:cubicBezTo>
                <a:cubicBezTo>
                  <a:pt x="965" y="847"/>
                  <a:pt x="968" y="852"/>
                  <a:pt x="973" y="860"/>
                </a:cubicBezTo>
                <a:cubicBezTo>
                  <a:pt x="965" y="855"/>
                  <a:pt x="959" y="852"/>
                  <a:pt x="951" y="846"/>
                </a:cubicBezTo>
                <a:cubicBezTo>
                  <a:pt x="956" y="858"/>
                  <a:pt x="959" y="866"/>
                  <a:pt x="963" y="877"/>
                </a:cubicBezTo>
                <a:cubicBezTo>
                  <a:pt x="954" y="870"/>
                  <a:pt x="949" y="866"/>
                  <a:pt x="941" y="860"/>
                </a:cubicBezTo>
                <a:cubicBezTo>
                  <a:pt x="942" y="867"/>
                  <a:pt x="943" y="872"/>
                  <a:pt x="944" y="877"/>
                </a:cubicBezTo>
                <a:cubicBezTo>
                  <a:pt x="937" y="872"/>
                  <a:pt x="933" y="869"/>
                  <a:pt x="926" y="863"/>
                </a:cubicBezTo>
                <a:cubicBezTo>
                  <a:pt x="927" y="871"/>
                  <a:pt x="928" y="875"/>
                  <a:pt x="929" y="880"/>
                </a:cubicBezTo>
                <a:cubicBezTo>
                  <a:pt x="924" y="877"/>
                  <a:pt x="921" y="875"/>
                  <a:pt x="916" y="871"/>
                </a:cubicBezTo>
                <a:cubicBezTo>
                  <a:pt x="917" y="879"/>
                  <a:pt x="918" y="885"/>
                  <a:pt x="919" y="894"/>
                </a:cubicBezTo>
                <a:cubicBezTo>
                  <a:pt x="913" y="886"/>
                  <a:pt x="909" y="881"/>
                  <a:pt x="904" y="874"/>
                </a:cubicBezTo>
                <a:cubicBezTo>
                  <a:pt x="902" y="880"/>
                  <a:pt x="901" y="883"/>
                  <a:pt x="900" y="888"/>
                </a:cubicBezTo>
                <a:cubicBezTo>
                  <a:pt x="897" y="884"/>
                  <a:pt x="895" y="881"/>
                  <a:pt x="893" y="878"/>
                </a:cubicBezTo>
                <a:cubicBezTo>
                  <a:pt x="891" y="881"/>
                  <a:pt x="890" y="884"/>
                  <a:pt x="888" y="887"/>
                </a:cubicBezTo>
                <a:cubicBezTo>
                  <a:pt x="885" y="882"/>
                  <a:pt x="884" y="879"/>
                  <a:pt x="882" y="876"/>
                </a:cubicBezTo>
                <a:close/>
                <a:moveTo>
                  <a:pt x="1396" y="243"/>
                </a:moveTo>
                <a:cubicBezTo>
                  <a:pt x="1396" y="245"/>
                  <a:pt x="1396" y="246"/>
                  <a:pt x="1397" y="247"/>
                </a:cubicBezTo>
                <a:cubicBezTo>
                  <a:pt x="1409" y="247"/>
                  <a:pt x="1422" y="248"/>
                  <a:pt x="1435" y="247"/>
                </a:cubicBezTo>
                <a:cubicBezTo>
                  <a:pt x="1453" y="245"/>
                  <a:pt x="1465" y="235"/>
                  <a:pt x="1470" y="217"/>
                </a:cubicBezTo>
                <a:cubicBezTo>
                  <a:pt x="1476" y="198"/>
                  <a:pt x="1476" y="180"/>
                  <a:pt x="1461" y="167"/>
                </a:cubicBezTo>
                <a:cubicBezTo>
                  <a:pt x="1453" y="159"/>
                  <a:pt x="1450" y="151"/>
                  <a:pt x="1451" y="140"/>
                </a:cubicBezTo>
                <a:cubicBezTo>
                  <a:pt x="1451" y="110"/>
                  <a:pt x="1437" y="95"/>
                  <a:pt x="1407" y="92"/>
                </a:cubicBezTo>
                <a:cubicBezTo>
                  <a:pt x="1402" y="92"/>
                  <a:pt x="1395" y="88"/>
                  <a:pt x="1391" y="84"/>
                </a:cubicBezTo>
                <a:cubicBezTo>
                  <a:pt x="1380" y="72"/>
                  <a:pt x="1367" y="67"/>
                  <a:pt x="1351" y="70"/>
                </a:cubicBezTo>
                <a:cubicBezTo>
                  <a:pt x="1316" y="76"/>
                  <a:pt x="1292" y="123"/>
                  <a:pt x="1307" y="159"/>
                </a:cubicBezTo>
                <a:cubicBezTo>
                  <a:pt x="1313" y="149"/>
                  <a:pt x="1318" y="140"/>
                  <a:pt x="1323" y="131"/>
                </a:cubicBezTo>
                <a:cubicBezTo>
                  <a:pt x="1323" y="131"/>
                  <a:pt x="1324" y="131"/>
                  <a:pt x="1325" y="132"/>
                </a:cubicBezTo>
                <a:cubicBezTo>
                  <a:pt x="1324" y="138"/>
                  <a:pt x="1323" y="144"/>
                  <a:pt x="1322" y="153"/>
                </a:cubicBezTo>
                <a:cubicBezTo>
                  <a:pt x="1329" y="144"/>
                  <a:pt x="1333" y="137"/>
                  <a:pt x="1340" y="127"/>
                </a:cubicBezTo>
                <a:cubicBezTo>
                  <a:pt x="1337" y="139"/>
                  <a:pt x="1335" y="145"/>
                  <a:pt x="1333" y="152"/>
                </a:cubicBezTo>
                <a:cubicBezTo>
                  <a:pt x="1334" y="152"/>
                  <a:pt x="1335" y="153"/>
                  <a:pt x="1336" y="153"/>
                </a:cubicBezTo>
                <a:cubicBezTo>
                  <a:pt x="1342" y="145"/>
                  <a:pt x="1348" y="138"/>
                  <a:pt x="1354" y="130"/>
                </a:cubicBezTo>
                <a:cubicBezTo>
                  <a:pt x="1355" y="130"/>
                  <a:pt x="1355" y="131"/>
                  <a:pt x="1356" y="131"/>
                </a:cubicBezTo>
                <a:cubicBezTo>
                  <a:pt x="1353" y="139"/>
                  <a:pt x="1349" y="148"/>
                  <a:pt x="1346" y="156"/>
                </a:cubicBezTo>
                <a:cubicBezTo>
                  <a:pt x="1347" y="156"/>
                  <a:pt x="1348" y="157"/>
                  <a:pt x="1349" y="157"/>
                </a:cubicBezTo>
                <a:cubicBezTo>
                  <a:pt x="1354" y="152"/>
                  <a:pt x="1360" y="148"/>
                  <a:pt x="1369" y="140"/>
                </a:cubicBezTo>
                <a:cubicBezTo>
                  <a:pt x="1364" y="150"/>
                  <a:pt x="1361" y="156"/>
                  <a:pt x="1356" y="167"/>
                </a:cubicBezTo>
                <a:cubicBezTo>
                  <a:pt x="1367" y="158"/>
                  <a:pt x="1373" y="153"/>
                  <a:pt x="1380" y="148"/>
                </a:cubicBezTo>
                <a:cubicBezTo>
                  <a:pt x="1380" y="149"/>
                  <a:pt x="1381" y="150"/>
                  <a:pt x="1382" y="150"/>
                </a:cubicBezTo>
                <a:cubicBezTo>
                  <a:pt x="1377" y="157"/>
                  <a:pt x="1373" y="164"/>
                  <a:pt x="1369" y="171"/>
                </a:cubicBezTo>
                <a:cubicBezTo>
                  <a:pt x="1370" y="171"/>
                  <a:pt x="1371" y="172"/>
                  <a:pt x="1372" y="172"/>
                </a:cubicBezTo>
                <a:cubicBezTo>
                  <a:pt x="1378" y="168"/>
                  <a:pt x="1384" y="163"/>
                  <a:pt x="1389" y="159"/>
                </a:cubicBezTo>
                <a:cubicBezTo>
                  <a:pt x="1390" y="159"/>
                  <a:pt x="1390" y="160"/>
                  <a:pt x="1391" y="160"/>
                </a:cubicBezTo>
                <a:cubicBezTo>
                  <a:pt x="1386" y="168"/>
                  <a:pt x="1380" y="175"/>
                  <a:pt x="1372" y="187"/>
                </a:cubicBezTo>
                <a:cubicBezTo>
                  <a:pt x="1386" y="180"/>
                  <a:pt x="1394" y="176"/>
                  <a:pt x="1403" y="171"/>
                </a:cubicBezTo>
                <a:cubicBezTo>
                  <a:pt x="1404" y="173"/>
                  <a:pt x="1405" y="175"/>
                  <a:pt x="1406" y="176"/>
                </a:cubicBezTo>
                <a:cubicBezTo>
                  <a:pt x="1399" y="181"/>
                  <a:pt x="1392" y="186"/>
                  <a:pt x="1385" y="191"/>
                </a:cubicBezTo>
                <a:cubicBezTo>
                  <a:pt x="1386" y="192"/>
                  <a:pt x="1387" y="193"/>
                  <a:pt x="1388" y="194"/>
                </a:cubicBezTo>
                <a:cubicBezTo>
                  <a:pt x="1394" y="192"/>
                  <a:pt x="1401" y="190"/>
                  <a:pt x="1411" y="187"/>
                </a:cubicBezTo>
                <a:cubicBezTo>
                  <a:pt x="1403" y="194"/>
                  <a:pt x="1399" y="198"/>
                  <a:pt x="1394" y="202"/>
                </a:cubicBezTo>
                <a:cubicBezTo>
                  <a:pt x="1394" y="203"/>
                  <a:pt x="1395" y="204"/>
                  <a:pt x="1395" y="205"/>
                </a:cubicBezTo>
                <a:cubicBezTo>
                  <a:pt x="1403" y="203"/>
                  <a:pt x="1412" y="201"/>
                  <a:pt x="1420" y="198"/>
                </a:cubicBezTo>
                <a:cubicBezTo>
                  <a:pt x="1420" y="199"/>
                  <a:pt x="1420" y="199"/>
                  <a:pt x="1421" y="200"/>
                </a:cubicBezTo>
                <a:cubicBezTo>
                  <a:pt x="1412" y="205"/>
                  <a:pt x="1403" y="211"/>
                  <a:pt x="1394" y="216"/>
                </a:cubicBezTo>
                <a:cubicBezTo>
                  <a:pt x="1395" y="217"/>
                  <a:pt x="1395" y="218"/>
                  <a:pt x="1396" y="218"/>
                </a:cubicBezTo>
                <a:cubicBezTo>
                  <a:pt x="1406" y="217"/>
                  <a:pt x="1416" y="216"/>
                  <a:pt x="1426" y="215"/>
                </a:cubicBezTo>
                <a:cubicBezTo>
                  <a:pt x="1426" y="215"/>
                  <a:pt x="1427" y="216"/>
                  <a:pt x="1427" y="217"/>
                </a:cubicBezTo>
                <a:cubicBezTo>
                  <a:pt x="1420" y="220"/>
                  <a:pt x="1413" y="224"/>
                  <a:pt x="1405" y="228"/>
                </a:cubicBezTo>
                <a:cubicBezTo>
                  <a:pt x="1411" y="230"/>
                  <a:pt x="1415" y="230"/>
                  <a:pt x="1422" y="232"/>
                </a:cubicBezTo>
                <a:cubicBezTo>
                  <a:pt x="1411" y="236"/>
                  <a:pt x="1403" y="240"/>
                  <a:pt x="1396" y="243"/>
                </a:cubicBezTo>
                <a:close/>
                <a:moveTo>
                  <a:pt x="486" y="1333"/>
                </a:moveTo>
                <a:cubicBezTo>
                  <a:pt x="480" y="1334"/>
                  <a:pt x="476" y="1335"/>
                  <a:pt x="468" y="1337"/>
                </a:cubicBezTo>
                <a:cubicBezTo>
                  <a:pt x="475" y="1331"/>
                  <a:pt x="478" y="1328"/>
                  <a:pt x="483" y="1323"/>
                </a:cubicBezTo>
                <a:cubicBezTo>
                  <a:pt x="476" y="1324"/>
                  <a:pt x="471" y="1324"/>
                  <a:pt x="466" y="1325"/>
                </a:cubicBezTo>
                <a:cubicBezTo>
                  <a:pt x="470" y="1315"/>
                  <a:pt x="474" y="1306"/>
                  <a:pt x="478" y="1298"/>
                </a:cubicBezTo>
                <a:cubicBezTo>
                  <a:pt x="476" y="1298"/>
                  <a:pt x="475" y="1298"/>
                  <a:pt x="473" y="1298"/>
                </a:cubicBezTo>
                <a:cubicBezTo>
                  <a:pt x="474" y="1287"/>
                  <a:pt x="475" y="1276"/>
                  <a:pt x="477" y="1266"/>
                </a:cubicBezTo>
                <a:cubicBezTo>
                  <a:pt x="425" y="1274"/>
                  <a:pt x="396" y="1308"/>
                  <a:pt x="400" y="1359"/>
                </a:cubicBezTo>
                <a:cubicBezTo>
                  <a:pt x="404" y="1408"/>
                  <a:pt x="439" y="1436"/>
                  <a:pt x="495" y="1437"/>
                </a:cubicBezTo>
                <a:cubicBezTo>
                  <a:pt x="536" y="1437"/>
                  <a:pt x="563" y="1415"/>
                  <a:pt x="567" y="1379"/>
                </a:cubicBezTo>
                <a:cubicBezTo>
                  <a:pt x="551" y="1380"/>
                  <a:pt x="535" y="1381"/>
                  <a:pt x="519" y="1382"/>
                </a:cubicBezTo>
                <a:cubicBezTo>
                  <a:pt x="519" y="1380"/>
                  <a:pt x="519" y="1377"/>
                  <a:pt x="519" y="1373"/>
                </a:cubicBezTo>
                <a:cubicBezTo>
                  <a:pt x="515" y="1375"/>
                  <a:pt x="512" y="1377"/>
                  <a:pt x="508" y="1378"/>
                </a:cubicBezTo>
                <a:cubicBezTo>
                  <a:pt x="508" y="1375"/>
                  <a:pt x="509" y="1372"/>
                  <a:pt x="509" y="1368"/>
                </a:cubicBezTo>
                <a:cubicBezTo>
                  <a:pt x="505" y="1369"/>
                  <a:pt x="502" y="1370"/>
                  <a:pt x="498" y="1371"/>
                </a:cubicBezTo>
                <a:cubicBezTo>
                  <a:pt x="500" y="1368"/>
                  <a:pt x="500" y="1365"/>
                  <a:pt x="501" y="1363"/>
                </a:cubicBezTo>
                <a:cubicBezTo>
                  <a:pt x="494" y="1361"/>
                  <a:pt x="488" y="1358"/>
                  <a:pt x="483" y="1356"/>
                </a:cubicBezTo>
                <a:cubicBezTo>
                  <a:pt x="485" y="1352"/>
                  <a:pt x="487" y="1349"/>
                  <a:pt x="491" y="1344"/>
                </a:cubicBezTo>
                <a:cubicBezTo>
                  <a:pt x="486" y="1344"/>
                  <a:pt x="484" y="1344"/>
                  <a:pt x="480" y="1344"/>
                </a:cubicBezTo>
                <a:cubicBezTo>
                  <a:pt x="482" y="1341"/>
                  <a:pt x="484" y="1338"/>
                  <a:pt x="486" y="1333"/>
                </a:cubicBezTo>
                <a:close/>
                <a:moveTo>
                  <a:pt x="1393" y="368"/>
                </a:moveTo>
                <a:cubicBezTo>
                  <a:pt x="1393" y="390"/>
                  <a:pt x="1401" y="406"/>
                  <a:pt x="1414" y="420"/>
                </a:cubicBezTo>
                <a:cubicBezTo>
                  <a:pt x="1443" y="451"/>
                  <a:pt x="1474" y="443"/>
                  <a:pt x="1487" y="403"/>
                </a:cubicBezTo>
                <a:cubicBezTo>
                  <a:pt x="1489" y="396"/>
                  <a:pt x="1495" y="388"/>
                  <a:pt x="1502" y="384"/>
                </a:cubicBezTo>
                <a:cubicBezTo>
                  <a:pt x="1518" y="374"/>
                  <a:pt x="1524" y="362"/>
                  <a:pt x="1520" y="343"/>
                </a:cubicBezTo>
                <a:cubicBezTo>
                  <a:pt x="1518" y="336"/>
                  <a:pt x="1517" y="328"/>
                  <a:pt x="1518" y="321"/>
                </a:cubicBezTo>
                <a:cubicBezTo>
                  <a:pt x="1524" y="280"/>
                  <a:pt x="1511" y="261"/>
                  <a:pt x="1469" y="256"/>
                </a:cubicBezTo>
                <a:cubicBezTo>
                  <a:pt x="1450" y="253"/>
                  <a:pt x="1432" y="256"/>
                  <a:pt x="1414" y="263"/>
                </a:cubicBezTo>
                <a:cubicBezTo>
                  <a:pt x="1415" y="265"/>
                  <a:pt x="1415" y="266"/>
                  <a:pt x="1415" y="268"/>
                </a:cubicBezTo>
                <a:cubicBezTo>
                  <a:pt x="1424" y="269"/>
                  <a:pt x="1433" y="271"/>
                  <a:pt x="1444" y="273"/>
                </a:cubicBezTo>
                <a:cubicBezTo>
                  <a:pt x="1439" y="276"/>
                  <a:pt x="1437" y="277"/>
                  <a:pt x="1433" y="280"/>
                </a:cubicBezTo>
                <a:cubicBezTo>
                  <a:pt x="1438" y="282"/>
                  <a:pt x="1442" y="284"/>
                  <a:pt x="1441" y="283"/>
                </a:cubicBezTo>
                <a:cubicBezTo>
                  <a:pt x="1442" y="290"/>
                  <a:pt x="1442" y="293"/>
                  <a:pt x="1443" y="296"/>
                </a:cubicBezTo>
                <a:cubicBezTo>
                  <a:pt x="1439" y="297"/>
                  <a:pt x="1435" y="298"/>
                  <a:pt x="1428" y="301"/>
                </a:cubicBezTo>
                <a:cubicBezTo>
                  <a:pt x="1437" y="303"/>
                  <a:pt x="1442" y="305"/>
                  <a:pt x="1451" y="308"/>
                </a:cubicBezTo>
                <a:cubicBezTo>
                  <a:pt x="1443" y="309"/>
                  <a:pt x="1438" y="309"/>
                  <a:pt x="1430" y="310"/>
                </a:cubicBezTo>
                <a:cubicBezTo>
                  <a:pt x="1438" y="315"/>
                  <a:pt x="1442" y="317"/>
                  <a:pt x="1449" y="321"/>
                </a:cubicBezTo>
                <a:cubicBezTo>
                  <a:pt x="1439" y="321"/>
                  <a:pt x="1432" y="321"/>
                  <a:pt x="1422" y="321"/>
                </a:cubicBezTo>
                <a:cubicBezTo>
                  <a:pt x="1430" y="327"/>
                  <a:pt x="1436" y="331"/>
                  <a:pt x="1445" y="337"/>
                </a:cubicBezTo>
                <a:cubicBezTo>
                  <a:pt x="1437" y="336"/>
                  <a:pt x="1432" y="336"/>
                  <a:pt x="1424" y="336"/>
                </a:cubicBezTo>
                <a:cubicBezTo>
                  <a:pt x="1431" y="340"/>
                  <a:pt x="1435" y="343"/>
                  <a:pt x="1439" y="346"/>
                </a:cubicBezTo>
                <a:cubicBezTo>
                  <a:pt x="1438" y="347"/>
                  <a:pt x="1437" y="347"/>
                  <a:pt x="1437" y="348"/>
                </a:cubicBezTo>
                <a:cubicBezTo>
                  <a:pt x="1431" y="348"/>
                  <a:pt x="1426" y="347"/>
                  <a:pt x="1418" y="346"/>
                </a:cubicBezTo>
                <a:cubicBezTo>
                  <a:pt x="1423" y="353"/>
                  <a:pt x="1426" y="358"/>
                  <a:pt x="1431" y="365"/>
                </a:cubicBezTo>
                <a:cubicBezTo>
                  <a:pt x="1424" y="362"/>
                  <a:pt x="1419" y="360"/>
                  <a:pt x="1412" y="357"/>
                </a:cubicBezTo>
                <a:cubicBezTo>
                  <a:pt x="1416" y="365"/>
                  <a:pt x="1418" y="371"/>
                  <a:pt x="1422" y="379"/>
                </a:cubicBezTo>
                <a:cubicBezTo>
                  <a:pt x="1416" y="376"/>
                  <a:pt x="1413" y="374"/>
                  <a:pt x="1409" y="371"/>
                </a:cubicBezTo>
                <a:cubicBezTo>
                  <a:pt x="1410" y="376"/>
                  <a:pt x="1411" y="379"/>
                  <a:pt x="1412" y="385"/>
                </a:cubicBezTo>
                <a:cubicBezTo>
                  <a:pt x="1405" y="379"/>
                  <a:pt x="1400" y="374"/>
                  <a:pt x="1393" y="368"/>
                </a:cubicBezTo>
                <a:close/>
                <a:moveTo>
                  <a:pt x="1166" y="467"/>
                </a:moveTo>
                <a:cubicBezTo>
                  <a:pt x="1165" y="466"/>
                  <a:pt x="1164" y="465"/>
                  <a:pt x="1164" y="465"/>
                </a:cubicBezTo>
                <a:cubicBezTo>
                  <a:pt x="1160" y="469"/>
                  <a:pt x="1156" y="473"/>
                  <a:pt x="1153" y="477"/>
                </a:cubicBezTo>
                <a:cubicBezTo>
                  <a:pt x="1150" y="470"/>
                  <a:pt x="1148" y="464"/>
                  <a:pt x="1145" y="458"/>
                </a:cubicBezTo>
                <a:cubicBezTo>
                  <a:pt x="1143" y="459"/>
                  <a:pt x="1140" y="460"/>
                  <a:pt x="1136" y="462"/>
                </a:cubicBezTo>
                <a:cubicBezTo>
                  <a:pt x="1137" y="458"/>
                  <a:pt x="1137" y="456"/>
                  <a:pt x="1137" y="451"/>
                </a:cubicBezTo>
                <a:cubicBezTo>
                  <a:pt x="1132" y="455"/>
                  <a:pt x="1128" y="457"/>
                  <a:pt x="1121" y="461"/>
                </a:cubicBezTo>
                <a:cubicBezTo>
                  <a:pt x="1124" y="454"/>
                  <a:pt x="1126" y="451"/>
                  <a:pt x="1127" y="450"/>
                </a:cubicBezTo>
                <a:cubicBezTo>
                  <a:pt x="1123" y="446"/>
                  <a:pt x="1120" y="443"/>
                  <a:pt x="1116" y="439"/>
                </a:cubicBezTo>
                <a:cubicBezTo>
                  <a:pt x="1115" y="439"/>
                  <a:pt x="1111" y="441"/>
                  <a:pt x="1104" y="443"/>
                </a:cubicBezTo>
                <a:cubicBezTo>
                  <a:pt x="1109" y="436"/>
                  <a:pt x="1112" y="431"/>
                  <a:pt x="1115" y="427"/>
                </a:cubicBezTo>
                <a:cubicBezTo>
                  <a:pt x="1108" y="425"/>
                  <a:pt x="1102" y="423"/>
                  <a:pt x="1095" y="421"/>
                </a:cubicBezTo>
                <a:cubicBezTo>
                  <a:pt x="1097" y="418"/>
                  <a:pt x="1100" y="416"/>
                  <a:pt x="1102" y="412"/>
                </a:cubicBezTo>
                <a:cubicBezTo>
                  <a:pt x="1098" y="412"/>
                  <a:pt x="1095" y="412"/>
                  <a:pt x="1092" y="411"/>
                </a:cubicBezTo>
                <a:cubicBezTo>
                  <a:pt x="1094" y="408"/>
                  <a:pt x="1095" y="405"/>
                  <a:pt x="1097" y="402"/>
                </a:cubicBezTo>
                <a:cubicBezTo>
                  <a:pt x="1092" y="402"/>
                  <a:pt x="1088" y="402"/>
                  <a:pt x="1084" y="402"/>
                </a:cubicBezTo>
                <a:cubicBezTo>
                  <a:pt x="1091" y="396"/>
                  <a:pt x="1097" y="391"/>
                  <a:pt x="1104" y="386"/>
                </a:cubicBezTo>
                <a:cubicBezTo>
                  <a:pt x="1074" y="381"/>
                  <a:pt x="1049" y="394"/>
                  <a:pt x="1038" y="420"/>
                </a:cubicBezTo>
                <a:cubicBezTo>
                  <a:pt x="1029" y="441"/>
                  <a:pt x="1034" y="456"/>
                  <a:pt x="1057" y="475"/>
                </a:cubicBezTo>
                <a:cubicBezTo>
                  <a:pt x="1061" y="479"/>
                  <a:pt x="1064" y="484"/>
                  <a:pt x="1066" y="490"/>
                </a:cubicBezTo>
                <a:cubicBezTo>
                  <a:pt x="1073" y="510"/>
                  <a:pt x="1087" y="522"/>
                  <a:pt x="1109" y="522"/>
                </a:cubicBezTo>
                <a:cubicBezTo>
                  <a:pt x="1122" y="523"/>
                  <a:pt x="1131" y="526"/>
                  <a:pt x="1140" y="535"/>
                </a:cubicBezTo>
                <a:cubicBezTo>
                  <a:pt x="1144" y="540"/>
                  <a:pt x="1151" y="543"/>
                  <a:pt x="1157" y="545"/>
                </a:cubicBezTo>
                <a:cubicBezTo>
                  <a:pt x="1185" y="556"/>
                  <a:pt x="1218" y="540"/>
                  <a:pt x="1219" y="513"/>
                </a:cubicBezTo>
                <a:cubicBezTo>
                  <a:pt x="1220" y="498"/>
                  <a:pt x="1216" y="483"/>
                  <a:pt x="1215" y="468"/>
                </a:cubicBezTo>
                <a:cubicBezTo>
                  <a:pt x="1213" y="468"/>
                  <a:pt x="1212" y="468"/>
                  <a:pt x="1210" y="468"/>
                </a:cubicBezTo>
                <a:cubicBezTo>
                  <a:pt x="1207" y="475"/>
                  <a:pt x="1205" y="483"/>
                  <a:pt x="1202" y="492"/>
                </a:cubicBezTo>
                <a:cubicBezTo>
                  <a:pt x="1200" y="485"/>
                  <a:pt x="1199" y="479"/>
                  <a:pt x="1196" y="471"/>
                </a:cubicBezTo>
                <a:cubicBezTo>
                  <a:pt x="1193" y="478"/>
                  <a:pt x="1192" y="482"/>
                  <a:pt x="1190" y="487"/>
                </a:cubicBezTo>
                <a:cubicBezTo>
                  <a:pt x="1189" y="480"/>
                  <a:pt x="1188" y="475"/>
                  <a:pt x="1186" y="466"/>
                </a:cubicBezTo>
                <a:cubicBezTo>
                  <a:pt x="1182" y="474"/>
                  <a:pt x="1179" y="478"/>
                  <a:pt x="1176" y="483"/>
                </a:cubicBezTo>
                <a:cubicBezTo>
                  <a:pt x="1175" y="479"/>
                  <a:pt x="1174" y="477"/>
                  <a:pt x="1173" y="472"/>
                </a:cubicBezTo>
                <a:cubicBezTo>
                  <a:pt x="1170" y="476"/>
                  <a:pt x="1167" y="480"/>
                  <a:pt x="1162" y="485"/>
                </a:cubicBezTo>
                <a:cubicBezTo>
                  <a:pt x="1164" y="477"/>
                  <a:pt x="1165" y="472"/>
                  <a:pt x="1166" y="467"/>
                </a:cubicBezTo>
                <a:close/>
                <a:moveTo>
                  <a:pt x="1253" y="460"/>
                </a:moveTo>
                <a:cubicBezTo>
                  <a:pt x="1229" y="480"/>
                  <a:pt x="1227" y="506"/>
                  <a:pt x="1245" y="534"/>
                </a:cubicBezTo>
                <a:cubicBezTo>
                  <a:pt x="1261" y="559"/>
                  <a:pt x="1270" y="560"/>
                  <a:pt x="1304" y="544"/>
                </a:cubicBezTo>
                <a:cubicBezTo>
                  <a:pt x="1309" y="542"/>
                  <a:pt x="1317" y="541"/>
                  <a:pt x="1323" y="542"/>
                </a:cubicBezTo>
                <a:cubicBezTo>
                  <a:pt x="1349" y="548"/>
                  <a:pt x="1365" y="541"/>
                  <a:pt x="1380" y="519"/>
                </a:cubicBezTo>
                <a:cubicBezTo>
                  <a:pt x="1385" y="512"/>
                  <a:pt x="1392" y="505"/>
                  <a:pt x="1400" y="500"/>
                </a:cubicBezTo>
                <a:cubicBezTo>
                  <a:pt x="1425" y="485"/>
                  <a:pt x="1429" y="458"/>
                  <a:pt x="1409" y="437"/>
                </a:cubicBezTo>
                <a:cubicBezTo>
                  <a:pt x="1402" y="429"/>
                  <a:pt x="1392" y="423"/>
                  <a:pt x="1380" y="414"/>
                </a:cubicBezTo>
                <a:cubicBezTo>
                  <a:pt x="1380" y="426"/>
                  <a:pt x="1379" y="434"/>
                  <a:pt x="1379" y="442"/>
                </a:cubicBezTo>
                <a:cubicBezTo>
                  <a:pt x="1377" y="441"/>
                  <a:pt x="1373" y="440"/>
                  <a:pt x="1367" y="438"/>
                </a:cubicBezTo>
                <a:cubicBezTo>
                  <a:pt x="1371" y="446"/>
                  <a:pt x="1373" y="451"/>
                  <a:pt x="1377" y="459"/>
                </a:cubicBezTo>
                <a:cubicBezTo>
                  <a:pt x="1369" y="454"/>
                  <a:pt x="1364" y="450"/>
                  <a:pt x="1356" y="444"/>
                </a:cubicBezTo>
                <a:cubicBezTo>
                  <a:pt x="1359" y="453"/>
                  <a:pt x="1361" y="458"/>
                  <a:pt x="1364" y="465"/>
                </a:cubicBezTo>
                <a:cubicBezTo>
                  <a:pt x="1358" y="460"/>
                  <a:pt x="1355" y="458"/>
                  <a:pt x="1351" y="455"/>
                </a:cubicBezTo>
                <a:cubicBezTo>
                  <a:pt x="1351" y="461"/>
                  <a:pt x="1352" y="465"/>
                  <a:pt x="1353" y="470"/>
                </a:cubicBezTo>
                <a:cubicBezTo>
                  <a:pt x="1348" y="467"/>
                  <a:pt x="1345" y="464"/>
                  <a:pt x="1340" y="460"/>
                </a:cubicBezTo>
                <a:cubicBezTo>
                  <a:pt x="1342" y="469"/>
                  <a:pt x="1344" y="475"/>
                  <a:pt x="1346" y="485"/>
                </a:cubicBezTo>
                <a:cubicBezTo>
                  <a:pt x="1339" y="476"/>
                  <a:pt x="1335" y="471"/>
                  <a:pt x="1329" y="462"/>
                </a:cubicBezTo>
                <a:cubicBezTo>
                  <a:pt x="1329" y="473"/>
                  <a:pt x="1330" y="480"/>
                  <a:pt x="1331" y="489"/>
                </a:cubicBezTo>
                <a:cubicBezTo>
                  <a:pt x="1326" y="481"/>
                  <a:pt x="1322" y="475"/>
                  <a:pt x="1317" y="466"/>
                </a:cubicBezTo>
                <a:cubicBezTo>
                  <a:pt x="1316" y="476"/>
                  <a:pt x="1316" y="482"/>
                  <a:pt x="1315" y="490"/>
                </a:cubicBezTo>
                <a:cubicBezTo>
                  <a:pt x="1312" y="484"/>
                  <a:pt x="1310" y="480"/>
                  <a:pt x="1307" y="476"/>
                </a:cubicBezTo>
                <a:cubicBezTo>
                  <a:pt x="1305" y="481"/>
                  <a:pt x="1304" y="484"/>
                  <a:pt x="1302" y="488"/>
                </a:cubicBezTo>
                <a:cubicBezTo>
                  <a:pt x="1300" y="482"/>
                  <a:pt x="1299" y="478"/>
                  <a:pt x="1297" y="469"/>
                </a:cubicBezTo>
                <a:cubicBezTo>
                  <a:pt x="1294" y="478"/>
                  <a:pt x="1292" y="482"/>
                  <a:pt x="1291" y="487"/>
                </a:cubicBezTo>
                <a:cubicBezTo>
                  <a:pt x="1289" y="482"/>
                  <a:pt x="1287" y="478"/>
                  <a:pt x="1284" y="471"/>
                </a:cubicBezTo>
                <a:cubicBezTo>
                  <a:pt x="1282" y="480"/>
                  <a:pt x="1282" y="485"/>
                  <a:pt x="1280" y="494"/>
                </a:cubicBezTo>
                <a:cubicBezTo>
                  <a:pt x="1277" y="485"/>
                  <a:pt x="1275" y="480"/>
                  <a:pt x="1273" y="473"/>
                </a:cubicBezTo>
                <a:cubicBezTo>
                  <a:pt x="1271" y="478"/>
                  <a:pt x="1270" y="481"/>
                  <a:pt x="1269" y="484"/>
                </a:cubicBezTo>
                <a:cubicBezTo>
                  <a:pt x="1266" y="480"/>
                  <a:pt x="1263" y="476"/>
                  <a:pt x="1260" y="473"/>
                </a:cubicBezTo>
                <a:cubicBezTo>
                  <a:pt x="1259" y="473"/>
                  <a:pt x="1258" y="474"/>
                  <a:pt x="1257" y="475"/>
                </a:cubicBezTo>
                <a:cubicBezTo>
                  <a:pt x="1256" y="470"/>
                  <a:pt x="1255" y="465"/>
                  <a:pt x="1253" y="460"/>
                </a:cubicBezTo>
                <a:close/>
                <a:moveTo>
                  <a:pt x="374" y="1294"/>
                </a:moveTo>
                <a:cubicBezTo>
                  <a:pt x="411" y="1259"/>
                  <a:pt x="447" y="1224"/>
                  <a:pt x="484" y="1191"/>
                </a:cubicBezTo>
                <a:cubicBezTo>
                  <a:pt x="495" y="1181"/>
                  <a:pt x="500" y="1171"/>
                  <a:pt x="494" y="1156"/>
                </a:cubicBezTo>
                <a:cubicBezTo>
                  <a:pt x="488" y="1141"/>
                  <a:pt x="483" y="1125"/>
                  <a:pt x="462" y="1122"/>
                </a:cubicBezTo>
                <a:cubicBezTo>
                  <a:pt x="435" y="1117"/>
                  <a:pt x="408" y="1131"/>
                  <a:pt x="392" y="1160"/>
                </a:cubicBezTo>
                <a:cubicBezTo>
                  <a:pt x="370" y="1203"/>
                  <a:pt x="373" y="1250"/>
                  <a:pt x="374" y="1294"/>
                </a:cubicBezTo>
                <a:close/>
                <a:moveTo>
                  <a:pt x="2100" y="2192"/>
                </a:moveTo>
                <a:cubicBezTo>
                  <a:pt x="2098" y="2190"/>
                  <a:pt x="2097" y="2189"/>
                  <a:pt x="2095" y="2188"/>
                </a:cubicBezTo>
                <a:cubicBezTo>
                  <a:pt x="2094" y="2190"/>
                  <a:pt x="2093" y="2193"/>
                  <a:pt x="2091" y="2196"/>
                </a:cubicBezTo>
                <a:cubicBezTo>
                  <a:pt x="2048" y="2251"/>
                  <a:pt x="2013" y="2311"/>
                  <a:pt x="1993" y="2379"/>
                </a:cubicBezTo>
                <a:cubicBezTo>
                  <a:pt x="1981" y="2418"/>
                  <a:pt x="1971" y="2457"/>
                  <a:pt x="1961" y="2495"/>
                </a:cubicBezTo>
                <a:cubicBezTo>
                  <a:pt x="1945" y="2552"/>
                  <a:pt x="1924" y="2605"/>
                  <a:pt x="1876" y="2644"/>
                </a:cubicBezTo>
                <a:cubicBezTo>
                  <a:pt x="1876" y="2644"/>
                  <a:pt x="1876" y="2646"/>
                  <a:pt x="1877" y="2648"/>
                </a:cubicBezTo>
                <a:cubicBezTo>
                  <a:pt x="1898" y="2649"/>
                  <a:pt x="1911" y="2635"/>
                  <a:pt x="1923" y="2621"/>
                </a:cubicBezTo>
                <a:cubicBezTo>
                  <a:pt x="1951" y="2587"/>
                  <a:pt x="1968" y="2547"/>
                  <a:pt x="1982" y="2505"/>
                </a:cubicBezTo>
                <a:cubicBezTo>
                  <a:pt x="2017" y="2399"/>
                  <a:pt x="2047" y="2291"/>
                  <a:pt x="2100" y="2192"/>
                </a:cubicBezTo>
                <a:close/>
                <a:moveTo>
                  <a:pt x="1907" y="2705"/>
                </a:moveTo>
                <a:cubicBezTo>
                  <a:pt x="1908" y="2707"/>
                  <a:pt x="1910" y="2709"/>
                  <a:pt x="1912" y="2711"/>
                </a:cubicBezTo>
                <a:cubicBezTo>
                  <a:pt x="1925" y="2701"/>
                  <a:pt x="1941" y="2693"/>
                  <a:pt x="1951" y="2680"/>
                </a:cubicBezTo>
                <a:cubicBezTo>
                  <a:pt x="1968" y="2659"/>
                  <a:pt x="1985" y="2638"/>
                  <a:pt x="1996" y="2613"/>
                </a:cubicBezTo>
                <a:cubicBezTo>
                  <a:pt x="2022" y="2553"/>
                  <a:pt x="2048" y="2491"/>
                  <a:pt x="2068" y="2428"/>
                </a:cubicBezTo>
                <a:cubicBezTo>
                  <a:pt x="2101" y="2322"/>
                  <a:pt x="2148" y="2224"/>
                  <a:pt x="2219" y="2137"/>
                </a:cubicBezTo>
                <a:cubicBezTo>
                  <a:pt x="2221" y="2135"/>
                  <a:pt x="2222" y="2131"/>
                  <a:pt x="2225" y="2126"/>
                </a:cubicBezTo>
                <a:cubicBezTo>
                  <a:pt x="2222" y="2127"/>
                  <a:pt x="2221" y="2127"/>
                  <a:pt x="2220" y="2128"/>
                </a:cubicBezTo>
                <a:cubicBezTo>
                  <a:pt x="2217" y="2130"/>
                  <a:pt x="2215" y="2133"/>
                  <a:pt x="2212" y="2135"/>
                </a:cubicBezTo>
                <a:cubicBezTo>
                  <a:pt x="2144" y="2208"/>
                  <a:pt x="2095" y="2292"/>
                  <a:pt x="2064" y="2386"/>
                </a:cubicBezTo>
                <a:cubicBezTo>
                  <a:pt x="2049" y="2432"/>
                  <a:pt x="2035" y="2478"/>
                  <a:pt x="2019" y="2523"/>
                </a:cubicBezTo>
                <a:cubicBezTo>
                  <a:pt x="1994" y="2591"/>
                  <a:pt x="1962" y="2655"/>
                  <a:pt x="1907" y="2705"/>
                </a:cubicBezTo>
                <a:close/>
                <a:moveTo>
                  <a:pt x="882" y="631"/>
                </a:moveTo>
                <a:cubicBezTo>
                  <a:pt x="880" y="639"/>
                  <a:pt x="879" y="645"/>
                  <a:pt x="876" y="654"/>
                </a:cubicBezTo>
                <a:cubicBezTo>
                  <a:pt x="883" y="649"/>
                  <a:pt x="887" y="647"/>
                  <a:pt x="891" y="644"/>
                </a:cubicBezTo>
                <a:cubicBezTo>
                  <a:pt x="912" y="626"/>
                  <a:pt x="919" y="602"/>
                  <a:pt x="910" y="582"/>
                </a:cubicBezTo>
                <a:cubicBezTo>
                  <a:pt x="902" y="566"/>
                  <a:pt x="886" y="561"/>
                  <a:pt x="856" y="567"/>
                </a:cubicBezTo>
                <a:cubicBezTo>
                  <a:pt x="851" y="568"/>
                  <a:pt x="844" y="567"/>
                  <a:pt x="839" y="565"/>
                </a:cubicBezTo>
                <a:cubicBezTo>
                  <a:pt x="812" y="552"/>
                  <a:pt x="787" y="562"/>
                  <a:pt x="769" y="592"/>
                </a:cubicBezTo>
                <a:cubicBezTo>
                  <a:pt x="758" y="610"/>
                  <a:pt x="768" y="631"/>
                  <a:pt x="794" y="650"/>
                </a:cubicBezTo>
                <a:cubicBezTo>
                  <a:pt x="792" y="640"/>
                  <a:pt x="790" y="633"/>
                  <a:pt x="788" y="625"/>
                </a:cubicBezTo>
                <a:cubicBezTo>
                  <a:pt x="789" y="624"/>
                  <a:pt x="790" y="624"/>
                  <a:pt x="792" y="623"/>
                </a:cubicBezTo>
                <a:cubicBezTo>
                  <a:pt x="795" y="628"/>
                  <a:pt x="798" y="634"/>
                  <a:pt x="804" y="643"/>
                </a:cubicBezTo>
                <a:cubicBezTo>
                  <a:pt x="806" y="632"/>
                  <a:pt x="807" y="627"/>
                  <a:pt x="809" y="620"/>
                </a:cubicBezTo>
                <a:cubicBezTo>
                  <a:pt x="811" y="624"/>
                  <a:pt x="813" y="626"/>
                  <a:pt x="815" y="629"/>
                </a:cubicBezTo>
                <a:cubicBezTo>
                  <a:pt x="817" y="623"/>
                  <a:pt x="818" y="618"/>
                  <a:pt x="820" y="611"/>
                </a:cubicBezTo>
                <a:cubicBezTo>
                  <a:pt x="823" y="617"/>
                  <a:pt x="824" y="621"/>
                  <a:pt x="827" y="628"/>
                </a:cubicBezTo>
                <a:cubicBezTo>
                  <a:pt x="830" y="621"/>
                  <a:pt x="832" y="617"/>
                  <a:pt x="835" y="609"/>
                </a:cubicBezTo>
                <a:cubicBezTo>
                  <a:pt x="836" y="618"/>
                  <a:pt x="837" y="623"/>
                  <a:pt x="837" y="628"/>
                </a:cubicBezTo>
                <a:cubicBezTo>
                  <a:pt x="839" y="629"/>
                  <a:pt x="840" y="630"/>
                  <a:pt x="842" y="631"/>
                </a:cubicBezTo>
                <a:cubicBezTo>
                  <a:pt x="843" y="627"/>
                  <a:pt x="844" y="623"/>
                  <a:pt x="846" y="616"/>
                </a:cubicBezTo>
                <a:cubicBezTo>
                  <a:pt x="848" y="625"/>
                  <a:pt x="848" y="628"/>
                  <a:pt x="849" y="632"/>
                </a:cubicBezTo>
                <a:cubicBezTo>
                  <a:pt x="853" y="628"/>
                  <a:pt x="856" y="625"/>
                  <a:pt x="860" y="621"/>
                </a:cubicBezTo>
                <a:cubicBezTo>
                  <a:pt x="860" y="628"/>
                  <a:pt x="859" y="632"/>
                  <a:pt x="859" y="638"/>
                </a:cubicBezTo>
                <a:cubicBezTo>
                  <a:pt x="864" y="635"/>
                  <a:pt x="867" y="633"/>
                  <a:pt x="872" y="630"/>
                </a:cubicBezTo>
                <a:cubicBezTo>
                  <a:pt x="871" y="634"/>
                  <a:pt x="871" y="636"/>
                  <a:pt x="871" y="640"/>
                </a:cubicBezTo>
                <a:cubicBezTo>
                  <a:pt x="875" y="637"/>
                  <a:pt x="878" y="634"/>
                  <a:pt x="882" y="631"/>
                </a:cubicBezTo>
                <a:close/>
                <a:moveTo>
                  <a:pt x="786" y="670"/>
                </a:moveTo>
                <a:cubicBezTo>
                  <a:pt x="779" y="642"/>
                  <a:pt x="763" y="626"/>
                  <a:pt x="741" y="622"/>
                </a:cubicBezTo>
                <a:cubicBezTo>
                  <a:pt x="716" y="618"/>
                  <a:pt x="704" y="629"/>
                  <a:pt x="702" y="654"/>
                </a:cubicBezTo>
                <a:cubicBezTo>
                  <a:pt x="701" y="662"/>
                  <a:pt x="697" y="671"/>
                  <a:pt x="692" y="678"/>
                </a:cubicBezTo>
                <a:cubicBezTo>
                  <a:pt x="682" y="691"/>
                  <a:pt x="677" y="704"/>
                  <a:pt x="681" y="719"/>
                </a:cubicBezTo>
                <a:cubicBezTo>
                  <a:pt x="690" y="755"/>
                  <a:pt x="728" y="763"/>
                  <a:pt x="761" y="735"/>
                </a:cubicBezTo>
                <a:cubicBezTo>
                  <a:pt x="758" y="735"/>
                  <a:pt x="755" y="734"/>
                  <a:pt x="751" y="734"/>
                </a:cubicBezTo>
                <a:cubicBezTo>
                  <a:pt x="755" y="730"/>
                  <a:pt x="758" y="728"/>
                  <a:pt x="761" y="724"/>
                </a:cubicBezTo>
                <a:cubicBezTo>
                  <a:pt x="757" y="722"/>
                  <a:pt x="753" y="721"/>
                  <a:pt x="750" y="719"/>
                </a:cubicBezTo>
                <a:cubicBezTo>
                  <a:pt x="752" y="716"/>
                  <a:pt x="754" y="714"/>
                  <a:pt x="755" y="711"/>
                </a:cubicBezTo>
                <a:cubicBezTo>
                  <a:pt x="751" y="709"/>
                  <a:pt x="748" y="707"/>
                  <a:pt x="747" y="707"/>
                </a:cubicBezTo>
                <a:cubicBezTo>
                  <a:pt x="752" y="698"/>
                  <a:pt x="757" y="690"/>
                  <a:pt x="760" y="681"/>
                </a:cubicBezTo>
                <a:cubicBezTo>
                  <a:pt x="764" y="668"/>
                  <a:pt x="772" y="665"/>
                  <a:pt x="786" y="670"/>
                </a:cubicBezTo>
                <a:close/>
                <a:moveTo>
                  <a:pt x="1136" y="1408"/>
                </a:moveTo>
                <a:cubicBezTo>
                  <a:pt x="1106" y="1378"/>
                  <a:pt x="1057" y="1378"/>
                  <a:pt x="1023" y="1406"/>
                </a:cubicBezTo>
                <a:cubicBezTo>
                  <a:pt x="988" y="1434"/>
                  <a:pt x="979" y="1485"/>
                  <a:pt x="1003" y="1524"/>
                </a:cubicBezTo>
                <a:cubicBezTo>
                  <a:pt x="1023" y="1556"/>
                  <a:pt x="1070" y="1575"/>
                  <a:pt x="1100" y="1562"/>
                </a:cubicBezTo>
                <a:cubicBezTo>
                  <a:pt x="1061" y="1543"/>
                  <a:pt x="1023" y="1523"/>
                  <a:pt x="1033" y="1471"/>
                </a:cubicBezTo>
                <a:cubicBezTo>
                  <a:pt x="1037" y="1453"/>
                  <a:pt x="1047" y="1435"/>
                  <a:pt x="1059" y="1421"/>
                </a:cubicBezTo>
                <a:cubicBezTo>
                  <a:pt x="1079" y="1399"/>
                  <a:pt x="1107" y="1404"/>
                  <a:pt x="1136" y="1408"/>
                </a:cubicBezTo>
                <a:close/>
                <a:moveTo>
                  <a:pt x="1903" y="2679"/>
                </a:moveTo>
                <a:cubicBezTo>
                  <a:pt x="1905" y="2680"/>
                  <a:pt x="1907" y="2682"/>
                  <a:pt x="1909" y="2683"/>
                </a:cubicBezTo>
                <a:cubicBezTo>
                  <a:pt x="1922" y="2668"/>
                  <a:pt x="1938" y="2655"/>
                  <a:pt x="1950" y="2639"/>
                </a:cubicBezTo>
                <a:cubicBezTo>
                  <a:pt x="1984" y="2595"/>
                  <a:pt x="2003" y="2543"/>
                  <a:pt x="2018" y="2490"/>
                </a:cubicBezTo>
                <a:cubicBezTo>
                  <a:pt x="2051" y="2373"/>
                  <a:pt x="2090" y="2259"/>
                  <a:pt x="2163" y="2158"/>
                </a:cubicBezTo>
                <a:cubicBezTo>
                  <a:pt x="2164" y="2157"/>
                  <a:pt x="2164" y="2154"/>
                  <a:pt x="2164" y="2151"/>
                </a:cubicBezTo>
                <a:cubicBezTo>
                  <a:pt x="2106" y="2214"/>
                  <a:pt x="2063" y="2284"/>
                  <a:pt x="2039" y="2366"/>
                </a:cubicBezTo>
                <a:cubicBezTo>
                  <a:pt x="2026" y="2412"/>
                  <a:pt x="2013" y="2458"/>
                  <a:pt x="1997" y="2503"/>
                </a:cubicBezTo>
                <a:cubicBezTo>
                  <a:pt x="1976" y="2567"/>
                  <a:pt x="1947" y="2627"/>
                  <a:pt x="1903" y="2679"/>
                </a:cubicBezTo>
                <a:close/>
                <a:moveTo>
                  <a:pt x="1174" y="342"/>
                </a:moveTo>
                <a:cubicBezTo>
                  <a:pt x="1156" y="332"/>
                  <a:pt x="1151" y="317"/>
                  <a:pt x="1149" y="299"/>
                </a:cubicBezTo>
                <a:cubicBezTo>
                  <a:pt x="1147" y="291"/>
                  <a:pt x="1160" y="269"/>
                  <a:pt x="1175" y="262"/>
                </a:cubicBezTo>
                <a:cubicBezTo>
                  <a:pt x="1166" y="255"/>
                  <a:pt x="1158" y="246"/>
                  <a:pt x="1148" y="241"/>
                </a:cubicBezTo>
                <a:cubicBezTo>
                  <a:pt x="1127" y="230"/>
                  <a:pt x="1095" y="240"/>
                  <a:pt x="1092" y="261"/>
                </a:cubicBezTo>
                <a:cubicBezTo>
                  <a:pt x="1088" y="283"/>
                  <a:pt x="1087" y="305"/>
                  <a:pt x="1088" y="327"/>
                </a:cubicBezTo>
                <a:cubicBezTo>
                  <a:pt x="1088" y="347"/>
                  <a:pt x="1105" y="365"/>
                  <a:pt x="1125" y="371"/>
                </a:cubicBezTo>
                <a:cubicBezTo>
                  <a:pt x="1142" y="377"/>
                  <a:pt x="1154" y="363"/>
                  <a:pt x="1166" y="351"/>
                </a:cubicBezTo>
                <a:cubicBezTo>
                  <a:pt x="1169" y="348"/>
                  <a:pt x="1172" y="344"/>
                  <a:pt x="1174" y="342"/>
                </a:cubicBezTo>
                <a:close/>
                <a:moveTo>
                  <a:pt x="1517" y="2571"/>
                </a:moveTo>
                <a:cubicBezTo>
                  <a:pt x="1547" y="2572"/>
                  <a:pt x="1574" y="2581"/>
                  <a:pt x="1598" y="2600"/>
                </a:cubicBezTo>
                <a:cubicBezTo>
                  <a:pt x="1601" y="2603"/>
                  <a:pt x="1608" y="2601"/>
                  <a:pt x="1613" y="2600"/>
                </a:cubicBezTo>
                <a:cubicBezTo>
                  <a:pt x="1655" y="2596"/>
                  <a:pt x="1691" y="2606"/>
                  <a:pt x="1719" y="2640"/>
                </a:cubicBezTo>
                <a:cubicBezTo>
                  <a:pt x="1725" y="2647"/>
                  <a:pt x="1735" y="2654"/>
                  <a:pt x="1745" y="2656"/>
                </a:cubicBezTo>
                <a:cubicBezTo>
                  <a:pt x="1782" y="2665"/>
                  <a:pt x="1815" y="2681"/>
                  <a:pt x="1837" y="2713"/>
                </a:cubicBezTo>
                <a:cubicBezTo>
                  <a:pt x="1848" y="2731"/>
                  <a:pt x="1855" y="2752"/>
                  <a:pt x="1863" y="2770"/>
                </a:cubicBezTo>
                <a:cubicBezTo>
                  <a:pt x="1875" y="2732"/>
                  <a:pt x="1855" y="2682"/>
                  <a:pt x="1814" y="2660"/>
                </a:cubicBezTo>
                <a:cubicBezTo>
                  <a:pt x="1795" y="2650"/>
                  <a:pt x="1773" y="2645"/>
                  <a:pt x="1752" y="2638"/>
                </a:cubicBezTo>
                <a:cubicBezTo>
                  <a:pt x="1746" y="2635"/>
                  <a:pt x="1738" y="2634"/>
                  <a:pt x="1734" y="2629"/>
                </a:cubicBezTo>
                <a:cubicBezTo>
                  <a:pt x="1705" y="2590"/>
                  <a:pt x="1665" y="2579"/>
                  <a:pt x="1619" y="2580"/>
                </a:cubicBezTo>
                <a:cubicBezTo>
                  <a:pt x="1608" y="2580"/>
                  <a:pt x="1597" y="2576"/>
                  <a:pt x="1587" y="2572"/>
                </a:cubicBezTo>
                <a:cubicBezTo>
                  <a:pt x="1564" y="2561"/>
                  <a:pt x="1541" y="2559"/>
                  <a:pt x="1517" y="2571"/>
                </a:cubicBezTo>
                <a:close/>
                <a:moveTo>
                  <a:pt x="770" y="1726"/>
                </a:moveTo>
                <a:cubicBezTo>
                  <a:pt x="778" y="1796"/>
                  <a:pt x="823" y="1867"/>
                  <a:pt x="897" y="1884"/>
                </a:cubicBezTo>
                <a:cubicBezTo>
                  <a:pt x="982" y="1904"/>
                  <a:pt x="1055" y="1882"/>
                  <a:pt x="1090" y="1824"/>
                </a:cubicBezTo>
                <a:cubicBezTo>
                  <a:pt x="1084" y="1827"/>
                  <a:pt x="1080" y="1830"/>
                  <a:pt x="1076" y="1832"/>
                </a:cubicBezTo>
                <a:cubicBezTo>
                  <a:pt x="1060" y="1840"/>
                  <a:pt x="1045" y="1849"/>
                  <a:pt x="1028" y="1856"/>
                </a:cubicBezTo>
                <a:cubicBezTo>
                  <a:pt x="949" y="1888"/>
                  <a:pt x="875" y="1869"/>
                  <a:pt x="822" y="1802"/>
                </a:cubicBezTo>
                <a:cubicBezTo>
                  <a:pt x="803" y="1778"/>
                  <a:pt x="788" y="1753"/>
                  <a:pt x="770" y="1726"/>
                </a:cubicBezTo>
                <a:close/>
                <a:moveTo>
                  <a:pt x="1231" y="235"/>
                </a:moveTo>
                <a:cubicBezTo>
                  <a:pt x="1231" y="234"/>
                  <a:pt x="1232" y="231"/>
                  <a:pt x="1233" y="228"/>
                </a:cubicBezTo>
                <a:cubicBezTo>
                  <a:pt x="1234" y="229"/>
                  <a:pt x="1234" y="231"/>
                  <a:pt x="1234" y="233"/>
                </a:cubicBezTo>
                <a:cubicBezTo>
                  <a:pt x="1241" y="233"/>
                  <a:pt x="1249" y="232"/>
                  <a:pt x="1256" y="232"/>
                </a:cubicBezTo>
                <a:cubicBezTo>
                  <a:pt x="1257" y="233"/>
                  <a:pt x="1257" y="236"/>
                  <a:pt x="1259" y="243"/>
                </a:cubicBezTo>
                <a:cubicBezTo>
                  <a:pt x="1264" y="231"/>
                  <a:pt x="1267" y="223"/>
                  <a:pt x="1269" y="214"/>
                </a:cubicBezTo>
                <a:cubicBezTo>
                  <a:pt x="1273" y="198"/>
                  <a:pt x="1271" y="183"/>
                  <a:pt x="1258" y="172"/>
                </a:cubicBezTo>
                <a:cubicBezTo>
                  <a:pt x="1245" y="160"/>
                  <a:pt x="1230" y="161"/>
                  <a:pt x="1214" y="168"/>
                </a:cubicBezTo>
                <a:cubicBezTo>
                  <a:pt x="1208" y="171"/>
                  <a:pt x="1201" y="171"/>
                  <a:pt x="1194" y="172"/>
                </a:cubicBezTo>
                <a:cubicBezTo>
                  <a:pt x="1173" y="173"/>
                  <a:pt x="1156" y="190"/>
                  <a:pt x="1157" y="210"/>
                </a:cubicBezTo>
                <a:cubicBezTo>
                  <a:pt x="1158" y="234"/>
                  <a:pt x="1175" y="245"/>
                  <a:pt x="1192" y="254"/>
                </a:cubicBezTo>
                <a:cubicBezTo>
                  <a:pt x="1200" y="245"/>
                  <a:pt x="1207" y="238"/>
                  <a:pt x="1215" y="229"/>
                </a:cubicBezTo>
                <a:cubicBezTo>
                  <a:pt x="1218" y="230"/>
                  <a:pt x="1224" y="233"/>
                  <a:pt x="1231" y="235"/>
                </a:cubicBezTo>
                <a:close/>
                <a:moveTo>
                  <a:pt x="1144" y="1523"/>
                </a:moveTo>
                <a:cubicBezTo>
                  <a:pt x="1121" y="1522"/>
                  <a:pt x="1097" y="1528"/>
                  <a:pt x="1087" y="1502"/>
                </a:cubicBezTo>
                <a:cubicBezTo>
                  <a:pt x="1081" y="1487"/>
                  <a:pt x="1081" y="1470"/>
                  <a:pt x="1094" y="1458"/>
                </a:cubicBezTo>
                <a:cubicBezTo>
                  <a:pt x="1113" y="1440"/>
                  <a:pt x="1134" y="1448"/>
                  <a:pt x="1155" y="1459"/>
                </a:cubicBezTo>
                <a:cubicBezTo>
                  <a:pt x="1151" y="1424"/>
                  <a:pt x="1132" y="1410"/>
                  <a:pt x="1100" y="1417"/>
                </a:cubicBezTo>
                <a:cubicBezTo>
                  <a:pt x="1074" y="1422"/>
                  <a:pt x="1056" y="1438"/>
                  <a:pt x="1049" y="1464"/>
                </a:cubicBezTo>
                <a:cubicBezTo>
                  <a:pt x="1042" y="1491"/>
                  <a:pt x="1048" y="1515"/>
                  <a:pt x="1068" y="1534"/>
                </a:cubicBezTo>
                <a:cubicBezTo>
                  <a:pt x="1091" y="1557"/>
                  <a:pt x="1124" y="1553"/>
                  <a:pt x="1144" y="1523"/>
                </a:cubicBezTo>
                <a:close/>
                <a:moveTo>
                  <a:pt x="1437" y="2110"/>
                </a:moveTo>
                <a:cubicBezTo>
                  <a:pt x="1495" y="2235"/>
                  <a:pt x="1532" y="2363"/>
                  <a:pt x="1504" y="2506"/>
                </a:cubicBezTo>
                <a:cubicBezTo>
                  <a:pt x="1563" y="2402"/>
                  <a:pt x="1535" y="2233"/>
                  <a:pt x="1437" y="2110"/>
                </a:cubicBezTo>
                <a:close/>
                <a:moveTo>
                  <a:pt x="1839" y="2769"/>
                </a:moveTo>
                <a:cubicBezTo>
                  <a:pt x="1833" y="2707"/>
                  <a:pt x="1798" y="2674"/>
                  <a:pt x="1736" y="2668"/>
                </a:cubicBezTo>
                <a:cubicBezTo>
                  <a:pt x="1728" y="2667"/>
                  <a:pt x="1719" y="2662"/>
                  <a:pt x="1714" y="2656"/>
                </a:cubicBezTo>
                <a:cubicBezTo>
                  <a:pt x="1688" y="2620"/>
                  <a:pt x="1652" y="2605"/>
                  <a:pt x="1608" y="2611"/>
                </a:cubicBezTo>
                <a:cubicBezTo>
                  <a:pt x="1597" y="2613"/>
                  <a:pt x="1589" y="2611"/>
                  <a:pt x="1581" y="2604"/>
                </a:cubicBezTo>
                <a:cubicBezTo>
                  <a:pt x="1559" y="2586"/>
                  <a:pt x="1533" y="2582"/>
                  <a:pt x="1512" y="2591"/>
                </a:cubicBezTo>
                <a:cubicBezTo>
                  <a:pt x="1558" y="2604"/>
                  <a:pt x="1567" y="2608"/>
                  <a:pt x="1581" y="2627"/>
                </a:cubicBezTo>
                <a:cubicBezTo>
                  <a:pt x="1589" y="2637"/>
                  <a:pt x="1595" y="2638"/>
                  <a:pt x="1607" y="2636"/>
                </a:cubicBezTo>
                <a:cubicBezTo>
                  <a:pt x="1656" y="2627"/>
                  <a:pt x="1682" y="2638"/>
                  <a:pt x="1707" y="2677"/>
                </a:cubicBezTo>
                <a:cubicBezTo>
                  <a:pt x="1709" y="2681"/>
                  <a:pt x="1714" y="2684"/>
                  <a:pt x="1718" y="2685"/>
                </a:cubicBezTo>
                <a:cubicBezTo>
                  <a:pt x="1773" y="2692"/>
                  <a:pt x="1815" y="2717"/>
                  <a:pt x="1839" y="2769"/>
                </a:cubicBezTo>
                <a:close/>
                <a:moveTo>
                  <a:pt x="1239" y="379"/>
                </a:moveTo>
                <a:cubicBezTo>
                  <a:pt x="1221" y="387"/>
                  <a:pt x="1209" y="365"/>
                  <a:pt x="1193" y="372"/>
                </a:cubicBezTo>
                <a:cubicBezTo>
                  <a:pt x="1192" y="372"/>
                  <a:pt x="1187" y="361"/>
                  <a:pt x="1183" y="353"/>
                </a:cubicBezTo>
                <a:cubicBezTo>
                  <a:pt x="1172" y="361"/>
                  <a:pt x="1160" y="369"/>
                  <a:pt x="1152" y="379"/>
                </a:cubicBezTo>
                <a:cubicBezTo>
                  <a:pt x="1141" y="391"/>
                  <a:pt x="1143" y="406"/>
                  <a:pt x="1151" y="419"/>
                </a:cubicBezTo>
                <a:cubicBezTo>
                  <a:pt x="1159" y="432"/>
                  <a:pt x="1170" y="436"/>
                  <a:pt x="1185" y="433"/>
                </a:cubicBezTo>
                <a:cubicBezTo>
                  <a:pt x="1190" y="433"/>
                  <a:pt x="1196" y="434"/>
                  <a:pt x="1201" y="437"/>
                </a:cubicBezTo>
                <a:cubicBezTo>
                  <a:pt x="1215" y="445"/>
                  <a:pt x="1229" y="450"/>
                  <a:pt x="1243" y="441"/>
                </a:cubicBezTo>
                <a:cubicBezTo>
                  <a:pt x="1259" y="431"/>
                  <a:pt x="1261" y="415"/>
                  <a:pt x="1259" y="398"/>
                </a:cubicBezTo>
                <a:cubicBezTo>
                  <a:pt x="1258" y="391"/>
                  <a:pt x="1256" y="384"/>
                  <a:pt x="1254" y="377"/>
                </a:cubicBezTo>
                <a:cubicBezTo>
                  <a:pt x="1254" y="376"/>
                  <a:pt x="1252" y="375"/>
                  <a:pt x="1250" y="372"/>
                </a:cubicBezTo>
                <a:cubicBezTo>
                  <a:pt x="1248" y="378"/>
                  <a:pt x="1246" y="382"/>
                  <a:pt x="1244" y="388"/>
                </a:cubicBezTo>
                <a:cubicBezTo>
                  <a:pt x="1242" y="384"/>
                  <a:pt x="1240" y="381"/>
                  <a:pt x="1239" y="379"/>
                </a:cubicBezTo>
                <a:close/>
                <a:moveTo>
                  <a:pt x="1977" y="2294"/>
                </a:moveTo>
                <a:cubicBezTo>
                  <a:pt x="1943" y="2317"/>
                  <a:pt x="1929" y="2351"/>
                  <a:pt x="1922" y="2389"/>
                </a:cubicBezTo>
                <a:cubicBezTo>
                  <a:pt x="1908" y="2459"/>
                  <a:pt x="1882" y="2524"/>
                  <a:pt x="1841" y="2583"/>
                </a:cubicBezTo>
                <a:cubicBezTo>
                  <a:pt x="1839" y="2585"/>
                  <a:pt x="1839" y="2588"/>
                  <a:pt x="1837" y="2590"/>
                </a:cubicBezTo>
                <a:cubicBezTo>
                  <a:pt x="1850" y="2587"/>
                  <a:pt x="1862" y="2581"/>
                  <a:pt x="1871" y="2573"/>
                </a:cubicBezTo>
                <a:cubicBezTo>
                  <a:pt x="1895" y="2552"/>
                  <a:pt x="1910" y="2525"/>
                  <a:pt x="1918" y="2494"/>
                </a:cubicBezTo>
                <a:cubicBezTo>
                  <a:pt x="1929" y="2453"/>
                  <a:pt x="1939" y="2412"/>
                  <a:pt x="1951" y="2371"/>
                </a:cubicBezTo>
                <a:cubicBezTo>
                  <a:pt x="1958" y="2345"/>
                  <a:pt x="1968" y="2319"/>
                  <a:pt x="1977" y="2294"/>
                </a:cubicBezTo>
                <a:close/>
                <a:moveTo>
                  <a:pt x="1270" y="376"/>
                </a:moveTo>
                <a:cubicBezTo>
                  <a:pt x="1268" y="377"/>
                  <a:pt x="1266" y="377"/>
                  <a:pt x="1264" y="378"/>
                </a:cubicBezTo>
                <a:cubicBezTo>
                  <a:pt x="1266" y="390"/>
                  <a:pt x="1267" y="402"/>
                  <a:pt x="1270" y="413"/>
                </a:cubicBezTo>
                <a:cubicBezTo>
                  <a:pt x="1275" y="428"/>
                  <a:pt x="1285" y="438"/>
                  <a:pt x="1302" y="438"/>
                </a:cubicBezTo>
                <a:cubicBezTo>
                  <a:pt x="1319" y="437"/>
                  <a:pt x="1331" y="430"/>
                  <a:pt x="1338" y="413"/>
                </a:cubicBezTo>
                <a:cubicBezTo>
                  <a:pt x="1340" y="408"/>
                  <a:pt x="1346" y="402"/>
                  <a:pt x="1352" y="400"/>
                </a:cubicBezTo>
                <a:cubicBezTo>
                  <a:pt x="1374" y="390"/>
                  <a:pt x="1384" y="371"/>
                  <a:pt x="1377" y="349"/>
                </a:cubicBezTo>
                <a:cubicBezTo>
                  <a:pt x="1371" y="330"/>
                  <a:pt x="1350" y="320"/>
                  <a:pt x="1332" y="325"/>
                </a:cubicBezTo>
                <a:cubicBezTo>
                  <a:pt x="1330" y="338"/>
                  <a:pt x="1328" y="348"/>
                  <a:pt x="1325" y="358"/>
                </a:cubicBezTo>
                <a:cubicBezTo>
                  <a:pt x="1324" y="363"/>
                  <a:pt x="1320" y="366"/>
                  <a:pt x="1316" y="370"/>
                </a:cubicBezTo>
                <a:cubicBezTo>
                  <a:pt x="1317" y="371"/>
                  <a:pt x="1314" y="369"/>
                  <a:pt x="1309" y="367"/>
                </a:cubicBezTo>
                <a:cubicBezTo>
                  <a:pt x="1310" y="372"/>
                  <a:pt x="1311" y="376"/>
                  <a:pt x="1312" y="380"/>
                </a:cubicBezTo>
                <a:cubicBezTo>
                  <a:pt x="1308" y="378"/>
                  <a:pt x="1306" y="377"/>
                  <a:pt x="1302" y="375"/>
                </a:cubicBezTo>
                <a:cubicBezTo>
                  <a:pt x="1302" y="380"/>
                  <a:pt x="1302" y="383"/>
                  <a:pt x="1302" y="388"/>
                </a:cubicBezTo>
                <a:cubicBezTo>
                  <a:pt x="1298" y="383"/>
                  <a:pt x="1295" y="380"/>
                  <a:pt x="1290" y="375"/>
                </a:cubicBezTo>
                <a:cubicBezTo>
                  <a:pt x="1290" y="382"/>
                  <a:pt x="1291" y="386"/>
                  <a:pt x="1291" y="393"/>
                </a:cubicBezTo>
                <a:cubicBezTo>
                  <a:pt x="1287" y="387"/>
                  <a:pt x="1284" y="384"/>
                  <a:pt x="1281" y="380"/>
                </a:cubicBezTo>
                <a:cubicBezTo>
                  <a:pt x="1279" y="383"/>
                  <a:pt x="1278" y="386"/>
                  <a:pt x="1277" y="389"/>
                </a:cubicBezTo>
                <a:cubicBezTo>
                  <a:pt x="1274" y="384"/>
                  <a:pt x="1272" y="380"/>
                  <a:pt x="1270" y="376"/>
                </a:cubicBezTo>
                <a:close/>
                <a:moveTo>
                  <a:pt x="686" y="2074"/>
                </a:moveTo>
                <a:cubicBezTo>
                  <a:pt x="670" y="2058"/>
                  <a:pt x="670" y="2058"/>
                  <a:pt x="652" y="2067"/>
                </a:cubicBezTo>
                <a:cubicBezTo>
                  <a:pt x="586" y="2096"/>
                  <a:pt x="541" y="2084"/>
                  <a:pt x="501" y="2025"/>
                </a:cubicBezTo>
                <a:cubicBezTo>
                  <a:pt x="490" y="2009"/>
                  <a:pt x="478" y="2009"/>
                  <a:pt x="463" y="2011"/>
                </a:cubicBezTo>
                <a:cubicBezTo>
                  <a:pt x="516" y="2129"/>
                  <a:pt x="610" y="2135"/>
                  <a:pt x="686" y="2074"/>
                </a:cubicBezTo>
                <a:close/>
                <a:moveTo>
                  <a:pt x="948" y="1732"/>
                </a:moveTo>
                <a:cubicBezTo>
                  <a:pt x="922" y="1742"/>
                  <a:pt x="906" y="1762"/>
                  <a:pt x="912" y="1781"/>
                </a:cubicBezTo>
                <a:cubicBezTo>
                  <a:pt x="919" y="1807"/>
                  <a:pt x="930" y="1832"/>
                  <a:pt x="940" y="1859"/>
                </a:cubicBezTo>
                <a:cubicBezTo>
                  <a:pt x="988" y="1823"/>
                  <a:pt x="1018" y="1775"/>
                  <a:pt x="984" y="1744"/>
                </a:cubicBezTo>
                <a:cubicBezTo>
                  <a:pt x="982" y="1752"/>
                  <a:pt x="980" y="1760"/>
                  <a:pt x="978" y="1770"/>
                </a:cubicBezTo>
                <a:cubicBezTo>
                  <a:pt x="974" y="1762"/>
                  <a:pt x="971" y="1758"/>
                  <a:pt x="969" y="1753"/>
                </a:cubicBezTo>
                <a:cubicBezTo>
                  <a:pt x="965" y="1757"/>
                  <a:pt x="963" y="1760"/>
                  <a:pt x="959" y="1764"/>
                </a:cubicBezTo>
                <a:cubicBezTo>
                  <a:pt x="958" y="1756"/>
                  <a:pt x="957" y="1751"/>
                  <a:pt x="956" y="1744"/>
                </a:cubicBezTo>
                <a:cubicBezTo>
                  <a:pt x="951" y="1746"/>
                  <a:pt x="947" y="1748"/>
                  <a:pt x="941" y="1752"/>
                </a:cubicBezTo>
                <a:cubicBezTo>
                  <a:pt x="944" y="1744"/>
                  <a:pt x="946" y="1739"/>
                  <a:pt x="948" y="1732"/>
                </a:cubicBezTo>
                <a:close/>
                <a:moveTo>
                  <a:pt x="1292" y="258"/>
                </a:moveTo>
                <a:cubicBezTo>
                  <a:pt x="1302" y="264"/>
                  <a:pt x="1308" y="267"/>
                  <a:pt x="1311" y="269"/>
                </a:cubicBezTo>
                <a:cubicBezTo>
                  <a:pt x="1316" y="279"/>
                  <a:pt x="1320" y="289"/>
                  <a:pt x="1325" y="300"/>
                </a:cubicBezTo>
                <a:cubicBezTo>
                  <a:pt x="1324" y="301"/>
                  <a:pt x="1321" y="304"/>
                  <a:pt x="1316" y="308"/>
                </a:cubicBezTo>
                <a:cubicBezTo>
                  <a:pt x="1344" y="311"/>
                  <a:pt x="1361" y="303"/>
                  <a:pt x="1369" y="284"/>
                </a:cubicBezTo>
                <a:cubicBezTo>
                  <a:pt x="1377" y="266"/>
                  <a:pt x="1371" y="252"/>
                  <a:pt x="1351" y="235"/>
                </a:cubicBezTo>
                <a:cubicBezTo>
                  <a:pt x="1347" y="230"/>
                  <a:pt x="1343" y="225"/>
                  <a:pt x="1340" y="219"/>
                </a:cubicBezTo>
                <a:cubicBezTo>
                  <a:pt x="1331" y="198"/>
                  <a:pt x="1307" y="191"/>
                  <a:pt x="1288" y="205"/>
                </a:cubicBezTo>
                <a:cubicBezTo>
                  <a:pt x="1273" y="216"/>
                  <a:pt x="1269" y="233"/>
                  <a:pt x="1267" y="256"/>
                </a:cubicBezTo>
                <a:cubicBezTo>
                  <a:pt x="1273" y="249"/>
                  <a:pt x="1276" y="245"/>
                  <a:pt x="1280" y="240"/>
                </a:cubicBezTo>
                <a:cubicBezTo>
                  <a:pt x="1279" y="261"/>
                  <a:pt x="1282" y="263"/>
                  <a:pt x="1292" y="258"/>
                </a:cubicBezTo>
                <a:close/>
                <a:moveTo>
                  <a:pt x="917" y="719"/>
                </a:moveTo>
                <a:cubicBezTo>
                  <a:pt x="910" y="725"/>
                  <a:pt x="902" y="731"/>
                  <a:pt x="892" y="739"/>
                </a:cubicBezTo>
                <a:cubicBezTo>
                  <a:pt x="903" y="744"/>
                  <a:pt x="911" y="748"/>
                  <a:pt x="920" y="750"/>
                </a:cubicBezTo>
                <a:cubicBezTo>
                  <a:pt x="955" y="757"/>
                  <a:pt x="971" y="740"/>
                  <a:pt x="964" y="705"/>
                </a:cubicBezTo>
                <a:cubicBezTo>
                  <a:pt x="963" y="701"/>
                  <a:pt x="963" y="696"/>
                  <a:pt x="963" y="691"/>
                </a:cubicBezTo>
                <a:cubicBezTo>
                  <a:pt x="968" y="665"/>
                  <a:pt x="959" y="645"/>
                  <a:pt x="941" y="639"/>
                </a:cubicBezTo>
                <a:cubicBezTo>
                  <a:pt x="920" y="632"/>
                  <a:pt x="894" y="646"/>
                  <a:pt x="883" y="670"/>
                </a:cubicBezTo>
                <a:cubicBezTo>
                  <a:pt x="889" y="668"/>
                  <a:pt x="894" y="666"/>
                  <a:pt x="900" y="663"/>
                </a:cubicBezTo>
                <a:cubicBezTo>
                  <a:pt x="897" y="669"/>
                  <a:pt x="896" y="673"/>
                  <a:pt x="893" y="678"/>
                </a:cubicBezTo>
                <a:cubicBezTo>
                  <a:pt x="898" y="677"/>
                  <a:pt x="901" y="677"/>
                  <a:pt x="906" y="676"/>
                </a:cubicBezTo>
                <a:cubicBezTo>
                  <a:pt x="903" y="681"/>
                  <a:pt x="901" y="684"/>
                  <a:pt x="898" y="690"/>
                </a:cubicBezTo>
                <a:cubicBezTo>
                  <a:pt x="905" y="689"/>
                  <a:pt x="909" y="688"/>
                  <a:pt x="916" y="687"/>
                </a:cubicBezTo>
                <a:cubicBezTo>
                  <a:pt x="910" y="692"/>
                  <a:pt x="906" y="695"/>
                  <a:pt x="900" y="700"/>
                </a:cubicBezTo>
                <a:cubicBezTo>
                  <a:pt x="907" y="702"/>
                  <a:pt x="911" y="703"/>
                  <a:pt x="918" y="705"/>
                </a:cubicBezTo>
                <a:cubicBezTo>
                  <a:pt x="911" y="708"/>
                  <a:pt x="907" y="710"/>
                  <a:pt x="900" y="713"/>
                </a:cubicBezTo>
                <a:cubicBezTo>
                  <a:pt x="907" y="715"/>
                  <a:pt x="913" y="717"/>
                  <a:pt x="917" y="719"/>
                </a:cubicBezTo>
                <a:close/>
                <a:moveTo>
                  <a:pt x="2016" y="2273"/>
                </a:moveTo>
                <a:cubicBezTo>
                  <a:pt x="1983" y="2315"/>
                  <a:pt x="1958" y="2360"/>
                  <a:pt x="1950" y="2411"/>
                </a:cubicBezTo>
                <a:cubicBezTo>
                  <a:pt x="1939" y="2478"/>
                  <a:pt x="1916" y="2539"/>
                  <a:pt x="1879" y="2596"/>
                </a:cubicBezTo>
                <a:cubicBezTo>
                  <a:pt x="1875" y="2603"/>
                  <a:pt x="1871" y="2611"/>
                  <a:pt x="1866" y="2618"/>
                </a:cubicBezTo>
                <a:cubicBezTo>
                  <a:pt x="1868" y="2620"/>
                  <a:pt x="1869" y="2621"/>
                  <a:pt x="1871" y="2623"/>
                </a:cubicBezTo>
                <a:cubicBezTo>
                  <a:pt x="1879" y="2616"/>
                  <a:pt x="1890" y="2611"/>
                  <a:pt x="1895" y="2603"/>
                </a:cubicBezTo>
                <a:cubicBezTo>
                  <a:pt x="1910" y="2579"/>
                  <a:pt x="1925" y="2556"/>
                  <a:pt x="1934" y="2531"/>
                </a:cubicBezTo>
                <a:cubicBezTo>
                  <a:pt x="1963" y="2447"/>
                  <a:pt x="1990" y="2363"/>
                  <a:pt x="2017" y="2279"/>
                </a:cubicBezTo>
                <a:cubicBezTo>
                  <a:pt x="2017" y="2278"/>
                  <a:pt x="2017" y="2277"/>
                  <a:pt x="2016" y="2273"/>
                </a:cubicBezTo>
                <a:close/>
                <a:moveTo>
                  <a:pt x="525" y="2104"/>
                </a:moveTo>
                <a:cubicBezTo>
                  <a:pt x="506" y="2085"/>
                  <a:pt x="506" y="2085"/>
                  <a:pt x="484" y="2091"/>
                </a:cubicBezTo>
                <a:cubicBezTo>
                  <a:pt x="422" y="2107"/>
                  <a:pt x="380" y="2086"/>
                  <a:pt x="368" y="2028"/>
                </a:cubicBezTo>
                <a:cubicBezTo>
                  <a:pt x="364" y="2008"/>
                  <a:pt x="352" y="2006"/>
                  <a:pt x="334" y="2005"/>
                </a:cubicBezTo>
                <a:cubicBezTo>
                  <a:pt x="345" y="2053"/>
                  <a:pt x="360" y="2098"/>
                  <a:pt x="408" y="2119"/>
                </a:cubicBezTo>
                <a:cubicBezTo>
                  <a:pt x="448" y="2137"/>
                  <a:pt x="487" y="2126"/>
                  <a:pt x="525" y="2104"/>
                </a:cubicBezTo>
                <a:close/>
                <a:moveTo>
                  <a:pt x="641" y="2290"/>
                </a:moveTo>
                <a:cubicBezTo>
                  <a:pt x="636" y="2295"/>
                  <a:pt x="632" y="2301"/>
                  <a:pt x="626" y="2303"/>
                </a:cubicBezTo>
                <a:cubicBezTo>
                  <a:pt x="609" y="2313"/>
                  <a:pt x="591" y="2326"/>
                  <a:pt x="572" y="2329"/>
                </a:cubicBezTo>
                <a:cubicBezTo>
                  <a:pt x="535" y="2336"/>
                  <a:pt x="506" y="2312"/>
                  <a:pt x="492" y="2267"/>
                </a:cubicBezTo>
                <a:cubicBezTo>
                  <a:pt x="487" y="2249"/>
                  <a:pt x="476" y="2246"/>
                  <a:pt x="461" y="2248"/>
                </a:cubicBezTo>
                <a:cubicBezTo>
                  <a:pt x="469" y="2303"/>
                  <a:pt x="505" y="2347"/>
                  <a:pt x="546" y="2353"/>
                </a:cubicBezTo>
                <a:cubicBezTo>
                  <a:pt x="596" y="2360"/>
                  <a:pt x="644" y="2341"/>
                  <a:pt x="661" y="2307"/>
                </a:cubicBezTo>
                <a:cubicBezTo>
                  <a:pt x="655" y="2302"/>
                  <a:pt x="648" y="2296"/>
                  <a:pt x="641" y="2290"/>
                </a:cubicBezTo>
                <a:close/>
                <a:moveTo>
                  <a:pt x="1033" y="1716"/>
                </a:moveTo>
                <a:cubicBezTo>
                  <a:pt x="1042" y="1755"/>
                  <a:pt x="1099" y="1771"/>
                  <a:pt x="1145" y="1732"/>
                </a:cubicBezTo>
                <a:cubicBezTo>
                  <a:pt x="1139" y="1720"/>
                  <a:pt x="1132" y="1709"/>
                  <a:pt x="1126" y="1698"/>
                </a:cubicBezTo>
                <a:cubicBezTo>
                  <a:pt x="1110" y="1666"/>
                  <a:pt x="1077" y="1656"/>
                  <a:pt x="1044" y="1675"/>
                </a:cubicBezTo>
                <a:cubicBezTo>
                  <a:pt x="1052" y="1677"/>
                  <a:pt x="1060" y="1678"/>
                  <a:pt x="1069" y="1680"/>
                </a:cubicBezTo>
                <a:cubicBezTo>
                  <a:pt x="1062" y="1685"/>
                  <a:pt x="1057" y="1688"/>
                  <a:pt x="1051" y="1692"/>
                </a:cubicBezTo>
                <a:cubicBezTo>
                  <a:pt x="1058" y="1696"/>
                  <a:pt x="1062" y="1699"/>
                  <a:pt x="1068" y="1703"/>
                </a:cubicBezTo>
                <a:cubicBezTo>
                  <a:pt x="1062" y="1705"/>
                  <a:pt x="1057" y="1705"/>
                  <a:pt x="1051" y="1706"/>
                </a:cubicBezTo>
                <a:cubicBezTo>
                  <a:pt x="1055" y="1711"/>
                  <a:pt x="1057" y="1713"/>
                  <a:pt x="1060" y="1717"/>
                </a:cubicBezTo>
                <a:cubicBezTo>
                  <a:pt x="1050" y="1717"/>
                  <a:pt x="1042" y="1716"/>
                  <a:pt x="1033" y="1716"/>
                </a:cubicBezTo>
                <a:close/>
                <a:moveTo>
                  <a:pt x="924" y="1679"/>
                </a:moveTo>
                <a:cubicBezTo>
                  <a:pt x="915" y="1676"/>
                  <a:pt x="905" y="1673"/>
                  <a:pt x="891" y="1668"/>
                </a:cubicBezTo>
                <a:cubicBezTo>
                  <a:pt x="901" y="1666"/>
                  <a:pt x="905" y="1665"/>
                  <a:pt x="911" y="1664"/>
                </a:cubicBezTo>
                <a:cubicBezTo>
                  <a:pt x="908" y="1660"/>
                  <a:pt x="907" y="1658"/>
                  <a:pt x="904" y="1655"/>
                </a:cubicBezTo>
                <a:cubicBezTo>
                  <a:pt x="911" y="1654"/>
                  <a:pt x="916" y="1653"/>
                  <a:pt x="922" y="1652"/>
                </a:cubicBezTo>
                <a:cubicBezTo>
                  <a:pt x="920" y="1648"/>
                  <a:pt x="918" y="1645"/>
                  <a:pt x="917" y="1641"/>
                </a:cubicBezTo>
                <a:cubicBezTo>
                  <a:pt x="923" y="1641"/>
                  <a:pt x="928" y="1641"/>
                  <a:pt x="934" y="1641"/>
                </a:cubicBezTo>
                <a:cubicBezTo>
                  <a:pt x="907" y="1604"/>
                  <a:pt x="874" y="1603"/>
                  <a:pt x="820" y="1636"/>
                </a:cubicBezTo>
                <a:cubicBezTo>
                  <a:pt x="838" y="1697"/>
                  <a:pt x="904" y="1714"/>
                  <a:pt x="924" y="1679"/>
                </a:cubicBezTo>
                <a:close/>
                <a:moveTo>
                  <a:pt x="716" y="2079"/>
                </a:moveTo>
                <a:cubicBezTo>
                  <a:pt x="715" y="2080"/>
                  <a:pt x="713" y="2082"/>
                  <a:pt x="712" y="2084"/>
                </a:cubicBezTo>
                <a:cubicBezTo>
                  <a:pt x="732" y="2146"/>
                  <a:pt x="789" y="2184"/>
                  <a:pt x="848" y="2171"/>
                </a:cubicBezTo>
                <a:cubicBezTo>
                  <a:pt x="872" y="2166"/>
                  <a:pt x="895" y="2153"/>
                  <a:pt x="917" y="2140"/>
                </a:cubicBezTo>
                <a:cubicBezTo>
                  <a:pt x="937" y="2129"/>
                  <a:pt x="936" y="2123"/>
                  <a:pt x="919" y="2106"/>
                </a:cubicBezTo>
                <a:cubicBezTo>
                  <a:pt x="907" y="2115"/>
                  <a:pt x="895" y="2125"/>
                  <a:pt x="882" y="2134"/>
                </a:cubicBezTo>
                <a:cubicBezTo>
                  <a:pt x="856" y="2153"/>
                  <a:pt x="826" y="2157"/>
                  <a:pt x="798" y="2141"/>
                </a:cubicBezTo>
                <a:cubicBezTo>
                  <a:pt x="777" y="2130"/>
                  <a:pt x="761" y="2111"/>
                  <a:pt x="742" y="2096"/>
                </a:cubicBezTo>
                <a:cubicBezTo>
                  <a:pt x="734" y="2089"/>
                  <a:pt x="725" y="2084"/>
                  <a:pt x="716" y="2079"/>
                </a:cubicBezTo>
                <a:close/>
                <a:moveTo>
                  <a:pt x="1252" y="1738"/>
                </a:moveTo>
                <a:cubicBezTo>
                  <a:pt x="1253" y="1740"/>
                  <a:pt x="1254" y="1743"/>
                  <a:pt x="1255" y="1745"/>
                </a:cubicBezTo>
                <a:cubicBezTo>
                  <a:pt x="1310" y="1724"/>
                  <a:pt x="1368" y="1719"/>
                  <a:pt x="1426" y="1717"/>
                </a:cubicBezTo>
                <a:cubicBezTo>
                  <a:pt x="1459" y="1715"/>
                  <a:pt x="1491" y="1706"/>
                  <a:pt x="1517" y="1684"/>
                </a:cubicBezTo>
                <a:cubicBezTo>
                  <a:pt x="1531" y="1673"/>
                  <a:pt x="1539" y="1659"/>
                  <a:pt x="1541" y="1638"/>
                </a:cubicBezTo>
                <a:cubicBezTo>
                  <a:pt x="1534" y="1642"/>
                  <a:pt x="1529" y="1645"/>
                  <a:pt x="1525" y="1648"/>
                </a:cubicBezTo>
                <a:cubicBezTo>
                  <a:pt x="1486" y="1674"/>
                  <a:pt x="1443" y="1691"/>
                  <a:pt x="1396" y="1698"/>
                </a:cubicBezTo>
                <a:cubicBezTo>
                  <a:pt x="1364" y="1704"/>
                  <a:pt x="1332" y="1708"/>
                  <a:pt x="1301" y="1716"/>
                </a:cubicBezTo>
                <a:cubicBezTo>
                  <a:pt x="1284" y="1720"/>
                  <a:pt x="1268" y="1730"/>
                  <a:pt x="1252" y="1738"/>
                </a:cubicBezTo>
                <a:close/>
                <a:moveTo>
                  <a:pt x="1146" y="954"/>
                </a:moveTo>
                <a:cubicBezTo>
                  <a:pt x="1152" y="955"/>
                  <a:pt x="1157" y="956"/>
                  <a:pt x="1163" y="957"/>
                </a:cubicBezTo>
                <a:cubicBezTo>
                  <a:pt x="1257" y="976"/>
                  <a:pt x="1303" y="1027"/>
                  <a:pt x="1312" y="1122"/>
                </a:cubicBezTo>
                <a:cubicBezTo>
                  <a:pt x="1315" y="1155"/>
                  <a:pt x="1312" y="1189"/>
                  <a:pt x="1312" y="1217"/>
                </a:cubicBezTo>
                <a:cubicBezTo>
                  <a:pt x="1326" y="1190"/>
                  <a:pt x="1333" y="1102"/>
                  <a:pt x="1323" y="1058"/>
                </a:cubicBezTo>
                <a:cubicBezTo>
                  <a:pt x="1307" y="986"/>
                  <a:pt x="1234" y="943"/>
                  <a:pt x="1146" y="954"/>
                </a:cubicBezTo>
                <a:close/>
                <a:moveTo>
                  <a:pt x="842" y="2020"/>
                </a:moveTo>
                <a:cubicBezTo>
                  <a:pt x="838" y="2017"/>
                  <a:pt x="834" y="2013"/>
                  <a:pt x="830" y="2011"/>
                </a:cubicBezTo>
                <a:cubicBezTo>
                  <a:pt x="827" y="2008"/>
                  <a:pt x="822" y="2006"/>
                  <a:pt x="818" y="2003"/>
                </a:cubicBezTo>
                <a:cubicBezTo>
                  <a:pt x="816" y="2005"/>
                  <a:pt x="814" y="2007"/>
                  <a:pt x="812" y="2008"/>
                </a:cubicBezTo>
                <a:cubicBezTo>
                  <a:pt x="759" y="2056"/>
                  <a:pt x="725" y="2057"/>
                  <a:pt x="669" y="2013"/>
                </a:cubicBezTo>
                <a:cubicBezTo>
                  <a:pt x="660" y="2006"/>
                  <a:pt x="647" y="2006"/>
                  <a:pt x="631" y="2001"/>
                </a:cubicBezTo>
                <a:cubicBezTo>
                  <a:pt x="692" y="2098"/>
                  <a:pt x="780" y="2090"/>
                  <a:pt x="842" y="2020"/>
                </a:cubicBezTo>
                <a:close/>
                <a:moveTo>
                  <a:pt x="1145" y="1911"/>
                </a:moveTo>
                <a:cubicBezTo>
                  <a:pt x="1172" y="1910"/>
                  <a:pt x="1184" y="1901"/>
                  <a:pt x="1191" y="1876"/>
                </a:cubicBezTo>
                <a:cubicBezTo>
                  <a:pt x="1193" y="1871"/>
                  <a:pt x="1194" y="1863"/>
                  <a:pt x="1197" y="1862"/>
                </a:cubicBezTo>
                <a:cubicBezTo>
                  <a:pt x="1215" y="1854"/>
                  <a:pt x="1217" y="1839"/>
                  <a:pt x="1219" y="1822"/>
                </a:cubicBezTo>
                <a:cubicBezTo>
                  <a:pt x="1220" y="1816"/>
                  <a:pt x="1224" y="1810"/>
                  <a:pt x="1228" y="1804"/>
                </a:cubicBezTo>
                <a:cubicBezTo>
                  <a:pt x="1240" y="1789"/>
                  <a:pt x="1240" y="1775"/>
                  <a:pt x="1225" y="1758"/>
                </a:cubicBezTo>
                <a:cubicBezTo>
                  <a:pt x="1172" y="1795"/>
                  <a:pt x="1154" y="1849"/>
                  <a:pt x="1145" y="1911"/>
                </a:cubicBezTo>
                <a:close/>
                <a:moveTo>
                  <a:pt x="353" y="2491"/>
                </a:moveTo>
                <a:cubicBezTo>
                  <a:pt x="369" y="2536"/>
                  <a:pt x="385" y="2580"/>
                  <a:pt x="432" y="2597"/>
                </a:cubicBezTo>
                <a:cubicBezTo>
                  <a:pt x="470" y="2612"/>
                  <a:pt x="506" y="2596"/>
                  <a:pt x="539" y="2574"/>
                </a:cubicBezTo>
                <a:cubicBezTo>
                  <a:pt x="529" y="2559"/>
                  <a:pt x="519" y="2554"/>
                  <a:pt x="501" y="2562"/>
                </a:cubicBezTo>
                <a:cubicBezTo>
                  <a:pt x="452" y="2586"/>
                  <a:pt x="420" y="2573"/>
                  <a:pt x="397" y="2524"/>
                </a:cubicBezTo>
                <a:cubicBezTo>
                  <a:pt x="395" y="2521"/>
                  <a:pt x="394" y="2518"/>
                  <a:pt x="393" y="2516"/>
                </a:cubicBezTo>
                <a:cubicBezTo>
                  <a:pt x="389" y="2494"/>
                  <a:pt x="373" y="2492"/>
                  <a:pt x="353" y="2491"/>
                </a:cubicBezTo>
                <a:close/>
                <a:moveTo>
                  <a:pt x="355" y="2259"/>
                </a:moveTo>
                <a:cubicBezTo>
                  <a:pt x="350" y="2302"/>
                  <a:pt x="375" y="2358"/>
                  <a:pt x="406" y="2374"/>
                </a:cubicBezTo>
                <a:cubicBezTo>
                  <a:pt x="439" y="2392"/>
                  <a:pt x="504" y="2386"/>
                  <a:pt x="533" y="2361"/>
                </a:cubicBezTo>
                <a:cubicBezTo>
                  <a:pt x="521" y="2353"/>
                  <a:pt x="511" y="2347"/>
                  <a:pt x="495" y="2353"/>
                </a:cubicBezTo>
                <a:cubicBezTo>
                  <a:pt x="432" y="2376"/>
                  <a:pt x="384" y="2342"/>
                  <a:pt x="382" y="2276"/>
                </a:cubicBezTo>
                <a:cubicBezTo>
                  <a:pt x="382" y="2271"/>
                  <a:pt x="382" y="2265"/>
                  <a:pt x="381" y="2259"/>
                </a:cubicBezTo>
                <a:cubicBezTo>
                  <a:pt x="372" y="2259"/>
                  <a:pt x="363" y="2259"/>
                  <a:pt x="355" y="2259"/>
                </a:cubicBezTo>
                <a:close/>
                <a:moveTo>
                  <a:pt x="427" y="2394"/>
                </a:moveTo>
                <a:cubicBezTo>
                  <a:pt x="445" y="2436"/>
                  <a:pt x="465" y="2476"/>
                  <a:pt x="512" y="2488"/>
                </a:cubicBezTo>
                <a:cubicBezTo>
                  <a:pt x="554" y="2499"/>
                  <a:pt x="588" y="2478"/>
                  <a:pt x="619" y="2452"/>
                </a:cubicBezTo>
                <a:cubicBezTo>
                  <a:pt x="598" y="2433"/>
                  <a:pt x="598" y="2433"/>
                  <a:pt x="577" y="2447"/>
                </a:cubicBezTo>
                <a:cubicBezTo>
                  <a:pt x="542" y="2471"/>
                  <a:pt x="511" y="2468"/>
                  <a:pt x="482" y="2437"/>
                </a:cubicBezTo>
                <a:cubicBezTo>
                  <a:pt x="474" y="2429"/>
                  <a:pt x="466" y="2419"/>
                  <a:pt x="462" y="2409"/>
                </a:cubicBezTo>
                <a:cubicBezTo>
                  <a:pt x="455" y="2392"/>
                  <a:pt x="444" y="2390"/>
                  <a:pt x="427" y="2394"/>
                </a:cubicBezTo>
                <a:close/>
                <a:moveTo>
                  <a:pt x="587" y="1986"/>
                </a:moveTo>
                <a:cubicBezTo>
                  <a:pt x="579" y="1969"/>
                  <a:pt x="569" y="1968"/>
                  <a:pt x="555" y="1973"/>
                </a:cubicBezTo>
                <a:cubicBezTo>
                  <a:pt x="492" y="1993"/>
                  <a:pt x="447" y="1968"/>
                  <a:pt x="427" y="1905"/>
                </a:cubicBezTo>
                <a:cubicBezTo>
                  <a:pt x="423" y="1893"/>
                  <a:pt x="417" y="1886"/>
                  <a:pt x="403" y="1884"/>
                </a:cubicBezTo>
                <a:cubicBezTo>
                  <a:pt x="401" y="1926"/>
                  <a:pt x="411" y="1963"/>
                  <a:pt x="447" y="1986"/>
                </a:cubicBezTo>
                <a:cubicBezTo>
                  <a:pt x="493" y="2017"/>
                  <a:pt x="539" y="2003"/>
                  <a:pt x="587" y="1986"/>
                </a:cubicBezTo>
                <a:close/>
                <a:moveTo>
                  <a:pt x="595" y="2212"/>
                </a:moveTo>
                <a:cubicBezTo>
                  <a:pt x="586" y="2200"/>
                  <a:pt x="578" y="2198"/>
                  <a:pt x="566" y="2203"/>
                </a:cubicBezTo>
                <a:cubicBezTo>
                  <a:pt x="550" y="2209"/>
                  <a:pt x="534" y="2214"/>
                  <a:pt x="518" y="2217"/>
                </a:cubicBezTo>
                <a:cubicBezTo>
                  <a:pt x="492" y="2223"/>
                  <a:pt x="468" y="2217"/>
                  <a:pt x="452" y="2196"/>
                </a:cubicBezTo>
                <a:cubicBezTo>
                  <a:pt x="438" y="2179"/>
                  <a:pt x="427" y="2159"/>
                  <a:pt x="414" y="2142"/>
                </a:cubicBezTo>
                <a:cubicBezTo>
                  <a:pt x="409" y="2134"/>
                  <a:pt x="402" y="2128"/>
                  <a:pt x="395" y="2122"/>
                </a:cubicBezTo>
                <a:cubicBezTo>
                  <a:pt x="394" y="2124"/>
                  <a:pt x="392" y="2125"/>
                  <a:pt x="390" y="2127"/>
                </a:cubicBezTo>
                <a:cubicBezTo>
                  <a:pt x="399" y="2172"/>
                  <a:pt x="413" y="2213"/>
                  <a:pt x="459" y="2234"/>
                </a:cubicBezTo>
                <a:cubicBezTo>
                  <a:pt x="508" y="2255"/>
                  <a:pt x="552" y="2239"/>
                  <a:pt x="595" y="2212"/>
                </a:cubicBezTo>
                <a:close/>
                <a:moveTo>
                  <a:pt x="534" y="1897"/>
                </a:moveTo>
                <a:cubicBezTo>
                  <a:pt x="563" y="1945"/>
                  <a:pt x="591" y="1990"/>
                  <a:pt x="652" y="1995"/>
                </a:cubicBezTo>
                <a:cubicBezTo>
                  <a:pt x="694" y="2000"/>
                  <a:pt x="731" y="1987"/>
                  <a:pt x="764" y="1960"/>
                </a:cubicBezTo>
                <a:cubicBezTo>
                  <a:pt x="750" y="1947"/>
                  <a:pt x="739" y="1946"/>
                  <a:pt x="724" y="1956"/>
                </a:cubicBezTo>
                <a:cubicBezTo>
                  <a:pt x="664" y="1993"/>
                  <a:pt x="601" y="1974"/>
                  <a:pt x="570" y="1910"/>
                </a:cubicBezTo>
                <a:cubicBezTo>
                  <a:pt x="562" y="1893"/>
                  <a:pt x="553" y="1890"/>
                  <a:pt x="534" y="1897"/>
                </a:cubicBezTo>
                <a:close/>
                <a:moveTo>
                  <a:pt x="756" y="2404"/>
                </a:moveTo>
                <a:cubicBezTo>
                  <a:pt x="742" y="2390"/>
                  <a:pt x="732" y="2387"/>
                  <a:pt x="717" y="2400"/>
                </a:cubicBezTo>
                <a:cubicBezTo>
                  <a:pt x="676" y="2434"/>
                  <a:pt x="644" y="2430"/>
                  <a:pt x="609" y="2389"/>
                </a:cubicBezTo>
                <a:cubicBezTo>
                  <a:pt x="605" y="2385"/>
                  <a:pt x="600" y="2380"/>
                  <a:pt x="598" y="2375"/>
                </a:cubicBezTo>
                <a:cubicBezTo>
                  <a:pt x="590" y="2361"/>
                  <a:pt x="580" y="2360"/>
                  <a:pt x="567" y="2366"/>
                </a:cubicBezTo>
                <a:cubicBezTo>
                  <a:pt x="575" y="2404"/>
                  <a:pt x="615" y="2443"/>
                  <a:pt x="651" y="2449"/>
                </a:cubicBezTo>
                <a:cubicBezTo>
                  <a:pt x="695" y="2456"/>
                  <a:pt x="726" y="2432"/>
                  <a:pt x="756" y="2404"/>
                </a:cubicBezTo>
                <a:close/>
                <a:moveTo>
                  <a:pt x="978" y="2185"/>
                </a:moveTo>
                <a:cubicBezTo>
                  <a:pt x="970" y="2194"/>
                  <a:pt x="965" y="2202"/>
                  <a:pt x="958" y="2209"/>
                </a:cubicBezTo>
                <a:cubicBezTo>
                  <a:pt x="906" y="2265"/>
                  <a:pt x="836" y="2256"/>
                  <a:pt x="798" y="2189"/>
                </a:cubicBezTo>
                <a:cubicBezTo>
                  <a:pt x="794" y="2182"/>
                  <a:pt x="784" y="2177"/>
                  <a:pt x="774" y="2169"/>
                </a:cubicBezTo>
                <a:cubicBezTo>
                  <a:pt x="780" y="2219"/>
                  <a:pt x="820" y="2259"/>
                  <a:pt x="866" y="2266"/>
                </a:cubicBezTo>
                <a:cubicBezTo>
                  <a:pt x="917" y="2273"/>
                  <a:pt x="978" y="2241"/>
                  <a:pt x="997" y="2197"/>
                </a:cubicBezTo>
                <a:cubicBezTo>
                  <a:pt x="991" y="2193"/>
                  <a:pt x="985" y="2189"/>
                  <a:pt x="978" y="2185"/>
                </a:cubicBezTo>
                <a:close/>
                <a:moveTo>
                  <a:pt x="838" y="788"/>
                </a:moveTo>
                <a:cubicBezTo>
                  <a:pt x="831" y="820"/>
                  <a:pt x="838" y="838"/>
                  <a:pt x="859" y="842"/>
                </a:cubicBezTo>
                <a:cubicBezTo>
                  <a:pt x="884" y="847"/>
                  <a:pt x="906" y="832"/>
                  <a:pt x="925" y="820"/>
                </a:cubicBezTo>
                <a:cubicBezTo>
                  <a:pt x="939" y="811"/>
                  <a:pt x="937" y="790"/>
                  <a:pt x="929" y="774"/>
                </a:cubicBezTo>
                <a:cubicBezTo>
                  <a:pt x="921" y="757"/>
                  <a:pt x="907" y="751"/>
                  <a:pt x="890" y="752"/>
                </a:cubicBezTo>
                <a:cubicBezTo>
                  <a:pt x="890" y="761"/>
                  <a:pt x="890" y="769"/>
                  <a:pt x="890" y="778"/>
                </a:cubicBezTo>
                <a:cubicBezTo>
                  <a:pt x="885" y="777"/>
                  <a:pt x="880" y="776"/>
                  <a:pt x="875" y="774"/>
                </a:cubicBezTo>
                <a:cubicBezTo>
                  <a:pt x="875" y="780"/>
                  <a:pt x="876" y="786"/>
                  <a:pt x="877" y="792"/>
                </a:cubicBezTo>
                <a:cubicBezTo>
                  <a:pt x="872" y="789"/>
                  <a:pt x="869" y="788"/>
                  <a:pt x="865" y="786"/>
                </a:cubicBezTo>
                <a:cubicBezTo>
                  <a:pt x="865" y="790"/>
                  <a:pt x="865" y="794"/>
                  <a:pt x="864" y="800"/>
                </a:cubicBezTo>
                <a:cubicBezTo>
                  <a:pt x="857" y="790"/>
                  <a:pt x="851" y="789"/>
                  <a:pt x="849" y="802"/>
                </a:cubicBezTo>
                <a:cubicBezTo>
                  <a:pt x="845" y="797"/>
                  <a:pt x="842" y="794"/>
                  <a:pt x="838" y="788"/>
                </a:cubicBezTo>
                <a:close/>
                <a:moveTo>
                  <a:pt x="327" y="1259"/>
                </a:moveTo>
                <a:cubicBezTo>
                  <a:pt x="354" y="1172"/>
                  <a:pt x="300" y="1107"/>
                  <a:pt x="263" y="1036"/>
                </a:cubicBezTo>
                <a:cubicBezTo>
                  <a:pt x="259" y="1045"/>
                  <a:pt x="256" y="1054"/>
                  <a:pt x="258" y="1061"/>
                </a:cubicBezTo>
                <a:cubicBezTo>
                  <a:pt x="264" y="1084"/>
                  <a:pt x="271" y="1106"/>
                  <a:pt x="279" y="1127"/>
                </a:cubicBezTo>
                <a:cubicBezTo>
                  <a:pt x="291" y="1158"/>
                  <a:pt x="305" y="1189"/>
                  <a:pt x="317" y="1220"/>
                </a:cubicBezTo>
                <a:cubicBezTo>
                  <a:pt x="322" y="1233"/>
                  <a:pt x="324" y="1246"/>
                  <a:pt x="327" y="1259"/>
                </a:cubicBezTo>
                <a:close/>
                <a:moveTo>
                  <a:pt x="545" y="2112"/>
                </a:moveTo>
                <a:cubicBezTo>
                  <a:pt x="543" y="2114"/>
                  <a:pt x="542" y="2116"/>
                  <a:pt x="540" y="2118"/>
                </a:cubicBezTo>
                <a:cubicBezTo>
                  <a:pt x="555" y="2162"/>
                  <a:pt x="580" y="2197"/>
                  <a:pt x="628" y="2211"/>
                </a:cubicBezTo>
                <a:cubicBezTo>
                  <a:pt x="684" y="2227"/>
                  <a:pt x="717" y="2189"/>
                  <a:pt x="756" y="2160"/>
                </a:cubicBezTo>
                <a:cubicBezTo>
                  <a:pt x="749" y="2154"/>
                  <a:pt x="743" y="2150"/>
                  <a:pt x="738" y="2146"/>
                </a:cubicBezTo>
                <a:cubicBezTo>
                  <a:pt x="726" y="2156"/>
                  <a:pt x="715" y="2166"/>
                  <a:pt x="703" y="2173"/>
                </a:cubicBezTo>
                <a:cubicBezTo>
                  <a:pt x="655" y="2205"/>
                  <a:pt x="609" y="2196"/>
                  <a:pt x="576" y="2148"/>
                </a:cubicBezTo>
                <a:cubicBezTo>
                  <a:pt x="572" y="2141"/>
                  <a:pt x="569" y="2134"/>
                  <a:pt x="564" y="2128"/>
                </a:cubicBezTo>
                <a:cubicBezTo>
                  <a:pt x="559" y="2122"/>
                  <a:pt x="552" y="2117"/>
                  <a:pt x="545" y="2112"/>
                </a:cubicBezTo>
                <a:close/>
                <a:moveTo>
                  <a:pt x="832" y="2266"/>
                </a:moveTo>
                <a:cubicBezTo>
                  <a:pt x="812" y="2251"/>
                  <a:pt x="812" y="2251"/>
                  <a:pt x="794" y="2262"/>
                </a:cubicBezTo>
                <a:cubicBezTo>
                  <a:pt x="788" y="2265"/>
                  <a:pt x="783" y="2268"/>
                  <a:pt x="777" y="2271"/>
                </a:cubicBezTo>
                <a:cubicBezTo>
                  <a:pt x="716" y="2301"/>
                  <a:pt x="675" y="2289"/>
                  <a:pt x="637" y="2233"/>
                </a:cubicBezTo>
                <a:cubicBezTo>
                  <a:pt x="633" y="2226"/>
                  <a:pt x="623" y="2223"/>
                  <a:pt x="615" y="2218"/>
                </a:cubicBezTo>
                <a:cubicBezTo>
                  <a:pt x="614" y="2220"/>
                  <a:pt x="612" y="2222"/>
                  <a:pt x="611" y="2223"/>
                </a:cubicBezTo>
                <a:cubicBezTo>
                  <a:pt x="628" y="2262"/>
                  <a:pt x="651" y="2296"/>
                  <a:pt x="695" y="2307"/>
                </a:cubicBezTo>
                <a:cubicBezTo>
                  <a:pt x="747" y="2320"/>
                  <a:pt x="790" y="2297"/>
                  <a:pt x="832" y="2266"/>
                </a:cubicBezTo>
                <a:close/>
                <a:moveTo>
                  <a:pt x="763" y="754"/>
                </a:moveTo>
                <a:cubicBezTo>
                  <a:pt x="760" y="755"/>
                  <a:pt x="755" y="755"/>
                  <a:pt x="750" y="757"/>
                </a:cubicBezTo>
                <a:cubicBezTo>
                  <a:pt x="737" y="761"/>
                  <a:pt x="723" y="763"/>
                  <a:pt x="722" y="782"/>
                </a:cubicBezTo>
                <a:cubicBezTo>
                  <a:pt x="722" y="801"/>
                  <a:pt x="733" y="812"/>
                  <a:pt x="753" y="818"/>
                </a:cubicBezTo>
                <a:cubicBezTo>
                  <a:pt x="758" y="819"/>
                  <a:pt x="764" y="825"/>
                  <a:pt x="767" y="830"/>
                </a:cubicBezTo>
                <a:cubicBezTo>
                  <a:pt x="775" y="844"/>
                  <a:pt x="786" y="848"/>
                  <a:pt x="800" y="843"/>
                </a:cubicBezTo>
                <a:cubicBezTo>
                  <a:pt x="823" y="835"/>
                  <a:pt x="832" y="813"/>
                  <a:pt x="823" y="790"/>
                </a:cubicBezTo>
                <a:cubicBezTo>
                  <a:pt x="799" y="806"/>
                  <a:pt x="789" y="776"/>
                  <a:pt x="771" y="773"/>
                </a:cubicBezTo>
                <a:cubicBezTo>
                  <a:pt x="767" y="772"/>
                  <a:pt x="766" y="762"/>
                  <a:pt x="763" y="754"/>
                </a:cubicBezTo>
                <a:close/>
                <a:moveTo>
                  <a:pt x="289" y="1864"/>
                </a:moveTo>
                <a:cubicBezTo>
                  <a:pt x="276" y="1902"/>
                  <a:pt x="289" y="1962"/>
                  <a:pt x="316" y="1982"/>
                </a:cubicBezTo>
                <a:cubicBezTo>
                  <a:pt x="343" y="2003"/>
                  <a:pt x="407" y="2009"/>
                  <a:pt x="435" y="1989"/>
                </a:cubicBezTo>
                <a:cubicBezTo>
                  <a:pt x="423" y="1985"/>
                  <a:pt x="413" y="1979"/>
                  <a:pt x="404" y="1979"/>
                </a:cubicBezTo>
                <a:cubicBezTo>
                  <a:pt x="341" y="1978"/>
                  <a:pt x="312" y="1952"/>
                  <a:pt x="307" y="1889"/>
                </a:cubicBezTo>
                <a:cubicBezTo>
                  <a:pt x="306" y="1876"/>
                  <a:pt x="301" y="1868"/>
                  <a:pt x="289" y="1864"/>
                </a:cubicBezTo>
                <a:close/>
                <a:moveTo>
                  <a:pt x="793" y="1966"/>
                </a:moveTo>
                <a:cubicBezTo>
                  <a:pt x="820" y="1998"/>
                  <a:pt x="849" y="2022"/>
                  <a:pt x="891" y="2021"/>
                </a:cubicBezTo>
                <a:cubicBezTo>
                  <a:pt x="931" y="2019"/>
                  <a:pt x="964" y="2003"/>
                  <a:pt x="989" y="1970"/>
                </a:cubicBezTo>
                <a:cubicBezTo>
                  <a:pt x="973" y="1958"/>
                  <a:pt x="963" y="1955"/>
                  <a:pt x="948" y="1970"/>
                </a:cubicBezTo>
                <a:cubicBezTo>
                  <a:pt x="918" y="1999"/>
                  <a:pt x="867" y="2000"/>
                  <a:pt x="836" y="1974"/>
                </a:cubicBezTo>
                <a:cubicBezTo>
                  <a:pt x="823" y="1963"/>
                  <a:pt x="811" y="1962"/>
                  <a:pt x="793" y="1966"/>
                </a:cubicBezTo>
                <a:close/>
                <a:moveTo>
                  <a:pt x="783" y="1256"/>
                </a:moveTo>
                <a:cubicBezTo>
                  <a:pt x="804" y="1314"/>
                  <a:pt x="873" y="1338"/>
                  <a:pt x="920" y="1306"/>
                </a:cubicBezTo>
                <a:cubicBezTo>
                  <a:pt x="928" y="1300"/>
                  <a:pt x="936" y="1289"/>
                  <a:pt x="940" y="1279"/>
                </a:cubicBezTo>
                <a:cubicBezTo>
                  <a:pt x="945" y="1266"/>
                  <a:pt x="940" y="1252"/>
                  <a:pt x="926" y="1247"/>
                </a:cubicBezTo>
                <a:cubicBezTo>
                  <a:pt x="917" y="1244"/>
                  <a:pt x="901" y="1244"/>
                  <a:pt x="897" y="1249"/>
                </a:cubicBezTo>
                <a:cubicBezTo>
                  <a:pt x="893" y="1256"/>
                  <a:pt x="897" y="1269"/>
                  <a:pt x="897" y="1284"/>
                </a:cubicBezTo>
                <a:cubicBezTo>
                  <a:pt x="858" y="1303"/>
                  <a:pt x="821" y="1288"/>
                  <a:pt x="783" y="1256"/>
                </a:cubicBezTo>
                <a:close/>
                <a:moveTo>
                  <a:pt x="1770" y="2574"/>
                </a:moveTo>
                <a:cubicBezTo>
                  <a:pt x="1815" y="2550"/>
                  <a:pt x="1839" y="2512"/>
                  <a:pt x="1850" y="2464"/>
                </a:cubicBezTo>
                <a:cubicBezTo>
                  <a:pt x="1859" y="2426"/>
                  <a:pt x="1872" y="2389"/>
                  <a:pt x="1883" y="2352"/>
                </a:cubicBezTo>
                <a:cubicBezTo>
                  <a:pt x="1884" y="2348"/>
                  <a:pt x="1886" y="2344"/>
                  <a:pt x="1888" y="2340"/>
                </a:cubicBezTo>
                <a:cubicBezTo>
                  <a:pt x="1855" y="2370"/>
                  <a:pt x="1836" y="2407"/>
                  <a:pt x="1825" y="2449"/>
                </a:cubicBezTo>
                <a:cubicBezTo>
                  <a:pt x="1817" y="2478"/>
                  <a:pt x="1805" y="2505"/>
                  <a:pt x="1794" y="2533"/>
                </a:cubicBezTo>
                <a:cubicBezTo>
                  <a:pt x="1788" y="2547"/>
                  <a:pt x="1778" y="2561"/>
                  <a:pt x="1770" y="2574"/>
                </a:cubicBezTo>
                <a:close/>
                <a:moveTo>
                  <a:pt x="879" y="2331"/>
                </a:moveTo>
                <a:cubicBezTo>
                  <a:pt x="869" y="2339"/>
                  <a:pt x="860" y="2346"/>
                  <a:pt x="851" y="2354"/>
                </a:cubicBezTo>
                <a:cubicBezTo>
                  <a:pt x="826" y="2373"/>
                  <a:pt x="799" y="2381"/>
                  <a:pt x="768" y="2371"/>
                </a:cubicBezTo>
                <a:cubicBezTo>
                  <a:pt x="745" y="2363"/>
                  <a:pt x="728" y="2347"/>
                  <a:pt x="711" y="2329"/>
                </a:cubicBezTo>
                <a:cubicBezTo>
                  <a:pt x="705" y="2322"/>
                  <a:pt x="694" y="2319"/>
                  <a:pt x="686" y="2314"/>
                </a:cubicBezTo>
                <a:cubicBezTo>
                  <a:pt x="685" y="2316"/>
                  <a:pt x="683" y="2318"/>
                  <a:pt x="682" y="2320"/>
                </a:cubicBezTo>
                <a:cubicBezTo>
                  <a:pt x="704" y="2358"/>
                  <a:pt x="732" y="2389"/>
                  <a:pt x="778" y="2394"/>
                </a:cubicBezTo>
                <a:cubicBezTo>
                  <a:pt x="827" y="2399"/>
                  <a:pt x="866" y="2379"/>
                  <a:pt x="904" y="2345"/>
                </a:cubicBezTo>
                <a:cubicBezTo>
                  <a:pt x="894" y="2339"/>
                  <a:pt x="887" y="2335"/>
                  <a:pt x="879" y="2331"/>
                </a:cubicBezTo>
                <a:close/>
                <a:moveTo>
                  <a:pt x="262" y="2121"/>
                </a:moveTo>
                <a:cubicBezTo>
                  <a:pt x="260" y="2222"/>
                  <a:pt x="353" y="2281"/>
                  <a:pt x="438" y="2235"/>
                </a:cubicBezTo>
                <a:cubicBezTo>
                  <a:pt x="426" y="2219"/>
                  <a:pt x="426" y="2219"/>
                  <a:pt x="404" y="2223"/>
                </a:cubicBezTo>
                <a:cubicBezTo>
                  <a:pt x="339" y="2236"/>
                  <a:pt x="292" y="2205"/>
                  <a:pt x="289" y="2147"/>
                </a:cubicBezTo>
                <a:cubicBezTo>
                  <a:pt x="288" y="2128"/>
                  <a:pt x="279" y="2122"/>
                  <a:pt x="262" y="2121"/>
                </a:cubicBezTo>
                <a:close/>
                <a:moveTo>
                  <a:pt x="513" y="1517"/>
                </a:moveTo>
                <a:cubicBezTo>
                  <a:pt x="502" y="1561"/>
                  <a:pt x="526" y="1612"/>
                  <a:pt x="563" y="1633"/>
                </a:cubicBezTo>
                <a:cubicBezTo>
                  <a:pt x="616" y="1663"/>
                  <a:pt x="702" y="1661"/>
                  <a:pt x="736" y="1628"/>
                </a:cubicBezTo>
                <a:cubicBezTo>
                  <a:pt x="689" y="1640"/>
                  <a:pt x="644" y="1645"/>
                  <a:pt x="600" y="1625"/>
                </a:cubicBezTo>
                <a:cubicBezTo>
                  <a:pt x="555" y="1604"/>
                  <a:pt x="525" y="1570"/>
                  <a:pt x="513" y="1517"/>
                </a:cubicBezTo>
                <a:close/>
                <a:moveTo>
                  <a:pt x="354" y="1256"/>
                </a:moveTo>
                <a:cubicBezTo>
                  <a:pt x="379" y="1209"/>
                  <a:pt x="349" y="1019"/>
                  <a:pt x="309" y="964"/>
                </a:cubicBezTo>
                <a:cubicBezTo>
                  <a:pt x="308" y="967"/>
                  <a:pt x="307" y="969"/>
                  <a:pt x="306" y="971"/>
                </a:cubicBezTo>
                <a:cubicBezTo>
                  <a:pt x="306" y="976"/>
                  <a:pt x="305" y="982"/>
                  <a:pt x="305" y="987"/>
                </a:cubicBezTo>
                <a:cubicBezTo>
                  <a:pt x="305" y="1029"/>
                  <a:pt x="319" y="1068"/>
                  <a:pt x="333" y="1107"/>
                </a:cubicBezTo>
                <a:cubicBezTo>
                  <a:pt x="340" y="1125"/>
                  <a:pt x="347" y="1144"/>
                  <a:pt x="349" y="1163"/>
                </a:cubicBezTo>
                <a:cubicBezTo>
                  <a:pt x="352" y="1193"/>
                  <a:pt x="352" y="1224"/>
                  <a:pt x="354" y="1256"/>
                </a:cubicBezTo>
                <a:close/>
                <a:moveTo>
                  <a:pt x="286" y="1647"/>
                </a:moveTo>
                <a:cubicBezTo>
                  <a:pt x="227" y="1665"/>
                  <a:pt x="173" y="1687"/>
                  <a:pt x="126" y="1722"/>
                </a:cubicBezTo>
                <a:cubicBezTo>
                  <a:pt x="103" y="1739"/>
                  <a:pt x="83" y="1760"/>
                  <a:pt x="63" y="1780"/>
                </a:cubicBezTo>
                <a:cubicBezTo>
                  <a:pt x="59" y="1784"/>
                  <a:pt x="57" y="1790"/>
                  <a:pt x="54" y="1795"/>
                </a:cubicBezTo>
                <a:cubicBezTo>
                  <a:pt x="116" y="1742"/>
                  <a:pt x="185" y="1705"/>
                  <a:pt x="261" y="1680"/>
                </a:cubicBezTo>
                <a:cubicBezTo>
                  <a:pt x="277" y="1675"/>
                  <a:pt x="284" y="1666"/>
                  <a:pt x="286" y="1647"/>
                </a:cubicBezTo>
                <a:close/>
                <a:moveTo>
                  <a:pt x="499" y="1087"/>
                </a:moveTo>
                <a:cubicBezTo>
                  <a:pt x="503" y="1114"/>
                  <a:pt x="506" y="1140"/>
                  <a:pt x="509" y="1163"/>
                </a:cubicBezTo>
                <a:cubicBezTo>
                  <a:pt x="558" y="1129"/>
                  <a:pt x="609" y="1094"/>
                  <a:pt x="659" y="1060"/>
                </a:cubicBezTo>
                <a:cubicBezTo>
                  <a:pt x="659" y="1058"/>
                  <a:pt x="658" y="1057"/>
                  <a:pt x="658" y="1055"/>
                </a:cubicBezTo>
                <a:cubicBezTo>
                  <a:pt x="639" y="1063"/>
                  <a:pt x="619" y="1067"/>
                  <a:pt x="603" y="1077"/>
                </a:cubicBezTo>
                <a:cubicBezTo>
                  <a:pt x="574" y="1095"/>
                  <a:pt x="545" y="1097"/>
                  <a:pt x="513" y="1089"/>
                </a:cubicBezTo>
                <a:cubicBezTo>
                  <a:pt x="509" y="1088"/>
                  <a:pt x="504" y="1087"/>
                  <a:pt x="499" y="1087"/>
                </a:cubicBezTo>
                <a:close/>
                <a:moveTo>
                  <a:pt x="541" y="1880"/>
                </a:moveTo>
                <a:cubicBezTo>
                  <a:pt x="541" y="1878"/>
                  <a:pt x="542" y="1876"/>
                  <a:pt x="543" y="1874"/>
                </a:cubicBezTo>
                <a:cubicBezTo>
                  <a:pt x="535" y="1870"/>
                  <a:pt x="525" y="1862"/>
                  <a:pt x="518" y="1864"/>
                </a:cubicBezTo>
                <a:cubicBezTo>
                  <a:pt x="448" y="1884"/>
                  <a:pt x="400" y="1857"/>
                  <a:pt x="382" y="1788"/>
                </a:cubicBezTo>
                <a:cubicBezTo>
                  <a:pt x="380" y="1780"/>
                  <a:pt x="373" y="1774"/>
                  <a:pt x="368" y="1767"/>
                </a:cubicBezTo>
                <a:cubicBezTo>
                  <a:pt x="359" y="1864"/>
                  <a:pt x="452" y="1922"/>
                  <a:pt x="541" y="1880"/>
                </a:cubicBezTo>
                <a:close/>
                <a:moveTo>
                  <a:pt x="765" y="1149"/>
                </a:moveTo>
                <a:cubicBezTo>
                  <a:pt x="750" y="1167"/>
                  <a:pt x="741" y="1191"/>
                  <a:pt x="715" y="1187"/>
                </a:cubicBezTo>
                <a:cubicBezTo>
                  <a:pt x="694" y="1184"/>
                  <a:pt x="694" y="1164"/>
                  <a:pt x="693" y="1147"/>
                </a:cubicBezTo>
                <a:cubicBezTo>
                  <a:pt x="675" y="1148"/>
                  <a:pt x="660" y="1146"/>
                  <a:pt x="652" y="1128"/>
                </a:cubicBezTo>
                <a:cubicBezTo>
                  <a:pt x="640" y="1102"/>
                  <a:pt x="663" y="1091"/>
                  <a:pt x="679" y="1076"/>
                </a:cubicBezTo>
                <a:cubicBezTo>
                  <a:pt x="649" y="1076"/>
                  <a:pt x="627" y="1092"/>
                  <a:pt x="624" y="1114"/>
                </a:cubicBezTo>
                <a:cubicBezTo>
                  <a:pt x="620" y="1138"/>
                  <a:pt x="632" y="1153"/>
                  <a:pt x="662" y="1163"/>
                </a:cubicBezTo>
                <a:cubicBezTo>
                  <a:pt x="667" y="1164"/>
                  <a:pt x="671" y="1170"/>
                  <a:pt x="673" y="1174"/>
                </a:cubicBezTo>
                <a:cubicBezTo>
                  <a:pt x="685" y="1199"/>
                  <a:pt x="707" y="1212"/>
                  <a:pt x="732" y="1206"/>
                </a:cubicBezTo>
                <a:cubicBezTo>
                  <a:pt x="754" y="1201"/>
                  <a:pt x="767" y="1180"/>
                  <a:pt x="765" y="1149"/>
                </a:cubicBezTo>
                <a:close/>
                <a:moveTo>
                  <a:pt x="287" y="2383"/>
                </a:moveTo>
                <a:cubicBezTo>
                  <a:pt x="302" y="2426"/>
                  <a:pt x="317" y="2468"/>
                  <a:pt x="363" y="2482"/>
                </a:cubicBezTo>
                <a:cubicBezTo>
                  <a:pt x="396" y="2493"/>
                  <a:pt x="430" y="2492"/>
                  <a:pt x="461" y="2472"/>
                </a:cubicBezTo>
                <a:cubicBezTo>
                  <a:pt x="455" y="2458"/>
                  <a:pt x="448" y="2455"/>
                  <a:pt x="435" y="2458"/>
                </a:cubicBezTo>
                <a:cubicBezTo>
                  <a:pt x="421" y="2463"/>
                  <a:pt x="406" y="2465"/>
                  <a:pt x="392" y="2464"/>
                </a:cubicBezTo>
                <a:cubicBezTo>
                  <a:pt x="352" y="2463"/>
                  <a:pt x="335" y="2434"/>
                  <a:pt x="321" y="2403"/>
                </a:cubicBezTo>
                <a:cubicBezTo>
                  <a:pt x="314" y="2388"/>
                  <a:pt x="306" y="2381"/>
                  <a:pt x="287" y="2383"/>
                </a:cubicBezTo>
                <a:close/>
                <a:moveTo>
                  <a:pt x="1279" y="1225"/>
                </a:moveTo>
                <a:cubicBezTo>
                  <a:pt x="1281" y="1176"/>
                  <a:pt x="1278" y="1128"/>
                  <a:pt x="1261" y="1082"/>
                </a:cubicBezTo>
                <a:cubicBezTo>
                  <a:pt x="1240" y="1025"/>
                  <a:pt x="1199" y="989"/>
                  <a:pt x="1140" y="974"/>
                </a:cubicBezTo>
                <a:cubicBezTo>
                  <a:pt x="1131" y="972"/>
                  <a:pt x="1123" y="972"/>
                  <a:pt x="1115" y="970"/>
                </a:cubicBezTo>
                <a:cubicBezTo>
                  <a:pt x="1113" y="972"/>
                  <a:pt x="1112" y="974"/>
                  <a:pt x="1111" y="975"/>
                </a:cubicBezTo>
                <a:cubicBezTo>
                  <a:pt x="1223" y="1022"/>
                  <a:pt x="1277" y="1105"/>
                  <a:pt x="1279" y="1225"/>
                </a:cubicBezTo>
                <a:close/>
                <a:moveTo>
                  <a:pt x="976" y="2340"/>
                </a:moveTo>
                <a:cubicBezTo>
                  <a:pt x="955" y="2399"/>
                  <a:pt x="942" y="2455"/>
                  <a:pt x="947" y="2517"/>
                </a:cubicBezTo>
                <a:cubicBezTo>
                  <a:pt x="973" y="2504"/>
                  <a:pt x="982" y="2489"/>
                  <a:pt x="980" y="2464"/>
                </a:cubicBezTo>
                <a:cubicBezTo>
                  <a:pt x="979" y="2460"/>
                  <a:pt x="980" y="2454"/>
                  <a:pt x="982" y="2451"/>
                </a:cubicBezTo>
                <a:cubicBezTo>
                  <a:pt x="994" y="2439"/>
                  <a:pt x="991" y="2426"/>
                  <a:pt x="987" y="2411"/>
                </a:cubicBezTo>
                <a:cubicBezTo>
                  <a:pt x="984" y="2402"/>
                  <a:pt x="984" y="2392"/>
                  <a:pt x="985" y="2383"/>
                </a:cubicBezTo>
                <a:cubicBezTo>
                  <a:pt x="988" y="2369"/>
                  <a:pt x="991" y="2355"/>
                  <a:pt x="976" y="2340"/>
                </a:cubicBezTo>
                <a:close/>
                <a:moveTo>
                  <a:pt x="950" y="2627"/>
                </a:moveTo>
                <a:cubicBezTo>
                  <a:pt x="936" y="2621"/>
                  <a:pt x="930" y="2625"/>
                  <a:pt x="925" y="2638"/>
                </a:cubicBezTo>
                <a:cubicBezTo>
                  <a:pt x="902" y="2699"/>
                  <a:pt x="861" y="2721"/>
                  <a:pt x="797" y="2708"/>
                </a:cubicBezTo>
                <a:cubicBezTo>
                  <a:pt x="788" y="2707"/>
                  <a:pt x="779" y="2711"/>
                  <a:pt x="769" y="2712"/>
                </a:cubicBezTo>
                <a:cubicBezTo>
                  <a:pt x="770" y="2714"/>
                  <a:pt x="770" y="2716"/>
                  <a:pt x="770" y="2718"/>
                </a:cubicBezTo>
                <a:cubicBezTo>
                  <a:pt x="805" y="2736"/>
                  <a:pt x="842" y="2743"/>
                  <a:pt x="880" y="2725"/>
                </a:cubicBezTo>
                <a:cubicBezTo>
                  <a:pt x="922" y="2705"/>
                  <a:pt x="940" y="2669"/>
                  <a:pt x="950" y="2627"/>
                </a:cubicBezTo>
                <a:close/>
                <a:moveTo>
                  <a:pt x="914" y="1110"/>
                </a:moveTo>
                <a:cubicBezTo>
                  <a:pt x="916" y="1123"/>
                  <a:pt x="918" y="1135"/>
                  <a:pt x="918" y="1146"/>
                </a:cubicBezTo>
                <a:cubicBezTo>
                  <a:pt x="919" y="1164"/>
                  <a:pt x="915" y="1181"/>
                  <a:pt x="898" y="1191"/>
                </a:cubicBezTo>
                <a:cubicBezTo>
                  <a:pt x="891" y="1196"/>
                  <a:pt x="883" y="1203"/>
                  <a:pt x="878" y="1210"/>
                </a:cubicBezTo>
                <a:cubicBezTo>
                  <a:pt x="863" y="1232"/>
                  <a:pt x="845" y="1237"/>
                  <a:pt x="824" y="1220"/>
                </a:cubicBezTo>
                <a:cubicBezTo>
                  <a:pt x="810" y="1209"/>
                  <a:pt x="798" y="1195"/>
                  <a:pt x="786" y="1183"/>
                </a:cubicBezTo>
                <a:cubicBezTo>
                  <a:pt x="782" y="1225"/>
                  <a:pt x="828" y="1262"/>
                  <a:pt x="868" y="1243"/>
                </a:cubicBezTo>
                <a:cubicBezTo>
                  <a:pt x="891" y="1232"/>
                  <a:pt x="911" y="1213"/>
                  <a:pt x="930" y="1196"/>
                </a:cubicBezTo>
                <a:cubicBezTo>
                  <a:pt x="948" y="1180"/>
                  <a:pt x="940" y="1131"/>
                  <a:pt x="921" y="1113"/>
                </a:cubicBezTo>
                <a:cubicBezTo>
                  <a:pt x="920" y="1112"/>
                  <a:pt x="917" y="1111"/>
                  <a:pt x="914" y="1110"/>
                </a:cubicBezTo>
                <a:close/>
                <a:moveTo>
                  <a:pt x="1391" y="2887"/>
                </a:moveTo>
                <a:cubicBezTo>
                  <a:pt x="1384" y="2905"/>
                  <a:pt x="1388" y="2915"/>
                  <a:pt x="1401" y="2924"/>
                </a:cubicBezTo>
                <a:cubicBezTo>
                  <a:pt x="1410" y="2931"/>
                  <a:pt x="1418" y="2941"/>
                  <a:pt x="1424" y="2951"/>
                </a:cubicBezTo>
                <a:cubicBezTo>
                  <a:pt x="1439" y="2973"/>
                  <a:pt x="1438" y="2997"/>
                  <a:pt x="1418" y="3014"/>
                </a:cubicBezTo>
                <a:cubicBezTo>
                  <a:pt x="1401" y="3028"/>
                  <a:pt x="1408" y="3041"/>
                  <a:pt x="1413" y="3058"/>
                </a:cubicBezTo>
                <a:cubicBezTo>
                  <a:pt x="1441" y="3034"/>
                  <a:pt x="1463" y="3009"/>
                  <a:pt x="1460" y="2972"/>
                </a:cubicBezTo>
                <a:cubicBezTo>
                  <a:pt x="1456" y="2930"/>
                  <a:pt x="1424" y="2909"/>
                  <a:pt x="1391" y="2887"/>
                </a:cubicBezTo>
                <a:close/>
                <a:moveTo>
                  <a:pt x="496" y="2491"/>
                </a:moveTo>
                <a:cubicBezTo>
                  <a:pt x="503" y="2534"/>
                  <a:pt x="540" y="2569"/>
                  <a:pt x="578" y="2574"/>
                </a:cubicBezTo>
                <a:cubicBezTo>
                  <a:pt x="615" y="2578"/>
                  <a:pt x="673" y="2552"/>
                  <a:pt x="688" y="2523"/>
                </a:cubicBezTo>
                <a:cubicBezTo>
                  <a:pt x="673" y="2511"/>
                  <a:pt x="673" y="2511"/>
                  <a:pt x="659" y="2522"/>
                </a:cubicBezTo>
                <a:cubicBezTo>
                  <a:pt x="603" y="2568"/>
                  <a:pt x="555" y="2561"/>
                  <a:pt x="513" y="2503"/>
                </a:cubicBezTo>
                <a:cubicBezTo>
                  <a:pt x="509" y="2497"/>
                  <a:pt x="502" y="2495"/>
                  <a:pt x="496" y="2491"/>
                </a:cubicBezTo>
                <a:close/>
                <a:moveTo>
                  <a:pt x="862" y="2027"/>
                </a:moveTo>
                <a:cubicBezTo>
                  <a:pt x="861" y="2029"/>
                  <a:pt x="859" y="2031"/>
                  <a:pt x="858" y="2033"/>
                </a:cubicBezTo>
                <a:cubicBezTo>
                  <a:pt x="881" y="2064"/>
                  <a:pt x="905" y="2095"/>
                  <a:pt x="948" y="2098"/>
                </a:cubicBezTo>
                <a:cubicBezTo>
                  <a:pt x="987" y="2101"/>
                  <a:pt x="1021" y="2089"/>
                  <a:pt x="1051" y="2062"/>
                </a:cubicBezTo>
                <a:cubicBezTo>
                  <a:pt x="1031" y="2047"/>
                  <a:pt x="1031" y="2047"/>
                  <a:pt x="1015" y="2056"/>
                </a:cubicBezTo>
                <a:cubicBezTo>
                  <a:pt x="970" y="2084"/>
                  <a:pt x="929" y="2078"/>
                  <a:pt x="889" y="2042"/>
                </a:cubicBezTo>
                <a:cubicBezTo>
                  <a:pt x="882" y="2035"/>
                  <a:pt x="871" y="2032"/>
                  <a:pt x="862" y="2027"/>
                </a:cubicBezTo>
                <a:close/>
                <a:moveTo>
                  <a:pt x="843" y="2477"/>
                </a:moveTo>
                <a:cubicBezTo>
                  <a:pt x="832" y="2465"/>
                  <a:pt x="824" y="2469"/>
                  <a:pt x="814" y="2477"/>
                </a:cubicBezTo>
                <a:cubicBezTo>
                  <a:pt x="761" y="2519"/>
                  <a:pt x="715" y="2515"/>
                  <a:pt x="669" y="2466"/>
                </a:cubicBezTo>
                <a:cubicBezTo>
                  <a:pt x="663" y="2459"/>
                  <a:pt x="651" y="2458"/>
                  <a:pt x="642" y="2454"/>
                </a:cubicBezTo>
                <a:cubicBezTo>
                  <a:pt x="641" y="2456"/>
                  <a:pt x="640" y="2458"/>
                  <a:pt x="639" y="2460"/>
                </a:cubicBezTo>
                <a:cubicBezTo>
                  <a:pt x="666" y="2495"/>
                  <a:pt x="697" y="2526"/>
                  <a:pt x="746" y="2529"/>
                </a:cubicBezTo>
                <a:cubicBezTo>
                  <a:pt x="788" y="2531"/>
                  <a:pt x="816" y="2505"/>
                  <a:pt x="843" y="2477"/>
                </a:cubicBezTo>
                <a:close/>
                <a:moveTo>
                  <a:pt x="1810" y="2361"/>
                </a:moveTo>
                <a:cubicBezTo>
                  <a:pt x="1782" y="2375"/>
                  <a:pt x="1764" y="2397"/>
                  <a:pt x="1754" y="2426"/>
                </a:cubicBezTo>
                <a:cubicBezTo>
                  <a:pt x="1739" y="2472"/>
                  <a:pt x="1736" y="2523"/>
                  <a:pt x="1705" y="2565"/>
                </a:cubicBezTo>
                <a:cubicBezTo>
                  <a:pt x="1714" y="2562"/>
                  <a:pt x="1721" y="2558"/>
                  <a:pt x="1727" y="2553"/>
                </a:cubicBezTo>
                <a:cubicBezTo>
                  <a:pt x="1748" y="2535"/>
                  <a:pt x="1758" y="2512"/>
                  <a:pt x="1765" y="2487"/>
                </a:cubicBezTo>
                <a:cubicBezTo>
                  <a:pt x="1775" y="2443"/>
                  <a:pt x="1785" y="2400"/>
                  <a:pt x="1810" y="2361"/>
                </a:cubicBezTo>
                <a:close/>
                <a:moveTo>
                  <a:pt x="689" y="1871"/>
                </a:moveTo>
                <a:cubicBezTo>
                  <a:pt x="681" y="1853"/>
                  <a:pt x="671" y="1854"/>
                  <a:pt x="657" y="1862"/>
                </a:cubicBezTo>
                <a:cubicBezTo>
                  <a:pt x="601" y="1892"/>
                  <a:pt x="557" y="1867"/>
                  <a:pt x="535" y="1814"/>
                </a:cubicBezTo>
                <a:cubicBezTo>
                  <a:pt x="529" y="1797"/>
                  <a:pt x="519" y="1793"/>
                  <a:pt x="501" y="1792"/>
                </a:cubicBezTo>
                <a:cubicBezTo>
                  <a:pt x="517" y="1833"/>
                  <a:pt x="532" y="1873"/>
                  <a:pt x="575" y="1887"/>
                </a:cubicBezTo>
                <a:cubicBezTo>
                  <a:pt x="615" y="1901"/>
                  <a:pt x="653" y="1893"/>
                  <a:pt x="689" y="1871"/>
                </a:cubicBezTo>
                <a:close/>
                <a:moveTo>
                  <a:pt x="891" y="1898"/>
                </a:moveTo>
                <a:cubicBezTo>
                  <a:pt x="873" y="1887"/>
                  <a:pt x="873" y="1887"/>
                  <a:pt x="862" y="1898"/>
                </a:cubicBezTo>
                <a:cubicBezTo>
                  <a:pt x="816" y="1940"/>
                  <a:pt x="775" y="1938"/>
                  <a:pt x="731" y="1892"/>
                </a:cubicBezTo>
                <a:cubicBezTo>
                  <a:pt x="726" y="1887"/>
                  <a:pt x="718" y="1884"/>
                  <a:pt x="706" y="1877"/>
                </a:cubicBezTo>
                <a:cubicBezTo>
                  <a:pt x="723" y="1923"/>
                  <a:pt x="752" y="1950"/>
                  <a:pt x="786" y="1952"/>
                </a:cubicBezTo>
                <a:cubicBezTo>
                  <a:pt x="831" y="1955"/>
                  <a:pt x="863" y="1931"/>
                  <a:pt x="891" y="1898"/>
                </a:cubicBezTo>
                <a:close/>
                <a:moveTo>
                  <a:pt x="458" y="1660"/>
                </a:moveTo>
                <a:cubicBezTo>
                  <a:pt x="454" y="1662"/>
                  <a:pt x="451" y="1663"/>
                  <a:pt x="447" y="1664"/>
                </a:cubicBezTo>
                <a:cubicBezTo>
                  <a:pt x="451" y="1685"/>
                  <a:pt x="453" y="1707"/>
                  <a:pt x="459" y="1727"/>
                </a:cubicBezTo>
                <a:cubicBezTo>
                  <a:pt x="480" y="1789"/>
                  <a:pt x="552" y="1812"/>
                  <a:pt x="608" y="1776"/>
                </a:cubicBezTo>
                <a:cubicBezTo>
                  <a:pt x="598" y="1761"/>
                  <a:pt x="598" y="1761"/>
                  <a:pt x="581" y="1766"/>
                </a:cubicBezTo>
                <a:cubicBezTo>
                  <a:pt x="538" y="1779"/>
                  <a:pt x="502" y="1766"/>
                  <a:pt x="484" y="1729"/>
                </a:cubicBezTo>
                <a:cubicBezTo>
                  <a:pt x="478" y="1716"/>
                  <a:pt x="477" y="1702"/>
                  <a:pt x="472" y="1689"/>
                </a:cubicBezTo>
                <a:cubicBezTo>
                  <a:pt x="468" y="1679"/>
                  <a:pt x="463" y="1670"/>
                  <a:pt x="458" y="1660"/>
                </a:cubicBezTo>
                <a:close/>
                <a:moveTo>
                  <a:pt x="652" y="2647"/>
                </a:moveTo>
                <a:cubicBezTo>
                  <a:pt x="669" y="2685"/>
                  <a:pt x="717" y="2709"/>
                  <a:pt x="762" y="2704"/>
                </a:cubicBezTo>
                <a:cubicBezTo>
                  <a:pt x="798" y="2699"/>
                  <a:pt x="829" y="2672"/>
                  <a:pt x="836" y="2635"/>
                </a:cubicBezTo>
                <a:cubicBezTo>
                  <a:pt x="830" y="2632"/>
                  <a:pt x="824" y="2630"/>
                  <a:pt x="817" y="2627"/>
                </a:cubicBezTo>
                <a:cubicBezTo>
                  <a:pt x="814" y="2632"/>
                  <a:pt x="812" y="2635"/>
                  <a:pt x="811" y="2638"/>
                </a:cubicBezTo>
                <a:cubicBezTo>
                  <a:pt x="778" y="2695"/>
                  <a:pt x="737" y="2701"/>
                  <a:pt x="688" y="2659"/>
                </a:cubicBezTo>
                <a:cubicBezTo>
                  <a:pt x="686" y="2657"/>
                  <a:pt x="683" y="2655"/>
                  <a:pt x="681" y="2653"/>
                </a:cubicBezTo>
                <a:cubicBezTo>
                  <a:pt x="673" y="2642"/>
                  <a:pt x="663" y="2641"/>
                  <a:pt x="652" y="2647"/>
                </a:cubicBezTo>
                <a:close/>
                <a:moveTo>
                  <a:pt x="477" y="1779"/>
                </a:moveTo>
                <a:cubicBezTo>
                  <a:pt x="472" y="1765"/>
                  <a:pt x="461" y="1764"/>
                  <a:pt x="448" y="1764"/>
                </a:cubicBezTo>
                <a:cubicBezTo>
                  <a:pt x="406" y="1765"/>
                  <a:pt x="380" y="1747"/>
                  <a:pt x="367" y="1710"/>
                </a:cubicBezTo>
                <a:cubicBezTo>
                  <a:pt x="363" y="1697"/>
                  <a:pt x="361" y="1683"/>
                  <a:pt x="359" y="1670"/>
                </a:cubicBezTo>
                <a:cubicBezTo>
                  <a:pt x="357" y="1650"/>
                  <a:pt x="355" y="1649"/>
                  <a:pt x="336" y="1654"/>
                </a:cubicBezTo>
                <a:cubicBezTo>
                  <a:pt x="329" y="1743"/>
                  <a:pt x="402" y="1808"/>
                  <a:pt x="477" y="1779"/>
                </a:cubicBezTo>
                <a:close/>
                <a:moveTo>
                  <a:pt x="733" y="1774"/>
                </a:moveTo>
                <a:cubicBezTo>
                  <a:pt x="733" y="1771"/>
                  <a:pt x="733" y="1769"/>
                  <a:pt x="733" y="1766"/>
                </a:cubicBezTo>
                <a:cubicBezTo>
                  <a:pt x="720" y="1765"/>
                  <a:pt x="706" y="1761"/>
                  <a:pt x="693" y="1763"/>
                </a:cubicBezTo>
                <a:cubicBezTo>
                  <a:pt x="651" y="1770"/>
                  <a:pt x="624" y="1755"/>
                  <a:pt x="609" y="1715"/>
                </a:cubicBezTo>
                <a:cubicBezTo>
                  <a:pt x="605" y="1705"/>
                  <a:pt x="603" y="1694"/>
                  <a:pt x="601" y="1684"/>
                </a:cubicBezTo>
                <a:cubicBezTo>
                  <a:pt x="597" y="1664"/>
                  <a:pt x="596" y="1663"/>
                  <a:pt x="573" y="1672"/>
                </a:cubicBezTo>
                <a:cubicBezTo>
                  <a:pt x="584" y="1712"/>
                  <a:pt x="593" y="1754"/>
                  <a:pt x="634" y="1776"/>
                </a:cubicBezTo>
                <a:cubicBezTo>
                  <a:pt x="667" y="1793"/>
                  <a:pt x="701" y="1792"/>
                  <a:pt x="733" y="1774"/>
                </a:cubicBezTo>
                <a:close/>
                <a:moveTo>
                  <a:pt x="1771" y="2373"/>
                </a:moveTo>
                <a:cubicBezTo>
                  <a:pt x="1736" y="2386"/>
                  <a:pt x="1713" y="2409"/>
                  <a:pt x="1705" y="2447"/>
                </a:cubicBezTo>
                <a:cubicBezTo>
                  <a:pt x="1699" y="2480"/>
                  <a:pt x="1689" y="2513"/>
                  <a:pt x="1681" y="2546"/>
                </a:cubicBezTo>
                <a:cubicBezTo>
                  <a:pt x="1680" y="2549"/>
                  <a:pt x="1680" y="2552"/>
                  <a:pt x="1680" y="2558"/>
                </a:cubicBezTo>
                <a:cubicBezTo>
                  <a:pt x="1712" y="2533"/>
                  <a:pt x="1725" y="2502"/>
                  <a:pt x="1731" y="2466"/>
                </a:cubicBezTo>
                <a:cubicBezTo>
                  <a:pt x="1735" y="2449"/>
                  <a:pt x="1740" y="2431"/>
                  <a:pt x="1747" y="2415"/>
                </a:cubicBezTo>
                <a:cubicBezTo>
                  <a:pt x="1753" y="2400"/>
                  <a:pt x="1763" y="2387"/>
                  <a:pt x="1771" y="2373"/>
                </a:cubicBezTo>
                <a:close/>
                <a:moveTo>
                  <a:pt x="714" y="2529"/>
                </a:moveTo>
                <a:cubicBezTo>
                  <a:pt x="713" y="2531"/>
                  <a:pt x="712" y="2533"/>
                  <a:pt x="711" y="2536"/>
                </a:cubicBezTo>
                <a:cubicBezTo>
                  <a:pt x="735" y="2570"/>
                  <a:pt x="764" y="2599"/>
                  <a:pt x="810" y="2598"/>
                </a:cubicBezTo>
                <a:cubicBezTo>
                  <a:pt x="851" y="2597"/>
                  <a:pt x="886" y="2581"/>
                  <a:pt x="910" y="2546"/>
                </a:cubicBezTo>
                <a:cubicBezTo>
                  <a:pt x="899" y="2535"/>
                  <a:pt x="891" y="2538"/>
                  <a:pt x="881" y="2546"/>
                </a:cubicBezTo>
                <a:cubicBezTo>
                  <a:pt x="833" y="2589"/>
                  <a:pt x="787" y="2587"/>
                  <a:pt x="740" y="2543"/>
                </a:cubicBezTo>
                <a:cubicBezTo>
                  <a:pt x="733" y="2537"/>
                  <a:pt x="723" y="2534"/>
                  <a:pt x="714" y="2529"/>
                </a:cubicBezTo>
                <a:close/>
                <a:moveTo>
                  <a:pt x="301" y="1433"/>
                </a:moveTo>
                <a:cubicBezTo>
                  <a:pt x="292" y="1466"/>
                  <a:pt x="311" y="1520"/>
                  <a:pt x="340" y="1543"/>
                </a:cubicBezTo>
                <a:cubicBezTo>
                  <a:pt x="364" y="1563"/>
                  <a:pt x="404" y="1565"/>
                  <a:pt x="432" y="1550"/>
                </a:cubicBezTo>
                <a:cubicBezTo>
                  <a:pt x="426" y="1534"/>
                  <a:pt x="412" y="1536"/>
                  <a:pt x="399" y="1535"/>
                </a:cubicBezTo>
                <a:cubicBezTo>
                  <a:pt x="348" y="1532"/>
                  <a:pt x="332" y="1520"/>
                  <a:pt x="329" y="1473"/>
                </a:cubicBezTo>
                <a:cubicBezTo>
                  <a:pt x="328" y="1453"/>
                  <a:pt x="318" y="1442"/>
                  <a:pt x="301" y="1433"/>
                </a:cubicBezTo>
                <a:close/>
                <a:moveTo>
                  <a:pt x="1735" y="2572"/>
                </a:moveTo>
                <a:cubicBezTo>
                  <a:pt x="1737" y="2574"/>
                  <a:pt x="1738" y="2575"/>
                  <a:pt x="1740" y="2577"/>
                </a:cubicBezTo>
                <a:cubicBezTo>
                  <a:pt x="1750" y="2568"/>
                  <a:pt x="1763" y="2561"/>
                  <a:pt x="1770" y="2550"/>
                </a:cubicBezTo>
                <a:cubicBezTo>
                  <a:pt x="1782" y="2528"/>
                  <a:pt x="1792" y="2504"/>
                  <a:pt x="1800" y="2480"/>
                </a:cubicBezTo>
                <a:cubicBezTo>
                  <a:pt x="1813" y="2435"/>
                  <a:pt x="1827" y="2391"/>
                  <a:pt x="1854" y="2352"/>
                </a:cubicBezTo>
                <a:cubicBezTo>
                  <a:pt x="1854" y="2351"/>
                  <a:pt x="1854" y="2349"/>
                  <a:pt x="1854" y="2344"/>
                </a:cubicBezTo>
                <a:cubicBezTo>
                  <a:pt x="1845" y="2352"/>
                  <a:pt x="1837" y="2357"/>
                  <a:pt x="1832" y="2364"/>
                </a:cubicBezTo>
                <a:cubicBezTo>
                  <a:pt x="1819" y="2386"/>
                  <a:pt x="1805" y="2407"/>
                  <a:pt x="1796" y="2431"/>
                </a:cubicBezTo>
                <a:cubicBezTo>
                  <a:pt x="1776" y="2478"/>
                  <a:pt x="1768" y="2530"/>
                  <a:pt x="1735" y="2572"/>
                </a:cubicBezTo>
                <a:close/>
                <a:moveTo>
                  <a:pt x="1934" y="2309"/>
                </a:moveTo>
                <a:cubicBezTo>
                  <a:pt x="1901" y="2343"/>
                  <a:pt x="1883" y="2382"/>
                  <a:pt x="1874" y="2426"/>
                </a:cubicBezTo>
                <a:cubicBezTo>
                  <a:pt x="1864" y="2474"/>
                  <a:pt x="1846" y="2518"/>
                  <a:pt x="1818" y="2559"/>
                </a:cubicBezTo>
                <a:cubicBezTo>
                  <a:pt x="1816" y="2562"/>
                  <a:pt x="1814" y="2566"/>
                  <a:pt x="1811" y="2570"/>
                </a:cubicBezTo>
                <a:cubicBezTo>
                  <a:pt x="1814" y="2572"/>
                  <a:pt x="1816" y="2574"/>
                  <a:pt x="1818" y="2577"/>
                </a:cubicBezTo>
                <a:cubicBezTo>
                  <a:pt x="1823" y="2569"/>
                  <a:pt x="1827" y="2563"/>
                  <a:pt x="1831" y="2555"/>
                </a:cubicBezTo>
                <a:cubicBezTo>
                  <a:pt x="1848" y="2527"/>
                  <a:pt x="1868" y="2501"/>
                  <a:pt x="1880" y="2471"/>
                </a:cubicBezTo>
                <a:cubicBezTo>
                  <a:pt x="1900" y="2419"/>
                  <a:pt x="1916" y="2365"/>
                  <a:pt x="1934" y="2309"/>
                </a:cubicBezTo>
                <a:close/>
                <a:moveTo>
                  <a:pt x="444" y="1559"/>
                </a:moveTo>
                <a:cubicBezTo>
                  <a:pt x="420" y="1642"/>
                  <a:pt x="484" y="1693"/>
                  <a:pt x="566" y="1696"/>
                </a:cubicBezTo>
                <a:cubicBezTo>
                  <a:pt x="568" y="1672"/>
                  <a:pt x="566" y="1670"/>
                  <a:pt x="547" y="1670"/>
                </a:cubicBezTo>
                <a:cubicBezTo>
                  <a:pt x="490" y="1669"/>
                  <a:pt x="459" y="1638"/>
                  <a:pt x="460" y="1580"/>
                </a:cubicBezTo>
                <a:cubicBezTo>
                  <a:pt x="460" y="1568"/>
                  <a:pt x="459" y="1559"/>
                  <a:pt x="444" y="1559"/>
                </a:cubicBezTo>
                <a:close/>
                <a:moveTo>
                  <a:pt x="290" y="1411"/>
                </a:moveTo>
                <a:cubicBezTo>
                  <a:pt x="314" y="1380"/>
                  <a:pt x="338" y="1349"/>
                  <a:pt x="361" y="1318"/>
                </a:cubicBezTo>
                <a:cubicBezTo>
                  <a:pt x="363" y="1316"/>
                  <a:pt x="363" y="1309"/>
                  <a:pt x="361" y="1307"/>
                </a:cubicBezTo>
                <a:cubicBezTo>
                  <a:pt x="355" y="1301"/>
                  <a:pt x="347" y="1293"/>
                  <a:pt x="340" y="1293"/>
                </a:cubicBezTo>
                <a:cubicBezTo>
                  <a:pt x="333" y="1294"/>
                  <a:pt x="325" y="1302"/>
                  <a:pt x="318" y="1308"/>
                </a:cubicBezTo>
                <a:cubicBezTo>
                  <a:pt x="312" y="1315"/>
                  <a:pt x="308" y="1324"/>
                  <a:pt x="301" y="1331"/>
                </a:cubicBezTo>
                <a:cubicBezTo>
                  <a:pt x="289" y="1342"/>
                  <a:pt x="277" y="1392"/>
                  <a:pt x="285" y="1407"/>
                </a:cubicBezTo>
                <a:cubicBezTo>
                  <a:pt x="285" y="1408"/>
                  <a:pt x="287" y="1409"/>
                  <a:pt x="290" y="1411"/>
                </a:cubicBezTo>
                <a:close/>
                <a:moveTo>
                  <a:pt x="615" y="2768"/>
                </a:moveTo>
                <a:cubicBezTo>
                  <a:pt x="614" y="2769"/>
                  <a:pt x="614" y="2771"/>
                  <a:pt x="613" y="2773"/>
                </a:cubicBezTo>
                <a:cubicBezTo>
                  <a:pt x="642" y="2800"/>
                  <a:pt x="693" y="2814"/>
                  <a:pt x="728" y="2803"/>
                </a:cubicBezTo>
                <a:cubicBezTo>
                  <a:pt x="760" y="2793"/>
                  <a:pt x="776" y="2767"/>
                  <a:pt x="791" y="2738"/>
                </a:cubicBezTo>
                <a:cubicBezTo>
                  <a:pt x="783" y="2734"/>
                  <a:pt x="776" y="2731"/>
                  <a:pt x="769" y="2728"/>
                </a:cubicBezTo>
                <a:cubicBezTo>
                  <a:pt x="765" y="2736"/>
                  <a:pt x="760" y="2742"/>
                  <a:pt x="756" y="2748"/>
                </a:cubicBezTo>
                <a:cubicBezTo>
                  <a:pt x="725" y="2791"/>
                  <a:pt x="690" y="2798"/>
                  <a:pt x="644" y="2773"/>
                </a:cubicBezTo>
                <a:cubicBezTo>
                  <a:pt x="636" y="2769"/>
                  <a:pt x="624" y="2769"/>
                  <a:pt x="615" y="2768"/>
                </a:cubicBezTo>
                <a:close/>
                <a:moveTo>
                  <a:pt x="918" y="3106"/>
                </a:moveTo>
                <a:cubicBezTo>
                  <a:pt x="953" y="3089"/>
                  <a:pt x="984" y="3071"/>
                  <a:pt x="991" y="3031"/>
                </a:cubicBezTo>
                <a:cubicBezTo>
                  <a:pt x="997" y="2999"/>
                  <a:pt x="979" y="2976"/>
                  <a:pt x="958" y="2953"/>
                </a:cubicBezTo>
                <a:cubicBezTo>
                  <a:pt x="949" y="2974"/>
                  <a:pt x="949" y="2974"/>
                  <a:pt x="956" y="2992"/>
                </a:cubicBezTo>
                <a:cubicBezTo>
                  <a:pt x="972" y="3029"/>
                  <a:pt x="964" y="3058"/>
                  <a:pt x="932" y="3072"/>
                </a:cubicBezTo>
                <a:cubicBezTo>
                  <a:pt x="917" y="3079"/>
                  <a:pt x="915" y="3089"/>
                  <a:pt x="918" y="3106"/>
                </a:cubicBezTo>
                <a:close/>
                <a:moveTo>
                  <a:pt x="457" y="2612"/>
                </a:moveTo>
                <a:cubicBezTo>
                  <a:pt x="472" y="2658"/>
                  <a:pt x="506" y="2691"/>
                  <a:pt x="539" y="2694"/>
                </a:cubicBezTo>
                <a:cubicBezTo>
                  <a:pt x="576" y="2697"/>
                  <a:pt x="614" y="2676"/>
                  <a:pt x="632" y="2640"/>
                </a:cubicBezTo>
                <a:cubicBezTo>
                  <a:pt x="626" y="2637"/>
                  <a:pt x="620" y="2634"/>
                  <a:pt x="615" y="2631"/>
                </a:cubicBezTo>
                <a:cubicBezTo>
                  <a:pt x="574" y="2692"/>
                  <a:pt x="491" y="2694"/>
                  <a:pt x="479" y="2608"/>
                </a:cubicBezTo>
                <a:cubicBezTo>
                  <a:pt x="475" y="2608"/>
                  <a:pt x="471" y="2609"/>
                  <a:pt x="467" y="2610"/>
                </a:cubicBezTo>
                <a:cubicBezTo>
                  <a:pt x="464" y="2610"/>
                  <a:pt x="461" y="2611"/>
                  <a:pt x="457" y="2612"/>
                </a:cubicBezTo>
                <a:close/>
                <a:moveTo>
                  <a:pt x="1542" y="2800"/>
                </a:moveTo>
                <a:cubicBezTo>
                  <a:pt x="1539" y="2822"/>
                  <a:pt x="1540" y="2825"/>
                  <a:pt x="1560" y="2833"/>
                </a:cubicBezTo>
                <a:cubicBezTo>
                  <a:pt x="1606" y="2854"/>
                  <a:pt x="1621" y="2882"/>
                  <a:pt x="1612" y="2931"/>
                </a:cubicBezTo>
                <a:cubicBezTo>
                  <a:pt x="1610" y="2938"/>
                  <a:pt x="1615" y="2945"/>
                  <a:pt x="1618" y="2956"/>
                </a:cubicBezTo>
                <a:cubicBezTo>
                  <a:pt x="1660" y="2880"/>
                  <a:pt x="1616" y="2817"/>
                  <a:pt x="1542" y="2800"/>
                </a:cubicBezTo>
                <a:close/>
                <a:moveTo>
                  <a:pt x="803" y="3067"/>
                </a:moveTo>
                <a:cubicBezTo>
                  <a:pt x="840" y="3070"/>
                  <a:pt x="869" y="3055"/>
                  <a:pt x="879" y="3029"/>
                </a:cubicBezTo>
                <a:cubicBezTo>
                  <a:pt x="891" y="2995"/>
                  <a:pt x="880" y="2963"/>
                  <a:pt x="863" y="2932"/>
                </a:cubicBezTo>
                <a:cubicBezTo>
                  <a:pt x="858" y="2944"/>
                  <a:pt x="855" y="2957"/>
                  <a:pt x="857" y="2969"/>
                </a:cubicBezTo>
                <a:cubicBezTo>
                  <a:pt x="862" y="3005"/>
                  <a:pt x="852" y="3025"/>
                  <a:pt x="820" y="3045"/>
                </a:cubicBezTo>
                <a:cubicBezTo>
                  <a:pt x="814" y="3048"/>
                  <a:pt x="810" y="3057"/>
                  <a:pt x="803" y="3067"/>
                </a:cubicBezTo>
                <a:close/>
                <a:moveTo>
                  <a:pt x="240" y="2043"/>
                </a:moveTo>
                <a:cubicBezTo>
                  <a:pt x="235" y="2055"/>
                  <a:pt x="226" y="2065"/>
                  <a:pt x="229" y="2071"/>
                </a:cubicBezTo>
                <a:cubicBezTo>
                  <a:pt x="247" y="2121"/>
                  <a:pt x="330" y="2144"/>
                  <a:pt x="373" y="2111"/>
                </a:cubicBezTo>
                <a:cubicBezTo>
                  <a:pt x="367" y="2095"/>
                  <a:pt x="359" y="2091"/>
                  <a:pt x="342" y="2097"/>
                </a:cubicBezTo>
                <a:cubicBezTo>
                  <a:pt x="301" y="2109"/>
                  <a:pt x="271" y="2096"/>
                  <a:pt x="250" y="2059"/>
                </a:cubicBezTo>
                <a:cubicBezTo>
                  <a:pt x="248" y="2055"/>
                  <a:pt x="245" y="2052"/>
                  <a:pt x="240" y="2043"/>
                </a:cubicBezTo>
                <a:close/>
                <a:moveTo>
                  <a:pt x="912" y="1897"/>
                </a:moveTo>
                <a:cubicBezTo>
                  <a:pt x="911" y="1898"/>
                  <a:pt x="910" y="1900"/>
                  <a:pt x="910" y="1902"/>
                </a:cubicBezTo>
                <a:cubicBezTo>
                  <a:pt x="946" y="1965"/>
                  <a:pt x="1063" y="1978"/>
                  <a:pt x="1110" y="1919"/>
                </a:cubicBezTo>
                <a:cubicBezTo>
                  <a:pt x="1098" y="1919"/>
                  <a:pt x="1088" y="1916"/>
                  <a:pt x="1082" y="1919"/>
                </a:cubicBezTo>
                <a:cubicBezTo>
                  <a:pt x="1029" y="1951"/>
                  <a:pt x="999" y="1947"/>
                  <a:pt x="943" y="1910"/>
                </a:cubicBezTo>
                <a:cubicBezTo>
                  <a:pt x="934" y="1904"/>
                  <a:pt x="922" y="1901"/>
                  <a:pt x="912" y="1897"/>
                </a:cubicBezTo>
                <a:close/>
                <a:moveTo>
                  <a:pt x="1617" y="2733"/>
                </a:moveTo>
                <a:cubicBezTo>
                  <a:pt x="1619" y="2749"/>
                  <a:pt x="1624" y="2760"/>
                  <a:pt x="1641" y="2766"/>
                </a:cubicBezTo>
                <a:cubicBezTo>
                  <a:pt x="1681" y="2779"/>
                  <a:pt x="1694" y="2804"/>
                  <a:pt x="1692" y="2847"/>
                </a:cubicBezTo>
                <a:cubicBezTo>
                  <a:pt x="1692" y="2858"/>
                  <a:pt x="1701" y="2869"/>
                  <a:pt x="1705" y="2880"/>
                </a:cubicBezTo>
                <a:cubicBezTo>
                  <a:pt x="1733" y="2802"/>
                  <a:pt x="1682" y="2737"/>
                  <a:pt x="1617" y="2733"/>
                </a:cubicBezTo>
                <a:close/>
                <a:moveTo>
                  <a:pt x="413" y="2734"/>
                </a:moveTo>
                <a:cubicBezTo>
                  <a:pt x="459" y="2788"/>
                  <a:pt x="549" y="2848"/>
                  <a:pt x="595" y="2857"/>
                </a:cubicBezTo>
                <a:cubicBezTo>
                  <a:pt x="597" y="2853"/>
                  <a:pt x="599" y="2848"/>
                  <a:pt x="602" y="2842"/>
                </a:cubicBezTo>
                <a:cubicBezTo>
                  <a:pt x="538" y="2815"/>
                  <a:pt x="482" y="2778"/>
                  <a:pt x="431" y="2733"/>
                </a:cubicBezTo>
                <a:cubicBezTo>
                  <a:pt x="428" y="2731"/>
                  <a:pt x="422" y="2733"/>
                  <a:pt x="413" y="2734"/>
                </a:cubicBezTo>
                <a:close/>
                <a:moveTo>
                  <a:pt x="761" y="2594"/>
                </a:moveTo>
                <a:cubicBezTo>
                  <a:pt x="752" y="2589"/>
                  <a:pt x="746" y="2579"/>
                  <a:pt x="733" y="2588"/>
                </a:cubicBezTo>
                <a:cubicBezTo>
                  <a:pt x="681" y="2626"/>
                  <a:pt x="650" y="2624"/>
                  <a:pt x="597" y="2587"/>
                </a:cubicBezTo>
                <a:cubicBezTo>
                  <a:pt x="589" y="2581"/>
                  <a:pt x="577" y="2581"/>
                  <a:pt x="568" y="2578"/>
                </a:cubicBezTo>
                <a:cubicBezTo>
                  <a:pt x="618" y="2645"/>
                  <a:pt x="718" y="2651"/>
                  <a:pt x="761" y="2594"/>
                </a:cubicBezTo>
                <a:close/>
                <a:moveTo>
                  <a:pt x="647" y="1796"/>
                </a:moveTo>
                <a:cubicBezTo>
                  <a:pt x="668" y="1867"/>
                  <a:pt x="758" y="1898"/>
                  <a:pt x="812" y="1854"/>
                </a:cubicBezTo>
                <a:cubicBezTo>
                  <a:pt x="799" y="1836"/>
                  <a:pt x="799" y="1836"/>
                  <a:pt x="780" y="1844"/>
                </a:cubicBezTo>
                <a:cubicBezTo>
                  <a:pt x="737" y="1862"/>
                  <a:pt x="701" y="1853"/>
                  <a:pt x="683" y="1816"/>
                </a:cubicBezTo>
                <a:cubicBezTo>
                  <a:pt x="675" y="1799"/>
                  <a:pt x="665" y="1795"/>
                  <a:pt x="647" y="1796"/>
                </a:cubicBezTo>
                <a:close/>
                <a:moveTo>
                  <a:pt x="1587" y="2270"/>
                </a:moveTo>
                <a:cubicBezTo>
                  <a:pt x="1588" y="2308"/>
                  <a:pt x="1594" y="2350"/>
                  <a:pt x="1591" y="2391"/>
                </a:cubicBezTo>
                <a:cubicBezTo>
                  <a:pt x="1589" y="2432"/>
                  <a:pt x="1579" y="2473"/>
                  <a:pt x="1573" y="2512"/>
                </a:cubicBezTo>
                <a:cubicBezTo>
                  <a:pt x="1618" y="2457"/>
                  <a:pt x="1631" y="2348"/>
                  <a:pt x="1587" y="2270"/>
                </a:cubicBezTo>
                <a:close/>
                <a:moveTo>
                  <a:pt x="389" y="2375"/>
                </a:moveTo>
                <a:cubicBezTo>
                  <a:pt x="382" y="2363"/>
                  <a:pt x="374" y="2354"/>
                  <a:pt x="357" y="2357"/>
                </a:cubicBezTo>
                <a:cubicBezTo>
                  <a:pt x="317" y="2364"/>
                  <a:pt x="286" y="2350"/>
                  <a:pt x="266" y="2315"/>
                </a:cubicBezTo>
                <a:cubicBezTo>
                  <a:pt x="260" y="2305"/>
                  <a:pt x="253" y="2295"/>
                  <a:pt x="246" y="2284"/>
                </a:cubicBezTo>
                <a:cubicBezTo>
                  <a:pt x="240" y="2358"/>
                  <a:pt x="317" y="2405"/>
                  <a:pt x="389" y="2375"/>
                </a:cubicBezTo>
                <a:close/>
                <a:moveTo>
                  <a:pt x="1153" y="2983"/>
                </a:moveTo>
                <a:cubicBezTo>
                  <a:pt x="1142" y="3001"/>
                  <a:pt x="1142" y="3001"/>
                  <a:pt x="1151" y="3013"/>
                </a:cubicBezTo>
                <a:cubicBezTo>
                  <a:pt x="1174" y="3045"/>
                  <a:pt x="1173" y="3071"/>
                  <a:pt x="1152" y="3096"/>
                </a:cubicBezTo>
                <a:cubicBezTo>
                  <a:pt x="1144" y="3106"/>
                  <a:pt x="1141" y="3120"/>
                  <a:pt x="1135" y="3132"/>
                </a:cubicBezTo>
                <a:cubicBezTo>
                  <a:pt x="1138" y="3133"/>
                  <a:pt x="1140" y="3134"/>
                  <a:pt x="1142" y="3136"/>
                </a:cubicBezTo>
                <a:cubicBezTo>
                  <a:pt x="1168" y="3119"/>
                  <a:pt x="1190" y="3099"/>
                  <a:pt x="1194" y="3066"/>
                </a:cubicBezTo>
                <a:cubicBezTo>
                  <a:pt x="1198" y="3031"/>
                  <a:pt x="1177" y="3007"/>
                  <a:pt x="1153" y="2983"/>
                </a:cubicBezTo>
                <a:close/>
                <a:moveTo>
                  <a:pt x="863" y="1192"/>
                </a:moveTo>
                <a:cubicBezTo>
                  <a:pt x="871" y="1167"/>
                  <a:pt x="879" y="1145"/>
                  <a:pt x="885" y="1122"/>
                </a:cubicBezTo>
                <a:cubicBezTo>
                  <a:pt x="890" y="1104"/>
                  <a:pt x="881" y="1086"/>
                  <a:pt x="868" y="1081"/>
                </a:cubicBezTo>
                <a:cubicBezTo>
                  <a:pt x="863" y="1105"/>
                  <a:pt x="858" y="1129"/>
                  <a:pt x="852" y="1160"/>
                </a:cubicBezTo>
                <a:cubicBezTo>
                  <a:pt x="837" y="1148"/>
                  <a:pt x="824" y="1141"/>
                  <a:pt x="817" y="1131"/>
                </a:cubicBezTo>
                <a:cubicBezTo>
                  <a:pt x="809" y="1120"/>
                  <a:pt x="806" y="1105"/>
                  <a:pt x="802" y="1093"/>
                </a:cubicBezTo>
                <a:cubicBezTo>
                  <a:pt x="788" y="1112"/>
                  <a:pt x="788" y="1131"/>
                  <a:pt x="804" y="1145"/>
                </a:cubicBezTo>
                <a:cubicBezTo>
                  <a:pt x="822" y="1161"/>
                  <a:pt x="842" y="1175"/>
                  <a:pt x="863" y="1192"/>
                </a:cubicBezTo>
                <a:close/>
                <a:moveTo>
                  <a:pt x="323" y="1536"/>
                </a:moveTo>
                <a:cubicBezTo>
                  <a:pt x="302" y="1625"/>
                  <a:pt x="374" y="1672"/>
                  <a:pt x="438" y="1669"/>
                </a:cubicBezTo>
                <a:cubicBezTo>
                  <a:pt x="439" y="1662"/>
                  <a:pt x="440" y="1655"/>
                  <a:pt x="441" y="1648"/>
                </a:cubicBezTo>
                <a:cubicBezTo>
                  <a:pt x="435" y="1647"/>
                  <a:pt x="431" y="1646"/>
                  <a:pt x="427" y="1646"/>
                </a:cubicBezTo>
                <a:cubicBezTo>
                  <a:pt x="368" y="1644"/>
                  <a:pt x="344" y="1620"/>
                  <a:pt x="337" y="1563"/>
                </a:cubicBezTo>
                <a:cubicBezTo>
                  <a:pt x="336" y="1555"/>
                  <a:pt x="329" y="1548"/>
                  <a:pt x="323" y="1536"/>
                </a:cubicBezTo>
                <a:close/>
                <a:moveTo>
                  <a:pt x="449" y="736"/>
                </a:moveTo>
                <a:cubicBezTo>
                  <a:pt x="447" y="736"/>
                  <a:pt x="445" y="735"/>
                  <a:pt x="443" y="735"/>
                </a:cubicBezTo>
                <a:cubicBezTo>
                  <a:pt x="442" y="737"/>
                  <a:pt x="440" y="740"/>
                  <a:pt x="439" y="743"/>
                </a:cubicBezTo>
                <a:cubicBezTo>
                  <a:pt x="425" y="785"/>
                  <a:pt x="409" y="827"/>
                  <a:pt x="395" y="869"/>
                </a:cubicBezTo>
                <a:cubicBezTo>
                  <a:pt x="385" y="899"/>
                  <a:pt x="392" y="927"/>
                  <a:pt x="404" y="954"/>
                </a:cubicBezTo>
                <a:cubicBezTo>
                  <a:pt x="408" y="936"/>
                  <a:pt x="408" y="917"/>
                  <a:pt x="412" y="899"/>
                </a:cubicBezTo>
                <a:cubicBezTo>
                  <a:pt x="421" y="863"/>
                  <a:pt x="434" y="827"/>
                  <a:pt x="443" y="791"/>
                </a:cubicBezTo>
                <a:cubicBezTo>
                  <a:pt x="447" y="773"/>
                  <a:pt x="447" y="754"/>
                  <a:pt x="449" y="736"/>
                </a:cubicBezTo>
                <a:close/>
                <a:moveTo>
                  <a:pt x="777" y="2403"/>
                </a:moveTo>
                <a:cubicBezTo>
                  <a:pt x="803" y="2465"/>
                  <a:pt x="873" y="2486"/>
                  <a:pt x="927" y="2454"/>
                </a:cubicBezTo>
                <a:cubicBezTo>
                  <a:pt x="942" y="2446"/>
                  <a:pt x="941" y="2437"/>
                  <a:pt x="932" y="2426"/>
                </a:cubicBezTo>
                <a:cubicBezTo>
                  <a:pt x="874" y="2461"/>
                  <a:pt x="851" y="2458"/>
                  <a:pt x="802" y="2411"/>
                </a:cubicBezTo>
                <a:cubicBezTo>
                  <a:pt x="796" y="2406"/>
                  <a:pt x="785" y="2405"/>
                  <a:pt x="777" y="2403"/>
                </a:cubicBezTo>
                <a:close/>
                <a:moveTo>
                  <a:pt x="1458" y="2830"/>
                </a:moveTo>
                <a:cubicBezTo>
                  <a:pt x="1456" y="2831"/>
                  <a:pt x="1454" y="2833"/>
                  <a:pt x="1453" y="2834"/>
                </a:cubicBezTo>
                <a:cubicBezTo>
                  <a:pt x="1460" y="2842"/>
                  <a:pt x="1466" y="2851"/>
                  <a:pt x="1474" y="2857"/>
                </a:cubicBezTo>
                <a:cubicBezTo>
                  <a:pt x="1504" y="2877"/>
                  <a:pt x="1529" y="2900"/>
                  <a:pt x="1523" y="2941"/>
                </a:cubicBezTo>
                <a:cubicBezTo>
                  <a:pt x="1521" y="2951"/>
                  <a:pt x="1517" y="2961"/>
                  <a:pt x="1513" y="2972"/>
                </a:cubicBezTo>
                <a:cubicBezTo>
                  <a:pt x="1519" y="2978"/>
                  <a:pt x="1524" y="2983"/>
                  <a:pt x="1531" y="2989"/>
                </a:cubicBezTo>
                <a:cubicBezTo>
                  <a:pt x="1562" y="2914"/>
                  <a:pt x="1527" y="2841"/>
                  <a:pt x="1458" y="2830"/>
                </a:cubicBezTo>
                <a:close/>
                <a:moveTo>
                  <a:pt x="270" y="1687"/>
                </a:moveTo>
                <a:cubicBezTo>
                  <a:pt x="209" y="1701"/>
                  <a:pt x="86" y="1774"/>
                  <a:pt x="68" y="1810"/>
                </a:cubicBezTo>
                <a:cubicBezTo>
                  <a:pt x="74" y="1806"/>
                  <a:pt x="79" y="1803"/>
                  <a:pt x="84" y="1800"/>
                </a:cubicBezTo>
                <a:cubicBezTo>
                  <a:pt x="136" y="1767"/>
                  <a:pt x="189" y="1737"/>
                  <a:pt x="247" y="1718"/>
                </a:cubicBezTo>
                <a:cubicBezTo>
                  <a:pt x="263" y="1713"/>
                  <a:pt x="269" y="1704"/>
                  <a:pt x="270" y="1687"/>
                </a:cubicBezTo>
                <a:close/>
                <a:moveTo>
                  <a:pt x="612" y="2865"/>
                </a:moveTo>
                <a:cubicBezTo>
                  <a:pt x="676" y="2886"/>
                  <a:pt x="738" y="2906"/>
                  <a:pt x="808" y="2903"/>
                </a:cubicBezTo>
                <a:cubicBezTo>
                  <a:pt x="805" y="2896"/>
                  <a:pt x="801" y="2887"/>
                  <a:pt x="797" y="2887"/>
                </a:cubicBezTo>
                <a:cubicBezTo>
                  <a:pt x="736" y="2880"/>
                  <a:pt x="676" y="2872"/>
                  <a:pt x="618" y="2848"/>
                </a:cubicBezTo>
                <a:cubicBezTo>
                  <a:pt x="616" y="2854"/>
                  <a:pt x="614" y="2859"/>
                  <a:pt x="612" y="2865"/>
                </a:cubicBezTo>
                <a:close/>
                <a:moveTo>
                  <a:pt x="1526" y="2694"/>
                </a:moveTo>
                <a:cubicBezTo>
                  <a:pt x="1529" y="2709"/>
                  <a:pt x="1533" y="2720"/>
                  <a:pt x="1551" y="2725"/>
                </a:cubicBezTo>
                <a:cubicBezTo>
                  <a:pt x="1583" y="2734"/>
                  <a:pt x="1597" y="2756"/>
                  <a:pt x="1593" y="2791"/>
                </a:cubicBezTo>
                <a:cubicBezTo>
                  <a:pt x="1591" y="2809"/>
                  <a:pt x="1598" y="2815"/>
                  <a:pt x="1611" y="2820"/>
                </a:cubicBezTo>
                <a:cubicBezTo>
                  <a:pt x="1638" y="2761"/>
                  <a:pt x="1592" y="2693"/>
                  <a:pt x="1526" y="2694"/>
                </a:cubicBezTo>
                <a:close/>
                <a:moveTo>
                  <a:pt x="1196" y="2884"/>
                </a:moveTo>
                <a:cubicBezTo>
                  <a:pt x="1194" y="2886"/>
                  <a:pt x="1192" y="2887"/>
                  <a:pt x="1189" y="2888"/>
                </a:cubicBezTo>
                <a:cubicBezTo>
                  <a:pt x="1194" y="2896"/>
                  <a:pt x="1197" y="2904"/>
                  <a:pt x="1203" y="2910"/>
                </a:cubicBezTo>
                <a:cubicBezTo>
                  <a:pt x="1234" y="2945"/>
                  <a:pt x="1238" y="2979"/>
                  <a:pt x="1211" y="3007"/>
                </a:cubicBezTo>
                <a:cubicBezTo>
                  <a:pt x="1197" y="3020"/>
                  <a:pt x="1200" y="3031"/>
                  <a:pt x="1207" y="3047"/>
                </a:cubicBezTo>
                <a:cubicBezTo>
                  <a:pt x="1233" y="3022"/>
                  <a:pt x="1252" y="2996"/>
                  <a:pt x="1250" y="2961"/>
                </a:cubicBezTo>
                <a:cubicBezTo>
                  <a:pt x="1247" y="2926"/>
                  <a:pt x="1226" y="2902"/>
                  <a:pt x="1196" y="2884"/>
                </a:cubicBezTo>
                <a:close/>
                <a:moveTo>
                  <a:pt x="1015" y="999"/>
                </a:moveTo>
                <a:cubicBezTo>
                  <a:pt x="1015" y="1002"/>
                  <a:pt x="1015" y="1004"/>
                  <a:pt x="1015" y="1005"/>
                </a:cubicBezTo>
                <a:cubicBezTo>
                  <a:pt x="1022" y="1029"/>
                  <a:pt x="1024" y="1051"/>
                  <a:pt x="996" y="1064"/>
                </a:cubicBezTo>
                <a:cubicBezTo>
                  <a:pt x="994" y="1065"/>
                  <a:pt x="993" y="1071"/>
                  <a:pt x="992" y="1075"/>
                </a:cubicBezTo>
                <a:cubicBezTo>
                  <a:pt x="990" y="1106"/>
                  <a:pt x="981" y="1114"/>
                  <a:pt x="951" y="1110"/>
                </a:cubicBezTo>
                <a:cubicBezTo>
                  <a:pt x="947" y="1110"/>
                  <a:pt x="943" y="1110"/>
                  <a:pt x="939" y="1110"/>
                </a:cubicBezTo>
                <a:cubicBezTo>
                  <a:pt x="947" y="1131"/>
                  <a:pt x="960" y="1139"/>
                  <a:pt x="976" y="1136"/>
                </a:cubicBezTo>
                <a:cubicBezTo>
                  <a:pt x="998" y="1131"/>
                  <a:pt x="1013" y="1112"/>
                  <a:pt x="1013" y="1091"/>
                </a:cubicBezTo>
                <a:cubicBezTo>
                  <a:pt x="1014" y="1084"/>
                  <a:pt x="1016" y="1076"/>
                  <a:pt x="1020" y="1071"/>
                </a:cubicBezTo>
                <a:cubicBezTo>
                  <a:pt x="1045" y="1047"/>
                  <a:pt x="1044" y="1023"/>
                  <a:pt x="1015" y="999"/>
                </a:cubicBezTo>
                <a:close/>
                <a:moveTo>
                  <a:pt x="1062" y="2991"/>
                </a:moveTo>
                <a:cubicBezTo>
                  <a:pt x="1051" y="3001"/>
                  <a:pt x="1051" y="3011"/>
                  <a:pt x="1057" y="3023"/>
                </a:cubicBezTo>
                <a:cubicBezTo>
                  <a:pt x="1073" y="3057"/>
                  <a:pt x="1065" y="3082"/>
                  <a:pt x="1034" y="3100"/>
                </a:cubicBezTo>
                <a:cubicBezTo>
                  <a:pt x="1022" y="3107"/>
                  <a:pt x="1022" y="3115"/>
                  <a:pt x="1025" y="3126"/>
                </a:cubicBezTo>
                <a:cubicBezTo>
                  <a:pt x="1091" y="3115"/>
                  <a:pt x="1109" y="3050"/>
                  <a:pt x="1062" y="2991"/>
                </a:cubicBezTo>
                <a:close/>
                <a:moveTo>
                  <a:pt x="1145" y="2596"/>
                </a:moveTo>
                <a:cubicBezTo>
                  <a:pt x="1135" y="2571"/>
                  <a:pt x="1128" y="2549"/>
                  <a:pt x="1118" y="2527"/>
                </a:cubicBezTo>
                <a:cubicBezTo>
                  <a:pt x="1110" y="2509"/>
                  <a:pt x="1103" y="2489"/>
                  <a:pt x="1090" y="2475"/>
                </a:cubicBezTo>
                <a:cubicBezTo>
                  <a:pt x="1063" y="2446"/>
                  <a:pt x="1034" y="2420"/>
                  <a:pt x="1005" y="2393"/>
                </a:cubicBezTo>
                <a:cubicBezTo>
                  <a:pt x="1005" y="2400"/>
                  <a:pt x="1006" y="2407"/>
                  <a:pt x="1010" y="2412"/>
                </a:cubicBezTo>
                <a:cubicBezTo>
                  <a:pt x="1017" y="2422"/>
                  <a:pt x="1025" y="2432"/>
                  <a:pt x="1035" y="2439"/>
                </a:cubicBezTo>
                <a:cubicBezTo>
                  <a:pt x="1073" y="2466"/>
                  <a:pt x="1094" y="2503"/>
                  <a:pt x="1106" y="2546"/>
                </a:cubicBezTo>
                <a:cubicBezTo>
                  <a:pt x="1112" y="2566"/>
                  <a:pt x="1122" y="2584"/>
                  <a:pt x="1145" y="2596"/>
                </a:cubicBezTo>
                <a:close/>
                <a:moveTo>
                  <a:pt x="1002" y="3039"/>
                </a:moveTo>
                <a:cubicBezTo>
                  <a:pt x="1056" y="3017"/>
                  <a:pt x="1069" y="2955"/>
                  <a:pt x="1031" y="2903"/>
                </a:cubicBezTo>
                <a:cubicBezTo>
                  <a:pt x="1025" y="2907"/>
                  <a:pt x="1020" y="2910"/>
                  <a:pt x="1014" y="2914"/>
                </a:cubicBezTo>
                <a:cubicBezTo>
                  <a:pt x="1018" y="2923"/>
                  <a:pt x="1021" y="2930"/>
                  <a:pt x="1024" y="2937"/>
                </a:cubicBezTo>
                <a:cubicBezTo>
                  <a:pt x="1032" y="2959"/>
                  <a:pt x="1032" y="2982"/>
                  <a:pt x="1012" y="2998"/>
                </a:cubicBezTo>
                <a:cubicBezTo>
                  <a:pt x="998" y="3010"/>
                  <a:pt x="999" y="3023"/>
                  <a:pt x="1002" y="3039"/>
                </a:cubicBezTo>
                <a:close/>
                <a:moveTo>
                  <a:pt x="1309" y="3059"/>
                </a:moveTo>
                <a:cubicBezTo>
                  <a:pt x="1333" y="3035"/>
                  <a:pt x="1346" y="3008"/>
                  <a:pt x="1341" y="2975"/>
                </a:cubicBezTo>
                <a:cubicBezTo>
                  <a:pt x="1337" y="2945"/>
                  <a:pt x="1322" y="2922"/>
                  <a:pt x="1294" y="2908"/>
                </a:cubicBezTo>
                <a:cubicBezTo>
                  <a:pt x="1286" y="2919"/>
                  <a:pt x="1288" y="2926"/>
                  <a:pt x="1296" y="2934"/>
                </a:cubicBezTo>
                <a:cubicBezTo>
                  <a:pt x="1323" y="2962"/>
                  <a:pt x="1327" y="2991"/>
                  <a:pt x="1307" y="3026"/>
                </a:cubicBezTo>
                <a:cubicBezTo>
                  <a:pt x="1301" y="3037"/>
                  <a:pt x="1302" y="3047"/>
                  <a:pt x="1309" y="3059"/>
                </a:cubicBezTo>
                <a:close/>
                <a:moveTo>
                  <a:pt x="1440" y="2904"/>
                </a:moveTo>
                <a:cubicBezTo>
                  <a:pt x="1465" y="2848"/>
                  <a:pt x="1441" y="2791"/>
                  <a:pt x="1385" y="2769"/>
                </a:cubicBezTo>
                <a:cubicBezTo>
                  <a:pt x="1365" y="2761"/>
                  <a:pt x="1363" y="2762"/>
                  <a:pt x="1361" y="2785"/>
                </a:cubicBezTo>
                <a:cubicBezTo>
                  <a:pt x="1364" y="2786"/>
                  <a:pt x="1366" y="2787"/>
                  <a:pt x="1369" y="2788"/>
                </a:cubicBezTo>
                <a:cubicBezTo>
                  <a:pt x="1419" y="2802"/>
                  <a:pt x="1435" y="2826"/>
                  <a:pt x="1425" y="2876"/>
                </a:cubicBezTo>
                <a:cubicBezTo>
                  <a:pt x="1421" y="2892"/>
                  <a:pt x="1430" y="2897"/>
                  <a:pt x="1440" y="2904"/>
                </a:cubicBezTo>
                <a:close/>
                <a:moveTo>
                  <a:pt x="1458" y="1793"/>
                </a:moveTo>
                <a:cubicBezTo>
                  <a:pt x="1429" y="1825"/>
                  <a:pt x="1394" y="1831"/>
                  <a:pt x="1356" y="1825"/>
                </a:cubicBezTo>
                <a:cubicBezTo>
                  <a:pt x="1339" y="1823"/>
                  <a:pt x="1322" y="1819"/>
                  <a:pt x="1305" y="1818"/>
                </a:cubicBezTo>
                <a:cubicBezTo>
                  <a:pt x="1291" y="1817"/>
                  <a:pt x="1277" y="1818"/>
                  <a:pt x="1264" y="1818"/>
                </a:cubicBezTo>
                <a:cubicBezTo>
                  <a:pt x="1263" y="1820"/>
                  <a:pt x="1263" y="1823"/>
                  <a:pt x="1263" y="1825"/>
                </a:cubicBezTo>
                <a:cubicBezTo>
                  <a:pt x="1298" y="1832"/>
                  <a:pt x="1334" y="1841"/>
                  <a:pt x="1370" y="1845"/>
                </a:cubicBezTo>
                <a:cubicBezTo>
                  <a:pt x="1389" y="1848"/>
                  <a:pt x="1409" y="1842"/>
                  <a:pt x="1428" y="1837"/>
                </a:cubicBezTo>
                <a:cubicBezTo>
                  <a:pt x="1446" y="1831"/>
                  <a:pt x="1457" y="1817"/>
                  <a:pt x="1458" y="1793"/>
                </a:cubicBezTo>
                <a:close/>
                <a:moveTo>
                  <a:pt x="1477" y="1743"/>
                </a:moveTo>
                <a:cubicBezTo>
                  <a:pt x="1413" y="1754"/>
                  <a:pt x="1354" y="1765"/>
                  <a:pt x="1296" y="1775"/>
                </a:cubicBezTo>
                <a:cubicBezTo>
                  <a:pt x="1316" y="1778"/>
                  <a:pt x="1339" y="1782"/>
                  <a:pt x="1362" y="1786"/>
                </a:cubicBezTo>
                <a:cubicBezTo>
                  <a:pt x="1393" y="1791"/>
                  <a:pt x="1422" y="1785"/>
                  <a:pt x="1449" y="1769"/>
                </a:cubicBezTo>
                <a:cubicBezTo>
                  <a:pt x="1459" y="1763"/>
                  <a:pt x="1467" y="1753"/>
                  <a:pt x="1477" y="1743"/>
                </a:cubicBezTo>
                <a:close/>
                <a:moveTo>
                  <a:pt x="1791" y="2882"/>
                </a:moveTo>
                <a:cubicBezTo>
                  <a:pt x="1814" y="2825"/>
                  <a:pt x="1770" y="2769"/>
                  <a:pt x="1709" y="2776"/>
                </a:cubicBezTo>
                <a:cubicBezTo>
                  <a:pt x="1712" y="2790"/>
                  <a:pt x="1718" y="2799"/>
                  <a:pt x="1733" y="2803"/>
                </a:cubicBezTo>
                <a:cubicBezTo>
                  <a:pt x="1760" y="2811"/>
                  <a:pt x="1774" y="2829"/>
                  <a:pt x="1771" y="2854"/>
                </a:cubicBezTo>
                <a:cubicBezTo>
                  <a:pt x="1768" y="2872"/>
                  <a:pt x="1776" y="2878"/>
                  <a:pt x="1791" y="2882"/>
                </a:cubicBezTo>
                <a:close/>
                <a:moveTo>
                  <a:pt x="961" y="1020"/>
                </a:moveTo>
                <a:cubicBezTo>
                  <a:pt x="938" y="1041"/>
                  <a:pt x="922" y="1062"/>
                  <a:pt x="889" y="1056"/>
                </a:cubicBezTo>
                <a:cubicBezTo>
                  <a:pt x="899" y="1072"/>
                  <a:pt x="910" y="1075"/>
                  <a:pt x="924" y="1070"/>
                </a:cubicBezTo>
                <a:cubicBezTo>
                  <a:pt x="955" y="1060"/>
                  <a:pt x="973" y="1035"/>
                  <a:pt x="996" y="1011"/>
                </a:cubicBezTo>
                <a:cubicBezTo>
                  <a:pt x="958" y="1003"/>
                  <a:pt x="925" y="975"/>
                  <a:pt x="889" y="1000"/>
                </a:cubicBezTo>
                <a:cubicBezTo>
                  <a:pt x="912" y="1006"/>
                  <a:pt x="935" y="1012"/>
                  <a:pt x="961" y="1020"/>
                </a:cubicBezTo>
                <a:close/>
                <a:moveTo>
                  <a:pt x="685" y="2701"/>
                </a:moveTo>
                <a:cubicBezTo>
                  <a:pt x="628" y="2755"/>
                  <a:pt x="608" y="2757"/>
                  <a:pt x="544" y="2712"/>
                </a:cubicBezTo>
                <a:cubicBezTo>
                  <a:pt x="541" y="2710"/>
                  <a:pt x="533" y="2712"/>
                  <a:pt x="525" y="2713"/>
                </a:cubicBezTo>
                <a:cubicBezTo>
                  <a:pt x="573" y="2779"/>
                  <a:pt x="658" y="2776"/>
                  <a:pt x="698" y="2709"/>
                </a:cubicBezTo>
                <a:cubicBezTo>
                  <a:pt x="693" y="2707"/>
                  <a:pt x="689" y="2704"/>
                  <a:pt x="685" y="2701"/>
                </a:cubicBezTo>
                <a:close/>
                <a:moveTo>
                  <a:pt x="979" y="2716"/>
                </a:moveTo>
                <a:cubicBezTo>
                  <a:pt x="976" y="2725"/>
                  <a:pt x="970" y="2735"/>
                  <a:pt x="970" y="2745"/>
                </a:cubicBezTo>
                <a:cubicBezTo>
                  <a:pt x="972" y="2781"/>
                  <a:pt x="960" y="2809"/>
                  <a:pt x="925" y="2825"/>
                </a:cubicBezTo>
                <a:cubicBezTo>
                  <a:pt x="918" y="2828"/>
                  <a:pt x="914" y="2838"/>
                  <a:pt x="907" y="2847"/>
                </a:cubicBezTo>
                <a:cubicBezTo>
                  <a:pt x="974" y="2847"/>
                  <a:pt x="1012" y="2777"/>
                  <a:pt x="979" y="2716"/>
                </a:cubicBezTo>
                <a:close/>
                <a:moveTo>
                  <a:pt x="1517" y="2205"/>
                </a:moveTo>
                <a:cubicBezTo>
                  <a:pt x="1547" y="2300"/>
                  <a:pt x="1551" y="2398"/>
                  <a:pt x="1539" y="2497"/>
                </a:cubicBezTo>
                <a:cubicBezTo>
                  <a:pt x="1570" y="2397"/>
                  <a:pt x="1565" y="2299"/>
                  <a:pt x="1517" y="2205"/>
                </a:cubicBezTo>
                <a:close/>
                <a:moveTo>
                  <a:pt x="680" y="1105"/>
                </a:moveTo>
                <a:cubicBezTo>
                  <a:pt x="701" y="1109"/>
                  <a:pt x="718" y="1113"/>
                  <a:pt x="736" y="1116"/>
                </a:cubicBezTo>
                <a:cubicBezTo>
                  <a:pt x="739" y="1117"/>
                  <a:pt x="742" y="1117"/>
                  <a:pt x="745" y="1118"/>
                </a:cubicBezTo>
                <a:cubicBezTo>
                  <a:pt x="770" y="1119"/>
                  <a:pt x="785" y="1106"/>
                  <a:pt x="785" y="1081"/>
                </a:cubicBezTo>
                <a:cubicBezTo>
                  <a:pt x="765" y="1094"/>
                  <a:pt x="745" y="1104"/>
                  <a:pt x="717" y="1092"/>
                </a:cubicBezTo>
                <a:cubicBezTo>
                  <a:pt x="734" y="1074"/>
                  <a:pt x="749" y="1057"/>
                  <a:pt x="764" y="1042"/>
                </a:cubicBezTo>
                <a:cubicBezTo>
                  <a:pt x="717" y="1033"/>
                  <a:pt x="707" y="1076"/>
                  <a:pt x="680" y="1105"/>
                </a:cubicBezTo>
                <a:close/>
                <a:moveTo>
                  <a:pt x="822" y="2743"/>
                </a:moveTo>
                <a:cubicBezTo>
                  <a:pt x="821" y="2744"/>
                  <a:pt x="821" y="2746"/>
                  <a:pt x="821" y="2748"/>
                </a:cubicBezTo>
                <a:cubicBezTo>
                  <a:pt x="870" y="2796"/>
                  <a:pt x="946" y="2779"/>
                  <a:pt x="968" y="2714"/>
                </a:cubicBezTo>
                <a:cubicBezTo>
                  <a:pt x="954" y="2715"/>
                  <a:pt x="942" y="2717"/>
                  <a:pt x="932" y="2729"/>
                </a:cubicBezTo>
                <a:cubicBezTo>
                  <a:pt x="910" y="2756"/>
                  <a:pt x="883" y="2761"/>
                  <a:pt x="850" y="2748"/>
                </a:cubicBezTo>
                <a:cubicBezTo>
                  <a:pt x="841" y="2745"/>
                  <a:pt x="831" y="2744"/>
                  <a:pt x="822" y="2743"/>
                </a:cubicBezTo>
                <a:close/>
                <a:moveTo>
                  <a:pt x="1588" y="2520"/>
                </a:moveTo>
                <a:cubicBezTo>
                  <a:pt x="1654" y="2464"/>
                  <a:pt x="1654" y="2362"/>
                  <a:pt x="1611" y="2296"/>
                </a:cubicBezTo>
                <a:cubicBezTo>
                  <a:pt x="1631" y="2375"/>
                  <a:pt x="1624" y="2448"/>
                  <a:pt x="1588" y="2520"/>
                </a:cubicBezTo>
                <a:close/>
                <a:moveTo>
                  <a:pt x="687" y="1663"/>
                </a:moveTo>
                <a:cubicBezTo>
                  <a:pt x="678" y="1664"/>
                  <a:pt x="671" y="1666"/>
                  <a:pt x="664" y="1667"/>
                </a:cubicBezTo>
                <a:cubicBezTo>
                  <a:pt x="664" y="1720"/>
                  <a:pt x="716" y="1770"/>
                  <a:pt x="767" y="1762"/>
                </a:cubicBezTo>
                <a:cubicBezTo>
                  <a:pt x="761" y="1755"/>
                  <a:pt x="758" y="1746"/>
                  <a:pt x="751" y="1743"/>
                </a:cubicBezTo>
                <a:cubicBezTo>
                  <a:pt x="714" y="1731"/>
                  <a:pt x="694" y="1704"/>
                  <a:pt x="687" y="1663"/>
                </a:cubicBezTo>
                <a:close/>
                <a:moveTo>
                  <a:pt x="1679" y="2954"/>
                </a:moveTo>
                <a:cubicBezTo>
                  <a:pt x="1691" y="2955"/>
                  <a:pt x="1700" y="2957"/>
                  <a:pt x="1709" y="2958"/>
                </a:cubicBezTo>
                <a:cubicBezTo>
                  <a:pt x="1724" y="2902"/>
                  <a:pt x="1678" y="2837"/>
                  <a:pt x="1621" y="2842"/>
                </a:cubicBezTo>
                <a:cubicBezTo>
                  <a:pt x="1634" y="2854"/>
                  <a:pt x="1643" y="2865"/>
                  <a:pt x="1654" y="2872"/>
                </a:cubicBezTo>
                <a:cubicBezTo>
                  <a:pt x="1683" y="2888"/>
                  <a:pt x="1693" y="2909"/>
                  <a:pt x="1683" y="2942"/>
                </a:cubicBezTo>
                <a:cubicBezTo>
                  <a:pt x="1682" y="2945"/>
                  <a:pt x="1681" y="2948"/>
                  <a:pt x="1679" y="2954"/>
                </a:cubicBezTo>
                <a:close/>
                <a:moveTo>
                  <a:pt x="406" y="2721"/>
                </a:moveTo>
                <a:cubicBezTo>
                  <a:pt x="407" y="2719"/>
                  <a:pt x="409" y="2718"/>
                  <a:pt x="410" y="2716"/>
                </a:cubicBezTo>
                <a:cubicBezTo>
                  <a:pt x="380" y="2663"/>
                  <a:pt x="350" y="2610"/>
                  <a:pt x="317" y="2552"/>
                </a:cubicBezTo>
                <a:cubicBezTo>
                  <a:pt x="314" y="2560"/>
                  <a:pt x="308" y="2567"/>
                  <a:pt x="310" y="2570"/>
                </a:cubicBezTo>
                <a:cubicBezTo>
                  <a:pt x="336" y="2616"/>
                  <a:pt x="363" y="2663"/>
                  <a:pt x="390" y="2709"/>
                </a:cubicBezTo>
                <a:cubicBezTo>
                  <a:pt x="393" y="2714"/>
                  <a:pt x="400" y="2717"/>
                  <a:pt x="406" y="2721"/>
                </a:cubicBezTo>
                <a:close/>
                <a:moveTo>
                  <a:pt x="1051" y="2890"/>
                </a:moveTo>
                <a:cubicBezTo>
                  <a:pt x="1053" y="2890"/>
                  <a:pt x="1056" y="2891"/>
                  <a:pt x="1058" y="2890"/>
                </a:cubicBezTo>
                <a:cubicBezTo>
                  <a:pt x="1112" y="2875"/>
                  <a:pt x="1165" y="2859"/>
                  <a:pt x="1219" y="2842"/>
                </a:cubicBezTo>
                <a:cubicBezTo>
                  <a:pt x="1224" y="2841"/>
                  <a:pt x="1231" y="2832"/>
                  <a:pt x="1230" y="2828"/>
                </a:cubicBezTo>
                <a:cubicBezTo>
                  <a:pt x="1227" y="2816"/>
                  <a:pt x="1218" y="2823"/>
                  <a:pt x="1211" y="2825"/>
                </a:cubicBezTo>
                <a:cubicBezTo>
                  <a:pt x="1161" y="2841"/>
                  <a:pt x="1111" y="2857"/>
                  <a:pt x="1061" y="2871"/>
                </a:cubicBezTo>
                <a:cubicBezTo>
                  <a:pt x="1048" y="2875"/>
                  <a:pt x="1047" y="2879"/>
                  <a:pt x="1051" y="2890"/>
                </a:cubicBezTo>
                <a:close/>
                <a:moveTo>
                  <a:pt x="888" y="2784"/>
                </a:moveTo>
                <a:cubicBezTo>
                  <a:pt x="879" y="2787"/>
                  <a:pt x="868" y="2788"/>
                  <a:pt x="862" y="2794"/>
                </a:cubicBezTo>
                <a:cubicBezTo>
                  <a:pt x="821" y="2832"/>
                  <a:pt x="796" y="2835"/>
                  <a:pt x="748" y="2809"/>
                </a:cubicBezTo>
                <a:cubicBezTo>
                  <a:pt x="744" y="2806"/>
                  <a:pt x="736" y="2809"/>
                  <a:pt x="725" y="2810"/>
                </a:cubicBezTo>
                <a:cubicBezTo>
                  <a:pt x="789" y="2859"/>
                  <a:pt x="861" y="2856"/>
                  <a:pt x="888" y="2784"/>
                </a:cubicBezTo>
                <a:close/>
                <a:moveTo>
                  <a:pt x="1820" y="2852"/>
                </a:moveTo>
                <a:cubicBezTo>
                  <a:pt x="1841" y="2851"/>
                  <a:pt x="1848" y="2841"/>
                  <a:pt x="1842" y="2824"/>
                </a:cubicBezTo>
                <a:cubicBezTo>
                  <a:pt x="1836" y="2806"/>
                  <a:pt x="1831" y="2787"/>
                  <a:pt x="1822" y="2771"/>
                </a:cubicBezTo>
                <a:cubicBezTo>
                  <a:pt x="1810" y="2751"/>
                  <a:pt x="1791" y="2740"/>
                  <a:pt x="1763" y="2737"/>
                </a:cubicBezTo>
                <a:cubicBezTo>
                  <a:pt x="1768" y="2749"/>
                  <a:pt x="1769" y="2762"/>
                  <a:pt x="1776" y="2766"/>
                </a:cubicBezTo>
                <a:cubicBezTo>
                  <a:pt x="1808" y="2786"/>
                  <a:pt x="1823" y="2813"/>
                  <a:pt x="1820" y="2852"/>
                </a:cubicBezTo>
                <a:close/>
                <a:moveTo>
                  <a:pt x="625" y="1173"/>
                </a:moveTo>
                <a:cubicBezTo>
                  <a:pt x="605" y="1183"/>
                  <a:pt x="591" y="1194"/>
                  <a:pt x="589" y="1216"/>
                </a:cubicBezTo>
                <a:cubicBezTo>
                  <a:pt x="588" y="1235"/>
                  <a:pt x="594" y="1254"/>
                  <a:pt x="611" y="1263"/>
                </a:cubicBezTo>
                <a:cubicBezTo>
                  <a:pt x="619" y="1268"/>
                  <a:pt x="633" y="1268"/>
                  <a:pt x="641" y="1264"/>
                </a:cubicBezTo>
                <a:cubicBezTo>
                  <a:pt x="647" y="1261"/>
                  <a:pt x="652" y="1247"/>
                  <a:pt x="649" y="1240"/>
                </a:cubicBezTo>
                <a:cubicBezTo>
                  <a:pt x="647" y="1233"/>
                  <a:pt x="636" y="1226"/>
                  <a:pt x="628" y="1225"/>
                </a:cubicBezTo>
                <a:cubicBezTo>
                  <a:pt x="617" y="1222"/>
                  <a:pt x="613" y="1218"/>
                  <a:pt x="615" y="1209"/>
                </a:cubicBezTo>
                <a:cubicBezTo>
                  <a:pt x="617" y="1198"/>
                  <a:pt x="621" y="1187"/>
                  <a:pt x="625" y="1173"/>
                </a:cubicBezTo>
                <a:close/>
                <a:moveTo>
                  <a:pt x="915" y="2904"/>
                </a:moveTo>
                <a:cubicBezTo>
                  <a:pt x="915" y="2904"/>
                  <a:pt x="915" y="2905"/>
                  <a:pt x="915" y="2905"/>
                </a:cubicBezTo>
                <a:cubicBezTo>
                  <a:pt x="945" y="2903"/>
                  <a:pt x="975" y="2901"/>
                  <a:pt x="1005" y="2897"/>
                </a:cubicBezTo>
                <a:cubicBezTo>
                  <a:pt x="1010" y="2897"/>
                  <a:pt x="1013" y="2890"/>
                  <a:pt x="1017" y="2886"/>
                </a:cubicBezTo>
                <a:cubicBezTo>
                  <a:pt x="1013" y="2884"/>
                  <a:pt x="1008" y="2880"/>
                  <a:pt x="1004" y="2880"/>
                </a:cubicBezTo>
                <a:cubicBezTo>
                  <a:pt x="952" y="2883"/>
                  <a:pt x="900" y="2886"/>
                  <a:pt x="847" y="2890"/>
                </a:cubicBezTo>
                <a:cubicBezTo>
                  <a:pt x="843" y="2890"/>
                  <a:pt x="839" y="2897"/>
                  <a:pt x="835" y="2900"/>
                </a:cubicBezTo>
                <a:cubicBezTo>
                  <a:pt x="839" y="2903"/>
                  <a:pt x="844" y="2907"/>
                  <a:pt x="849" y="2907"/>
                </a:cubicBezTo>
                <a:cubicBezTo>
                  <a:pt x="871" y="2906"/>
                  <a:pt x="893" y="2905"/>
                  <a:pt x="915" y="2904"/>
                </a:cubicBezTo>
                <a:close/>
                <a:moveTo>
                  <a:pt x="1526" y="2856"/>
                </a:moveTo>
                <a:cubicBezTo>
                  <a:pt x="1528" y="2855"/>
                  <a:pt x="1530" y="2854"/>
                  <a:pt x="1532" y="2854"/>
                </a:cubicBezTo>
                <a:cubicBezTo>
                  <a:pt x="1546" y="2794"/>
                  <a:pt x="1496" y="2718"/>
                  <a:pt x="1441" y="2726"/>
                </a:cubicBezTo>
                <a:cubicBezTo>
                  <a:pt x="1449" y="2736"/>
                  <a:pt x="1454" y="2747"/>
                  <a:pt x="1463" y="2751"/>
                </a:cubicBezTo>
                <a:cubicBezTo>
                  <a:pt x="1496" y="2767"/>
                  <a:pt x="1511" y="2793"/>
                  <a:pt x="1515" y="2829"/>
                </a:cubicBezTo>
                <a:cubicBezTo>
                  <a:pt x="1516" y="2838"/>
                  <a:pt x="1522" y="2847"/>
                  <a:pt x="1526" y="2856"/>
                </a:cubicBezTo>
                <a:close/>
                <a:moveTo>
                  <a:pt x="1325" y="2808"/>
                </a:moveTo>
                <a:cubicBezTo>
                  <a:pt x="1313" y="2817"/>
                  <a:pt x="1321" y="2823"/>
                  <a:pt x="1327" y="2829"/>
                </a:cubicBezTo>
                <a:cubicBezTo>
                  <a:pt x="1360" y="2860"/>
                  <a:pt x="1368" y="2896"/>
                  <a:pt x="1350" y="2933"/>
                </a:cubicBezTo>
                <a:cubicBezTo>
                  <a:pt x="1343" y="2947"/>
                  <a:pt x="1346" y="2956"/>
                  <a:pt x="1355" y="2967"/>
                </a:cubicBezTo>
                <a:cubicBezTo>
                  <a:pt x="1397" y="2919"/>
                  <a:pt x="1383" y="2845"/>
                  <a:pt x="1325" y="2808"/>
                </a:cubicBezTo>
                <a:close/>
                <a:moveTo>
                  <a:pt x="778" y="2916"/>
                </a:moveTo>
                <a:cubicBezTo>
                  <a:pt x="777" y="2918"/>
                  <a:pt x="776" y="2919"/>
                  <a:pt x="776" y="2920"/>
                </a:cubicBezTo>
                <a:cubicBezTo>
                  <a:pt x="776" y="2921"/>
                  <a:pt x="775" y="2923"/>
                  <a:pt x="776" y="2925"/>
                </a:cubicBezTo>
                <a:cubicBezTo>
                  <a:pt x="777" y="2964"/>
                  <a:pt x="764" y="2993"/>
                  <a:pt x="724" y="3007"/>
                </a:cubicBezTo>
                <a:cubicBezTo>
                  <a:pt x="719" y="3009"/>
                  <a:pt x="717" y="3018"/>
                  <a:pt x="712" y="3025"/>
                </a:cubicBezTo>
                <a:cubicBezTo>
                  <a:pt x="742" y="3027"/>
                  <a:pt x="763" y="3018"/>
                  <a:pt x="778" y="2999"/>
                </a:cubicBezTo>
                <a:cubicBezTo>
                  <a:pt x="793" y="2980"/>
                  <a:pt x="796" y="2957"/>
                  <a:pt x="798" y="2934"/>
                </a:cubicBezTo>
                <a:cubicBezTo>
                  <a:pt x="799" y="2917"/>
                  <a:pt x="793" y="2912"/>
                  <a:pt x="778" y="2916"/>
                </a:cubicBezTo>
                <a:close/>
                <a:moveTo>
                  <a:pt x="1543" y="2212"/>
                </a:moveTo>
                <a:cubicBezTo>
                  <a:pt x="1572" y="2308"/>
                  <a:pt x="1578" y="2405"/>
                  <a:pt x="1554" y="2503"/>
                </a:cubicBezTo>
                <a:cubicBezTo>
                  <a:pt x="1593" y="2405"/>
                  <a:pt x="1593" y="2307"/>
                  <a:pt x="1543" y="2212"/>
                </a:cubicBezTo>
                <a:close/>
                <a:moveTo>
                  <a:pt x="287" y="1777"/>
                </a:moveTo>
                <a:cubicBezTo>
                  <a:pt x="285" y="1776"/>
                  <a:pt x="283" y="1776"/>
                  <a:pt x="281" y="1775"/>
                </a:cubicBezTo>
                <a:cubicBezTo>
                  <a:pt x="278" y="1782"/>
                  <a:pt x="273" y="1790"/>
                  <a:pt x="274" y="1798"/>
                </a:cubicBezTo>
                <a:cubicBezTo>
                  <a:pt x="275" y="1810"/>
                  <a:pt x="279" y="1824"/>
                  <a:pt x="284" y="1835"/>
                </a:cubicBezTo>
                <a:cubicBezTo>
                  <a:pt x="301" y="1870"/>
                  <a:pt x="354" y="1887"/>
                  <a:pt x="387" y="1871"/>
                </a:cubicBezTo>
                <a:cubicBezTo>
                  <a:pt x="383" y="1858"/>
                  <a:pt x="374" y="1855"/>
                  <a:pt x="361" y="1855"/>
                </a:cubicBezTo>
                <a:cubicBezTo>
                  <a:pt x="328" y="1856"/>
                  <a:pt x="303" y="1838"/>
                  <a:pt x="293" y="1807"/>
                </a:cubicBezTo>
                <a:cubicBezTo>
                  <a:pt x="290" y="1797"/>
                  <a:pt x="289" y="1787"/>
                  <a:pt x="287" y="1777"/>
                </a:cubicBezTo>
                <a:close/>
                <a:moveTo>
                  <a:pt x="1259" y="2986"/>
                </a:moveTo>
                <a:cubicBezTo>
                  <a:pt x="1247" y="2996"/>
                  <a:pt x="1246" y="3004"/>
                  <a:pt x="1256" y="3016"/>
                </a:cubicBezTo>
                <a:cubicBezTo>
                  <a:pt x="1281" y="3046"/>
                  <a:pt x="1282" y="3080"/>
                  <a:pt x="1255" y="3102"/>
                </a:cubicBezTo>
                <a:cubicBezTo>
                  <a:pt x="1249" y="3106"/>
                  <a:pt x="1250" y="3118"/>
                  <a:pt x="1248" y="3129"/>
                </a:cubicBezTo>
                <a:cubicBezTo>
                  <a:pt x="1306" y="3108"/>
                  <a:pt x="1309" y="3040"/>
                  <a:pt x="1259" y="2986"/>
                </a:cubicBezTo>
                <a:close/>
                <a:moveTo>
                  <a:pt x="249" y="2369"/>
                </a:moveTo>
                <a:cubicBezTo>
                  <a:pt x="236" y="2369"/>
                  <a:pt x="236" y="2376"/>
                  <a:pt x="239" y="2386"/>
                </a:cubicBezTo>
                <a:cubicBezTo>
                  <a:pt x="255" y="2429"/>
                  <a:pt x="270" y="2472"/>
                  <a:pt x="286" y="2515"/>
                </a:cubicBezTo>
                <a:cubicBezTo>
                  <a:pt x="289" y="2524"/>
                  <a:pt x="294" y="2532"/>
                  <a:pt x="298" y="2540"/>
                </a:cubicBezTo>
                <a:cubicBezTo>
                  <a:pt x="311" y="2536"/>
                  <a:pt x="312" y="2530"/>
                  <a:pt x="308" y="2520"/>
                </a:cubicBezTo>
                <a:cubicBezTo>
                  <a:pt x="288" y="2471"/>
                  <a:pt x="269" y="2421"/>
                  <a:pt x="249" y="2369"/>
                </a:cubicBezTo>
                <a:close/>
                <a:moveTo>
                  <a:pt x="256" y="1728"/>
                </a:moveTo>
                <a:cubicBezTo>
                  <a:pt x="188" y="1747"/>
                  <a:pt x="85" y="1806"/>
                  <a:pt x="78" y="1824"/>
                </a:cubicBezTo>
                <a:cubicBezTo>
                  <a:pt x="126" y="1803"/>
                  <a:pt x="178" y="1780"/>
                  <a:pt x="231" y="1759"/>
                </a:cubicBezTo>
                <a:cubicBezTo>
                  <a:pt x="247" y="1753"/>
                  <a:pt x="255" y="1745"/>
                  <a:pt x="256" y="1728"/>
                </a:cubicBezTo>
                <a:close/>
                <a:moveTo>
                  <a:pt x="1001" y="2858"/>
                </a:moveTo>
                <a:cubicBezTo>
                  <a:pt x="1028" y="2856"/>
                  <a:pt x="1051" y="2840"/>
                  <a:pt x="1061" y="2818"/>
                </a:cubicBezTo>
                <a:cubicBezTo>
                  <a:pt x="1071" y="2794"/>
                  <a:pt x="1067" y="2771"/>
                  <a:pt x="1058" y="2747"/>
                </a:cubicBezTo>
                <a:cubicBezTo>
                  <a:pt x="1043" y="2755"/>
                  <a:pt x="1041" y="2764"/>
                  <a:pt x="1042" y="2777"/>
                </a:cubicBezTo>
                <a:cubicBezTo>
                  <a:pt x="1044" y="2802"/>
                  <a:pt x="1036" y="2823"/>
                  <a:pt x="1011" y="2832"/>
                </a:cubicBezTo>
                <a:cubicBezTo>
                  <a:pt x="997" y="2838"/>
                  <a:pt x="997" y="2846"/>
                  <a:pt x="1001" y="2858"/>
                </a:cubicBezTo>
                <a:close/>
                <a:moveTo>
                  <a:pt x="246" y="1965"/>
                </a:moveTo>
                <a:cubicBezTo>
                  <a:pt x="245" y="1965"/>
                  <a:pt x="243" y="1965"/>
                  <a:pt x="241" y="1965"/>
                </a:cubicBezTo>
                <a:cubicBezTo>
                  <a:pt x="238" y="1972"/>
                  <a:pt x="232" y="1980"/>
                  <a:pt x="234" y="1986"/>
                </a:cubicBezTo>
                <a:cubicBezTo>
                  <a:pt x="242" y="2018"/>
                  <a:pt x="297" y="2045"/>
                  <a:pt x="333" y="2034"/>
                </a:cubicBezTo>
                <a:cubicBezTo>
                  <a:pt x="328" y="2026"/>
                  <a:pt x="324" y="2012"/>
                  <a:pt x="319" y="2011"/>
                </a:cubicBezTo>
                <a:cubicBezTo>
                  <a:pt x="286" y="2009"/>
                  <a:pt x="263" y="1993"/>
                  <a:pt x="246" y="1965"/>
                </a:cubicBezTo>
                <a:close/>
                <a:moveTo>
                  <a:pt x="1591" y="3013"/>
                </a:moveTo>
                <a:cubicBezTo>
                  <a:pt x="1605" y="3019"/>
                  <a:pt x="1614" y="3017"/>
                  <a:pt x="1613" y="3000"/>
                </a:cubicBezTo>
                <a:cubicBezTo>
                  <a:pt x="1613" y="2989"/>
                  <a:pt x="1613" y="2978"/>
                  <a:pt x="1611" y="2968"/>
                </a:cubicBezTo>
                <a:cubicBezTo>
                  <a:pt x="1605" y="2932"/>
                  <a:pt x="1578" y="2903"/>
                  <a:pt x="1548" y="2899"/>
                </a:cubicBezTo>
                <a:cubicBezTo>
                  <a:pt x="1548" y="2912"/>
                  <a:pt x="1549" y="2924"/>
                  <a:pt x="1564" y="2931"/>
                </a:cubicBezTo>
                <a:cubicBezTo>
                  <a:pt x="1581" y="2939"/>
                  <a:pt x="1589" y="2956"/>
                  <a:pt x="1591" y="2975"/>
                </a:cubicBezTo>
                <a:cubicBezTo>
                  <a:pt x="1592" y="2987"/>
                  <a:pt x="1591" y="3000"/>
                  <a:pt x="1591" y="3013"/>
                </a:cubicBezTo>
                <a:close/>
                <a:moveTo>
                  <a:pt x="1115" y="679"/>
                </a:moveTo>
                <a:cubicBezTo>
                  <a:pt x="1129" y="717"/>
                  <a:pt x="1120" y="747"/>
                  <a:pt x="1087" y="770"/>
                </a:cubicBezTo>
                <a:cubicBezTo>
                  <a:pt x="1120" y="777"/>
                  <a:pt x="1143" y="766"/>
                  <a:pt x="1151" y="742"/>
                </a:cubicBezTo>
                <a:cubicBezTo>
                  <a:pt x="1160" y="716"/>
                  <a:pt x="1148" y="693"/>
                  <a:pt x="1115" y="679"/>
                </a:cubicBezTo>
                <a:close/>
                <a:moveTo>
                  <a:pt x="211" y="2177"/>
                </a:moveTo>
                <a:cubicBezTo>
                  <a:pt x="199" y="2176"/>
                  <a:pt x="201" y="2186"/>
                  <a:pt x="202" y="2194"/>
                </a:cubicBezTo>
                <a:cubicBezTo>
                  <a:pt x="208" y="2235"/>
                  <a:pt x="213" y="2277"/>
                  <a:pt x="220" y="2318"/>
                </a:cubicBezTo>
                <a:cubicBezTo>
                  <a:pt x="222" y="2330"/>
                  <a:pt x="228" y="2342"/>
                  <a:pt x="231" y="2354"/>
                </a:cubicBezTo>
                <a:cubicBezTo>
                  <a:pt x="233" y="2355"/>
                  <a:pt x="236" y="2355"/>
                  <a:pt x="238" y="2355"/>
                </a:cubicBezTo>
                <a:cubicBezTo>
                  <a:pt x="240" y="2350"/>
                  <a:pt x="245" y="2345"/>
                  <a:pt x="244" y="2341"/>
                </a:cubicBezTo>
                <a:cubicBezTo>
                  <a:pt x="233" y="2287"/>
                  <a:pt x="222" y="2234"/>
                  <a:pt x="211" y="2177"/>
                </a:cubicBezTo>
                <a:close/>
                <a:moveTo>
                  <a:pt x="208" y="1954"/>
                </a:moveTo>
                <a:cubicBezTo>
                  <a:pt x="211" y="1956"/>
                  <a:pt x="214" y="1958"/>
                  <a:pt x="217" y="1959"/>
                </a:cubicBezTo>
                <a:cubicBezTo>
                  <a:pt x="220" y="1955"/>
                  <a:pt x="225" y="1950"/>
                  <a:pt x="227" y="1945"/>
                </a:cubicBezTo>
                <a:cubicBezTo>
                  <a:pt x="234" y="1908"/>
                  <a:pt x="241" y="1871"/>
                  <a:pt x="248" y="1835"/>
                </a:cubicBezTo>
                <a:cubicBezTo>
                  <a:pt x="252" y="1816"/>
                  <a:pt x="258" y="1797"/>
                  <a:pt x="262" y="1778"/>
                </a:cubicBezTo>
                <a:cubicBezTo>
                  <a:pt x="261" y="1777"/>
                  <a:pt x="259" y="1775"/>
                  <a:pt x="258" y="1774"/>
                </a:cubicBezTo>
                <a:cubicBezTo>
                  <a:pt x="254" y="1778"/>
                  <a:pt x="250" y="1780"/>
                  <a:pt x="248" y="1785"/>
                </a:cubicBezTo>
                <a:cubicBezTo>
                  <a:pt x="244" y="1795"/>
                  <a:pt x="241" y="1806"/>
                  <a:pt x="239" y="1817"/>
                </a:cubicBezTo>
                <a:cubicBezTo>
                  <a:pt x="228" y="1863"/>
                  <a:pt x="218" y="1909"/>
                  <a:pt x="208" y="1954"/>
                </a:cubicBezTo>
                <a:close/>
                <a:moveTo>
                  <a:pt x="1100" y="3040"/>
                </a:moveTo>
                <a:cubicBezTo>
                  <a:pt x="1143" y="3016"/>
                  <a:pt x="1149" y="2951"/>
                  <a:pt x="1110" y="2905"/>
                </a:cubicBezTo>
                <a:cubicBezTo>
                  <a:pt x="1108" y="2915"/>
                  <a:pt x="1104" y="2923"/>
                  <a:pt x="1106" y="2928"/>
                </a:cubicBezTo>
                <a:cubicBezTo>
                  <a:pt x="1122" y="2964"/>
                  <a:pt x="1120" y="2996"/>
                  <a:pt x="1088" y="3023"/>
                </a:cubicBezTo>
                <a:cubicBezTo>
                  <a:pt x="1093" y="3029"/>
                  <a:pt x="1096" y="3035"/>
                  <a:pt x="1100" y="3040"/>
                </a:cubicBezTo>
                <a:close/>
                <a:moveTo>
                  <a:pt x="889" y="3021"/>
                </a:moveTo>
                <a:cubicBezTo>
                  <a:pt x="891" y="3023"/>
                  <a:pt x="894" y="3025"/>
                  <a:pt x="896" y="3027"/>
                </a:cubicBezTo>
                <a:cubicBezTo>
                  <a:pt x="907" y="3019"/>
                  <a:pt x="919" y="3013"/>
                  <a:pt x="928" y="3004"/>
                </a:cubicBezTo>
                <a:cubicBezTo>
                  <a:pt x="946" y="2985"/>
                  <a:pt x="945" y="2960"/>
                  <a:pt x="941" y="2936"/>
                </a:cubicBezTo>
                <a:cubicBezTo>
                  <a:pt x="938" y="2918"/>
                  <a:pt x="935" y="2916"/>
                  <a:pt x="916" y="2924"/>
                </a:cubicBezTo>
                <a:cubicBezTo>
                  <a:pt x="916" y="2928"/>
                  <a:pt x="917" y="2932"/>
                  <a:pt x="918" y="2936"/>
                </a:cubicBezTo>
                <a:cubicBezTo>
                  <a:pt x="922" y="2961"/>
                  <a:pt x="920" y="2983"/>
                  <a:pt x="897" y="2999"/>
                </a:cubicBezTo>
                <a:cubicBezTo>
                  <a:pt x="892" y="3003"/>
                  <a:pt x="892" y="3013"/>
                  <a:pt x="889" y="3021"/>
                </a:cubicBezTo>
                <a:close/>
                <a:moveTo>
                  <a:pt x="1538" y="2784"/>
                </a:moveTo>
                <a:cubicBezTo>
                  <a:pt x="1544" y="2732"/>
                  <a:pt x="1520" y="2689"/>
                  <a:pt x="1481" y="2671"/>
                </a:cubicBezTo>
                <a:cubicBezTo>
                  <a:pt x="1465" y="2663"/>
                  <a:pt x="1463" y="2665"/>
                  <a:pt x="1459" y="2685"/>
                </a:cubicBezTo>
                <a:cubicBezTo>
                  <a:pt x="1493" y="2699"/>
                  <a:pt x="1515" y="2724"/>
                  <a:pt x="1522" y="2761"/>
                </a:cubicBezTo>
                <a:cubicBezTo>
                  <a:pt x="1523" y="2768"/>
                  <a:pt x="1531" y="2774"/>
                  <a:pt x="1538" y="2784"/>
                </a:cubicBezTo>
                <a:close/>
                <a:moveTo>
                  <a:pt x="1471" y="2614"/>
                </a:moveTo>
                <a:cubicBezTo>
                  <a:pt x="1471" y="2632"/>
                  <a:pt x="1480" y="2636"/>
                  <a:pt x="1495" y="2635"/>
                </a:cubicBezTo>
                <a:cubicBezTo>
                  <a:pt x="1523" y="2634"/>
                  <a:pt x="1539" y="2646"/>
                  <a:pt x="1540" y="2668"/>
                </a:cubicBezTo>
                <a:cubicBezTo>
                  <a:pt x="1541" y="2688"/>
                  <a:pt x="1553" y="2689"/>
                  <a:pt x="1567" y="2690"/>
                </a:cubicBezTo>
                <a:cubicBezTo>
                  <a:pt x="1573" y="2642"/>
                  <a:pt x="1529" y="2607"/>
                  <a:pt x="1471" y="2614"/>
                </a:cubicBezTo>
                <a:close/>
                <a:moveTo>
                  <a:pt x="1754" y="2777"/>
                </a:moveTo>
                <a:cubicBezTo>
                  <a:pt x="1756" y="2776"/>
                  <a:pt x="1759" y="2774"/>
                  <a:pt x="1761" y="2773"/>
                </a:cubicBezTo>
                <a:cubicBezTo>
                  <a:pt x="1760" y="2747"/>
                  <a:pt x="1752" y="2724"/>
                  <a:pt x="1729" y="2709"/>
                </a:cubicBezTo>
                <a:cubicBezTo>
                  <a:pt x="1711" y="2698"/>
                  <a:pt x="1692" y="2696"/>
                  <a:pt x="1673" y="2699"/>
                </a:cubicBezTo>
                <a:cubicBezTo>
                  <a:pt x="1672" y="2718"/>
                  <a:pt x="1678" y="2725"/>
                  <a:pt x="1695" y="2724"/>
                </a:cubicBezTo>
                <a:cubicBezTo>
                  <a:pt x="1715" y="2723"/>
                  <a:pt x="1728" y="2734"/>
                  <a:pt x="1736" y="2752"/>
                </a:cubicBezTo>
                <a:cubicBezTo>
                  <a:pt x="1740" y="2762"/>
                  <a:pt x="1748" y="2769"/>
                  <a:pt x="1754" y="2777"/>
                </a:cubicBezTo>
                <a:close/>
                <a:moveTo>
                  <a:pt x="417" y="1458"/>
                </a:moveTo>
                <a:cubicBezTo>
                  <a:pt x="399" y="1511"/>
                  <a:pt x="441" y="1563"/>
                  <a:pt x="499" y="1562"/>
                </a:cubicBezTo>
                <a:cubicBezTo>
                  <a:pt x="502" y="1550"/>
                  <a:pt x="497" y="1546"/>
                  <a:pt x="485" y="1543"/>
                </a:cubicBezTo>
                <a:cubicBezTo>
                  <a:pt x="446" y="1534"/>
                  <a:pt x="434" y="1518"/>
                  <a:pt x="435" y="1478"/>
                </a:cubicBezTo>
                <a:cubicBezTo>
                  <a:pt x="436" y="1463"/>
                  <a:pt x="431" y="1458"/>
                  <a:pt x="417" y="1458"/>
                </a:cubicBezTo>
                <a:close/>
                <a:moveTo>
                  <a:pt x="1370" y="3096"/>
                </a:moveTo>
                <a:cubicBezTo>
                  <a:pt x="1388" y="3104"/>
                  <a:pt x="1396" y="3097"/>
                  <a:pt x="1397" y="3080"/>
                </a:cubicBezTo>
                <a:cubicBezTo>
                  <a:pt x="1398" y="3072"/>
                  <a:pt x="1400" y="3064"/>
                  <a:pt x="1399" y="3055"/>
                </a:cubicBezTo>
                <a:cubicBezTo>
                  <a:pt x="1398" y="3024"/>
                  <a:pt x="1387" y="2998"/>
                  <a:pt x="1355" y="2977"/>
                </a:cubicBezTo>
                <a:cubicBezTo>
                  <a:pt x="1355" y="2988"/>
                  <a:pt x="1352" y="2998"/>
                  <a:pt x="1356" y="3002"/>
                </a:cubicBezTo>
                <a:cubicBezTo>
                  <a:pt x="1378" y="3031"/>
                  <a:pt x="1386" y="3061"/>
                  <a:pt x="1370" y="3096"/>
                </a:cubicBezTo>
                <a:close/>
                <a:moveTo>
                  <a:pt x="242" y="1767"/>
                </a:moveTo>
                <a:cubicBezTo>
                  <a:pt x="178" y="1781"/>
                  <a:pt x="98" y="1823"/>
                  <a:pt x="82" y="1852"/>
                </a:cubicBezTo>
                <a:cubicBezTo>
                  <a:pt x="90" y="1848"/>
                  <a:pt x="96" y="1844"/>
                  <a:pt x="102" y="1842"/>
                </a:cubicBezTo>
                <a:cubicBezTo>
                  <a:pt x="141" y="1826"/>
                  <a:pt x="180" y="1809"/>
                  <a:pt x="220" y="1795"/>
                </a:cubicBezTo>
                <a:cubicBezTo>
                  <a:pt x="235" y="1790"/>
                  <a:pt x="242" y="1784"/>
                  <a:pt x="242" y="1767"/>
                </a:cubicBezTo>
                <a:close/>
                <a:moveTo>
                  <a:pt x="1661" y="2736"/>
                </a:moveTo>
                <a:cubicBezTo>
                  <a:pt x="1671" y="2682"/>
                  <a:pt x="1619" y="2640"/>
                  <a:pt x="1572" y="2657"/>
                </a:cubicBezTo>
                <a:cubicBezTo>
                  <a:pt x="1571" y="2670"/>
                  <a:pt x="1578" y="2674"/>
                  <a:pt x="1591" y="2676"/>
                </a:cubicBezTo>
                <a:cubicBezTo>
                  <a:pt x="1617" y="2678"/>
                  <a:pt x="1636" y="2691"/>
                  <a:pt x="1645" y="2718"/>
                </a:cubicBezTo>
                <a:cubicBezTo>
                  <a:pt x="1648" y="2725"/>
                  <a:pt x="1655" y="2730"/>
                  <a:pt x="1661" y="2736"/>
                </a:cubicBezTo>
                <a:close/>
                <a:moveTo>
                  <a:pt x="969" y="1159"/>
                </a:moveTo>
                <a:cubicBezTo>
                  <a:pt x="996" y="1189"/>
                  <a:pt x="1036" y="1191"/>
                  <a:pt x="1060" y="1166"/>
                </a:cubicBezTo>
                <a:cubicBezTo>
                  <a:pt x="1072" y="1153"/>
                  <a:pt x="1076" y="1134"/>
                  <a:pt x="1065" y="1124"/>
                </a:cubicBezTo>
                <a:cubicBezTo>
                  <a:pt x="1060" y="1119"/>
                  <a:pt x="1049" y="1120"/>
                  <a:pt x="1040" y="1119"/>
                </a:cubicBezTo>
                <a:cubicBezTo>
                  <a:pt x="1039" y="1127"/>
                  <a:pt x="1037" y="1135"/>
                  <a:pt x="1037" y="1143"/>
                </a:cubicBezTo>
                <a:cubicBezTo>
                  <a:pt x="1037" y="1146"/>
                  <a:pt x="1042" y="1150"/>
                  <a:pt x="1045" y="1154"/>
                </a:cubicBezTo>
                <a:cubicBezTo>
                  <a:pt x="1021" y="1170"/>
                  <a:pt x="997" y="1166"/>
                  <a:pt x="969" y="1159"/>
                </a:cubicBezTo>
                <a:close/>
                <a:moveTo>
                  <a:pt x="674" y="2898"/>
                </a:moveTo>
                <a:cubicBezTo>
                  <a:pt x="668" y="2940"/>
                  <a:pt x="665" y="2948"/>
                  <a:pt x="646" y="2961"/>
                </a:cubicBezTo>
                <a:cubicBezTo>
                  <a:pt x="633" y="2970"/>
                  <a:pt x="635" y="2979"/>
                  <a:pt x="640" y="2989"/>
                </a:cubicBezTo>
                <a:cubicBezTo>
                  <a:pt x="670" y="2983"/>
                  <a:pt x="690" y="2961"/>
                  <a:pt x="697" y="2927"/>
                </a:cubicBezTo>
                <a:cubicBezTo>
                  <a:pt x="702" y="2902"/>
                  <a:pt x="701" y="2902"/>
                  <a:pt x="674" y="2898"/>
                </a:cubicBezTo>
                <a:close/>
                <a:moveTo>
                  <a:pt x="195" y="2103"/>
                </a:moveTo>
                <a:cubicBezTo>
                  <a:pt x="196" y="2103"/>
                  <a:pt x="197" y="2103"/>
                  <a:pt x="198" y="2103"/>
                </a:cubicBezTo>
                <a:cubicBezTo>
                  <a:pt x="198" y="2118"/>
                  <a:pt x="197" y="2133"/>
                  <a:pt x="198" y="2148"/>
                </a:cubicBezTo>
                <a:cubicBezTo>
                  <a:pt x="199" y="2153"/>
                  <a:pt x="204" y="2157"/>
                  <a:pt x="206" y="2161"/>
                </a:cubicBezTo>
                <a:cubicBezTo>
                  <a:pt x="209" y="2156"/>
                  <a:pt x="212" y="2152"/>
                  <a:pt x="213" y="2147"/>
                </a:cubicBezTo>
                <a:cubicBezTo>
                  <a:pt x="216" y="2095"/>
                  <a:pt x="218" y="2043"/>
                  <a:pt x="220" y="1992"/>
                </a:cubicBezTo>
                <a:cubicBezTo>
                  <a:pt x="221" y="1987"/>
                  <a:pt x="217" y="1982"/>
                  <a:pt x="216" y="1977"/>
                </a:cubicBezTo>
                <a:cubicBezTo>
                  <a:pt x="213" y="1981"/>
                  <a:pt x="208" y="1985"/>
                  <a:pt x="207" y="1990"/>
                </a:cubicBezTo>
                <a:cubicBezTo>
                  <a:pt x="203" y="2027"/>
                  <a:pt x="199" y="2065"/>
                  <a:pt x="195" y="2103"/>
                </a:cubicBezTo>
                <a:close/>
                <a:moveTo>
                  <a:pt x="88" y="1871"/>
                </a:moveTo>
                <a:cubicBezTo>
                  <a:pt x="89" y="1873"/>
                  <a:pt x="89" y="1874"/>
                  <a:pt x="90" y="1875"/>
                </a:cubicBezTo>
                <a:cubicBezTo>
                  <a:pt x="95" y="1873"/>
                  <a:pt x="101" y="1870"/>
                  <a:pt x="106" y="1868"/>
                </a:cubicBezTo>
                <a:cubicBezTo>
                  <a:pt x="140" y="1856"/>
                  <a:pt x="174" y="1842"/>
                  <a:pt x="209" y="1832"/>
                </a:cubicBezTo>
                <a:cubicBezTo>
                  <a:pt x="224" y="1827"/>
                  <a:pt x="229" y="1821"/>
                  <a:pt x="229" y="1805"/>
                </a:cubicBezTo>
                <a:cubicBezTo>
                  <a:pt x="177" y="1819"/>
                  <a:pt x="126" y="1832"/>
                  <a:pt x="88" y="1871"/>
                </a:cubicBezTo>
                <a:close/>
                <a:moveTo>
                  <a:pt x="1417" y="1871"/>
                </a:moveTo>
                <a:cubicBezTo>
                  <a:pt x="1365" y="1894"/>
                  <a:pt x="1315" y="1895"/>
                  <a:pt x="1260" y="1873"/>
                </a:cubicBezTo>
                <a:cubicBezTo>
                  <a:pt x="1302" y="1918"/>
                  <a:pt x="1394" y="1923"/>
                  <a:pt x="1417" y="1871"/>
                </a:cubicBezTo>
                <a:close/>
                <a:moveTo>
                  <a:pt x="222" y="1159"/>
                </a:moveTo>
                <a:cubicBezTo>
                  <a:pt x="212" y="1181"/>
                  <a:pt x="215" y="1197"/>
                  <a:pt x="229" y="1213"/>
                </a:cubicBezTo>
                <a:cubicBezTo>
                  <a:pt x="251" y="1239"/>
                  <a:pt x="274" y="1265"/>
                  <a:pt x="295" y="1290"/>
                </a:cubicBezTo>
                <a:cubicBezTo>
                  <a:pt x="303" y="1270"/>
                  <a:pt x="296" y="1244"/>
                  <a:pt x="273" y="1229"/>
                </a:cubicBezTo>
                <a:cubicBezTo>
                  <a:pt x="248" y="1213"/>
                  <a:pt x="228" y="1193"/>
                  <a:pt x="222" y="1159"/>
                </a:cubicBezTo>
                <a:close/>
                <a:moveTo>
                  <a:pt x="1046" y="1077"/>
                </a:moveTo>
                <a:cubicBezTo>
                  <a:pt x="1046" y="1079"/>
                  <a:pt x="1047" y="1081"/>
                  <a:pt x="1047" y="1083"/>
                </a:cubicBezTo>
                <a:cubicBezTo>
                  <a:pt x="1062" y="1079"/>
                  <a:pt x="1078" y="1078"/>
                  <a:pt x="1092" y="1072"/>
                </a:cubicBezTo>
                <a:cubicBezTo>
                  <a:pt x="1116" y="1062"/>
                  <a:pt x="1123" y="1029"/>
                  <a:pt x="1106" y="1011"/>
                </a:cubicBezTo>
                <a:cubicBezTo>
                  <a:pt x="1100" y="1004"/>
                  <a:pt x="1088" y="1002"/>
                  <a:pt x="1079" y="1001"/>
                </a:cubicBezTo>
                <a:cubicBezTo>
                  <a:pt x="1075" y="1001"/>
                  <a:pt x="1069" y="1009"/>
                  <a:pt x="1064" y="1013"/>
                </a:cubicBezTo>
                <a:cubicBezTo>
                  <a:pt x="1069" y="1018"/>
                  <a:pt x="1073" y="1023"/>
                  <a:pt x="1078" y="1028"/>
                </a:cubicBezTo>
                <a:cubicBezTo>
                  <a:pt x="1083" y="1032"/>
                  <a:pt x="1094" y="1036"/>
                  <a:pt x="1093" y="1038"/>
                </a:cubicBezTo>
                <a:cubicBezTo>
                  <a:pt x="1091" y="1046"/>
                  <a:pt x="1087" y="1056"/>
                  <a:pt x="1081" y="1060"/>
                </a:cubicBezTo>
                <a:cubicBezTo>
                  <a:pt x="1071" y="1068"/>
                  <a:pt x="1058" y="1072"/>
                  <a:pt x="1046" y="1077"/>
                </a:cubicBezTo>
                <a:close/>
                <a:moveTo>
                  <a:pt x="307" y="1614"/>
                </a:moveTo>
                <a:cubicBezTo>
                  <a:pt x="275" y="1599"/>
                  <a:pt x="257" y="1576"/>
                  <a:pt x="252" y="1542"/>
                </a:cubicBezTo>
                <a:cubicBezTo>
                  <a:pt x="250" y="1526"/>
                  <a:pt x="243" y="1526"/>
                  <a:pt x="231" y="1531"/>
                </a:cubicBezTo>
                <a:cubicBezTo>
                  <a:pt x="231" y="1577"/>
                  <a:pt x="256" y="1614"/>
                  <a:pt x="298" y="1629"/>
                </a:cubicBezTo>
                <a:cubicBezTo>
                  <a:pt x="300" y="1624"/>
                  <a:pt x="303" y="1620"/>
                  <a:pt x="307" y="1614"/>
                </a:cubicBezTo>
                <a:close/>
                <a:moveTo>
                  <a:pt x="617" y="1037"/>
                </a:moveTo>
                <a:cubicBezTo>
                  <a:pt x="562" y="1003"/>
                  <a:pt x="469" y="1011"/>
                  <a:pt x="430" y="1059"/>
                </a:cubicBezTo>
                <a:cubicBezTo>
                  <a:pt x="492" y="1031"/>
                  <a:pt x="553" y="1025"/>
                  <a:pt x="617" y="1037"/>
                </a:cubicBezTo>
                <a:close/>
                <a:moveTo>
                  <a:pt x="747" y="970"/>
                </a:moveTo>
                <a:cubicBezTo>
                  <a:pt x="694" y="976"/>
                  <a:pt x="693" y="975"/>
                  <a:pt x="658" y="926"/>
                </a:cubicBezTo>
                <a:cubicBezTo>
                  <a:pt x="648" y="950"/>
                  <a:pt x="657" y="975"/>
                  <a:pt x="680" y="990"/>
                </a:cubicBezTo>
                <a:cubicBezTo>
                  <a:pt x="701" y="1003"/>
                  <a:pt x="725" y="997"/>
                  <a:pt x="747" y="970"/>
                </a:cubicBezTo>
                <a:close/>
                <a:moveTo>
                  <a:pt x="962" y="2318"/>
                </a:moveTo>
                <a:cubicBezTo>
                  <a:pt x="919" y="2326"/>
                  <a:pt x="889" y="2309"/>
                  <a:pt x="866" y="2275"/>
                </a:cubicBezTo>
                <a:cubicBezTo>
                  <a:pt x="863" y="2270"/>
                  <a:pt x="853" y="2270"/>
                  <a:pt x="843" y="2266"/>
                </a:cubicBezTo>
                <a:cubicBezTo>
                  <a:pt x="861" y="2315"/>
                  <a:pt x="939" y="2357"/>
                  <a:pt x="964" y="2335"/>
                </a:cubicBezTo>
                <a:cubicBezTo>
                  <a:pt x="963" y="2331"/>
                  <a:pt x="963" y="2326"/>
                  <a:pt x="962" y="2318"/>
                </a:cubicBezTo>
                <a:close/>
                <a:moveTo>
                  <a:pt x="939" y="2608"/>
                </a:moveTo>
                <a:cubicBezTo>
                  <a:pt x="929" y="2593"/>
                  <a:pt x="928" y="2592"/>
                  <a:pt x="915" y="2601"/>
                </a:cubicBezTo>
                <a:cubicBezTo>
                  <a:pt x="888" y="2619"/>
                  <a:pt x="860" y="2623"/>
                  <a:pt x="830" y="2610"/>
                </a:cubicBezTo>
                <a:cubicBezTo>
                  <a:pt x="823" y="2607"/>
                  <a:pt x="814" y="2608"/>
                  <a:pt x="806" y="2607"/>
                </a:cubicBezTo>
                <a:cubicBezTo>
                  <a:pt x="847" y="2644"/>
                  <a:pt x="906" y="2643"/>
                  <a:pt x="939" y="2608"/>
                </a:cubicBezTo>
                <a:close/>
                <a:moveTo>
                  <a:pt x="1396" y="2714"/>
                </a:moveTo>
                <a:cubicBezTo>
                  <a:pt x="1348" y="2747"/>
                  <a:pt x="1303" y="2776"/>
                  <a:pt x="1259" y="2807"/>
                </a:cubicBezTo>
                <a:cubicBezTo>
                  <a:pt x="1255" y="2809"/>
                  <a:pt x="1256" y="2816"/>
                  <a:pt x="1254" y="2822"/>
                </a:cubicBezTo>
                <a:cubicBezTo>
                  <a:pt x="1256" y="2822"/>
                  <a:pt x="1258" y="2823"/>
                  <a:pt x="1260" y="2824"/>
                </a:cubicBezTo>
                <a:cubicBezTo>
                  <a:pt x="1310" y="2795"/>
                  <a:pt x="1358" y="2764"/>
                  <a:pt x="1396" y="2714"/>
                </a:cubicBezTo>
                <a:close/>
                <a:moveTo>
                  <a:pt x="385" y="1357"/>
                </a:moveTo>
                <a:cubicBezTo>
                  <a:pt x="378" y="1386"/>
                  <a:pt x="383" y="1412"/>
                  <a:pt x="405" y="1433"/>
                </a:cubicBezTo>
                <a:cubicBezTo>
                  <a:pt x="426" y="1452"/>
                  <a:pt x="464" y="1461"/>
                  <a:pt x="488" y="1451"/>
                </a:cubicBezTo>
                <a:cubicBezTo>
                  <a:pt x="435" y="1439"/>
                  <a:pt x="398" y="1412"/>
                  <a:pt x="385" y="1357"/>
                </a:cubicBezTo>
                <a:close/>
                <a:moveTo>
                  <a:pt x="317" y="1404"/>
                </a:moveTo>
                <a:cubicBezTo>
                  <a:pt x="311" y="1408"/>
                  <a:pt x="307" y="1412"/>
                  <a:pt x="303" y="1415"/>
                </a:cubicBezTo>
                <a:cubicBezTo>
                  <a:pt x="325" y="1452"/>
                  <a:pt x="370" y="1467"/>
                  <a:pt x="406" y="1447"/>
                </a:cubicBezTo>
                <a:cubicBezTo>
                  <a:pt x="398" y="1442"/>
                  <a:pt x="392" y="1435"/>
                  <a:pt x="385" y="1434"/>
                </a:cubicBezTo>
                <a:cubicBezTo>
                  <a:pt x="359" y="1432"/>
                  <a:pt x="335" y="1426"/>
                  <a:pt x="317" y="1404"/>
                </a:cubicBezTo>
                <a:close/>
                <a:moveTo>
                  <a:pt x="1502" y="126"/>
                </a:moveTo>
                <a:cubicBezTo>
                  <a:pt x="1545" y="124"/>
                  <a:pt x="1568" y="96"/>
                  <a:pt x="1594" y="67"/>
                </a:cubicBezTo>
                <a:cubicBezTo>
                  <a:pt x="1558" y="63"/>
                  <a:pt x="1517" y="89"/>
                  <a:pt x="1502" y="126"/>
                </a:cubicBezTo>
                <a:close/>
                <a:moveTo>
                  <a:pt x="961" y="945"/>
                </a:moveTo>
                <a:cubicBezTo>
                  <a:pt x="983" y="968"/>
                  <a:pt x="1012" y="972"/>
                  <a:pt x="1032" y="957"/>
                </a:cubicBezTo>
                <a:cubicBezTo>
                  <a:pt x="1049" y="944"/>
                  <a:pt x="1051" y="920"/>
                  <a:pt x="1038" y="898"/>
                </a:cubicBezTo>
                <a:cubicBezTo>
                  <a:pt x="1021" y="936"/>
                  <a:pt x="1021" y="936"/>
                  <a:pt x="961" y="945"/>
                </a:cubicBezTo>
                <a:close/>
                <a:moveTo>
                  <a:pt x="240" y="2221"/>
                </a:moveTo>
                <a:cubicBezTo>
                  <a:pt x="229" y="2239"/>
                  <a:pt x="236" y="2250"/>
                  <a:pt x="251" y="2258"/>
                </a:cubicBezTo>
                <a:cubicBezTo>
                  <a:pt x="261" y="2263"/>
                  <a:pt x="271" y="2269"/>
                  <a:pt x="282" y="2271"/>
                </a:cubicBezTo>
                <a:cubicBezTo>
                  <a:pt x="303" y="2276"/>
                  <a:pt x="323" y="2273"/>
                  <a:pt x="342" y="2253"/>
                </a:cubicBezTo>
                <a:cubicBezTo>
                  <a:pt x="330" y="2251"/>
                  <a:pt x="321" y="2246"/>
                  <a:pt x="312" y="2248"/>
                </a:cubicBezTo>
                <a:cubicBezTo>
                  <a:pt x="283" y="2254"/>
                  <a:pt x="258" y="2249"/>
                  <a:pt x="240" y="2221"/>
                </a:cubicBezTo>
                <a:close/>
                <a:moveTo>
                  <a:pt x="197" y="1969"/>
                </a:moveTo>
                <a:cubicBezTo>
                  <a:pt x="195" y="1967"/>
                  <a:pt x="193" y="1965"/>
                  <a:pt x="191" y="1964"/>
                </a:cubicBezTo>
                <a:cubicBezTo>
                  <a:pt x="145" y="1973"/>
                  <a:pt x="101" y="1988"/>
                  <a:pt x="71" y="2028"/>
                </a:cubicBezTo>
                <a:cubicBezTo>
                  <a:pt x="109" y="2013"/>
                  <a:pt x="147" y="1999"/>
                  <a:pt x="184" y="1983"/>
                </a:cubicBezTo>
                <a:cubicBezTo>
                  <a:pt x="189" y="1981"/>
                  <a:pt x="192" y="1974"/>
                  <a:pt x="197" y="1969"/>
                </a:cubicBezTo>
                <a:close/>
                <a:moveTo>
                  <a:pt x="257" y="1759"/>
                </a:moveTo>
                <a:cubicBezTo>
                  <a:pt x="258" y="1760"/>
                  <a:pt x="259" y="1762"/>
                  <a:pt x="261" y="1764"/>
                </a:cubicBezTo>
                <a:cubicBezTo>
                  <a:pt x="266" y="1761"/>
                  <a:pt x="273" y="1760"/>
                  <a:pt x="275" y="1756"/>
                </a:cubicBezTo>
                <a:cubicBezTo>
                  <a:pt x="292" y="1717"/>
                  <a:pt x="308" y="1678"/>
                  <a:pt x="324" y="1639"/>
                </a:cubicBezTo>
                <a:cubicBezTo>
                  <a:pt x="323" y="1638"/>
                  <a:pt x="322" y="1636"/>
                  <a:pt x="320" y="1634"/>
                </a:cubicBezTo>
                <a:cubicBezTo>
                  <a:pt x="315" y="1637"/>
                  <a:pt x="309" y="1638"/>
                  <a:pt x="306" y="1642"/>
                </a:cubicBezTo>
                <a:cubicBezTo>
                  <a:pt x="301" y="1648"/>
                  <a:pt x="300" y="1656"/>
                  <a:pt x="297" y="1663"/>
                </a:cubicBezTo>
                <a:cubicBezTo>
                  <a:pt x="283" y="1695"/>
                  <a:pt x="270" y="1727"/>
                  <a:pt x="257" y="1759"/>
                </a:cubicBezTo>
                <a:close/>
                <a:moveTo>
                  <a:pt x="197" y="1995"/>
                </a:moveTo>
                <a:cubicBezTo>
                  <a:pt x="147" y="1999"/>
                  <a:pt x="83" y="2035"/>
                  <a:pt x="74" y="2058"/>
                </a:cubicBezTo>
                <a:cubicBezTo>
                  <a:pt x="109" y="2045"/>
                  <a:pt x="145" y="2031"/>
                  <a:pt x="181" y="2016"/>
                </a:cubicBezTo>
                <a:cubicBezTo>
                  <a:pt x="187" y="2013"/>
                  <a:pt x="190" y="2004"/>
                  <a:pt x="197" y="1995"/>
                </a:cubicBezTo>
                <a:close/>
                <a:moveTo>
                  <a:pt x="76" y="2092"/>
                </a:moveTo>
                <a:cubicBezTo>
                  <a:pt x="109" y="2079"/>
                  <a:pt x="139" y="2065"/>
                  <a:pt x="171" y="2055"/>
                </a:cubicBezTo>
                <a:cubicBezTo>
                  <a:pt x="186" y="2049"/>
                  <a:pt x="192" y="2043"/>
                  <a:pt x="186" y="2026"/>
                </a:cubicBezTo>
                <a:cubicBezTo>
                  <a:pt x="143" y="2039"/>
                  <a:pt x="104" y="2054"/>
                  <a:pt x="76" y="2092"/>
                </a:cubicBezTo>
                <a:close/>
                <a:moveTo>
                  <a:pt x="1247" y="1922"/>
                </a:moveTo>
                <a:cubicBezTo>
                  <a:pt x="1285" y="1966"/>
                  <a:pt x="1346" y="1969"/>
                  <a:pt x="1374" y="1929"/>
                </a:cubicBezTo>
                <a:cubicBezTo>
                  <a:pt x="1330" y="1938"/>
                  <a:pt x="1288" y="1939"/>
                  <a:pt x="1247" y="1922"/>
                </a:cubicBezTo>
                <a:close/>
                <a:moveTo>
                  <a:pt x="976" y="1995"/>
                </a:moveTo>
                <a:cubicBezTo>
                  <a:pt x="1002" y="2013"/>
                  <a:pt x="1024" y="2029"/>
                  <a:pt x="1046" y="2043"/>
                </a:cubicBezTo>
                <a:cubicBezTo>
                  <a:pt x="1057" y="2049"/>
                  <a:pt x="1066" y="2046"/>
                  <a:pt x="1066" y="2034"/>
                </a:cubicBezTo>
                <a:cubicBezTo>
                  <a:pt x="1042" y="2015"/>
                  <a:pt x="1020" y="1997"/>
                  <a:pt x="995" y="1977"/>
                </a:cubicBezTo>
                <a:cubicBezTo>
                  <a:pt x="992" y="1980"/>
                  <a:pt x="987" y="1985"/>
                  <a:pt x="976" y="1995"/>
                </a:cubicBezTo>
                <a:close/>
                <a:moveTo>
                  <a:pt x="1160" y="2874"/>
                </a:moveTo>
                <a:cubicBezTo>
                  <a:pt x="1160" y="2903"/>
                  <a:pt x="1167" y="2934"/>
                  <a:pt x="1145" y="2958"/>
                </a:cubicBezTo>
                <a:cubicBezTo>
                  <a:pt x="1159" y="2969"/>
                  <a:pt x="1169" y="2967"/>
                  <a:pt x="1173" y="2951"/>
                </a:cubicBezTo>
                <a:cubicBezTo>
                  <a:pt x="1177" y="2932"/>
                  <a:pt x="1182" y="2912"/>
                  <a:pt x="1184" y="2892"/>
                </a:cubicBezTo>
                <a:cubicBezTo>
                  <a:pt x="1186" y="2879"/>
                  <a:pt x="1179" y="2870"/>
                  <a:pt x="1160" y="2874"/>
                </a:cubicBezTo>
                <a:close/>
                <a:moveTo>
                  <a:pt x="1221" y="601"/>
                </a:moveTo>
                <a:cubicBezTo>
                  <a:pt x="1194" y="624"/>
                  <a:pt x="1187" y="677"/>
                  <a:pt x="1208" y="705"/>
                </a:cubicBezTo>
                <a:cubicBezTo>
                  <a:pt x="1223" y="671"/>
                  <a:pt x="1233" y="638"/>
                  <a:pt x="1221" y="601"/>
                </a:cubicBezTo>
                <a:close/>
                <a:moveTo>
                  <a:pt x="1469" y="2955"/>
                </a:moveTo>
                <a:cubicBezTo>
                  <a:pt x="1472" y="2964"/>
                  <a:pt x="1472" y="2974"/>
                  <a:pt x="1477" y="2978"/>
                </a:cubicBezTo>
                <a:cubicBezTo>
                  <a:pt x="1506" y="2999"/>
                  <a:pt x="1510" y="3026"/>
                  <a:pt x="1492" y="3062"/>
                </a:cubicBezTo>
                <a:cubicBezTo>
                  <a:pt x="1501" y="3060"/>
                  <a:pt x="1509" y="3060"/>
                  <a:pt x="1510" y="3057"/>
                </a:cubicBezTo>
                <a:cubicBezTo>
                  <a:pt x="1529" y="3021"/>
                  <a:pt x="1522" y="2971"/>
                  <a:pt x="1469" y="2955"/>
                </a:cubicBezTo>
                <a:close/>
                <a:moveTo>
                  <a:pt x="1105" y="3048"/>
                </a:moveTo>
                <a:cubicBezTo>
                  <a:pt x="1102" y="3061"/>
                  <a:pt x="1097" y="3070"/>
                  <a:pt x="1097" y="3079"/>
                </a:cubicBezTo>
                <a:cubicBezTo>
                  <a:pt x="1099" y="3096"/>
                  <a:pt x="1104" y="3113"/>
                  <a:pt x="1108" y="3133"/>
                </a:cubicBezTo>
                <a:cubicBezTo>
                  <a:pt x="1113" y="3133"/>
                  <a:pt x="1122" y="3133"/>
                  <a:pt x="1133" y="3134"/>
                </a:cubicBezTo>
                <a:cubicBezTo>
                  <a:pt x="1132" y="3103"/>
                  <a:pt x="1131" y="3075"/>
                  <a:pt x="1105" y="3048"/>
                </a:cubicBezTo>
                <a:close/>
                <a:moveTo>
                  <a:pt x="972" y="403"/>
                </a:moveTo>
                <a:cubicBezTo>
                  <a:pt x="977" y="428"/>
                  <a:pt x="982" y="452"/>
                  <a:pt x="987" y="477"/>
                </a:cubicBezTo>
                <a:cubicBezTo>
                  <a:pt x="994" y="474"/>
                  <a:pt x="1004" y="471"/>
                  <a:pt x="1012" y="468"/>
                </a:cubicBezTo>
                <a:cubicBezTo>
                  <a:pt x="1009" y="457"/>
                  <a:pt x="1006" y="448"/>
                  <a:pt x="1005" y="439"/>
                </a:cubicBezTo>
                <a:cubicBezTo>
                  <a:pt x="1005" y="429"/>
                  <a:pt x="1008" y="420"/>
                  <a:pt x="1010" y="409"/>
                </a:cubicBezTo>
                <a:cubicBezTo>
                  <a:pt x="997" y="407"/>
                  <a:pt x="984" y="405"/>
                  <a:pt x="972" y="403"/>
                </a:cubicBezTo>
                <a:close/>
                <a:moveTo>
                  <a:pt x="218" y="2336"/>
                </a:moveTo>
                <a:cubicBezTo>
                  <a:pt x="174" y="2345"/>
                  <a:pt x="135" y="2383"/>
                  <a:pt x="134" y="2411"/>
                </a:cubicBezTo>
                <a:cubicBezTo>
                  <a:pt x="160" y="2393"/>
                  <a:pt x="187" y="2374"/>
                  <a:pt x="214" y="2355"/>
                </a:cubicBezTo>
                <a:cubicBezTo>
                  <a:pt x="218" y="2352"/>
                  <a:pt x="217" y="2344"/>
                  <a:pt x="218" y="2336"/>
                </a:cubicBezTo>
                <a:close/>
                <a:moveTo>
                  <a:pt x="1677" y="2403"/>
                </a:moveTo>
                <a:cubicBezTo>
                  <a:pt x="1674" y="2453"/>
                  <a:pt x="1660" y="2499"/>
                  <a:pt x="1621" y="2539"/>
                </a:cubicBezTo>
                <a:cubicBezTo>
                  <a:pt x="1673" y="2521"/>
                  <a:pt x="1693" y="2471"/>
                  <a:pt x="1677" y="2403"/>
                </a:cubicBezTo>
                <a:close/>
                <a:moveTo>
                  <a:pt x="836" y="1016"/>
                </a:moveTo>
                <a:cubicBezTo>
                  <a:pt x="828" y="1047"/>
                  <a:pt x="827" y="1048"/>
                  <a:pt x="799" y="1038"/>
                </a:cubicBezTo>
                <a:cubicBezTo>
                  <a:pt x="796" y="1057"/>
                  <a:pt x="801" y="1067"/>
                  <a:pt x="814" y="1070"/>
                </a:cubicBezTo>
                <a:cubicBezTo>
                  <a:pt x="829" y="1074"/>
                  <a:pt x="851" y="1064"/>
                  <a:pt x="855" y="1051"/>
                </a:cubicBezTo>
                <a:cubicBezTo>
                  <a:pt x="860" y="1036"/>
                  <a:pt x="854" y="1024"/>
                  <a:pt x="836" y="1016"/>
                </a:cubicBezTo>
                <a:close/>
                <a:moveTo>
                  <a:pt x="145" y="2444"/>
                </a:moveTo>
                <a:cubicBezTo>
                  <a:pt x="172" y="2424"/>
                  <a:pt x="197" y="2406"/>
                  <a:pt x="222" y="2387"/>
                </a:cubicBezTo>
                <a:cubicBezTo>
                  <a:pt x="225" y="2384"/>
                  <a:pt x="224" y="2375"/>
                  <a:pt x="226" y="2365"/>
                </a:cubicBezTo>
                <a:cubicBezTo>
                  <a:pt x="184" y="2381"/>
                  <a:pt x="155" y="2402"/>
                  <a:pt x="145" y="2444"/>
                </a:cubicBezTo>
                <a:close/>
                <a:moveTo>
                  <a:pt x="1254" y="2838"/>
                </a:moveTo>
                <a:cubicBezTo>
                  <a:pt x="1242" y="2842"/>
                  <a:pt x="1240" y="2848"/>
                  <a:pt x="1246" y="2858"/>
                </a:cubicBezTo>
                <a:cubicBezTo>
                  <a:pt x="1259" y="2879"/>
                  <a:pt x="1263" y="2901"/>
                  <a:pt x="1257" y="2925"/>
                </a:cubicBezTo>
                <a:cubicBezTo>
                  <a:pt x="1255" y="2934"/>
                  <a:pt x="1258" y="2945"/>
                  <a:pt x="1259" y="2959"/>
                </a:cubicBezTo>
                <a:cubicBezTo>
                  <a:pt x="1284" y="2920"/>
                  <a:pt x="1281" y="2873"/>
                  <a:pt x="1254" y="2838"/>
                </a:cubicBezTo>
                <a:close/>
                <a:moveTo>
                  <a:pt x="906" y="2794"/>
                </a:moveTo>
                <a:cubicBezTo>
                  <a:pt x="902" y="2799"/>
                  <a:pt x="897" y="2804"/>
                  <a:pt x="895" y="2810"/>
                </a:cubicBezTo>
                <a:cubicBezTo>
                  <a:pt x="888" y="2837"/>
                  <a:pt x="873" y="2858"/>
                  <a:pt x="846" y="2870"/>
                </a:cubicBezTo>
                <a:cubicBezTo>
                  <a:pt x="843" y="2871"/>
                  <a:pt x="839" y="2873"/>
                  <a:pt x="835" y="2876"/>
                </a:cubicBezTo>
                <a:cubicBezTo>
                  <a:pt x="881" y="2886"/>
                  <a:pt x="915" y="2849"/>
                  <a:pt x="906" y="2794"/>
                </a:cubicBezTo>
                <a:close/>
                <a:moveTo>
                  <a:pt x="1652" y="2364"/>
                </a:moveTo>
                <a:cubicBezTo>
                  <a:pt x="1650" y="2389"/>
                  <a:pt x="1651" y="2418"/>
                  <a:pt x="1644" y="2445"/>
                </a:cubicBezTo>
                <a:cubicBezTo>
                  <a:pt x="1638" y="2472"/>
                  <a:pt x="1623" y="2497"/>
                  <a:pt x="1613" y="2521"/>
                </a:cubicBezTo>
                <a:cubicBezTo>
                  <a:pt x="1656" y="2500"/>
                  <a:pt x="1677" y="2417"/>
                  <a:pt x="1652" y="2364"/>
                </a:cubicBezTo>
                <a:close/>
                <a:moveTo>
                  <a:pt x="192" y="2209"/>
                </a:moveTo>
                <a:cubicBezTo>
                  <a:pt x="154" y="2215"/>
                  <a:pt x="118" y="2246"/>
                  <a:pt x="114" y="2273"/>
                </a:cubicBezTo>
                <a:cubicBezTo>
                  <a:pt x="135" y="2261"/>
                  <a:pt x="157" y="2246"/>
                  <a:pt x="181" y="2236"/>
                </a:cubicBezTo>
                <a:cubicBezTo>
                  <a:pt x="196" y="2229"/>
                  <a:pt x="197" y="2221"/>
                  <a:pt x="192" y="2209"/>
                </a:cubicBezTo>
                <a:close/>
                <a:moveTo>
                  <a:pt x="98" y="1918"/>
                </a:moveTo>
                <a:cubicBezTo>
                  <a:pt x="133" y="1910"/>
                  <a:pt x="167" y="1902"/>
                  <a:pt x="202" y="1892"/>
                </a:cubicBezTo>
                <a:cubicBezTo>
                  <a:pt x="207" y="1891"/>
                  <a:pt x="210" y="1880"/>
                  <a:pt x="215" y="1871"/>
                </a:cubicBezTo>
                <a:cubicBezTo>
                  <a:pt x="171" y="1875"/>
                  <a:pt x="119" y="1896"/>
                  <a:pt x="98" y="1918"/>
                </a:cubicBezTo>
                <a:close/>
                <a:moveTo>
                  <a:pt x="131" y="2369"/>
                </a:moveTo>
                <a:cubicBezTo>
                  <a:pt x="157" y="2354"/>
                  <a:pt x="183" y="2338"/>
                  <a:pt x="212" y="2321"/>
                </a:cubicBezTo>
                <a:cubicBezTo>
                  <a:pt x="211" y="2317"/>
                  <a:pt x="209" y="2311"/>
                  <a:pt x="207" y="2304"/>
                </a:cubicBezTo>
                <a:cubicBezTo>
                  <a:pt x="172" y="2310"/>
                  <a:pt x="136" y="2343"/>
                  <a:pt x="131" y="2369"/>
                </a:cubicBezTo>
                <a:close/>
                <a:moveTo>
                  <a:pt x="872" y="398"/>
                </a:moveTo>
                <a:cubicBezTo>
                  <a:pt x="858" y="374"/>
                  <a:pt x="836" y="366"/>
                  <a:pt x="812" y="375"/>
                </a:cubicBezTo>
                <a:cubicBezTo>
                  <a:pt x="792" y="383"/>
                  <a:pt x="784" y="398"/>
                  <a:pt x="788" y="418"/>
                </a:cubicBezTo>
                <a:cubicBezTo>
                  <a:pt x="822" y="391"/>
                  <a:pt x="823" y="391"/>
                  <a:pt x="872" y="398"/>
                </a:cubicBezTo>
                <a:close/>
                <a:moveTo>
                  <a:pt x="204" y="1902"/>
                </a:moveTo>
                <a:cubicBezTo>
                  <a:pt x="161" y="1909"/>
                  <a:pt x="121" y="1919"/>
                  <a:pt x="91" y="1950"/>
                </a:cubicBezTo>
                <a:cubicBezTo>
                  <a:pt x="123" y="1942"/>
                  <a:pt x="154" y="1932"/>
                  <a:pt x="187" y="1925"/>
                </a:cubicBezTo>
                <a:cubicBezTo>
                  <a:pt x="200" y="1923"/>
                  <a:pt x="206" y="1919"/>
                  <a:pt x="204" y="1902"/>
                </a:cubicBezTo>
                <a:close/>
                <a:moveTo>
                  <a:pt x="1001" y="1675"/>
                </a:moveTo>
                <a:cubicBezTo>
                  <a:pt x="991" y="1680"/>
                  <a:pt x="981" y="1689"/>
                  <a:pt x="973" y="1688"/>
                </a:cubicBezTo>
                <a:cubicBezTo>
                  <a:pt x="955" y="1686"/>
                  <a:pt x="968" y="1672"/>
                  <a:pt x="967" y="1663"/>
                </a:cubicBezTo>
                <a:cubicBezTo>
                  <a:pt x="949" y="1673"/>
                  <a:pt x="942" y="1689"/>
                  <a:pt x="951" y="1702"/>
                </a:cubicBezTo>
                <a:cubicBezTo>
                  <a:pt x="960" y="1717"/>
                  <a:pt x="981" y="1722"/>
                  <a:pt x="994" y="1712"/>
                </a:cubicBezTo>
                <a:cubicBezTo>
                  <a:pt x="1009" y="1702"/>
                  <a:pt x="1010" y="1687"/>
                  <a:pt x="1001" y="1675"/>
                </a:cubicBezTo>
                <a:close/>
                <a:moveTo>
                  <a:pt x="230" y="2394"/>
                </a:moveTo>
                <a:cubicBezTo>
                  <a:pt x="190" y="2416"/>
                  <a:pt x="166" y="2449"/>
                  <a:pt x="168" y="2476"/>
                </a:cubicBezTo>
                <a:cubicBezTo>
                  <a:pt x="187" y="2458"/>
                  <a:pt x="206" y="2438"/>
                  <a:pt x="227" y="2421"/>
                </a:cubicBezTo>
                <a:cubicBezTo>
                  <a:pt x="237" y="2412"/>
                  <a:pt x="237" y="2405"/>
                  <a:pt x="230" y="2394"/>
                </a:cubicBezTo>
                <a:close/>
                <a:moveTo>
                  <a:pt x="1013" y="2443"/>
                </a:moveTo>
                <a:cubicBezTo>
                  <a:pt x="1019" y="2454"/>
                  <a:pt x="1022" y="2467"/>
                  <a:pt x="1031" y="2475"/>
                </a:cubicBezTo>
                <a:cubicBezTo>
                  <a:pt x="1058" y="2501"/>
                  <a:pt x="1075" y="2532"/>
                  <a:pt x="1088" y="2566"/>
                </a:cubicBezTo>
                <a:cubicBezTo>
                  <a:pt x="1088" y="2567"/>
                  <a:pt x="1090" y="2566"/>
                  <a:pt x="1091" y="2567"/>
                </a:cubicBezTo>
                <a:cubicBezTo>
                  <a:pt x="1095" y="2532"/>
                  <a:pt x="1058" y="2470"/>
                  <a:pt x="1013" y="2443"/>
                </a:cubicBezTo>
                <a:close/>
                <a:moveTo>
                  <a:pt x="1224" y="3134"/>
                </a:moveTo>
                <a:cubicBezTo>
                  <a:pt x="1231" y="3128"/>
                  <a:pt x="1242" y="3123"/>
                  <a:pt x="1242" y="3116"/>
                </a:cubicBezTo>
                <a:cubicBezTo>
                  <a:pt x="1245" y="3093"/>
                  <a:pt x="1234" y="3075"/>
                  <a:pt x="1216" y="3053"/>
                </a:cubicBezTo>
                <a:cubicBezTo>
                  <a:pt x="1212" y="3066"/>
                  <a:pt x="1205" y="3075"/>
                  <a:pt x="1207" y="3083"/>
                </a:cubicBezTo>
                <a:cubicBezTo>
                  <a:pt x="1210" y="3099"/>
                  <a:pt x="1217" y="3115"/>
                  <a:pt x="1224" y="3134"/>
                </a:cubicBezTo>
                <a:close/>
                <a:moveTo>
                  <a:pt x="1410" y="2732"/>
                </a:moveTo>
                <a:cubicBezTo>
                  <a:pt x="1430" y="2750"/>
                  <a:pt x="1421" y="2786"/>
                  <a:pt x="1454" y="2801"/>
                </a:cubicBezTo>
                <a:cubicBezTo>
                  <a:pt x="1456" y="2774"/>
                  <a:pt x="1447" y="2754"/>
                  <a:pt x="1438" y="2734"/>
                </a:cubicBezTo>
                <a:cubicBezTo>
                  <a:pt x="1431" y="2718"/>
                  <a:pt x="1422" y="2719"/>
                  <a:pt x="1410" y="2732"/>
                </a:cubicBezTo>
                <a:close/>
                <a:moveTo>
                  <a:pt x="1118" y="2843"/>
                </a:moveTo>
                <a:cubicBezTo>
                  <a:pt x="1124" y="2839"/>
                  <a:pt x="1134" y="2837"/>
                  <a:pt x="1137" y="2831"/>
                </a:cubicBezTo>
                <a:cubicBezTo>
                  <a:pt x="1151" y="2808"/>
                  <a:pt x="1148" y="2782"/>
                  <a:pt x="1129" y="2763"/>
                </a:cubicBezTo>
                <a:cubicBezTo>
                  <a:pt x="1125" y="2773"/>
                  <a:pt x="1120" y="2782"/>
                  <a:pt x="1119" y="2790"/>
                </a:cubicBezTo>
                <a:cubicBezTo>
                  <a:pt x="1117" y="2806"/>
                  <a:pt x="1118" y="2822"/>
                  <a:pt x="1118" y="2843"/>
                </a:cubicBezTo>
                <a:close/>
                <a:moveTo>
                  <a:pt x="940" y="2105"/>
                </a:moveTo>
                <a:cubicBezTo>
                  <a:pt x="938" y="2107"/>
                  <a:pt x="937" y="2109"/>
                  <a:pt x="935" y="2111"/>
                </a:cubicBezTo>
                <a:cubicBezTo>
                  <a:pt x="948" y="2137"/>
                  <a:pt x="961" y="2164"/>
                  <a:pt x="990" y="2178"/>
                </a:cubicBezTo>
                <a:cubicBezTo>
                  <a:pt x="995" y="2181"/>
                  <a:pt x="1002" y="2179"/>
                  <a:pt x="1008" y="2179"/>
                </a:cubicBezTo>
                <a:cubicBezTo>
                  <a:pt x="1005" y="2174"/>
                  <a:pt x="1002" y="2169"/>
                  <a:pt x="999" y="2164"/>
                </a:cubicBezTo>
                <a:cubicBezTo>
                  <a:pt x="986" y="2149"/>
                  <a:pt x="973" y="2134"/>
                  <a:pt x="959" y="2119"/>
                </a:cubicBezTo>
                <a:cubicBezTo>
                  <a:pt x="954" y="2114"/>
                  <a:pt x="946" y="2110"/>
                  <a:pt x="940" y="2105"/>
                </a:cubicBezTo>
                <a:close/>
                <a:moveTo>
                  <a:pt x="112" y="2310"/>
                </a:moveTo>
                <a:cubicBezTo>
                  <a:pt x="140" y="2294"/>
                  <a:pt x="163" y="2279"/>
                  <a:pt x="188" y="2267"/>
                </a:cubicBezTo>
                <a:cubicBezTo>
                  <a:pt x="202" y="2260"/>
                  <a:pt x="202" y="2253"/>
                  <a:pt x="195" y="2240"/>
                </a:cubicBezTo>
                <a:cubicBezTo>
                  <a:pt x="163" y="2257"/>
                  <a:pt x="131" y="2273"/>
                  <a:pt x="112" y="2310"/>
                </a:cubicBezTo>
                <a:close/>
                <a:moveTo>
                  <a:pt x="84" y="2120"/>
                </a:moveTo>
                <a:cubicBezTo>
                  <a:pt x="117" y="2106"/>
                  <a:pt x="146" y="2094"/>
                  <a:pt x="175" y="2080"/>
                </a:cubicBezTo>
                <a:cubicBezTo>
                  <a:pt x="180" y="2078"/>
                  <a:pt x="183" y="2071"/>
                  <a:pt x="187" y="2066"/>
                </a:cubicBezTo>
                <a:cubicBezTo>
                  <a:pt x="186" y="2065"/>
                  <a:pt x="184" y="2063"/>
                  <a:pt x="182" y="2062"/>
                </a:cubicBezTo>
                <a:cubicBezTo>
                  <a:pt x="145" y="2071"/>
                  <a:pt x="109" y="2083"/>
                  <a:pt x="84" y="2120"/>
                </a:cubicBezTo>
                <a:close/>
                <a:moveTo>
                  <a:pt x="83" y="1982"/>
                </a:moveTo>
                <a:cubicBezTo>
                  <a:pt x="119" y="1972"/>
                  <a:pt x="153" y="1963"/>
                  <a:pt x="187" y="1953"/>
                </a:cubicBezTo>
                <a:cubicBezTo>
                  <a:pt x="192" y="1951"/>
                  <a:pt x="195" y="1945"/>
                  <a:pt x="200" y="1940"/>
                </a:cubicBezTo>
                <a:cubicBezTo>
                  <a:pt x="198" y="1939"/>
                  <a:pt x="197" y="1937"/>
                  <a:pt x="195" y="1935"/>
                </a:cubicBezTo>
                <a:cubicBezTo>
                  <a:pt x="155" y="1942"/>
                  <a:pt x="114" y="1949"/>
                  <a:pt x="83" y="1982"/>
                </a:cubicBezTo>
                <a:close/>
                <a:moveTo>
                  <a:pt x="705" y="2947"/>
                </a:moveTo>
                <a:cubicBezTo>
                  <a:pt x="702" y="2946"/>
                  <a:pt x="700" y="2946"/>
                  <a:pt x="697" y="2946"/>
                </a:cubicBezTo>
                <a:cubicBezTo>
                  <a:pt x="694" y="2963"/>
                  <a:pt x="690" y="2980"/>
                  <a:pt x="687" y="2997"/>
                </a:cubicBezTo>
                <a:cubicBezTo>
                  <a:pt x="684" y="3019"/>
                  <a:pt x="685" y="3019"/>
                  <a:pt x="709" y="3020"/>
                </a:cubicBezTo>
                <a:cubicBezTo>
                  <a:pt x="716" y="2995"/>
                  <a:pt x="719" y="2970"/>
                  <a:pt x="705" y="2947"/>
                </a:cubicBezTo>
                <a:close/>
                <a:moveTo>
                  <a:pt x="1291" y="666"/>
                </a:moveTo>
                <a:cubicBezTo>
                  <a:pt x="1282" y="704"/>
                  <a:pt x="1291" y="744"/>
                  <a:pt x="1310" y="755"/>
                </a:cubicBezTo>
                <a:cubicBezTo>
                  <a:pt x="1319" y="723"/>
                  <a:pt x="1314" y="695"/>
                  <a:pt x="1291" y="666"/>
                </a:cubicBezTo>
                <a:close/>
                <a:moveTo>
                  <a:pt x="1117" y="579"/>
                </a:moveTo>
                <a:cubicBezTo>
                  <a:pt x="1131" y="604"/>
                  <a:pt x="1136" y="630"/>
                  <a:pt x="1123" y="659"/>
                </a:cubicBezTo>
                <a:cubicBezTo>
                  <a:pt x="1145" y="653"/>
                  <a:pt x="1154" y="641"/>
                  <a:pt x="1155" y="623"/>
                </a:cubicBezTo>
                <a:cubicBezTo>
                  <a:pt x="1157" y="605"/>
                  <a:pt x="1143" y="588"/>
                  <a:pt x="1117" y="579"/>
                </a:cubicBezTo>
                <a:close/>
                <a:moveTo>
                  <a:pt x="618" y="2887"/>
                </a:moveTo>
                <a:cubicBezTo>
                  <a:pt x="602" y="2873"/>
                  <a:pt x="594" y="2874"/>
                  <a:pt x="584" y="2886"/>
                </a:cubicBezTo>
                <a:cubicBezTo>
                  <a:pt x="577" y="2894"/>
                  <a:pt x="569" y="2902"/>
                  <a:pt x="559" y="2908"/>
                </a:cubicBezTo>
                <a:cubicBezTo>
                  <a:pt x="546" y="2915"/>
                  <a:pt x="546" y="2923"/>
                  <a:pt x="557" y="2936"/>
                </a:cubicBezTo>
                <a:cubicBezTo>
                  <a:pt x="577" y="2920"/>
                  <a:pt x="597" y="2904"/>
                  <a:pt x="618" y="2887"/>
                </a:cubicBezTo>
                <a:close/>
                <a:moveTo>
                  <a:pt x="527" y="2700"/>
                </a:moveTo>
                <a:cubicBezTo>
                  <a:pt x="517" y="2698"/>
                  <a:pt x="508" y="2693"/>
                  <a:pt x="501" y="2695"/>
                </a:cubicBezTo>
                <a:cubicBezTo>
                  <a:pt x="484" y="2702"/>
                  <a:pt x="467" y="2711"/>
                  <a:pt x="447" y="2720"/>
                </a:cubicBezTo>
                <a:cubicBezTo>
                  <a:pt x="451" y="2724"/>
                  <a:pt x="457" y="2732"/>
                  <a:pt x="464" y="2733"/>
                </a:cubicBezTo>
                <a:cubicBezTo>
                  <a:pt x="488" y="2734"/>
                  <a:pt x="510" y="2726"/>
                  <a:pt x="527" y="2700"/>
                </a:cubicBezTo>
                <a:close/>
                <a:moveTo>
                  <a:pt x="928" y="2525"/>
                </a:moveTo>
                <a:cubicBezTo>
                  <a:pt x="901" y="2510"/>
                  <a:pt x="877" y="2497"/>
                  <a:pt x="852" y="2483"/>
                </a:cubicBezTo>
                <a:cubicBezTo>
                  <a:pt x="850" y="2485"/>
                  <a:pt x="844" y="2488"/>
                  <a:pt x="839" y="2492"/>
                </a:cubicBezTo>
                <a:cubicBezTo>
                  <a:pt x="839" y="2494"/>
                  <a:pt x="839" y="2496"/>
                  <a:pt x="839" y="2498"/>
                </a:cubicBezTo>
                <a:cubicBezTo>
                  <a:pt x="863" y="2510"/>
                  <a:pt x="887" y="2522"/>
                  <a:pt x="911" y="2533"/>
                </a:cubicBezTo>
                <a:cubicBezTo>
                  <a:pt x="920" y="2537"/>
                  <a:pt x="928" y="2535"/>
                  <a:pt x="928" y="2525"/>
                </a:cubicBezTo>
                <a:close/>
                <a:moveTo>
                  <a:pt x="1074" y="803"/>
                </a:moveTo>
                <a:cubicBezTo>
                  <a:pt x="1072" y="817"/>
                  <a:pt x="1073" y="831"/>
                  <a:pt x="1068" y="843"/>
                </a:cubicBezTo>
                <a:cubicBezTo>
                  <a:pt x="1063" y="854"/>
                  <a:pt x="1052" y="863"/>
                  <a:pt x="1043" y="873"/>
                </a:cubicBezTo>
                <a:cubicBezTo>
                  <a:pt x="1065" y="877"/>
                  <a:pt x="1085" y="868"/>
                  <a:pt x="1092" y="850"/>
                </a:cubicBezTo>
                <a:cubicBezTo>
                  <a:pt x="1099" y="832"/>
                  <a:pt x="1092" y="815"/>
                  <a:pt x="1074" y="803"/>
                </a:cubicBezTo>
                <a:close/>
                <a:moveTo>
                  <a:pt x="638" y="912"/>
                </a:moveTo>
                <a:cubicBezTo>
                  <a:pt x="627" y="902"/>
                  <a:pt x="613" y="894"/>
                  <a:pt x="606" y="882"/>
                </a:cubicBezTo>
                <a:cubicBezTo>
                  <a:pt x="599" y="870"/>
                  <a:pt x="598" y="854"/>
                  <a:pt x="594" y="839"/>
                </a:cubicBezTo>
                <a:cubicBezTo>
                  <a:pt x="577" y="857"/>
                  <a:pt x="576" y="875"/>
                  <a:pt x="590" y="897"/>
                </a:cubicBezTo>
                <a:cubicBezTo>
                  <a:pt x="603" y="916"/>
                  <a:pt x="618" y="920"/>
                  <a:pt x="638" y="912"/>
                </a:cubicBezTo>
                <a:close/>
                <a:moveTo>
                  <a:pt x="634" y="2966"/>
                </a:moveTo>
                <a:cubicBezTo>
                  <a:pt x="631" y="2949"/>
                  <a:pt x="629" y="2933"/>
                  <a:pt x="624" y="2918"/>
                </a:cubicBezTo>
                <a:cubicBezTo>
                  <a:pt x="623" y="2914"/>
                  <a:pt x="613" y="2908"/>
                  <a:pt x="609" y="2909"/>
                </a:cubicBezTo>
                <a:cubicBezTo>
                  <a:pt x="602" y="2911"/>
                  <a:pt x="594" y="2916"/>
                  <a:pt x="599" y="2928"/>
                </a:cubicBezTo>
                <a:cubicBezTo>
                  <a:pt x="601" y="2934"/>
                  <a:pt x="603" y="2940"/>
                  <a:pt x="603" y="2947"/>
                </a:cubicBezTo>
                <a:cubicBezTo>
                  <a:pt x="603" y="2966"/>
                  <a:pt x="614" y="2969"/>
                  <a:pt x="634" y="2966"/>
                </a:cubicBezTo>
                <a:close/>
                <a:moveTo>
                  <a:pt x="798" y="2983"/>
                </a:moveTo>
                <a:cubicBezTo>
                  <a:pt x="836" y="2974"/>
                  <a:pt x="853" y="2951"/>
                  <a:pt x="850" y="2918"/>
                </a:cubicBezTo>
                <a:cubicBezTo>
                  <a:pt x="844" y="2918"/>
                  <a:pt x="837" y="2917"/>
                  <a:pt x="830" y="2917"/>
                </a:cubicBezTo>
                <a:cubicBezTo>
                  <a:pt x="829" y="2936"/>
                  <a:pt x="823" y="2950"/>
                  <a:pt x="808" y="2961"/>
                </a:cubicBezTo>
                <a:cubicBezTo>
                  <a:pt x="803" y="2964"/>
                  <a:pt x="802" y="2973"/>
                  <a:pt x="798" y="2983"/>
                </a:cubicBezTo>
                <a:close/>
                <a:moveTo>
                  <a:pt x="122" y="2338"/>
                </a:moveTo>
                <a:cubicBezTo>
                  <a:pt x="147" y="2324"/>
                  <a:pt x="168" y="2310"/>
                  <a:pt x="191" y="2299"/>
                </a:cubicBezTo>
                <a:cubicBezTo>
                  <a:pt x="207" y="2293"/>
                  <a:pt x="207" y="2285"/>
                  <a:pt x="199" y="2272"/>
                </a:cubicBezTo>
                <a:cubicBezTo>
                  <a:pt x="169" y="2288"/>
                  <a:pt x="139" y="2302"/>
                  <a:pt x="122" y="2338"/>
                </a:cubicBezTo>
                <a:close/>
                <a:moveTo>
                  <a:pt x="98" y="1890"/>
                </a:moveTo>
                <a:cubicBezTo>
                  <a:pt x="134" y="1881"/>
                  <a:pt x="172" y="1871"/>
                  <a:pt x="210" y="1859"/>
                </a:cubicBezTo>
                <a:cubicBezTo>
                  <a:pt x="215" y="1858"/>
                  <a:pt x="217" y="1850"/>
                  <a:pt x="222" y="1843"/>
                </a:cubicBezTo>
                <a:cubicBezTo>
                  <a:pt x="181" y="1845"/>
                  <a:pt x="116" y="1871"/>
                  <a:pt x="98" y="1890"/>
                </a:cubicBezTo>
                <a:close/>
                <a:moveTo>
                  <a:pt x="850" y="951"/>
                </a:moveTo>
                <a:cubicBezTo>
                  <a:pt x="829" y="967"/>
                  <a:pt x="807" y="975"/>
                  <a:pt x="781" y="967"/>
                </a:cubicBezTo>
                <a:cubicBezTo>
                  <a:pt x="790" y="991"/>
                  <a:pt x="801" y="998"/>
                  <a:pt x="817" y="995"/>
                </a:cubicBezTo>
                <a:cubicBezTo>
                  <a:pt x="837" y="990"/>
                  <a:pt x="851" y="972"/>
                  <a:pt x="850" y="951"/>
                </a:cubicBezTo>
                <a:close/>
                <a:moveTo>
                  <a:pt x="1056" y="2563"/>
                </a:moveTo>
                <a:cubicBezTo>
                  <a:pt x="1063" y="2519"/>
                  <a:pt x="1026" y="2499"/>
                  <a:pt x="1006" y="2470"/>
                </a:cubicBezTo>
                <a:cubicBezTo>
                  <a:pt x="1005" y="2511"/>
                  <a:pt x="1041" y="2531"/>
                  <a:pt x="1056" y="2563"/>
                </a:cubicBezTo>
                <a:close/>
                <a:moveTo>
                  <a:pt x="184" y="2118"/>
                </a:moveTo>
                <a:cubicBezTo>
                  <a:pt x="150" y="2134"/>
                  <a:pt x="118" y="2151"/>
                  <a:pt x="100" y="2186"/>
                </a:cubicBezTo>
                <a:cubicBezTo>
                  <a:pt x="125" y="2171"/>
                  <a:pt x="149" y="2156"/>
                  <a:pt x="174" y="2144"/>
                </a:cubicBezTo>
                <a:cubicBezTo>
                  <a:pt x="186" y="2138"/>
                  <a:pt x="189" y="2132"/>
                  <a:pt x="184" y="2118"/>
                </a:cubicBezTo>
                <a:close/>
                <a:moveTo>
                  <a:pt x="189" y="2176"/>
                </a:moveTo>
                <a:cubicBezTo>
                  <a:pt x="156" y="2193"/>
                  <a:pt x="125" y="2208"/>
                  <a:pt x="108" y="2243"/>
                </a:cubicBezTo>
                <a:cubicBezTo>
                  <a:pt x="132" y="2230"/>
                  <a:pt x="153" y="2216"/>
                  <a:pt x="176" y="2205"/>
                </a:cubicBezTo>
                <a:cubicBezTo>
                  <a:pt x="189" y="2199"/>
                  <a:pt x="195" y="2193"/>
                  <a:pt x="189" y="2176"/>
                </a:cubicBezTo>
                <a:close/>
                <a:moveTo>
                  <a:pt x="550" y="584"/>
                </a:moveTo>
                <a:cubicBezTo>
                  <a:pt x="530" y="594"/>
                  <a:pt x="518" y="609"/>
                  <a:pt x="520" y="632"/>
                </a:cubicBezTo>
                <a:cubicBezTo>
                  <a:pt x="522" y="652"/>
                  <a:pt x="532" y="667"/>
                  <a:pt x="552" y="676"/>
                </a:cubicBezTo>
                <a:cubicBezTo>
                  <a:pt x="537" y="645"/>
                  <a:pt x="535" y="615"/>
                  <a:pt x="550" y="584"/>
                </a:cubicBezTo>
                <a:close/>
                <a:moveTo>
                  <a:pt x="100" y="2154"/>
                </a:moveTo>
                <a:cubicBezTo>
                  <a:pt x="126" y="2140"/>
                  <a:pt x="152" y="2126"/>
                  <a:pt x="178" y="2111"/>
                </a:cubicBezTo>
                <a:cubicBezTo>
                  <a:pt x="182" y="2108"/>
                  <a:pt x="184" y="2099"/>
                  <a:pt x="187" y="2093"/>
                </a:cubicBezTo>
                <a:cubicBezTo>
                  <a:pt x="185" y="2092"/>
                  <a:pt x="184" y="2091"/>
                  <a:pt x="182" y="2090"/>
                </a:cubicBezTo>
                <a:cubicBezTo>
                  <a:pt x="149" y="2105"/>
                  <a:pt x="117" y="2120"/>
                  <a:pt x="100" y="2154"/>
                </a:cubicBezTo>
                <a:close/>
                <a:moveTo>
                  <a:pt x="1598" y="159"/>
                </a:moveTo>
                <a:cubicBezTo>
                  <a:pt x="1633" y="169"/>
                  <a:pt x="1664" y="160"/>
                  <a:pt x="1678" y="136"/>
                </a:cubicBezTo>
                <a:cubicBezTo>
                  <a:pt x="1649" y="133"/>
                  <a:pt x="1622" y="136"/>
                  <a:pt x="1598" y="159"/>
                </a:cubicBezTo>
                <a:close/>
                <a:moveTo>
                  <a:pt x="1300" y="1313"/>
                </a:moveTo>
                <a:cubicBezTo>
                  <a:pt x="1282" y="1342"/>
                  <a:pt x="1275" y="1373"/>
                  <a:pt x="1281" y="1407"/>
                </a:cubicBezTo>
                <a:cubicBezTo>
                  <a:pt x="1299" y="1378"/>
                  <a:pt x="1306" y="1347"/>
                  <a:pt x="1300" y="1313"/>
                </a:cubicBezTo>
                <a:close/>
                <a:moveTo>
                  <a:pt x="1359" y="622"/>
                </a:moveTo>
                <a:cubicBezTo>
                  <a:pt x="1329" y="606"/>
                  <a:pt x="1291" y="611"/>
                  <a:pt x="1276" y="631"/>
                </a:cubicBezTo>
                <a:cubicBezTo>
                  <a:pt x="1305" y="640"/>
                  <a:pt x="1331" y="638"/>
                  <a:pt x="1359" y="622"/>
                </a:cubicBezTo>
                <a:close/>
                <a:moveTo>
                  <a:pt x="911" y="3100"/>
                </a:moveTo>
                <a:cubicBezTo>
                  <a:pt x="911" y="3078"/>
                  <a:pt x="911" y="3056"/>
                  <a:pt x="911" y="3034"/>
                </a:cubicBezTo>
                <a:cubicBezTo>
                  <a:pt x="893" y="3036"/>
                  <a:pt x="887" y="3043"/>
                  <a:pt x="890" y="3057"/>
                </a:cubicBezTo>
                <a:cubicBezTo>
                  <a:pt x="891" y="3064"/>
                  <a:pt x="891" y="3072"/>
                  <a:pt x="889" y="3078"/>
                </a:cubicBezTo>
                <a:cubicBezTo>
                  <a:pt x="885" y="3094"/>
                  <a:pt x="892" y="3099"/>
                  <a:pt x="911" y="3100"/>
                </a:cubicBezTo>
                <a:close/>
                <a:moveTo>
                  <a:pt x="1087" y="2893"/>
                </a:moveTo>
                <a:cubicBezTo>
                  <a:pt x="1047" y="2932"/>
                  <a:pt x="1050" y="2929"/>
                  <a:pt x="1065" y="2956"/>
                </a:cubicBezTo>
                <a:cubicBezTo>
                  <a:pt x="1075" y="2943"/>
                  <a:pt x="1085" y="2930"/>
                  <a:pt x="1094" y="2918"/>
                </a:cubicBezTo>
                <a:cubicBezTo>
                  <a:pt x="1103" y="2906"/>
                  <a:pt x="1099" y="2898"/>
                  <a:pt x="1087" y="2893"/>
                </a:cubicBezTo>
                <a:close/>
                <a:moveTo>
                  <a:pt x="317" y="1530"/>
                </a:moveTo>
                <a:cubicBezTo>
                  <a:pt x="308" y="1521"/>
                  <a:pt x="303" y="1513"/>
                  <a:pt x="296" y="1510"/>
                </a:cubicBezTo>
                <a:cubicBezTo>
                  <a:pt x="283" y="1506"/>
                  <a:pt x="269" y="1504"/>
                  <a:pt x="253" y="1500"/>
                </a:cubicBezTo>
                <a:cubicBezTo>
                  <a:pt x="244" y="1508"/>
                  <a:pt x="247" y="1516"/>
                  <a:pt x="258" y="1524"/>
                </a:cubicBezTo>
                <a:cubicBezTo>
                  <a:pt x="274" y="1535"/>
                  <a:pt x="292" y="1537"/>
                  <a:pt x="317" y="1530"/>
                </a:cubicBezTo>
                <a:close/>
                <a:moveTo>
                  <a:pt x="1288" y="2898"/>
                </a:moveTo>
                <a:cubicBezTo>
                  <a:pt x="1304" y="2877"/>
                  <a:pt x="1310" y="2856"/>
                  <a:pt x="1307" y="2833"/>
                </a:cubicBezTo>
                <a:cubicBezTo>
                  <a:pt x="1307" y="2829"/>
                  <a:pt x="1303" y="2825"/>
                  <a:pt x="1300" y="2823"/>
                </a:cubicBezTo>
                <a:cubicBezTo>
                  <a:pt x="1298" y="2822"/>
                  <a:pt x="1291" y="2826"/>
                  <a:pt x="1291" y="2828"/>
                </a:cubicBezTo>
                <a:cubicBezTo>
                  <a:pt x="1287" y="2850"/>
                  <a:pt x="1276" y="2872"/>
                  <a:pt x="1288" y="2898"/>
                </a:cubicBezTo>
                <a:close/>
                <a:moveTo>
                  <a:pt x="1535" y="318"/>
                </a:moveTo>
                <a:cubicBezTo>
                  <a:pt x="1532" y="345"/>
                  <a:pt x="1543" y="375"/>
                  <a:pt x="1508" y="396"/>
                </a:cubicBezTo>
                <a:cubicBezTo>
                  <a:pt x="1530" y="396"/>
                  <a:pt x="1543" y="391"/>
                  <a:pt x="1550" y="377"/>
                </a:cubicBezTo>
                <a:cubicBezTo>
                  <a:pt x="1561" y="355"/>
                  <a:pt x="1547" y="337"/>
                  <a:pt x="1535" y="318"/>
                </a:cubicBezTo>
                <a:close/>
                <a:moveTo>
                  <a:pt x="183" y="2494"/>
                </a:moveTo>
                <a:cubicBezTo>
                  <a:pt x="200" y="2480"/>
                  <a:pt x="217" y="2464"/>
                  <a:pt x="235" y="2451"/>
                </a:cubicBezTo>
                <a:cubicBezTo>
                  <a:pt x="246" y="2442"/>
                  <a:pt x="245" y="2436"/>
                  <a:pt x="236" y="2426"/>
                </a:cubicBezTo>
                <a:cubicBezTo>
                  <a:pt x="213" y="2445"/>
                  <a:pt x="190" y="2462"/>
                  <a:pt x="183" y="2494"/>
                </a:cubicBezTo>
                <a:close/>
                <a:moveTo>
                  <a:pt x="190" y="2156"/>
                </a:moveTo>
                <a:cubicBezTo>
                  <a:pt x="188" y="2155"/>
                  <a:pt x="186" y="2153"/>
                  <a:pt x="184" y="2152"/>
                </a:cubicBezTo>
                <a:cubicBezTo>
                  <a:pt x="152" y="2164"/>
                  <a:pt x="122" y="2178"/>
                  <a:pt x="107" y="2212"/>
                </a:cubicBezTo>
                <a:cubicBezTo>
                  <a:pt x="133" y="2198"/>
                  <a:pt x="157" y="2184"/>
                  <a:pt x="182" y="2170"/>
                </a:cubicBezTo>
                <a:cubicBezTo>
                  <a:pt x="186" y="2167"/>
                  <a:pt x="187" y="2161"/>
                  <a:pt x="190" y="2156"/>
                </a:cubicBezTo>
                <a:close/>
                <a:moveTo>
                  <a:pt x="611" y="775"/>
                </a:moveTo>
                <a:cubicBezTo>
                  <a:pt x="582" y="763"/>
                  <a:pt x="565" y="741"/>
                  <a:pt x="558" y="711"/>
                </a:cubicBezTo>
                <a:cubicBezTo>
                  <a:pt x="550" y="728"/>
                  <a:pt x="548" y="745"/>
                  <a:pt x="559" y="760"/>
                </a:cubicBezTo>
                <a:cubicBezTo>
                  <a:pt x="572" y="777"/>
                  <a:pt x="591" y="778"/>
                  <a:pt x="611" y="775"/>
                </a:cubicBezTo>
                <a:close/>
                <a:moveTo>
                  <a:pt x="963" y="203"/>
                </a:moveTo>
                <a:cubicBezTo>
                  <a:pt x="948" y="209"/>
                  <a:pt x="931" y="217"/>
                  <a:pt x="928" y="238"/>
                </a:cubicBezTo>
                <a:cubicBezTo>
                  <a:pt x="925" y="254"/>
                  <a:pt x="933" y="267"/>
                  <a:pt x="941" y="275"/>
                </a:cubicBezTo>
                <a:cubicBezTo>
                  <a:pt x="949" y="251"/>
                  <a:pt x="956" y="227"/>
                  <a:pt x="963" y="203"/>
                </a:cubicBezTo>
                <a:close/>
                <a:moveTo>
                  <a:pt x="1323" y="3119"/>
                </a:moveTo>
                <a:cubicBezTo>
                  <a:pt x="1347" y="3109"/>
                  <a:pt x="1348" y="3109"/>
                  <a:pt x="1335" y="3088"/>
                </a:cubicBezTo>
                <a:cubicBezTo>
                  <a:pt x="1330" y="3081"/>
                  <a:pt x="1325" y="3073"/>
                  <a:pt x="1321" y="3066"/>
                </a:cubicBezTo>
                <a:cubicBezTo>
                  <a:pt x="1298" y="3079"/>
                  <a:pt x="1298" y="3081"/>
                  <a:pt x="1323" y="3119"/>
                </a:cubicBezTo>
                <a:close/>
                <a:moveTo>
                  <a:pt x="1050" y="2744"/>
                </a:moveTo>
                <a:cubicBezTo>
                  <a:pt x="1049" y="2742"/>
                  <a:pt x="1048" y="2739"/>
                  <a:pt x="1048" y="2737"/>
                </a:cubicBezTo>
                <a:cubicBezTo>
                  <a:pt x="1041" y="2737"/>
                  <a:pt x="1033" y="2733"/>
                  <a:pt x="1029" y="2736"/>
                </a:cubicBezTo>
                <a:cubicBezTo>
                  <a:pt x="1005" y="2756"/>
                  <a:pt x="994" y="2757"/>
                  <a:pt x="1003" y="2787"/>
                </a:cubicBezTo>
                <a:cubicBezTo>
                  <a:pt x="1019" y="2772"/>
                  <a:pt x="1035" y="2758"/>
                  <a:pt x="1050" y="2744"/>
                </a:cubicBezTo>
                <a:close/>
                <a:moveTo>
                  <a:pt x="217" y="2553"/>
                </a:moveTo>
                <a:cubicBezTo>
                  <a:pt x="223" y="2545"/>
                  <a:pt x="229" y="2537"/>
                  <a:pt x="235" y="2531"/>
                </a:cubicBezTo>
                <a:cubicBezTo>
                  <a:pt x="242" y="2524"/>
                  <a:pt x="248" y="2516"/>
                  <a:pt x="256" y="2512"/>
                </a:cubicBezTo>
                <a:cubicBezTo>
                  <a:pt x="270" y="2503"/>
                  <a:pt x="266" y="2496"/>
                  <a:pt x="258" y="2486"/>
                </a:cubicBezTo>
                <a:cubicBezTo>
                  <a:pt x="230" y="2501"/>
                  <a:pt x="212" y="2529"/>
                  <a:pt x="217" y="2553"/>
                </a:cubicBezTo>
                <a:close/>
                <a:moveTo>
                  <a:pt x="351" y="1758"/>
                </a:moveTo>
                <a:cubicBezTo>
                  <a:pt x="352" y="1756"/>
                  <a:pt x="353" y="1754"/>
                  <a:pt x="354" y="1753"/>
                </a:cubicBezTo>
                <a:cubicBezTo>
                  <a:pt x="349" y="1749"/>
                  <a:pt x="344" y="1743"/>
                  <a:pt x="338" y="1741"/>
                </a:cubicBezTo>
                <a:cubicBezTo>
                  <a:pt x="329" y="1738"/>
                  <a:pt x="319" y="1739"/>
                  <a:pt x="310" y="1737"/>
                </a:cubicBezTo>
                <a:cubicBezTo>
                  <a:pt x="294" y="1735"/>
                  <a:pt x="289" y="1740"/>
                  <a:pt x="293" y="1758"/>
                </a:cubicBezTo>
                <a:cubicBezTo>
                  <a:pt x="312" y="1758"/>
                  <a:pt x="332" y="1758"/>
                  <a:pt x="351" y="1758"/>
                </a:cubicBezTo>
                <a:close/>
                <a:moveTo>
                  <a:pt x="1305" y="76"/>
                </a:moveTo>
                <a:cubicBezTo>
                  <a:pt x="1310" y="58"/>
                  <a:pt x="1309" y="42"/>
                  <a:pt x="1292" y="32"/>
                </a:cubicBezTo>
                <a:cubicBezTo>
                  <a:pt x="1279" y="23"/>
                  <a:pt x="1261" y="28"/>
                  <a:pt x="1245" y="44"/>
                </a:cubicBezTo>
                <a:cubicBezTo>
                  <a:pt x="1271" y="44"/>
                  <a:pt x="1294" y="49"/>
                  <a:pt x="1305" y="76"/>
                </a:cubicBezTo>
                <a:close/>
                <a:moveTo>
                  <a:pt x="782" y="3057"/>
                </a:moveTo>
                <a:cubicBezTo>
                  <a:pt x="784" y="3058"/>
                  <a:pt x="785" y="3060"/>
                  <a:pt x="786" y="3062"/>
                </a:cubicBezTo>
                <a:cubicBezTo>
                  <a:pt x="791" y="3059"/>
                  <a:pt x="799" y="3059"/>
                  <a:pt x="801" y="3055"/>
                </a:cubicBezTo>
                <a:cubicBezTo>
                  <a:pt x="810" y="3041"/>
                  <a:pt x="805" y="3014"/>
                  <a:pt x="792" y="3001"/>
                </a:cubicBezTo>
                <a:cubicBezTo>
                  <a:pt x="763" y="3016"/>
                  <a:pt x="794" y="3039"/>
                  <a:pt x="782" y="3057"/>
                </a:cubicBezTo>
                <a:close/>
                <a:moveTo>
                  <a:pt x="673" y="2815"/>
                </a:moveTo>
                <a:cubicBezTo>
                  <a:pt x="644" y="2791"/>
                  <a:pt x="632" y="2828"/>
                  <a:pt x="608" y="2828"/>
                </a:cubicBezTo>
                <a:cubicBezTo>
                  <a:pt x="626" y="2846"/>
                  <a:pt x="647" y="2841"/>
                  <a:pt x="673" y="2815"/>
                </a:cubicBezTo>
                <a:close/>
                <a:moveTo>
                  <a:pt x="1557" y="3116"/>
                </a:moveTo>
                <a:cubicBezTo>
                  <a:pt x="1571" y="3093"/>
                  <a:pt x="1574" y="3073"/>
                  <a:pt x="1568" y="3049"/>
                </a:cubicBezTo>
                <a:cubicBezTo>
                  <a:pt x="1558" y="3054"/>
                  <a:pt x="1549" y="3058"/>
                  <a:pt x="1541" y="3062"/>
                </a:cubicBezTo>
                <a:cubicBezTo>
                  <a:pt x="1546" y="3080"/>
                  <a:pt x="1551" y="3096"/>
                  <a:pt x="1557" y="3116"/>
                </a:cubicBezTo>
                <a:close/>
                <a:moveTo>
                  <a:pt x="282" y="2537"/>
                </a:moveTo>
                <a:cubicBezTo>
                  <a:pt x="257" y="2553"/>
                  <a:pt x="240" y="2570"/>
                  <a:pt x="239" y="2601"/>
                </a:cubicBezTo>
                <a:cubicBezTo>
                  <a:pt x="257" y="2584"/>
                  <a:pt x="273" y="2569"/>
                  <a:pt x="290" y="2554"/>
                </a:cubicBezTo>
                <a:cubicBezTo>
                  <a:pt x="288" y="2550"/>
                  <a:pt x="286" y="2544"/>
                  <a:pt x="282" y="2537"/>
                </a:cubicBezTo>
                <a:close/>
                <a:moveTo>
                  <a:pt x="518" y="2913"/>
                </a:moveTo>
                <a:cubicBezTo>
                  <a:pt x="531" y="2916"/>
                  <a:pt x="539" y="2913"/>
                  <a:pt x="539" y="2898"/>
                </a:cubicBezTo>
                <a:cubicBezTo>
                  <a:pt x="539" y="2891"/>
                  <a:pt x="539" y="2885"/>
                  <a:pt x="540" y="2878"/>
                </a:cubicBezTo>
                <a:cubicBezTo>
                  <a:pt x="541" y="2862"/>
                  <a:pt x="534" y="2858"/>
                  <a:pt x="518" y="2863"/>
                </a:cubicBezTo>
                <a:cubicBezTo>
                  <a:pt x="518" y="2879"/>
                  <a:pt x="518" y="2895"/>
                  <a:pt x="518" y="2913"/>
                </a:cubicBezTo>
                <a:close/>
                <a:moveTo>
                  <a:pt x="590" y="2769"/>
                </a:moveTo>
                <a:cubicBezTo>
                  <a:pt x="563" y="2754"/>
                  <a:pt x="551" y="2787"/>
                  <a:pt x="528" y="2785"/>
                </a:cubicBezTo>
                <a:cubicBezTo>
                  <a:pt x="544" y="2806"/>
                  <a:pt x="573" y="2798"/>
                  <a:pt x="590" y="2769"/>
                </a:cubicBezTo>
                <a:close/>
                <a:moveTo>
                  <a:pt x="767" y="2850"/>
                </a:moveTo>
                <a:cubicBezTo>
                  <a:pt x="740" y="2822"/>
                  <a:pt x="727" y="2859"/>
                  <a:pt x="702" y="2858"/>
                </a:cubicBezTo>
                <a:cubicBezTo>
                  <a:pt x="728" y="2875"/>
                  <a:pt x="747" y="2871"/>
                  <a:pt x="767" y="2850"/>
                </a:cubicBezTo>
                <a:close/>
                <a:moveTo>
                  <a:pt x="1395" y="68"/>
                </a:moveTo>
                <a:cubicBezTo>
                  <a:pt x="1393" y="53"/>
                  <a:pt x="1388" y="40"/>
                  <a:pt x="1371" y="37"/>
                </a:cubicBezTo>
                <a:cubicBezTo>
                  <a:pt x="1356" y="34"/>
                  <a:pt x="1340" y="44"/>
                  <a:pt x="1328" y="63"/>
                </a:cubicBezTo>
                <a:cubicBezTo>
                  <a:pt x="1352" y="54"/>
                  <a:pt x="1374" y="53"/>
                  <a:pt x="1395" y="68"/>
                </a:cubicBezTo>
                <a:close/>
                <a:moveTo>
                  <a:pt x="247" y="2457"/>
                </a:moveTo>
                <a:cubicBezTo>
                  <a:pt x="221" y="2473"/>
                  <a:pt x="203" y="2499"/>
                  <a:pt x="205" y="2523"/>
                </a:cubicBezTo>
                <a:cubicBezTo>
                  <a:pt x="220" y="2508"/>
                  <a:pt x="232" y="2493"/>
                  <a:pt x="246" y="2481"/>
                </a:cubicBezTo>
                <a:cubicBezTo>
                  <a:pt x="256" y="2472"/>
                  <a:pt x="255" y="2465"/>
                  <a:pt x="247" y="2457"/>
                </a:cubicBezTo>
                <a:close/>
                <a:moveTo>
                  <a:pt x="1463" y="124"/>
                </a:moveTo>
                <a:cubicBezTo>
                  <a:pt x="1471" y="109"/>
                  <a:pt x="1473" y="94"/>
                  <a:pt x="1461" y="81"/>
                </a:cubicBezTo>
                <a:cubicBezTo>
                  <a:pt x="1448" y="69"/>
                  <a:pt x="1433" y="75"/>
                  <a:pt x="1414" y="81"/>
                </a:cubicBezTo>
                <a:cubicBezTo>
                  <a:pt x="1440" y="88"/>
                  <a:pt x="1456" y="101"/>
                  <a:pt x="1463" y="124"/>
                </a:cubicBezTo>
                <a:close/>
                <a:moveTo>
                  <a:pt x="197" y="1625"/>
                </a:moveTo>
                <a:cubicBezTo>
                  <a:pt x="214" y="1625"/>
                  <a:pt x="227" y="1626"/>
                  <a:pt x="241" y="1624"/>
                </a:cubicBezTo>
                <a:cubicBezTo>
                  <a:pt x="244" y="1624"/>
                  <a:pt x="249" y="1619"/>
                  <a:pt x="250" y="1615"/>
                </a:cubicBezTo>
                <a:cubicBezTo>
                  <a:pt x="250" y="1612"/>
                  <a:pt x="245" y="1606"/>
                  <a:pt x="241" y="1606"/>
                </a:cubicBezTo>
                <a:cubicBezTo>
                  <a:pt x="228" y="1605"/>
                  <a:pt x="215" y="1605"/>
                  <a:pt x="202" y="1605"/>
                </a:cubicBezTo>
                <a:cubicBezTo>
                  <a:pt x="200" y="1611"/>
                  <a:pt x="199" y="1616"/>
                  <a:pt x="197" y="1625"/>
                </a:cubicBezTo>
                <a:close/>
                <a:moveTo>
                  <a:pt x="958" y="2874"/>
                </a:moveTo>
                <a:cubicBezTo>
                  <a:pt x="959" y="2875"/>
                  <a:pt x="960" y="2877"/>
                  <a:pt x="962" y="2879"/>
                </a:cubicBezTo>
                <a:cubicBezTo>
                  <a:pt x="968" y="2876"/>
                  <a:pt x="978" y="2876"/>
                  <a:pt x="980" y="2871"/>
                </a:cubicBezTo>
                <a:cubicBezTo>
                  <a:pt x="989" y="2855"/>
                  <a:pt x="992" y="2838"/>
                  <a:pt x="987" y="2819"/>
                </a:cubicBezTo>
                <a:cubicBezTo>
                  <a:pt x="962" y="2832"/>
                  <a:pt x="967" y="2856"/>
                  <a:pt x="958" y="2874"/>
                </a:cubicBezTo>
                <a:close/>
                <a:moveTo>
                  <a:pt x="1726" y="2867"/>
                </a:moveTo>
                <a:cubicBezTo>
                  <a:pt x="1722" y="2879"/>
                  <a:pt x="1724" y="2885"/>
                  <a:pt x="1735" y="2888"/>
                </a:cubicBezTo>
                <a:cubicBezTo>
                  <a:pt x="1744" y="2891"/>
                  <a:pt x="1752" y="2895"/>
                  <a:pt x="1758" y="2901"/>
                </a:cubicBezTo>
                <a:cubicBezTo>
                  <a:pt x="1768" y="2910"/>
                  <a:pt x="1773" y="2906"/>
                  <a:pt x="1779" y="2896"/>
                </a:cubicBezTo>
                <a:cubicBezTo>
                  <a:pt x="1764" y="2880"/>
                  <a:pt x="1749" y="2868"/>
                  <a:pt x="1726" y="2867"/>
                </a:cubicBezTo>
                <a:close/>
                <a:moveTo>
                  <a:pt x="1326" y="564"/>
                </a:moveTo>
                <a:cubicBezTo>
                  <a:pt x="1336" y="574"/>
                  <a:pt x="1350" y="578"/>
                  <a:pt x="1365" y="572"/>
                </a:cubicBezTo>
                <a:cubicBezTo>
                  <a:pt x="1380" y="566"/>
                  <a:pt x="1387" y="554"/>
                  <a:pt x="1386" y="542"/>
                </a:cubicBezTo>
                <a:cubicBezTo>
                  <a:pt x="1366" y="549"/>
                  <a:pt x="1347" y="556"/>
                  <a:pt x="1326" y="564"/>
                </a:cubicBezTo>
                <a:close/>
                <a:moveTo>
                  <a:pt x="1002" y="3059"/>
                </a:moveTo>
                <a:cubicBezTo>
                  <a:pt x="983" y="3074"/>
                  <a:pt x="983" y="3082"/>
                  <a:pt x="996" y="3114"/>
                </a:cubicBezTo>
                <a:cubicBezTo>
                  <a:pt x="1014" y="3113"/>
                  <a:pt x="1018" y="3104"/>
                  <a:pt x="1012" y="3088"/>
                </a:cubicBezTo>
                <a:cubicBezTo>
                  <a:pt x="1009" y="3079"/>
                  <a:pt x="1006" y="3070"/>
                  <a:pt x="1002" y="3059"/>
                </a:cubicBezTo>
                <a:close/>
                <a:moveTo>
                  <a:pt x="1552" y="166"/>
                </a:moveTo>
                <a:cubicBezTo>
                  <a:pt x="1549" y="199"/>
                  <a:pt x="1561" y="228"/>
                  <a:pt x="1582" y="236"/>
                </a:cubicBezTo>
                <a:cubicBezTo>
                  <a:pt x="1581" y="210"/>
                  <a:pt x="1573" y="188"/>
                  <a:pt x="1552" y="166"/>
                </a:cubicBezTo>
                <a:close/>
                <a:moveTo>
                  <a:pt x="271" y="2515"/>
                </a:moveTo>
                <a:cubicBezTo>
                  <a:pt x="246" y="2524"/>
                  <a:pt x="227" y="2551"/>
                  <a:pt x="227" y="2574"/>
                </a:cubicBezTo>
                <a:cubicBezTo>
                  <a:pt x="244" y="2558"/>
                  <a:pt x="260" y="2543"/>
                  <a:pt x="277" y="2527"/>
                </a:cubicBezTo>
                <a:cubicBezTo>
                  <a:pt x="275" y="2523"/>
                  <a:pt x="273" y="2519"/>
                  <a:pt x="271" y="2515"/>
                </a:cubicBezTo>
                <a:close/>
                <a:moveTo>
                  <a:pt x="461" y="892"/>
                </a:moveTo>
                <a:cubicBezTo>
                  <a:pt x="459" y="891"/>
                  <a:pt x="457" y="890"/>
                  <a:pt x="455" y="889"/>
                </a:cubicBezTo>
                <a:cubicBezTo>
                  <a:pt x="431" y="902"/>
                  <a:pt x="419" y="928"/>
                  <a:pt x="431" y="952"/>
                </a:cubicBezTo>
                <a:cubicBezTo>
                  <a:pt x="441" y="932"/>
                  <a:pt x="451" y="912"/>
                  <a:pt x="461" y="892"/>
                </a:cubicBezTo>
                <a:close/>
                <a:moveTo>
                  <a:pt x="994" y="2489"/>
                </a:moveTo>
                <a:cubicBezTo>
                  <a:pt x="982" y="2522"/>
                  <a:pt x="994" y="2550"/>
                  <a:pt x="1022" y="2557"/>
                </a:cubicBezTo>
                <a:cubicBezTo>
                  <a:pt x="1013" y="2535"/>
                  <a:pt x="1003" y="2512"/>
                  <a:pt x="994" y="2489"/>
                </a:cubicBezTo>
                <a:close/>
                <a:moveTo>
                  <a:pt x="707" y="2933"/>
                </a:moveTo>
                <a:cubicBezTo>
                  <a:pt x="728" y="2933"/>
                  <a:pt x="748" y="2931"/>
                  <a:pt x="763" y="2913"/>
                </a:cubicBezTo>
                <a:cubicBezTo>
                  <a:pt x="740" y="2903"/>
                  <a:pt x="708" y="2915"/>
                  <a:pt x="707" y="2933"/>
                </a:cubicBezTo>
                <a:close/>
                <a:moveTo>
                  <a:pt x="750" y="423"/>
                </a:moveTo>
                <a:cubicBezTo>
                  <a:pt x="737" y="418"/>
                  <a:pt x="721" y="419"/>
                  <a:pt x="707" y="431"/>
                </a:cubicBezTo>
                <a:cubicBezTo>
                  <a:pt x="697" y="439"/>
                  <a:pt x="695" y="452"/>
                  <a:pt x="698" y="463"/>
                </a:cubicBezTo>
                <a:cubicBezTo>
                  <a:pt x="715" y="450"/>
                  <a:pt x="733" y="436"/>
                  <a:pt x="750" y="423"/>
                </a:cubicBezTo>
                <a:close/>
                <a:moveTo>
                  <a:pt x="1120" y="2769"/>
                </a:moveTo>
                <a:cubicBezTo>
                  <a:pt x="1100" y="2745"/>
                  <a:pt x="1091" y="2768"/>
                  <a:pt x="1078" y="2772"/>
                </a:cubicBezTo>
                <a:cubicBezTo>
                  <a:pt x="1075" y="2773"/>
                  <a:pt x="1076" y="2785"/>
                  <a:pt x="1074" y="2792"/>
                </a:cubicBezTo>
                <a:cubicBezTo>
                  <a:pt x="1076" y="2793"/>
                  <a:pt x="1078" y="2794"/>
                  <a:pt x="1080" y="2795"/>
                </a:cubicBezTo>
                <a:cubicBezTo>
                  <a:pt x="1093" y="2786"/>
                  <a:pt x="1106" y="2778"/>
                  <a:pt x="1120" y="2769"/>
                </a:cubicBezTo>
                <a:close/>
                <a:moveTo>
                  <a:pt x="967" y="462"/>
                </a:moveTo>
                <a:cubicBezTo>
                  <a:pt x="969" y="419"/>
                  <a:pt x="948" y="401"/>
                  <a:pt x="910" y="416"/>
                </a:cubicBezTo>
                <a:cubicBezTo>
                  <a:pt x="939" y="421"/>
                  <a:pt x="958" y="436"/>
                  <a:pt x="967" y="462"/>
                </a:cubicBezTo>
                <a:close/>
                <a:moveTo>
                  <a:pt x="807" y="703"/>
                </a:moveTo>
                <a:cubicBezTo>
                  <a:pt x="807" y="705"/>
                  <a:pt x="807" y="707"/>
                  <a:pt x="807" y="709"/>
                </a:cubicBezTo>
                <a:cubicBezTo>
                  <a:pt x="818" y="712"/>
                  <a:pt x="828" y="717"/>
                  <a:pt x="839" y="717"/>
                </a:cubicBezTo>
                <a:cubicBezTo>
                  <a:pt x="845" y="717"/>
                  <a:pt x="855" y="711"/>
                  <a:pt x="856" y="706"/>
                </a:cubicBezTo>
                <a:cubicBezTo>
                  <a:pt x="858" y="695"/>
                  <a:pt x="848" y="691"/>
                  <a:pt x="838" y="693"/>
                </a:cubicBezTo>
                <a:cubicBezTo>
                  <a:pt x="828" y="695"/>
                  <a:pt x="817" y="699"/>
                  <a:pt x="807" y="703"/>
                </a:cubicBezTo>
                <a:close/>
                <a:moveTo>
                  <a:pt x="264" y="2651"/>
                </a:moveTo>
                <a:cubicBezTo>
                  <a:pt x="282" y="2635"/>
                  <a:pt x="297" y="2622"/>
                  <a:pt x="313" y="2607"/>
                </a:cubicBezTo>
                <a:cubicBezTo>
                  <a:pt x="311" y="2604"/>
                  <a:pt x="308" y="2599"/>
                  <a:pt x="305" y="2593"/>
                </a:cubicBezTo>
                <a:cubicBezTo>
                  <a:pt x="283" y="2607"/>
                  <a:pt x="270" y="2624"/>
                  <a:pt x="264" y="2651"/>
                </a:cubicBezTo>
                <a:close/>
                <a:moveTo>
                  <a:pt x="1215" y="326"/>
                </a:moveTo>
                <a:cubicBezTo>
                  <a:pt x="1218" y="324"/>
                  <a:pt x="1220" y="322"/>
                  <a:pt x="1223" y="320"/>
                </a:cubicBezTo>
                <a:cubicBezTo>
                  <a:pt x="1216" y="309"/>
                  <a:pt x="1210" y="298"/>
                  <a:pt x="1202" y="288"/>
                </a:cubicBezTo>
                <a:cubicBezTo>
                  <a:pt x="1200" y="285"/>
                  <a:pt x="1190" y="289"/>
                  <a:pt x="1183" y="289"/>
                </a:cubicBezTo>
                <a:cubicBezTo>
                  <a:pt x="1184" y="294"/>
                  <a:pt x="1183" y="302"/>
                  <a:pt x="1187" y="305"/>
                </a:cubicBezTo>
                <a:cubicBezTo>
                  <a:pt x="1195" y="313"/>
                  <a:pt x="1206" y="319"/>
                  <a:pt x="1215" y="326"/>
                </a:cubicBezTo>
                <a:close/>
                <a:moveTo>
                  <a:pt x="1281" y="1973"/>
                </a:moveTo>
                <a:cubicBezTo>
                  <a:pt x="1255" y="1967"/>
                  <a:pt x="1230" y="1961"/>
                  <a:pt x="1206" y="1955"/>
                </a:cubicBezTo>
                <a:cubicBezTo>
                  <a:pt x="1225" y="1982"/>
                  <a:pt x="1253" y="1989"/>
                  <a:pt x="1281" y="1973"/>
                </a:cubicBezTo>
                <a:close/>
                <a:moveTo>
                  <a:pt x="294" y="2568"/>
                </a:moveTo>
                <a:cubicBezTo>
                  <a:pt x="269" y="2585"/>
                  <a:pt x="256" y="2604"/>
                  <a:pt x="257" y="2623"/>
                </a:cubicBezTo>
                <a:cubicBezTo>
                  <a:pt x="272" y="2610"/>
                  <a:pt x="286" y="2596"/>
                  <a:pt x="302" y="2582"/>
                </a:cubicBezTo>
                <a:cubicBezTo>
                  <a:pt x="299" y="2578"/>
                  <a:pt x="297" y="2574"/>
                  <a:pt x="294" y="2568"/>
                </a:cubicBezTo>
                <a:close/>
                <a:moveTo>
                  <a:pt x="1411" y="511"/>
                </a:moveTo>
                <a:cubicBezTo>
                  <a:pt x="1422" y="516"/>
                  <a:pt x="1432" y="512"/>
                  <a:pt x="1440" y="501"/>
                </a:cubicBezTo>
                <a:cubicBezTo>
                  <a:pt x="1449" y="488"/>
                  <a:pt x="1447" y="471"/>
                  <a:pt x="1436" y="460"/>
                </a:cubicBezTo>
                <a:cubicBezTo>
                  <a:pt x="1428" y="476"/>
                  <a:pt x="1420" y="493"/>
                  <a:pt x="1411" y="511"/>
                </a:cubicBezTo>
                <a:close/>
                <a:moveTo>
                  <a:pt x="1095" y="535"/>
                </a:moveTo>
                <a:cubicBezTo>
                  <a:pt x="1081" y="523"/>
                  <a:pt x="1067" y="511"/>
                  <a:pt x="1049" y="496"/>
                </a:cubicBezTo>
                <a:cubicBezTo>
                  <a:pt x="1048" y="501"/>
                  <a:pt x="1043" y="509"/>
                  <a:pt x="1045" y="514"/>
                </a:cubicBezTo>
                <a:cubicBezTo>
                  <a:pt x="1053" y="532"/>
                  <a:pt x="1075" y="540"/>
                  <a:pt x="1095" y="535"/>
                </a:cubicBezTo>
                <a:close/>
                <a:moveTo>
                  <a:pt x="981" y="2693"/>
                </a:moveTo>
                <a:cubicBezTo>
                  <a:pt x="969" y="2693"/>
                  <a:pt x="956" y="2695"/>
                  <a:pt x="943" y="2693"/>
                </a:cubicBezTo>
                <a:cubicBezTo>
                  <a:pt x="929" y="2690"/>
                  <a:pt x="923" y="2697"/>
                  <a:pt x="919" y="2710"/>
                </a:cubicBezTo>
                <a:cubicBezTo>
                  <a:pt x="943" y="2712"/>
                  <a:pt x="964" y="2711"/>
                  <a:pt x="981" y="2693"/>
                </a:cubicBezTo>
                <a:close/>
                <a:moveTo>
                  <a:pt x="799" y="684"/>
                </a:moveTo>
                <a:cubicBezTo>
                  <a:pt x="800" y="686"/>
                  <a:pt x="801" y="687"/>
                  <a:pt x="803" y="689"/>
                </a:cubicBezTo>
                <a:cubicBezTo>
                  <a:pt x="813" y="686"/>
                  <a:pt x="824" y="684"/>
                  <a:pt x="833" y="678"/>
                </a:cubicBezTo>
                <a:cubicBezTo>
                  <a:pt x="838" y="676"/>
                  <a:pt x="842" y="666"/>
                  <a:pt x="840" y="662"/>
                </a:cubicBezTo>
                <a:cubicBezTo>
                  <a:pt x="836" y="653"/>
                  <a:pt x="827" y="652"/>
                  <a:pt x="820" y="658"/>
                </a:cubicBezTo>
                <a:cubicBezTo>
                  <a:pt x="812" y="666"/>
                  <a:pt x="806" y="675"/>
                  <a:pt x="799" y="684"/>
                </a:cubicBezTo>
                <a:close/>
                <a:moveTo>
                  <a:pt x="1232" y="2786"/>
                </a:moveTo>
                <a:cubicBezTo>
                  <a:pt x="1237" y="2789"/>
                  <a:pt x="1243" y="2793"/>
                  <a:pt x="1249" y="2796"/>
                </a:cubicBezTo>
                <a:cubicBezTo>
                  <a:pt x="1257" y="2784"/>
                  <a:pt x="1263" y="2773"/>
                  <a:pt x="1270" y="2763"/>
                </a:cubicBezTo>
                <a:cubicBezTo>
                  <a:pt x="1251" y="2750"/>
                  <a:pt x="1250" y="2751"/>
                  <a:pt x="1232" y="2786"/>
                </a:cubicBezTo>
                <a:close/>
                <a:moveTo>
                  <a:pt x="475" y="832"/>
                </a:moveTo>
                <a:cubicBezTo>
                  <a:pt x="451" y="843"/>
                  <a:pt x="435" y="856"/>
                  <a:pt x="430" y="882"/>
                </a:cubicBezTo>
                <a:cubicBezTo>
                  <a:pt x="456" y="873"/>
                  <a:pt x="467" y="858"/>
                  <a:pt x="475" y="832"/>
                </a:cubicBezTo>
                <a:close/>
                <a:moveTo>
                  <a:pt x="1242" y="323"/>
                </a:moveTo>
                <a:cubicBezTo>
                  <a:pt x="1245" y="325"/>
                  <a:pt x="1247" y="327"/>
                  <a:pt x="1249" y="328"/>
                </a:cubicBezTo>
                <a:cubicBezTo>
                  <a:pt x="1258" y="321"/>
                  <a:pt x="1267" y="315"/>
                  <a:pt x="1275" y="307"/>
                </a:cubicBezTo>
                <a:cubicBezTo>
                  <a:pt x="1278" y="304"/>
                  <a:pt x="1277" y="297"/>
                  <a:pt x="1278" y="292"/>
                </a:cubicBezTo>
                <a:cubicBezTo>
                  <a:pt x="1272" y="292"/>
                  <a:pt x="1262" y="289"/>
                  <a:pt x="1259" y="292"/>
                </a:cubicBezTo>
                <a:cubicBezTo>
                  <a:pt x="1252" y="301"/>
                  <a:pt x="1248" y="313"/>
                  <a:pt x="1242" y="323"/>
                </a:cubicBezTo>
                <a:close/>
                <a:moveTo>
                  <a:pt x="954" y="348"/>
                </a:moveTo>
                <a:cubicBezTo>
                  <a:pt x="945" y="377"/>
                  <a:pt x="976" y="403"/>
                  <a:pt x="998" y="395"/>
                </a:cubicBezTo>
                <a:cubicBezTo>
                  <a:pt x="984" y="380"/>
                  <a:pt x="968" y="364"/>
                  <a:pt x="954" y="348"/>
                </a:cubicBezTo>
                <a:close/>
                <a:moveTo>
                  <a:pt x="319" y="2620"/>
                </a:moveTo>
                <a:cubicBezTo>
                  <a:pt x="296" y="2637"/>
                  <a:pt x="288" y="2659"/>
                  <a:pt x="299" y="2679"/>
                </a:cubicBezTo>
                <a:cubicBezTo>
                  <a:pt x="299" y="2656"/>
                  <a:pt x="330" y="2647"/>
                  <a:pt x="319" y="2620"/>
                </a:cubicBezTo>
                <a:close/>
                <a:moveTo>
                  <a:pt x="562" y="1069"/>
                </a:moveTo>
                <a:cubicBezTo>
                  <a:pt x="545" y="1049"/>
                  <a:pt x="528" y="1044"/>
                  <a:pt x="509" y="1051"/>
                </a:cubicBezTo>
                <a:cubicBezTo>
                  <a:pt x="525" y="1070"/>
                  <a:pt x="542" y="1076"/>
                  <a:pt x="562" y="1069"/>
                </a:cubicBezTo>
                <a:close/>
                <a:moveTo>
                  <a:pt x="1560" y="3037"/>
                </a:moveTo>
                <a:cubicBezTo>
                  <a:pt x="1573" y="3026"/>
                  <a:pt x="1571" y="3014"/>
                  <a:pt x="1554" y="3004"/>
                </a:cubicBezTo>
                <a:cubicBezTo>
                  <a:pt x="1550" y="3002"/>
                  <a:pt x="1543" y="3004"/>
                  <a:pt x="1537" y="3003"/>
                </a:cubicBezTo>
                <a:cubicBezTo>
                  <a:pt x="1538" y="3010"/>
                  <a:pt x="1538" y="3017"/>
                  <a:pt x="1541" y="3022"/>
                </a:cubicBezTo>
                <a:cubicBezTo>
                  <a:pt x="1546" y="3028"/>
                  <a:pt x="1553" y="3032"/>
                  <a:pt x="1560" y="3037"/>
                </a:cubicBezTo>
                <a:close/>
                <a:moveTo>
                  <a:pt x="1227" y="317"/>
                </a:moveTo>
                <a:cubicBezTo>
                  <a:pt x="1230" y="317"/>
                  <a:pt x="1232" y="317"/>
                  <a:pt x="1234" y="317"/>
                </a:cubicBezTo>
                <a:cubicBezTo>
                  <a:pt x="1238" y="307"/>
                  <a:pt x="1243" y="298"/>
                  <a:pt x="1244" y="288"/>
                </a:cubicBezTo>
                <a:cubicBezTo>
                  <a:pt x="1245" y="283"/>
                  <a:pt x="1238" y="278"/>
                  <a:pt x="1235" y="273"/>
                </a:cubicBezTo>
                <a:cubicBezTo>
                  <a:pt x="1230" y="277"/>
                  <a:pt x="1221" y="282"/>
                  <a:pt x="1221" y="287"/>
                </a:cubicBezTo>
                <a:cubicBezTo>
                  <a:pt x="1220" y="297"/>
                  <a:pt x="1225" y="307"/>
                  <a:pt x="1227" y="317"/>
                </a:cubicBezTo>
                <a:close/>
                <a:moveTo>
                  <a:pt x="1422" y="3065"/>
                </a:moveTo>
                <a:cubicBezTo>
                  <a:pt x="1443" y="3088"/>
                  <a:pt x="1446" y="3088"/>
                  <a:pt x="1460" y="3070"/>
                </a:cubicBezTo>
                <a:cubicBezTo>
                  <a:pt x="1444" y="3047"/>
                  <a:pt x="1436" y="3046"/>
                  <a:pt x="1422" y="3065"/>
                </a:cubicBezTo>
                <a:close/>
                <a:moveTo>
                  <a:pt x="455" y="1063"/>
                </a:moveTo>
                <a:cubicBezTo>
                  <a:pt x="471" y="1079"/>
                  <a:pt x="493" y="1082"/>
                  <a:pt x="511" y="1074"/>
                </a:cubicBezTo>
                <a:cubicBezTo>
                  <a:pt x="497" y="1057"/>
                  <a:pt x="480" y="1054"/>
                  <a:pt x="455" y="1063"/>
                </a:cubicBezTo>
                <a:close/>
                <a:moveTo>
                  <a:pt x="1080" y="2813"/>
                </a:moveTo>
                <a:cubicBezTo>
                  <a:pt x="1058" y="2828"/>
                  <a:pt x="1064" y="2840"/>
                  <a:pt x="1075" y="2851"/>
                </a:cubicBezTo>
                <a:cubicBezTo>
                  <a:pt x="1077" y="2854"/>
                  <a:pt x="1083" y="2856"/>
                  <a:pt x="1085" y="2855"/>
                </a:cubicBezTo>
                <a:cubicBezTo>
                  <a:pt x="1088" y="2853"/>
                  <a:pt x="1093" y="2848"/>
                  <a:pt x="1092" y="2845"/>
                </a:cubicBezTo>
                <a:cubicBezTo>
                  <a:pt x="1089" y="2834"/>
                  <a:pt x="1085" y="2825"/>
                  <a:pt x="1080" y="2813"/>
                </a:cubicBezTo>
                <a:close/>
                <a:moveTo>
                  <a:pt x="1152" y="2798"/>
                </a:moveTo>
                <a:cubicBezTo>
                  <a:pt x="1161" y="2800"/>
                  <a:pt x="1169" y="2804"/>
                  <a:pt x="1172" y="2802"/>
                </a:cubicBezTo>
                <a:cubicBezTo>
                  <a:pt x="1179" y="2796"/>
                  <a:pt x="1185" y="2787"/>
                  <a:pt x="1190" y="2779"/>
                </a:cubicBezTo>
                <a:cubicBezTo>
                  <a:pt x="1192" y="2776"/>
                  <a:pt x="1190" y="2769"/>
                  <a:pt x="1187" y="2768"/>
                </a:cubicBezTo>
                <a:cubicBezTo>
                  <a:pt x="1184" y="2766"/>
                  <a:pt x="1177" y="2766"/>
                  <a:pt x="1174" y="2769"/>
                </a:cubicBezTo>
                <a:cubicBezTo>
                  <a:pt x="1167" y="2776"/>
                  <a:pt x="1161" y="2785"/>
                  <a:pt x="1152" y="2798"/>
                </a:cubicBezTo>
                <a:close/>
                <a:moveTo>
                  <a:pt x="885" y="990"/>
                </a:moveTo>
                <a:cubicBezTo>
                  <a:pt x="875" y="979"/>
                  <a:pt x="868" y="970"/>
                  <a:pt x="859" y="961"/>
                </a:cubicBezTo>
                <a:cubicBezTo>
                  <a:pt x="852" y="972"/>
                  <a:pt x="846" y="983"/>
                  <a:pt x="837" y="996"/>
                </a:cubicBezTo>
                <a:cubicBezTo>
                  <a:pt x="854" y="994"/>
                  <a:pt x="869" y="992"/>
                  <a:pt x="885" y="990"/>
                </a:cubicBezTo>
                <a:close/>
                <a:moveTo>
                  <a:pt x="445" y="832"/>
                </a:moveTo>
                <a:cubicBezTo>
                  <a:pt x="466" y="821"/>
                  <a:pt x="474" y="807"/>
                  <a:pt x="473" y="784"/>
                </a:cubicBezTo>
                <a:cubicBezTo>
                  <a:pt x="454" y="792"/>
                  <a:pt x="445" y="805"/>
                  <a:pt x="445" y="832"/>
                </a:cubicBezTo>
                <a:close/>
                <a:moveTo>
                  <a:pt x="1254" y="334"/>
                </a:moveTo>
                <a:cubicBezTo>
                  <a:pt x="1254" y="337"/>
                  <a:pt x="1254" y="340"/>
                  <a:pt x="1254" y="343"/>
                </a:cubicBezTo>
                <a:cubicBezTo>
                  <a:pt x="1265" y="345"/>
                  <a:pt x="1275" y="348"/>
                  <a:pt x="1286" y="348"/>
                </a:cubicBezTo>
                <a:cubicBezTo>
                  <a:pt x="1290" y="348"/>
                  <a:pt x="1297" y="340"/>
                  <a:pt x="1296" y="338"/>
                </a:cubicBezTo>
                <a:cubicBezTo>
                  <a:pt x="1295" y="333"/>
                  <a:pt x="1288" y="325"/>
                  <a:pt x="1285" y="326"/>
                </a:cubicBezTo>
                <a:cubicBezTo>
                  <a:pt x="1274" y="327"/>
                  <a:pt x="1264" y="331"/>
                  <a:pt x="1254" y="334"/>
                </a:cubicBezTo>
                <a:close/>
                <a:moveTo>
                  <a:pt x="498" y="987"/>
                </a:moveTo>
                <a:cubicBezTo>
                  <a:pt x="474" y="987"/>
                  <a:pt x="459" y="997"/>
                  <a:pt x="453" y="1015"/>
                </a:cubicBezTo>
                <a:cubicBezTo>
                  <a:pt x="475" y="1019"/>
                  <a:pt x="488" y="1011"/>
                  <a:pt x="498" y="987"/>
                </a:cubicBezTo>
                <a:close/>
                <a:moveTo>
                  <a:pt x="808" y="724"/>
                </a:moveTo>
                <a:cubicBezTo>
                  <a:pt x="807" y="725"/>
                  <a:pt x="805" y="727"/>
                  <a:pt x="804" y="729"/>
                </a:cubicBezTo>
                <a:cubicBezTo>
                  <a:pt x="809" y="737"/>
                  <a:pt x="813" y="747"/>
                  <a:pt x="820" y="754"/>
                </a:cubicBezTo>
                <a:cubicBezTo>
                  <a:pt x="822" y="757"/>
                  <a:pt x="831" y="754"/>
                  <a:pt x="838" y="753"/>
                </a:cubicBezTo>
                <a:cubicBezTo>
                  <a:pt x="837" y="747"/>
                  <a:pt x="838" y="739"/>
                  <a:pt x="835" y="737"/>
                </a:cubicBezTo>
                <a:cubicBezTo>
                  <a:pt x="827" y="731"/>
                  <a:pt x="817" y="728"/>
                  <a:pt x="808" y="724"/>
                </a:cubicBezTo>
                <a:close/>
                <a:moveTo>
                  <a:pt x="280" y="1310"/>
                </a:moveTo>
                <a:cubicBezTo>
                  <a:pt x="286" y="1283"/>
                  <a:pt x="266" y="1262"/>
                  <a:pt x="237" y="1263"/>
                </a:cubicBezTo>
                <a:cubicBezTo>
                  <a:pt x="251" y="1278"/>
                  <a:pt x="266" y="1294"/>
                  <a:pt x="280" y="1310"/>
                </a:cubicBezTo>
                <a:close/>
                <a:moveTo>
                  <a:pt x="556" y="986"/>
                </a:moveTo>
                <a:cubicBezTo>
                  <a:pt x="535" y="980"/>
                  <a:pt x="517" y="987"/>
                  <a:pt x="508" y="1004"/>
                </a:cubicBezTo>
                <a:cubicBezTo>
                  <a:pt x="533" y="1008"/>
                  <a:pt x="547" y="1003"/>
                  <a:pt x="556" y="986"/>
                </a:cubicBezTo>
                <a:close/>
                <a:moveTo>
                  <a:pt x="266" y="1352"/>
                </a:moveTo>
                <a:cubicBezTo>
                  <a:pt x="256" y="1326"/>
                  <a:pt x="236" y="1318"/>
                  <a:pt x="208" y="1330"/>
                </a:cubicBezTo>
                <a:cubicBezTo>
                  <a:pt x="227" y="1337"/>
                  <a:pt x="246" y="1344"/>
                  <a:pt x="266" y="1352"/>
                </a:cubicBezTo>
                <a:close/>
                <a:moveTo>
                  <a:pt x="871" y="959"/>
                </a:moveTo>
                <a:cubicBezTo>
                  <a:pt x="876" y="976"/>
                  <a:pt x="887" y="980"/>
                  <a:pt x="900" y="982"/>
                </a:cubicBezTo>
                <a:cubicBezTo>
                  <a:pt x="919" y="983"/>
                  <a:pt x="932" y="975"/>
                  <a:pt x="940" y="957"/>
                </a:cubicBezTo>
                <a:cubicBezTo>
                  <a:pt x="902" y="973"/>
                  <a:pt x="902" y="973"/>
                  <a:pt x="871" y="959"/>
                </a:cubicBezTo>
                <a:close/>
                <a:moveTo>
                  <a:pt x="975" y="2512"/>
                </a:moveTo>
                <a:cubicBezTo>
                  <a:pt x="974" y="2511"/>
                  <a:pt x="972" y="2510"/>
                  <a:pt x="970" y="2509"/>
                </a:cubicBezTo>
                <a:cubicBezTo>
                  <a:pt x="966" y="2518"/>
                  <a:pt x="958" y="2528"/>
                  <a:pt x="959" y="2536"/>
                </a:cubicBezTo>
                <a:cubicBezTo>
                  <a:pt x="959" y="2544"/>
                  <a:pt x="969" y="2551"/>
                  <a:pt x="975" y="2558"/>
                </a:cubicBezTo>
                <a:cubicBezTo>
                  <a:pt x="976" y="2557"/>
                  <a:pt x="978" y="2556"/>
                  <a:pt x="979" y="2555"/>
                </a:cubicBezTo>
                <a:cubicBezTo>
                  <a:pt x="978" y="2540"/>
                  <a:pt x="977" y="2526"/>
                  <a:pt x="975" y="2512"/>
                </a:cubicBezTo>
                <a:close/>
                <a:moveTo>
                  <a:pt x="991" y="2914"/>
                </a:moveTo>
                <a:cubicBezTo>
                  <a:pt x="971" y="2903"/>
                  <a:pt x="964" y="2916"/>
                  <a:pt x="955" y="2927"/>
                </a:cubicBezTo>
                <a:cubicBezTo>
                  <a:pt x="959" y="2933"/>
                  <a:pt x="963" y="2938"/>
                  <a:pt x="967" y="2945"/>
                </a:cubicBezTo>
                <a:cubicBezTo>
                  <a:pt x="977" y="2933"/>
                  <a:pt x="984" y="2923"/>
                  <a:pt x="991" y="2914"/>
                </a:cubicBezTo>
                <a:close/>
                <a:moveTo>
                  <a:pt x="1504" y="415"/>
                </a:moveTo>
                <a:cubicBezTo>
                  <a:pt x="1501" y="414"/>
                  <a:pt x="1499" y="414"/>
                  <a:pt x="1497" y="413"/>
                </a:cubicBezTo>
                <a:cubicBezTo>
                  <a:pt x="1493" y="420"/>
                  <a:pt x="1489" y="427"/>
                  <a:pt x="1484" y="433"/>
                </a:cubicBezTo>
                <a:cubicBezTo>
                  <a:pt x="1479" y="439"/>
                  <a:pt x="1471" y="443"/>
                  <a:pt x="1465" y="448"/>
                </a:cubicBezTo>
                <a:cubicBezTo>
                  <a:pt x="1465" y="449"/>
                  <a:pt x="1465" y="451"/>
                  <a:pt x="1466" y="452"/>
                </a:cubicBezTo>
                <a:cubicBezTo>
                  <a:pt x="1474" y="451"/>
                  <a:pt x="1487" y="453"/>
                  <a:pt x="1491" y="449"/>
                </a:cubicBezTo>
                <a:cubicBezTo>
                  <a:pt x="1498" y="440"/>
                  <a:pt x="1500" y="427"/>
                  <a:pt x="1504" y="415"/>
                </a:cubicBezTo>
                <a:close/>
                <a:moveTo>
                  <a:pt x="1134" y="550"/>
                </a:moveTo>
                <a:cubicBezTo>
                  <a:pt x="1147" y="574"/>
                  <a:pt x="1175" y="578"/>
                  <a:pt x="1189" y="560"/>
                </a:cubicBezTo>
                <a:cubicBezTo>
                  <a:pt x="1172" y="557"/>
                  <a:pt x="1153" y="553"/>
                  <a:pt x="1134" y="550"/>
                </a:cubicBezTo>
                <a:close/>
                <a:moveTo>
                  <a:pt x="1203" y="2766"/>
                </a:moveTo>
                <a:cubicBezTo>
                  <a:pt x="1207" y="2783"/>
                  <a:pt x="1208" y="2793"/>
                  <a:pt x="1212" y="2802"/>
                </a:cubicBezTo>
                <a:cubicBezTo>
                  <a:pt x="1212" y="2805"/>
                  <a:pt x="1218" y="2806"/>
                  <a:pt x="1221" y="2808"/>
                </a:cubicBezTo>
                <a:cubicBezTo>
                  <a:pt x="1222" y="2796"/>
                  <a:pt x="1225" y="2785"/>
                  <a:pt x="1224" y="2774"/>
                </a:cubicBezTo>
                <a:cubicBezTo>
                  <a:pt x="1223" y="2771"/>
                  <a:pt x="1213" y="2770"/>
                  <a:pt x="1203" y="2766"/>
                </a:cubicBezTo>
                <a:close/>
                <a:moveTo>
                  <a:pt x="993" y="485"/>
                </a:moveTo>
                <a:cubicBezTo>
                  <a:pt x="994" y="487"/>
                  <a:pt x="994" y="490"/>
                  <a:pt x="994" y="492"/>
                </a:cubicBezTo>
                <a:cubicBezTo>
                  <a:pt x="1012" y="491"/>
                  <a:pt x="1031" y="509"/>
                  <a:pt x="1046" y="480"/>
                </a:cubicBezTo>
                <a:cubicBezTo>
                  <a:pt x="1029" y="482"/>
                  <a:pt x="1011" y="484"/>
                  <a:pt x="993" y="485"/>
                </a:cubicBezTo>
                <a:close/>
                <a:moveTo>
                  <a:pt x="1045" y="143"/>
                </a:moveTo>
                <a:cubicBezTo>
                  <a:pt x="1018" y="132"/>
                  <a:pt x="996" y="145"/>
                  <a:pt x="997" y="169"/>
                </a:cubicBezTo>
                <a:cubicBezTo>
                  <a:pt x="1013" y="161"/>
                  <a:pt x="1029" y="152"/>
                  <a:pt x="1045" y="143"/>
                </a:cubicBezTo>
                <a:close/>
                <a:moveTo>
                  <a:pt x="605" y="1061"/>
                </a:moveTo>
                <a:cubicBezTo>
                  <a:pt x="588" y="1042"/>
                  <a:pt x="573" y="1038"/>
                  <a:pt x="558" y="1047"/>
                </a:cubicBezTo>
                <a:cubicBezTo>
                  <a:pt x="569" y="1063"/>
                  <a:pt x="584" y="1066"/>
                  <a:pt x="605" y="1061"/>
                </a:cubicBezTo>
                <a:close/>
                <a:moveTo>
                  <a:pt x="1485" y="165"/>
                </a:moveTo>
                <a:cubicBezTo>
                  <a:pt x="1485" y="185"/>
                  <a:pt x="1485" y="203"/>
                  <a:pt x="1485" y="221"/>
                </a:cubicBezTo>
                <a:cubicBezTo>
                  <a:pt x="1507" y="201"/>
                  <a:pt x="1506" y="177"/>
                  <a:pt x="1485" y="165"/>
                </a:cubicBezTo>
                <a:close/>
                <a:moveTo>
                  <a:pt x="1247" y="562"/>
                </a:moveTo>
                <a:cubicBezTo>
                  <a:pt x="1246" y="563"/>
                  <a:pt x="1245" y="564"/>
                  <a:pt x="1244" y="566"/>
                </a:cubicBezTo>
                <a:cubicBezTo>
                  <a:pt x="1251" y="571"/>
                  <a:pt x="1259" y="580"/>
                  <a:pt x="1266" y="580"/>
                </a:cubicBezTo>
                <a:cubicBezTo>
                  <a:pt x="1274" y="581"/>
                  <a:pt x="1283" y="573"/>
                  <a:pt x="1291" y="569"/>
                </a:cubicBezTo>
                <a:cubicBezTo>
                  <a:pt x="1290" y="568"/>
                  <a:pt x="1290" y="566"/>
                  <a:pt x="1289" y="565"/>
                </a:cubicBezTo>
                <a:cubicBezTo>
                  <a:pt x="1275" y="564"/>
                  <a:pt x="1261" y="563"/>
                  <a:pt x="1247" y="562"/>
                </a:cubicBezTo>
                <a:close/>
                <a:moveTo>
                  <a:pt x="223" y="2156"/>
                </a:moveTo>
                <a:cubicBezTo>
                  <a:pt x="235" y="2152"/>
                  <a:pt x="251" y="2165"/>
                  <a:pt x="255" y="2146"/>
                </a:cubicBezTo>
                <a:cubicBezTo>
                  <a:pt x="258" y="2131"/>
                  <a:pt x="243" y="2136"/>
                  <a:pt x="235" y="2134"/>
                </a:cubicBezTo>
                <a:cubicBezTo>
                  <a:pt x="219" y="2132"/>
                  <a:pt x="222" y="2143"/>
                  <a:pt x="223" y="2156"/>
                </a:cubicBezTo>
                <a:close/>
                <a:moveTo>
                  <a:pt x="253" y="1879"/>
                </a:moveTo>
                <a:cubicBezTo>
                  <a:pt x="263" y="1876"/>
                  <a:pt x="272" y="1873"/>
                  <a:pt x="280" y="1870"/>
                </a:cubicBezTo>
                <a:cubicBezTo>
                  <a:pt x="277" y="1865"/>
                  <a:pt x="275" y="1858"/>
                  <a:pt x="271" y="1856"/>
                </a:cubicBezTo>
                <a:cubicBezTo>
                  <a:pt x="258" y="1852"/>
                  <a:pt x="251" y="1858"/>
                  <a:pt x="253" y="1879"/>
                </a:cubicBezTo>
                <a:close/>
                <a:moveTo>
                  <a:pt x="407" y="770"/>
                </a:moveTo>
                <a:cubicBezTo>
                  <a:pt x="393" y="787"/>
                  <a:pt x="392" y="801"/>
                  <a:pt x="401" y="819"/>
                </a:cubicBezTo>
                <a:cubicBezTo>
                  <a:pt x="415" y="805"/>
                  <a:pt x="414" y="790"/>
                  <a:pt x="407" y="770"/>
                </a:cubicBezTo>
                <a:close/>
                <a:moveTo>
                  <a:pt x="391" y="990"/>
                </a:moveTo>
                <a:cubicBezTo>
                  <a:pt x="393" y="989"/>
                  <a:pt x="395" y="987"/>
                  <a:pt x="397" y="985"/>
                </a:cubicBezTo>
                <a:cubicBezTo>
                  <a:pt x="392" y="970"/>
                  <a:pt x="385" y="957"/>
                  <a:pt x="369" y="952"/>
                </a:cubicBezTo>
                <a:cubicBezTo>
                  <a:pt x="367" y="954"/>
                  <a:pt x="365" y="955"/>
                  <a:pt x="364" y="957"/>
                </a:cubicBezTo>
                <a:cubicBezTo>
                  <a:pt x="373" y="968"/>
                  <a:pt x="382" y="979"/>
                  <a:pt x="391" y="990"/>
                </a:cubicBezTo>
                <a:close/>
                <a:moveTo>
                  <a:pt x="1626" y="2960"/>
                </a:moveTo>
                <a:cubicBezTo>
                  <a:pt x="1639" y="2964"/>
                  <a:pt x="1650" y="2967"/>
                  <a:pt x="1661" y="2969"/>
                </a:cubicBezTo>
                <a:cubicBezTo>
                  <a:pt x="1662" y="2968"/>
                  <a:pt x="1663" y="2967"/>
                  <a:pt x="1664" y="2966"/>
                </a:cubicBezTo>
                <a:cubicBezTo>
                  <a:pt x="1656" y="2957"/>
                  <a:pt x="1648" y="2949"/>
                  <a:pt x="1638" y="2938"/>
                </a:cubicBezTo>
                <a:cubicBezTo>
                  <a:pt x="1633" y="2947"/>
                  <a:pt x="1630" y="2953"/>
                  <a:pt x="1626" y="2960"/>
                </a:cubicBezTo>
                <a:close/>
                <a:moveTo>
                  <a:pt x="1147" y="1964"/>
                </a:moveTo>
                <a:cubicBezTo>
                  <a:pt x="1157" y="1987"/>
                  <a:pt x="1176" y="1997"/>
                  <a:pt x="1200" y="1992"/>
                </a:cubicBezTo>
                <a:cubicBezTo>
                  <a:pt x="1182" y="1983"/>
                  <a:pt x="1165" y="1974"/>
                  <a:pt x="1147" y="1964"/>
                </a:cubicBezTo>
                <a:close/>
                <a:moveTo>
                  <a:pt x="386" y="2782"/>
                </a:moveTo>
                <a:cubicBezTo>
                  <a:pt x="388" y="2782"/>
                  <a:pt x="390" y="2783"/>
                  <a:pt x="392" y="2783"/>
                </a:cubicBezTo>
                <a:cubicBezTo>
                  <a:pt x="411" y="2756"/>
                  <a:pt x="412" y="2752"/>
                  <a:pt x="394" y="2742"/>
                </a:cubicBezTo>
                <a:cubicBezTo>
                  <a:pt x="391" y="2756"/>
                  <a:pt x="389" y="2769"/>
                  <a:pt x="386" y="2782"/>
                </a:cubicBezTo>
                <a:close/>
                <a:moveTo>
                  <a:pt x="956" y="959"/>
                </a:moveTo>
                <a:cubicBezTo>
                  <a:pt x="948" y="967"/>
                  <a:pt x="942" y="974"/>
                  <a:pt x="934" y="983"/>
                </a:cubicBezTo>
                <a:cubicBezTo>
                  <a:pt x="942" y="982"/>
                  <a:pt x="948" y="981"/>
                  <a:pt x="955" y="980"/>
                </a:cubicBezTo>
                <a:cubicBezTo>
                  <a:pt x="961" y="978"/>
                  <a:pt x="968" y="976"/>
                  <a:pt x="978" y="974"/>
                </a:cubicBezTo>
                <a:cubicBezTo>
                  <a:pt x="969" y="967"/>
                  <a:pt x="963" y="963"/>
                  <a:pt x="956" y="959"/>
                </a:cubicBezTo>
                <a:close/>
                <a:moveTo>
                  <a:pt x="486" y="1115"/>
                </a:moveTo>
                <a:cubicBezTo>
                  <a:pt x="472" y="1092"/>
                  <a:pt x="451" y="1088"/>
                  <a:pt x="429" y="1103"/>
                </a:cubicBezTo>
                <a:cubicBezTo>
                  <a:pt x="439" y="1104"/>
                  <a:pt x="448" y="1104"/>
                  <a:pt x="457" y="1105"/>
                </a:cubicBezTo>
                <a:cubicBezTo>
                  <a:pt x="466" y="1107"/>
                  <a:pt x="475" y="1112"/>
                  <a:pt x="486" y="1115"/>
                </a:cubicBezTo>
                <a:close/>
                <a:moveTo>
                  <a:pt x="333" y="2649"/>
                </a:moveTo>
                <a:cubicBezTo>
                  <a:pt x="331" y="2649"/>
                  <a:pt x="329" y="2648"/>
                  <a:pt x="327" y="2648"/>
                </a:cubicBezTo>
                <a:cubicBezTo>
                  <a:pt x="323" y="2662"/>
                  <a:pt x="320" y="2676"/>
                  <a:pt x="316" y="2689"/>
                </a:cubicBezTo>
                <a:cubicBezTo>
                  <a:pt x="319" y="2690"/>
                  <a:pt x="322" y="2691"/>
                  <a:pt x="324" y="2691"/>
                </a:cubicBezTo>
                <a:cubicBezTo>
                  <a:pt x="320" y="2675"/>
                  <a:pt x="349" y="2668"/>
                  <a:pt x="333" y="2649"/>
                </a:cubicBezTo>
                <a:close/>
                <a:moveTo>
                  <a:pt x="380" y="865"/>
                </a:moveTo>
                <a:cubicBezTo>
                  <a:pt x="383" y="865"/>
                  <a:pt x="385" y="865"/>
                  <a:pt x="388" y="865"/>
                </a:cubicBezTo>
                <a:cubicBezTo>
                  <a:pt x="396" y="851"/>
                  <a:pt x="392" y="839"/>
                  <a:pt x="384" y="827"/>
                </a:cubicBezTo>
                <a:cubicBezTo>
                  <a:pt x="382" y="827"/>
                  <a:pt x="380" y="827"/>
                  <a:pt x="377" y="827"/>
                </a:cubicBezTo>
                <a:cubicBezTo>
                  <a:pt x="378" y="840"/>
                  <a:pt x="379" y="853"/>
                  <a:pt x="380" y="865"/>
                </a:cubicBezTo>
                <a:close/>
                <a:moveTo>
                  <a:pt x="352" y="2736"/>
                </a:moveTo>
                <a:cubicBezTo>
                  <a:pt x="355" y="2737"/>
                  <a:pt x="357" y="2737"/>
                  <a:pt x="360" y="2737"/>
                </a:cubicBezTo>
                <a:cubicBezTo>
                  <a:pt x="358" y="2724"/>
                  <a:pt x="377" y="2713"/>
                  <a:pt x="366" y="2698"/>
                </a:cubicBezTo>
                <a:cubicBezTo>
                  <a:pt x="364" y="2698"/>
                  <a:pt x="361" y="2698"/>
                  <a:pt x="358" y="2697"/>
                </a:cubicBezTo>
                <a:cubicBezTo>
                  <a:pt x="356" y="2710"/>
                  <a:pt x="354" y="2723"/>
                  <a:pt x="352" y="2736"/>
                </a:cubicBezTo>
                <a:close/>
                <a:moveTo>
                  <a:pt x="1027" y="462"/>
                </a:moveTo>
                <a:cubicBezTo>
                  <a:pt x="1025" y="446"/>
                  <a:pt x="1024" y="432"/>
                  <a:pt x="1023" y="416"/>
                </a:cubicBezTo>
                <a:cubicBezTo>
                  <a:pt x="1006" y="432"/>
                  <a:pt x="1007" y="451"/>
                  <a:pt x="1027" y="462"/>
                </a:cubicBezTo>
                <a:close/>
                <a:moveTo>
                  <a:pt x="566" y="998"/>
                </a:moveTo>
                <a:cubicBezTo>
                  <a:pt x="566" y="1000"/>
                  <a:pt x="566" y="1002"/>
                  <a:pt x="566" y="1004"/>
                </a:cubicBezTo>
                <a:cubicBezTo>
                  <a:pt x="579" y="1004"/>
                  <a:pt x="591" y="1004"/>
                  <a:pt x="604" y="1004"/>
                </a:cubicBezTo>
                <a:cubicBezTo>
                  <a:pt x="604" y="1001"/>
                  <a:pt x="604" y="998"/>
                  <a:pt x="604" y="995"/>
                </a:cubicBezTo>
                <a:cubicBezTo>
                  <a:pt x="591" y="996"/>
                  <a:pt x="578" y="997"/>
                  <a:pt x="566" y="998"/>
                </a:cubicBezTo>
                <a:close/>
                <a:moveTo>
                  <a:pt x="367" y="2762"/>
                </a:moveTo>
                <a:cubicBezTo>
                  <a:pt x="389" y="2744"/>
                  <a:pt x="392" y="2732"/>
                  <a:pt x="377" y="2720"/>
                </a:cubicBezTo>
                <a:cubicBezTo>
                  <a:pt x="374" y="2734"/>
                  <a:pt x="371" y="2746"/>
                  <a:pt x="367" y="2762"/>
                </a:cubicBezTo>
                <a:close/>
                <a:moveTo>
                  <a:pt x="342" y="2671"/>
                </a:moveTo>
                <a:cubicBezTo>
                  <a:pt x="340" y="2683"/>
                  <a:pt x="337" y="2696"/>
                  <a:pt x="335" y="2708"/>
                </a:cubicBezTo>
                <a:cubicBezTo>
                  <a:pt x="337" y="2708"/>
                  <a:pt x="340" y="2709"/>
                  <a:pt x="342" y="2709"/>
                </a:cubicBezTo>
                <a:cubicBezTo>
                  <a:pt x="341" y="2696"/>
                  <a:pt x="362" y="2687"/>
                  <a:pt x="342" y="2671"/>
                </a:cubicBezTo>
                <a:close/>
                <a:moveTo>
                  <a:pt x="431" y="2806"/>
                </a:moveTo>
                <a:cubicBezTo>
                  <a:pt x="433" y="2806"/>
                  <a:pt x="435" y="2807"/>
                  <a:pt x="437" y="2808"/>
                </a:cubicBezTo>
                <a:cubicBezTo>
                  <a:pt x="442" y="2802"/>
                  <a:pt x="448" y="2796"/>
                  <a:pt x="454" y="2788"/>
                </a:cubicBezTo>
                <a:cubicBezTo>
                  <a:pt x="449" y="2784"/>
                  <a:pt x="446" y="2781"/>
                  <a:pt x="439" y="2775"/>
                </a:cubicBezTo>
                <a:cubicBezTo>
                  <a:pt x="436" y="2787"/>
                  <a:pt x="433" y="2797"/>
                  <a:pt x="431" y="2806"/>
                </a:cubicBezTo>
                <a:close/>
                <a:moveTo>
                  <a:pt x="921" y="2863"/>
                </a:moveTo>
                <a:cubicBezTo>
                  <a:pt x="918" y="2861"/>
                  <a:pt x="916" y="2859"/>
                  <a:pt x="913" y="2856"/>
                </a:cubicBezTo>
                <a:cubicBezTo>
                  <a:pt x="909" y="2861"/>
                  <a:pt x="904" y="2865"/>
                  <a:pt x="902" y="2870"/>
                </a:cubicBezTo>
                <a:cubicBezTo>
                  <a:pt x="901" y="2872"/>
                  <a:pt x="906" y="2877"/>
                  <a:pt x="909" y="2880"/>
                </a:cubicBezTo>
                <a:cubicBezTo>
                  <a:pt x="913" y="2875"/>
                  <a:pt x="917" y="2869"/>
                  <a:pt x="921" y="2863"/>
                </a:cubicBezTo>
                <a:close/>
                <a:moveTo>
                  <a:pt x="419" y="2758"/>
                </a:moveTo>
                <a:cubicBezTo>
                  <a:pt x="415" y="2772"/>
                  <a:pt x="413" y="2781"/>
                  <a:pt x="410" y="2791"/>
                </a:cubicBezTo>
                <a:cubicBezTo>
                  <a:pt x="412" y="2792"/>
                  <a:pt x="413" y="2792"/>
                  <a:pt x="415" y="2792"/>
                </a:cubicBezTo>
                <a:cubicBezTo>
                  <a:pt x="420" y="2785"/>
                  <a:pt x="426" y="2777"/>
                  <a:pt x="431" y="2769"/>
                </a:cubicBezTo>
                <a:cubicBezTo>
                  <a:pt x="428" y="2766"/>
                  <a:pt x="425" y="2764"/>
                  <a:pt x="419" y="275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 flipH="1">
            <a:off x="7242423" y="1102147"/>
            <a:ext cx="3441167" cy="4653706"/>
          </a:xfrm>
          <a:custGeom>
            <a:avLst/>
            <a:gdLst>
              <a:gd name="T0" fmla="*/ 1307 w 2326"/>
              <a:gd name="T1" fmla="*/ 793 h 3153"/>
              <a:gd name="T2" fmla="*/ 1305 w 2326"/>
              <a:gd name="T3" fmla="*/ 1980 h 3153"/>
              <a:gd name="T4" fmla="*/ 2066 w 2326"/>
              <a:gd name="T5" fmla="*/ 2511 h 3153"/>
              <a:gd name="T6" fmla="*/ 180 w 2326"/>
              <a:gd name="T7" fmla="*/ 1344 h 3153"/>
              <a:gd name="T8" fmla="*/ 604 w 2326"/>
              <a:gd name="T9" fmla="*/ 1412 h 3153"/>
              <a:gd name="T10" fmla="*/ 1057 w 2326"/>
              <a:gd name="T11" fmla="*/ 559 h 3153"/>
              <a:gd name="T12" fmla="*/ 1011 w 2326"/>
              <a:gd name="T13" fmla="*/ 753 h 3153"/>
              <a:gd name="T14" fmla="*/ 687 w 2326"/>
              <a:gd name="T15" fmla="*/ 828 h 3153"/>
              <a:gd name="T16" fmla="*/ 700 w 2326"/>
              <a:gd name="T17" fmla="*/ 828 h 3153"/>
              <a:gd name="T18" fmla="*/ 1030 w 2326"/>
              <a:gd name="T19" fmla="*/ 300 h 3153"/>
              <a:gd name="T20" fmla="*/ 564 w 2326"/>
              <a:gd name="T21" fmla="*/ 970 h 3153"/>
              <a:gd name="T22" fmla="*/ 1233 w 2326"/>
              <a:gd name="T23" fmla="*/ 103 h 3153"/>
              <a:gd name="T24" fmla="*/ 998 w 2326"/>
              <a:gd name="T25" fmla="*/ 810 h 3153"/>
              <a:gd name="T26" fmla="*/ 1346 w 2326"/>
              <a:gd name="T27" fmla="*/ 156 h 3153"/>
              <a:gd name="T28" fmla="*/ 509 w 2326"/>
              <a:gd name="T29" fmla="*/ 1368 h 3153"/>
              <a:gd name="T30" fmla="*/ 1136 w 2326"/>
              <a:gd name="T31" fmla="*/ 462 h 3153"/>
              <a:gd name="T32" fmla="*/ 1377 w 2326"/>
              <a:gd name="T33" fmla="*/ 459 h 3153"/>
              <a:gd name="T34" fmla="*/ 1951 w 2326"/>
              <a:gd name="T35" fmla="*/ 2680 h 3153"/>
              <a:gd name="T36" fmla="*/ 761 w 2326"/>
              <a:gd name="T37" fmla="*/ 735 h 3153"/>
              <a:gd name="T38" fmla="*/ 1814 w 2326"/>
              <a:gd name="T39" fmla="*/ 2660 h 3153"/>
              <a:gd name="T40" fmla="*/ 1608 w 2326"/>
              <a:gd name="T41" fmla="*/ 2611 h 3153"/>
              <a:gd name="T42" fmla="*/ 1312 w 2326"/>
              <a:gd name="T43" fmla="*/ 380 h 3153"/>
              <a:gd name="T44" fmla="*/ 883 w 2326"/>
              <a:gd name="T45" fmla="*/ 670 h 3153"/>
              <a:gd name="T46" fmla="*/ 1051 w 2326"/>
              <a:gd name="T47" fmla="*/ 1706 h 3153"/>
              <a:gd name="T48" fmla="*/ 669 w 2326"/>
              <a:gd name="T49" fmla="*/ 2013 h 3153"/>
              <a:gd name="T50" fmla="*/ 452 w 2326"/>
              <a:gd name="T51" fmla="*/ 2196 h 3153"/>
              <a:gd name="T52" fmla="*/ 258 w 2326"/>
              <a:gd name="T53" fmla="*/ 1061 h 3153"/>
              <a:gd name="T54" fmla="*/ 836 w 2326"/>
              <a:gd name="T55" fmla="*/ 1974 h 3153"/>
              <a:gd name="T56" fmla="*/ 349 w 2326"/>
              <a:gd name="T57" fmla="*/ 1163 h 3153"/>
              <a:gd name="T58" fmla="*/ 1140 w 2326"/>
              <a:gd name="T59" fmla="*/ 974 h 3153"/>
              <a:gd name="T60" fmla="*/ 496 w 2326"/>
              <a:gd name="T61" fmla="*/ 2491 h 3153"/>
              <a:gd name="T62" fmla="*/ 458 w 2326"/>
              <a:gd name="T63" fmla="*/ 1660 h 3153"/>
              <a:gd name="T64" fmla="*/ 399 w 2326"/>
              <a:gd name="T65" fmla="*/ 1535 h 3153"/>
              <a:gd name="T66" fmla="*/ 615 w 2326"/>
              <a:gd name="T67" fmla="*/ 2768 h 3153"/>
              <a:gd name="T68" fmla="*/ 1705 w 2326"/>
              <a:gd name="T69" fmla="*/ 2880 h 3153"/>
              <a:gd name="T70" fmla="*/ 863 w 2326"/>
              <a:gd name="T71" fmla="*/ 1192 h 3153"/>
              <a:gd name="T72" fmla="*/ 1611 w 2326"/>
              <a:gd name="T73" fmla="*/ 2820 h 3153"/>
              <a:gd name="T74" fmla="*/ 1294 w 2326"/>
              <a:gd name="T75" fmla="*/ 2908 h 3153"/>
              <a:gd name="T76" fmla="*/ 970 w 2326"/>
              <a:gd name="T77" fmla="*/ 2745 h 3153"/>
              <a:gd name="T78" fmla="*/ 1051 w 2326"/>
              <a:gd name="T79" fmla="*/ 2890 h 3153"/>
              <a:gd name="T80" fmla="*/ 1526 w 2326"/>
              <a:gd name="T81" fmla="*/ 2856 h 3153"/>
              <a:gd name="T82" fmla="*/ 1001 w 2326"/>
              <a:gd name="T83" fmla="*/ 2858 h 3153"/>
              <a:gd name="T84" fmla="*/ 1110 w 2326"/>
              <a:gd name="T85" fmla="*/ 2905 h 3153"/>
              <a:gd name="T86" fmla="*/ 242 w 2326"/>
              <a:gd name="T87" fmla="*/ 1767 h 3153"/>
              <a:gd name="T88" fmla="*/ 222 w 2326"/>
              <a:gd name="T89" fmla="*/ 1159 h 3153"/>
              <a:gd name="T90" fmla="*/ 1260 w 2326"/>
              <a:gd name="T91" fmla="*/ 2824 h 3153"/>
              <a:gd name="T92" fmla="*/ 197 w 2326"/>
              <a:gd name="T93" fmla="*/ 1995 h 3153"/>
              <a:gd name="T94" fmla="*/ 218 w 2326"/>
              <a:gd name="T95" fmla="*/ 2336 h 3153"/>
              <a:gd name="T96" fmla="*/ 812 w 2326"/>
              <a:gd name="T97" fmla="*/ 375 h 3153"/>
              <a:gd name="T98" fmla="*/ 999 w 2326"/>
              <a:gd name="T99" fmla="*/ 2164 h 3153"/>
              <a:gd name="T100" fmla="*/ 852 w 2326"/>
              <a:gd name="T101" fmla="*/ 2483 h 3153"/>
              <a:gd name="T102" fmla="*/ 1056 w 2326"/>
              <a:gd name="T103" fmla="*/ 2563 h 3153"/>
              <a:gd name="T104" fmla="*/ 317 w 2326"/>
              <a:gd name="T105" fmla="*/ 1530 h 3153"/>
              <a:gd name="T106" fmla="*/ 217 w 2326"/>
              <a:gd name="T107" fmla="*/ 2553 h 3153"/>
              <a:gd name="T108" fmla="*/ 1328 w 2326"/>
              <a:gd name="T109" fmla="*/ 63 h 3153"/>
              <a:gd name="T110" fmla="*/ 271 w 2326"/>
              <a:gd name="T111" fmla="*/ 2515 h 3153"/>
              <a:gd name="T112" fmla="*/ 1206 w 2326"/>
              <a:gd name="T113" fmla="*/ 1955 h 3153"/>
              <a:gd name="T114" fmla="*/ 319 w 2326"/>
              <a:gd name="T115" fmla="*/ 2620 h 3153"/>
              <a:gd name="T116" fmla="*/ 445 w 2326"/>
              <a:gd name="T117" fmla="*/ 832 h 3153"/>
              <a:gd name="T118" fmla="*/ 1497 w 2326"/>
              <a:gd name="T119" fmla="*/ 413 h 3153"/>
              <a:gd name="T120" fmla="*/ 253 w 2326"/>
              <a:gd name="T121" fmla="*/ 1879 h 3153"/>
              <a:gd name="T122" fmla="*/ 352 w 2326"/>
              <a:gd name="T123" fmla="*/ 2736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6" h="3153">
                <a:moveTo>
                  <a:pt x="1217" y="0"/>
                </a:moveTo>
                <a:cubicBezTo>
                  <a:pt x="1227" y="6"/>
                  <a:pt x="1238" y="11"/>
                  <a:pt x="1248" y="17"/>
                </a:cubicBezTo>
                <a:cubicBezTo>
                  <a:pt x="1245" y="19"/>
                  <a:pt x="1242" y="21"/>
                  <a:pt x="1239" y="24"/>
                </a:cubicBezTo>
                <a:cubicBezTo>
                  <a:pt x="1255" y="22"/>
                  <a:pt x="1271" y="16"/>
                  <a:pt x="1286" y="19"/>
                </a:cubicBezTo>
                <a:cubicBezTo>
                  <a:pt x="1299" y="22"/>
                  <a:pt x="1311" y="35"/>
                  <a:pt x="1323" y="43"/>
                </a:cubicBezTo>
                <a:cubicBezTo>
                  <a:pt x="1337" y="37"/>
                  <a:pt x="1355" y="28"/>
                  <a:pt x="1373" y="25"/>
                </a:cubicBezTo>
                <a:cubicBezTo>
                  <a:pt x="1398" y="22"/>
                  <a:pt x="1406" y="43"/>
                  <a:pt x="1411" y="58"/>
                </a:cubicBezTo>
                <a:cubicBezTo>
                  <a:pt x="1431" y="62"/>
                  <a:pt x="1449" y="63"/>
                  <a:pt x="1465" y="70"/>
                </a:cubicBezTo>
                <a:cubicBezTo>
                  <a:pt x="1483" y="79"/>
                  <a:pt x="1484" y="99"/>
                  <a:pt x="1483" y="123"/>
                </a:cubicBezTo>
                <a:cubicBezTo>
                  <a:pt x="1520" y="62"/>
                  <a:pt x="1568" y="37"/>
                  <a:pt x="1634" y="56"/>
                </a:cubicBezTo>
                <a:cubicBezTo>
                  <a:pt x="1604" y="81"/>
                  <a:pt x="1575" y="106"/>
                  <a:pt x="1546" y="131"/>
                </a:cubicBezTo>
                <a:cubicBezTo>
                  <a:pt x="1556" y="137"/>
                  <a:pt x="1566" y="144"/>
                  <a:pt x="1576" y="149"/>
                </a:cubicBezTo>
                <a:cubicBezTo>
                  <a:pt x="1579" y="151"/>
                  <a:pt x="1586" y="149"/>
                  <a:pt x="1590" y="147"/>
                </a:cubicBezTo>
                <a:cubicBezTo>
                  <a:pt x="1631" y="114"/>
                  <a:pt x="1679" y="109"/>
                  <a:pt x="1734" y="116"/>
                </a:cubicBezTo>
                <a:cubicBezTo>
                  <a:pt x="1693" y="137"/>
                  <a:pt x="1671" y="184"/>
                  <a:pt x="1618" y="175"/>
                </a:cubicBezTo>
                <a:cubicBezTo>
                  <a:pt x="1634" y="207"/>
                  <a:pt x="1677" y="208"/>
                  <a:pt x="1753" y="181"/>
                </a:cubicBezTo>
                <a:cubicBezTo>
                  <a:pt x="1755" y="185"/>
                  <a:pt x="1758" y="189"/>
                  <a:pt x="1761" y="196"/>
                </a:cubicBezTo>
                <a:cubicBezTo>
                  <a:pt x="1704" y="221"/>
                  <a:pt x="1649" y="240"/>
                  <a:pt x="1593" y="191"/>
                </a:cubicBezTo>
                <a:cubicBezTo>
                  <a:pt x="1593" y="204"/>
                  <a:pt x="1593" y="215"/>
                  <a:pt x="1593" y="225"/>
                </a:cubicBezTo>
                <a:cubicBezTo>
                  <a:pt x="1592" y="235"/>
                  <a:pt x="1590" y="245"/>
                  <a:pt x="1588" y="258"/>
                </a:cubicBezTo>
                <a:cubicBezTo>
                  <a:pt x="1565" y="246"/>
                  <a:pt x="1553" y="231"/>
                  <a:pt x="1547" y="211"/>
                </a:cubicBezTo>
                <a:cubicBezTo>
                  <a:pt x="1543" y="198"/>
                  <a:pt x="1541" y="184"/>
                  <a:pt x="1539" y="171"/>
                </a:cubicBezTo>
                <a:cubicBezTo>
                  <a:pt x="1535" y="142"/>
                  <a:pt x="1523" y="136"/>
                  <a:pt x="1494" y="149"/>
                </a:cubicBezTo>
                <a:cubicBezTo>
                  <a:pt x="1520" y="179"/>
                  <a:pt x="1521" y="209"/>
                  <a:pt x="1496" y="236"/>
                </a:cubicBezTo>
                <a:cubicBezTo>
                  <a:pt x="1514" y="259"/>
                  <a:pt x="1532" y="281"/>
                  <a:pt x="1549" y="302"/>
                </a:cubicBezTo>
                <a:cubicBezTo>
                  <a:pt x="1563" y="320"/>
                  <a:pt x="1570" y="340"/>
                  <a:pt x="1568" y="363"/>
                </a:cubicBezTo>
                <a:cubicBezTo>
                  <a:pt x="1565" y="395"/>
                  <a:pt x="1556" y="405"/>
                  <a:pt x="1517" y="414"/>
                </a:cubicBezTo>
                <a:cubicBezTo>
                  <a:pt x="1512" y="470"/>
                  <a:pt x="1500" y="467"/>
                  <a:pt x="1460" y="464"/>
                </a:cubicBezTo>
                <a:cubicBezTo>
                  <a:pt x="1452" y="523"/>
                  <a:pt x="1452" y="523"/>
                  <a:pt x="1402" y="524"/>
                </a:cubicBezTo>
                <a:cubicBezTo>
                  <a:pt x="1399" y="547"/>
                  <a:pt x="1397" y="571"/>
                  <a:pt x="1373" y="583"/>
                </a:cubicBezTo>
                <a:cubicBezTo>
                  <a:pt x="1348" y="596"/>
                  <a:pt x="1328" y="584"/>
                  <a:pt x="1307" y="570"/>
                </a:cubicBezTo>
                <a:cubicBezTo>
                  <a:pt x="1286" y="593"/>
                  <a:pt x="1262" y="599"/>
                  <a:pt x="1235" y="579"/>
                </a:cubicBezTo>
                <a:cubicBezTo>
                  <a:pt x="1236" y="611"/>
                  <a:pt x="1254" y="623"/>
                  <a:pt x="1281" y="612"/>
                </a:cubicBezTo>
                <a:cubicBezTo>
                  <a:pt x="1320" y="595"/>
                  <a:pt x="1363" y="600"/>
                  <a:pt x="1387" y="626"/>
                </a:cubicBezTo>
                <a:cubicBezTo>
                  <a:pt x="1359" y="634"/>
                  <a:pt x="1331" y="642"/>
                  <a:pt x="1299" y="651"/>
                </a:cubicBezTo>
                <a:cubicBezTo>
                  <a:pt x="1307" y="655"/>
                  <a:pt x="1315" y="660"/>
                  <a:pt x="1323" y="664"/>
                </a:cubicBezTo>
                <a:cubicBezTo>
                  <a:pt x="1330" y="666"/>
                  <a:pt x="1338" y="668"/>
                  <a:pt x="1345" y="669"/>
                </a:cubicBezTo>
                <a:cubicBezTo>
                  <a:pt x="1376" y="673"/>
                  <a:pt x="1381" y="681"/>
                  <a:pt x="1375" y="712"/>
                </a:cubicBezTo>
                <a:cubicBezTo>
                  <a:pt x="1357" y="700"/>
                  <a:pt x="1339" y="688"/>
                  <a:pt x="1317" y="672"/>
                </a:cubicBezTo>
                <a:cubicBezTo>
                  <a:pt x="1326" y="715"/>
                  <a:pt x="1332" y="753"/>
                  <a:pt x="1307" y="793"/>
                </a:cubicBezTo>
                <a:cubicBezTo>
                  <a:pt x="1298" y="777"/>
                  <a:pt x="1287" y="764"/>
                  <a:pt x="1283" y="750"/>
                </a:cubicBezTo>
                <a:cubicBezTo>
                  <a:pt x="1278" y="730"/>
                  <a:pt x="1273" y="707"/>
                  <a:pt x="1277" y="688"/>
                </a:cubicBezTo>
                <a:cubicBezTo>
                  <a:pt x="1283" y="657"/>
                  <a:pt x="1267" y="643"/>
                  <a:pt x="1243" y="632"/>
                </a:cubicBezTo>
                <a:cubicBezTo>
                  <a:pt x="1234" y="668"/>
                  <a:pt x="1225" y="705"/>
                  <a:pt x="1215" y="742"/>
                </a:cubicBezTo>
                <a:cubicBezTo>
                  <a:pt x="1198" y="730"/>
                  <a:pt x="1189" y="713"/>
                  <a:pt x="1185" y="694"/>
                </a:cubicBezTo>
                <a:cubicBezTo>
                  <a:pt x="1179" y="658"/>
                  <a:pt x="1185" y="625"/>
                  <a:pt x="1206" y="594"/>
                </a:cubicBezTo>
                <a:cubicBezTo>
                  <a:pt x="1211" y="586"/>
                  <a:pt x="1215" y="577"/>
                  <a:pt x="1219" y="567"/>
                </a:cubicBezTo>
                <a:cubicBezTo>
                  <a:pt x="1197" y="574"/>
                  <a:pt x="1178" y="579"/>
                  <a:pt x="1160" y="585"/>
                </a:cubicBezTo>
                <a:cubicBezTo>
                  <a:pt x="1162" y="599"/>
                  <a:pt x="1169" y="616"/>
                  <a:pt x="1166" y="631"/>
                </a:cubicBezTo>
                <a:cubicBezTo>
                  <a:pt x="1163" y="646"/>
                  <a:pt x="1151" y="659"/>
                  <a:pt x="1142" y="675"/>
                </a:cubicBezTo>
                <a:cubicBezTo>
                  <a:pt x="1184" y="735"/>
                  <a:pt x="1168" y="779"/>
                  <a:pt x="1093" y="791"/>
                </a:cubicBezTo>
                <a:cubicBezTo>
                  <a:pt x="1107" y="810"/>
                  <a:pt x="1107" y="831"/>
                  <a:pt x="1102" y="852"/>
                </a:cubicBezTo>
                <a:cubicBezTo>
                  <a:pt x="1096" y="875"/>
                  <a:pt x="1082" y="889"/>
                  <a:pt x="1059" y="893"/>
                </a:cubicBezTo>
                <a:cubicBezTo>
                  <a:pt x="1060" y="913"/>
                  <a:pt x="1061" y="931"/>
                  <a:pt x="1062" y="953"/>
                </a:cubicBezTo>
                <a:cubicBezTo>
                  <a:pt x="1078" y="949"/>
                  <a:pt x="1096" y="944"/>
                  <a:pt x="1113" y="939"/>
                </a:cubicBezTo>
                <a:cubicBezTo>
                  <a:pt x="1163" y="924"/>
                  <a:pt x="1211" y="929"/>
                  <a:pt x="1257" y="951"/>
                </a:cubicBezTo>
                <a:cubicBezTo>
                  <a:pt x="1320" y="981"/>
                  <a:pt x="1343" y="1037"/>
                  <a:pt x="1349" y="1103"/>
                </a:cubicBezTo>
                <a:cubicBezTo>
                  <a:pt x="1355" y="1164"/>
                  <a:pt x="1339" y="1221"/>
                  <a:pt x="1314" y="1276"/>
                </a:cubicBezTo>
                <a:cubicBezTo>
                  <a:pt x="1310" y="1284"/>
                  <a:pt x="1310" y="1296"/>
                  <a:pt x="1312" y="1304"/>
                </a:cubicBezTo>
                <a:cubicBezTo>
                  <a:pt x="1321" y="1336"/>
                  <a:pt x="1321" y="1366"/>
                  <a:pt x="1308" y="1396"/>
                </a:cubicBezTo>
                <a:cubicBezTo>
                  <a:pt x="1299" y="1416"/>
                  <a:pt x="1292" y="1437"/>
                  <a:pt x="1282" y="1462"/>
                </a:cubicBezTo>
                <a:cubicBezTo>
                  <a:pt x="1313" y="1439"/>
                  <a:pt x="1342" y="1421"/>
                  <a:pt x="1367" y="1399"/>
                </a:cubicBezTo>
                <a:cubicBezTo>
                  <a:pt x="1397" y="1373"/>
                  <a:pt x="1408" y="1337"/>
                  <a:pt x="1418" y="1300"/>
                </a:cubicBezTo>
                <a:cubicBezTo>
                  <a:pt x="1421" y="1338"/>
                  <a:pt x="1415" y="1374"/>
                  <a:pt x="1392" y="1404"/>
                </a:cubicBezTo>
                <a:cubicBezTo>
                  <a:pt x="1372" y="1427"/>
                  <a:pt x="1349" y="1450"/>
                  <a:pt x="1324" y="1467"/>
                </a:cubicBezTo>
                <a:cubicBezTo>
                  <a:pt x="1276" y="1498"/>
                  <a:pt x="1248" y="1540"/>
                  <a:pt x="1243" y="1597"/>
                </a:cubicBezTo>
                <a:cubicBezTo>
                  <a:pt x="1239" y="1650"/>
                  <a:pt x="1224" y="1699"/>
                  <a:pt x="1203" y="1747"/>
                </a:cubicBezTo>
                <a:cubicBezTo>
                  <a:pt x="1201" y="1750"/>
                  <a:pt x="1201" y="1752"/>
                  <a:pt x="1200" y="1755"/>
                </a:cubicBezTo>
                <a:cubicBezTo>
                  <a:pt x="1202" y="1755"/>
                  <a:pt x="1203" y="1756"/>
                  <a:pt x="1204" y="1755"/>
                </a:cubicBezTo>
                <a:cubicBezTo>
                  <a:pt x="1243" y="1715"/>
                  <a:pt x="1293" y="1699"/>
                  <a:pt x="1347" y="1691"/>
                </a:cubicBezTo>
                <a:cubicBezTo>
                  <a:pt x="1396" y="1684"/>
                  <a:pt x="1446" y="1679"/>
                  <a:pt x="1489" y="1652"/>
                </a:cubicBezTo>
                <a:cubicBezTo>
                  <a:pt x="1515" y="1636"/>
                  <a:pt x="1540" y="1617"/>
                  <a:pt x="1565" y="1600"/>
                </a:cubicBezTo>
                <a:cubicBezTo>
                  <a:pt x="1576" y="1655"/>
                  <a:pt x="1552" y="1730"/>
                  <a:pt x="1498" y="1751"/>
                </a:cubicBezTo>
                <a:cubicBezTo>
                  <a:pt x="1493" y="1753"/>
                  <a:pt x="1488" y="1762"/>
                  <a:pt x="1488" y="1767"/>
                </a:cubicBezTo>
                <a:cubicBezTo>
                  <a:pt x="1487" y="1795"/>
                  <a:pt x="1483" y="1820"/>
                  <a:pt x="1456" y="1836"/>
                </a:cubicBezTo>
                <a:cubicBezTo>
                  <a:pt x="1453" y="1838"/>
                  <a:pt x="1451" y="1843"/>
                  <a:pt x="1450" y="1848"/>
                </a:cubicBezTo>
                <a:cubicBezTo>
                  <a:pt x="1444" y="1868"/>
                  <a:pt x="1434" y="1885"/>
                  <a:pt x="1417" y="1897"/>
                </a:cubicBezTo>
                <a:cubicBezTo>
                  <a:pt x="1412" y="1900"/>
                  <a:pt x="1408" y="1906"/>
                  <a:pt x="1406" y="1911"/>
                </a:cubicBezTo>
                <a:cubicBezTo>
                  <a:pt x="1390" y="1945"/>
                  <a:pt x="1363" y="1964"/>
                  <a:pt x="1326" y="1970"/>
                </a:cubicBezTo>
                <a:cubicBezTo>
                  <a:pt x="1319" y="1971"/>
                  <a:pt x="1312" y="1977"/>
                  <a:pt x="1305" y="1980"/>
                </a:cubicBezTo>
                <a:cubicBezTo>
                  <a:pt x="1291" y="1987"/>
                  <a:pt x="1279" y="1995"/>
                  <a:pt x="1265" y="1999"/>
                </a:cubicBezTo>
                <a:cubicBezTo>
                  <a:pt x="1247" y="2004"/>
                  <a:pt x="1229" y="2006"/>
                  <a:pt x="1211" y="2010"/>
                </a:cubicBezTo>
                <a:cubicBezTo>
                  <a:pt x="1187" y="2017"/>
                  <a:pt x="1165" y="2017"/>
                  <a:pt x="1143" y="2006"/>
                </a:cubicBezTo>
                <a:cubicBezTo>
                  <a:pt x="1131" y="2001"/>
                  <a:pt x="1119" y="1995"/>
                  <a:pt x="1106" y="1988"/>
                </a:cubicBezTo>
                <a:cubicBezTo>
                  <a:pt x="1102" y="1997"/>
                  <a:pt x="1097" y="2004"/>
                  <a:pt x="1094" y="2013"/>
                </a:cubicBezTo>
                <a:cubicBezTo>
                  <a:pt x="1066" y="2079"/>
                  <a:pt x="1038" y="2145"/>
                  <a:pt x="1011" y="2211"/>
                </a:cubicBezTo>
                <a:cubicBezTo>
                  <a:pt x="1005" y="2226"/>
                  <a:pt x="1001" y="2242"/>
                  <a:pt x="997" y="2258"/>
                </a:cubicBezTo>
                <a:cubicBezTo>
                  <a:pt x="985" y="2309"/>
                  <a:pt x="997" y="2352"/>
                  <a:pt x="1038" y="2387"/>
                </a:cubicBezTo>
                <a:cubicBezTo>
                  <a:pt x="1056" y="2402"/>
                  <a:pt x="1073" y="2418"/>
                  <a:pt x="1089" y="2435"/>
                </a:cubicBezTo>
                <a:cubicBezTo>
                  <a:pt x="1112" y="2459"/>
                  <a:pt x="1127" y="2487"/>
                  <a:pt x="1134" y="2519"/>
                </a:cubicBezTo>
                <a:cubicBezTo>
                  <a:pt x="1144" y="2557"/>
                  <a:pt x="1164" y="2589"/>
                  <a:pt x="1195" y="2619"/>
                </a:cubicBezTo>
                <a:cubicBezTo>
                  <a:pt x="1160" y="2626"/>
                  <a:pt x="1130" y="2623"/>
                  <a:pt x="1104" y="2603"/>
                </a:cubicBezTo>
                <a:cubicBezTo>
                  <a:pt x="1095" y="2596"/>
                  <a:pt x="1088" y="2594"/>
                  <a:pt x="1077" y="2597"/>
                </a:cubicBezTo>
                <a:cubicBezTo>
                  <a:pt x="1055" y="2604"/>
                  <a:pt x="1036" y="2598"/>
                  <a:pt x="1019" y="2582"/>
                </a:cubicBezTo>
                <a:cubicBezTo>
                  <a:pt x="1016" y="2578"/>
                  <a:pt x="1010" y="2575"/>
                  <a:pt x="1005" y="2575"/>
                </a:cubicBezTo>
                <a:cubicBezTo>
                  <a:pt x="988" y="2574"/>
                  <a:pt x="971" y="2574"/>
                  <a:pt x="953" y="2574"/>
                </a:cubicBezTo>
                <a:cubicBezTo>
                  <a:pt x="953" y="2574"/>
                  <a:pt x="953" y="2578"/>
                  <a:pt x="954" y="2582"/>
                </a:cubicBezTo>
                <a:cubicBezTo>
                  <a:pt x="975" y="2674"/>
                  <a:pt x="1045" y="2736"/>
                  <a:pt x="1142" y="2746"/>
                </a:cubicBezTo>
                <a:cubicBezTo>
                  <a:pt x="1235" y="2757"/>
                  <a:pt x="1321" y="2732"/>
                  <a:pt x="1398" y="2678"/>
                </a:cubicBezTo>
                <a:cubicBezTo>
                  <a:pt x="1450" y="2641"/>
                  <a:pt x="1473" y="2585"/>
                  <a:pt x="1486" y="2525"/>
                </a:cubicBezTo>
                <a:cubicBezTo>
                  <a:pt x="1507" y="2438"/>
                  <a:pt x="1495" y="2351"/>
                  <a:pt x="1470" y="2266"/>
                </a:cubicBezTo>
                <a:cubicBezTo>
                  <a:pt x="1460" y="2231"/>
                  <a:pt x="1449" y="2197"/>
                  <a:pt x="1435" y="2163"/>
                </a:cubicBezTo>
                <a:cubicBezTo>
                  <a:pt x="1412" y="2109"/>
                  <a:pt x="1371" y="2068"/>
                  <a:pt x="1324" y="2034"/>
                </a:cubicBezTo>
                <a:cubicBezTo>
                  <a:pt x="1319" y="2030"/>
                  <a:pt x="1313" y="2025"/>
                  <a:pt x="1308" y="2020"/>
                </a:cubicBezTo>
                <a:cubicBezTo>
                  <a:pt x="1384" y="2026"/>
                  <a:pt x="1459" y="2035"/>
                  <a:pt x="1522" y="2083"/>
                </a:cubicBezTo>
                <a:cubicBezTo>
                  <a:pt x="1561" y="2113"/>
                  <a:pt x="1580" y="2152"/>
                  <a:pt x="1576" y="2202"/>
                </a:cubicBezTo>
                <a:cubicBezTo>
                  <a:pt x="1639" y="2203"/>
                  <a:pt x="1661" y="2247"/>
                  <a:pt x="1677" y="2296"/>
                </a:cubicBezTo>
                <a:cubicBezTo>
                  <a:pt x="1685" y="2316"/>
                  <a:pt x="1689" y="2338"/>
                  <a:pt x="1694" y="2361"/>
                </a:cubicBezTo>
                <a:cubicBezTo>
                  <a:pt x="1699" y="2357"/>
                  <a:pt x="1703" y="2354"/>
                  <a:pt x="1707" y="2350"/>
                </a:cubicBezTo>
                <a:cubicBezTo>
                  <a:pt x="1735" y="2324"/>
                  <a:pt x="1769" y="2311"/>
                  <a:pt x="1807" y="2316"/>
                </a:cubicBezTo>
                <a:cubicBezTo>
                  <a:pt x="1819" y="2318"/>
                  <a:pt x="1824" y="2313"/>
                  <a:pt x="1830" y="2304"/>
                </a:cubicBezTo>
                <a:cubicBezTo>
                  <a:pt x="1861" y="2254"/>
                  <a:pt x="1904" y="2221"/>
                  <a:pt x="1966" y="2224"/>
                </a:cubicBezTo>
                <a:cubicBezTo>
                  <a:pt x="1981" y="2224"/>
                  <a:pt x="1995" y="2228"/>
                  <a:pt x="2010" y="2230"/>
                </a:cubicBezTo>
                <a:cubicBezTo>
                  <a:pt x="2011" y="2229"/>
                  <a:pt x="2013" y="2227"/>
                  <a:pt x="2013" y="2226"/>
                </a:cubicBezTo>
                <a:cubicBezTo>
                  <a:pt x="2040" y="2137"/>
                  <a:pt x="2106" y="2091"/>
                  <a:pt x="2190" y="2066"/>
                </a:cubicBezTo>
                <a:cubicBezTo>
                  <a:pt x="2221" y="2057"/>
                  <a:pt x="2254" y="2053"/>
                  <a:pt x="2286" y="2048"/>
                </a:cubicBezTo>
                <a:cubicBezTo>
                  <a:pt x="2299" y="2046"/>
                  <a:pt x="2312" y="2047"/>
                  <a:pt x="2325" y="2047"/>
                </a:cubicBezTo>
                <a:cubicBezTo>
                  <a:pt x="2325" y="2048"/>
                  <a:pt x="2326" y="2050"/>
                  <a:pt x="2325" y="2051"/>
                </a:cubicBezTo>
                <a:cubicBezTo>
                  <a:pt x="2249" y="2114"/>
                  <a:pt x="2198" y="2197"/>
                  <a:pt x="2158" y="2285"/>
                </a:cubicBezTo>
                <a:cubicBezTo>
                  <a:pt x="2124" y="2359"/>
                  <a:pt x="2096" y="2436"/>
                  <a:pt x="2066" y="2511"/>
                </a:cubicBezTo>
                <a:cubicBezTo>
                  <a:pt x="2061" y="2522"/>
                  <a:pt x="2059" y="2533"/>
                  <a:pt x="2045" y="2535"/>
                </a:cubicBezTo>
                <a:cubicBezTo>
                  <a:pt x="2042" y="2535"/>
                  <a:pt x="2038" y="2541"/>
                  <a:pt x="2037" y="2545"/>
                </a:cubicBezTo>
                <a:cubicBezTo>
                  <a:pt x="1998" y="2728"/>
                  <a:pt x="1883" y="2856"/>
                  <a:pt x="1733" y="2957"/>
                </a:cubicBezTo>
                <a:cubicBezTo>
                  <a:pt x="1691" y="2984"/>
                  <a:pt x="1646" y="3008"/>
                  <a:pt x="1602" y="3032"/>
                </a:cubicBezTo>
                <a:cubicBezTo>
                  <a:pt x="1588" y="3039"/>
                  <a:pt x="1583" y="3048"/>
                  <a:pt x="1582" y="3063"/>
                </a:cubicBezTo>
                <a:cubicBezTo>
                  <a:pt x="1580" y="3087"/>
                  <a:pt x="1575" y="3110"/>
                  <a:pt x="1569" y="3133"/>
                </a:cubicBezTo>
                <a:cubicBezTo>
                  <a:pt x="1568" y="3140"/>
                  <a:pt x="1562" y="3146"/>
                  <a:pt x="1558" y="3153"/>
                </a:cubicBezTo>
                <a:cubicBezTo>
                  <a:pt x="1556" y="3152"/>
                  <a:pt x="1554" y="3152"/>
                  <a:pt x="1553" y="3151"/>
                </a:cubicBezTo>
                <a:cubicBezTo>
                  <a:pt x="1552" y="3146"/>
                  <a:pt x="1551" y="3141"/>
                  <a:pt x="1551" y="3136"/>
                </a:cubicBezTo>
                <a:cubicBezTo>
                  <a:pt x="1549" y="3125"/>
                  <a:pt x="1549" y="3113"/>
                  <a:pt x="1546" y="3102"/>
                </a:cubicBezTo>
                <a:cubicBezTo>
                  <a:pt x="1537" y="3067"/>
                  <a:pt x="1533" y="3065"/>
                  <a:pt x="1500" y="3078"/>
                </a:cubicBezTo>
                <a:cubicBezTo>
                  <a:pt x="1384" y="3124"/>
                  <a:pt x="1265" y="3150"/>
                  <a:pt x="1141" y="3150"/>
                </a:cubicBezTo>
                <a:cubicBezTo>
                  <a:pt x="997" y="3151"/>
                  <a:pt x="861" y="3118"/>
                  <a:pt x="734" y="3050"/>
                </a:cubicBezTo>
                <a:cubicBezTo>
                  <a:pt x="659" y="3009"/>
                  <a:pt x="586" y="2965"/>
                  <a:pt x="513" y="2920"/>
                </a:cubicBezTo>
                <a:cubicBezTo>
                  <a:pt x="474" y="2896"/>
                  <a:pt x="439" y="2866"/>
                  <a:pt x="411" y="2828"/>
                </a:cubicBezTo>
                <a:cubicBezTo>
                  <a:pt x="406" y="2822"/>
                  <a:pt x="397" y="2817"/>
                  <a:pt x="388" y="2815"/>
                </a:cubicBezTo>
                <a:cubicBezTo>
                  <a:pt x="363" y="2810"/>
                  <a:pt x="348" y="2797"/>
                  <a:pt x="341" y="2770"/>
                </a:cubicBezTo>
                <a:cubicBezTo>
                  <a:pt x="332" y="2735"/>
                  <a:pt x="310" y="2713"/>
                  <a:pt x="272" y="2703"/>
                </a:cubicBezTo>
                <a:cubicBezTo>
                  <a:pt x="239" y="2694"/>
                  <a:pt x="216" y="2671"/>
                  <a:pt x="209" y="2635"/>
                </a:cubicBezTo>
                <a:cubicBezTo>
                  <a:pt x="204" y="2610"/>
                  <a:pt x="201" y="2586"/>
                  <a:pt x="194" y="2563"/>
                </a:cubicBezTo>
                <a:cubicBezTo>
                  <a:pt x="190" y="2550"/>
                  <a:pt x="182" y="2536"/>
                  <a:pt x="172" y="2529"/>
                </a:cubicBezTo>
                <a:cubicBezTo>
                  <a:pt x="130" y="2503"/>
                  <a:pt x="117" y="2463"/>
                  <a:pt x="109" y="2419"/>
                </a:cubicBezTo>
                <a:cubicBezTo>
                  <a:pt x="106" y="2406"/>
                  <a:pt x="105" y="2392"/>
                  <a:pt x="103" y="2378"/>
                </a:cubicBezTo>
                <a:cubicBezTo>
                  <a:pt x="100" y="2352"/>
                  <a:pt x="91" y="2328"/>
                  <a:pt x="72" y="2309"/>
                </a:cubicBezTo>
                <a:cubicBezTo>
                  <a:pt x="45" y="2280"/>
                  <a:pt x="45" y="2248"/>
                  <a:pt x="58" y="2214"/>
                </a:cubicBezTo>
                <a:cubicBezTo>
                  <a:pt x="63" y="2202"/>
                  <a:pt x="68" y="2190"/>
                  <a:pt x="71" y="2177"/>
                </a:cubicBezTo>
                <a:cubicBezTo>
                  <a:pt x="76" y="2158"/>
                  <a:pt x="72" y="2141"/>
                  <a:pt x="57" y="2128"/>
                </a:cubicBezTo>
                <a:cubicBezTo>
                  <a:pt x="28" y="2102"/>
                  <a:pt x="26" y="2070"/>
                  <a:pt x="39" y="2036"/>
                </a:cubicBezTo>
                <a:cubicBezTo>
                  <a:pt x="44" y="2023"/>
                  <a:pt x="50" y="2010"/>
                  <a:pt x="55" y="1996"/>
                </a:cubicBezTo>
                <a:cubicBezTo>
                  <a:pt x="70" y="1952"/>
                  <a:pt x="63" y="1913"/>
                  <a:pt x="30" y="1879"/>
                </a:cubicBezTo>
                <a:cubicBezTo>
                  <a:pt x="20" y="1868"/>
                  <a:pt x="10" y="1856"/>
                  <a:pt x="0" y="1845"/>
                </a:cubicBezTo>
                <a:cubicBezTo>
                  <a:pt x="0" y="1838"/>
                  <a:pt x="0" y="1831"/>
                  <a:pt x="0" y="1824"/>
                </a:cubicBezTo>
                <a:cubicBezTo>
                  <a:pt x="18" y="1778"/>
                  <a:pt x="49" y="1743"/>
                  <a:pt x="89" y="1717"/>
                </a:cubicBezTo>
                <a:cubicBezTo>
                  <a:pt x="111" y="1702"/>
                  <a:pt x="135" y="1691"/>
                  <a:pt x="158" y="1677"/>
                </a:cubicBezTo>
                <a:cubicBezTo>
                  <a:pt x="164" y="1673"/>
                  <a:pt x="171" y="1666"/>
                  <a:pt x="174" y="1659"/>
                </a:cubicBezTo>
                <a:cubicBezTo>
                  <a:pt x="193" y="1591"/>
                  <a:pt x="221" y="1527"/>
                  <a:pt x="257" y="1467"/>
                </a:cubicBezTo>
                <a:cubicBezTo>
                  <a:pt x="264" y="1454"/>
                  <a:pt x="272" y="1441"/>
                  <a:pt x="281" y="1426"/>
                </a:cubicBezTo>
                <a:cubicBezTo>
                  <a:pt x="268" y="1428"/>
                  <a:pt x="259" y="1429"/>
                  <a:pt x="249" y="1430"/>
                </a:cubicBezTo>
                <a:cubicBezTo>
                  <a:pt x="205" y="1435"/>
                  <a:pt x="182" y="1413"/>
                  <a:pt x="183" y="1368"/>
                </a:cubicBezTo>
                <a:cubicBezTo>
                  <a:pt x="184" y="1360"/>
                  <a:pt x="183" y="1351"/>
                  <a:pt x="180" y="1344"/>
                </a:cubicBezTo>
                <a:cubicBezTo>
                  <a:pt x="164" y="1312"/>
                  <a:pt x="168" y="1283"/>
                  <a:pt x="191" y="1257"/>
                </a:cubicBezTo>
                <a:cubicBezTo>
                  <a:pt x="204" y="1243"/>
                  <a:pt x="205" y="1233"/>
                  <a:pt x="196" y="1217"/>
                </a:cubicBezTo>
                <a:cubicBezTo>
                  <a:pt x="172" y="1174"/>
                  <a:pt x="186" y="1138"/>
                  <a:pt x="232" y="1120"/>
                </a:cubicBezTo>
                <a:cubicBezTo>
                  <a:pt x="238" y="1118"/>
                  <a:pt x="244" y="1116"/>
                  <a:pt x="251" y="1113"/>
                </a:cubicBezTo>
                <a:cubicBezTo>
                  <a:pt x="236" y="1076"/>
                  <a:pt x="229" y="1039"/>
                  <a:pt x="249" y="1003"/>
                </a:cubicBezTo>
                <a:cubicBezTo>
                  <a:pt x="267" y="969"/>
                  <a:pt x="292" y="941"/>
                  <a:pt x="325" y="919"/>
                </a:cubicBezTo>
                <a:cubicBezTo>
                  <a:pt x="331" y="991"/>
                  <a:pt x="355" y="1055"/>
                  <a:pt x="380" y="1119"/>
                </a:cubicBezTo>
                <a:cubicBezTo>
                  <a:pt x="388" y="1096"/>
                  <a:pt x="393" y="1073"/>
                  <a:pt x="402" y="1052"/>
                </a:cubicBezTo>
                <a:cubicBezTo>
                  <a:pt x="408" y="1036"/>
                  <a:pt x="405" y="1027"/>
                  <a:pt x="392" y="1017"/>
                </a:cubicBezTo>
                <a:cubicBezTo>
                  <a:pt x="364" y="997"/>
                  <a:pt x="347" y="969"/>
                  <a:pt x="349" y="933"/>
                </a:cubicBezTo>
                <a:cubicBezTo>
                  <a:pt x="353" y="842"/>
                  <a:pt x="380" y="759"/>
                  <a:pt x="439" y="688"/>
                </a:cubicBezTo>
                <a:cubicBezTo>
                  <a:pt x="446" y="680"/>
                  <a:pt x="453" y="672"/>
                  <a:pt x="462" y="663"/>
                </a:cubicBezTo>
                <a:cubicBezTo>
                  <a:pt x="469" y="688"/>
                  <a:pt x="472" y="711"/>
                  <a:pt x="481" y="731"/>
                </a:cubicBezTo>
                <a:cubicBezTo>
                  <a:pt x="499" y="773"/>
                  <a:pt x="505" y="816"/>
                  <a:pt x="494" y="860"/>
                </a:cubicBezTo>
                <a:cubicBezTo>
                  <a:pt x="494" y="861"/>
                  <a:pt x="495" y="862"/>
                  <a:pt x="495" y="862"/>
                </a:cubicBezTo>
                <a:cubicBezTo>
                  <a:pt x="529" y="840"/>
                  <a:pt x="563" y="819"/>
                  <a:pt x="598" y="796"/>
                </a:cubicBezTo>
                <a:cubicBezTo>
                  <a:pt x="574" y="787"/>
                  <a:pt x="548" y="782"/>
                  <a:pt x="542" y="757"/>
                </a:cubicBezTo>
                <a:cubicBezTo>
                  <a:pt x="538" y="737"/>
                  <a:pt x="544" y="714"/>
                  <a:pt x="545" y="689"/>
                </a:cubicBezTo>
                <a:cubicBezTo>
                  <a:pt x="522" y="674"/>
                  <a:pt x="513" y="664"/>
                  <a:pt x="510" y="642"/>
                </a:cubicBezTo>
                <a:cubicBezTo>
                  <a:pt x="505" y="603"/>
                  <a:pt x="518" y="571"/>
                  <a:pt x="549" y="547"/>
                </a:cubicBezTo>
                <a:cubicBezTo>
                  <a:pt x="562" y="536"/>
                  <a:pt x="576" y="529"/>
                  <a:pt x="592" y="545"/>
                </a:cubicBezTo>
                <a:cubicBezTo>
                  <a:pt x="614" y="515"/>
                  <a:pt x="640" y="495"/>
                  <a:pt x="680" y="501"/>
                </a:cubicBezTo>
                <a:cubicBezTo>
                  <a:pt x="673" y="471"/>
                  <a:pt x="671" y="444"/>
                  <a:pt x="694" y="422"/>
                </a:cubicBezTo>
                <a:cubicBezTo>
                  <a:pt x="716" y="400"/>
                  <a:pt x="743" y="397"/>
                  <a:pt x="772" y="407"/>
                </a:cubicBezTo>
                <a:cubicBezTo>
                  <a:pt x="779" y="375"/>
                  <a:pt x="799" y="359"/>
                  <a:pt x="829" y="357"/>
                </a:cubicBezTo>
                <a:cubicBezTo>
                  <a:pt x="861" y="355"/>
                  <a:pt x="878" y="375"/>
                  <a:pt x="890" y="397"/>
                </a:cubicBezTo>
                <a:cubicBezTo>
                  <a:pt x="910" y="393"/>
                  <a:pt x="928" y="389"/>
                  <a:pt x="946" y="386"/>
                </a:cubicBezTo>
                <a:cubicBezTo>
                  <a:pt x="934" y="347"/>
                  <a:pt x="934" y="347"/>
                  <a:pt x="947" y="302"/>
                </a:cubicBezTo>
                <a:cubicBezTo>
                  <a:pt x="911" y="268"/>
                  <a:pt x="904" y="234"/>
                  <a:pt x="926" y="193"/>
                </a:cubicBezTo>
                <a:cubicBezTo>
                  <a:pt x="938" y="169"/>
                  <a:pt x="955" y="148"/>
                  <a:pt x="981" y="136"/>
                </a:cubicBezTo>
                <a:cubicBezTo>
                  <a:pt x="1011" y="121"/>
                  <a:pt x="1041" y="128"/>
                  <a:pt x="1072" y="141"/>
                </a:cubicBezTo>
                <a:cubicBezTo>
                  <a:pt x="1064" y="102"/>
                  <a:pt x="1083" y="74"/>
                  <a:pt x="1109" y="53"/>
                </a:cubicBezTo>
                <a:cubicBezTo>
                  <a:pt x="1136" y="33"/>
                  <a:pt x="1167" y="18"/>
                  <a:pt x="1196" y="0"/>
                </a:cubicBezTo>
                <a:cubicBezTo>
                  <a:pt x="1203" y="0"/>
                  <a:pt x="1210" y="0"/>
                  <a:pt x="1217" y="0"/>
                </a:cubicBezTo>
                <a:close/>
                <a:moveTo>
                  <a:pt x="600" y="1446"/>
                </a:moveTo>
                <a:cubicBezTo>
                  <a:pt x="598" y="1445"/>
                  <a:pt x="596" y="1444"/>
                  <a:pt x="594" y="1443"/>
                </a:cubicBezTo>
                <a:cubicBezTo>
                  <a:pt x="597" y="1440"/>
                  <a:pt x="601" y="1438"/>
                  <a:pt x="605" y="1434"/>
                </a:cubicBezTo>
                <a:cubicBezTo>
                  <a:pt x="601" y="1433"/>
                  <a:pt x="597" y="1432"/>
                  <a:pt x="592" y="1430"/>
                </a:cubicBezTo>
                <a:cubicBezTo>
                  <a:pt x="603" y="1425"/>
                  <a:pt x="611" y="1421"/>
                  <a:pt x="619" y="1417"/>
                </a:cubicBezTo>
                <a:cubicBezTo>
                  <a:pt x="614" y="1413"/>
                  <a:pt x="609" y="1412"/>
                  <a:pt x="604" y="1412"/>
                </a:cubicBezTo>
                <a:cubicBezTo>
                  <a:pt x="545" y="1415"/>
                  <a:pt x="509" y="1468"/>
                  <a:pt x="526" y="1527"/>
                </a:cubicBezTo>
                <a:cubicBezTo>
                  <a:pt x="544" y="1585"/>
                  <a:pt x="588" y="1612"/>
                  <a:pt x="645" y="1623"/>
                </a:cubicBezTo>
                <a:cubicBezTo>
                  <a:pt x="680" y="1629"/>
                  <a:pt x="714" y="1625"/>
                  <a:pt x="744" y="1603"/>
                </a:cubicBezTo>
                <a:cubicBezTo>
                  <a:pt x="771" y="1584"/>
                  <a:pt x="784" y="1557"/>
                  <a:pt x="782" y="1522"/>
                </a:cubicBezTo>
                <a:cubicBezTo>
                  <a:pt x="773" y="1529"/>
                  <a:pt x="766" y="1534"/>
                  <a:pt x="759" y="1539"/>
                </a:cubicBezTo>
                <a:cubicBezTo>
                  <a:pt x="758" y="1539"/>
                  <a:pt x="758" y="1539"/>
                  <a:pt x="757" y="1539"/>
                </a:cubicBezTo>
                <a:cubicBezTo>
                  <a:pt x="753" y="1542"/>
                  <a:pt x="750" y="1544"/>
                  <a:pt x="746" y="1547"/>
                </a:cubicBezTo>
                <a:cubicBezTo>
                  <a:pt x="745" y="1543"/>
                  <a:pt x="743" y="1540"/>
                  <a:pt x="741" y="1535"/>
                </a:cubicBezTo>
                <a:cubicBezTo>
                  <a:pt x="738" y="1541"/>
                  <a:pt x="735" y="1546"/>
                  <a:pt x="732" y="1553"/>
                </a:cubicBezTo>
                <a:cubicBezTo>
                  <a:pt x="731" y="1546"/>
                  <a:pt x="731" y="1542"/>
                  <a:pt x="730" y="1539"/>
                </a:cubicBezTo>
                <a:cubicBezTo>
                  <a:pt x="716" y="1544"/>
                  <a:pt x="703" y="1549"/>
                  <a:pt x="690" y="1554"/>
                </a:cubicBezTo>
                <a:cubicBezTo>
                  <a:pt x="691" y="1551"/>
                  <a:pt x="691" y="1547"/>
                  <a:pt x="693" y="1539"/>
                </a:cubicBezTo>
                <a:cubicBezTo>
                  <a:pt x="685" y="1546"/>
                  <a:pt x="681" y="1550"/>
                  <a:pt x="673" y="1558"/>
                </a:cubicBezTo>
                <a:cubicBezTo>
                  <a:pt x="676" y="1549"/>
                  <a:pt x="678" y="1544"/>
                  <a:pt x="680" y="1538"/>
                </a:cubicBezTo>
                <a:cubicBezTo>
                  <a:pt x="675" y="1540"/>
                  <a:pt x="672" y="1541"/>
                  <a:pt x="669" y="1542"/>
                </a:cubicBezTo>
                <a:cubicBezTo>
                  <a:pt x="669" y="1539"/>
                  <a:pt x="669" y="1536"/>
                  <a:pt x="669" y="1533"/>
                </a:cubicBezTo>
                <a:cubicBezTo>
                  <a:pt x="663" y="1537"/>
                  <a:pt x="658" y="1541"/>
                  <a:pt x="651" y="1546"/>
                </a:cubicBezTo>
                <a:cubicBezTo>
                  <a:pt x="655" y="1537"/>
                  <a:pt x="657" y="1532"/>
                  <a:pt x="661" y="1522"/>
                </a:cubicBezTo>
                <a:cubicBezTo>
                  <a:pt x="652" y="1528"/>
                  <a:pt x="646" y="1532"/>
                  <a:pt x="639" y="1537"/>
                </a:cubicBezTo>
                <a:cubicBezTo>
                  <a:pt x="641" y="1531"/>
                  <a:pt x="642" y="1528"/>
                  <a:pt x="643" y="1523"/>
                </a:cubicBezTo>
                <a:cubicBezTo>
                  <a:pt x="639" y="1525"/>
                  <a:pt x="635" y="1527"/>
                  <a:pt x="629" y="1529"/>
                </a:cubicBezTo>
                <a:cubicBezTo>
                  <a:pt x="633" y="1522"/>
                  <a:pt x="636" y="1518"/>
                  <a:pt x="640" y="1510"/>
                </a:cubicBezTo>
                <a:cubicBezTo>
                  <a:pt x="630" y="1514"/>
                  <a:pt x="623" y="1517"/>
                  <a:pt x="614" y="1521"/>
                </a:cubicBezTo>
                <a:cubicBezTo>
                  <a:pt x="619" y="1514"/>
                  <a:pt x="623" y="1510"/>
                  <a:pt x="628" y="1503"/>
                </a:cubicBezTo>
                <a:cubicBezTo>
                  <a:pt x="620" y="1505"/>
                  <a:pt x="616" y="1507"/>
                  <a:pt x="608" y="1509"/>
                </a:cubicBezTo>
                <a:cubicBezTo>
                  <a:pt x="614" y="1502"/>
                  <a:pt x="618" y="1497"/>
                  <a:pt x="624" y="1490"/>
                </a:cubicBezTo>
                <a:cubicBezTo>
                  <a:pt x="614" y="1493"/>
                  <a:pt x="608" y="1495"/>
                  <a:pt x="599" y="1498"/>
                </a:cubicBezTo>
                <a:cubicBezTo>
                  <a:pt x="606" y="1491"/>
                  <a:pt x="609" y="1486"/>
                  <a:pt x="616" y="1478"/>
                </a:cubicBezTo>
                <a:cubicBezTo>
                  <a:pt x="606" y="1481"/>
                  <a:pt x="599" y="1483"/>
                  <a:pt x="588" y="1487"/>
                </a:cubicBezTo>
                <a:cubicBezTo>
                  <a:pt x="595" y="1481"/>
                  <a:pt x="598" y="1478"/>
                  <a:pt x="601" y="1476"/>
                </a:cubicBezTo>
                <a:cubicBezTo>
                  <a:pt x="603" y="1473"/>
                  <a:pt x="606" y="1470"/>
                  <a:pt x="611" y="1465"/>
                </a:cubicBezTo>
                <a:cubicBezTo>
                  <a:pt x="604" y="1467"/>
                  <a:pt x="599" y="1467"/>
                  <a:pt x="598" y="1468"/>
                </a:cubicBezTo>
                <a:cubicBezTo>
                  <a:pt x="599" y="1460"/>
                  <a:pt x="599" y="1453"/>
                  <a:pt x="600" y="1446"/>
                </a:cubicBezTo>
                <a:close/>
                <a:moveTo>
                  <a:pt x="1000" y="756"/>
                </a:moveTo>
                <a:cubicBezTo>
                  <a:pt x="1028" y="774"/>
                  <a:pt x="1058" y="776"/>
                  <a:pt x="1079" y="761"/>
                </a:cubicBezTo>
                <a:cubicBezTo>
                  <a:pt x="1102" y="744"/>
                  <a:pt x="1113" y="716"/>
                  <a:pt x="1105" y="688"/>
                </a:cubicBezTo>
                <a:cubicBezTo>
                  <a:pt x="1101" y="676"/>
                  <a:pt x="1103" y="667"/>
                  <a:pt x="1108" y="657"/>
                </a:cubicBezTo>
                <a:cubicBezTo>
                  <a:pt x="1127" y="618"/>
                  <a:pt x="1115" y="589"/>
                  <a:pt x="1076" y="574"/>
                </a:cubicBezTo>
                <a:cubicBezTo>
                  <a:pt x="1072" y="572"/>
                  <a:pt x="1068" y="572"/>
                  <a:pt x="1066" y="570"/>
                </a:cubicBezTo>
                <a:cubicBezTo>
                  <a:pt x="1062" y="567"/>
                  <a:pt x="1058" y="563"/>
                  <a:pt x="1057" y="559"/>
                </a:cubicBezTo>
                <a:cubicBezTo>
                  <a:pt x="1050" y="525"/>
                  <a:pt x="1029" y="507"/>
                  <a:pt x="993" y="507"/>
                </a:cubicBezTo>
                <a:cubicBezTo>
                  <a:pt x="963" y="507"/>
                  <a:pt x="937" y="530"/>
                  <a:pt x="931" y="563"/>
                </a:cubicBezTo>
                <a:cubicBezTo>
                  <a:pt x="939" y="557"/>
                  <a:pt x="946" y="552"/>
                  <a:pt x="954" y="545"/>
                </a:cubicBezTo>
                <a:cubicBezTo>
                  <a:pt x="953" y="551"/>
                  <a:pt x="953" y="555"/>
                  <a:pt x="951" y="560"/>
                </a:cubicBezTo>
                <a:cubicBezTo>
                  <a:pt x="957" y="558"/>
                  <a:pt x="961" y="556"/>
                  <a:pt x="967" y="552"/>
                </a:cubicBezTo>
                <a:cubicBezTo>
                  <a:pt x="963" y="560"/>
                  <a:pt x="961" y="564"/>
                  <a:pt x="957" y="572"/>
                </a:cubicBezTo>
                <a:cubicBezTo>
                  <a:pt x="965" y="568"/>
                  <a:pt x="969" y="566"/>
                  <a:pt x="976" y="563"/>
                </a:cubicBezTo>
                <a:cubicBezTo>
                  <a:pt x="972" y="570"/>
                  <a:pt x="969" y="575"/>
                  <a:pt x="965" y="582"/>
                </a:cubicBezTo>
                <a:cubicBezTo>
                  <a:pt x="973" y="579"/>
                  <a:pt x="979" y="577"/>
                  <a:pt x="989" y="573"/>
                </a:cubicBezTo>
                <a:cubicBezTo>
                  <a:pt x="981" y="582"/>
                  <a:pt x="976" y="588"/>
                  <a:pt x="968" y="597"/>
                </a:cubicBezTo>
                <a:cubicBezTo>
                  <a:pt x="981" y="593"/>
                  <a:pt x="988" y="590"/>
                  <a:pt x="1000" y="587"/>
                </a:cubicBezTo>
                <a:cubicBezTo>
                  <a:pt x="992" y="593"/>
                  <a:pt x="988" y="597"/>
                  <a:pt x="980" y="604"/>
                </a:cubicBezTo>
                <a:cubicBezTo>
                  <a:pt x="992" y="601"/>
                  <a:pt x="1000" y="599"/>
                  <a:pt x="1008" y="598"/>
                </a:cubicBezTo>
                <a:cubicBezTo>
                  <a:pt x="1008" y="598"/>
                  <a:pt x="1008" y="599"/>
                  <a:pt x="1008" y="600"/>
                </a:cubicBezTo>
                <a:cubicBezTo>
                  <a:pt x="1003" y="604"/>
                  <a:pt x="998" y="608"/>
                  <a:pt x="989" y="614"/>
                </a:cubicBezTo>
                <a:cubicBezTo>
                  <a:pt x="1001" y="612"/>
                  <a:pt x="1008" y="612"/>
                  <a:pt x="1016" y="611"/>
                </a:cubicBezTo>
                <a:cubicBezTo>
                  <a:pt x="1016" y="612"/>
                  <a:pt x="1016" y="613"/>
                  <a:pt x="1016" y="613"/>
                </a:cubicBezTo>
                <a:cubicBezTo>
                  <a:pt x="1011" y="616"/>
                  <a:pt x="1007" y="620"/>
                  <a:pt x="997" y="625"/>
                </a:cubicBezTo>
                <a:cubicBezTo>
                  <a:pt x="1009" y="624"/>
                  <a:pt x="1016" y="624"/>
                  <a:pt x="1027" y="623"/>
                </a:cubicBezTo>
                <a:cubicBezTo>
                  <a:pt x="1016" y="630"/>
                  <a:pt x="1008" y="635"/>
                  <a:pt x="1001" y="640"/>
                </a:cubicBezTo>
                <a:cubicBezTo>
                  <a:pt x="1001" y="641"/>
                  <a:pt x="1001" y="642"/>
                  <a:pt x="1002" y="643"/>
                </a:cubicBezTo>
                <a:cubicBezTo>
                  <a:pt x="1010" y="643"/>
                  <a:pt x="1019" y="642"/>
                  <a:pt x="1028" y="641"/>
                </a:cubicBezTo>
                <a:cubicBezTo>
                  <a:pt x="1028" y="642"/>
                  <a:pt x="1028" y="643"/>
                  <a:pt x="1028" y="644"/>
                </a:cubicBezTo>
                <a:cubicBezTo>
                  <a:pt x="1021" y="647"/>
                  <a:pt x="1013" y="651"/>
                  <a:pt x="1006" y="654"/>
                </a:cubicBezTo>
                <a:cubicBezTo>
                  <a:pt x="1007" y="656"/>
                  <a:pt x="1007" y="657"/>
                  <a:pt x="1008" y="658"/>
                </a:cubicBezTo>
                <a:cubicBezTo>
                  <a:pt x="1014" y="658"/>
                  <a:pt x="1020" y="658"/>
                  <a:pt x="1029" y="658"/>
                </a:cubicBezTo>
                <a:cubicBezTo>
                  <a:pt x="1020" y="662"/>
                  <a:pt x="1015" y="665"/>
                  <a:pt x="1005" y="670"/>
                </a:cubicBezTo>
                <a:cubicBezTo>
                  <a:pt x="1016" y="671"/>
                  <a:pt x="1022" y="671"/>
                  <a:pt x="1033" y="673"/>
                </a:cubicBezTo>
                <a:cubicBezTo>
                  <a:pt x="1022" y="676"/>
                  <a:pt x="1014" y="678"/>
                  <a:pt x="1002" y="682"/>
                </a:cubicBezTo>
                <a:cubicBezTo>
                  <a:pt x="1015" y="684"/>
                  <a:pt x="1023" y="686"/>
                  <a:pt x="1035" y="687"/>
                </a:cubicBezTo>
                <a:cubicBezTo>
                  <a:pt x="1025" y="690"/>
                  <a:pt x="1019" y="692"/>
                  <a:pt x="1010" y="694"/>
                </a:cubicBezTo>
                <a:cubicBezTo>
                  <a:pt x="1017" y="697"/>
                  <a:pt x="1022" y="699"/>
                  <a:pt x="1028" y="701"/>
                </a:cubicBezTo>
                <a:cubicBezTo>
                  <a:pt x="1021" y="704"/>
                  <a:pt x="1015" y="706"/>
                  <a:pt x="1008" y="708"/>
                </a:cubicBezTo>
                <a:cubicBezTo>
                  <a:pt x="1016" y="711"/>
                  <a:pt x="1021" y="713"/>
                  <a:pt x="1029" y="716"/>
                </a:cubicBezTo>
                <a:cubicBezTo>
                  <a:pt x="1022" y="718"/>
                  <a:pt x="1018" y="719"/>
                  <a:pt x="1010" y="720"/>
                </a:cubicBezTo>
                <a:cubicBezTo>
                  <a:pt x="1017" y="724"/>
                  <a:pt x="1020" y="725"/>
                  <a:pt x="1024" y="728"/>
                </a:cubicBezTo>
                <a:cubicBezTo>
                  <a:pt x="1018" y="730"/>
                  <a:pt x="1013" y="731"/>
                  <a:pt x="1007" y="733"/>
                </a:cubicBezTo>
                <a:cubicBezTo>
                  <a:pt x="1011" y="736"/>
                  <a:pt x="1013" y="739"/>
                  <a:pt x="1017" y="742"/>
                </a:cubicBezTo>
                <a:cubicBezTo>
                  <a:pt x="1011" y="743"/>
                  <a:pt x="1008" y="744"/>
                  <a:pt x="1004" y="745"/>
                </a:cubicBezTo>
                <a:cubicBezTo>
                  <a:pt x="1007" y="748"/>
                  <a:pt x="1009" y="751"/>
                  <a:pt x="1011" y="753"/>
                </a:cubicBezTo>
                <a:cubicBezTo>
                  <a:pt x="1007" y="754"/>
                  <a:pt x="1004" y="755"/>
                  <a:pt x="1000" y="756"/>
                </a:cubicBezTo>
                <a:close/>
                <a:moveTo>
                  <a:pt x="826" y="499"/>
                </a:moveTo>
                <a:cubicBezTo>
                  <a:pt x="833" y="504"/>
                  <a:pt x="838" y="508"/>
                  <a:pt x="844" y="512"/>
                </a:cubicBezTo>
                <a:cubicBezTo>
                  <a:pt x="846" y="507"/>
                  <a:pt x="847" y="502"/>
                  <a:pt x="849" y="493"/>
                </a:cubicBezTo>
                <a:cubicBezTo>
                  <a:pt x="852" y="503"/>
                  <a:pt x="854" y="510"/>
                  <a:pt x="857" y="521"/>
                </a:cubicBezTo>
                <a:cubicBezTo>
                  <a:pt x="860" y="509"/>
                  <a:pt x="862" y="502"/>
                  <a:pt x="864" y="492"/>
                </a:cubicBezTo>
                <a:cubicBezTo>
                  <a:pt x="866" y="503"/>
                  <a:pt x="868" y="511"/>
                  <a:pt x="871" y="522"/>
                </a:cubicBezTo>
                <a:cubicBezTo>
                  <a:pt x="874" y="512"/>
                  <a:pt x="876" y="505"/>
                  <a:pt x="879" y="495"/>
                </a:cubicBezTo>
                <a:cubicBezTo>
                  <a:pt x="881" y="507"/>
                  <a:pt x="882" y="515"/>
                  <a:pt x="884" y="528"/>
                </a:cubicBezTo>
                <a:cubicBezTo>
                  <a:pt x="889" y="516"/>
                  <a:pt x="891" y="509"/>
                  <a:pt x="896" y="498"/>
                </a:cubicBezTo>
                <a:cubicBezTo>
                  <a:pt x="896" y="507"/>
                  <a:pt x="896" y="512"/>
                  <a:pt x="896" y="517"/>
                </a:cubicBezTo>
                <a:cubicBezTo>
                  <a:pt x="899" y="514"/>
                  <a:pt x="901" y="512"/>
                  <a:pt x="905" y="509"/>
                </a:cubicBezTo>
                <a:cubicBezTo>
                  <a:pt x="905" y="518"/>
                  <a:pt x="905" y="526"/>
                  <a:pt x="904" y="538"/>
                </a:cubicBezTo>
                <a:cubicBezTo>
                  <a:pt x="910" y="528"/>
                  <a:pt x="913" y="522"/>
                  <a:pt x="917" y="516"/>
                </a:cubicBezTo>
                <a:cubicBezTo>
                  <a:pt x="918" y="516"/>
                  <a:pt x="919" y="516"/>
                  <a:pt x="920" y="517"/>
                </a:cubicBezTo>
                <a:cubicBezTo>
                  <a:pt x="917" y="527"/>
                  <a:pt x="915" y="537"/>
                  <a:pt x="912" y="551"/>
                </a:cubicBezTo>
                <a:cubicBezTo>
                  <a:pt x="937" y="533"/>
                  <a:pt x="948" y="511"/>
                  <a:pt x="949" y="484"/>
                </a:cubicBezTo>
                <a:cubicBezTo>
                  <a:pt x="951" y="451"/>
                  <a:pt x="937" y="435"/>
                  <a:pt x="903" y="430"/>
                </a:cubicBezTo>
                <a:cubicBezTo>
                  <a:pt x="893" y="429"/>
                  <a:pt x="882" y="424"/>
                  <a:pt x="873" y="419"/>
                </a:cubicBezTo>
                <a:cubicBezTo>
                  <a:pt x="851" y="405"/>
                  <a:pt x="829" y="403"/>
                  <a:pt x="812" y="420"/>
                </a:cubicBezTo>
                <a:cubicBezTo>
                  <a:pt x="798" y="433"/>
                  <a:pt x="784" y="441"/>
                  <a:pt x="765" y="438"/>
                </a:cubicBezTo>
                <a:cubicBezTo>
                  <a:pt x="760" y="438"/>
                  <a:pt x="755" y="440"/>
                  <a:pt x="751" y="441"/>
                </a:cubicBezTo>
                <a:cubicBezTo>
                  <a:pt x="721" y="449"/>
                  <a:pt x="707" y="472"/>
                  <a:pt x="711" y="506"/>
                </a:cubicBezTo>
                <a:cubicBezTo>
                  <a:pt x="714" y="535"/>
                  <a:pt x="739" y="561"/>
                  <a:pt x="767" y="562"/>
                </a:cubicBezTo>
                <a:cubicBezTo>
                  <a:pt x="761" y="551"/>
                  <a:pt x="755" y="542"/>
                  <a:pt x="748" y="532"/>
                </a:cubicBezTo>
                <a:cubicBezTo>
                  <a:pt x="749" y="531"/>
                  <a:pt x="750" y="531"/>
                  <a:pt x="750" y="530"/>
                </a:cubicBezTo>
                <a:cubicBezTo>
                  <a:pt x="755" y="534"/>
                  <a:pt x="760" y="537"/>
                  <a:pt x="768" y="543"/>
                </a:cubicBezTo>
                <a:cubicBezTo>
                  <a:pt x="764" y="533"/>
                  <a:pt x="761" y="526"/>
                  <a:pt x="757" y="516"/>
                </a:cubicBezTo>
                <a:cubicBezTo>
                  <a:pt x="765" y="523"/>
                  <a:pt x="769" y="526"/>
                  <a:pt x="776" y="531"/>
                </a:cubicBezTo>
                <a:cubicBezTo>
                  <a:pt x="773" y="523"/>
                  <a:pt x="772" y="518"/>
                  <a:pt x="769" y="510"/>
                </a:cubicBezTo>
                <a:cubicBezTo>
                  <a:pt x="776" y="517"/>
                  <a:pt x="780" y="522"/>
                  <a:pt x="787" y="529"/>
                </a:cubicBezTo>
                <a:cubicBezTo>
                  <a:pt x="785" y="519"/>
                  <a:pt x="784" y="511"/>
                  <a:pt x="783" y="501"/>
                </a:cubicBezTo>
                <a:cubicBezTo>
                  <a:pt x="788" y="509"/>
                  <a:pt x="792" y="513"/>
                  <a:pt x="798" y="521"/>
                </a:cubicBezTo>
                <a:cubicBezTo>
                  <a:pt x="798" y="512"/>
                  <a:pt x="798" y="506"/>
                  <a:pt x="798" y="497"/>
                </a:cubicBezTo>
                <a:cubicBezTo>
                  <a:pt x="803" y="506"/>
                  <a:pt x="806" y="511"/>
                  <a:pt x="811" y="520"/>
                </a:cubicBezTo>
                <a:cubicBezTo>
                  <a:pt x="812" y="511"/>
                  <a:pt x="813" y="506"/>
                  <a:pt x="813" y="498"/>
                </a:cubicBezTo>
                <a:cubicBezTo>
                  <a:pt x="817" y="507"/>
                  <a:pt x="819" y="512"/>
                  <a:pt x="823" y="521"/>
                </a:cubicBezTo>
                <a:cubicBezTo>
                  <a:pt x="825" y="511"/>
                  <a:pt x="825" y="505"/>
                  <a:pt x="826" y="499"/>
                </a:cubicBezTo>
                <a:close/>
                <a:moveTo>
                  <a:pt x="700" y="828"/>
                </a:moveTo>
                <a:cubicBezTo>
                  <a:pt x="694" y="828"/>
                  <a:pt x="691" y="828"/>
                  <a:pt x="687" y="828"/>
                </a:cubicBezTo>
                <a:cubicBezTo>
                  <a:pt x="689" y="825"/>
                  <a:pt x="691" y="822"/>
                  <a:pt x="693" y="819"/>
                </a:cubicBezTo>
                <a:cubicBezTo>
                  <a:pt x="687" y="818"/>
                  <a:pt x="684" y="817"/>
                  <a:pt x="679" y="817"/>
                </a:cubicBezTo>
                <a:cubicBezTo>
                  <a:pt x="687" y="812"/>
                  <a:pt x="693" y="809"/>
                  <a:pt x="699" y="806"/>
                </a:cubicBezTo>
                <a:cubicBezTo>
                  <a:pt x="699" y="804"/>
                  <a:pt x="698" y="802"/>
                  <a:pt x="698" y="800"/>
                </a:cubicBezTo>
                <a:cubicBezTo>
                  <a:pt x="680" y="802"/>
                  <a:pt x="662" y="802"/>
                  <a:pt x="644" y="807"/>
                </a:cubicBezTo>
                <a:cubicBezTo>
                  <a:pt x="614" y="814"/>
                  <a:pt x="603" y="835"/>
                  <a:pt x="613" y="865"/>
                </a:cubicBezTo>
                <a:cubicBezTo>
                  <a:pt x="620" y="890"/>
                  <a:pt x="631" y="898"/>
                  <a:pt x="659" y="899"/>
                </a:cubicBezTo>
                <a:cubicBezTo>
                  <a:pt x="666" y="913"/>
                  <a:pt x="671" y="926"/>
                  <a:pt x="678" y="938"/>
                </a:cubicBezTo>
                <a:cubicBezTo>
                  <a:pt x="690" y="956"/>
                  <a:pt x="707" y="968"/>
                  <a:pt x="728" y="961"/>
                </a:cubicBezTo>
                <a:cubicBezTo>
                  <a:pt x="753" y="952"/>
                  <a:pt x="776" y="950"/>
                  <a:pt x="803" y="956"/>
                </a:cubicBezTo>
                <a:cubicBezTo>
                  <a:pt x="826" y="962"/>
                  <a:pt x="846" y="944"/>
                  <a:pt x="858" y="917"/>
                </a:cubicBezTo>
                <a:cubicBezTo>
                  <a:pt x="866" y="899"/>
                  <a:pt x="862" y="884"/>
                  <a:pt x="848" y="867"/>
                </a:cubicBezTo>
                <a:cubicBezTo>
                  <a:pt x="847" y="876"/>
                  <a:pt x="846" y="882"/>
                  <a:pt x="845" y="891"/>
                </a:cubicBezTo>
                <a:cubicBezTo>
                  <a:pt x="841" y="884"/>
                  <a:pt x="838" y="879"/>
                  <a:pt x="835" y="872"/>
                </a:cubicBezTo>
                <a:cubicBezTo>
                  <a:pt x="832" y="880"/>
                  <a:pt x="831" y="886"/>
                  <a:pt x="828" y="895"/>
                </a:cubicBezTo>
                <a:cubicBezTo>
                  <a:pt x="827" y="888"/>
                  <a:pt x="826" y="884"/>
                  <a:pt x="824" y="877"/>
                </a:cubicBezTo>
                <a:cubicBezTo>
                  <a:pt x="821" y="883"/>
                  <a:pt x="819" y="886"/>
                  <a:pt x="817" y="889"/>
                </a:cubicBezTo>
                <a:cubicBezTo>
                  <a:pt x="816" y="887"/>
                  <a:pt x="815" y="885"/>
                  <a:pt x="813" y="882"/>
                </a:cubicBezTo>
                <a:cubicBezTo>
                  <a:pt x="811" y="885"/>
                  <a:pt x="810" y="887"/>
                  <a:pt x="807" y="891"/>
                </a:cubicBezTo>
                <a:cubicBezTo>
                  <a:pt x="805" y="886"/>
                  <a:pt x="804" y="883"/>
                  <a:pt x="802" y="877"/>
                </a:cubicBezTo>
                <a:cubicBezTo>
                  <a:pt x="800" y="883"/>
                  <a:pt x="798" y="887"/>
                  <a:pt x="796" y="893"/>
                </a:cubicBezTo>
                <a:cubicBezTo>
                  <a:pt x="794" y="885"/>
                  <a:pt x="793" y="880"/>
                  <a:pt x="792" y="869"/>
                </a:cubicBezTo>
                <a:cubicBezTo>
                  <a:pt x="787" y="881"/>
                  <a:pt x="785" y="888"/>
                  <a:pt x="781" y="898"/>
                </a:cubicBezTo>
                <a:cubicBezTo>
                  <a:pt x="780" y="887"/>
                  <a:pt x="779" y="880"/>
                  <a:pt x="778" y="868"/>
                </a:cubicBezTo>
                <a:cubicBezTo>
                  <a:pt x="773" y="881"/>
                  <a:pt x="770" y="888"/>
                  <a:pt x="767" y="895"/>
                </a:cubicBezTo>
                <a:cubicBezTo>
                  <a:pt x="766" y="895"/>
                  <a:pt x="765" y="895"/>
                  <a:pt x="764" y="895"/>
                </a:cubicBezTo>
                <a:cubicBezTo>
                  <a:pt x="764" y="887"/>
                  <a:pt x="764" y="878"/>
                  <a:pt x="764" y="867"/>
                </a:cubicBezTo>
                <a:cubicBezTo>
                  <a:pt x="759" y="876"/>
                  <a:pt x="756" y="881"/>
                  <a:pt x="751" y="889"/>
                </a:cubicBezTo>
                <a:cubicBezTo>
                  <a:pt x="751" y="879"/>
                  <a:pt x="752" y="872"/>
                  <a:pt x="753" y="862"/>
                </a:cubicBezTo>
                <a:cubicBezTo>
                  <a:pt x="745" y="872"/>
                  <a:pt x="740" y="878"/>
                  <a:pt x="736" y="885"/>
                </a:cubicBezTo>
                <a:cubicBezTo>
                  <a:pt x="735" y="884"/>
                  <a:pt x="734" y="884"/>
                  <a:pt x="734" y="884"/>
                </a:cubicBezTo>
                <a:cubicBezTo>
                  <a:pt x="736" y="876"/>
                  <a:pt x="738" y="868"/>
                  <a:pt x="742" y="856"/>
                </a:cubicBezTo>
                <a:cubicBezTo>
                  <a:pt x="734" y="862"/>
                  <a:pt x="729" y="866"/>
                  <a:pt x="724" y="870"/>
                </a:cubicBezTo>
                <a:cubicBezTo>
                  <a:pt x="724" y="866"/>
                  <a:pt x="724" y="863"/>
                  <a:pt x="724" y="859"/>
                </a:cubicBezTo>
                <a:cubicBezTo>
                  <a:pt x="719" y="862"/>
                  <a:pt x="715" y="865"/>
                  <a:pt x="709" y="869"/>
                </a:cubicBezTo>
                <a:cubicBezTo>
                  <a:pt x="713" y="860"/>
                  <a:pt x="716" y="855"/>
                  <a:pt x="721" y="844"/>
                </a:cubicBezTo>
                <a:cubicBezTo>
                  <a:pt x="710" y="850"/>
                  <a:pt x="704" y="853"/>
                  <a:pt x="694" y="859"/>
                </a:cubicBezTo>
                <a:cubicBezTo>
                  <a:pt x="701" y="849"/>
                  <a:pt x="705" y="844"/>
                  <a:pt x="711" y="836"/>
                </a:cubicBezTo>
                <a:cubicBezTo>
                  <a:pt x="701" y="839"/>
                  <a:pt x="695" y="841"/>
                  <a:pt x="684" y="844"/>
                </a:cubicBezTo>
                <a:cubicBezTo>
                  <a:pt x="691" y="838"/>
                  <a:pt x="694" y="834"/>
                  <a:pt x="700" y="828"/>
                </a:cubicBezTo>
                <a:close/>
                <a:moveTo>
                  <a:pt x="705" y="576"/>
                </a:moveTo>
                <a:cubicBezTo>
                  <a:pt x="714" y="581"/>
                  <a:pt x="720" y="584"/>
                  <a:pt x="729" y="589"/>
                </a:cubicBezTo>
                <a:cubicBezTo>
                  <a:pt x="726" y="582"/>
                  <a:pt x="725" y="578"/>
                  <a:pt x="723" y="573"/>
                </a:cubicBezTo>
                <a:cubicBezTo>
                  <a:pt x="729" y="577"/>
                  <a:pt x="733" y="580"/>
                  <a:pt x="739" y="584"/>
                </a:cubicBezTo>
                <a:cubicBezTo>
                  <a:pt x="727" y="540"/>
                  <a:pt x="689" y="518"/>
                  <a:pt x="643" y="526"/>
                </a:cubicBezTo>
                <a:cubicBezTo>
                  <a:pt x="626" y="529"/>
                  <a:pt x="614" y="538"/>
                  <a:pt x="611" y="555"/>
                </a:cubicBezTo>
                <a:cubicBezTo>
                  <a:pt x="608" y="571"/>
                  <a:pt x="598" y="577"/>
                  <a:pt x="586" y="584"/>
                </a:cubicBezTo>
                <a:cubicBezTo>
                  <a:pt x="548" y="604"/>
                  <a:pt x="541" y="633"/>
                  <a:pt x="564" y="668"/>
                </a:cubicBezTo>
                <a:cubicBezTo>
                  <a:pt x="569" y="676"/>
                  <a:pt x="571" y="688"/>
                  <a:pt x="571" y="698"/>
                </a:cubicBezTo>
                <a:cubicBezTo>
                  <a:pt x="571" y="747"/>
                  <a:pt x="609" y="774"/>
                  <a:pt x="656" y="754"/>
                </a:cubicBezTo>
                <a:cubicBezTo>
                  <a:pt x="649" y="753"/>
                  <a:pt x="643" y="751"/>
                  <a:pt x="635" y="749"/>
                </a:cubicBezTo>
                <a:cubicBezTo>
                  <a:pt x="639" y="746"/>
                  <a:pt x="642" y="744"/>
                  <a:pt x="646" y="741"/>
                </a:cubicBezTo>
                <a:cubicBezTo>
                  <a:pt x="639" y="736"/>
                  <a:pt x="633" y="731"/>
                  <a:pt x="627" y="726"/>
                </a:cubicBezTo>
                <a:cubicBezTo>
                  <a:pt x="636" y="723"/>
                  <a:pt x="638" y="710"/>
                  <a:pt x="630" y="704"/>
                </a:cubicBezTo>
                <a:cubicBezTo>
                  <a:pt x="633" y="702"/>
                  <a:pt x="637" y="700"/>
                  <a:pt x="641" y="698"/>
                </a:cubicBezTo>
                <a:cubicBezTo>
                  <a:pt x="634" y="695"/>
                  <a:pt x="629" y="693"/>
                  <a:pt x="623" y="690"/>
                </a:cubicBezTo>
                <a:cubicBezTo>
                  <a:pt x="629" y="688"/>
                  <a:pt x="632" y="687"/>
                  <a:pt x="639" y="685"/>
                </a:cubicBezTo>
                <a:cubicBezTo>
                  <a:pt x="632" y="681"/>
                  <a:pt x="627" y="678"/>
                  <a:pt x="618" y="673"/>
                </a:cubicBezTo>
                <a:cubicBezTo>
                  <a:pt x="629" y="673"/>
                  <a:pt x="636" y="673"/>
                  <a:pt x="647" y="673"/>
                </a:cubicBezTo>
                <a:cubicBezTo>
                  <a:pt x="639" y="667"/>
                  <a:pt x="634" y="664"/>
                  <a:pt x="626" y="659"/>
                </a:cubicBezTo>
                <a:cubicBezTo>
                  <a:pt x="634" y="660"/>
                  <a:pt x="639" y="660"/>
                  <a:pt x="646" y="661"/>
                </a:cubicBezTo>
                <a:cubicBezTo>
                  <a:pt x="642" y="657"/>
                  <a:pt x="640" y="654"/>
                  <a:pt x="638" y="651"/>
                </a:cubicBezTo>
                <a:cubicBezTo>
                  <a:pt x="644" y="651"/>
                  <a:pt x="648" y="651"/>
                  <a:pt x="652" y="651"/>
                </a:cubicBezTo>
                <a:cubicBezTo>
                  <a:pt x="653" y="650"/>
                  <a:pt x="654" y="648"/>
                  <a:pt x="656" y="646"/>
                </a:cubicBezTo>
                <a:cubicBezTo>
                  <a:pt x="648" y="642"/>
                  <a:pt x="641" y="637"/>
                  <a:pt x="634" y="632"/>
                </a:cubicBezTo>
                <a:cubicBezTo>
                  <a:pt x="635" y="631"/>
                  <a:pt x="636" y="631"/>
                  <a:pt x="636" y="630"/>
                </a:cubicBezTo>
                <a:cubicBezTo>
                  <a:pt x="642" y="632"/>
                  <a:pt x="647" y="633"/>
                  <a:pt x="655" y="636"/>
                </a:cubicBezTo>
                <a:cubicBezTo>
                  <a:pt x="651" y="630"/>
                  <a:pt x="649" y="626"/>
                  <a:pt x="646" y="621"/>
                </a:cubicBezTo>
                <a:cubicBezTo>
                  <a:pt x="653" y="623"/>
                  <a:pt x="658" y="624"/>
                  <a:pt x="664" y="625"/>
                </a:cubicBezTo>
                <a:cubicBezTo>
                  <a:pt x="659" y="619"/>
                  <a:pt x="656" y="614"/>
                  <a:pt x="652" y="608"/>
                </a:cubicBezTo>
                <a:cubicBezTo>
                  <a:pt x="657" y="609"/>
                  <a:pt x="660" y="610"/>
                  <a:pt x="664" y="611"/>
                </a:cubicBezTo>
                <a:cubicBezTo>
                  <a:pt x="664" y="607"/>
                  <a:pt x="663" y="604"/>
                  <a:pt x="662" y="599"/>
                </a:cubicBezTo>
                <a:cubicBezTo>
                  <a:pt x="669" y="601"/>
                  <a:pt x="673" y="603"/>
                  <a:pt x="682" y="606"/>
                </a:cubicBezTo>
                <a:cubicBezTo>
                  <a:pt x="677" y="600"/>
                  <a:pt x="674" y="596"/>
                  <a:pt x="669" y="588"/>
                </a:cubicBezTo>
                <a:cubicBezTo>
                  <a:pt x="678" y="593"/>
                  <a:pt x="683" y="596"/>
                  <a:pt x="693" y="601"/>
                </a:cubicBezTo>
                <a:cubicBezTo>
                  <a:pt x="688" y="593"/>
                  <a:pt x="685" y="589"/>
                  <a:pt x="683" y="586"/>
                </a:cubicBezTo>
                <a:cubicBezTo>
                  <a:pt x="692" y="586"/>
                  <a:pt x="700" y="587"/>
                  <a:pt x="709" y="588"/>
                </a:cubicBezTo>
                <a:cubicBezTo>
                  <a:pt x="708" y="585"/>
                  <a:pt x="706" y="581"/>
                  <a:pt x="705" y="576"/>
                </a:cubicBezTo>
                <a:close/>
                <a:moveTo>
                  <a:pt x="1049" y="307"/>
                </a:moveTo>
                <a:cubicBezTo>
                  <a:pt x="1041" y="304"/>
                  <a:pt x="1036" y="302"/>
                  <a:pt x="1030" y="300"/>
                </a:cubicBezTo>
                <a:cubicBezTo>
                  <a:pt x="1034" y="299"/>
                  <a:pt x="1038" y="298"/>
                  <a:pt x="1045" y="295"/>
                </a:cubicBezTo>
                <a:cubicBezTo>
                  <a:pt x="1036" y="293"/>
                  <a:pt x="1031" y="291"/>
                  <a:pt x="1025" y="289"/>
                </a:cubicBezTo>
                <a:cubicBezTo>
                  <a:pt x="1032" y="287"/>
                  <a:pt x="1039" y="285"/>
                  <a:pt x="1048" y="283"/>
                </a:cubicBezTo>
                <a:cubicBezTo>
                  <a:pt x="1040" y="279"/>
                  <a:pt x="1035" y="277"/>
                  <a:pt x="1028" y="274"/>
                </a:cubicBezTo>
                <a:cubicBezTo>
                  <a:pt x="1036" y="273"/>
                  <a:pt x="1042" y="272"/>
                  <a:pt x="1051" y="271"/>
                </a:cubicBezTo>
                <a:cubicBezTo>
                  <a:pt x="1042" y="266"/>
                  <a:pt x="1037" y="263"/>
                  <a:pt x="1030" y="260"/>
                </a:cubicBezTo>
                <a:cubicBezTo>
                  <a:pt x="1038" y="259"/>
                  <a:pt x="1044" y="259"/>
                  <a:pt x="1051" y="258"/>
                </a:cubicBezTo>
                <a:cubicBezTo>
                  <a:pt x="1047" y="254"/>
                  <a:pt x="1045" y="252"/>
                  <a:pt x="1041" y="248"/>
                </a:cubicBezTo>
                <a:cubicBezTo>
                  <a:pt x="1048" y="249"/>
                  <a:pt x="1054" y="249"/>
                  <a:pt x="1060" y="250"/>
                </a:cubicBezTo>
                <a:cubicBezTo>
                  <a:pt x="1061" y="249"/>
                  <a:pt x="1062" y="248"/>
                  <a:pt x="1063" y="246"/>
                </a:cubicBezTo>
                <a:cubicBezTo>
                  <a:pt x="1057" y="243"/>
                  <a:pt x="1052" y="239"/>
                  <a:pt x="1042" y="233"/>
                </a:cubicBezTo>
                <a:cubicBezTo>
                  <a:pt x="1053" y="235"/>
                  <a:pt x="1058" y="236"/>
                  <a:pt x="1063" y="237"/>
                </a:cubicBezTo>
                <a:cubicBezTo>
                  <a:pt x="1064" y="235"/>
                  <a:pt x="1065" y="234"/>
                  <a:pt x="1066" y="232"/>
                </a:cubicBezTo>
                <a:cubicBezTo>
                  <a:pt x="1061" y="230"/>
                  <a:pt x="1055" y="227"/>
                  <a:pt x="1050" y="225"/>
                </a:cubicBezTo>
                <a:cubicBezTo>
                  <a:pt x="1051" y="223"/>
                  <a:pt x="1052" y="222"/>
                  <a:pt x="1053" y="221"/>
                </a:cubicBezTo>
                <a:cubicBezTo>
                  <a:pt x="1059" y="224"/>
                  <a:pt x="1065" y="226"/>
                  <a:pt x="1074" y="230"/>
                </a:cubicBezTo>
                <a:cubicBezTo>
                  <a:pt x="1069" y="222"/>
                  <a:pt x="1065" y="216"/>
                  <a:pt x="1060" y="207"/>
                </a:cubicBezTo>
                <a:cubicBezTo>
                  <a:pt x="1070" y="213"/>
                  <a:pt x="1076" y="217"/>
                  <a:pt x="1085" y="222"/>
                </a:cubicBezTo>
                <a:cubicBezTo>
                  <a:pt x="1082" y="214"/>
                  <a:pt x="1080" y="210"/>
                  <a:pt x="1077" y="203"/>
                </a:cubicBezTo>
                <a:cubicBezTo>
                  <a:pt x="1082" y="206"/>
                  <a:pt x="1086" y="208"/>
                  <a:pt x="1090" y="211"/>
                </a:cubicBezTo>
                <a:cubicBezTo>
                  <a:pt x="1090" y="206"/>
                  <a:pt x="1090" y="203"/>
                  <a:pt x="1090" y="199"/>
                </a:cubicBezTo>
                <a:cubicBezTo>
                  <a:pt x="1096" y="203"/>
                  <a:pt x="1100" y="207"/>
                  <a:pt x="1107" y="214"/>
                </a:cubicBezTo>
                <a:cubicBezTo>
                  <a:pt x="1105" y="193"/>
                  <a:pt x="1097" y="179"/>
                  <a:pt x="1084" y="168"/>
                </a:cubicBezTo>
                <a:cubicBezTo>
                  <a:pt x="1052" y="142"/>
                  <a:pt x="1013" y="156"/>
                  <a:pt x="1004" y="195"/>
                </a:cubicBezTo>
                <a:cubicBezTo>
                  <a:pt x="1003" y="201"/>
                  <a:pt x="996" y="207"/>
                  <a:pt x="990" y="211"/>
                </a:cubicBezTo>
                <a:cubicBezTo>
                  <a:pt x="961" y="228"/>
                  <a:pt x="948" y="250"/>
                  <a:pt x="960" y="279"/>
                </a:cubicBezTo>
                <a:cubicBezTo>
                  <a:pt x="967" y="298"/>
                  <a:pt x="968" y="316"/>
                  <a:pt x="969" y="336"/>
                </a:cubicBezTo>
                <a:cubicBezTo>
                  <a:pt x="971" y="363"/>
                  <a:pt x="985" y="380"/>
                  <a:pt x="1007" y="386"/>
                </a:cubicBezTo>
                <a:cubicBezTo>
                  <a:pt x="1032" y="393"/>
                  <a:pt x="1060" y="383"/>
                  <a:pt x="1076" y="361"/>
                </a:cubicBezTo>
                <a:cubicBezTo>
                  <a:pt x="1066" y="363"/>
                  <a:pt x="1056" y="364"/>
                  <a:pt x="1044" y="366"/>
                </a:cubicBezTo>
                <a:cubicBezTo>
                  <a:pt x="1050" y="361"/>
                  <a:pt x="1053" y="359"/>
                  <a:pt x="1058" y="354"/>
                </a:cubicBezTo>
                <a:cubicBezTo>
                  <a:pt x="1050" y="354"/>
                  <a:pt x="1044" y="355"/>
                  <a:pt x="1036" y="355"/>
                </a:cubicBezTo>
                <a:cubicBezTo>
                  <a:pt x="1043" y="350"/>
                  <a:pt x="1048" y="347"/>
                  <a:pt x="1056" y="342"/>
                </a:cubicBezTo>
                <a:cubicBezTo>
                  <a:pt x="1046" y="342"/>
                  <a:pt x="1039" y="342"/>
                  <a:pt x="1031" y="342"/>
                </a:cubicBezTo>
                <a:cubicBezTo>
                  <a:pt x="1037" y="338"/>
                  <a:pt x="1041" y="336"/>
                  <a:pt x="1048" y="331"/>
                </a:cubicBezTo>
                <a:cubicBezTo>
                  <a:pt x="1039" y="330"/>
                  <a:pt x="1034" y="330"/>
                  <a:pt x="1025" y="329"/>
                </a:cubicBezTo>
                <a:cubicBezTo>
                  <a:pt x="1034" y="325"/>
                  <a:pt x="1039" y="322"/>
                  <a:pt x="1048" y="317"/>
                </a:cubicBezTo>
                <a:cubicBezTo>
                  <a:pt x="1040" y="316"/>
                  <a:pt x="1035" y="316"/>
                  <a:pt x="1026" y="314"/>
                </a:cubicBezTo>
                <a:cubicBezTo>
                  <a:pt x="1035" y="311"/>
                  <a:pt x="1041" y="309"/>
                  <a:pt x="1049" y="307"/>
                </a:cubicBezTo>
                <a:close/>
                <a:moveTo>
                  <a:pt x="564" y="970"/>
                </a:moveTo>
                <a:cubicBezTo>
                  <a:pt x="604" y="975"/>
                  <a:pt x="630" y="998"/>
                  <a:pt x="651" y="1028"/>
                </a:cubicBezTo>
                <a:cubicBezTo>
                  <a:pt x="656" y="1033"/>
                  <a:pt x="662" y="1038"/>
                  <a:pt x="666" y="1043"/>
                </a:cubicBezTo>
                <a:cubicBezTo>
                  <a:pt x="673" y="1052"/>
                  <a:pt x="680" y="1053"/>
                  <a:pt x="690" y="1048"/>
                </a:cubicBezTo>
                <a:cubicBezTo>
                  <a:pt x="712" y="1038"/>
                  <a:pt x="735" y="1029"/>
                  <a:pt x="758" y="1019"/>
                </a:cubicBezTo>
                <a:cubicBezTo>
                  <a:pt x="770" y="1014"/>
                  <a:pt x="783" y="1010"/>
                  <a:pt x="796" y="1006"/>
                </a:cubicBezTo>
                <a:cubicBezTo>
                  <a:pt x="785" y="994"/>
                  <a:pt x="775" y="983"/>
                  <a:pt x="765" y="972"/>
                </a:cubicBezTo>
                <a:cubicBezTo>
                  <a:pt x="744" y="999"/>
                  <a:pt x="719" y="1016"/>
                  <a:pt x="683" y="1004"/>
                </a:cubicBezTo>
                <a:cubicBezTo>
                  <a:pt x="645" y="991"/>
                  <a:pt x="636" y="961"/>
                  <a:pt x="641" y="925"/>
                </a:cubicBezTo>
                <a:cubicBezTo>
                  <a:pt x="616" y="926"/>
                  <a:pt x="595" y="922"/>
                  <a:pt x="578" y="903"/>
                </a:cubicBezTo>
                <a:cubicBezTo>
                  <a:pt x="561" y="884"/>
                  <a:pt x="568" y="862"/>
                  <a:pt x="573" y="839"/>
                </a:cubicBezTo>
                <a:cubicBezTo>
                  <a:pt x="520" y="861"/>
                  <a:pt x="464" y="924"/>
                  <a:pt x="456" y="967"/>
                </a:cubicBezTo>
                <a:cubicBezTo>
                  <a:pt x="497" y="943"/>
                  <a:pt x="521" y="938"/>
                  <a:pt x="586" y="941"/>
                </a:cubicBezTo>
                <a:cubicBezTo>
                  <a:pt x="579" y="950"/>
                  <a:pt x="572" y="959"/>
                  <a:pt x="564" y="970"/>
                </a:cubicBezTo>
                <a:close/>
                <a:moveTo>
                  <a:pt x="1126" y="141"/>
                </a:moveTo>
                <a:cubicBezTo>
                  <a:pt x="1128" y="139"/>
                  <a:pt x="1130" y="138"/>
                  <a:pt x="1132" y="136"/>
                </a:cubicBezTo>
                <a:cubicBezTo>
                  <a:pt x="1137" y="144"/>
                  <a:pt x="1143" y="152"/>
                  <a:pt x="1149" y="160"/>
                </a:cubicBezTo>
                <a:cubicBezTo>
                  <a:pt x="1150" y="159"/>
                  <a:pt x="1151" y="158"/>
                  <a:pt x="1151" y="158"/>
                </a:cubicBezTo>
                <a:cubicBezTo>
                  <a:pt x="1149" y="149"/>
                  <a:pt x="1146" y="140"/>
                  <a:pt x="1141" y="126"/>
                </a:cubicBezTo>
                <a:cubicBezTo>
                  <a:pt x="1149" y="136"/>
                  <a:pt x="1153" y="141"/>
                  <a:pt x="1157" y="146"/>
                </a:cubicBezTo>
                <a:cubicBezTo>
                  <a:pt x="1158" y="146"/>
                  <a:pt x="1159" y="145"/>
                  <a:pt x="1160" y="145"/>
                </a:cubicBezTo>
                <a:cubicBezTo>
                  <a:pt x="1157" y="135"/>
                  <a:pt x="1154" y="126"/>
                  <a:pt x="1151" y="117"/>
                </a:cubicBezTo>
                <a:cubicBezTo>
                  <a:pt x="1152" y="116"/>
                  <a:pt x="1153" y="116"/>
                  <a:pt x="1154" y="116"/>
                </a:cubicBezTo>
                <a:cubicBezTo>
                  <a:pt x="1160" y="124"/>
                  <a:pt x="1165" y="132"/>
                  <a:pt x="1171" y="141"/>
                </a:cubicBezTo>
                <a:cubicBezTo>
                  <a:pt x="1172" y="140"/>
                  <a:pt x="1173" y="139"/>
                  <a:pt x="1174" y="139"/>
                </a:cubicBezTo>
                <a:cubicBezTo>
                  <a:pt x="1173" y="131"/>
                  <a:pt x="1172" y="124"/>
                  <a:pt x="1171" y="113"/>
                </a:cubicBezTo>
                <a:cubicBezTo>
                  <a:pt x="1176" y="122"/>
                  <a:pt x="1179" y="127"/>
                  <a:pt x="1183" y="133"/>
                </a:cubicBezTo>
                <a:cubicBezTo>
                  <a:pt x="1183" y="133"/>
                  <a:pt x="1184" y="132"/>
                  <a:pt x="1185" y="132"/>
                </a:cubicBezTo>
                <a:cubicBezTo>
                  <a:pt x="1184" y="123"/>
                  <a:pt x="1184" y="114"/>
                  <a:pt x="1183" y="105"/>
                </a:cubicBezTo>
                <a:cubicBezTo>
                  <a:pt x="1184" y="105"/>
                  <a:pt x="1185" y="105"/>
                  <a:pt x="1185" y="104"/>
                </a:cubicBezTo>
                <a:cubicBezTo>
                  <a:pt x="1189" y="114"/>
                  <a:pt x="1192" y="124"/>
                  <a:pt x="1196" y="133"/>
                </a:cubicBezTo>
                <a:cubicBezTo>
                  <a:pt x="1197" y="133"/>
                  <a:pt x="1198" y="133"/>
                  <a:pt x="1199" y="133"/>
                </a:cubicBezTo>
                <a:cubicBezTo>
                  <a:pt x="1199" y="124"/>
                  <a:pt x="1200" y="116"/>
                  <a:pt x="1200" y="107"/>
                </a:cubicBezTo>
                <a:cubicBezTo>
                  <a:pt x="1201" y="107"/>
                  <a:pt x="1202" y="107"/>
                  <a:pt x="1202" y="107"/>
                </a:cubicBezTo>
                <a:cubicBezTo>
                  <a:pt x="1205" y="116"/>
                  <a:pt x="1207" y="124"/>
                  <a:pt x="1209" y="133"/>
                </a:cubicBezTo>
                <a:cubicBezTo>
                  <a:pt x="1210" y="133"/>
                  <a:pt x="1211" y="133"/>
                  <a:pt x="1212" y="132"/>
                </a:cubicBezTo>
                <a:cubicBezTo>
                  <a:pt x="1214" y="124"/>
                  <a:pt x="1216" y="115"/>
                  <a:pt x="1218" y="106"/>
                </a:cubicBezTo>
                <a:cubicBezTo>
                  <a:pt x="1218" y="106"/>
                  <a:pt x="1219" y="106"/>
                  <a:pt x="1220" y="107"/>
                </a:cubicBezTo>
                <a:cubicBezTo>
                  <a:pt x="1221" y="115"/>
                  <a:pt x="1223" y="124"/>
                  <a:pt x="1224" y="132"/>
                </a:cubicBezTo>
                <a:cubicBezTo>
                  <a:pt x="1225" y="132"/>
                  <a:pt x="1226" y="132"/>
                  <a:pt x="1227" y="132"/>
                </a:cubicBezTo>
                <a:cubicBezTo>
                  <a:pt x="1229" y="124"/>
                  <a:pt x="1231" y="115"/>
                  <a:pt x="1233" y="103"/>
                </a:cubicBezTo>
                <a:cubicBezTo>
                  <a:pt x="1235" y="114"/>
                  <a:pt x="1237" y="120"/>
                  <a:pt x="1239" y="130"/>
                </a:cubicBezTo>
                <a:cubicBezTo>
                  <a:pt x="1242" y="124"/>
                  <a:pt x="1243" y="121"/>
                  <a:pt x="1245" y="117"/>
                </a:cubicBezTo>
                <a:cubicBezTo>
                  <a:pt x="1246" y="123"/>
                  <a:pt x="1248" y="128"/>
                  <a:pt x="1250" y="136"/>
                </a:cubicBezTo>
                <a:cubicBezTo>
                  <a:pt x="1253" y="128"/>
                  <a:pt x="1255" y="123"/>
                  <a:pt x="1258" y="115"/>
                </a:cubicBezTo>
                <a:cubicBezTo>
                  <a:pt x="1259" y="124"/>
                  <a:pt x="1260" y="130"/>
                  <a:pt x="1261" y="140"/>
                </a:cubicBezTo>
                <a:cubicBezTo>
                  <a:pt x="1265" y="132"/>
                  <a:pt x="1267" y="128"/>
                  <a:pt x="1270" y="123"/>
                </a:cubicBezTo>
                <a:cubicBezTo>
                  <a:pt x="1271" y="128"/>
                  <a:pt x="1271" y="130"/>
                  <a:pt x="1272" y="134"/>
                </a:cubicBezTo>
                <a:cubicBezTo>
                  <a:pt x="1275" y="130"/>
                  <a:pt x="1277" y="128"/>
                  <a:pt x="1281" y="123"/>
                </a:cubicBezTo>
                <a:cubicBezTo>
                  <a:pt x="1281" y="134"/>
                  <a:pt x="1281" y="143"/>
                  <a:pt x="1281" y="151"/>
                </a:cubicBezTo>
                <a:cubicBezTo>
                  <a:pt x="1283" y="151"/>
                  <a:pt x="1285" y="151"/>
                  <a:pt x="1286" y="152"/>
                </a:cubicBezTo>
                <a:cubicBezTo>
                  <a:pt x="1290" y="136"/>
                  <a:pt x="1295" y="121"/>
                  <a:pt x="1296" y="105"/>
                </a:cubicBezTo>
                <a:cubicBezTo>
                  <a:pt x="1298" y="72"/>
                  <a:pt x="1273" y="52"/>
                  <a:pt x="1241" y="58"/>
                </a:cubicBezTo>
                <a:cubicBezTo>
                  <a:pt x="1232" y="59"/>
                  <a:pt x="1227" y="58"/>
                  <a:pt x="1222" y="50"/>
                </a:cubicBezTo>
                <a:cubicBezTo>
                  <a:pt x="1215" y="38"/>
                  <a:pt x="1203" y="27"/>
                  <a:pt x="1190" y="33"/>
                </a:cubicBezTo>
                <a:cubicBezTo>
                  <a:pt x="1166" y="44"/>
                  <a:pt x="1136" y="48"/>
                  <a:pt x="1129" y="81"/>
                </a:cubicBezTo>
                <a:cubicBezTo>
                  <a:pt x="1102" y="86"/>
                  <a:pt x="1093" y="91"/>
                  <a:pt x="1087" y="104"/>
                </a:cubicBezTo>
                <a:cubicBezTo>
                  <a:pt x="1077" y="128"/>
                  <a:pt x="1101" y="187"/>
                  <a:pt x="1140" y="188"/>
                </a:cubicBezTo>
                <a:cubicBezTo>
                  <a:pt x="1132" y="175"/>
                  <a:pt x="1125" y="164"/>
                  <a:pt x="1119" y="153"/>
                </a:cubicBezTo>
                <a:cubicBezTo>
                  <a:pt x="1119" y="153"/>
                  <a:pt x="1120" y="152"/>
                  <a:pt x="1120" y="152"/>
                </a:cubicBezTo>
                <a:cubicBezTo>
                  <a:pt x="1125" y="156"/>
                  <a:pt x="1131" y="160"/>
                  <a:pt x="1136" y="164"/>
                </a:cubicBezTo>
                <a:cubicBezTo>
                  <a:pt x="1136" y="163"/>
                  <a:pt x="1137" y="163"/>
                  <a:pt x="1138" y="162"/>
                </a:cubicBezTo>
                <a:cubicBezTo>
                  <a:pt x="1134" y="155"/>
                  <a:pt x="1130" y="148"/>
                  <a:pt x="1126" y="141"/>
                </a:cubicBezTo>
                <a:close/>
                <a:moveTo>
                  <a:pt x="882" y="876"/>
                </a:moveTo>
                <a:cubicBezTo>
                  <a:pt x="880" y="876"/>
                  <a:pt x="878" y="876"/>
                  <a:pt x="876" y="876"/>
                </a:cubicBezTo>
                <a:cubicBezTo>
                  <a:pt x="874" y="895"/>
                  <a:pt x="870" y="913"/>
                  <a:pt x="871" y="932"/>
                </a:cubicBezTo>
                <a:cubicBezTo>
                  <a:pt x="873" y="959"/>
                  <a:pt x="898" y="970"/>
                  <a:pt x="921" y="954"/>
                </a:cubicBezTo>
                <a:cubicBezTo>
                  <a:pt x="930" y="948"/>
                  <a:pt x="937" y="938"/>
                  <a:pt x="946" y="931"/>
                </a:cubicBezTo>
                <a:cubicBezTo>
                  <a:pt x="950" y="928"/>
                  <a:pt x="957" y="925"/>
                  <a:pt x="961" y="926"/>
                </a:cubicBezTo>
                <a:cubicBezTo>
                  <a:pt x="1002" y="934"/>
                  <a:pt x="1030" y="913"/>
                  <a:pt x="1030" y="872"/>
                </a:cubicBezTo>
                <a:cubicBezTo>
                  <a:pt x="1030" y="861"/>
                  <a:pt x="1034" y="856"/>
                  <a:pt x="1043" y="852"/>
                </a:cubicBezTo>
                <a:cubicBezTo>
                  <a:pt x="1069" y="838"/>
                  <a:pt x="1071" y="806"/>
                  <a:pt x="1047" y="790"/>
                </a:cubicBezTo>
                <a:cubicBezTo>
                  <a:pt x="1034" y="782"/>
                  <a:pt x="1017" y="779"/>
                  <a:pt x="1002" y="774"/>
                </a:cubicBezTo>
                <a:cubicBezTo>
                  <a:pt x="1001" y="773"/>
                  <a:pt x="999" y="774"/>
                  <a:pt x="997" y="775"/>
                </a:cubicBezTo>
                <a:cubicBezTo>
                  <a:pt x="999" y="778"/>
                  <a:pt x="1000" y="781"/>
                  <a:pt x="1002" y="784"/>
                </a:cubicBezTo>
                <a:cubicBezTo>
                  <a:pt x="999" y="784"/>
                  <a:pt x="997" y="785"/>
                  <a:pt x="994" y="785"/>
                </a:cubicBezTo>
                <a:cubicBezTo>
                  <a:pt x="994" y="786"/>
                  <a:pt x="993" y="787"/>
                  <a:pt x="992" y="789"/>
                </a:cubicBezTo>
                <a:cubicBezTo>
                  <a:pt x="997" y="791"/>
                  <a:pt x="1001" y="793"/>
                  <a:pt x="1005" y="796"/>
                </a:cubicBezTo>
                <a:cubicBezTo>
                  <a:pt x="1005" y="796"/>
                  <a:pt x="1004" y="797"/>
                  <a:pt x="1003" y="798"/>
                </a:cubicBezTo>
                <a:cubicBezTo>
                  <a:pt x="997" y="797"/>
                  <a:pt x="990" y="796"/>
                  <a:pt x="980" y="794"/>
                </a:cubicBezTo>
                <a:cubicBezTo>
                  <a:pt x="988" y="801"/>
                  <a:pt x="992" y="804"/>
                  <a:pt x="998" y="810"/>
                </a:cubicBezTo>
                <a:cubicBezTo>
                  <a:pt x="991" y="810"/>
                  <a:pt x="987" y="810"/>
                  <a:pt x="977" y="810"/>
                </a:cubicBezTo>
                <a:cubicBezTo>
                  <a:pt x="984" y="816"/>
                  <a:pt x="989" y="820"/>
                  <a:pt x="993" y="823"/>
                </a:cubicBezTo>
                <a:cubicBezTo>
                  <a:pt x="988" y="822"/>
                  <a:pt x="984" y="821"/>
                  <a:pt x="977" y="819"/>
                </a:cubicBezTo>
                <a:cubicBezTo>
                  <a:pt x="981" y="825"/>
                  <a:pt x="983" y="828"/>
                  <a:pt x="986" y="833"/>
                </a:cubicBezTo>
                <a:cubicBezTo>
                  <a:pt x="980" y="832"/>
                  <a:pt x="975" y="831"/>
                  <a:pt x="969" y="830"/>
                </a:cubicBezTo>
                <a:cubicBezTo>
                  <a:pt x="974" y="836"/>
                  <a:pt x="977" y="840"/>
                  <a:pt x="982" y="846"/>
                </a:cubicBezTo>
                <a:cubicBezTo>
                  <a:pt x="974" y="843"/>
                  <a:pt x="969" y="841"/>
                  <a:pt x="960" y="838"/>
                </a:cubicBezTo>
                <a:cubicBezTo>
                  <a:pt x="965" y="847"/>
                  <a:pt x="968" y="852"/>
                  <a:pt x="973" y="860"/>
                </a:cubicBezTo>
                <a:cubicBezTo>
                  <a:pt x="965" y="855"/>
                  <a:pt x="959" y="852"/>
                  <a:pt x="951" y="846"/>
                </a:cubicBezTo>
                <a:cubicBezTo>
                  <a:pt x="956" y="858"/>
                  <a:pt x="959" y="866"/>
                  <a:pt x="963" y="877"/>
                </a:cubicBezTo>
                <a:cubicBezTo>
                  <a:pt x="954" y="870"/>
                  <a:pt x="949" y="866"/>
                  <a:pt x="941" y="860"/>
                </a:cubicBezTo>
                <a:cubicBezTo>
                  <a:pt x="942" y="867"/>
                  <a:pt x="943" y="872"/>
                  <a:pt x="944" y="877"/>
                </a:cubicBezTo>
                <a:cubicBezTo>
                  <a:pt x="937" y="872"/>
                  <a:pt x="933" y="869"/>
                  <a:pt x="926" y="863"/>
                </a:cubicBezTo>
                <a:cubicBezTo>
                  <a:pt x="927" y="871"/>
                  <a:pt x="928" y="875"/>
                  <a:pt x="929" y="880"/>
                </a:cubicBezTo>
                <a:cubicBezTo>
                  <a:pt x="924" y="877"/>
                  <a:pt x="921" y="875"/>
                  <a:pt x="916" y="871"/>
                </a:cubicBezTo>
                <a:cubicBezTo>
                  <a:pt x="917" y="879"/>
                  <a:pt x="918" y="885"/>
                  <a:pt x="919" y="894"/>
                </a:cubicBezTo>
                <a:cubicBezTo>
                  <a:pt x="913" y="886"/>
                  <a:pt x="909" y="881"/>
                  <a:pt x="904" y="874"/>
                </a:cubicBezTo>
                <a:cubicBezTo>
                  <a:pt x="902" y="880"/>
                  <a:pt x="901" y="883"/>
                  <a:pt x="900" y="888"/>
                </a:cubicBezTo>
                <a:cubicBezTo>
                  <a:pt x="897" y="884"/>
                  <a:pt x="895" y="881"/>
                  <a:pt x="893" y="878"/>
                </a:cubicBezTo>
                <a:cubicBezTo>
                  <a:pt x="891" y="881"/>
                  <a:pt x="890" y="884"/>
                  <a:pt x="888" y="887"/>
                </a:cubicBezTo>
                <a:cubicBezTo>
                  <a:pt x="885" y="882"/>
                  <a:pt x="884" y="879"/>
                  <a:pt x="882" y="876"/>
                </a:cubicBezTo>
                <a:close/>
                <a:moveTo>
                  <a:pt x="1396" y="243"/>
                </a:moveTo>
                <a:cubicBezTo>
                  <a:pt x="1396" y="245"/>
                  <a:pt x="1396" y="246"/>
                  <a:pt x="1397" y="247"/>
                </a:cubicBezTo>
                <a:cubicBezTo>
                  <a:pt x="1409" y="247"/>
                  <a:pt x="1422" y="248"/>
                  <a:pt x="1435" y="247"/>
                </a:cubicBezTo>
                <a:cubicBezTo>
                  <a:pt x="1453" y="245"/>
                  <a:pt x="1465" y="235"/>
                  <a:pt x="1470" y="217"/>
                </a:cubicBezTo>
                <a:cubicBezTo>
                  <a:pt x="1476" y="198"/>
                  <a:pt x="1476" y="180"/>
                  <a:pt x="1461" y="167"/>
                </a:cubicBezTo>
                <a:cubicBezTo>
                  <a:pt x="1453" y="159"/>
                  <a:pt x="1450" y="151"/>
                  <a:pt x="1451" y="140"/>
                </a:cubicBezTo>
                <a:cubicBezTo>
                  <a:pt x="1451" y="110"/>
                  <a:pt x="1437" y="95"/>
                  <a:pt x="1407" y="92"/>
                </a:cubicBezTo>
                <a:cubicBezTo>
                  <a:pt x="1402" y="92"/>
                  <a:pt x="1395" y="88"/>
                  <a:pt x="1391" y="84"/>
                </a:cubicBezTo>
                <a:cubicBezTo>
                  <a:pt x="1380" y="72"/>
                  <a:pt x="1367" y="67"/>
                  <a:pt x="1351" y="70"/>
                </a:cubicBezTo>
                <a:cubicBezTo>
                  <a:pt x="1316" y="76"/>
                  <a:pt x="1292" y="123"/>
                  <a:pt x="1307" y="159"/>
                </a:cubicBezTo>
                <a:cubicBezTo>
                  <a:pt x="1313" y="149"/>
                  <a:pt x="1318" y="140"/>
                  <a:pt x="1323" y="131"/>
                </a:cubicBezTo>
                <a:cubicBezTo>
                  <a:pt x="1323" y="131"/>
                  <a:pt x="1324" y="131"/>
                  <a:pt x="1325" y="132"/>
                </a:cubicBezTo>
                <a:cubicBezTo>
                  <a:pt x="1324" y="138"/>
                  <a:pt x="1323" y="144"/>
                  <a:pt x="1322" y="153"/>
                </a:cubicBezTo>
                <a:cubicBezTo>
                  <a:pt x="1329" y="144"/>
                  <a:pt x="1333" y="137"/>
                  <a:pt x="1340" y="127"/>
                </a:cubicBezTo>
                <a:cubicBezTo>
                  <a:pt x="1337" y="139"/>
                  <a:pt x="1335" y="145"/>
                  <a:pt x="1333" y="152"/>
                </a:cubicBezTo>
                <a:cubicBezTo>
                  <a:pt x="1334" y="152"/>
                  <a:pt x="1335" y="153"/>
                  <a:pt x="1336" y="153"/>
                </a:cubicBezTo>
                <a:cubicBezTo>
                  <a:pt x="1342" y="145"/>
                  <a:pt x="1348" y="138"/>
                  <a:pt x="1354" y="130"/>
                </a:cubicBezTo>
                <a:cubicBezTo>
                  <a:pt x="1355" y="130"/>
                  <a:pt x="1355" y="131"/>
                  <a:pt x="1356" y="131"/>
                </a:cubicBezTo>
                <a:cubicBezTo>
                  <a:pt x="1353" y="139"/>
                  <a:pt x="1349" y="148"/>
                  <a:pt x="1346" y="156"/>
                </a:cubicBezTo>
                <a:cubicBezTo>
                  <a:pt x="1347" y="156"/>
                  <a:pt x="1348" y="157"/>
                  <a:pt x="1349" y="157"/>
                </a:cubicBezTo>
                <a:cubicBezTo>
                  <a:pt x="1354" y="152"/>
                  <a:pt x="1360" y="148"/>
                  <a:pt x="1369" y="140"/>
                </a:cubicBezTo>
                <a:cubicBezTo>
                  <a:pt x="1364" y="150"/>
                  <a:pt x="1361" y="156"/>
                  <a:pt x="1356" y="167"/>
                </a:cubicBezTo>
                <a:cubicBezTo>
                  <a:pt x="1367" y="158"/>
                  <a:pt x="1373" y="153"/>
                  <a:pt x="1380" y="148"/>
                </a:cubicBezTo>
                <a:cubicBezTo>
                  <a:pt x="1380" y="149"/>
                  <a:pt x="1381" y="150"/>
                  <a:pt x="1382" y="150"/>
                </a:cubicBezTo>
                <a:cubicBezTo>
                  <a:pt x="1377" y="157"/>
                  <a:pt x="1373" y="164"/>
                  <a:pt x="1369" y="171"/>
                </a:cubicBezTo>
                <a:cubicBezTo>
                  <a:pt x="1370" y="171"/>
                  <a:pt x="1371" y="172"/>
                  <a:pt x="1372" y="172"/>
                </a:cubicBezTo>
                <a:cubicBezTo>
                  <a:pt x="1378" y="168"/>
                  <a:pt x="1384" y="163"/>
                  <a:pt x="1389" y="159"/>
                </a:cubicBezTo>
                <a:cubicBezTo>
                  <a:pt x="1390" y="159"/>
                  <a:pt x="1390" y="160"/>
                  <a:pt x="1391" y="160"/>
                </a:cubicBezTo>
                <a:cubicBezTo>
                  <a:pt x="1386" y="168"/>
                  <a:pt x="1380" y="175"/>
                  <a:pt x="1372" y="187"/>
                </a:cubicBezTo>
                <a:cubicBezTo>
                  <a:pt x="1386" y="180"/>
                  <a:pt x="1394" y="176"/>
                  <a:pt x="1403" y="171"/>
                </a:cubicBezTo>
                <a:cubicBezTo>
                  <a:pt x="1404" y="173"/>
                  <a:pt x="1405" y="175"/>
                  <a:pt x="1406" y="176"/>
                </a:cubicBezTo>
                <a:cubicBezTo>
                  <a:pt x="1399" y="181"/>
                  <a:pt x="1392" y="186"/>
                  <a:pt x="1385" y="191"/>
                </a:cubicBezTo>
                <a:cubicBezTo>
                  <a:pt x="1386" y="192"/>
                  <a:pt x="1387" y="193"/>
                  <a:pt x="1388" y="194"/>
                </a:cubicBezTo>
                <a:cubicBezTo>
                  <a:pt x="1394" y="192"/>
                  <a:pt x="1401" y="190"/>
                  <a:pt x="1411" y="187"/>
                </a:cubicBezTo>
                <a:cubicBezTo>
                  <a:pt x="1403" y="194"/>
                  <a:pt x="1399" y="198"/>
                  <a:pt x="1394" y="202"/>
                </a:cubicBezTo>
                <a:cubicBezTo>
                  <a:pt x="1394" y="203"/>
                  <a:pt x="1395" y="204"/>
                  <a:pt x="1395" y="205"/>
                </a:cubicBezTo>
                <a:cubicBezTo>
                  <a:pt x="1403" y="203"/>
                  <a:pt x="1412" y="201"/>
                  <a:pt x="1420" y="198"/>
                </a:cubicBezTo>
                <a:cubicBezTo>
                  <a:pt x="1420" y="199"/>
                  <a:pt x="1420" y="199"/>
                  <a:pt x="1421" y="200"/>
                </a:cubicBezTo>
                <a:cubicBezTo>
                  <a:pt x="1412" y="205"/>
                  <a:pt x="1403" y="211"/>
                  <a:pt x="1394" y="216"/>
                </a:cubicBezTo>
                <a:cubicBezTo>
                  <a:pt x="1395" y="217"/>
                  <a:pt x="1395" y="218"/>
                  <a:pt x="1396" y="218"/>
                </a:cubicBezTo>
                <a:cubicBezTo>
                  <a:pt x="1406" y="217"/>
                  <a:pt x="1416" y="216"/>
                  <a:pt x="1426" y="215"/>
                </a:cubicBezTo>
                <a:cubicBezTo>
                  <a:pt x="1426" y="215"/>
                  <a:pt x="1427" y="216"/>
                  <a:pt x="1427" y="217"/>
                </a:cubicBezTo>
                <a:cubicBezTo>
                  <a:pt x="1420" y="220"/>
                  <a:pt x="1413" y="224"/>
                  <a:pt x="1405" y="228"/>
                </a:cubicBezTo>
                <a:cubicBezTo>
                  <a:pt x="1411" y="230"/>
                  <a:pt x="1415" y="230"/>
                  <a:pt x="1422" y="232"/>
                </a:cubicBezTo>
                <a:cubicBezTo>
                  <a:pt x="1411" y="236"/>
                  <a:pt x="1403" y="240"/>
                  <a:pt x="1396" y="243"/>
                </a:cubicBezTo>
                <a:close/>
                <a:moveTo>
                  <a:pt x="486" y="1333"/>
                </a:moveTo>
                <a:cubicBezTo>
                  <a:pt x="480" y="1334"/>
                  <a:pt x="476" y="1335"/>
                  <a:pt x="468" y="1337"/>
                </a:cubicBezTo>
                <a:cubicBezTo>
                  <a:pt x="475" y="1331"/>
                  <a:pt x="478" y="1328"/>
                  <a:pt x="483" y="1323"/>
                </a:cubicBezTo>
                <a:cubicBezTo>
                  <a:pt x="476" y="1324"/>
                  <a:pt x="471" y="1324"/>
                  <a:pt x="466" y="1325"/>
                </a:cubicBezTo>
                <a:cubicBezTo>
                  <a:pt x="470" y="1315"/>
                  <a:pt x="474" y="1306"/>
                  <a:pt x="478" y="1298"/>
                </a:cubicBezTo>
                <a:cubicBezTo>
                  <a:pt x="476" y="1298"/>
                  <a:pt x="475" y="1298"/>
                  <a:pt x="473" y="1298"/>
                </a:cubicBezTo>
                <a:cubicBezTo>
                  <a:pt x="474" y="1287"/>
                  <a:pt x="475" y="1276"/>
                  <a:pt x="477" y="1266"/>
                </a:cubicBezTo>
                <a:cubicBezTo>
                  <a:pt x="425" y="1274"/>
                  <a:pt x="396" y="1308"/>
                  <a:pt x="400" y="1359"/>
                </a:cubicBezTo>
                <a:cubicBezTo>
                  <a:pt x="404" y="1408"/>
                  <a:pt x="439" y="1436"/>
                  <a:pt x="495" y="1437"/>
                </a:cubicBezTo>
                <a:cubicBezTo>
                  <a:pt x="536" y="1437"/>
                  <a:pt x="563" y="1415"/>
                  <a:pt x="567" y="1379"/>
                </a:cubicBezTo>
                <a:cubicBezTo>
                  <a:pt x="551" y="1380"/>
                  <a:pt x="535" y="1381"/>
                  <a:pt x="519" y="1382"/>
                </a:cubicBezTo>
                <a:cubicBezTo>
                  <a:pt x="519" y="1380"/>
                  <a:pt x="519" y="1377"/>
                  <a:pt x="519" y="1373"/>
                </a:cubicBezTo>
                <a:cubicBezTo>
                  <a:pt x="515" y="1375"/>
                  <a:pt x="512" y="1377"/>
                  <a:pt x="508" y="1378"/>
                </a:cubicBezTo>
                <a:cubicBezTo>
                  <a:pt x="508" y="1375"/>
                  <a:pt x="509" y="1372"/>
                  <a:pt x="509" y="1368"/>
                </a:cubicBezTo>
                <a:cubicBezTo>
                  <a:pt x="505" y="1369"/>
                  <a:pt x="502" y="1370"/>
                  <a:pt x="498" y="1371"/>
                </a:cubicBezTo>
                <a:cubicBezTo>
                  <a:pt x="500" y="1368"/>
                  <a:pt x="500" y="1365"/>
                  <a:pt x="501" y="1363"/>
                </a:cubicBezTo>
                <a:cubicBezTo>
                  <a:pt x="494" y="1361"/>
                  <a:pt x="488" y="1358"/>
                  <a:pt x="483" y="1356"/>
                </a:cubicBezTo>
                <a:cubicBezTo>
                  <a:pt x="485" y="1352"/>
                  <a:pt x="487" y="1349"/>
                  <a:pt x="491" y="1344"/>
                </a:cubicBezTo>
                <a:cubicBezTo>
                  <a:pt x="486" y="1344"/>
                  <a:pt x="484" y="1344"/>
                  <a:pt x="480" y="1344"/>
                </a:cubicBezTo>
                <a:cubicBezTo>
                  <a:pt x="482" y="1341"/>
                  <a:pt x="484" y="1338"/>
                  <a:pt x="486" y="1333"/>
                </a:cubicBezTo>
                <a:close/>
                <a:moveTo>
                  <a:pt x="1393" y="368"/>
                </a:moveTo>
                <a:cubicBezTo>
                  <a:pt x="1393" y="390"/>
                  <a:pt x="1401" y="406"/>
                  <a:pt x="1414" y="420"/>
                </a:cubicBezTo>
                <a:cubicBezTo>
                  <a:pt x="1443" y="451"/>
                  <a:pt x="1474" y="443"/>
                  <a:pt x="1487" y="403"/>
                </a:cubicBezTo>
                <a:cubicBezTo>
                  <a:pt x="1489" y="396"/>
                  <a:pt x="1495" y="388"/>
                  <a:pt x="1502" y="384"/>
                </a:cubicBezTo>
                <a:cubicBezTo>
                  <a:pt x="1518" y="374"/>
                  <a:pt x="1524" y="362"/>
                  <a:pt x="1520" y="343"/>
                </a:cubicBezTo>
                <a:cubicBezTo>
                  <a:pt x="1518" y="336"/>
                  <a:pt x="1517" y="328"/>
                  <a:pt x="1518" y="321"/>
                </a:cubicBezTo>
                <a:cubicBezTo>
                  <a:pt x="1524" y="280"/>
                  <a:pt x="1511" y="261"/>
                  <a:pt x="1469" y="256"/>
                </a:cubicBezTo>
                <a:cubicBezTo>
                  <a:pt x="1450" y="253"/>
                  <a:pt x="1432" y="256"/>
                  <a:pt x="1414" y="263"/>
                </a:cubicBezTo>
                <a:cubicBezTo>
                  <a:pt x="1415" y="265"/>
                  <a:pt x="1415" y="266"/>
                  <a:pt x="1415" y="268"/>
                </a:cubicBezTo>
                <a:cubicBezTo>
                  <a:pt x="1424" y="269"/>
                  <a:pt x="1433" y="271"/>
                  <a:pt x="1444" y="273"/>
                </a:cubicBezTo>
                <a:cubicBezTo>
                  <a:pt x="1439" y="276"/>
                  <a:pt x="1437" y="277"/>
                  <a:pt x="1433" y="280"/>
                </a:cubicBezTo>
                <a:cubicBezTo>
                  <a:pt x="1438" y="282"/>
                  <a:pt x="1442" y="284"/>
                  <a:pt x="1441" y="283"/>
                </a:cubicBezTo>
                <a:cubicBezTo>
                  <a:pt x="1442" y="290"/>
                  <a:pt x="1442" y="293"/>
                  <a:pt x="1443" y="296"/>
                </a:cubicBezTo>
                <a:cubicBezTo>
                  <a:pt x="1439" y="297"/>
                  <a:pt x="1435" y="298"/>
                  <a:pt x="1428" y="301"/>
                </a:cubicBezTo>
                <a:cubicBezTo>
                  <a:pt x="1437" y="303"/>
                  <a:pt x="1442" y="305"/>
                  <a:pt x="1451" y="308"/>
                </a:cubicBezTo>
                <a:cubicBezTo>
                  <a:pt x="1443" y="309"/>
                  <a:pt x="1438" y="309"/>
                  <a:pt x="1430" y="310"/>
                </a:cubicBezTo>
                <a:cubicBezTo>
                  <a:pt x="1438" y="315"/>
                  <a:pt x="1442" y="317"/>
                  <a:pt x="1449" y="321"/>
                </a:cubicBezTo>
                <a:cubicBezTo>
                  <a:pt x="1439" y="321"/>
                  <a:pt x="1432" y="321"/>
                  <a:pt x="1422" y="321"/>
                </a:cubicBezTo>
                <a:cubicBezTo>
                  <a:pt x="1430" y="327"/>
                  <a:pt x="1436" y="331"/>
                  <a:pt x="1445" y="337"/>
                </a:cubicBezTo>
                <a:cubicBezTo>
                  <a:pt x="1437" y="336"/>
                  <a:pt x="1432" y="336"/>
                  <a:pt x="1424" y="336"/>
                </a:cubicBezTo>
                <a:cubicBezTo>
                  <a:pt x="1431" y="340"/>
                  <a:pt x="1435" y="343"/>
                  <a:pt x="1439" y="346"/>
                </a:cubicBezTo>
                <a:cubicBezTo>
                  <a:pt x="1438" y="347"/>
                  <a:pt x="1437" y="347"/>
                  <a:pt x="1437" y="348"/>
                </a:cubicBezTo>
                <a:cubicBezTo>
                  <a:pt x="1431" y="348"/>
                  <a:pt x="1426" y="347"/>
                  <a:pt x="1418" y="346"/>
                </a:cubicBezTo>
                <a:cubicBezTo>
                  <a:pt x="1423" y="353"/>
                  <a:pt x="1426" y="358"/>
                  <a:pt x="1431" y="365"/>
                </a:cubicBezTo>
                <a:cubicBezTo>
                  <a:pt x="1424" y="362"/>
                  <a:pt x="1419" y="360"/>
                  <a:pt x="1412" y="357"/>
                </a:cubicBezTo>
                <a:cubicBezTo>
                  <a:pt x="1416" y="365"/>
                  <a:pt x="1418" y="371"/>
                  <a:pt x="1422" y="379"/>
                </a:cubicBezTo>
                <a:cubicBezTo>
                  <a:pt x="1416" y="376"/>
                  <a:pt x="1413" y="374"/>
                  <a:pt x="1409" y="371"/>
                </a:cubicBezTo>
                <a:cubicBezTo>
                  <a:pt x="1410" y="376"/>
                  <a:pt x="1411" y="379"/>
                  <a:pt x="1412" y="385"/>
                </a:cubicBezTo>
                <a:cubicBezTo>
                  <a:pt x="1405" y="379"/>
                  <a:pt x="1400" y="374"/>
                  <a:pt x="1393" y="368"/>
                </a:cubicBezTo>
                <a:close/>
                <a:moveTo>
                  <a:pt x="1166" y="467"/>
                </a:moveTo>
                <a:cubicBezTo>
                  <a:pt x="1165" y="466"/>
                  <a:pt x="1164" y="465"/>
                  <a:pt x="1164" y="465"/>
                </a:cubicBezTo>
                <a:cubicBezTo>
                  <a:pt x="1160" y="469"/>
                  <a:pt x="1156" y="473"/>
                  <a:pt x="1153" y="477"/>
                </a:cubicBezTo>
                <a:cubicBezTo>
                  <a:pt x="1150" y="470"/>
                  <a:pt x="1148" y="464"/>
                  <a:pt x="1145" y="458"/>
                </a:cubicBezTo>
                <a:cubicBezTo>
                  <a:pt x="1143" y="459"/>
                  <a:pt x="1140" y="460"/>
                  <a:pt x="1136" y="462"/>
                </a:cubicBezTo>
                <a:cubicBezTo>
                  <a:pt x="1137" y="458"/>
                  <a:pt x="1137" y="456"/>
                  <a:pt x="1137" y="451"/>
                </a:cubicBezTo>
                <a:cubicBezTo>
                  <a:pt x="1132" y="455"/>
                  <a:pt x="1128" y="457"/>
                  <a:pt x="1121" y="461"/>
                </a:cubicBezTo>
                <a:cubicBezTo>
                  <a:pt x="1124" y="454"/>
                  <a:pt x="1126" y="451"/>
                  <a:pt x="1127" y="450"/>
                </a:cubicBezTo>
                <a:cubicBezTo>
                  <a:pt x="1123" y="446"/>
                  <a:pt x="1120" y="443"/>
                  <a:pt x="1116" y="439"/>
                </a:cubicBezTo>
                <a:cubicBezTo>
                  <a:pt x="1115" y="439"/>
                  <a:pt x="1111" y="441"/>
                  <a:pt x="1104" y="443"/>
                </a:cubicBezTo>
                <a:cubicBezTo>
                  <a:pt x="1109" y="436"/>
                  <a:pt x="1112" y="431"/>
                  <a:pt x="1115" y="427"/>
                </a:cubicBezTo>
                <a:cubicBezTo>
                  <a:pt x="1108" y="425"/>
                  <a:pt x="1102" y="423"/>
                  <a:pt x="1095" y="421"/>
                </a:cubicBezTo>
                <a:cubicBezTo>
                  <a:pt x="1097" y="418"/>
                  <a:pt x="1100" y="416"/>
                  <a:pt x="1102" y="412"/>
                </a:cubicBezTo>
                <a:cubicBezTo>
                  <a:pt x="1098" y="412"/>
                  <a:pt x="1095" y="412"/>
                  <a:pt x="1092" y="411"/>
                </a:cubicBezTo>
                <a:cubicBezTo>
                  <a:pt x="1094" y="408"/>
                  <a:pt x="1095" y="405"/>
                  <a:pt x="1097" y="402"/>
                </a:cubicBezTo>
                <a:cubicBezTo>
                  <a:pt x="1092" y="402"/>
                  <a:pt x="1088" y="402"/>
                  <a:pt x="1084" y="402"/>
                </a:cubicBezTo>
                <a:cubicBezTo>
                  <a:pt x="1091" y="396"/>
                  <a:pt x="1097" y="391"/>
                  <a:pt x="1104" y="386"/>
                </a:cubicBezTo>
                <a:cubicBezTo>
                  <a:pt x="1074" y="381"/>
                  <a:pt x="1049" y="394"/>
                  <a:pt x="1038" y="420"/>
                </a:cubicBezTo>
                <a:cubicBezTo>
                  <a:pt x="1029" y="441"/>
                  <a:pt x="1034" y="456"/>
                  <a:pt x="1057" y="475"/>
                </a:cubicBezTo>
                <a:cubicBezTo>
                  <a:pt x="1061" y="479"/>
                  <a:pt x="1064" y="484"/>
                  <a:pt x="1066" y="490"/>
                </a:cubicBezTo>
                <a:cubicBezTo>
                  <a:pt x="1073" y="510"/>
                  <a:pt x="1087" y="522"/>
                  <a:pt x="1109" y="522"/>
                </a:cubicBezTo>
                <a:cubicBezTo>
                  <a:pt x="1122" y="523"/>
                  <a:pt x="1131" y="526"/>
                  <a:pt x="1140" y="535"/>
                </a:cubicBezTo>
                <a:cubicBezTo>
                  <a:pt x="1144" y="540"/>
                  <a:pt x="1151" y="543"/>
                  <a:pt x="1157" y="545"/>
                </a:cubicBezTo>
                <a:cubicBezTo>
                  <a:pt x="1185" y="556"/>
                  <a:pt x="1218" y="540"/>
                  <a:pt x="1219" y="513"/>
                </a:cubicBezTo>
                <a:cubicBezTo>
                  <a:pt x="1220" y="498"/>
                  <a:pt x="1216" y="483"/>
                  <a:pt x="1215" y="468"/>
                </a:cubicBezTo>
                <a:cubicBezTo>
                  <a:pt x="1213" y="468"/>
                  <a:pt x="1212" y="468"/>
                  <a:pt x="1210" y="468"/>
                </a:cubicBezTo>
                <a:cubicBezTo>
                  <a:pt x="1207" y="475"/>
                  <a:pt x="1205" y="483"/>
                  <a:pt x="1202" y="492"/>
                </a:cubicBezTo>
                <a:cubicBezTo>
                  <a:pt x="1200" y="485"/>
                  <a:pt x="1199" y="479"/>
                  <a:pt x="1196" y="471"/>
                </a:cubicBezTo>
                <a:cubicBezTo>
                  <a:pt x="1193" y="478"/>
                  <a:pt x="1192" y="482"/>
                  <a:pt x="1190" y="487"/>
                </a:cubicBezTo>
                <a:cubicBezTo>
                  <a:pt x="1189" y="480"/>
                  <a:pt x="1188" y="475"/>
                  <a:pt x="1186" y="466"/>
                </a:cubicBezTo>
                <a:cubicBezTo>
                  <a:pt x="1182" y="474"/>
                  <a:pt x="1179" y="478"/>
                  <a:pt x="1176" y="483"/>
                </a:cubicBezTo>
                <a:cubicBezTo>
                  <a:pt x="1175" y="479"/>
                  <a:pt x="1174" y="477"/>
                  <a:pt x="1173" y="472"/>
                </a:cubicBezTo>
                <a:cubicBezTo>
                  <a:pt x="1170" y="476"/>
                  <a:pt x="1167" y="480"/>
                  <a:pt x="1162" y="485"/>
                </a:cubicBezTo>
                <a:cubicBezTo>
                  <a:pt x="1164" y="477"/>
                  <a:pt x="1165" y="472"/>
                  <a:pt x="1166" y="467"/>
                </a:cubicBezTo>
                <a:close/>
                <a:moveTo>
                  <a:pt x="1253" y="460"/>
                </a:moveTo>
                <a:cubicBezTo>
                  <a:pt x="1229" y="480"/>
                  <a:pt x="1227" y="506"/>
                  <a:pt x="1245" y="534"/>
                </a:cubicBezTo>
                <a:cubicBezTo>
                  <a:pt x="1261" y="559"/>
                  <a:pt x="1270" y="560"/>
                  <a:pt x="1304" y="544"/>
                </a:cubicBezTo>
                <a:cubicBezTo>
                  <a:pt x="1309" y="542"/>
                  <a:pt x="1317" y="541"/>
                  <a:pt x="1323" y="542"/>
                </a:cubicBezTo>
                <a:cubicBezTo>
                  <a:pt x="1349" y="548"/>
                  <a:pt x="1365" y="541"/>
                  <a:pt x="1380" y="519"/>
                </a:cubicBezTo>
                <a:cubicBezTo>
                  <a:pt x="1385" y="512"/>
                  <a:pt x="1392" y="505"/>
                  <a:pt x="1400" y="500"/>
                </a:cubicBezTo>
                <a:cubicBezTo>
                  <a:pt x="1425" y="485"/>
                  <a:pt x="1429" y="458"/>
                  <a:pt x="1409" y="437"/>
                </a:cubicBezTo>
                <a:cubicBezTo>
                  <a:pt x="1402" y="429"/>
                  <a:pt x="1392" y="423"/>
                  <a:pt x="1380" y="414"/>
                </a:cubicBezTo>
                <a:cubicBezTo>
                  <a:pt x="1380" y="426"/>
                  <a:pt x="1379" y="434"/>
                  <a:pt x="1379" y="442"/>
                </a:cubicBezTo>
                <a:cubicBezTo>
                  <a:pt x="1377" y="441"/>
                  <a:pt x="1373" y="440"/>
                  <a:pt x="1367" y="438"/>
                </a:cubicBezTo>
                <a:cubicBezTo>
                  <a:pt x="1371" y="446"/>
                  <a:pt x="1373" y="451"/>
                  <a:pt x="1377" y="459"/>
                </a:cubicBezTo>
                <a:cubicBezTo>
                  <a:pt x="1369" y="454"/>
                  <a:pt x="1364" y="450"/>
                  <a:pt x="1356" y="444"/>
                </a:cubicBezTo>
                <a:cubicBezTo>
                  <a:pt x="1359" y="453"/>
                  <a:pt x="1361" y="458"/>
                  <a:pt x="1364" y="465"/>
                </a:cubicBezTo>
                <a:cubicBezTo>
                  <a:pt x="1358" y="460"/>
                  <a:pt x="1355" y="458"/>
                  <a:pt x="1351" y="455"/>
                </a:cubicBezTo>
                <a:cubicBezTo>
                  <a:pt x="1351" y="461"/>
                  <a:pt x="1352" y="465"/>
                  <a:pt x="1353" y="470"/>
                </a:cubicBezTo>
                <a:cubicBezTo>
                  <a:pt x="1348" y="467"/>
                  <a:pt x="1345" y="464"/>
                  <a:pt x="1340" y="460"/>
                </a:cubicBezTo>
                <a:cubicBezTo>
                  <a:pt x="1342" y="469"/>
                  <a:pt x="1344" y="475"/>
                  <a:pt x="1346" y="485"/>
                </a:cubicBezTo>
                <a:cubicBezTo>
                  <a:pt x="1339" y="476"/>
                  <a:pt x="1335" y="471"/>
                  <a:pt x="1329" y="462"/>
                </a:cubicBezTo>
                <a:cubicBezTo>
                  <a:pt x="1329" y="473"/>
                  <a:pt x="1330" y="480"/>
                  <a:pt x="1331" y="489"/>
                </a:cubicBezTo>
                <a:cubicBezTo>
                  <a:pt x="1326" y="481"/>
                  <a:pt x="1322" y="475"/>
                  <a:pt x="1317" y="466"/>
                </a:cubicBezTo>
                <a:cubicBezTo>
                  <a:pt x="1316" y="476"/>
                  <a:pt x="1316" y="482"/>
                  <a:pt x="1315" y="490"/>
                </a:cubicBezTo>
                <a:cubicBezTo>
                  <a:pt x="1312" y="484"/>
                  <a:pt x="1310" y="480"/>
                  <a:pt x="1307" y="476"/>
                </a:cubicBezTo>
                <a:cubicBezTo>
                  <a:pt x="1305" y="481"/>
                  <a:pt x="1304" y="484"/>
                  <a:pt x="1302" y="488"/>
                </a:cubicBezTo>
                <a:cubicBezTo>
                  <a:pt x="1300" y="482"/>
                  <a:pt x="1299" y="478"/>
                  <a:pt x="1297" y="469"/>
                </a:cubicBezTo>
                <a:cubicBezTo>
                  <a:pt x="1294" y="478"/>
                  <a:pt x="1292" y="482"/>
                  <a:pt x="1291" y="487"/>
                </a:cubicBezTo>
                <a:cubicBezTo>
                  <a:pt x="1289" y="482"/>
                  <a:pt x="1287" y="478"/>
                  <a:pt x="1284" y="471"/>
                </a:cubicBezTo>
                <a:cubicBezTo>
                  <a:pt x="1282" y="480"/>
                  <a:pt x="1282" y="485"/>
                  <a:pt x="1280" y="494"/>
                </a:cubicBezTo>
                <a:cubicBezTo>
                  <a:pt x="1277" y="485"/>
                  <a:pt x="1275" y="480"/>
                  <a:pt x="1273" y="473"/>
                </a:cubicBezTo>
                <a:cubicBezTo>
                  <a:pt x="1271" y="478"/>
                  <a:pt x="1270" y="481"/>
                  <a:pt x="1269" y="484"/>
                </a:cubicBezTo>
                <a:cubicBezTo>
                  <a:pt x="1266" y="480"/>
                  <a:pt x="1263" y="476"/>
                  <a:pt x="1260" y="473"/>
                </a:cubicBezTo>
                <a:cubicBezTo>
                  <a:pt x="1259" y="473"/>
                  <a:pt x="1258" y="474"/>
                  <a:pt x="1257" y="475"/>
                </a:cubicBezTo>
                <a:cubicBezTo>
                  <a:pt x="1256" y="470"/>
                  <a:pt x="1255" y="465"/>
                  <a:pt x="1253" y="460"/>
                </a:cubicBezTo>
                <a:close/>
                <a:moveTo>
                  <a:pt x="374" y="1294"/>
                </a:moveTo>
                <a:cubicBezTo>
                  <a:pt x="411" y="1259"/>
                  <a:pt x="447" y="1224"/>
                  <a:pt x="484" y="1191"/>
                </a:cubicBezTo>
                <a:cubicBezTo>
                  <a:pt x="495" y="1181"/>
                  <a:pt x="500" y="1171"/>
                  <a:pt x="494" y="1156"/>
                </a:cubicBezTo>
                <a:cubicBezTo>
                  <a:pt x="488" y="1141"/>
                  <a:pt x="483" y="1125"/>
                  <a:pt x="462" y="1122"/>
                </a:cubicBezTo>
                <a:cubicBezTo>
                  <a:pt x="435" y="1117"/>
                  <a:pt x="408" y="1131"/>
                  <a:pt x="392" y="1160"/>
                </a:cubicBezTo>
                <a:cubicBezTo>
                  <a:pt x="370" y="1203"/>
                  <a:pt x="373" y="1250"/>
                  <a:pt x="374" y="1294"/>
                </a:cubicBezTo>
                <a:close/>
                <a:moveTo>
                  <a:pt x="2100" y="2192"/>
                </a:moveTo>
                <a:cubicBezTo>
                  <a:pt x="2098" y="2190"/>
                  <a:pt x="2097" y="2189"/>
                  <a:pt x="2095" y="2188"/>
                </a:cubicBezTo>
                <a:cubicBezTo>
                  <a:pt x="2094" y="2190"/>
                  <a:pt x="2093" y="2193"/>
                  <a:pt x="2091" y="2196"/>
                </a:cubicBezTo>
                <a:cubicBezTo>
                  <a:pt x="2048" y="2251"/>
                  <a:pt x="2013" y="2311"/>
                  <a:pt x="1993" y="2379"/>
                </a:cubicBezTo>
                <a:cubicBezTo>
                  <a:pt x="1981" y="2418"/>
                  <a:pt x="1971" y="2457"/>
                  <a:pt x="1961" y="2495"/>
                </a:cubicBezTo>
                <a:cubicBezTo>
                  <a:pt x="1945" y="2552"/>
                  <a:pt x="1924" y="2605"/>
                  <a:pt x="1876" y="2644"/>
                </a:cubicBezTo>
                <a:cubicBezTo>
                  <a:pt x="1876" y="2644"/>
                  <a:pt x="1876" y="2646"/>
                  <a:pt x="1877" y="2648"/>
                </a:cubicBezTo>
                <a:cubicBezTo>
                  <a:pt x="1898" y="2649"/>
                  <a:pt x="1911" y="2635"/>
                  <a:pt x="1923" y="2621"/>
                </a:cubicBezTo>
                <a:cubicBezTo>
                  <a:pt x="1951" y="2587"/>
                  <a:pt x="1968" y="2547"/>
                  <a:pt x="1982" y="2505"/>
                </a:cubicBezTo>
                <a:cubicBezTo>
                  <a:pt x="2017" y="2399"/>
                  <a:pt x="2047" y="2291"/>
                  <a:pt x="2100" y="2192"/>
                </a:cubicBezTo>
                <a:close/>
                <a:moveTo>
                  <a:pt x="1907" y="2705"/>
                </a:moveTo>
                <a:cubicBezTo>
                  <a:pt x="1908" y="2707"/>
                  <a:pt x="1910" y="2709"/>
                  <a:pt x="1912" y="2711"/>
                </a:cubicBezTo>
                <a:cubicBezTo>
                  <a:pt x="1925" y="2701"/>
                  <a:pt x="1941" y="2693"/>
                  <a:pt x="1951" y="2680"/>
                </a:cubicBezTo>
                <a:cubicBezTo>
                  <a:pt x="1968" y="2659"/>
                  <a:pt x="1985" y="2638"/>
                  <a:pt x="1996" y="2613"/>
                </a:cubicBezTo>
                <a:cubicBezTo>
                  <a:pt x="2022" y="2553"/>
                  <a:pt x="2048" y="2491"/>
                  <a:pt x="2068" y="2428"/>
                </a:cubicBezTo>
                <a:cubicBezTo>
                  <a:pt x="2101" y="2322"/>
                  <a:pt x="2148" y="2224"/>
                  <a:pt x="2219" y="2137"/>
                </a:cubicBezTo>
                <a:cubicBezTo>
                  <a:pt x="2221" y="2135"/>
                  <a:pt x="2222" y="2131"/>
                  <a:pt x="2225" y="2126"/>
                </a:cubicBezTo>
                <a:cubicBezTo>
                  <a:pt x="2222" y="2127"/>
                  <a:pt x="2221" y="2127"/>
                  <a:pt x="2220" y="2128"/>
                </a:cubicBezTo>
                <a:cubicBezTo>
                  <a:pt x="2217" y="2130"/>
                  <a:pt x="2215" y="2133"/>
                  <a:pt x="2212" y="2135"/>
                </a:cubicBezTo>
                <a:cubicBezTo>
                  <a:pt x="2144" y="2208"/>
                  <a:pt x="2095" y="2292"/>
                  <a:pt x="2064" y="2386"/>
                </a:cubicBezTo>
                <a:cubicBezTo>
                  <a:pt x="2049" y="2432"/>
                  <a:pt x="2035" y="2478"/>
                  <a:pt x="2019" y="2523"/>
                </a:cubicBezTo>
                <a:cubicBezTo>
                  <a:pt x="1994" y="2591"/>
                  <a:pt x="1962" y="2655"/>
                  <a:pt x="1907" y="2705"/>
                </a:cubicBezTo>
                <a:close/>
                <a:moveTo>
                  <a:pt x="882" y="631"/>
                </a:moveTo>
                <a:cubicBezTo>
                  <a:pt x="880" y="639"/>
                  <a:pt x="879" y="645"/>
                  <a:pt x="876" y="654"/>
                </a:cubicBezTo>
                <a:cubicBezTo>
                  <a:pt x="883" y="649"/>
                  <a:pt x="887" y="647"/>
                  <a:pt x="891" y="644"/>
                </a:cubicBezTo>
                <a:cubicBezTo>
                  <a:pt x="912" y="626"/>
                  <a:pt x="919" y="602"/>
                  <a:pt x="910" y="582"/>
                </a:cubicBezTo>
                <a:cubicBezTo>
                  <a:pt x="902" y="566"/>
                  <a:pt x="886" y="561"/>
                  <a:pt x="856" y="567"/>
                </a:cubicBezTo>
                <a:cubicBezTo>
                  <a:pt x="851" y="568"/>
                  <a:pt x="844" y="567"/>
                  <a:pt x="839" y="565"/>
                </a:cubicBezTo>
                <a:cubicBezTo>
                  <a:pt x="812" y="552"/>
                  <a:pt x="787" y="562"/>
                  <a:pt x="769" y="592"/>
                </a:cubicBezTo>
                <a:cubicBezTo>
                  <a:pt x="758" y="610"/>
                  <a:pt x="768" y="631"/>
                  <a:pt x="794" y="650"/>
                </a:cubicBezTo>
                <a:cubicBezTo>
                  <a:pt x="792" y="640"/>
                  <a:pt x="790" y="633"/>
                  <a:pt x="788" y="625"/>
                </a:cubicBezTo>
                <a:cubicBezTo>
                  <a:pt x="789" y="624"/>
                  <a:pt x="790" y="624"/>
                  <a:pt x="792" y="623"/>
                </a:cubicBezTo>
                <a:cubicBezTo>
                  <a:pt x="795" y="628"/>
                  <a:pt x="798" y="634"/>
                  <a:pt x="804" y="643"/>
                </a:cubicBezTo>
                <a:cubicBezTo>
                  <a:pt x="806" y="632"/>
                  <a:pt x="807" y="627"/>
                  <a:pt x="809" y="620"/>
                </a:cubicBezTo>
                <a:cubicBezTo>
                  <a:pt x="811" y="624"/>
                  <a:pt x="813" y="626"/>
                  <a:pt x="815" y="629"/>
                </a:cubicBezTo>
                <a:cubicBezTo>
                  <a:pt x="817" y="623"/>
                  <a:pt x="818" y="618"/>
                  <a:pt x="820" y="611"/>
                </a:cubicBezTo>
                <a:cubicBezTo>
                  <a:pt x="823" y="617"/>
                  <a:pt x="824" y="621"/>
                  <a:pt x="827" y="628"/>
                </a:cubicBezTo>
                <a:cubicBezTo>
                  <a:pt x="830" y="621"/>
                  <a:pt x="832" y="617"/>
                  <a:pt x="835" y="609"/>
                </a:cubicBezTo>
                <a:cubicBezTo>
                  <a:pt x="836" y="618"/>
                  <a:pt x="837" y="623"/>
                  <a:pt x="837" y="628"/>
                </a:cubicBezTo>
                <a:cubicBezTo>
                  <a:pt x="839" y="629"/>
                  <a:pt x="840" y="630"/>
                  <a:pt x="842" y="631"/>
                </a:cubicBezTo>
                <a:cubicBezTo>
                  <a:pt x="843" y="627"/>
                  <a:pt x="844" y="623"/>
                  <a:pt x="846" y="616"/>
                </a:cubicBezTo>
                <a:cubicBezTo>
                  <a:pt x="848" y="625"/>
                  <a:pt x="848" y="628"/>
                  <a:pt x="849" y="632"/>
                </a:cubicBezTo>
                <a:cubicBezTo>
                  <a:pt x="853" y="628"/>
                  <a:pt x="856" y="625"/>
                  <a:pt x="860" y="621"/>
                </a:cubicBezTo>
                <a:cubicBezTo>
                  <a:pt x="860" y="628"/>
                  <a:pt x="859" y="632"/>
                  <a:pt x="859" y="638"/>
                </a:cubicBezTo>
                <a:cubicBezTo>
                  <a:pt x="864" y="635"/>
                  <a:pt x="867" y="633"/>
                  <a:pt x="872" y="630"/>
                </a:cubicBezTo>
                <a:cubicBezTo>
                  <a:pt x="871" y="634"/>
                  <a:pt x="871" y="636"/>
                  <a:pt x="871" y="640"/>
                </a:cubicBezTo>
                <a:cubicBezTo>
                  <a:pt x="875" y="637"/>
                  <a:pt x="878" y="634"/>
                  <a:pt x="882" y="631"/>
                </a:cubicBezTo>
                <a:close/>
                <a:moveTo>
                  <a:pt x="786" y="670"/>
                </a:moveTo>
                <a:cubicBezTo>
                  <a:pt x="779" y="642"/>
                  <a:pt x="763" y="626"/>
                  <a:pt x="741" y="622"/>
                </a:cubicBezTo>
                <a:cubicBezTo>
                  <a:pt x="716" y="618"/>
                  <a:pt x="704" y="629"/>
                  <a:pt x="702" y="654"/>
                </a:cubicBezTo>
                <a:cubicBezTo>
                  <a:pt x="701" y="662"/>
                  <a:pt x="697" y="671"/>
                  <a:pt x="692" y="678"/>
                </a:cubicBezTo>
                <a:cubicBezTo>
                  <a:pt x="682" y="691"/>
                  <a:pt x="677" y="704"/>
                  <a:pt x="681" y="719"/>
                </a:cubicBezTo>
                <a:cubicBezTo>
                  <a:pt x="690" y="755"/>
                  <a:pt x="728" y="763"/>
                  <a:pt x="761" y="735"/>
                </a:cubicBezTo>
                <a:cubicBezTo>
                  <a:pt x="758" y="735"/>
                  <a:pt x="755" y="734"/>
                  <a:pt x="751" y="734"/>
                </a:cubicBezTo>
                <a:cubicBezTo>
                  <a:pt x="755" y="730"/>
                  <a:pt x="758" y="728"/>
                  <a:pt x="761" y="724"/>
                </a:cubicBezTo>
                <a:cubicBezTo>
                  <a:pt x="757" y="722"/>
                  <a:pt x="753" y="721"/>
                  <a:pt x="750" y="719"/>
                </a:cubicBezTo>
                <a:cubicBezTo>
                  <a:pt x="752" y="716"/>
                  <a:pt x="754" y="714"/>
                  <a:pt x="755" y="711"/>
                </a:cubicBezTo>
                <a:cubicBezTo>
                  <a:pt x="751" y="709"/>
                  <a:pt x="748" y="707"/>
                  <a:pt x="747" y="707"/>
                </a:cubicBezTo>
                <a:cubicBezTo>
                  <a:pt x="752" y="698"/>
                  <a:pt x="757" y="690"/>
                  <a:pt x="760" y="681"/>
                </a:cubicBezTo>
                <a:cubicBezTo>
                  <a:pt x="764" y="668"/>
                  <a:pt x="772" y="665"/>
                  <a:pt x="786" y="670"/>
                </a:cubicBezTo>
                <a:close/>
                <a:moveTo>
                  <a:pt x="1136" y="1408"/>
                </a:moveTo>
                <a:cubicBezTo>
                  <a:pt x="1106" y="1378"/>
                  <a:pt x="1057" y="1378"/>
                  <a:pt x="1023" y="1406"/>
                </a:cubicBezTo>
                <a:cubicBezTo>
                  <a:pt x="988" y="1434"/>
                  <a:pt x="979" y="1485"/>
                  <a:pt x="1003" y="1524"/>
                </a:cubicBezTo>
                <a:cubicBezTo>
                  <a:pt x="1023" y="1556"/>
                  <a:pt x="1070" y="1575"/>
                  <a:pt x="1100" y="1562"/>
                </a:cubicBezTo>
                <a:cubicBezTo>
                  <a:pt x="1061" y="1543"/>
                  <a:pt x="1023" y="1523"/>
                  <a:pt x="1033" y="1471"/>
                </a:cubicBezTo>
                <a:cubicBezTo>
                  <a:pt x="1037" y="1453"/>
                  <a:pt x="1047" y="1435"/>
                  <a:pt x="1059" y="1421"/>
                </a:cubicBezTo>
                <a:cubicBezTo>
                  <a:pt x="1079" y="1399"/>
                  <a:pt x="1107" y="1404"/>
                  <a:pt x="1136" y="1408"/>
                </a:cubicBezTo>
                <a:close/>
                <a:moveTo>
                  <a:pt x="1903" y="2679"/>
                </a:moveTo>
                <a:cubicBezTo>
                  <a:pt x="1905" y="2680"/>
                  <a:pt x="1907" y="2682"/>
                  <a:pt x="1909" y="2683"/>
                </a:cubicBezTo>
                <a:cubicBezTo>
                  <a:pt x="1922" y="2668"/>
                  <a:pt x="1938" y="2655"/>
                  <a:pt x="1950" y="2639"/>
                </a:cubicBezTo>
                <a:cubicBezTo>
                  <a:pt x="1984" y="2595"/>
                  <a:pt x="2003" y="2543"/>
                  <a:pt x="2018" y="2490"/>
                </a:cubicBezTo>
                <a:cubicBezTo>
                  <a:pt x="2051" y="2373"/>
                  <a:pt x="2090" y="2259"/>
                  <a:pt x="2163" y="2158"/>
                </a:cubicBezTo>
                <a:cubicBezTo>
                  <a:pt x="2164" y="2157"/>
                  <a:pt x="2164" y="2154"/>
                  <a:pt x="2164" y="2151"/>
                </a:cubicBezTo>
                <a:cubicBezTo>
                  <a:pt x="2106" y="2214"/>
                  <a:pt x="2063" y="2284"/>
                  <a:pt x="2039" y="2366"/>
                </a:cubicBezTo>
                <a:cubicBezTo>
                  <a:pt x="2026" y="2412"/>
                  <a:pt x="2013" y="2458"/>
                  <a:pt x="1997" y="2503"/>
                </a:cubicBezTo>
                <a:cubicBezTo>
                  <a:pt x="1976" y="2567"/>
                  <a:pt x="1947" y="2627"/>
                  <a:pt x="1903" y="2679"/>
                </a:cubicBezTo>
                <a:close/>
                <a:moveTo>
                  <a:pt x="1174" y="342"/>
                </a:moveTo>
                <a:cubicBezTo>
                  <a:pt x="1156" y="332"/>
                  <a:pt x="1151" y="317"/>
                  <a:pt x="1149" y="299"/>
                </a:cubicBezTo>
                <a:cubicBezTo>
                  <a:pt x="1147" y="291"/>
                  <a:pt x="1160" y="269"/>
                  <a:pt x="1175" y="262"/>
                </a:cubicBezTo>
                <a:cubicBezTo>
                  <a:pt x="1166" y="255"/>
                  <a:pt x="1158" y="246"/>
                  <a:pt x="1148" y="241"/>
                </a:cubicBezTo>
                <a:cubicBezTo>
                  <a:pt x="1127" y="230"/>
                  <a:pt x="1095" y="240"/>
                  <a:pt x="1092" y="261"/>
                </a:cubicBezTo>
                <a:cubicBezTo>
                  <a:pt x="1088" y="283"/>
                  <a:pt x="1087" y="305"/>
                  <a:pt x="1088" y="327"/>
                </a:cubicBezTo>
                <a:cubicBezTo>
                  <a:pt x="1088" y="347"/>
                  <a:pt x="1105" y="365"/>
                  <a:pt x="1125" y="371"/>
                </a:cubicBezTo>
                <a:cubicBezTo>
                  <a:pt x="1142" y="377"/>
                  <a:pt x="1154" y="363"/>
                  <a:pt x="1166" y="351"/>
                </a:cubicBezTo>
                <a:cubicBezTo>
                  <a:pt x="1169" y="348"/>
                  <a:pt x="1172" y="344"/>
                  <a:pt x="1174" y="342"/>
                </a:cubicBezTo>
                <a:close/>
                <a:moveTo>
                  <a:pt x="1517" y="2571"/>
                </a:moveTo>
                <a:cubicBezTo>
                  <a:pt x="1547" y="2572"/>
                  <a:pt x="1574" y="2581"/>
                  <a:pt x="1598" y="2600"/>
                </a:cubicBezTo>
                <a:cubicBezTo>
                  <a:pt x="1601" y="2603"/>
                  <a:pt x="1608" y="2601"/>
                  <a:pt x="1613" y="2600"/>
                </a:cubicBezTo>
                <a:cubicBezTo>
                  <a:pt x="1655" y="2596"/>
                  <a:pt x="1691" y="2606"/>
                  <a:pt x="1719" y="2640"/>
                </a:cubicBezTo>
                <a:cubicBezTo>
                  <a:pt x="1725" y="2647"/>
                  <a:pt x="1735" y="2654"/>
                  <a:pt x="1745" y="2656"/>
                </a:cubicBezTo>
                <a:cubicBezTo>
                  <a:pt x="1782" y="2665"/>
                  <a:pt x="1815" y="2681"/>
                  <a:pt x="1837" y="2713"/>
                </a:cubicBezTo>
                <a:cubicBezTo>
                  <a:pt x="1848" y="2731"/>
                  <a:pt x="1855" y="2752"/>
                  <a:pt x="1863" y="2770"/>
                </a:cubicBezTo>
                <a:cubicBezTo>
                  <a:pt x="1875" y="2732"/>
                  <a:pt x="1855" y="2682"/>
                  <a:pt x="1814" y="2660"/>
                </a:cubicBezTo>
                <a:cubicBezTo>
                  <a:pt x="1795" y="2650"/>
                  <a:pt x="1773" y="2645"/>
                  <a:pt x="1752" y="2638"/>
                </a:cubicBezTo>
                <a:cubicBezTo>
                  <a:pt x="1746" y="2635"/>
                  <a:pt x="1738" y="2634"/>
                  <a:pt x="1734" y="2629"/>
                </a:cubicBezTo>
                <a:cubicBezTo>
                  <a:pt x="1705" y="2590"/>
                  <a:pt x="1665" y="2579"/>
                  <a:pt x="1619" y="2580"/>
                </a:cubicBezTo>
                <a:cubicBezTo>
                  <a:pt x="1608" y="2580"/>
                  <a:pt x="1597" y="2576"/>
                  <a:pt x="1587" y="2572"/>
                </a:cubicBezTo>
                <a:cubicBezTo>
                  <a:pt x="1564" y="2561"/>
                  <a:pt x="1541" y="2559"/>
                  <a:pt x="1517" y="2571"/>
                </a:cubicBezTo>
                <a:close/>
                <a:moveTo>
                  <a:pt x="770" y="1726"/>
                </a:moveTo>
                <a:cubicBezTo>
                  <a:pt x="778" y="1796"/>
                  <a:pt x="823" y="1867"/>
                  <a:pt x="897" y="1884"/>
                </a:cubicBezTo>
                <a:cubicBezTo>
                  <a:pt x="982" y="1904"/>
                  <a:pt x="1055" y="1882"/>
                  <a:pt x="1090" y="1824"/>
                </a:cubicBezTo>
                <a:cubicBezTo>
                  <a:pt x="1084" y="1827"/>
                  <a:pt x="1080" y="1830"/>
                  <a:pt x="1076" y="1832"/>
                </a:cubicBezTo>
                <a:cubicBezTo>
                  <a:pt x="1060" y="1840"/>
                  <a:pt x="1045" y="1849"/>
                  <a:pt x="1028" y="1856"/>
                </a:cubicBezTo>
                <a:cubicBezTo>
                  <a:pt x="949" y="1888"/>
                  <a:pt x="875" y="1869"/>
                  <a:pt x="822" y="1802"/>
                </a:cubicBezTo>
                <a:cubicBezTo>
                  <a:pt x="803" y="1778"/>
                  <a:pt x="788" y="1753"/>
                  <a:pt x="770" y="1726"/>
                </a:cubicBezTo>
                <a:close/>
                <a:moveTo>
                  <a:pt x="1231" y="235"/>
                </a:moveTo>
                <a:cubicBezTo>
                  <a:pt x="1231" y="234"/>
                  <a:pt x="1232" y="231"/>
                  <a:pt x="1233" y="228"/>
                </a:cubicBezTo>
                <a:cubicBezTo>
                  <a:pt x="1234" y="229"/>
                  <a:pt x="1234" y="231"/>
                  <a:pt x="1234" y="233"/>
                </a:cubicBezTo>
                <a:cubicBezTo>
                  <a:pt x="1241" y="233"/>
                  <a:pt x="1249" y="232"/>
                  <a:pt x="1256" y="232"/>
                </a:cubicBezTo>
                <a:cubicBezTo>
                  <a:pt x="1257" y="233"/>
                  <a:pt x="1257" y="236"/>
                  <a:pt x="1259" y="243"/>
                </a:cubicBezTo>
                <a:cubicBezTo>
                  <a:pt x="1264" y="231"/>
                  <a:pt x="1267" y="223"/>
                  <a:pt x="1269" y="214"/>
                </a:cubicBezTo>
                <a:cubicBezTo>
                  <a:pt x="1273" y="198"/>
                  <a:pt x="1271" y="183"/>
                  <a:pt x="1258" y="172"/>
                </a:cubicBezTo>
                <a:cubicBezTo>
                  <a:pt x="1245" y="160"/>
                  <a:pt x="1230" y="161"/>
                  <a:pt x="1214" y="168"/>
                </a:cubicBezTo>
                <a:cubicBezTo>
                  <a:pt x="1208" y="171"/>
                  <a:pt x="1201" y="171"/>
                  <a:pt x="1194" y="172"/>
                </a:cubicBezTo>
                <a:cubicBezTo>
                  <a:pt x="1173" y="173"/>
                  <a:pt x="1156" y="190"/>
                  <a:pt x="1157" y="210"/>
                </a:cubicBezTo>
                <a:cubicBezTo>
                  <a:pt x="1158" y="234"/>
                  <a:pt x="1175" y="245"/>
                  <a:pt x="1192" y="254"/>
                </a:cubicBezTo>
                <a:cubicBezTo>
                  <a:pt x="1200" y="245"/>
                  <a:pt x="1207" y="238"/>
                  <a:pt x="1215" y="229"/>
                </a:cubicBezTo>
                <a:cubicBezTo>
                  <a:pt x="1218" y="230"/>
                  <a:pt x="1224" y="233"/>
                  <a:pt x="1231" y="235"/>
                </a:cubicBezTo>
                <a:close/>
                <a:moveTo>
                  <a:pt x="1144" y="1523"/>
                </a:moveTo>
                <a:cubicBezTo>
                  <a:pt x="1121" y="1522"/>
                  <a:pt x="1097" y="1528"/>
                  <a:pt x="1087" y="1502"/>
                </a:cubicBezTo>
                <a:cubicBezTo>
                  <a:pt x="1081" y="1487"/>
                  <a:pt x="1081" y="1470"/>
                  <a:pt x="1094" y="1458"/>
                </a:cubicBezTo>
                <a:cubicBezTo>
                  <a:pt x="1113" y="1440"/>
                  <a:pt x="1134" y="1448"/>
                  <a:pt x="1155" y="1459"/>
                </a:cubicBezTo>
                <a:cubicBezTo>
                  <a:pt x="1151" y="1424"/>
                  <a:pt x="1132" y="1410"/>
                  <a:pt x="1100" y="1417"/>
                </a:cubicBezTo>
                <a:cubicBezTo>
                  <a:pt x="1074" y="1422"/>
                  <a:pt x="1056" y="1438"/>
                  <a:pt x="1049" y="1464"/>
                </a:cubicBezTo>
                <a:cubicBezTo>
                  <a:pt x="1042" y="1491"/>
                  <a:pt x="1048" y="1515"/>
                  <a:pt x="1068" y="1534"/>
                </a:cubicBezTo>
                <a:cubicBezTo>
                  <a:pt x="1091" y="1557"/>
                  <a:pt x="1124" y="1553"/>
                  <a:pt x="1144" y="1523"/>
                </a:cubicBezTo>
                <a:close/>
                <a:moveTo>
                  <a:pt x="1437" y="2110"/>
                </a:moveTo>
                <a:cubicBezTo>
                  <a:pt x="1495" y="2235"/>
                  <a:pt x="1532" y="2363"/>
                  <a:pt x="1504" y="2506"/>
                </a:cubicBezTo>
                <a:cubicBezTo>
                  <a:pt x="1563" y="2402"/>
                  <a:pt x="1535" y="2233"/>
                  <a:pt x="1437" y="2110"/>
                </a:cubicBezTo>
                <a:close/>
                <a:moveTo>
                  <a:pt x="1839" y="2769"/>
                </a:moveTo>
                <a:cubicBezTo>
                  <a:pt x="1833" y="2707"/>
                  <a:pt x="1798" y="2674"/>
                  <a:pt x="1736" y="2668"/>
                </a:cubicBezTo>
                <a:cubicBezTo>
                  <a:pt x="1728" y="2667"/>
                  <a:pt x="1719" y="2662"/>
                  <a:pt x="1714" y="2656"/>
                </a:cubicBezTo>
                <a:cubicBezTo>
                  <a:pt x="1688" y="2620"/>
                  <a:pt x="1652" y="2605"/>
                  <a:pt x="1608" y="2611"/>
                </a:cubicBezTo>
                <a:cubicBezTo>
                  <a:pt x="1597" y="2613"/>
                  <a:pt x="1589" y="2611"/>
                  <a:pt x="1581" y="2604"/>
                </a:cubicBezTo>
                <a:cubicBezTo>
                  <a:pt x="1559" y="2586"/>
                  <a:pt x="1533" y="2582"/>
                  <a:pt x="1512" y="2591"/>
                </a:cubicBezTo>
                <a:cubicBezTo>
                  <a:pt x="1558" y="2604"/>
                  <a:pt x="1567" y="2608"/>
                  <a:pt x="1581" y="2627"/>
                </a:cubicBezTo>
                <a:cubicBezTo>
                  <a:pt x="1589" y="2637"/>
                  <a:pt x="1595" y="2638"/>
                  <a:pt x="1607" y="2636"/>
                </a:cubicBezTo>
                <a:cubicBezTo>
                  <a:pt x="1656" y="2627"/>
                  <a:pt x="1682" y="2638"/>
                  <a:pt x="1707" y="2677"/>
                </a:cubicBezTo>
                <a:cubicBezTo>
                  <a:pt x="1709" y="2681"/>
                  <a:pt x="1714" y="2684"/>
                  <a:pt x="1718" y="2685"/>
                </a:cubicBezTo>
                <a:cubicBezTo>
                  <a:pt x="1773" y="2692"/>
                  <a:pt x="1815" y="2717"/>
                  <a:pt x="1839" y="2769"/>
                </a:cubicBezTo>
                <a:close/>
                <a:moveTo>
                  <a:pt x="1239" y="379"/>
                </a:moveTo>
                <a:cubicBezTo>
                  <a:pt x="1221" y="387"/>
                  <a:pt x="1209" y="365"/>
                  <a:pt x="1193" y="372"/>
                </a:cubicBezTo>
                <a:cubicBezTo>
                  <a:pt x="1192" y="372"/>
                  <a:pt x="1187" y="361"/>
                  <a:pt x="1183" y="353"/>
                </a:cubicBezTo>
                <a:cubicBezTo>
                  <a:pt x="1172" y="361"/>
                  <a:pt x="1160" y="369"/>
                  <a:pt x="1152" y="379"/>
                </a:cubicBezTo>
                <a:cubicBezTo>
                  <a:pt x="1141" y="391"/>
                  <a:pt x="1143" y="406"/>
                  <a:pt x="1151" y="419"/>
                </a:cubicBezTo>
                <a:cubicBezTo>
                  <a:pt x="1159" y="432"/>
                  <a:pt x="1170" y="436"/>
                  <a:pt x="1185" y="433"/>
                </a:cubicBezTo>
                <a:cubicBezTo>
                  <a:pt x="1190" y="433"/>
                  <a:pt x="1196" y="434"/>
                  <a:pt x="1201" y="437"/>
                </a:cubicBezTo>
                <a:cubicBezTo>
                  <a:pt x="1215" y="445"/>
                  <a:pt x="1229" y="450"/>
                  <a:pt x="1243" y="441"/>
                </a:cubicBezTo>
                <a:cubicBezTo>
                  <a:pt x="1259" y="431"/>
                  <a:pt x="1261" y="415"/>
                  <a:pt x="1259" y="398"/>
                </a:cubicBezTo>
                <a:cubicBezTo>
                  <a:pt x="1258" y="391"/>
                  <a:pt x="1256" y="384"/>
                  <a:pt x="1254" y="377"/>
                </a:cubicBezTo>
                <a:cubicBezTo>
                  <a:pt x="1254" y="376"/>
                  <a:pt x="1252" y="375"/>
                  <a:pt x="1250" y="372"/>
                </a:cubicBezTo>
                <a:cubicBezTo>
                  <a:pt x="1248" y="378"/>
                  <a:pt x="1246" y="382"/>
                  <a:pt x="1244" y="388"/>
                </a:cubicBezTo>
                <a:cubicBezTo>
                  <a:pt x="1242" y="384"/>
                  <a:pt x="1240" y="381"/>
                  <a:pt x="1239" y="379"/>
                </a:cubicBezTo>
                <a:close/>
                <a:moveTo>
                  <a:pt x="1977" y="2294"/>
                </a:moveTo>
                <a:cubicBezTo>
                  <a:pt x="1943" y="2317"/>
                  <a:pt x="1929" y="2351"/>
                  <a:pt x="1922" y="2389"/>
                </a:cubicBezTo>
                <a:cubicBezTo>
                  <a:pt x="1908" y="2459"/>
                  <a:pt x="1882" y="2524"/>
                  <a:pt x="1841" y="2583"/>
                </a:cubicBezTo>
                <a:cubicBezTo>
                  <a:pt x="1839" y="2585"/>
                  <a:pt x="1839" y="2588"/>
                  <a:pt x="1837" y="2590"/>
                </a:cubicBezTo>
                <a:cubicBezTo>
                  <a:pt x="1850" y="2587"/>
                  <a:pt x="1862" y="2581"/>
                  <a:pt x="1871" y="2573"/>
                </a:cubicBezTo>
                <a:cubicBezTo>
                  <a:pt x="1895" y="2552"/>
                  <a:pt x="1910" y="2525"/>
                  <a:pt x="1918" y="2494"/>
                </a:cubicBezTo>
                <a:cubicBezTo>
                  <a:pt x="1929" y="2453"/>
                  <a:pt x="1939" y="2412"/>
                  <a:pt x="1951" y="2371"/>
                </a:cubicBezTo>
                <a:cubicBezTo>
                  <a:pt x="1958" y="2345"/>
                  <a:pt x="1968" y="2319"/>
                  <a:pt x="1977" y="2294"/>
                </a:cubicBezTo>
                <a:close/>
                <a:moveTo>
                  <a:pt x="1270" y="376"/>
                </a:moveTo>
                <a:cubicBezTo>
                  <a:pt x="1268" y="377"/>
                  <a:pt x="1266" y="377"/>
                  <a:pt x="1264" y="378"/>
                </a:cubicBezTo>
                <a:cubicBezTo>
                  <a:pt x="1266" y="390"/>
                  <a:pt x="1267" y="402"/>
                  <a:pt x="1270" y="413"/>
                </a:cubicBezTo>
                <a:cubicBezTo>
                  <a:pt x="1275" y="428"/>
                  <a:pt x="1285" y="438"/>
                  <a:pt x="1302" y="438"/>
                </a:cubicBezTo>
                <a:cubicBezTo>
                  <a:pt x="1319" y="437"/>
                  <a:pt x="1331" y="430"/>
                  <a:pt x="1338" y="413"/>
                </a:cubicBezTo>
                <a:cubicBezTo>
                  <a:pt x="1340" y="408"/>
                  <a:pt x="1346" y="402"/>
                  <a:pt x="1352" y="400"/>
                </a:cubicBezTo>
                <a:cubicBezTo>
                  <a:pt x="1374" y="390"/>
                  <a:pt x="1384" y="371"/>
                  <a:pt x="1377" y="349"/>
                </a:cubicBezTo>
                <a:cubicBezTo>
                  <a:pt x="1371" y="330"/>
                  <a:pt x="1350" y="320"/>
                  <a:pt x="1332" y="325"/>
                </a:cubicBezTo>
                <a:cubicBezTo>
                  <a:pt x="1330" y="338"/>
                  <a:pt x="1328" y="348"/>
                  <a:pt x="1325" y="358"/>
                </a:cubicBezTo>
                <a:cubicBezTo>
                  <a:pt x="1324" y="363"/>
                  <a:pt x="1320" y="366"/>
                  <a:pt x="1316" y="370"/>
                </a:cubicBezTo>
                <a:cubicBezTo>
                  <a:pt x="1317" y="371"/>
                  <a:pt x="1314" y="369"/>
                  <a:pt x="1309" y="367"/>
                </a:cubicBezTo>
                <a:cubicBezTo>
                  <a:pt x="1310" y="372"/>
                  <a:pt x="1311" y="376"/>
                  <a:pt x="1312" y="380"/>
                </a:cubicBezTo>
                <a:cubicBezTo>
                  <a:pt x="1308" y="378"/>
                  <a:pt x="1306" y="377"/>
                  <a:pt x="1302" y="375"/>
                </a:cubicBezTo>
                <a:cubicBezTo>
                  <a:pt x="1302" y="380"/>
                  <a:pt x="1302" y="383"/>
                  <a:pt x="1302" y="388"/>
                </a:cubicBezTo>
                <a:cubicBezTo>
                  <a:pt x="1298" y="383"/>
                  <a:pt x="1295" y="380"/>
                  <a:pt x="1290" y="375"/>
                </a:cubicBezTo>
                <a:cubicBezTo>
                  <a:pt x="1290" y="382"/>
                  <a:pt x="1291" y="386"/>
                  <a:pt x="1291" y="393"/>
                </a:cubicBezTo>
                <a:cubicBezTo>
                  <a:pt x="1287" y="387"/>
                  <a:pt x="1284" y="384"/>
                  <a:pt x="1281" y="380"/>
                </a:cubicBezTo>
                <a:cubicBezTo>
                  <a:pt x="1279" y="383"/>
                  <a:pt x="1278" y="386"/>
                  <a:pt x="1277" y="389"/>
                </a:cubicBezTo>
                <a:cubicBezTo>
                  <a:pt x="1274" y="384"/>
                  <a:pt x="1272" y="380"/>
                  <a:pt x="1270" y="376"/>
                </a:cubicBezTo>
                <a:close/>
                <a:moveTo>
                  <a:pt x="686" y="2074"/>
                </a:moveTo>
                <a:cubicBezTo>
                  <a:pt x="670" y="2058"/>
                  <a:pt x="670" y="2058"/>
                  <a:pt x="652" y="2067"/>
                </a:cubicBezTo>
                <a:cubicBezTo>
                  <a:pt x="586" y="2096"/>
                  <a:pt x="541" y="2084"/>
                  <a:pt x="501" y="2025"/>
                </a:cubicBezTo>
                <a:cubicBezTo>
                  <a:pt x="490" y="2009"/>
                  <a:pt x="478" y="2009"/>
                  <a:pt x="463" y="2011"/>
                </a:cubicBezTo>
                <a:cubicBezTo>
                  <a:pt x="516" y="2129"/>
                  <a:pt x="610" y="2135"/>
                  <a:pt x="686" y="2074"/>
                </a:cubicBezTo>
                <a:close/>
                <a:moveTo>
                  <a:pt x="948" y="1732"/>
                </a:moveTo>
                <a:cubicBezTo>
                  <a:pt x="922" y="1742"/>
                  <a:pt x="906" y="1762"/>
                  <a:pt x="912" y="1781"/>
                </a:cubicBezTo>
                <a:cubicBezTo>
                  <a:pt x="919" y="1807"/>
                  <a:pt x="930" y="1832"/>
                  <a:pt x="940" y="1859"/>
                </a:cubicBezTo>
                <a:cubicBezTo>
                  <a:pt x="988" y="1823"/>
                  <a:pt x="1018" y="1775"/>
                  <a:pt x="984" y="1744"/>
                </a:cubicBezTo>
                <a:cubicBezTo>
                  <a:pt x="982" y="1752"/>
                  <a:pt x="980" y="1760"/>
                  <a:pt x="978" y="1770"/>
                </a:cubicBezTo>
                <a:cubicBezTo>
                  <a:pt x="974" y="1762"/>
                  <a:pt x="971" y="1758"/>
                  <a:pt x="969" y="1753"/>
                </a:cubicBezTo>
                <a:cubicBezTo>
                  <a:pt x="965" y="1757"/>
                  <a:pt x="963" y="1760"/>
                  <a:pt x="959" y="1764"/>
                </a:cubicBezTo>
                <a:cubicBezTo>
                  <a:pt x="958" y="1756"/>
                  <a:pt x="957" y="1751"/>
                  <a:pt x="956" y="1744"/>
                </a:cubicBezTo>
                <a:cubicBezTo>
                  <a:pt x="951" y="1746"/>
                  <a:pt x="947" y="1748"/>
                  <a:pt x="941" y="1752"/>
                </a:cubicBezTo>
                <a:cubicBezTo>
                  <a:pt x="944" y="1744"/>
                  <a:pt x="946" y="1739"/>
                  <a:pt x="948" y="1732"/>
                </a:cubicBezTo>
                <a:close/>
                <a:moveTo>
                  <a:pt x="1292" y="258"/>
                </a:moveTo>
                <a:cubicBezTo>
                  <a:pt x="1302" y="264"/>
                  <a:pt x="1308" y="267"/>
                  <a:pt x="1311" y="269"/>
                </a:cubicBezTo>
                <a:cubicBezTo>
                  <a:pt x="1316" y="279"/>
                  <a:pt x="1320" y="289"/>
                  <a:pt x="1325" y="300"/>
                </a:cubicBezTo>
                <a:cubicBezTo>
                  <a:pt x="1324" y="301"/>
                  <a:pt x="1321" y="304"/>
                  <a:pt x="1316" y="308"/>
                </a:cubicBezTo>
                <a:cubicBezTo>
                  <a:pt x="1344" y="311"/>
                  <a:pt x="1361" y="303"/>
                  <a:pt x="1369" y="284"/>
                </a:cubicBezTo>
                <a:cubicBezTo>
                  <a:pt x="1377" y="266"/>
                  <a:pt x="1371" y="252"/>
                  <a:pt x="1351" y="235"/>
                </a:cubicBezTo>
                <a:cubicBezTo>
                  <a:pt x="1347" y="230"/>
                  <a:pt x="1343" y="225"/>
                  <a:pt x="1340" y="219"/>
                </a:cubicBezTo>
                <a:cubicBezTo>
                  <a:pt x="1331" y="198"/>
                  <a:pt x="1307" y="191"/>
                  <a:pt x="1288" y="205"/>
                </a:cubicBezTo>
                <a:cubicBezTo>
                  <a:pt x="1273" y="216"/>
                  <a:pt x="1269" y="233"/>
                  <a:pt x="1267" y="256"/>
                </a:cubicBezTo>
                <a:cubicBezTo>
                  <a:pt x="1273" y="249"/>
                  <a:pt x="1276" y="245"/>
                  <a:pt x="1280" y="240"/>
                </a:cubicBezTo>
                <a:cubicBezTo>
                  <a:pt x="1279" y="261"/>
                  <a:pt x="1282" y="263"/>
                  <a:pt x="1292" y="258"/>
                </a:cubicBezTo>
                <a:close/>
                <a:moveTo>
                  <a:pt x="917" y="719"/>
                </a:moveTo>
                <a:cubicBezTo>
                  <a:pt x="910" y="725"/>
                  <a:pt x="902" y="731"/>
                  <a:pt x="892" y="739"/>
                </a:cubicBezTo>
                <a:cubicBezTo>
                  <a:pt x="903" y="744"/>
                  <a:pt x="911" y="748"/>
                  <a:pt x="920" y="750"/>
                </a:cubicBezTo>
                <a:cubicBezTo>
                  <a:pt x="955" y="757"/>
                  <a:pt x="971" y="740"/>
                  <a:pt x="964" y="705"/>
                </a:cubicBezTo>
                <a:cubicBezTo>
                  <a:pt x="963" y="701"/>
                  <a:pt x="963" y="696"/>
                  <a:pt x="963" y="691"/>
                </a:cubicBezTo>
                <a:cubicBezTo>
                  <a:pt x="968" y="665"/>
                  <a:pt x="959" y="645"/>
                  <a:pt x="941" y="639"/>
                </a:cubicBezTo>
                <a:cubicBezTo>
                  <a:pt x="920" y="632"/>
                  <a:pt x="894" y="646"/>
                  <a:pt x="883" y="670"/>
                </a:cubicBezTo>
                <a:cubicBezTo>
                  <a:pt x="889" y="668"/>
                  <a:pt x="894" y="666"/>
                  <a:pt x="900" y="663"/>
                </a:cubicBezTo>
                <a:cubicBezTo>
                  <a:pt x="897" y="669"/>
                  <a:pt x="896" y="673"/>
                  <a:pt x="893" y="678"/>
                </a:cubicBezTo>
                <a:cubicBezTo>
                  <a:pt x="898" y="677"/>
                  <a:pt x="901" y="677"/>
                  <a:pt x="906" y="676"/>
                </a:cubicBezTo>
                <a:cubicBezTo>
                  <a:pt x="903" y="681"/>
                  <a:pt x="901" y="684"/>
                  <a:pt x="898" y="690"/>
                </a:cubicBezTo>
                <a:cubicBezTo>
                  <a:pt x="905" y="689"/>
                  <a:pt x="909" y="688"/>
                  <a:pt x="916" y="687"/>
                </a:cubicBezTo>
                <a:cubicBezTo>
                  <a:pt x="910" y="692"/>
                  <a:pt x="906" y="695"/>
                  <a:pt x="900" y="700"/>
                </a:cubicBezTo>
                <a:cubicBezTo>
                  <a:pt x="907" y="702"/>
                  <a:pt x="911" y="703"/>
                  <a:pt x="918" y="705"/>
                </a:cubicBezTo>
                <a:cubicBezTo>
                  <a:pt x="911" y="708"/>
                  <a:pt x="907" y="710"/>
                  <a:pt x="900" y="713"/>
                </a:cubicBezTo>
                <a:cubicBezTo>
                  <a:pt x="907" y="715"/>
                  <a:pt x="913" y="717"/>
                  <a:pt x="917" y="719"/>
                </a:cubicBezTo>
                <a:close/>
                <a:moveTo>
                  <a:pt x="2016" y="2273"/>
                </a:moveTo>
                <a:cubicBezTo>
                  <a:pt x="1983" y="2315"/>
                  <a:pt x="1958" y="2360"/>
                  <a:pt x="1950" y="2411"/>
                </a:cubicBezTo>
                <a:cubicBezTo>
                  <a:pt x="1939" y="2478"/>
                  <a:pt x="1916" y="2539"/>
                  <a:pt x="1879" y="2596"/>
                </a:cubicBezTo>
                <a:cubicBezTo>
                  <a:pt x="1875" y="2603"/>
                  <a:pt x="1871" y="2611"/>
                  <a:pt x="1866" y="2618"/>
                </a:cubicBezTo>
                <a:cubicBezTo>
                  <a:pt x="1868" y="2620"/>
                  <a:pt x="1869" y="2621"/>
                  <a:pt x="1871" y="2623"/>
                </a:cubicBezTo>
                <a:cubicBezTo>
                  <a:pt x="1879" y="2616"/>
                  <a:pt x="1890" y="2611"/>
                  <a:pt x="1895" y="2603"/>
                </a:cubicBezTo>
                <a:cubicBezTo>
                  <a:pt x="1910" y="2579"/>
                  <a:pt x="1925" y="2556"/>
                  <a:pt x="1934" y="2531"/>
                </a:cubicBezTo>
                <a:cubicBezTo>
                  <a:pt x="1963" y="2447"/>
                  <a:pt x="1990" y="2363"/>
                  <a:pt x="2017" y="2279"/>
                </a:cubicBezTo>
                <a:cubicBezTo>
                  <a:pt x="2017" y="2278"/>
                  <a:pt x="2017" y="2277"/>
                  <a:pt x="2016" y="2273"/>
                </a:cubicBezTo>
                <a:close/>
                <a:moveTo>
                  <a:pt x="525" y="2104"/>
                </a:moveTo>
                <a:cubicBezTo>
                  <a:pt x="506" y="2085"/>
                  <a:pt x="506" y="2085"/>
                  <a:pt x="484" y="2091"/>
                </a:cubicBezTo>
                <a:cubicBezTo>
                  <a:pt x="422" y="2107"/>
                  <a:pt x="380" y="2086"/>
                  <a:pt x="368" y="2028"/>
                </a:cubicBezTo>
                <a:cubicBezTo>
                  <a:pt x="364" y="2008"/>
                  <a:pt x="352" y="2006"/>
                  <a:pt x="334" y="2005"/>
                </a:cubicBezTo>
                <a:cubicBezTo>
                  <a:pt x="345" y="2053"/>
                  <a:pt x="360" y="2098"/>
                  <a:pt x="408" y="2119"/>
                </a:cubicBezTo>
                <a:cubicBezTo>
                  <a:pt x="448" y="2137"/>
                  <a:pt x="487" y="2126"/>
                  <a:pt x="525" y="2104"/>
                </a:cubicBezTo>
                <a:close/>
                <a:moveTo>
                  <a:pt x="641" y="2290"/>
                </a:moveTo>
                <a:cubicBezTo>
                  <a:pt x="636" y="2295"/>
                  <a:pt x="632" y="2301"/>
                  <a:pt x="626" y="2303"/>
                </a:cubicBezTo>
                <a:cubicBezTo>
                  <a:pt x="609" y="2313"/>
                  <a:pt x="591" y="2326"/>
                  <a:pt x="572" y="2329"/>
                </a:cubicBezTo>
                <a:cubicBezTo>
                  <a:pt x="535" y="2336"/>
                  <a:pt x="506" y="2312"/>
                  <a:pt x="492" y="2267"/>
                </a:cubicBezTo>
                <a:cubicBezTo>
                  <a:pt x="487" y="2249"/>
                  <a:pt x="476" y="2246"/>
                  <a:pt x="461" y="2248"/>
                </a:cubicBezTo>
                <a:cubicBezTo>
                  <a:pt x="469" y="2303"/>
                  <a:pt x="505" y="2347"/>
                  <a:pt x="546" y="2353"/>
                </a:cubicBezTo>
                <a:cubicBezTo>
                  <a:pt x="596" y="2360"/>
                  <a:pt x="644" y="2341"/>
                  <a:pt x="661" y="2307"/>
                </a:cubicBezTo>
                <a:cubicBezTo>
                  <a:pt x="655" y="2302"/>
                  <a:pt x="648" y="2296"/>
                  <a:pt x="641" y="2290"/>
                </a:cubicBezTo>
                <a:close/>
                <a:moveTo>
                  <a:pt x="1033" y="1716"/>
                </a:moveTo>
                <a:cubicBezTo>
                  <a:pt x="1042" y="1755"/>
                  <a:pt x="1099" y="1771"/>
                  <a:pt x="1145" y="1732"/>
                </a:cubicBezTo>
                <a:cubicBezTo>
                  <a:pt x="1139" y="1720"/>
                  <a:pt x="1132" y="1709"/>
                  <a:pt x="1126" y="1698"/>
                </a:cubicBezTo>
                <a:cubicBezTo>
                  <a:pt x="1110" y="1666"/>
                  <a:pt x="1077" y="1656"/>
                  <a:pt x="1044" y="1675"/>
                </a:cubicBezTo>
                <a:cubicBezTo>
                  <a:pt x="1052" y="1677"/>
                  <a:pt x="1060" y="1678"/>
                  <a:pt x="1069" y="1680"/>
                </a:cubicBezTo>
                <a:cubicBezTo>
                  <a:pt x="1062" y="1685"/>
                  <a:pt x="1057" y="1688"/>
                  <a:pt x="1051" y="1692"/>
                </a:cubicBezTo>
                <a:cubicBezTo>
                  <a:pt x="1058" y="1696"/>
                  <a:pt x="1062" y="1699"/>
                  <a:pt x="1068" y="1703"/>
                </a:cubicBezTo>
                <a:cubicBezTo>
                  <a:pt x="1062" y="1705"/>
                  <a:pt x="1057" y="1705"/>
                  <a:pt x="1051" y="1706"/>
                </a:cubicBezTo>
                <a:cubicBezTo>
                  <a:pt x="1055" y="1711"/>
                  <a:pt x="1057" y="1713"/>
                  <a:pt x="1060" y="1717"/>
                </a:cubicBezTo>
                <a:cubicBezTo>
                  <a:pt x="1050" y="1717"/>
                  <a:pt x="1042" y="1716"/>
                  <a:pt x="1033" y="1716"/>
                </a:cubicBezTo>
                <a:close/>
                <a:moveTo>
                  <a:pt x="924" y="1679"/>
                </a:moveTo>
                <a:cubicBezTo>
                  <a:pt x="915" y="1676"/>
                  <a:pt x="905" y="1673"/>
                  <a:pt x="891" y="1668"/>
                </a:cubicBezTo>
                <a:cubicBezTo>
                  <a:pt x="901" y="1666"/>
                  <a:pt x="905" y="1665"/>
                  <a:pt x="911" y="1664"/>
                </a:cubicBezTo>
                <a:cubicBezTo>
                  <a:pt x="908" y="1660"/>
                  <a:pt x="907" y="1658"/>
                  <a:pt x="904" y="1655"/>
                </a:cubicBezTo>
                <a:cubicBezTo>
                  <a:pt x="911" y="1654"/>
                  <a:pt x="916" y="1653"/>
                  <a:pt x="922" y="1652"/>
                </a:cubicBezTo>
                <a:cubicBezTo>
                  <a:pt x="920" y="1648"/>
                  <a:pt x="918" y="1645"/>
                  <a:pt x="917" y="1641"/>
                </a:cubicBezTo>
                <a:cubicBezTo>
                  <a:pt x="923" y="1641"/>
                  <a:pt x="928" y="1641"/>
                  <a:pt x="934" y="1641"/>
                </a:cubicBezTo>
                <a:cubicBezTo>
                  <a:pt x="907" y="1604"/>
                  <a:pt x="874" y="1603"/>
                  <a:pt x="820" y="1636"/>
                </a:cubicBezTo>
                <a:cubicBezTo>
                  <a:pt x="838" y="1697"/>
                  <a:pt x="904" y="1714"/>
                  <a:pt x="924" y="1679"/>
                </a:cubicBezTo>
                <a:close/>
                <a:moveTo>
                  <a:pt x="716" y="2079"/>
                </a:moveTo>
                <a:cubicBezTo>
                  <a:pt x="715" y="2080"/>
                  <a:pt x="713" y="2082"/>
                  <a:pt x="712" y="2084"/>
                </a:cubicBezTo>
                <a:cubicBezTo>
                  <a:pt x="732" y="2146"/>
                  <a:pt x="789" y="2184"/>
                  <a:pt x="848" y="2171"/>
                </a:cubicBezTo>
                <a:cubicBezTo>
                  <a:pt x="872" y="2166"/>
                  <a:pt x="895" y="2153"/>
                  <a:pt x="917" y="2140"/>
                </a:cubicBezTo>
                <a:cubicBezTo>
                  <a:pt x="937" y="2129"/>
                  <a:pt x="936" y="2123"/>
                  <a:pt x="919" y="2106"/>
                </a:cubicBezTo>
                <a:cubicBezTo>
                  <a:pt x="907" y="2115"/>
                  <a:pt x="895" y="2125"/>
                  <a:pt x="882" y="2134"/>
                </a:cubicBezTo>
                <a:cubicBezTo>
                  <a:pt x="856" y="2153"/>
                  <a:pt x="826" y="2157"/>
                  <a:pt x="798" y="2141"/>
                </a:cubicBezTo>
                <a:cubicBezTo>
                  <a:pt x="777" y="2130"/>
                  <a:pt x="761" y="2111"/>
                  <a:pt x="742" y="2096"/>
                </a:cubicBezTo>
                <a:cubicBezTo>
                  <a:pt x="734" y="2089"/>
                  <a:pt x="725" y="2084"/>
                  <a:pt x="716" y="2079"/>
                </a:cubicBezTo>
                <a:close/>
                <a:moveTo>
                  <a:pt x="1252" y="1738"/>
                </a:moveTo>
                <a:cubicBezTo>
                  <a:pt x="1253" y="1740"/>
                  <a:pt x="1254" y="1743"/>
                  <a:pt x="1255" y="1745"/>
                </a:cubicBezTo>
                <a:cubicBezTo>
                  <a:pt x="1310" y="1724"/>
                  <a:pt x="1368" y="1719"/>
                  <a:pt x="1426" y="1717"/>
                </a:cubicBezTo>
                <a:cubicBezTo>
                  <a:pt x="1459" y="1715"/>
                  <a:pt x="1491" y="1706"/>
                  <a:pt x="1517" y="1684"/>
                </a:cubicBezTo>
                <a:cubicBezTo>
                  <a:pt x="1531" y="1673"/>
                  <a:pt x="1539" y="1659"/>
                  <a:pt x="1541" y="1638"/>
                </a:cubicBezTo>
                <a:cubicBezTo>
                  <a:pt x="1534" y="1642"/>
                  <a:pt x="1529" y="1645"/>
                  <a:pt x="1525" y="1648"/>
                </a:cubicBezTo>
                <a:cubicBezTo>
                  <a:pt x="1486" y="1674"/>
                  <a:pt x="1443" y="1691"/>
                  <a:pt x="1396" y="1698"/>
                </a:cubicBezTo>
                <a:cubicBezTo>
                  <a:pt x="1364" y="1704"/>
                  <a:pt x="1332" y="1708"/>
                  <a:pt x="1301" y="1716"/>
                </a:cubicBezTo>
                <a:cubicBezTo>
                  <a:pt x="1284" y="1720"/>
                  <a:pt x="1268" y="1730"/>
                  <a:pt x="1252" y="1738"/>
                </a:cubicBezTo>
                <a:close/>
                <a:moveTo>
                  <a:pt x="1146" y="954"/>
                </a:moveTo>
                <a:cubicBezTo>
                  <a:pt x="1152" y="955"/>
                  <a:pt x="1157" y="956"/>
                  <a:pt x="1163" y="957"/>
                </a:cubicBezTo>
                <a:cubicBezTo>
                  <a:pt x="1257" y="976"/>
                  <a:pt x="1303" y="1027"/>
                  <a:pt x="1312" y="1122"/>
                </a:cubicBezTo>
                <a:cubicBezTo>
                  <a:pt x="1315" y="1155"/>
                  <a:pt x="1312" y="1189"/>
                  <a:pt x="1312" y="1217"/>
                </a:cubicBezTo>
                <a:cubicBezTo>
                  <a:pt x="1326" y="1190"/>
                  <a:pt x="1333" y="1102"/>
                  <a:pt x="1323" y="1058"/>
                </a:cubicBezTo>
                <a:cubicBezTo>
                  <a:pt x="1307" y="986"/>
                  <a:pt x="1234" y="943"/>
                  <a:pt x="1146" y="954"/>
                </a:cubicBezTo>
                <a:close/>
                <a:moveTo>
                  <a:pt x="842" y="2020"/>
                </a:moveTo>
                <a:cubicBezTo>
                  <a:pt x="838" y="2017"/>
                  <a:pt x="834" y="2013"/>
                  <a:pt x="830" y="2011"/>
                </a:cubicBezTo>
                <a:cubicBezTo>
                  <a:pt x="827" y="2008"/>
                  <a:pt x="822" y="2006"/>
                  <a:pt x="818" y="2003"/>
                </a:cubicBezTo>
                <a:cubicBezTo>
                  <a:pt x="816" y="2005"/>
                  <a:pt x="814" y="2007"/>
                  <a:pt x="812" y="2008"/>
                </a:cubicBezTo>
                <a:cubicBezTo>
                  <a:pt x="759" y="2056"/>
                  <a:pt x="725" y="2057"/>
                  <a:pt x="669" y="2013"/>
                </a:cubicBezTo>
                <a:cubicBezTo>
                  <a:pt x="660" y="2006"/>
                  <a:pt x="647" y="2006"/>
                  <a:pt x="631" y="2001"/>
                </a:cubicBezTo>
                <a:cubicBezTo>
                  <a:pt x="692" y="2098"/>
                  <a:pt x="780" y="2090"/>
                  <a:pt x="842" y="2020"/>
                </a:cubicBezTo>
                <a:close/>
                <a:moveTo>
                  <a:pt x="1145" y="1911"/>
                </a:moveTo>
                <a:cubicBezTo>
                  <a:pt x="1172" y="1910"/>
                  <a:pt x="1184" y="1901"/>
                  <a:pt x="1191" y="1876"/>
                </a:cubicBezTo>
                <a:cubicBezTo>
                  <a:pt x="1193" y="1871"/>
                  <a:pt x="1194" y="1863"/>
                  <a:pt x="1197" y="1862"/>
                </a:cubicBezTo>
                <a:cubicBezTo>
                  <a:pt x="1215" y="1854"/>
                  <a:pt x="1217" y="1839"/>
                  <a:pt x="1219" y="1822"/>
                </a:cubicBezTo>
                <a:cubicBezTo>
                  <a:pt x="1220" y="1816"/>
                  <a:pt x="1224" y="1810"/>
                  <a:pt x="1228" y="1804"/>
                </a:cubicBezTo>
                <a:cubicBezTo>
                  <a:pt x="1240" y="1789"/>
                  <a:pt x="1240" y="1775"/>
                  <a:pt x="1225" y="1758"/>
                </a:cubicBezTo>
                <a:cubicBezTo>
                  <a:pt x="1172" y="1795"/>
                  <a:pt x="1154" y="1849"/>
                  <a:pt x="1145" y="1911"/>
                </a:cubicBezTo>
                <a:close/>
                <a:moveTo>
                  <a:pt x="353" y="2491"/>
                </a:moveTo>
                <a:cubicBezTo>
                  <a:pt x="369" y="2536"/>
                  <a:pt x="385" y="2580"/>
                  <a:pt x="432" y="2597"/>
                </a:cubicBezTo>
                <a:cubicBezTo>
                  <a:pt x="470" y="2612"/>
                  <a:pt x="506" y="2596"/>
                  <a:pt x="539" y="2574"/>
                </a:cubicBezTo>
                <a:cubicBezTo>
                  <a:pt x="529" y="2559"/>
                  <a:pt x="519" y="2554"/>
                  <a:pt x="501" y="2562"/>
                </a:cubicBezTo>
                <a:cubicBezTo>
                  <a:pt x="452" y="2586"/>
                  <a:pt x="420" y="2573"/>
                  <a:pt x="397" y="2524"/>
                </a:cubicBezTo>
                <a:cubicBezTo>
                  <a:pt x="395" y="2521"/>
                  <a:pt x="394" y="2518"/>
                  <a:pt x="393" y="2516"/>
                </a:cubicBezTo>
                <a:cubicBezTo>
                  <a:pt x="389" y="2494"/>
                  <a:pt x="373" y="2492"/>
                  <a:pt x="353" y="2491"/>
                </a:cubicBezTo>
                <a:close/>
                <a:moveTo>
                  <a:pt x="355" y="2259"/>
                </a:moveTo>
                <a:cubicBezTo>
                  <a:pt x="350" y="2302"/>
                  <a:pt x="375" y="2358"/>
                  <a:pt x="406" y="2374"/>
                </a:cubicBezTo>
                <a:cubicBezTo>
                  <a:pt x="439" y="2392"/>
                  <a:pt x="504" y="2386"/>
                  <a:pt x="533" y="2361"/>
                </a:cubicBezTo>
                <a:cubicBezTo>
                  <a:pt x="521" y="2353"/>
                  <a:pt x="511" y="2347"/>
                  <a:pt x="495" y="2353"/>
                </a:cubicBezTo>
                <a:cubicBezTo>
                  <a:pt x="432" y="2376"/>
                  <a:pt x="384" y="2342"/>
                  <a:pt x="382" y="2276"/>
                </a:cubicBezTo>
                <a:cubicBezTo>
                  <a:pt x="382" y="2271"/>
                  <a:pt x="382" y="2265"/>
                  <a:pt x="381" y="2259"/>
                </a:cubicBezTo>
                <a:cubicBezTo>
                  <a:pt x="372" y="2259"/>
                  <a:pt x="363" y="2259"/>
                  <a:pt x="355" y="2259"/>
                </a:cubicBezTo>
                <a:close/>
                <a:moveTo>
                  <a:pt x="427" y="2394"/>
                </a:moveTo>
                <a:cubicBezTo>
                  <a:pt x="445" y="2436"/>
                  <a:pt x="465" y="2476"/>
                  <a:pt x="512" y="2488"/>
                </a:cubicBezTo>
                <a:cubicBezTo>
                  <a:pt x="554" y="2499"/>
                  <a:pt x="588" y="2478"/>
                  <a:pt x="619" y="2452"/>
                </a:cubicBezTo>
                <a:cubicBezTo>
                  <a:pt x="598" y="2433"/>
                  <a:pt x="598" y="2433"/>
                  <a:pt x="577" y="2447"/>
                </a:cubicBezTo>
                <a:cubicBezTo>
                  <a:pt x="542" y="2471"/>
                  <a:pt x="511" y="2468"/>
                  <a:pt x="482" y="2437"/>
                </a:cubicBezTo>
                <a:cubicBezTo>
                  <a:pt x="474" y="2429"/>
                  <a:pt x="466" y="2419"/>
                  <a:pt x="462" y="2409"/>
                </a:cubicBezTo>
                <a:cubicBezTo>
                  <a:pt x="455" y="2392"/>
                  <a:pt x="444" y="2390"/>
                  <a:pt x="427" y="2394"/>
                </a:cubicBezTo>
                <a:close/>
                <a:moveTo>
                  <a:pt x="587" y="1986"/>
                </a:moveTo>
                <a:cubicBezTo>
                  <a:pt x="579" y="1969"/>
                  <a:pt x="569" y="1968"/>
                  <a:pt x="555" y="1973"/>
                </a:cubicBezTo>
                <a:cubicBezTo>
                  <a:pt x="492" y="1993"/>
                  <a:pt x="447" y="1968"/>
                  <a:pt x="427" y="1905"/>
                </a:cubicBezTo>
                <a:cubicBezTo>
                  <a:pt x="423" y="1893"/>
                  <a:pt x="417" y="1886"/>
                  <a:pt x="403" y="1884"/>
                </a:cubicBezTo>
                <a:cubicBezTo>
                  <a:pt x="401" y="1926"/>
                  <a:pt x="411" y="1963"/>
                  <a:pt x="447" y="1986"/>
                </a:cubicBezTo>
                <a:cubicBezTo>
                  <a:pt x="493" y="2017"/>
                  <a:pt x="539" y="2003"/>
                  <a:pt x="587" y="1986"/>
                </a:cubicBezTo>
                <a:close/>
                <a:moveTo>
                  <a:pt x="595" y="2212"/>
                </a:moveTo>
                <a:cubicBezTo>
                  <a:pt x="586" y="2200"/>
                  <a:pt x="578" y="2198"/>
                  <a:pt x="566" y="2203"/>
                </a:cubicBezTo>
                <a:cubicBezTo>
                  <a:pt x="550" y="2209"/>
                  <a:pt x="534" y="2214"/>
                  <a:pt x="518" y="2217"/>
                </a:cubicBezTo>
                <a:cubicBezTo>
                  <a:pt x="492" y="2223"/>
                  <a:pt x="468" y="2217"/>
                  <a:pt x="452" y="2196"/>
                </a:cubicBezTo>
                <a:cubicBezTo>
                  <a:pt x="438" y="2179"/>
                  <a:pt x="427" y="2159"/>
                  <a:pt x="414" y="2142"/>
                </a:cubicBezTo>
                <a:cubicBezTo>
                  <a:pt x="409" y="2134"/>
                  <a:pt x="402" y="2128"/>
                  <a:pt x="395" y="2122"/>
                </a:cubicBezTo>
                <a:cubicBezTo>
                  <a:pt x="394" y="2124"/>
                  <a:pt x="392" y="2125"/>
                  <a:pt x="390" y="2127"/>
                </a:cubicBezTo>
                <a:cubicBezTo>
                  <a:pt x="399" y="2172"/>
                  <a:pt x="413" y="2213"/>
                  <a:pt x="459" y="2234"/>
                </a:cubicBezTo>
                <a:cubicBezTo>
                  <a:pt x="508" y="2255"/>
                  <a:pt x="552" y="2239"/>
                  <a:pt x="595" y="2212"/>
                </a:cubicBezTo>
                <a:close/>
                <a:moveTo>
                  <a:pt x="534" y="1897"/>
                </a:moveTo>
                <a:cubicBezTo>
                  <a:pt x="563" y="1945"/>
                  <a:pt x="591" y="1990"/>
                  <a:pt x="652" y="1995"/>
                </a:cubicBezTo>
                <a:cubicBezTo>
                  <a:pt x="694" y="2000"/>
                  <a:pt x="731" y="1987"/>
                  <a:pt x="764" y="1960"/>
                </a:cubicBezTo>
                <a:cubicBezTo>
                  <a:pt x="750" y="1947"/>
                  <a:pt x="739" y="1946"/>
                  <a:pt x="724" y="1956"/>
                </a:cubicBezTo>
                <a:cubicBezTo>
                  <a:pt x="664" y="1993"/>
                  <a:pt x="601" y="1974"/>
                  <a:pt x="570" y="1910"/>
                </a:cubicBezTo>
                <a:cubicBezTo>
                  <a:pt x="562" y="1893"/>
                  <a:pt x="553" y="1890"/>
                  <a:pt x="534" y="1897"/>
                </a:cubicBezTo>
                <a:close/>
                <a:moveTo>
                  <a:pt x="756" y="2404"/>
                </a:moveTo>
                <a:cubicBezTo>
                  <a:pt x="742" y="2390"/>
                  <a:pt x="732" y="2387"/>
                  <a:pt x="717" y="2400"/>
                </a:cubicBezTo>
                <a:cubicBezTo>
                  <a:pt x="676" y="2434"/>
                  <a:pt x="644" y="2430"/>
                  <a:pt x="609" y="2389"/>
                </a:cubicBezTo>
                <a:cubicBezTo>
                  <a:pt x="605" y="2385"/>
                  <a:pt x="600" y="2380"/>
                  <a:pt x="598" y="2375"/>
                </a:cubicBezTo>
                <a:cubicBezTo>
                  <a:pt x="590" y="2361"/>
                  <a:pt x="580" y="2360"/>
                  <a:pt x="567" y="2366"/>
                </a:cubicBezTo>
                <a:cubicBezTo>
                  <a:pt x="575" y="2404"/>
                  <a:pt x="615" y="2443"/>
                  <a:pt x="651" y="2449"/>
                </a:cubicBezTo>
                <a:cubicBezTo>
                  <a:pt x="695" y="2456"/>
                  <a:pt x="726" y="2432"/>
                  <a:pt x="756" y="2404"/>
                </a:cubicBezTo>
                <a:close/>
                <a:moveTo>
                  <a:pt x="978" y="2185"/>
                </a:moveTo>
                <a:cubicBezTo>
                  <a:pt x="970" y="2194"/>
                  <a:pt x="965" y="2202"/>
                  <a:pt x="958" y="2209"/>
                </a:cubicBezTo>
                <a:cubicBezTo>
                  <a:pt x="906" y="2265"/>
                  <a:pt x="836" y="2256"/>
                  <a:pt x="798" y="2189"/>
                </a:cubicBezTo>
                <a:cubicBezTo>
                  <a:pt x="794" y="2182"/>
                  <a:pt x="784" y="2177"/>
                  <a:pt x="774" y="2169"/>
                </a:cubicBezTo>
                <a:cubicBezTo>
                  <a:pt x="780" y="2219"/>
                  <a:pt x="820" y="2259"/>
                  <a:pt x="866" y="2266"/>
                </a:cubicBezTo>
                <a:cubicBezTo>
                  <a:pt x="917" y="2273"/>
                  <a:pt x="978" y="2241"/>
                  <a:pt x="997" y="2197"/>
                </a:cubicBezTo>
                <a:cubicBezTo>
                  <a:pt x="991" y="2193"/>
                  <a:pt x="985" y="2189"/>
                  <a:pt x="978" y="2185"/>
                </a:cubicBezTo>
                <a:close/>
                <a:moveTo>
                  <a:pt x="838" y="788"/>
                </a:moveTo>
                <a:cubicBezTo>
                  <a:pt x="831" y="820"/>
                  <a:pt x="838" y="838"/>
                  <a:pt x="859" y="842"/>
                </a:cubicBezTo>
                <a:cubicBezTo>
                  <a:pt x="884" y="847"/>
                  <a:pt x="906" y="832"/>
                  <a:pt x="925" y="820"/>
                </a:cubicBezTo>
                <a:cubicBezTo>
                  <a:pt x="939" y="811"/>
                  <a:pt x="937" y="790"/>
                  <a:pt x="929" y="774"/>
                </a:cubicBezTo>
                <a:cubicBezTo>
                  <a:pt x="921" y="757"/>
                  <a:pt x="907" y="751"/>
                  <a:pt x="890" y="752"/>
                </a:cubicBezTo>
                <a:cubicBezTo>
                  <a:pt x="890" y="761"/>
                  <a:pt x="890" y="769"/>
                  <a:pt x="890" y="778"/>
                </a:cubicBezTo>
                <a:cubicBezTo>
                  <a:pt x="885" y="777"/>
                  <a:pt x="880" y="776"/>
                  <a:pt x="875" y="774"/>
                </a:cubicBezTo>
                <a:cubicBezTo>
                  <a:pt x="875" y="780"/>
                  <a:pt x="876" y="786"/>
                  <a:pt x="877" y="792"/>
                </a:cubicBezTo>
                <a:cubicBezTo>
                  <a:pt x="872" y="789"/>
                  <a:pt x="869" y="788"/>
                  <a:pt x="865" y="786"/>
                </a:cubicBezTo>
                <a:cubicBezTo>
                  <a:pt x="865" y="790"/>
                  <a:pt x="865" y="794"/>
                  <a:pt x="864" y="800"/>
                </a:cubicBezTo>
                <a:cubicBezTo>
                  <a:pt x="857" y="790"/>
                  <a:pt x="851" y="789"/>
                  <a:pt x="849" y="802"/>
                </a:cubicBezTo>
                <a:cubicBezTo>
                  <a:pt x="845" y="797"/>
                  <a:pt x="842" y="794"/>
                  <a:pt x="838" y="788"/>
                </a:cubicBezTo>
                <a:close/>
                <a:moveTo>
                  <a:pt x="327" y="1259"/>
                </a:moveTo>
                <a:cubicBezTo>
                  <a:pt x="354" y="1172"/>
                  <a:pt x="300" y="1107"/>
                  <a:pt x="263" y="1036"/>
                </a:cubicBezTo>
                <a:cubicBezTo>
                  <a:pt x="259" y="1045"/>
                  <a:pt x="256" y="1054"/>
                  <a:pt x="258" y="1061"/>
                </a:cubicBezTo>
                <a:cubicBezTo>
                  <a:pt x="264" y="1084"/>
                  <a:pt x="271" y="1106"/>
                  <a:pt x="279" y="1127"/>
                </a:cubicBezTo>
                <a:cubicBezTo>
                  <a:pt x="291" y="1158"/>
                  <a:pt x="305" y="1189"/>
                  <a:pt x="317" y="1220"/>
                </a:cubicBezTo>
                <a:cubicBezTo>
                  <a:pt x="322" y="1233"/>
                  <a:pt x="324" y="1246"/>
                  <a:pt x="327" y="1259"/>
                </a:cubicBezTo>
                <a:close/>
                <a:moveTo>
                  <a:pt x="545" y="2112"/>
                </a:moveTo>
                <a:cubicBezTo>
                  <a:pt x="543" y="2114"/>
                  <a:pt x="542" y="2116"/>
                  <a:pt x="540" y="2118"/>
                </a:cubicBezTo>
                <a:cubicBezTo>
                  <a:pt x="555" y="2162"/>
                  <a:pt x="580" y="2197"/>
                  <a:pt x="628" y="2211"/>
                </a:cubicBezTo>
                <a:cubicBezTo>
                  <a:pt x="684" y="2227"/>
                  <a:pt x="717" y="2189"/>
                  <a:pt x="756" y="2160"/>
                </a:cubicBezTo>
                <a:cubicBezTo>
                  <a:pt x="749" y="2154"/>
                  <a:pt x="743" y="2150"/>
                  <a:pt x="738" y="2146"/>
                </a:cubicBezTo>
                <a:cubicBezTo>
                  <a:pt x="726" y="2156"/>
                  <a:pt x="715" y="2166"/>
                  <a:pt x="703" y="2173"/>
                </a:cubicBezTo>
                <a:cubicBezTo>
                  <a:pt x="655" y="2205"/>
                  <a:pt x="609" y="2196"/>
                  <a:pt x="576" y="2148"/>
                </a:cubicBezTo>
                <a:cubicBezTo>
                  <a:pt x="572" y="2141"/>
                  <a:pt x="569" y="2134"/>
                  <a:pt x="564" y="2128"/>
                </a:cubicBezTo>
                <a:cubicBezTo>
                  <a:pt x="559" y="2122"/>
                  <a:pt x="552" y="2117"/>
                  <a:pt x="545" y="2112"/>
                </a:cubicBezTo>
                <a:close/>
                <a:moveTo>
                  <a:pt x="832" y="2266"/>
                </a:moveTo>
                <a:cubicBezTo>
                  <a:pt x="812" y="2251"/>
                  <a:pt x="812" y="2251"/>
                  <a:pt x="794" y="2262"/>
                </a:cubicBezTo>
                <a:cubicBezTo>
                  <a:pt x="788" y="2265"/>
                  <a:pt x="783" y="2268"/>
                  <a:pt x="777" y="2271"/>
                </a:cubicBezTo>
                <a:cubicBezTo>
                  <a:pt x="716" y="2301"/>
                  <a:pt x="675" y="2289"/>
                  <a:pt x="637" y="2233"/>
                </a:cubicBezTo>
                <a:cubicBezTo>
                  <a:pt x="633" y="2226"/>
                  <a:pt x="623" y="2223"/>
                  <a:pt x="615" y="2218"/>
                </a:cubicBezTo>
                <a:cubicBezTo>
                  <a:pt x="614" y="2220"/>
                  <a:pt x="612" y="2222"/>
                  <a:pt x="611" y="2223"/>
                </a:cubicBezTo>
                <a:cubicBezTo>
                  <a:pt x="628" y="2262"/>
                  <a:pt x="651" y="2296"/>
                  <a:pt x="695" y="2307"/>
                </a:cubicBezTo>
                <a:cubicBezTo>
                  <a:pt x="747" y="2320"/>
                  <a:pt x="790" y="2297"/>
                  <a:pt x="832" y="2266"/>
                </a:cubicBezTo>
                <a:close/>
                <a:moveTo>
                  <a:pt x="763" y="754"/>
                </a:moveTo>
                <a:cubicBezTo>
                  <a:pt x="760" y="755"/>
                  <a:pt x="755" y="755"/>
                  <a:pt x="750" y="757"/>
                </a:cubicBezTo>
                <a:cubicBezTo>
                  <a:pt x="737" y="761"/>
                  <a:pt x="723" y="763"/>
                  <a:pt x="722" y="782"/>
                </a:cubicBezTo>
                <a:cubicBezTo>
                  <a:pt x="722" y="801"/>
                  <a:pt x="733" y="812"/>
                  <a:pt x="753" y="818"/>
                </a:cubicBezTo>
                <a:cubicBezTo>
                  <a:pt x="758" y="819"/>
                  <a:pt x="764" y="825"/>
                  <a:pt x="767" y="830"/>
                </a:cubicBezTo>
                <a:cubicBezTo>
                  <a:pt x="775" y="844"/>
                  <a:pt x="786" y="848"/>
                  <a:pt x="800" y="843"/>
                </a:cubicBezTo>
                <a:cubicBezTo>
                  <a:pt x="823" y="835"/>
                  <a:pt x="832" y="813"/>
                  <a:pt x="823" y="790"/>
                </a:cubicBezTo>
                <a:cubicBezTo>
                  <a:pt x="799" y="806"/>
                  <a:pt x="789" y="776"/>
                  <a:pt x="771" y="773"/>
                </a:cubicBezTo>
                <a:cubicBezTo>
                  <a:pt x="767" y="772"/>
                  <a:pt x="766" y="762"/>
                  <a:pt x="763" y="754"/>
                </a:cubicBezTo>
                <a:close/>
                <a:moveTo>
                  <a:pt x="289" y="1864"/>
                </a:moveTo>
                <a:cubicBezTo>
                  <a:pt x="276" y="1902"/>
                  <a:pt x="289" y="1962"/>
                  <a:pt x="316" y="1982"/>
                </a:cubicBezTo>
                <a:cubicBezTo>
                  <a:pt x="343" y="2003"/>
                  <a:pt x="407" y="2009"/>
                  <a:pt x="435" y="1989"/>
                </a:cubicBezTo>
                <a:cubicBezTo>
                  <a:pt x="423" y="1985"/>
                  <a:pt x="413" y="1979"/>
                  <a:pt x="404" y="1979"/>
                </a:cubicBezTo>
                <a:cubicBezTo>
                  <a:pt x="341" y="1978"/>
                  <a:pt x="312" y="1952"/>
                  <a:pt x="307" y="1889"/>
                </a:cubicBezTo>
                <a:cubicBezTo>
                  <a:pt x="306" y="1876"/>
                  <a:pt x="301" y="1868"/>
                  <a:pt x="289" y="1864"/>
                </a:cubicBezTo>
                <a:close/>
                <a:moveTo>
                  <a:pt x="793" y="1966"/>
                </a:moveTo>
                <a:cubicBezTo>
                  <a:pt x="820" y="1998"/>
                  <a:pt x="849" y="2022"/>
                  <a:pt x="891" y="2021"/>
                </a:cubicBezTo>
                <a:cubicBezTo>
                  <a:pt x="931" y="2019"/>
                  <a:pt x="964" y="2003"/>
                  <a:pt x="989" y="1970"/>
                </a:cubicBezTo>
                <a:cubicBezTo>
                  <a:pt x="973" y="1958"/>
                  <a:pt x="963" y="1955"/>
                  <a:pt x="948" y="1970"/>
                </a:cubicBezTo>
                <a:cubicBezTo>
                  <a:pt x="918" y="1999"/>
                  <a:pt x="867" y="2000"/>
                  <a:pt x="836" y="1974"/>
                </a:cubicBezTo>
                <a:cubicBezTo>
                  <a:pt x="823" y="1963"/>
                  <a:pt x="811" y="1962"/>
                  <a:pt x="793" y="1966"/>
                </a:cubicBezTo>
                <a:close/>
                <a:moveTo>
                  <a:pt x="783" y="1256"/>
                </a:moveTo>
                <a:cubicBezTo>
                  <a:pt x="804" y="1314"/>
                  <a:pt x="873" y="1338"/>
                  <a:pt x="920" y="1306"/>
                </a:cubicBezTo>
                <a:cubicBezTo>
                  <a:pt x="928" y="1300"/>
                  <a:pt x="936" y="1289"/>
                  <a:pt x="940" y="1279"/>
                </a:cubicBezTo>
                <a:cubicBezTo>
                  <a:pt x="945" y="1266"/>
                  <a:pt x="940" y="1252"/>
                  <a:pt x="926" y="1247"/>
                </a:cubicBezTo>
                <a:cubicBezTo>
                  <a:pt x="917" y="1244"/>
                  <a:pt x="901" y="1244"/>
                  <a:pt x="897" y="1249"/>
                </a:cubicBezTo>
                <a:cubicBezTo>
                  <a:pt x="893" y="1256"/>
                  <a:pt x="897" y="1269"/>
                  <a:pt x="897" y="1284"/>
                </a:cubicBezTo>
                <a:cubicBezTo>
                  <a:pt x="858" y="1303"/>
                  <a:pt x="821" y="1288"/>
                  <a:pt x="783" y="1256"/>
                </a:cubicBezTo>
                <a:close/>
                <a:moveTo>
                  <a:pt x="1770" y="2574"/>
                </a:moveTo>
                <a:cubicBezTo>
                  <a:pt x="1815" y="2550"/>
                  <a:pt x="1839" y="2512"/>
                  <a:pt x="1850" y="2464"/>
                </a:cubicBezTo>
                <a:cubicBezTo>
                  <a:pt x="1859" y="2426"/>
                  <a:pt x="1872" y="2389"/>
                  <a:pt x="1883" y="2352"/>
                </a:cubicBezTo>
                <a:cubicBezTo>
                  <a:pt x="1884" y="2348"/>
                  <a:pt x="1886" y="2344"/>
                  <a:pt x="1888" y="2340"/>
                </a:cubicBezTo>
                <a:cubicBezTo>
                  <a:pt x="1855" y="2370"/>
                  <a:pt x="1836" y="2407"/>
                  <a:pt x="1825" y="2449"/>
                </a:cubicBezTo>
                <a:cubicBezTo>
                  <a:pt x="1817" y="2478"/>
                  <a:pt x="1805" y="2505"/>
                  <a:pt x="1794" y="2533"/>
                </a:cubicBezTo>
                <a:cubicBezTo>
                  <a:pt x="1788" y="2547"/>
                  <a:pt x="1778" y="2561"/>
                  <a:pt x="1770" y="2574"/>
                </a:cubicBezTo>
                <a:close/>
                <a:moveTo>
                  <a:pt x="879" y="2331"/>
                </a:moveTo>
                <a:cubicBezTo>
                  <a:pt x="869" y="2339"/>
                  <a:pt x="860" y="2346"/>
                  <a:pt x="851" y="2354"/>
                </a:cubicBezTo>
                <a:cubicBezTo>
                  <a:pt x="826" y="2373"/>
                  <a:pt x="799" y="2381"/>
                  <a:pt x="768" y="2371"/>
                </a:cubicBezTo>
                <a:cubicBezTo>
                  <a:pt x="745" y="2363"/>
                  <a:pt x="728" y="2347"/>
                  <a:pt x="711" y="2329"/>
                </a:cubicBezTo>
                <a:cubicBezTo>
                  <a:pt x="705" y="2322"/>
                  <a:pt x="694" y="2319"/>
                  <a:pt x="686" y="2314"/>
                </a:cubicBezTo>
                <a:cubicBezTo>
                  <a:pt x="685" y="2316"/>
                  <a:pt x="683" y="2318"/>
                  <a:pt x="682" y="2320"/>
                </a:cubicBezTo>
                <a:cubicBezTo>
                  <a:pt x="704" y="2358"/>
                  <a:pt x="732" y="2389"/>
                  <a:pt x="778" y="2394"/>
                </a:cubicBezTo>
                <a:cubicBezTo>
                  <a:pt x="827" y="2399"/>
                  <a:pt x="866" y="2379"/>
                  <a:pt x="904" y="2345"/>
                </a:cubicBezTo>
                <a:cubicBezTo>
                  <a:pt x="894" y="2339"/>
                  <a:pt x="887" y="2335"/>
                  <a:pt x="879" y="2331"/>
                </a:cubicBezTo>
                <a:close/>
                <a:moveTo>
                  <a:pt x="262" y="2121"/>
                </a:moveTo>
                <a:cubicBezTo>
                  <a:pt x="260" y="2222"/>
                  <a:pt x="353" y="2281"/>
                  <a:pt x="438" y="2235"/>
                </a:cubicBezTo>
                <a:cubicBezTo>
                  <a:pt x="426" y="2219"/>
                  <a:pt x="426" y="2219"/>
                  <a:pt x="404" y="2223"/>
                </a:cubicBezTo>
                <a:cubicBezTo>
                  <a:pt x="339" y="2236"/>
                  <a:pt x="292" y="2205"/>
                  <a:pt x="289" y="2147"/>
                </a:cubicBezTo>
                <a:cubicBezTo>
                  <a:pt x="288" y="2128"/>
                  <a:pt x="279" y="2122"/>
                  <a:pt x="262" y="2121"/>
                </a:cubicBezTo>
                <a:close/>
                <a:moveTo>
                  <a:pt x="513" y="1517"/>
                </a:moveTo>
                <a:cubicBezTo>
                  <a:pt x="502" y="1561"/>
                  <a:pt x="526" y="1612"/>
                  <a:pt x="563" y="1633"/>
                </a:cubicBezTo>
                <a:cubicBezTo>
                  <a:pt x="616" y="1663"/>
                  <a:pt x="702" y="1661"/>
                  <a:pt x="736" y="1628"/>
                </a:cubicBezTo>
                <a:cubicBezTo>
                  <a:pt x="689" y="1640"/>
                  <a:pt x="644" y="1645"/>
                  <a:pt x="600" y="1625"/>
                </a:cubicBezTo>
                <a:cubicBezTo>
                  <a:pt x="555" y="1604"/>
                  <a:pt x="525" y="1570"/>
                  <a:pt x="513" y="1517"/>
                </a:cubicBezTo>
                <a:close/>
                <a:moveTo>
                  <a:pt x="354" y="1256"/>
                </a:moveTo>
                <a:cubicBezTo>
                  <a:pt x="379" y="1209"/>
                  <a:pt x="349" y="1019"/>
                  <a:pt x="309" y="964"/>
                </a:cubicBezTo>
                <a:cubicBezTo>
                  <a:pt x="308" y="967"/>
                  <a:pt x="307" y="969"/>
                  <a:pt x="306" y="971"/>
                </a:cubicBezTo>
                <a:cubicBezTo>
                  <a:pt x="306" y="976"/>
                  <a:pt x="305" y="982"/>
                  <a:pt x="305" y="987"/>
                </a:cubicBezTo>
                <a:cubicBezTo>
                  <a:pt x="305" y="1029"/>
                  <a:pt x="319" y="1068"/>
                  <a:pt x="333" y="1107"/>
                </a:cubicBezTo>
                <a:cubicBezTo>
                  <a:pt x="340" y="1125"/>
                  <a:pt x="347" y="1144"/>
                  <a:pt x="349" y="1163"/>
                </a:cubicBezTo>
                <a:cubicBezTo>
                  <a:pt x="352" y="1193"/>
                  <a:pt x="352" y="1224"/>
                  <a:pt x="354" y="1256"/>
                </a:cubicBezTo>
                <a:close/>
                <a:moveTo>
                  <a:pt x="286" y="1647"/>
                </a:moveTo>
                <a:cubicBezTo>
                  <a:pt x="227" y="1665"/>
                  <a:pt x="173" y="1687"/>
                  <a:pt x="126" y="1722"/>
                </a:cubicBezTo>
                <a:cubicBezTo>
                  <a:pt x="103" y="1739"/>
                  <a:pt x="83" y="1760"/>
                  <a:pt x="63" y="1780"/>
                </a:cubicBezTo>
                <a:cubicBezTo>
                  <a:pt x="59" y="1784"/>
                  <a:pt x="57" y="1790"/>
                  <a:pt x="54" y="1795"/>
                </a:cubicBezTo>
                <a:cubicBezTo>
                  <a:pt x="116" y="1742"/>
                  <a:pt x="185" y="1705"/>
                  <a:pt x="261" y="1680"/>
                </a:cubicBezTo>
                <a:cubicBezTo>
                  <a:pt x="277" y="1675"/>
                  <a:pt x="284" y="1666"/>
                  <a:pt x="286" y="1647"/>
                </a:cubicBezTo>
                <a:close/>
                <a:moveTo>
                  <a:pt x="499" y="1087"/>
                </a:moveTo>
                <a:cubicBezTo>
                  <a:pt x="503" y="1114"/>
                  <a:pt x="506" y="1140"/>
                  <a:pt x="509" y="1163"/>
                </a:cubicBezTo>
                <a:cubicBezTo>
                  <a:pt x="558" y="1129"/>
                  <a:pt x="609" y="1094"/>
                  <a:pt x="659" y="1060"/>
                </a:cubicBezTo>
                <a:cubicBezTo>
                  <a:pt x="659" y="1058"/>
                  <a:pt x="658" y="1057"/>
                  <a:pt x="658" y="1055"/>
                </a:cubicBezTo>
                <a:cubicBezTo>
                  <a:pt x="639" y="1063"/>
                  <a:pt x="619" y="1067"/>
                  <a:pt x="603" y="1077"/>
                </a:cubicBezTo>
                <a:cubicBezTo>
                  <a:pt x="574" y="1095"/>
                  <a:pt x="545" y="1097"/>
                  <a:pt x="513" y="1089"/>
                </a:cubicBezTo>
                <a:cubicBezTo>
                  <a:pt x="509" y="1088"/>
                  <a:pt x="504" y="1087"/>
                  <a:pt x="499" y="1087"/>
                </a:cubicBezTo>
                <a:close/>
                <a:moveTo>
                  <a:pt x="541" y="1880"/>
                </a:moveTo>
                <a:cubicBezTo>
                  <a:pt x="541" y="1878"/>
                  <a:pt x="542" y="1876"/>
                  <a:pt x="543" y="1874"/>
                </a:cubicBezTo>
                <a:cubicBezTo>
                  <a:pt x="535" y="1870"/>
                  <a:pt x="525" y="1862"/>
                  <a:pt x="518" y="1864"/>
                </a:cubicBezTo>
                <a:cubicBezTo>
                  <a:pt x="448" y="1884"/>
                  <a:pt x="400" y="1857"/>
                  <a:pt x="382" y="1788"/>
                </a:cubicBezTo>
                <a:cubicBezTo>
                  <a:pt x="380" y="1780"/>
                  <a:pt x="373" y="1774"/>
                  <a:pt x="368" y="1767"/>
                </a:cubicBezTo>
                <a:cubicBezTo>
                  <a:pt x="359" y="1864"/>
                  <a:pt x="452" y="1922"/>
                  <a:pt x="541" y="1880"/>
                </a:cubicBezTo>
                <a:close/>
                <a:moveTo>
                  <a:pt x="765" y="1149"/>
                </a:moveTo>
                <a:cubicBezTo>
                  <a:pt x="750" y="1167"/>
                  <a:pt x="741" y="1191"/>
                  <a:pt x="715" y="1187"/>
                </a:cubicBezTo>
                <a:cubicBezTo>
                  <a:pt x="694" y="1184"/>
                  <a:pt x="694" y="1164"/>
                  <a:pt x="693" y="1147"/>
                </a:cubicBezTo>
                <a:cubicBezTo>
                  <a:pt x="675" y="1148"/>
                  <a:pt x="660" y="1146"/>
                  <a:pt x="652" y="1128"/>
                </a:cubicBezTo>
                <a:cubicBezTo>
                  <a:pt x="640" y="1102"/>
                  <a:pt x="663" y="1091"/>
                  <a:pt x="679" y="1076"/>
                </a:cubicBezTo>
                <a:cubicBezTo>
                  <a:pt x="649" y="1076"/>
                  <a:pt x="627" y="1092"/>
                  <a:pt x="624" y="1114"/>
                </a:cubicBezTo>
                <a:cubicBezTo>
                  <a:pt x="620" y="1138"/>
                  <a:pt x="632" y="1153"/>
                  <a:pt x="662" y="1163"/>
                </a:cubicBezTo>
                <a:cubicBezTo>
                  <a:pt x="667" y="1164"/>
                  <a:pt x="671" y="1170"/>
                  <a:pt x="673" y="1174"/>
                </a:cubicBezTo>
                <a:cubicBezTo>
                  <a:pt x="685" y="1199"/>
                  <a:pt x="707" y="1212"/>
                  <a:pt x="732" y="1206"/>
                </a:cubicBezTo>
                <a:cubicBezTo>
                  <a:pt x="754" y="1201"/>
                  <a:pt x="767" y="1180"/>
                  <a:pt x="765" y="1149"/>
                </a:cubicBezTo>
                <a:close/>
                <a:moveTo>
                  <a:pt x="287" y="2383"/>
                </a:moveTo>
                <a:cubicBezTo>
                  <a:pt x="302" y="2426"/>
                  <a:pt x="317" y="2468"/>
                  <a:pt x="363" y="2482"/>
                </a:cubicBezTo>
                <a:cubicBezTo>
                  <a:pt x="396" y="2493"/>
                  <a:pt x="430" y="2492"/>
                  <a:pt x="461" y="2472"/>
                </a:cubicBezTo>
                <a:cubicBezTo>
                  <a:pt x="455" y="2458"/>
                  <a:pt x="448" y="2455"/>
                  <a:pt x="435" y="2458"/>
                </a:cubicBezTo>
                <a:cubicBezTo>
                  <a:pt x="421" y="2463"/>
                  <a:pt x="406" y="2465"/>
                  <a:pt x="392" y="2464"/>
                </a:cubicBezTo>
                <a:cubicBezTo>
                  <a:pt x="352" y="2463"/>
                  <a:pt x="335" y="2434"/>
                  <a:pt x="321" y="2403"/>
                </a:cubicBezTo>
                <a:cubicBezTo>
                  <a:pt x="314" y="2388"/>
                  <a:pt x="306" y="2381"/>
                  <a:pt x="287" y="2383"/>
                </a:cubicBezTo>
                <a:close/>
                <a:moveTo>
                  <a:pt x="1279" y="1225"/>
                </a:moveTo>
                <a:cubicBezTo>
                  <a:pt x="1281" y="1176"/>
                  <a:pt x="1278" y="1128"/>
                  <a:pt x="1261" y="1082"/>
                </a:cubicBezTo>
                <a:cubicBezTo>
                  <a:pt x="1240" y="1025"/>
                  <a:pt x="1199" y="989"/>
                  <a:pt x="1140" y="974"/>
                </a:cubicBezTo>
                <a:cubicBezTo>
                  <a:pt x="1131" y="972"/>
                  <a:pt x="1123" y="972"/>
                  <a:pt x="1115" y="970"/>
                </a:cubicBezTo>
                <a:cubicBezTo>
                  <a:pt x="1113" y="972"/>
                  <a:pt x="1112" y="974"/>
                  <a:pt x="1111" y="975"/>
                </a:cubicBezTo>
                <a:cubicBezTo>
                  <a:pt x="1223" y="1022"/>
                  <a:pt x="1277" y="1105"/>
                  <a:pt x="1279" y="1225"/>
                </a:cubicBezTo>
                <a:close/>
                <a:moveTo>
                  <a:pt x="976" y="2340"/>
                </a:moveTo>
                <a:cubicBezTo>
                  <a:pt x="955" y="2399"/>
                  <a:pt x="942" y="2455"/>
                  <a:pt x="947" y="2517"/>
                </a:cubicBezTo>
                <a:cubicBezTo>
                  <a:pt x="973" y="2504"/>
                  <a:pt x="982" y="2489"/>
                  <a:pt x="980" y="2464"/>
                </a:cubicBezTo>
                <a:cubicBezTo>
                  <a:pt x="979" y="2460"/>
                  <a:pt x="980" y="2454"/>
                  <a:pt x="982" y="2451"/>
                </a:cubicBezTo>
                <a:cubicBezTo>
                  <a:pt x="994" y="2439"/>
                  <a:pt x="991" y="2426"/>
                  <a:pt x="987" y="2411"/>
                </a:cubicBezTo>
                <a:cubicBezTo>
                  <a:pt x="984" y="2402"/>
                  <a:pt x="984" y="2392"/>
                  <a:pt x="985" y="2383"/>
                </a:cubicBezTo>
                <a:cubicBezTo>
                  <a:pt x="988" y="2369"/>
                  <a:pt x="991" y="2355"/>
                  <a:pt x="976" y="2340"/>
                </a:cubicBezTo>
                <a:close/>
                <a:moveTo>
                  <a:pt x="950" y="2627"/>
                </a:moveTo>
                <a:cubicBezTo>
                  <a:pt x="936" y="2621"/>
                  <a:pt x="930" y="2625"/>
                  <a:pt x="925" y="2638"/>
                </a:cubicBezTo>
                <a:cubicBezTo>
                  <a:pt x="902" y="2699"/>
                  <a:pt x="861" y="2721"/>
                  <a:pt x="797" y="2708"/>
                </a:cubicBezTo>
                <a:cubicBezTo>
                  <a:pt x="788" y="2707"/>
                  <a:pt x="779" y="2711"/>
                  <a:pt x="769" y="2712"/>
                </a:cubicBezTo>
                <a:cubicBezTo>
                  <a:pt x="770" y="2714"/>
                  <a:pt x="770" y="2716"/>
                  <a:pt x="770" y="2718"/>
                </a:cubicBezTo>
                <a:cubicBezTo>
                  <a:pt x="805" y="2736"/>
                  <a:pt x="842" y="2743"/>
                  <a:pt x="880" y="2725"/>
                </a:cubicBezTo>
                <a:cubicBezTo>
                  <a:pt x="922" y="2705"/>
                  <a:pt x="940" y="2669"/>
                  <a:pt x="950" y="2627"/>
                </a:cubicBezTo>
                <a:close/>
                <a:moveTo>
                  <a:pt x="914" y="1110"/>
                </a:moveTo>
                <a:cubicBezTo>
                  <a:pt x="916" y="1123"/>
                  <a:pt x="918" y="1135"/>
                  <a:pt x="918" y="1146"/>
                </a:cubicBezTo>
                <a:cubicBezTo>
                  <a:pt x="919" y="1164"/>
                  <a:pt x="915" y="1181"/>
                  <a:pt x="898" y="1191"/>
                </a:cubicBezTo>
                <a:cubicBezTo>
                  <a:pt x="891" y="1196"/>
                  <a:pt x="883" y="1203"/>
                  <a:pt x="878" y="1210"/>
                </a:cubicBezTo>
                <a:cubicBezTo>
                  <a:pt x="863" y="1232"/>
                  <a:pt x="845" y="1237"/>
                  <a:pt x="824" y="1220"/>
                </a:cubicBezTo>
                <a:cubicBezTo>
                  <a:pt x="810" y="1209"/>
                  <a:pt x="798" y="1195"/>
                  <a:pt x="786" y="1183"/>
                </a:cubicBezTo>
                <a:cubicBezTo>
                  <a:pt x="782" y="1225"/>
                  <a:pt x="828" y="1262"/>
                  <a:pt x="868" y="1243"/>
                </a:cubicBezTo>
                <a:cubicBezTo>
                  <a:pt x="891" y="1232"/>
                  <a:pt x="911" y="1213"/>
                  <a:pt x="930" y="1196"/>
                </a:cubicBezTo>
                <a:cubicBezTo>
                  <a:pt x="948" y="1180"/>
                  <a:pt x="940" y="1131"/>
                  <a:pt x="921" y="1113"/>
                </a:cubicBezTo>
                <a:cubicBezTo>
                  <a:pt x="920" y="1112"/>
                  <a:pt x="917" y="1111"/>
                  <a:pt x="914" y="1110"/>
                </a:cubicBezTo>
                <a:close/>
                <a:moveTo>
                  <a:pt x="1391" y="2887"/>
                </a:moveTo>
                <a:cubicBezTo>
                  <a:pt x="1384" y="2905"/>
                  <a:pt x="1388" y="2915"/>
                  <a:pt x="1401" y="2924"/>
                </a:cubicBezTo>
                <a:cubicBezTo>
                  <a:pt x="1410" y="2931"/>
                  <a:pt x="1418" y="2941"/>
                  <a:pt x="1424" y="2951"/>
                </a:cubicBezTo>
                <a:cubicBezTo>
                  <a:pt x="1439" y="2973"/>
                  <a:pt x="1438" y="2997"/>
                  <a:pt x="1418" y="3014"/>
                </a:cubicBezTo>
                <a:cubicBezTo>
                  <a:pt x="1401" y="3028"/>
                  <a:pt x="1408" y="3041"/>
                  <a:pt x="1413" y="3058"/>
                </a:cubicBezTo>
                <a:cubicBezTo>
                  <a:pt x="1441" y="3034"/>
                  <a:pt x="1463" y="3009"/>
                  <a:pt x="1460" y="2972"/>
                </a:cubicBezTo>
                <a:cubicBezTo>
                  <a:pt x="1456" y="2930"/>
                  <a:pt x="1424" y="2909"/>
                  <a:pt x="1391" y="2887"/>
                </a:cubicBezTo>
                <a:close/>
                <a:moveTo>
                  <a:pt x="496" y="2491"/>
                </a:moveTo>
                <a:cubicBezTo>
                  <a:pt x="503" y="2534"/>
                  <a:pt x="540" y="2569"/>
                  <a:pt x="578" y="2574"/>
                </a:cubicBezTo>
                <a:cubicBezTo>
                  <a:pt x="615" y="2578"/>
                  <a:pt x="673" y="2552"/>
                  <a:pt x="688" y="2523"/>
                </a:cubicBezTo>
                <a:cubicBezTo>
                  <a:pt x="673" y="2511"/>
                  <a:pt x="673" y="2511"/>
                  <a:pt x="659" y="2522"/>
                </a:cubicBezTo>
                <a:cubicBezTo>
                  <a:pt x="603" y="2568"/>
                  <a:pt x="555" y="2561"/>
                  <a:pt x="513" y="2503"/>
                </a:cubicBezTo>
                <a:cubicBezTo>
                  <a:pt x="509" y="2497"/>
                  <a:pt x="502" y="2495"/>
                  <a:pt x="496" y="2491"/>
                </a:cubicBezTo>
                <a:close/>
                <a:moveTo>
                  <a:pt x="862" y="2027"/>
                </a:moveTo>
                <a:cubicBezTo>
                  <a:pt x="861" y="2029"/>
                  <a:pt x="859" y="2031"/>
                  <a:pt x="858" y="2033"/>
                </a:cubicBezTo>
                <a:cubicBezTo>
                  <a:pt x="881" y="2064"/>
                  <a:pt x="905" y="2095"/>
                  <a:pt x="948" y="2098"/>
                </a:cubicBezTo>
                <a:cubicBezTo>
                  <a:pt x="987" y="2101"/>
                  <a:pt x="1021" y="2089"/>
                  <a:pt x="1051" y="2062"/>
                </a:cubicBezTo>
                <a:cubicBezTo>
                  <a:pt x="1031" y="2047"/>
                  <a:pt x="1031" y="2047"/>
                  <a:pt x="1015" y="2056"/>
                </a:cubicBezTo>
                <a:cubicBezTo>
                  <a:pt x="970" y="2084"/>
                  <a:pt x="929" y="2078"/>
                  <a:pt x="889" y="2042"/>
                </a:cubicBezTo>
                <a:cubicBezTo>
                  <a:pt x="882" y="2035"/>
                  <a:pt x="871" y="2032"/>
                  <a:pt x="862" y="2027"/>
                </a:cubicBezTo>
                <a:close/>
                <a:moveTo>
                  <a:pt x="843" y="2477"/>
                </a:moveTo>
                <a:cubicBezTo>
                  <a:pt x="832" y="2465"/>
                  <a:pt x="824" y="2469"/>
                  <a:pt x="814" y="2477"/>
                </a:cubicBezTo>
                <a:cubicBezTo>
                  <a:pt x="761" y="2519"/>
                  <a:pt x="715" y="2515"/>
                  <a:pt x="669" y="2466"/>
                </a:cubicBezTo>
                <a:cubicBezTo>
                  <a:pt x="663" y="2459"/>
                  <a:pt x="651" y="2458"/>
                  <a:pt x="642" y="2454"/>
                </a:cubicBezTo>
                <a:cubicBezTo>
                  <a:pt x="641" y="2456"/>
                  <a:pt x="640" y="2458"/>
                  <a:pt x="639" y="2460"/>
                </a:cubicBezTo>
                <a:cubicBezTo>
                  <a:pt x="666" y="2495"/>
                  <a:pt x="697" y="2526"/>
                  <a:pt x="746" y="2529"/>
                </a:cubicBezTo>
                <a:cubicBezTo>
                  <a:pt x="788" y="2531"/>
                  <a:pt x="816" y="2505"/>
                  <a:pt x="843" y="2477"/>
                </a:cubicBezTo>
                <a:close/>
                <a:moveTo>
                  <a:pt x="1810" y="2361"/>
                </a:moveTo>
                <a:cubicBezTo>
                  <a:pt x="1782" y="2375"/>
                  <a:pt x="1764" y="2397"/>
                  <a:pt x="1754" y="2426"/>
                </a:cubicBezTo>
                <a:cubicBezTo>
                  <a:pt x="1739" y="2472"/>
                  <a:pt x="1736" y="2523"/>
                  <a:pt x="1705" y="2565"/>
                </a:cubicBezTo>
                <a:cubicBezTo>
                  <a:pt x="1714" y="2562"/>
                  <a:pt x="1721" y="2558"/>
                  <a:pt x="1727" y="2553"/>
                </a:cubicBezTo>
                <a:cubicBezTo>
                  <a:pt x="1748" y="2535"/>
                  <a:pt x="1758" y="2512"/>
                  <a:pt x="1765" y="2487"/>
                </a:cubicBezTo>
                <a:cubicBezTo>
                  <a:pt x="1775" y="2443"/>
                  <a:pt x="1785" y="2400"/>
                  <a:pt x="1810" y="2361"/>
                </a:cubicBezTo>
                <a:close/>
                <a:moveTo>
                  <a:pt x="689" y="1871"/>
                </a:moveTo>
                <a:cubicBezTo>
                  <a:pt x="681" y="1853"/>
                  <a:pt x="671" y="1854"/>
                  <a:pt x="657" y="1862"/>
                </a:cubicBezTo>
                <a:cubicBezTo>
                  <a:pt x="601" y="1892"/>
                  <a:pt x="557" y="1867"/>
                  <a:pt x="535" y="1814"/>
                </a:cubicBezTo>
                <a:cubicBezTo>
                  <a:pt x="529" y="1797"/>
                  <a:pt x="519" y="1793"/>
                  <a:pt x="501" y="1792"/>
                </a:cubicBezTo>
                <a:cubicBezTo>
                  <a:pt x="517" y="1833"/>
                  <a:pt x="532" y="1873"/>
                  <a:pt x="575" y="1887"/>
                </a:cubicBezTo>
                <a:cubicBezTo>
                  <a:pt x="615" y="1901"/>
                  <a:pt x="653" y="1893"/>
                  <a:pt x="689" y="1871"/>
                </a:cubicBezTo>
                <a:close/>
                <a:moveTo>
                  <a:pt x="891" y="1898"/>
                </a:moveTo>
                <a:cubicBezTo>
                  <a:pt x="873" y="1887"/>
                  <a:pt x="873" y="1887"/>
                  <a:pt x="862" y="1898"/>
                </a:cubicBezTo>
                <a:cubicBezTo>
                  <a:pt x="816" y="1940"/>
                  <a:pt x="775" y="1938"/>
                  <a:pt x="731" y="1892"/>
                </a:cubicBezTo>
                <a:cubicBezTo>
                  <a:pt x="726" y="1887"/>
                  <a:pt x="718" y="1884"/>
                  <a:pt x="706" y="1877"/>
                </a:cubicBezTo>
                <a:cubicBezTo>
                  <a:pt x="723" y="1923"/>
                  <a:pt x="752" y="1950"/>
                  <a:pt x="786" y="1952"/>
                </a:cubicBezTo>
                <a:cubicBezTo>
                  <a:pt x="831" y="1955"/>
                  <a:pt x="863" y="1931"/>
                  <a:pt x="891" y="1898"/>
                </a:cubicBezTo>
                <a:close/>
                <a:moveTo>
                  <a:pt x="458" y="1660"/>
                </a:moveTo>
                <a:cubicBezTo>
                  <a:pt x="454" y="1662"/>
                  <a:pt x="451" y="1663"/>
                  <a:pt x="447" y="1664"/>
                </a:cubicBezTo>
                <a:cubicBezTo>
                  <a:pt x="451" y="1685"/>
                  <a:pt x="453" y="1707"/>
                  <a:pt x="459" y="1727"/>
                </a:cubicBezTo>
                <a:cubicBezTo>
                  <a:pt x="480" y="1789"/>
                  <a:pt x="552" y="1812"/>
                  <a:pt x="608" y="1776"/>
                </a:cubicBezTo>
                <a:cubicBezTo>
                  <a:pt x="598" y="1761"/>
                  <a:pt x="598" y="1761"/>
                  <a:pt x="581" y="1766"/>
                </a:cubicBezTo>
                <a:cubicBezTo>
                  <a:pt x="538" y="1779"/>
                  <a:pt x="502" y="1766"/>
                  <a:pt x="484" y="1729"/>
                </a:cubicBezTo>
                <a:cubicBezTo>
                  <a:pt x="478" y="1716"/>
                  <a:pt x="477" y="1702"/>
                  <a:pt x="472" y="1689"/>
                </a:cubicBezTo>
                <a:cubicBezTo>
                  <a:pt x="468" y="1679"/>
                  <a:pt x="463" y="1670"/>
                  <a:pt x="458" y="1660"/>
                </a:cubicBezTo>
                <a:close/>
                <a:moveTo>
                  <a:pt x="652" y="2647"/>
                </a:moveTo>
                <a:cubicBezTo>
                  <a:pt x="669" y="2685"/>
                  <a:pt x="717" y="2709"/>
                  <a:pt x="762" y="2704"/>
                </a:cubicBezTo>
                <a:cubicBezTo>
                  <a:pt x="798" y="2699"/>
                  <a:pt x="829" y="2672"/>
                  <a:pt x="836" y="2635"/>
                </a:cubicBezTo>
                <a:cubicBezTo>
                  <a:pt x="830" y="2632"/>
                  <a:pt x="824" y="2630"/>
                  <a:pt x="817" y="2627"/>
                </a:cubicBezTo>
                <a:cubicBezTo>
                  <a:pt x="814" y="2632"/>
                  <a:pt x="812" y="2635"/>
                  <a:pt x="811" y="2638"/>
                </a:cubicBezTo>
                <a:cubicBezTo>
                  <a:pt x="778" y="2695"/>
                  <a:pt x="737" y="2701"/>
                  <a:pt x="688" y="2659"/>
                </a:cubicBezTo>
                <a:cubicBezTo>
                  <a:pt x="686" y="2657"/>
                  <a:pt x="683" y="2655"/>
                  <a:pt x="681" y="2653"/>
                </a:cubicBezTo>
                <a:cubicBezTo>
                  <a:pt x="673" y="2642"/>
                  <a:pt x="663" y="2641"/>
                  <a:pt x="652" y="2647"/>
                </a:cubicBezTo>
                <a:close/>
                <a:moveTo>
                  <a:pt x="477" y="1779"/>
                </a:moveTo>
                <a:cubicBezTo>
                  <a:pt x="472" y="1765"/>
                  <a:pt x="461" y="1764"/>
                  <a:pt x="448" y="1764"/>
                </a:cubicBezTo>
                <a:cubicBezTo>
                  <a:pt x="406" y="1765"/>
                  <a:pt x="380" y="1747"/>
                  <a:pt x="367" y="1710"/>
                </a:cubicBezTo>
                <a:cubicBezTo>
                  <a:pt x="363" y="1697"/>
                  <a:pt x="361" y="1683"/>
                  <a:pt x="359" y="1670"/>
                </a:cubicBezTo>
                <a:cubicBezTo>
                  <a:pt x="357" y="1650"/>
                  <a:pt x="355" y="1649"/>
                  <a:pt x="336" y="1654"/>
                </a:cubicBezTo>
                <a:cubicBezTo>
                  <a:pt x="329" y="1743"/>
                  <a:pt x="402" y="1808"/>
                  <a:pt x="477" y="1779"/>
                </a:cubicBezTo>
                <a:close/>
                <a:moveTo>
                  <a:pt x="733" y="1774"/>
                </a:moveTo>
                <a:cubicBezTo>
                  <a:pt x="733" y="1771"/>
                  <a:pt x="733" y="1769"/>
                  <a:pt x="733" y="1766"/>
                </a:cubicBezTo>
                <a:cubicBezTo>
                  <a:pt x="720" y="1765"/>
                  <a:pt x="706" y="1761"/>
                  <a:pt x="693" y="1763"/>
                </a:cubicBezTo>
                <a:cubicBezTo>
                  <a:pt x="651" y="1770"/>
                  <a:pt x="624" y="1755"/>
                  <a:pt x="609" y="1715"/>
                </a:cubicBezTo>
                <a:cubicBezTo>
                  <a:pt x="605" y="1705"/>
                  <a:pt x="603" y="1694"/>
                  <a:pt x="601" y="1684"/>
                </a:cubicBezTo>
                <a:cubicBezTo>
                  <a:pt x="597" y="1664"/>
                  <a:pt x="596" y="1663"/>
                  <a:pt x="573" y="1672"/>
                </a:cubicBezTo>
                <a:cubicBezTo>
                  <a:pt x="584" y="1712"/>
                  <a:pt x="593" y="1754"/>
                  <a:pt x="634" y="1776"/>
                </a:cubicBezTo>
                <a:cubicBezTo>
                  <a:pt x="667" y="1793"/>
                  <a:pt x="701" y="1792"/>
                  <a:pt x="733" y="1774"/>
                </a:cubicBezTo>
                <a:close/>
                <a:moveTo>
                  <a:pt x="1771" y="2373"/>
                </a:moveTo>
                <a:cubicBezTo>
                  <a:pt x="1736" y="2386"/>
                  <a:pt x="1713" y="2409"/>
                  <a:pt x="1705" y="2447"/>
                </a:cubicBezTo>
                <a:cubicBezTo>
                  <a:pt x="1699" y="2480"/>
                  <a:pt x="1689" y="2513"/>
                  <a:pt x="1681" y="2546"/>
                </a:cubicBezTo>
                <a:cubicBezTo>
                  <a:pt x="1680" y="2549"/>
                  <a:pt x="1680" y="2552"/>
                  <a:pt x="1680" y="2558"/>
                </a:cubicBezTo>
                <a:cubicBezTo>
                  <a:pt x="1712" y="2533"/>
                  <a:pt x="1725" y="2502"/>
                  <a:pt x="1731" y="2466"/>
                </a:cubicBezTo>
                <a:cubicBezTo>
                  <a:pt x="1735" y="2449"/>
                  <a:pt x="1740" y="2431"/>
                  <a:pt x="1747" y="2415"/>
                </a:cubicBezTo>
                <a:cubicBezTo>
                  <a:pt x="1753" y="2400"/>
                  <a:pt x="1763" y="2387"/>
                  <a:pt x="1771" y="2373"/>
                </a:cubicBezTo>
                <a:close/>
                <a:moveTo>
                  <a:pt x="714" y="2529"/>
                </a:moveTo>
                <a:cubicBezTo>
                  <a:pt x="713" y="2531"/>
                  <a:pt x="712" y="2533"/>
                  <a:pt x="711" y="2536"/>
                </a:cubicBezTo>
                <a:cubicBezTo>
                  <a:pt x="735" y="2570"/>
                  <a:pt x="764" y="2599"/>
                  <a:pt x="810" y="2598"/>
                </a:cubicBezTo>
                <a:cubicBezTo>
                  <a:pt x="851" y="2597"/>
                  <a:pt x="886" y="2581"/>
                  <a:pt x="910" y="2546"/>
                </a:cubicBezTo>
                <a:cubicBezTo>
                  <a:pt x="899" y="2535"/>
                  <a:pt x="891" y="2538"/>
                  <a:pt x="881" y="2546"/>
                </a:cubicBezTo>
                <a:cubicBezTo>
                  <a:pt x="833" y="2589"/>
                  <a:pt x="787" y="2587"/>
                  <a:pt x="740" y="2543"/>
                </a:cubicBezTo>
                <a:cubicBezTo>
                  <a:pt x="733" y="2537"/>
                  <a:pt x="723" y="2534"/>
                  <a:pt x="714" y="2529"/>
                </a:cubicBezTo>
                <a:close/>
                <a:moveTo>
                  <a:pt x="301" y="1433"/>
                </a:moveTo>
                <a:cubicBezTo>
                  <a:pt x="292" y="1466"/>
                  <a:pt x="311" y="1520"/>
                  <a:pt x="340" y="1543"/>
                </a:cubicBezTo>
                <a:cubicBezTo>
                  <a:pt x="364" y="1563"/>
                  <a:pt x="404" y="1565"/>
                  <a:pt x="432" y="1550"/>
                </a:cubicBezTo>
                <a:cubicBezTo>
                  <a:pt x="426" y="1534"/>
                  <a:pt x="412" y="1536"/>
                  <a:pt x="399" y="1535"/>
                </a:cubicBezTo>
                <a:cubicBezTo>
                  <a:pt x="348" y="1532"/>
                  <a:pt x="332" y="1520"/>
                  <a:pt x="329" y="1473"/>
                </a:cubicBezTo>
                <a:cubicBezTo>
                  <a:pt x="328" y="1453"/>
                  <a:pt x="318" y="1442"/>
                  <a:pt x="301" y="1433"/>
                </a:cubicBezTo>
                <a:close/>
                <a:moveTo>
                  <a:pt x="1735" y="2572"/>
                </a:moveTo>
                <a:cubicBezTo>
                  <a:pt x="1737" y="2574"/>
                  <a:pt x="1738" y="2575"/>
                  <a:pt x="1740" y="2577"/>
                </a:cubicBezTo>
                <a:cubicBezTo>
                  <a:pt x="1750" y="2568"/>
                  <a:pt x="1763" y="2561"/>
                  <a:pt x="1770" y="2550"/>
                </a:cubicBezTo>
                <a:cubicBezTo>
                  <a:pt x="1782" y="2528"/>
                  <a:pt x="1792" y="2504"/>
                  <a:pt x="1800" y="2480"/>
                </a:cubicBezTo>
                <a:cubicBezTo>
                  <a:pt x="1813" y="2435"/>
                  <a:pt x="1827" y="2391"/>
                  <a:pt x="1854" y="2352"/>
                </a:cubicBezTo>
                <a:cubicBezTo>
                  <a:pt x="1854" y="2351"/>
                  <a:pt x="1854" y="2349"/>
                  <a:pt x="1854" y="2344"/>
                </a:cubicBezTo>
                <a:cubicBezTo>
                  <a:pt x="1845" y="2352"/>
                  <a:pt x="1837" y="2357"/>
                  <a:pt x="1832" y="2364"/>
                </a:cubicBezTo>
                <a:cubicBezTo>
                  <a:pt x="1819" y="2386"/>
                  <a:pt x="1805" y="2407"/>
                  <a:pt x="1796" y="2431"/>
                </a:cubicBezTo>
                <a:cubicBezTo>
                  <a:pt x="1776" y="2478"/>
                  <a:pt x="1768" y="2530"/>
                  <a:pt x="1735" y="2572"/>
                </a:cubicBezTo>
                <a:close/>
                <a:moveTo>
                  <a:pt x="1934" y="2309"/>
                </a:moveTo>
                <a:cubicBezTo>
                  <a:pt x="1901" y="2343"/>
                  <a:pt x="1883" y="2382"/>
                  <a:pt x="1874" y="2426"/>
                </a:cubicBezTo>
                <a:cubicBezTo>
                  <a:pt x="1864" y="2474"/>
                  <a:pt x="1846" y="2518"/>
                  <a:pt x="1818" y="2559"/>
                </a:cubicBezTo>
                <a:cubicBezTo>
                  <a:pt x="1816" y="2562"/>
                  <a:pt x="1814" y="2566"/>
                  <a:pt x="1811" y="2570"/>
                </a:cubicBezTo>
                <a:cubicBezTo>
                  <a:pt x="1814" y="2572"/>
                  <a:pt x="1816" y="2574"/>
                  <a:pt x="1818" y="2577"/>
                </a:cubicBezTo>
                <a:cubicBezTo>
                  <a:pt x="1823" y="2569"/>
                  <a:pt x="1827" y="2563"/>
                  <a:pt x="1831" y="2555"/>
                </a:cubicBezTo>
                <a:cubicBezTo>
                  <a:pt x="1848" y="2527"/>
                  <a:pt x="1868" y="2501"/>
                  <a:pt x="1880" y="2471"/>
                </a:cubicBezTo>
                <a:cubicBezTo>
                  <a:pt x="1900" y="2419"/>
                  <a:pt x="1916" y="2365"/>
                  <a:pt x="1934" y="2309"/>
                </a:cubicBezTo>
                <a:close/>
                <a:moveTo>
                  <a:pt x="444" y="1559"/>
                </a:moveTo>
                <a:cubicBezTo>
                  <a:pt x="420" y="1642"/>
                  <a:pt x="484" y="1693"/>
                  <a:pt x="566" y="1696"/>
                </a:cubicBezTo>
                <a:cubicBezTo>
                  <a:pt x="568" y="1672"/>
                  <a:pt x="566" y="1670"/>
                  <a:pt x="547" y="1670"/>
                </a:cubicBezTo>
                <a:cubicBezTo>
                  <a:pt x="490" y="1669"/>
                  <a:pt x="459" y="1638"/>
                  <a:pt x="460" y="1580"/>
                </a:cubicBezTo>
                <a:cubicBezTo>
                  <a:pt x="460" y="1568"/>
                  <a:pt x="459" y="1559"/>
                  <a:pt x="444" y="1559"/>
                </a:cubicBezTo>
                <a:close/>
                <a:moveTo>
                  <a:pt x="290" y="1411"/>
                </a:moveTo>
                <a:cubicBezTo>
                  <a:pt x="314" y="1380"/>
                  <a:pt x="338" y="1349"/>
                  <a:pt x="361" y="1318"/>
                </a:cubicBezTo>
                <a:cubicBezTo>
                  <a:pt x="363" y="1316"/>
                  <a:pt x="363" y="1309"/>
                  <a:pt x="361" y="1307"/>
                </a:cubicBezTo>
                <a:cubicBezTo>
                  <a:pt x="355" y="1301"/>
                  <a:pt x="347" y="1293"/>
                  <a:pt x="340" y="1293"/>
                </a:cubicBezTo>
                <a:cubicBezTo>
                  <a:pt x="333" y="1294"/>
                  <a:pt x="325" y="1302"/>
                  <a:pt x="318" y="1308"/>
                </a:cubicBezTo>
                <a:cubicBezTo>
                  <a:pt x="312" y="1315"/>
                  <a:pt x="308" y="1324"/>
                  <a:pt x="301" y="1331"/>
                </a:cubicBezTo>
                <a:cubicBezTo>
                  <a:pt x="289" y="1342"/>
                  <a:pt x="277" y="1392"/>
                  <a:pt x="285" y="1407"/>
                </a:cubicBezTo>
                <a:cubicBezTo>
                  <a:pt x="285" y="1408"/>
                  <a:pt x="287" y="1409"/>
                  <a:pt x="290" y="1411"/>
                </a:cubicBezTo>
                <a:close/>
                <a:moveTo>
                  <a:pt x="615" y="2768"/>
                </a:moveTo>
                <a:cubicBezTo>
                  <a:pt x="614" y="2769"/>
                  <a:pt x="614" y="2771"/>
                  <a:pt x="613" y="2773"/>
                </a:cubicBezTo>
                <a:cubicBezTo>
                  <a:pt x="642" y="2800"/>
                  <a:pt x="693" y="2814"/>
                  <a:pt x="728" y="2803"/>
                </a:cubicBezTo>
                <a:cubicBezTo>
                  <a:pt x="760" y="2793"/>
                  <a:pt x="776" y="2767"/>
                  <a:pt x="791" y="2738"/>
                </a:cubicBezTo>
                <a:cubicBezTo>
                  <a:pt x="783" y="2734"/>
                  <a:pt x="776" y="2731"/>
                  <a:pt x="769" y="2728"/>
                </a:cubicBezTo>
                <a:cubicBezTo>
                  <a:pt x="765" y="2736"/>
                  <a:pt x="760" y="2742"/>
                  <a:pt x="756" y="2748"/>
                </a:cubicBezTo>
                <a:cubicBezTo>
                  <a:pt x="725" y="2791"/>
                  <a:pt x="690" y="2798"/>
                  <a:pt x="644" y="2773"/>
                </a:cubicBezTo>
                <a:cubicBezTo>
                  <a:pt x="636" y="2769"/>
                  <a:pt x="624" y="2769"/>
                  <a:pt x="615" y="2768"/>
                </a:cubicBezTo>
                <a:close/>
                <a:moveTo>
                  <a:pt x="918" y="3106"/>
                </a:moveTo>
                <a:cubicBezTo>
                  <a:pt x="953" y="3089"/>
                  <a:pt x="984" y="3071"/>
                  <a:pt x="991" y="3031"/>
                </a:cubicBezTo>
                <a:cubicBezTo>
                  <a:pt x="997" y="2999"/>
                  <a:pt x="979" y="2976"/>
                  <a:pt x="958" y="2953"/>
                </a:cubicBezTo>
                <a:cubicBezTo>
                  <a:pt x="949" y="2974"/>
                  <a:pt x="949" y="2974"/>
                  <a:pt x="956" y="2992"/>
                </a:cubicBezTo>
                <a:cubicBezTo>
                  <a:pt x="972" y="3029"/>
                  <a:pt x="964" y="3058"/>
                  <a:pt x="932" y="3072"/>
                </a:cubicBezTo>
                <a:cubicBezTo>
                  <a:pt x="917" y="3079"/>
                  <a:pt x="915" y="3089"/>
                  <a:pt x="918" y="3106"/>
                </a:cubicBezTo>
                <a:close/>
                <a:moveTo>
                  <a:pt x="457" y="2612"/>
                </a:moveTo>
                <a:cubicBezTo>
                  <a:pt x="472" y="2658"/>
                  <a:pt x="506" y="2691"/>
                  <a:pt x="539" y="2694"/>
                </a:cubicBezTo>
                <a:cubicBezTo>
                  <a:pt x="576" y="2697"/>
                  <a:pt x="614" y="2676"/>
                  <a:pt x="632" y="2640"/>
                </a:cubicBezTo>
                <a:cubicBezTo>
                  <a:pt x="626" y="2637"/>
                  <a:pt x="620" y="2634"/>
                  <a:pt x="615" y="2631"/>
                </a:cubicBezTo>
                <a:cubicBezTo>
                  <a:pt x="574" y="2692"/>
                  <a:pt x="491" y="2694"/>
                  <a:pt x="479" y="2608"/>
                </a:cubicBezTo>
                <a:cubicBezTo>
                  <a:pt x="475" y="2608"/>
                  <a:pt x="471" y="2609"/>
                  <a:pt x="467" y="2610"/>
                </a:cubicBezTo>
                <a:cubicBezTo>
                  <a:pt x="464" y="2610"/>
                  <a:pt x="461" y="2611"/>
                  <a:pt x="457" y="2612"/>
                </a:cubicBezTo>
                <a:close/>
                <a:moveTo>
                  <a:pt x="1542" y="2800"/>
                </a:moveTo>
                <a:cubicBezTo>
                  <a:pt x="1539" y="2822"/>
                  <a:pt x="1540" y="2825"/>
                  <a:pt x="1560" y="2833"/>
                </a:cubicBezTo>
                <a:cubicBezTo>
                  <a:pt x="1606" y="2854"/>
                  <a:pt x="1621" y="2882"/>
                  <a:pt x="1612" y="2931"/>
                </a:cubicBezTo>
                <a:cubicBezTo>
                  <a:pt x="1610" y="2938"/>
                  <a:pt x="1615" y="2945"/>
                  <a:pt x="1618" y="2956"/>
                </a:cubicBezTo>
                <a:cubicBezTo>
                  <a:pt x="1660" y="2880"/>
                  <a:pt x="1616" y="2817"/>
                  <a:pt x="1542" y="2800"/>
                </a:cubicBezTo>
                <a:close/>
                <a:moveTo>
                  <a:pt x="803" y="3067"/>
                </a:moveTo>
                <a:cubicBezTo>
                  <a:pt x="840" y="3070"/>
                  <a:pt x="869" y="3055"/>
                  <a:pt x="879" y="3029"/>
                </a:cubicBezTo>
                <a:cubicBezTo>
                  <a:pt x="891" y="2995"/>
                  <a:pt x="880" y="2963"/>
                  <a:pt x="863" y="2932"/>
                </a:cubicBezTo>
                <a:cubicBezTo>
                  <a:pt x="858" y="2944"/>
                  <a:pt x="855" y="2957"/>
                  <a:pt x="857" y="2969"/>
                </a:cubicBezTo>
                <a:cubicBezTo>
                  <a:pt x="862" y="3005"/>
                  <a:pt x="852" y="3025"/>
                  <a:pt x="820" y="3045"/>
                </a:cubicBezTo>
                <a:cubicBezTo>
                  <a:pt x="814" y="3048"/>
                  <a:pt x="810" y="3057"/>
                  <a:pt x="803" y="3067"/>
                </a:cubicBezTo>
                <a:close/>
                <a:moveTo>
                  <a:pt x="240" y="2043"/>
                </a:moveTo>
                <a:cubicBezTo>
                  <a:pt x="235" y="2055"/>
                  <a:pt x="226" y="2065"/>
                  <a:pt x="229" y="2071"/>
                </a:cubicBezTo>
                <a:cubicBezTo>
                  <a:pt x="247" y="2121"/>
                  <a:pt x="330" y="2144"/>
                  <a:pt x="373" y="2111"/>
                </a:cubicBezTo>
                <a:cubicBezTo>
                  <a:pt x="367" y="2095"/>
                  <a:pt x="359" y="2091"/>
                  <a:pt x="342" y="2097"/>
                </a:cubicBezTo>
                <a:cubicBezTo>
                  <a:pt x="301" y="2109"/>
                  <a:pt x="271" y="2096"/>
                  <a:pt x="250" y="2059"/>
                </a:cubicBezTo>
                <a:cubicBezTo>
                  <a:pt x="248" y="2055"/>
                  <a:pt x="245" y="2052"/>
                  <a:pt x="240" y="2043"/>
                </a:cubicBezTo>
                <a:close/>
                <a:moveTo>
                  <a:pt x="912" y="1897"/>
                </a:moveTo>
                <a:cubicBezTo>
                  <a:pt x="911" y="1898"/>
                  <a:pt x="910" y="1900"/>
                  <a:pt x="910" y="1902"/>
                </a:cubicBezTo>
                <a:cubicBezTo>
                  <a:pt x="946" y="1965"/>
                  <a:pt x="1063" y="1978"/>
                  <a:pt x="1110" y="1919"/>
                </a:cubicBezTo>
                <a:cubicBezTo>
                  <a:pt x="1098" y="1919"/>
                  <a:pt x="1088" y="1916"/>
                  <a:pt x="1082" y="1919"/>
                </a:cubicBezTo>
                <a:cubicBezTo>
                  <a:pt x="1029" y="1951"/>
                  <a:pt x="999" y="1947"/>
                  <a:pt x="943" y="1910"/>
                </a:cubicBezTo>
                <a:cubicBezTo>
                  <a:pt x="934" y="1904"/>
                  <a:pt x="922" y="1901"/>
                  <a:pt x="912" y="1897"/>
                </a:cubicBezTo>
                <a:close/>
                <a:moveTo>
                  <a:pt x="1617" y="2733"/>
                </a:moveTo>
                <a:cubicBezTo>
                  <a:pt x="1619" y="2749"/>
                  <a:pt x="1624" y="2760"/>
                  <a:pt x="1641" y="2766"/>
                </a:cubicBezTo>
                <a:cubicBezTo>
                  <a:pt x="1681" y="2779"/>
                  <a:pt x="1694" y="2804"/>
                  <a:pt x="1692" y="2847"/>
                </a:cubicBezTo>
                <a:cubicBezTo>
                  <a:pt x="1692" y="2858"/>
                  <a:pt x="1701" y="2869"/>
                  <a:pt x="1705" y="2880"/>
                </a:cubicBezTo>
                <a:cubicBezTo>
                  <a:pt x="1733" y="2802"/>
                  <a:pt x="1682" y="2737"/>
                  <a:pt x="1617" y="2733"/>
                </a:cubicBezTo>
                <a:close/>
                <a:moveTo>
                  <a:pt x="413" y="2734"/>
                </a:moveTo>
                <a:cubicBezTo>
                  <a:pt x="459" y="2788"/>
                  <a:pt x="549" y="2848"/>
                  <a:pt x="595" y="2857"/>
                </a:cubicBezTo>
                <a:cubicBezTo>
                  <a:pt x="597" y="2853"/>
                  <a:pt x="599" y="2848"/>
                  <a:pt x="602" y="2842"/>
                </a:cubicBezTo>
                <a:cubicBezTo>
                  <a:pt x="538" y="2815"/>
                  <a:pt x="482" y="2778"/>
                  <a:pt x="431" y="2733"/>
                </a:cubicBezTo>
                <a:cubicBezTo>
                  <a:pt x="428" y="2731"/>
                  <a:pt x="422" y="2733"/>
                  <a:pt x="413" y="2734"/>
                </a:cubicBezTo>
                <a:close/>
                <a:moveTo>
                  <a:pt x="761" y="2594"/>
                </a:moveTo>
                <a:cubicBezTo>
                  <a:pt x="752" y="2589"/>
                  <a:pt x="746" y="2579"/>
                  <a:pt x="733" y="2588"/>
                </a:cubicBezTo>
                <a:cubicBezTo>
                  <a:pt x="681" y="2626"/>
                  <a:pt x="650" y="2624"/>
                  <a:pt x="597" y="2587"/>
                </a:cubicBezTo>
                <a:cubicBezTo>
                  <a:pt x="589" y="2581"/>
                  <a:pt x="577" y="2581"/>
                  <a:pt x="568" y="2578"/>
                </a:cubicBezTo>
                <a:cubicBezTo>
                  <a:pt x="618" y="2645"/>
                  <a:pt x="718" y="2651"/>
                  <a:pt x="761" y="2594"/>
                </a:cubicBezTo>
                <a:close/>
                <a:moveTo>
                  <a:pt x="647" y="1796"/>
                </a:moveTo>
                <a:cubicBezTo>
                  <a:pt x="668" y="1867"/>
                  <a:pt x="758" y="1898"/>
                  <a:pt x="812" y="1854"/>
                </a:cubicBezTo>
                <a:cubicBezTo>
                  <a:pt x="799" y="1836"/>
                  <a:pt x="799" y="1836"/>
                  <a:pt x="780" y="1844"/>
                </a:cubicBezTo>
                <a:cubicBezTo>
                  <a:pt x="737" y="1862"/>
                  <a:pt x="701" y="1853"/>
                  <a:pt x="683" y="1816"/>
                </a:cubicBezTo>
                <a:cubicBezTo>
                  <a:pt x="675" y="1799"/>
                  <a:pt x="665" y="1795"/>
                  <a:pt x="647" y="1796"/>
                </a:cubicBezTo>
                <a:close/>
                <a:moveTo>
                  <a:pt x="1587" y="2270"/>
                </a:moveTo>
                <a:cubicBezTo>
                  <a:pt x="1588" y="2308"/>
                  <a:pt x="1594" y="2350"/>
                  <a:pt x="1591" y="2391"/>
                </a:cubicBezTo>
                <a:cubicBezTo>
                  <a:pt x="1589" y="2432"/>
                  <a:pt x="1579" y="2473"/>
                  <a:pt x="1573" y="2512"/>
                </a:cubicBezTo>
                <a:cubicBezTo>
                  <a:pt x="1618" y="2457"/>
                  <a:pt x="1631" y="2348"/>
                  <a:pt x="1587" y="2270"/>
                </a:cubicBezTo>
                <a:close/>
                <a:moveTo>
                  <a:pt x="389" y="2375"/>
                </a:moveTo>
                <a:cubicBezTo>
                  <a:pt x="382" y="2363"/>
                  <a:pt x="374" y="2354"/>
                  <a:pt x="357" y="2357"/>
                </a:cubicBezTo>
                <a:cubicBezTo>
                  <a:pt x="317" y="2364"/>
                  <a:pt x="286" y="2350"/>
                  <a:pt x="266" y="2315"/>
                </a:cubicBezTo>
                <a:cubicBezTo>
                  <a:pt x="260" y="2305"/>
                  <a:pt x="253" y="2295"/>
                  <a:pt x="246" y="2284"/>
                </a:cubicBezTo>
                <a:cubicBezTo>
                  <a:pt x="240" y="2358"/>
                  <a:pt x="317" y="2405"/>
                  <a:pt x="389" y="2375"/>
                </a:cubicBezTo>
                <a:close/>
                <a:moveTo>
                  <a:pt x="1153" y="2983"/>
                </a:moveTo>
                <a:cubicBezTo>
                  <a:pt x="1142" y="3001"/>
                  <a:pt x="1142" y="3001"/>
                  <a:pt x="1151" y="3013"/>
                </a:cubicBezTo>
                <a:cubicBezTo>
                  <a:pt x="1174" y="3045"/>
                  <a:pt x="1173" y="3071"/>
                  <a:pt x="1152" y="3096"/>
                </a:cubicBezTo>
                <a:cubicBezTo>
                  <a:pt x="1144" y="3106"/>
                  <a:pt x="1141" y="3120"/>
                  <a:pt x="1135" y="3132"/>
                </a:cubicBezTo>
                <a:cubicBezTo>
                  <a:pt x="1138" y="3133"/>
                  <a:pt x="1140" y="3134"/>
                  <a:pt x="1142" y="3136"/>
                </a:cubicBezTo>
                <a:cubicBezTo>
                  <a:pt x="1168" y="3119"/>
                  <a:pt x="1190" y="3099"/>
                  <a:pt x="1194" y="3066"/>
                </a:cubicBezTo>
                <a:cubicBezTo>
                  <a:pt x="1198" y="3031"/>
                  <a:pt x="1177" y="3007"/>
                  <a:pt x="1153" y="2983"/>
                </a:cubicBezTo>
                <a:close/>
                <a:moveTo>
                  <a:pt x="863" y="1192"/>
                </a:moveTo>
                <a:cubicBezTo>
                  <a:pt x="871" y="1167"/>
                  <a:pt x="879" y="1145"/>
                  <a:pt x="885" y="1122"/>
                </a:cubicBezTo>
                <a:cubicBezTo>
                  <a:pt x="890" y="1104"/>
                  <a:pt x="881" y="1086"/>
                  <a:pt x="868" y="1081"/>
                </a:cubicBezTo>
                <a:cubicBezTo>
                  <a:pt x="863" y="1105"/>
                  <a:pt x="858" y="1129"/>
                  <a:pt x="852" y="1160"/>
                </a:cubicBezTo>
                <a:cubicBezTo>
                  <a:pt x="837" y="1148"/>
                  <a:pt x="824" y="1141"/>
                  <a:pt x="817" y="1131"/>
                </a:cubicBezTo>
                <a:cubicBezTo>
                  <a:pt x="809" y="1120"/>
                  <a:pt x="806" y="1105"/>
                  <a:pt x="802" y="1093"/>
                </a:cubicBezTo>
                <a:cubicBezTo>
                  <a:pt x="788" y="1112"/>
                  <a:pt x="788" y="1131"/>
                  <a:pt x="804" y="1145"/>
                </a:cubicBezTo>
                <a:cubicBezTo>
                  <a:pt x="822" y="1161"/>
                  <a:pt x="842" y="1175"/>
                  <a:pt x="863" y="1192"/>
                </a:cubicBezTo>
                <a:close/>
                <a:moveTo>
                  <a:pt x="323" y="1536"/>
                </a:moveTo>
                <a:cubicBezTo>
                  <a:pt x="302" y="1625"/>
                  <a:pt x="374" y="1672"/>
                  <a:pt x="438" y="1669"/>
                </a:cubicBezTo>
                <a:cubicBezTo>
                  <a:pt x="439" y="1662"/>
                  <a:pt x="440" y="1655"/>
                  <a:pt x="441" y="1648"/>
                </a:cubicBezTo>
                <a:cubicBezTo>
                  <a:pt x="435" y="1647"/>
                  <a:pt x="431" y="1646"/>
                  <a:pt x="427" y="1646"/>
                </a:cubicBezTo>
                <a:cubicBezTo>
                  <a:pt x="368" y="1644"/>
                  <a:pt x="344" y="1620"/>
                  <a:pt x="337" y="1563"/>
                </a:cubicBezTo>
                <a:cubicBezTo>
                  <a:pt x="336" y="1555"/>
                  <a:pt x="329" y="1548"/>
                  <a:pt x="323" y="1536"/>
                </a:cubicBezTo>
                <a:close/>
                <a:moveTo>
                  <a:pt x="449" y="736"/>
                </a:moveTo>
                <a:cubicBezTo>
                  <a:pt x="447" y="736"/>
                  <a:pt x="445" y="735"/>
                  <a:pt x="443" y="735"/>
                </a:cubicBezTo>
                <a:cubicBezTo>
                  <a:pt x="442" y="737"/>
                  <a:pt x="440" y="740"/>
                  <a:pt x="439" y="743"/>
                </a:cubicBezTo>
                <a:cubicBezTo>
                  <a:pt x="425" y="785"/>
                  <a:pt x="409" y="827"/>
                  <a:pt x="395" y="869"/>
                </a:cubicBezTo>
                <a:cubicBezTo>
                  <a:pt x="385" y="899"/>
                  <a:pt x="392" y="927"/>
                  <a:pt x="404" y="954"/>
                </a:cubicBezTo>
                <a:cubicBezTo>
                  <a:pt x="408" y="936"/>
                  <a:pt x="408" y="917"/>
                  <a:pt x="412" y="899"/>
                </a:cubicBezTo>
                <a:cubicBezTo>
                  <a:pt x="421" y="863"/>
                  <a:pt x="434" y="827"/>
                  <a:pt x="443" y="791"/>
                </a:cubicBezTo>
                <a:cubicBezTo>
                  <a:pt x="447" y="773"/>
                  <a:pt x="447" y="754"/>
                  <a:pt x="449" y="736"/>
                </a:cubicBezTo>
                <a:close/>
                <a:moveTo>
                  <a:pt x="777" y="2403"/>
                </a:moveTo>
                <a:cubicBezTo>
                  <a:pt x="803" y="2465"/>
                  <a:pt x="873" y="2486"/>
                  <a:pt x="927" y="2454"/>
                </a:cubicBezTo>
                <a:cubicBezTo>
                  <a:pt x="942" y="2446"/>
                  <a:pt x="941" y="2437"/>
                  <a:pt x="932" y="2426"/>
                </a:cubicBezTo>
                <a:cubicBezTo>
                  <a:pt x="874" y="2461"/>
                  <a:pt x="851" y="2458"/>
                  <a:pt x="802" y="2411"/>
                </a:cubicBezTo>
                <a:cubicBezTo>
                  <a:pt x="796" y="2406"/>
                  <a:pt x="785" y="2405"/>
                  <a:pt x="777" y="2403"/>
                </a:cubicBezTo>
                <a:close/>
                <a:moveTo>
                  <a:pt x="1458" y="2830"/>
                </a:moveTo>
                <a:cubicBezTo>
                  <a:pt x="1456" y="2831"/>
                  <a:pt x="1454" y="2833"/>
                  <a:pt x="1453" y="2834"/>
                </a:cubicBezTo>
                <a:cubicBezTo>
                  <a:pt x="1460" y="2842"/>
                  <a:pt x="1466" y="2851"/>
                  <a:pt x="1474" y="2857"/>
                </a:cubicBezTo>
                <a:cubicBezTo>
                  <a:pt x="1504" y="2877"/>
                  <a:pt x="1529" y="2900"/>
                  <a:pt x="1523" y="2941"/>
                </a:cubicBezTo>
                <a:cubicBezTo>
                  <a:pt x="1521" y="2951"/>
                  <a:pt x="1517" y="2961"/>
                  <a:pt x="1513" y="2972"/>
                </a:cubicBezTo>
                <a:cubicBezTo>
                  <a:pt x="1519" y="2978"/>
                  <a:pt x="1524" y="2983"/>
                  <a:pt x="1531" y="2989"/>
                </a:cubicBezTo>
                <a:cubicBezTo>
                  <a:pt x="1562" y="2914"/>
                  <a:pt x="1527" y="2841"/>
                  <a:pt x="1458" y="2830"/>
                </a:cubicBezTo>
                <a:close/>
                <a:moveTo>
                  <a:pt x="270" y="1687"/>
                </a:moveTo>
                <a:cubicBezTo>
                  <a:pt x="209" y="1701"/>
                  <a:pt x="86" y="1774"/>
                  <a:pt x="68" y="1810"/>
                </a:cubicBezTo>
                <a:cubicBezTo>
                  <a:pt x="74" y="1806"/>
                  <a:pt x="79" y="1803"/>
                  <a:pt x="84" y="1800"/>
                </a:cubicBezTo>
                <a:cubicBezTo>
                  <a:pt x="136" y="1767"/>
                  <a:pt x="189" y="1737"/>
                  <a:pt x="247" y="1718"/>
                </a:cubicBezTo>
                <a:cubicBezTo>
                  <a:pt x="263" y="1713"/>
                  <a:pt x="269" y="1704"/>
                  <a:pt x="270" y="1687"/>
                </a:cubicBezTo>
                <a:close/>
                <a:moveTo>
                  <a:pt x="612" y="2865"/>
                </a:moveTo>
                <a:cubicBezTo>
                  <a:pt x="676" y="2886"/>
                  <a:pt x="738" y="2906"/>
                  <a:pt x="808" y="2903"/>
                </a:cubicBezTo>
                <a:cubicBezTo>
                  <a:pt x="805" y="2896"/>
                  <a:pt x="801" y="2887"/>
                  <a:pt x="797" y="2887"/>
                </a:cubicBezTo>
                <a:cubicBezTo>
                  <a:pt x="736" y="2880"/>
                  <a:pt x="676" y="2872"/>
                  <a:pt x="618" y="2848"/>
                </a:cubicBezTo>
                <a:cubicBezTo>
                  <a:pt x="616" y="2854"/>
                  <a:pt x="614" y="2859"/>
                  <a:pt x="612" y="2865"/>
                </a:cubicBezTo>
                <a:close/>
                <a:moveTo>
                  <a:pt x="1526" y="2694"/>
                </a:moveTo>
                <a:cubicBezTo>
                  <a:pt x="1529" y="2709"/>
                  <a:pt x="1533" y="2720"/>
                  <a:pt x="1551" y="2725"/>
                </a:cubicBezTo>
                <a:cubicBezTo>
                  <a:pt x="1583" y="2734"/>
                  <a:pt x="1597" y="2756"/>
                  <a:pt x="1593" y="2791"/>
                </a:cubicBezTo>
                <a:cubicBezTo>
                  <a:pt x="1591" y="2809"/>
                  <a:pt x="1598" y="2815"/>
                  <a:pt x="1611" y="2820"/>
                </a:cubicBezTo>
                <a:cubicBezTo>
                  <a:pt x="1638" y="2761"/>
                  <a:pt x="1592" y="2693"/>
                  <a:pt x="1526" y="2694"/>
                </a:cubicBezTo>
                <a:close/>
                <a:moveTo>
                  <a:pt x="1196" y="2884"/>
                </a:moveTo>
                <a:cubicBezTo>
                  <a:pt x="1194" y="2886"/>
                  <a:pt x="1192" y="2887"/>
                  <a:pt x="1189" y="2888"/>
                </a:cubicBezTo>
                <a:cubicBezTo>
                  <a:pt x="1194" y="2896"/>
                  <a:pt x="1197" y="2904"/>
                  <a:pt x="1203" y="2910"/>
                </a:cubicBezTo>
                <a:cubicBezTo>
                  <a:pt x="1234" y="2945"/>
                  <a:pt x="1238" y="2979"/>
                  <a:pt x="1211" y="3007"/>
                </a:cubicBezTo>
                <a:cubicBezTo>
                  <a:pt x="1197" y="3020"/>
                  <a:pt x="1200" y="3031"/>
                  <a:pt x="1207" y="3047"/>
                </a:cubicBezTo>
                <a:cubicBezTo>
                  <a:pt x="1233" y="3022"/>
                  <a:pt x="1252" y="2996"/>
                  <a:pt x="1250" y="2961"/>
                </a:cubicBezTo>
                <a:cubicBezTo>
                  <a:pt x="1247" y="2926"/>
                  <a:pt x="1226" y="2902"/>
                  <a:pt x="1196" y="2884"/>
                </a:cubicBezTo>
                <a:close/>
                <a:moveTo>
                  <a:pt x="1015" y="999"/>
                </a:moveTo>
                <a:cubicBezTo>
                  <a:pt x="1015" y="1002"/>
                  <a:pt x="1015" y="1004"/>
                  <a:pt x="1015" y="1005"/>
                </a:cubicBezTo>
                <a:cubicBezTo>
                  <a:pt x="1022" y="1029"/>
                  <a:pt x="1024" y="1051"/>
                  <a:pt x="996" y="1064"/>
                </a:cubicBezTo>
                <a:cubicBezTo>
                  <a:pt x="994" y="1065"/>
                  <a:pt x="993" y="1071"/>
                  <a:pt x="992" y="1075"/>
                </a:cubicBezTo>
                <a:cubicBezTo>
                  <a:pt x="990" y="1106"/>
                  <a:pt x="981" y="1114"/>
                  <a:pt x="951" y="1110"/>
                </a:cubicBezTo>
                <a:cubicBezTo>
                  <a:pt x="947" y="1110"/>
                  <a:pt x="943" y="1110"/>
                  <a:pt x="939" y="1110"/>
                </a:cubicBezTo>
                <a:cubicBezTo>
                  <a:pt x="947" y="1131"/>
                  <a:pt x="960" y="1139"/>
                  <a:pt x="976" y="1136"/>
                </a:cubicBezTo>
                <a:cubicBezTo>
                  <a:pt x="998" y="1131"/>
                  <a:pt x="1013" y="1112"/>
                  <a:pt x="1013" y="1091"/>
                </a:cubicBezTo>
                <a:cubicBezTo>
                  <a:pt x="1014" y="1084"/>
                  <a:pt x="1016" y="1076"/>
                  <a:pt x="1020" y="1071"/>
                </a:cubicBezTo>
                <a:cubicBezTo>
                  <a:pt x="1045" y="1047"/>
                  <a:pt x="1044" y="1023"/>
                  <a:pt x="1015" y="999"/>
                </a:cubicBezTo>
                <a:close/>
                <a:moveTo>
                  <a:pt x="1062" y="2991"/>
                </a:moveTo>
                <a:cubicBezTo>
                  <a:pt x="1051" y="3001"/>
                  <a:pt x="1051" y="3011"/>
                  <a:pt x="1057" y="3023"/>
                </a:cubicBezTo>
                <a:cubicBezTo>
                  <a:pt x="1073" y="3057"/>
                  <a:pt x="1065" y="3082"/>
                  <a:pt x="1034" y="3100"/>
                </a:cubicBezTo>
                <a:cubicBezTo>
                  <a:pt x="1022" y="3107"/>
                  <a:pt x="1022" y="3115"/>
                  <a:pt x="1025" y="3126"/>
                </a:cubicBezTo>
                <a:cubicBezTo>
                  <a:pt x="1091" y="3115"/>
                  <a:pt x="1109" y="3050"/>
                  <a:pt x="1062" y="2991"/>
                </a:cubicBezTo>
                <a:close/>
                <a:moveTo>
                  <a:pt x="1145" y="2596"/>
                </a:moveTo>
                <a:cubicBezTo>
                  <a:pt x="1135" y="2571"/>
                  <a:pt x="1128" y="2549"/>
                  <a:pt x="1118" y="2527"/>
                </a:cubicBezTo>
                <a:cubicBezTo>
                  <a:pt x="1110" y="2509"/>
                  <a:pt x="1103" y="2489"/>
                  <a:pt x="1090" y="2475"/>
                </a:cubicBezTo>
                <a:cubicBezTo>
                  <a:pt x="1063" y="2446"/>
                  <a:pt x="1034" y="2420"/>
                  <a:pt x="1005" y="2393"/>
                </a:cubicBezTo>
                <a:cubicBezTo>
                  <a:pt x="1005" y="2400"/>
                  <a:pt x="1006" y="2407"/>
                  <a:pt x="1010" y="2412"/>
                </a:cubicBezTo>
                <a:cubicBezTo>
                  <a:pt x="1017" y="2422"/>
                  <a:pt x="1025" y="2432"/>
                  <a:pt x="1035" y="2439"/>
                </a:cubicBezTo>
                <a:cubicBezTo>
                  <a:pt x="1073" y="2466"/>
                  <a:pt x="1094" y="2503"/>
                  <a:pt x="1106" y="2546"/>
                </a:cubicBezTo>
                <a:cubicBezTo>
                  <a:pt x="1112" y="2566"/>
                  <a:pt x="1122" y="2584"/>
                  <a:pt x="1145" y="2596"/>
                </a:cubicBezTo>
                <a:close/>
                <a:moveTo>
                  <a:pt x="1002" y="3039"/>
                </a:moveTo>
                <a:cubicBezTo>
                  <a:pt x="1056" y="3017"/>
                  <a:pt x="1069" y="2955"/>
                  <a:pt x="1031" y="2903"/>
                </a:cubicBezTo>
                <a:cubicBezTo>
                  <a:pt x="1025" y="2907"/>
                  <a:pt x="1020" y="2910"/>
                  <a:pt x="1014" y="2914"/>
                </a:cubicBezTo>
                <a:cubicBezTo>
                  <a:pt x="1018" y="2923"/>
                  <a:pt x="1021" y="2930"/>
                  <a:pt x="1024" y="2937"/>
                </a:cubicBezTo>
                <a:cubicBezTo>
                  <a:pt x="1032" y="2959"/>
                  <a:pt x="1032" y="2982"/>
                  <a:pt x="1012" y="2998"/>
                </a:cubicBezTo>
                <a:cubicBezTo>
                  <a:pt x="998" y="3010"/>
                  <a:pt x="999" y="3023"/>
                  <a:pt x="1002" y="3039"/>
                </a:cubicBezTo>
                <a:close/>
                <a:moveTo>
                  <a:pt x="1309" y="3059"/>
                </a:moveTo>
                <a:cubicBezTo>
                  <a:pt x="1333" y="3035"/>
                  <a:pt x="1346" y="3008"/>
                  <a:pt x="1341" y="2975"/>
                </a:cubicBezTo>
                <a:cubicBezTo>
                  <a:pt x="1337" y="2945"/>
                  <a:pt x="1322" y="2922"/>
                  <a:pt x="1294" y="2908"/>
                </a:cubicBezTo>
                <a:cubicBezTo>
                  <a:pt x="1286" y="2919"/>
                  <a:pt x="1288" y="2926"/>
                  <a:pt x="1296" y="2934"/>
                </a:cubicBezTo>
                <a:cubicBezTo>
                  <a:pt x="1323" y="2962"/>
                  <a:pt x="1327" y="2991"/>
                  <a:pt x="1307" y="3026"/>
                </a:cubicBezTo>
                <a:cubicBezTo>
                  <a:pt x="1301" y="3037"/>
                  <a:pt x="1302" y="3047"/>
                  <a:pt x="1309" y="3059"/>
                </a:cubicBezTo>
                <a:close/>
                <a:moveTo>
                  <a:pt x="1440" y="2904"/>
                </a:moveTo>
                <a:cubicBezTo>
                  <a:pt x="1465" y="2848"/>
                  <a:pt x="1441" y="2791"/>
                  <a:pt x="1385" y="2769"/>
                </a:cubicBezTo>
                <a:cubicBezTo>
                  <a:pt x="1365" y="2761"/>
                  <a:pt x="1363" y="2762"/>
                  <a:pt x="1361" y="2785"/>
                </a:cubicBezTo>
                <a:cubicBezTo>
                  <a:pt x="1364" y="2786"/>
                  <a:pt x="1366" y="2787"/>
                  <a:pt x="1369" y="2788"/>
                </a:cubicBezTo>
                <a:cubicBezTo>
                  <a:pt x="1419" y="2802"/>
                  <a:pt x="1435" y="2826"/>
                  <a:pt x="1425" y="2876"/>
                </a:cubicBezTo>
                <a:cubicBezTo>
                  <a:pt x="1421" y="2892"/>
                  <a:pt x="1430" y="2897"/>
                  <a:pt x="1440" y="2904"/>
                </a:cubicBezTo>
                <a:close/>
                <a:moveTo>
                  <a:pt x="1458" y="1793"/>
                </a:moveTo>
                <a:cubicBezTo>
                  <a:pt x="1429" y="1825"/>
                  <a:pt x="1394" y="1831"/>
                  <a:pt x="1356" y="1825"/>
                </a:cubicBezTo>
                <a:cubicBezTo>
                  <a:pt x="1339" y="1823"/>
                  <a:pt x="1322" y="1819"/>
                  <a:pt x="1305" y="1818"/>
                </a:cubicBezTo>
                <a:cubicBezTo>
                  <a:pt x="1291" y="1817"/>
                  <a:pt x="1277" y="1818"/>
                  <a:pt x="1264" y="1818"/>
                </a:cubicBezTo>
                <a:cubicBezTo>
                  <a:pt x="1263" y="1820"/>
                  <a:pt x="1263" y="1823"/>
                  <a:pt x="1263" y="1825"/>
                </a:cubicBezTo>
                <a:cubicBezTo>
                  <a:pt x="1298" y="1832"/>
                  <a:pt x="1334" y="1841"/>
                  <a:pt x="1370" y="1845"/>
                </a:cubicBezTo>
                <a:cubicBezTo>
                  <a:pt x="1389" y="1848"/>
                  <a:pt x="1409" y="1842"/>
                  <a:pt x="1428" y="1837"/>
                </a:cubicBezTo>
                <a:cubicBezTo>
                  <a:pt x="1446" y="1831"/>
                  <a:pt x="1457" y="1817"/>
                  <a:pt x="1458" y="1793"/>
                </a:cubicBezTo>
                <a:close/>
                <a:moveTo>
                  <a:pt x="1477" y="1743"/>
                </a:moveTo>
                <a:cubicBezTo>
                  <a:pt x="1413" y="1754"/>
                  <a:pt x="1354" y="1765"/>
                  <a:pt x="1296" y="1775"/>
                </a:cubicBezTo>
                <a:cubicBezTo>
                  <a:pt x="1316" y="1778"/>
                  <a:pt x="1339" y="1782"/>
                  <a:pt x="1362" y="1786"/>
                </a:cubicBezTo>
                <a:cubicBezTo>
                  <a:pt x="1393" y="1791"/>
                  <a:pt x="1422" y="1785"/>
                  <a:pt x="1449" y="1769"/>
                </a:cubicBezTo>
                <a:cubicBezTo>
                  <a:pt x="1459" y="1763"/>
                  <a:pt x="1467" y="1753"/>
                  <a:pt x="1477" y="1743"/>
                </a:cubicBezTo>
                <a:close/>
                <a:moveTo>
                  <a:pt x="1791" y="2882"/>
                </a:moveTo>
                <a:cubicBezTo>
                  <a:pt x="1814" y="2825"/>
                  <a:pt x="1770" y="2769"/>
                  <a:pt x="1709" y="2776"/>
                </a:cubicBezTo>
                <a:cubicBezTo>
                  <a:pt x="1712" y="2790"/>
                  <a:pt x="1718" y="2799"/>
                  <a:pt x="1733" y="2803"/>
                </a:cubicBezTo>
                <a:cubicBezTo>
                  <a:pt x="1760" y="2811"/>
                  <a:pt x="1774" y="2829"/>
                  <a:pt x="1771" y="2854"/>
                </a:cubicBezTo>
                <a:cubicBezTo>
                  <a:pt x="1768" y="2872"/>
                  <a:pt x="1776" y="2878"/>
                  <a:pt x="1791" y="2882"/>
                </a:cubicBezTo>
                <a:close/>
                <a:moveTo>
                  <a:pt x="961" y="1020"/>
                </a:moveTo>
                <a:cubicBezTo>
                  <a:pt x="938" y="1041"/>
                  <a:pt x="922" y="1062"/>
                  <a:pt x="889" y="1056"/>
                </a:cubicBezTo>
                <a:cubicBezTo>
                  <a:pt x="899" y="1072"/>
                  <a:pt x="910" y="1075"/>
                  <a:pt x="924" y="1070"/>
                </a:cubicBezTo>
                <a:cubicBezTo>
                  <a:pt x="955" y="1060"/>
                  <a:pt x="973" y="1035"/>
                  <a:pt x="996" y="1011"/>
                </a:cubicBezTo>
                <a:cubicBezTo>
                  <a:pt x="958" y="1003"/>
                  <a:pt x="925" y="975"/>
                  <a:pt x="889" y="1000"/>
                </a:cubicBezTo>
                <a:cubicBezTo>
                  <a:pt x="912" y="1006"/>
                  <a:pt x="935" y="1012"/>
                  <a:pt x="961" y="1020"/>
                </a:cubicBezTo>
                <a:close/>
                <a:moveTo>
                  <a:pt x="685" y="2701"/>
                </a:moveTo>
                <a:cubicBezTo>
                  <a:pt x="628" y="2755"/>
                  <a:pt x="608" y="2757"/>
                  <a:pt x="544" y="2712"/>
                </a:cubicBezTo>
                <a:cubicBezTo>
                  <a:pt x="541" y="2710"/>
                  <a:pt x="533" y="2712"/>
                  <a:pt x="525" y="2713"/>
                </a:cubicBezTo>
                <a:cubicBezTo>
                  <a:pt x="573" y="2779"/>
                  <a:pt x="658" y="2776"/>
                  <a:pt x="698" y="2709"/>
                </a:cubicBezTo>
                <a:cubicBezTo>
                  <a:pt x="693" y="2707"/>
                  <a:pt x="689" y="2704"/>
                  <a:pt x="685" y="2701"/>
                </a:cubicBezTo>
                <a:close/>
                <a:moveTo>
                  <a:pt x="979" y="2716"/>
                </a:moveTo>
                <a:cubicBezTo>
                  <a:pt x="976" y="2725"/>
                  <a:pt x="970" y="2735"/>
                  <a:pt x="970" y="2745"/>
                </a:cubicBezTo>
                <a:cubicBezTo>
                  <a:pt x="972" y="2781"/>
                  <a:pt x="960" y="2809"/>
                  <a:pt x="925" y="2825"/>
                </a:cubicBezTo>
                <a:cubicBezTo>
                  <a:pt x="918" y="2828"/>
                  <a:pt x="914" y="2838"/>
                  <a:pt x="907" y="2847"/>
                </a:cubicBezTo>
                <a:cubicBezTo>
                  <a:pt x="974" y="2847"/>
                  <a:pt x="1012" y="2777"/>
                  <a:pt x="979" y="2716"/>
                </a:cubicBezTo>
                <a:close/>
                <a:moveTo>
                  <a:pt x="1517" y="2205"/>
                </a:moveTo>
                <a:cubicBezTo>
                  <a:pt x="1547" y="2300"/>
                  <a:pt x="1551" y="2398"/>
                  <a:pt x="1539" y="2497"/>
                </a:cubicBezTo>
                <a:cubicBezTo>
                  <a:pt x="1570" y="2397"/>
                  <a:pt x="1565" y="2299"/>
                  <a:pt x="1517" y="2205"/>
                </a:cubicBezTo>
                <a:close/>
                <a:moveTo>
                  <a:pt x="680" y="1105"/>
                </a:moveTo>
                <a:cubicBezTo>
                  <a:pt x="701" y="1109"/>
                  <a:pt x="718" y="1113"/>
                  <a:pt x="736" y="1116"/>
                </a:cubicBezTo>
                <a:cubicBezTo>
                  <a:pt x="739" y="1117"/>
                  <a:pt x="742" y="1117"/>
                  <a:pt x="745" y="1118"/>
                </a:cubicBezTo>
                <a:cubicBezTo>
                  <a:pt x="770" y="1119"/>
                  <a:pt x="785" y="1106"/>
                  <a:pt x="785" y="1081"/>
                </a:cubicBezTo>
                <a:cubicBezTo>
                  <a:pt x="765" y="1094"/>
                  <a:pt x="745" y="1104"/>
                  <a:pt x="717" y="1092"/>
                </a:cubicBezTo>
                <a:cubicBezTo>
                  <a:pt x="734" y="1074"/>
                  <a:pt x="749" y="1057"/>
                  <a:pt x="764" y="1042"/>
                </a:cubicBezTo>
                <a:cubicBezTo>
                  <a:pt x="717" y="1033"/>
                  <a:pt x="707" y="1076"/>
                  <a:pt x="680" y="1105"/>
                </a:cubicBezTo>
                <a:close/>
                <a:moveTo>
                  <a:pt x="822" y="2743"/>
                </a:moveTo>
                <a:cubicBezTo>
                  <a:pt x="821" y="2744"/>
                  <a:pt x="821" y="2746"/>
                  <a:pt x="821" y="2748"/>
                </a:cubicBezTo>
                <a:cubicBezTo>
                  <a:pt x="870" y="2796"/>
                  <a:pt x="946" y="2779"/>
                  <a:pt x="968" y="2714"/>
                </a:cubicBezTo>
                <a:cubicBezTo>
                  <a:pt x="954" y="2715"/>
                  <a:pt x="942" y="2717"/>
                  <a:pt x="932" y="2729"/>
                </a:cubicBezTo>
                <a:cubicBezTo>
                  <a:pt x="910" y="2756"/>
                  <a:pt x="883" y="2761"/>
                  <a:pt x="850" y="2748"/>
                </a:cubicBezTo>
                <a:cubicBezTo>
                  <a:pt x="841" y="2745"/>
                  <a:pt x="831" y="2744"/>
                  <a:pt x="822" y="2743"/>
                </a:cubicBezTo>
                <a:close/>
                <a:moveTo>
                  <a:pt x="1588" y="2520"/>
                </a:moveTo>
                <a:cubicBezTo>
                  <a:pt x="1654" y="2464"/>
                  <a:pt x="1654" y="2362"/>
                  <a:pt x="1611" y="2296"/>
                </a:cubicBezTo>
                <a:cubicBezTo>
                  <a:pt x="1631" y="2375"/>
                  <a:pt x="1624" y="2448"/>
                  <a:pt x="1588" y="2520"/>
                </a:cubicBezTo>
                <a:close/>
                <a:moveTo>
                  <a:pt x="687" y="1663"/>
                </a:moveTo>
                <a:cubicBezTo>
                  <a:pt x="678" y="1664"/>
                  <a:pt x="671" y="1666"/>
                  <a:pt x="664" y="1667"/>
                </a:cubicBezTo>
                <a:cubicBezTo>
                  <a:pt x="664" y="1720"/>
                  <a:pt x="716" y="1770"/>
                  <a:pt x="767" y="1762"/>
                </a:cubicBezTo>
                <a:cubicBezTo>
                  <a:pt x="761" y="1755"/>
                  <a:pt x="758" y="1746"/>
                  <a:pt x="751" y="1743"/>
                </a:cubicBezTo>
                <a:cubicBezTo>
                  <a:pt x="714" y="1731"/>
                  <a:pt x="694" y="1704"/>
                  <a:pt x="687" y="1663"/>
                </a:cubicBezTo>
                <a:close/>
                <a:moveTo>
                  <a:pt x="1679" y="2954"/>
                </a:moveTo>
                <a:cubicBezTo>
                  <a:pt x="1691" y="2955"/>
                  <a:pt x="1700" y="2957"/>
                  <a:pt x="1709" y="2958"/>
                </a:cubicBezTo>
                <a:cubicBezTo>
                  <a:pt x="1724" y="2902"/>
                  <a:pt x="1678" y="2837"/>
                  <a:pt x="1621" y="2842"/>
                </a:cubicBezTo>
                <a:cubicBezTo>
                  <a:pt x="1634" y="2854"/>
                  <a:pt x="1643" y="2865"/>
                  <a:pt x="1654" y="2872"/>
                </a:cubicBezTo>
                <a:cubicBezTo>
                  <a:pt x="1683" y="2888"/>
                  <a:pt x="1693" y="2909"/>
                  <a:pt x="1683" y="2942"/>
                </a:cubicBezTo>
                <a:cubicBezTo>
                  <a:pt x="1682" y="2945"/>
                  <a:pt x="1681" y="2948"/>
                  <a:pt x="1679" y="2954"/>
                </a:cubicBezTo>
                <a:close/>
                <a:moveTo>
                  <a:pt x="406" y="2721"/>
                </a:moveTo>
                <a:cubicBezTo>
                  <a:pt x="407" y="2719"/>
                  <a:pt x="409" y="2718"/>
                  <a:pt x="410" y="2716"/>
                </a:cubicBezTo>
                <a:cubicBezTo>
                  <a:pt x="380" y="2663"/>
                  <a:pt x="350" y="2610"/>
                  <a:pt x="317" y="2552"/>
                </a:cubicBezTo>
                <a:cubicBezTo>
                  <a:pt x="314" y="2560"/>
                  <a:pt x="308" y="2567"/>
                  <a:pt x="310" y="2570"/>
                </a:cubicBezTo>
                <a:cubicBezTo>
                  <a:pt x="336" y="2616"/>
                  <a:pt x="363" y="2663"/>
                  <a:pt x="390" y="2709"/>
                </a:cubicBezTo>
                <a:cubicBezTo>
                  <a:pt x="393" y="2714"/>
                  <a:pt x="400" y="2717"/>
                  <a:pt x="406" y="2721"/>
                </a:cubicBezTo>
                <a:close/>
                <a:moveTo>
                  <a:pt x="1051" y="2890"/>
                </a:moveTo>
                <a:cubicBezTo>
                  <a:pt x="1053" y="2890"/>
                  <a:pt x="1056" y="2891"/>
                  <a:pt x="1058" y="2890"/>
                </a:cubicBezTo>
                <a:cubicBezTo>
                  <a:pt x="1112" y="2875"/>
                  <a:pt x="1165" y="2859"/>
                  <a:pt x="1219" y="2842"/>
                </a:cubicBezTo>
                <a:cubicBezTo>
                  <a:pt x="1224" y="2841"/>
                  <a:pt x="1231" y="2832"/>
                  <a:pt x="1230" y="2828"/>
                </a:cubicBezTo>
                <a:cubicBezTo>
                  <a:pt x="1227" y="2816"/>
                  <a:pt x="1218" y="2823"/>
                  <a:pt x="1211" y="2825"/>
                </a:cubicBezTo>
                <a:cubicBezTo>
                  <a:pt x="1161" y="2841"/>
                  <a:pt x="1111" y="2857"/>
                  <a:pt x="1061" y="2871"/>
                </a:cubicBezTo>
                <a:cubicBezTo>
                  <a:pt x="1048" y="2875"/>
                  <a:pt x="1047" y="2879"/>
                  <a:pt x="1051" y="2890"/>
                </a:cubicBezTo>
                <a:close/>
                <a:moveTo>
                  <a:pt x="888" y="2784"/>
                </a:moveTo>
                <a:cubicBezTo>
                  <a:pt x="879" y="2787"/>
                  <a:pt x="868" y="2788"/>
                  <a:pt x="862" y="2794"/>
                </a:cubicBezTo>
                <a:cubicBezTo>
                  <a:pt x="821" y="2832"/>
                  <a:pt x="796" y="2835"/>
                  <a:pt x="748" y="2809"/>
                </a:cubicBezTo>
                <a:cubicBezTo>
                  <a:pt x="744" y="2806"/>
                  <a:pt x="736" y="2809"/>
                  <a:pt x="725" y="2810"/>
                </a:cubicBezTo>
                <a:cubicBezTo>
                  <a:pt x="789" y="2859"/>
                  <a:pt x="861" y="2856"/>
                  <a:pt x="888" y="2784"/>
                </a:cubicBezTo>
                <a:close/>
                <a:moveTo>
                  <a:pt x="1820" y="2852"/>
                </a:moveTo>
                <a:cubicBezTo>
                  <a:pt x="1841" y="2851"/>
                  <a:pt x="1848" y="2841"/>
                  <a:pt x="1842" y="2824"/>
                </a:cubicBezTo>
                <a:cubicBezTo>
                  <a:pt x="1836" y="2806"/>
                  <a:pt x="1831" y="2787"/>
                  <a:pt x="1822" y="2771"/>
                </a:cubicBezTo>
                <a:cubicBezTo>
                  <a:pt x="1810" y="2751"/>
                  <a:pt x="1791" y="2740"/>
                  <a:pt x="1763" y="2737"/>
                </a:cubicBezTo>
                <a:cubicBezTo>
                  <a:pt x="1768" y="2749"/>
                  <a:pt x="1769" y="2762"/>
                  <a:pt x="1776" y="2766"/>
                </a:cubicBezTo>
                <a:cubicBezTo>
                  <a:pt x="1808" y="2786"/>
                  <a:pt x="1823" y="2813"/>
                  <a:pt x="1820" y="2852"/>
                </a:cubicBezTo>
                <a:close/>
                <a:moveTo>
                  <a:pt x="625" y="1173"/>
                </a:moveTo>
                <a:cubicBezTo>
                  <a:pt x="605" y="1183"/>
                  <a:pt x="591" y="1194"/>
                  <a:pt x="589" y="1216"/>
                </a:cubicBezTo>
                <a:cubicBezTo>
                  <a:pt x="588" y="1235"/>
                  <a:pt x="594" y="1254"/>
                  <a:pt x="611" y="1263"/>
                </a:cubicBezTo>
                <a:cubicBezTo>
                  <a:pt x="619" y="1268"/>
                  <a:pt x="633" y="1268"/>
                  <a:pt x="641" y="1264"/>
                </a:cubicBezTo>
                <a:cubicBezTo>
                  <a:pt x="647" y="1261"/>
                  <a:pt x="652" y="1247"/>
                  <a:pt x="649" y="1240"/>
                </a:cubicBezTo>
                <a:cubicBezTo>
                  <a:pt x="647" y="1233"/>
                  <a:pt x="636" y="1226"/>
                  <a:pt x="628" y="1225"/>
                </a:cubicBezTo>
                <a:cubicBezTo>
                  <a:pt x="617" y="1222"/>
                  <a:pt x="613" y="1218"/>
                  <a:pt x="615" y="1209"/>
                </a:cubicBezTo>
                <a:cubicBezTo>
                  <a:pt x="617" y="1198"/>
                  <a:pt x="621" y="1187"/>
                  <a:pt x="625" y="1173"/>
                </a:cubicBezTo>
                <a:close/>
                <a:moveTo>
                  <a:pt x="915" y="2904"/>
                </a:moveTo>
                <a:cubicBezTo>
                  <a:pt x="915" y="2904"/>
                  <a:pt x="915" y="2905"/>
                  <a:pt x="915" y="2905"/>
                </a:cubicBezTo>
                <a:cubicBezTo>
                  <a:pt x="945" y="2903"/>
                  <a:pt x="975" y="2901"/>
                  <a:pt x="1005" y="2897"/>
                </a:cubicBezTo>
                <a:cubicBezTo>
                  <a:pt x="1010" y="2897"/>
                  <a:pt x="1013" y="2890"/>
                  <a:pt x="1017" y="2886"/>
                </a:cubicBezTo>
                <a:cubicBezTo>
                  <a:pt x="1013" y="2884"/>
                  <a:pt x="1008" y="2880"/>
                  <a:pt x="1004" y="2880"/>
                </a:cubicBezTo>
                <a:cubicBezTo>
                  <a:pt x="952" y="2883"/>
                  <a:pt x="900" y="2886"/>
                  <a:pt x="847" y="2890"/>
                </a:cubicBezTo>
                <a:cubicBezTo>
                  <a:pt x="843" y="2890"/>
                  <a:pt x="839" y="2897"/>
                  <a:pt x="835" y="2900"/>
                </a:cubicBezTo>
                <a:cubicBezTo>
                  <a:pt x="839" y="2903"/>
                  <a:pt x="844" y="2907"/>
                  <a:pt x="849" y="2907"/>
                </a:cubicBezTo>
                <a:cubicBezTo>
                  <a:pt x="871" y="2906"/>
                  <a:pt x="893" y="2905"/>
                  <a:pt x="915" y="2904"/>
                </a:cubicBezTo>
                <a:close/>
                <a:moveTo>
                  <a:pt x="1526" y="2856"/>
                </a:moveTo>
                <a:cubicBezTo>
                  <a:pt x="1528" y="2855"/>
                  <a:pt x="1530" y="2854"/>
                  <a:pt x="1532" y="2854"/>
                </a:cubicBezTo>
                <a:cubicBezTo>
                  <a:pt x="1546" y="2794"/>
                  <a:pt x="1496" y="2718"/>
                  <a:pt x="1441" y="2726"/>
                </a:cubicBezTo>
                <a:cubicBezTo>
                  <a:pt x="1449" y="2736"/>
                  <a:pt x="1454" y="2747"/>
                  <a:pt x="1463" y="2751"/>
                </a:cubicBezTo>
                <a:cubicBezTo>
                  <a:pt x="1496" y="2767"/>
                  <a:pt x="1511" y="2793"/>
                  <a:pt x="1515" y="2829"/>
                </a:cubicBezTo>
                <a:cubicBezTo>
                  <a:pt x="1516" y="2838"/>
                  <a:pt x="1522" y="2847"/>
                  <a:pt x="1526" y="2856"/>
                </a:cubicBezTo>
                <a:close/>
                <a:moveTo>
                  <a:pt x="1325" y="2808"/>
                </a:moveTo>
                <a:cubicBezTo>
                  <a:pt x="1313" y="2817"/>
                  <a:pt x="1321" y="2823"/>
                  <a:pt x="1327" y="2829"/>
                </a:cubicBezTo>
                <a:cubicBezTo>
                  <a:pt x="1360" y="2860"/>
                  <a:pt x="1368" y="2896"/>
                  <a:pt x="1350" y="2933"/>
                </a:cubicBezTo>
                <a:cubicBezTo>
                  <a:pt x="1343" y="2947"/>
                  <a:pt x="1346" y="2956"/>
                  <a:pt x="1355" y="2967"/>
                </a:cubicBezTo>
                <a:cubicBezTo>
                  <a:pt x="1397" y="2919"/>
                  <a:pt x="1383" y="2845"/>
                  <a:pt x="1325" y="2808"/>
                </a:cubicBezTo>
                <a:close/>
                <a:moveTo>
                  <a:pt x="778" y="2916"/>
                </a:moveTo>
                <a:cubicBezTo>
                  <a:pt x="777" y="2918"/>
                  <a:pt x="776" y="2919"/>
                  <a:pt x="776" y="2920"/>
                </a:cubicBezTo>
                <a:cubicBezTo>
                  <a:pt x="776" y="2921"/>
                  <a:pt x="775" y="2923"/>
                  <a:pt x="776" y="2925"/>
                </a:cubicBezTo>
                <a:cubicBezTo>
                  <a:pt x="777" y="2964"/>
                  <a:pt x="764" y="2993"/>
                  <a:pt x="724" y="3007"/>
                </a:cubicBezTo>
                <a:cubicBezTo>
                  <a:pt x="719" y="3009"/>
                  <a:pt x="717" y="3018"/>
                  <a:pt x="712" y="3025"/>
                </a:cubicBezTo>
                <a:cubicBezTo>
                  <a:pt x="742" y="3027"/>
                  <a:pt x="763" y="3018"/>
                  <a:pt x="778" y="2999"/>
                </a:cubicBezTo>
                <a:cubicBezTo>
                  <a:pt x="793" y="2980"/>
                  <a:pt x="796" y="2957"/>
                  <a:pt x="798" y="2934"/>
                </a:cubicBezTo>
                <a:cubicBezTo>
                  <a:pt x="799" y="2917"/>
                  <a:pt x="793" y="2912"/>
                  <a:pt x="778" y="2916"/>
                </a:cubicBezTo>
                <a:close/>
                <a:moveTo>
                  <a:pt x="1543" y="2212"/>
                </a:moveTo>
                <a:cubicBezTo>
                  <a:pt x="1572" y="2308"/>
                  <a:pt x="1578" y="2405"/>
                  <a:pt x="1554" y="2503"/>
                </a:cubicBezTo>
                <a:cubicBezTo>
                  <a:pt x="1593" y="2405"/>
                  <a:pt x="1593" y="2307"/>
                  <a:pt x="1543" y="2212"/>
                </a:cubicBezTo>
                <a:close/>
                <a:moveTo>
                  <a:pt x="287" y="1777"/>
                </a:moveTo>
                <a:cubicBezTo>
                  <a:pt x="285" y="1776"/>
                  <a:pt x="283" y="1776"/>
                  <a:pt x="281" y="1775"/>
                </a:cubicBezTo>
                <a:cubicBezTo>
                  <a:pt x="278" y="1782"/>
                  <a:pt x="273" y="1790"/>
                  <a:pt x="274" y="1798"/>
                </a:cubicBezTo>
                <a:cubicBezTo>
                  <a:pt x="275" y="1810"/>
                  <a:pt x="279" y="1824"/>
                  <a:pt x="284" y="1835"/>
                </a:cubicBezTo>
                <a:cubicBezTo>
                  <a:pt x="301" y="1870"/>
                  <a:pt x="354" y="1887"/>
                  <a:pt x="387" y="1871"/>
                </a:cubicBezTo>
                <a:cubicBezTo>
                  <a:pt x="383" y="1858"/>
                  <a:pt x="374" y="1855"/>
                  <a:pt x="361" y="1855"/>
                </a:cubicBezTo>
                <a:cubicBezTo>
                  <a:pt x="328" y="1856"/>
                  <a:pt x="303" y="1838"/>
                  <a:pt x="293" y="1807"/>
                </a:cubicBezTo>
                <a:cubicBezTo>
                  <a:pt x="290" y="1797"/>
                  <a:pt x="289" y="1787"/>
                  <a:pt x="287" y="1777"/>
                </a:cubicBezTo>
                <a:close/>
                <a:moveTo>
                  <a:pt x="1259" y="2986"/>
                </a:moveTo>
                <a:cubicBezTo>
                  <a:pt x="1247" y="2996"/>
                  <a:pt x="1246" y="3004"/>
                  <a:pt x="1256" y="3016"/>
                </a:cubicBezTo>
                <a:cubicBezTo>
                  <a:pt x="1281" y="3046"/>
                  <a:pt x="1282" y="3080"/>
                  <a:pt x="1255" y="3102"/>
                </a:cubicBezTo>
                <a:cubicBezTo>
                  <a:pt x="1249" y="3106"/>
                  <a:pt x="1250" y="3118"/>
                  <a:pt x="1248" y="3129"/>
                </a:cubicBezTo>
                <a:cubicBezTo>
                  <a:pt x="1306" y="3108"/>
                  <a:pt x="1309" y="3040"/>
                  <a:pt x="1259" y="2986"/>
                </a:cubicBezTo>
                <a:close/>
                <a:moveTo>
                  <a:pt x="249" y="2369"/>
                </a:moveTo>
                <a:cubicBezTo>
                  <a:pt x="236" y="2369"/>
                  <a:pt x="236" y="2376"/>
                  <a:pt x="239" y="2386"/>
                </a:cubicBezTo>
                <a:cubicBezTo>
                  <a:pt x="255" y="2429"/>
                  <a:pt x="270" y="2472"/>
                  <a:pt x="286" y="2515"/>
                </a:cubicBezTo>
                <a:cubicBezTo>
                  <a:pt x="289" y="2524"/>
                  <a:pt x="294" y="2532"/>
                  <a:pt x="298" y="2540"/>
                </a:cubicBezTo>
                <a:cubicBezTo>
                  <a:pt x="311" y="2536"/>
                  <a:pt x="312" y="2530"/>
                  <a:pt x="308" y="2520"/>
                </a:cubicBezTo>
                <a:cubicBezTo>
                  <a:pt x="288" y="2471"/>
                  <a:pt x="269" y="2421"/>
                  <a:pt x="249" y="2369"/>
                </a:cubicBezTo>
                <a:close/>
                <a:moveTo>
                  <a:pt x="256" y="1728"/>
                </a:moveTo>
                <a:cubicBezTo>
                  <a:pt x="188" y="1747"/>
                  <a:pt x="85" y="1806"/>
                  <a:pt x="78" y="1824"/>
                </a:cubicBezTo>
                <a:cubicBezTo>
                  <a:pt x="126" y="1803"/>
                  <a:pt x="178" y="1780"/>
                  <a:pt x="231" y="1759"/>
                </a:cubicBezTo>
                <a:cubicBezTo>
                  <a:pt x="247" y="1753"/>
                  <a:pt x="255" y="1745"/>
                  <a:pt x="256" y="1728"/>
                </a:cubicBezTo>
                <a:close/>
                <a:moveTo>
                  <a:pt x="1001" y="2858"/>
                </a:moveTo>
                <a:cubicBezTo>
                  <a:pt x="1028" y="2856"/>
                  <a:pt x="1051" y="2840"/>
                  <a:pt x="1061" y="2818"/>
                </a:cubicBezTo>
                <a:cubicBezTo>
                  <a:pt x="1071" y="2794"/>
                  <a:pt x="1067" y="2771"/>
                  <a:pt x="1058" y="2747"/>
                </a:cubicBezTo>
                <a:cubicBezTo>
                  <a:pt x="1043" y="2755"/>
                  <a:pt x="1041" y="2764"/>
                  <a:pt x="1042" y="2777"/>
                </a:cubicBezTo>
                <a:cubicBezTo>
                  <a:pt x="1044" y="2802"/>
                  <a:pt x="1036" y="2823"/>
                  <a:pt x="1011" y="2832"/>
                </a:cubicBezTo>
                <a:cubicBezTo>
                  <a:pt x="997" y="2838"/>
                  <a:pt x="997" y="2846"/>
                  <a:pt x="1001" y="2858"/>
                </a:cubicBezTo>
                <a:close/>
                <a:moveTo>
                  <a:pt x="246" y="1965"/>
                </a:moveTo>
                <a:cubicBezTo>
                  <a:pt x="245" y="1965"/>
                  <a:pt x="243" y="1965"/>
                  <a:pt x="241" y="1965"/>
                </a:cubicBezTo>
                <a:cubicBezTo>
                  <a:pt x="238" y="1972"/>
                  <a:pt x="232" y="1980"/>
                  <a:pt x="234" y="1986"/>
                </a:cubicBezTo>
                <a:cubicBezTo>
                  <a:pt x="242" y="2018"/>
                  <a:pt x="297" y="2045"/>
                  <a:pt x="333" y="2034"/>
                </a:cubicBezTo>
                <a:cubicBezTo>
                  <a:pt x="328" y="2026"/>
                  <a:pt x="324" y="2012"/>
                  <a:pt x="319" y="2011"/>
                </a:cubicBezTo>
                <a:cubicBezTo>
                  <a:pt x="286" y="2009"/>
                  <a:pt x="263" y="1993"/>
                  <a:pt x="246" y="1965"/>
                </a:cubicBezTo>
                <a:close/>
                <a:moveTo>
                  <a:pt x="1591" y="3013"/>
                </a:moveTo>
                <a:cubicBezTo>
                  <a:pt x="1605" y="3019"/>
                  <a:pt x="1614" y="3017"/>
                  <a:pt x="1613" y="3000"/>
                </a:cubicBezTo>
                <a:cubicBezTo>
                  <a:pt x="1613" y="2989"/>
                  <a:pt x="1613" y="2978"/>
                  <a:pt x="1611" y="2968"/>
                </a:cubicBezTo>
                <a:cubicBezTo>
                  <a:pt x="1605" y="2932"/>
                  <a:pt x="1578" y="2903"/>
                  <a:pt x="1548" y="2899"/>
                </a:cubicBezTo>
                <a:cubicBezTo>
                  <a:pt x="1548" y="2912"/>
                  <a:pt x="1549" y="2924"/>
                  <a:pt x="1564" y="2931"/>
                </a:cubicBezTo>
                <a:cubicBezTo>
                  <a:pt x="1581" y="2939"/>
                  <a:pt x="1589" y="2956"/>
                  <a:pt x="1591" y="2975"/>
                </a:cubicBezTo>
                <a:cubicBezTo>
                  <a:pt x="1592" y="2987"/>
                  <a:pt x="1591" y="3000"/>
                  <a:pt x="1591" y="3013"/>
                </a:cubicBezTo>
                <a:close/>
                <a:moveTo>
                  <a:pt x="1115" y="679"/>
                </a:moveTo>
                <a:cubicBezTo>
                  <a:pt x="1129" y="717"/>
                  <a:pt x="1120" y="747"/>
                  <a:pt x="1087" y="770"/>
                </a:cubicBezTo>
                <a:cubicBezTo>
                  <a:pt x="1120" y="777"/>
                  <a:pt x="1143" y="766"/>
                  <a:pt x="1151" y="742"/>
                </a:cubicBezTo>
                <a:cubicBezTo>
                  <a:pt x="1160" y="716"/>
                  <a:pt x="1148" y="693"/>
                  <a:pt x="1115" y="679"/>
                </a:cubicBezTo>
                <a:close/>
                <a:moveTo>
                  <a:pt x="211" y="2177"/>
                </a:moveTo>
                <a:cubicBezTo>
                  <a:pt x="199" y="2176"/>
                  <a:pt x="201" y="2186"/>
                  <a:pt x="202" y="2194"/>
                </a:cubicBezTo>
                <a:cubicBezTo>
                  <a:pt x="208" y="2235"/>
                  <a:pt x="213" y="2277"/>
                  <a:pt x="220" y="2318"/>
                </a:cubicBezTo>
                <a:cubicBezTo>
                  <a:pt x="222" y="2330"/>
                  <a:pt x="228" y="2342"/>
                  <a:pt x="231" y="2354"/>
                </a:cubicBezTo>
                <a:cubicBezTo>
                  <a:pt x="233" y="2355"/>
                  <a:pt x="236" y="2355"/>
                  <a:pt x="238" y="2355"/>
                </a:cubicBezTo>
                <a:cubicBezTo>
                  <a:pt x="240" y="2350"/>
                  <a:pt x="245" y="2345"/>
                  <a:pt x="244" y="2341"/>
                </a:cubicBezTo>
                <a:cubicBezTo>
                  <a:pt x="233" y="2287"/>
                  <a:pt x="222" y="2234"/>
                  <a:pt x="211" y="2177"/>
                </a:cubicBezTo>
                <a:close/>
                <a:moveTo>
                  <a:pt x="208" y="1954"/>
                </a:moveTo>
                <a:cubicBezTo>
                  <a:pt x="211" y="1956"/>
                  <a:pt x="214" y="1958"/>
                  <a:pt x="217" y="1959"/>
                </a:cubicBezTo>
                <a:cubicBezTo>
                  <a:pt x="220" y="1955"/>
                  <a:pt x="225" y="1950"/>
                  <a:pt x="227" y="1945"/>
                </a:cubicBezTo>
                <a:cubicBezTo>
                  <a:pt x="234" y="1908"/>
                  <a:pt x="241" y="1871"/>
                  <a:pt x="248" y="1835"/>
                </a:cubicBezTo>
                <a:cubicBezTo>
                  <a:pt x="252" y="1816"/>
                  <a:pt x="258" y="1797"/>
                  <a:pt x="262" y="1778"/>
                </a:cubicBezTo>
                <a:cubicBezTo>
                  <a:pt x="261" y="1777"/>
                  <a:pt x="259" y="1775"/>
                  <a:pt x="258" y="1774"/>
                </a:cubicBezTo>
                <a:cubicBezTo>
                  <a:pt x="254" y="1778"/>
                  <a:pt x="250" y="1780"/>
                  <a:pt x="248" y="1785"/>
                </a:cubicBezTo>
                <a:cubicBezTo>
                  <a:pt x="244" y="1795"/>
                  <a:pt x="241" y="1806"/>
                  <a:pt x="239" y="1817"/>
                </a:cubicBezTo>
                <a:cubicBezTo>
                  <a:pt x="228" y="1863"/>
                  <a:pt x="218" y="1909"/>
                  <a:pt x="208" y="1954"/>
                </a:cubicBezTo>
                <a:close/>
                <a:moveTo>
                  <a:pt x="1100" y="3040"/>
                </a:moveTo>
                <a:cubicBezTo>
                  <a:pt x="1143" y="3016"/>
                  <a:pt x="1149" y="2951"/>
                  <a:pt x="1110" y="2905"/>
                </a:cubicBezTo>
                <a:cubicBezTo>
                  <a:pt x="1108" y="2915"/>
                  <a:pt x="1104" y="2923"/>
                  <a:pt x="1106" y="2928"/>
                </a:cubicBezTo>
                <a:cubicBezTo>
                  <a:pt x="1122" y="2964"/>
                  <a:pt x="1120" y="2996"/>
                  <a:pt x="1088" y="3023"/>
                </a:cubicBezTo>
                <a:cubicBezTo>
                  <a:pt x="1093" y="3029"/>
                  <a:pt x="1096" y="3035"/>
                  <a:pt x="1100" y="3040"/>
                </a:cubicBezTo>
                <a:close/>
                <a:moveTo>
                  <a:pt x="889" y="3021"/>
                </a:moveTo>
                <a:cubicBezTo>
                  <a:pt x="891" y="3023"/>
                  <a:pt x="894" y="3025"/>
                  <a:pt x="896" y="3027"/>
                </a:cubicBezTo>
                <a:cubicBezTo>
                  <a:pt x="907" y="3019"/>
                  <a:pt x="919" y="3013"/>
                  <a:pt x="928" y="3004"/>
                </a:cubicBezTo>
                <a:cubicBezTo>
                  <a:pt x="946" y="2985"/>
                  <a:pt x="945" y="2960"/>
                  <a:pt x="941" y="2936"/>
                </a:cubicBezTo>
                <a:cubicBezTo>
                  <a:pt x="938" y="2918"/>
                  <a:pt x="935" y="2916"/>
                  <a:pt x="916" y="2924"/>
                </a:cubicBezTo>
                <a:cubicBezTo>
                  <a:pt x="916" y="2928"/>
                  <a:pt x="917" y="2932"/>
                  <a:pt x="918" y="2936"/>
                </a:cubicBezTo>
                <a:cubicBezTo>
                  <a:pt x="922" y="2961"/>
                  <a:pt x="920" y="2983"/>
                  <a:pt x="897" y="2999"/>
                </a:cubicBezTo>
                <a:cubicBezTo>
                  <a:pt x="892" y="3003"/>
                  <a:pt x="892" y="3013"/>
                  <a:pt x="889" y="3021"/>
                </a:cubicBezTo>
                <a:close/>
                <a:moveTo>
                  <a:pt x="1538" y="2784"/>
                </a:moveTo>
                <a:cubicBezTo>
                  <a:pt x="1544" y="2732"/>
                  <a:pt x="1520" y="2689"/>
                  <a:pt x="1481" y="2671"/>
                </a:cubicBezTo>
                <a:cubicBezTo>
                  <a:pt x="1465" y="2663"/>
                  <a:pt x="1463" y="2665"/>
                  <a:pt x="1459" y="2685"/>
                </a:cubicBezTo>
                <a:cubicBezTo>
                  <a:pt x="1493" y="2699"/>
                  <a:pt x="1515" y="2724"/>
                  <a:pt x="1522" y="2761"/>
                </a:cubicBezTo>
                <a:cubicBezTo>
                  <a:pt x="1523" y="2768"/>
                  <a:pt x="1531" y="2774"/>
                  <a:pt x="1538" y="2784"/>
                </a:cubicBezTo>
                <a:close/>
                <a:moveTo>
                  <a:pt x="1471" y="2614"/>
                </a:moveTo>
                <a:cubicBezTo>
                  <a:pt x="1471" y="2632"/>
                  <a:pt x="1480" y="2636"/>
                  <a:pt x="1495" y="2635"/>
                </a:cubicBezTo>
                <a:cubicBezTo>
                  <a:pt x="1523" y="2634"/>
                  <a:pt x="1539" y="2646"/>
                  <a:pt x="1540" y="2668"/>
                </a:cubicBezTo>
                <a:cubicBezTo>
                  <a:pt x="1541" y="2688"/>
                  <a:pt x="1553" y="2689"/>
                  <a:pt x="1567" y="2690"/>
                </a:cubicBezTo>
                <a:cubicBezTo>
                  <a:pt x="1573" y="2642"/>
                  <a:pt x="1529" y="2607"/>
                  <a:pt x="1471" y="2614"/>
                </a:cubicBezTo>
                <a:close/>
                <a:moveTo>
                  <a:pt x="1754" y="2777"/>
                </a:moveTo>
                <a:cubicBezTo>
                  <a:pt x="1756" y="2776"/>
                  <a:pt x="1759" y="2774"/>
                  <a:pt x="1761" y="2773"/>
                </a:cubicBezTo>
                <a:cubicBezTo>
                  <a:pt x="1760" y="2747"/>
                  <a:pt x="1752" y="2724"/>
                  <a:pt x="1729" y="2709"/>
                </a:cubicBezTo>
                <a:cubicBezTo>
                  <a:pt x="1711" y="2698"/>
                  <a:pt x="1692" y="2696"/>
                  <a:pt x="1673" y="2699"/>
                </a:cubicBezTo>
                <a:cubicBezTo>
                  <a:pt x="1672" y="2718"/>
                  <a:pt x="1678" y="2725"/>
                  <a:pt x="1695" y="2724"/>
                </a:cubicBezTo>
                <a:cubicBezTo>
                  <a:pt x="1715" y="2723"/>
                  <a:pt x="1728" y="2734"/>
                  <a:pt x="1736" y="2752"/>
                </a:cubicBezTo>
                <a:cubicBezTo>
                  <a:pt x="1740" y="2762"/>
                  <a:pt x="1748" y="2769"/>
                  <a:pt x="1754" y="2777"/>
                </a:cubicBezTo>
                <a:close/>
                <a:moveTo>
                  <a:pt x="417" y="1458"/>
                </a:moveTo>
                <a:cubicBezTo>
                  <a:pt x="399" y="1511"/>
                  <a:pt x="441" y="1563"/>
                  <a:pt x="499" y="1562"/>
                </a:cubicBezTo>
                <a:cubicBezTo>
                  <a:pt x="502" y="1550"/>
                  <a:pt x="497" y="1546"/>
                  <a:pt x="485" y="1543"/>
                </a:cubicBezTo>
                <a:cubicBezTo>
                  <a:pt x="446" y="1534"/>
                  <a:pt x="434" y="1518"/>
                  <a:pt x="435" y="1478"/>
                </a:cubicBezTo>
                <a:cubicBezTo>
                  <a:pt x="436" y="1463"/>
                  <a:pt x="431" y="1458"/>
                  <a:pt x="417" y="1458"/>
                </a:cubicBezTo>
                <a:close/>
                <a:moveTo>
                  <a:pt x="1370" y="3096"/>
                </a:moveTo>
                <a:cubicBezTo>
                  <a:pt x="1388" y="3104"/>
                  <a:pt x="1396" y="3097"/>
                  <a:pt x="1397" y="3080"/>
                </a:cubicBezTo>
                <a:cubicBezTo>
                  <a:pt x="1398" y="3072"/>
                  <a:pt x="1400" y="3064"/>
                  <a:pt x="1399" y="3055"/>
                </a:cubicBezTo>
                <a:cubicBezTo>
                  <a:pt x="1398" y="3024"/>
                  <a:pt x="1387" y="2998"/>
                  <a:pt x="1355" y="2977"/>
                </a:cubicBezTo>
                <a:cubicBezTo>
                  <a:pt x="1355" y="2988"/>
                  <a:pt x="1352" y="2998"/>
                  <a:pt x="1356" y="3002"/>
                </a:cubicBezTo>
                <a:cubicBezTo>
                  <a:pt x="1378" y="3031"/>
                  <a:pt x="1386" y="3061"/>
                  <a:pt x="1370" y="3096"/>
                </a:cubicBezTo>
                <a:close/>
                <a:moveTo>
                  <a:pt x="242" y="1767"/>
                </a:moveTo>
                <a:cubicBezTo>
                  <a:pt x="178" y="1781"/>
                  <a:pt x="98" y="1823"/>
                  <a:pt x="82" y="1852"/>
                </a:cubicBezTo>
                <a:cubicBezTo>
                  <a:pt x="90" y="1848"/>
                  <a:pt x="96" y="1844"/>
                  <a:pt x="102" y="1842"/>
                </a:cubicBezTo>
                <a:cubicBezTo>
                  <a:pt x="141" y="1826"/>
                  <a:pt x="180" y="1809"/>
                  <a:pt x="220" y="1795"/>
                </a:cubicBezTo>
                <a:cubicBezTo>
                  <a:pt x="235" y="1790"/>
                  <a:pt x="242" y="1784"/>
                  <a:pt x="242" y="1767"/>
                </a:cubicBezTo>
                <a:close/>
                <a:moveTo>
                  <a:pt x="1661" y="2736"/>
                </a:moveTo>
                <a:cubicBezTo>
                  <a:pt x="1671" y="2682"/>
                  <a:pt x="1619" y="2640"/>
                  <a:pt x="1572" y="2657"/>
                </a:cubicBezTo>
                <a:cubicBezTo>
                  <a:pt x="1571" y="2670"/>
                  <a:pt x="1578" y="2674"/>
                  <a:pt x="1591" y="2676"/>
                </a:cubicBezTo>
                <a:cubicBezTo>
                  <a:pt x="1617" y="2678"/>
                  <a:pt x="1636" y="2691"/>
                  <a:pt x="1645" y="2718"/>
                </a:cubicBezTo>
                <a:cubicBezTo>
                  <a:pt x="1648" y="2725"/>
                  <a:pt x="1655" y="2730"/>
                  <a:pt x="1661" y="2736"/>
                </a:cubicBezTo>
                <a:close/>
                <a:moveTo>
                  <a:pt x="969" y="1159"/>
                </a:moveTo>
                <a:cubicBezTo>
                  <a:pt x="996" y="1189"/>
                  <a:pt x="1036" y="1191"/>
                  <a:pt x="1060" y="1166"/>
                </a:cubicBezTo>
                <a:cubicBezTo>
                  <a:pt x="1072" y="1153"/>
                  <a:pt x="1076" y="1134"/>
                  <a:pt x="1065" y="1124"/>
                </a:cubicBezTo>
                <a:cubicBezTo>
                  <a:pt x="1060" y="1119"/>
                  <a:pt x="1049" y="1120"/>
                  <a:pt x="1040" y="1119"/>
                </a:cubicBezTo>
                <a:cubicBezTo>
                  <a:pt x="1039" y="1127"/>
                  <a:pt x="1037" y="1135"/>
                  <a:pt x="1037" y="1143"/>
                </a:cubicBezTo>
                <a:cubicBezTo>
                  <a:pt x="1037" y="1146"/>
                  <a:pt x="1042" y="1150"/>
                  <a:pt x="1045" y="1154"/>
                </a:cubicBezTo>
                <a:cubicBezTo>
                  <a:pt x="1021" y="1170"/>
                  <a:pt x="997" y="1166"/>
                  <a:pt x="969" y="1159"/>
                </a:cubicBezTo>
                <a:close/>
                <a:moveTo>
                  <a:pt x="674" y="2898"/>
                </a:moveTo>
                <a:cubicBezTo>
                  <a:pt x="668" y="2940"/>
                  <a:pt x="665" y="2948"/>
                  <a:pt x="646" y="2961"/>
                </a:cubicBezTo>
                <a:cubicBezTo>
                  <a:pt x="633" y="2970"/>
                  <a:pt x="635" y="2979"/>
                  <a:pt x="640" y="2989"/>
                </a:cubicBezTo>
                <a:cubicBezTo>
                  <a:pt x="670" y="2983"/>
                  <a:pt x="690" y="2961"/>
                  <a:pt x="697" y="2927"/>
                </a:cubicBezTo>
                <a:cubicBezTo>
                  <a:pt x="702" y="2902"/>
                  <a:pt x="701" y="2902"/>
                  <a:pt x="674" y="2898"/>
                </a:cubicBezTo>
                <a:close/>
                <a:moveTo>
                  <a:pt x="195" y="2103"/>
                </a:moveTo>
                <a:cubicBezTo>
                  <a:pt x="196" y="2103"/>
                  <a:pt x="197" y="2103"/>
                  <a:pt x="198" y="2103"/>
                </a:cubicBezTo>
                <a:cubicBezTo>
                  <a:pt x="198" y="2118"/>
                  <a:pt x="197" y="2133"/>
                  <a:pt x="198" y="2148"/>
                </a:cubicBezTo>
                <a:cubicBezTo>
                  <a:pt x="199" y="2153"/>
                  <a:pt x="204" y="2157"/>
                  <a:pt x="206" y="2161"/>
                </a:cubicBezTo>
                <a:cubicBezTo>
                  <a:pt x="209" y="2156"/>
                  <a:pt x="212" y="2152"/>
                  <a:pt x="213" y="2147"/>
                </a:cubicBezTo>
                <a:cubicBezTo>
                  <a:pt x="216" y="2095"/>
                  <a:pt x="218" y="2043"/>
                  <a:pt x="220" y="1992"/>
                </a:cubicBezTo>
                <a:cubicBezTo>
                  <a:pt x="221" y="1987"/>
                  <a:pt x="217" y="1982"/>
                  <a:pt x="216" y="1977"/>
                </a:cubicBezTo>
                <a:cubicBezTo>
                  <a:pt x="213" y="1981"/>
                  <a:pt x="208" y="1985"/>
                  <a:pt x="207" y="1990"/>
                </a:cubicBezTo>
                <a:cubicBezTo>
                  <a:pt x="203" y="2027"/>
                  <a:pt x="199" y="2065"/>
                  <a:pt x="195" y="2103"/>
                </a:cubicBezTo>
                <a:close/>
                <a:moveTo>
                  <a:pt x="88" y="1871"/>
                </a:moveTo>
                <a:cubicBezTo>
                  <a:pt x="89" y="1873"/>
                  <a:pt x="89" y="1874"/>
                  <a:pt x="90" y="1875"/>
                </a:cubicBezTo>
                <a:cubicBezTo>
                  <a:pt x="95" y="1873"/>
                  <a:pt x="101" y="1870"/>
                  <a:pt x="106" y="1868"/>
                </a:cubicBezTo>
                <a:cubicBezTo>
                  <a:pt x="140" y="1856"/>
                  <a:pt x="174" y="1842"/>
                  <a:pt x="209" y="1832"/>
                </a:cubicBezTo>
                <a:cubicBezTo>
                  <a:pt x="224" y="1827"/>
                  <a:pt x="229" y="1821"/>
                  <a:pt x="229" y="1805"/>
                </a:cubicBezTo>
                <a:cubicBezTo>
                  <a:pt x="177" y="1819"/>
                  <a:pt x="126" y="1832"/>
                  <a:pt x="88" y="1871"/>
                </a:cubicBezTo>
                <a:close/>
                <a:moveTo>
                  <a:pt x="1417" y="1871"/>
                </a:moveTo>
                <a:cubicBezTo>
                  <a:pt x="1365" y="1894"/>
                  <a:pt x="1315" y="1895"/>
                  <a:pt x="1260" y="1873"/>
                </a:cubicBezTo>
                <a:cubicBezTo>
                  <a:pt x="1302" y="1918"/>
                  <a:pt x="1394" y="1923"/>
                  <a:pt x="1417" y="1871"/>
                </a:cubicBezTo>
                <a:close/>
                <a:moveTo>
                  <a:pt x="222" y="1159"/>
                </a:moveTo>
                <a:cubicBezTo>
                  <a:pt x="212" y="1181"/>
                  <a:pt x="215" y="1197"/>
                  <a:pt x="229" y="1213"/>
                </a:cubicBezTo>
                <a:cubicBezTo>
                  <a:pt x="251" y="1239"/>
                  <a:pt x="274" y="1265"/>
                  <a:pt x="295" y="1290"/>
                </a:cubicBezTo>
                <a:cubicBezTo>
                  <a:pt x="303" y="1270"/>
                  <a:pt x="296" y="1244"/>
                  <a:pt x="273" y="1229"/>
                </a:cubicBezTo>
                <a:cubicBezTo>
                  <a:pt x="248" y="1213"/>
                  <a:pt x="228" y="1193"/>
                  <a:pt x="222" y="1159"/>
                </a:cubicBezTo>
                <a:close/>
                <a:moveTo>
                  <a:pt x="1046" y="1077"/>
                </a:moveTo>
                <a:cubicBezTo>
                  <a:pt x="1046" y="1079"/>
                  <a:pt x="1047" y="1081"/>
                  <a:pt x="1047" y="1083"/>
                </a:cubicBezTo>
                <a:cubicBezTo>
                  <a:pt x="1062" y="1079"/>
                  <a:pt x="1078" y="1078"/>
                  <a:pt x="1092" y="1072"/>
                </a:cubicBezTo>
                <a:cubicBezTo>
                  <a:pt x="1116" y="1062"/>
                  <a:pt x="1123" y="1029"/>
                  <a:pt x="1106" y="1011"/>
                </a:cubicBezTo>
                <a:cubicBezTo>
                  <a:pt x="1100" y="1004"/>
                  <a:pt x="1088" y="1002"/>
                  <a:pt x="1079" y="1001"/>
                </a:cubicBezTo>
                <a:cubicBezTo>
                  <a:pt x="1075" y="1001"/>
                  <a:pt x="1069" y="1009"/>
                  <a:pt x="1064" y="1013"/>
                </a:cubicBezTo>
                <a:cubicBezTo>
                  <a:pt x="1069" y="1018"/>
                  <a:pt x="1073" y="1023"/>
                  <a:pt x="1078" y="1028"/>
                </a:cubicBezTo>
                <a:cubicBezTo>
                  <a:pt x="1083" y="1032"/>
                  <a:pt x="1094" y="1036"/>
                  <a:pt x="1093" y="1038"/>
                </a:cubicBezTo>
                <a:cubicBezTo>
                  <a:pt x="1091" y="1046"/>
                  <a:pt x="1087" y="1056"/>
                  <a:pt x="1081" y="1060"/>
                </a:cubicBezTo>
                <a:cubicBezTo>
                  <a:pt x="1071" y="1068"/>
                  <a:pt x="1058" y="1072"/>
                  <a:pt x="1046" y="1077"/>
                </a:cubicBezTo>
                <a:close/>
                <a:moveTo>
                  <a:pt x="307" y="1614"/>
                </a:moveTo>
                <a:cubicBezTo>
                  <a:pt x="275" y="1599"/>
                  <a:pt x="257" y="1576"/>
                  <a:pt x="252" y="1542"/>
                </a:cubicBezTo>
                <a:cubicBezTo>
                  <a:pt x="250" y="1526"/>
                  <a:pt x="243" y="1526"/>
                  <a:pt x="231" y="1531"/>
                </a:cubicBezTo>
                <a:cubicBezTo>
                  <a:pt x="231" y="1577"/>
                  <a:pt x="256" y="1614"/>
                  <a:pt x="298" y="1629"/>
                </a:cubicBezTo>
                <a:cubicBezTo>
                  <a:pt x="300" y="1624"/>
                  <a:pt x="303" y="1620"/>
                  <a:pt x="307" y="1614"/>
                </a:cubicBezTo>
                <a:close/>
                <a:moveTo>
                  <a:pt x="617" y="1037"/>
                </a:moveTo>
                <a:cubicBezTo>
                  <a:pt x="562" y="1003"/>
                  <a:pt x="469" y="1011"/>
                  <a:pt x="430" y="1059"/>
                </a:cubicBezTo>
                <a:cubicBezTo>
                  <a:pt x="492" y="1031"/>
                  <a:pt x="553" y="1025"/>
                  <a:pt x="617" y="1037"/>
                </a:cubicBezTo>
                <a:close/>
                <a:moveTo>
                  <a:pt x="747" y="970"/>
                </a:moveTo>
                <a:cubicBezTo>
                  <a:pt x="694" y="976"/>
                  <a:pt x="693" y="975"/>
                  <a:pt x="658" y="926"/>
                </a:cubicBezTo>
                <a:cubicBezTo>
                  <a:pt x="648" y="950"/>
                  <a:pt x="657" y="975"/>
                  <a:pt x="680" y="990"/>
                </a:cubicBezTo>
                <a:cubicBezTo>
                  <a:pt x="701" y="1003"/>
                  <a:pt x="725" y="997"/>
                  <a:pt x="747" y="970"/>
                </a:cubicBezTo>
                <a:close/>
                <a:moveTo>
                  <a:pt x="962" y="2318"/>
                </a:moveTo>
                <a:cubicBezTo>
                  <a:pt x="919" y="2326"/>
                  <a:pt x="889" y="2309"/>
                  <a:pt x="866" y="2275"/>
                </a:cubicBezTo>
                <a:cubicBezTo>
                  <a:pt x="863" y="2270"/>
                  <a:pt x="853" y="2270"/>
                  <a:pt x="843" y="2266"/>
                </a:cubicBezTo>
                <a:cubicBezTo>
                  <a:pt x="861" y="2315"/>
                  <a:pt x="939" y="2357"/>
                  <a:pt x="964" y="2335"/>
                </a:cubicBezTo>
                <a:cubicBezTo>
                  <a:pt x="963" y="2331"/>
                  <a:pt x="963" y="2326"/>
                  <a:pt x="962" y="2318"/>
                </a:cubicBezTo>
                <a:close/>
                <a:moveTo>
                  <a:pt x="939" y="2608"/>
                </a:moveTo>
                <a:cubicBezTo>
                  <a:pt x="929" y="2593"/>
                  <a:pt x="928" y="2592"/>
                  <a:pt x="915" y="2601"/>
                </a:cubicBezTo>
                <a:cubicBezTo>
                  <a:pt x="888" y="2619"/>
                  <a:pt x="860" y="2623"/>
                  <a:pt x="830" y="2610"/>
                </a:cubicBezTo>
                <a:cubicBezTo>
                  <a:pt x="823" y="2607"/>
                  <a:pt x="814" y="2608"/>
                  <a:pt x="806" y="2607"/>
                </a:cubicBezTo>
                <a:cubicBezTo>
                  <a:pt x="847" y="2644"/>
                  <a:pt x="906" y="2643"/>
                  <a:pt x="939" y="2608"/>
                </a:cubicBezTo>
                <a:close/>
                <a:moveTo>
                  <a:pt x="1396" y="2714"/>
                </a:moveTo>
                <a:cubicBezTo>
                  <a:pt x="1348" y="2747"/>
                  <a:pt x="1303" y="2776"/>
                  <a:pt x="1259" y="2807"/>
                </a:cubicBezTo>
                <a:cubicBezTo>
                  <a:pt x="1255" y="2809"/>
                  <a:pt x="1256" y="2816"/>
                  <a:pt x="1254" y="2822"/>
                </a:cubicBezTo>
                <a:cubicBezTo>
                  <a:pt x="1256" y="2822"/>
                  <a:pt x="1258" y="2823"/>
                  <a:pt x="1260" y="2824"/>
                </a:cubicBezTo>
                <a:cubicBezTo>
                  <a:pt x="1310" y="2795"/>
                  <a:pt x="1358" y="2764"/>
                  <a:pt x="1396" y="2714"/>
                </a:cubicBezTo>
                <a:close/>
                <a:moveTo>
                  <a:pt x="385" y="1357"/>
                </a:moveTo>
                <a:cubicBezTo>
                  <a:pt x="378" y="1386"/>
                  <a:pt x="383" y="1412"/>
                  <a:pt x="405" y="1433"/>
                </a:cubicBezTo>
                <a:cubicBezTo>
                  <a:pt x="426" y="1452"/>
                  <a:pt x="464" y="1461"/>
                  <a:pt x="488" y="1451"/>
                </a:cubicBezTo>
                <a:cubicBezTo>
                  <a:pt x="435" y="1439"/>
                  <a:pt x="398" y="1412"/>
                  <a:pt x="385" y="1357"/>
                </a:cubicBezTo>
                <a:close/>
                <a:moveTo>
                  <a:pt x="317" y="1404"/>
                </a:moveTo>
                <a:cubicBezTo>
                  <a:pt x="311" y="1408"/>
                  <a:pt x="307" y="1412"/>
                  <a:pt x="303" y="1415"/>
                </a:cubicBezTo>
                <a:cubicBezTo>
                  <a:pt x="325" y="1452"/>
                  <a:pt x="370" y="1467"/>
                  <a:pt x="406" y="1447"/>
                </a:cubicBezTo>
                <a:cubicBezTo>
                  <a:pt x="398" y="1442"/>
                  <a:pt x="392" y="1435"/>
                  <a:pt x="385" y="1434"/>
                </a:cubicBezTo>
                <a:cubicBezTo>
                  <a:pt x="359" y="1432"/>
                  <a:pt x="335" y="1426"/>
                  <a:pt x="317" y="1404"/>
                </a:cubicBezTo>
                <a:close/>
                <a:moveTo>
                  <a:pt x="1502" y="126"/>
                </a:moveTo>
                <a:cubicBezTo>
                  <a:pt x="1545" y="124"/>
                  <a:pt x="1568" y="96"/>
                  <a:pt x="1594" y="67"/>
                </a:cubicBezTo>
                <a:cubicBezTo>
                  <a:pt x="1558" y="63"/>
                  <a:pt x="1517" y="89"/>
                  <a:pt x="1502" y="126"/>
                </a:cubicBezTo>
                <a:close/>
                <a:moveTo>
                  <a:pt x="961" y="945"/>
                </a:moveTo>
                <a:cubicBezTo>
                  <a:pt x="983" y="968"/>
                  <a:pt x="1012" y="972"/>
                  <a:pt x="1032" y="957"/>
                </a:cubicBezTo>
                <a:cubicBezTo>
                  <a:pt x="1049" y="944"/>
                  <a:pt x="1051" y="920"/>
                  <a:pt x="1038" y="898"/>
                </a:cubicBezTo>
                <a:cubicBezTo>
                  <a:pt x="1021" y="936"/>
                  <a:pt x="1021" y="936"/>
                  <a:pt x="961" y="945"/>
                </a:cubicBezTo>
                <a:close/>
                <a:moveTo>
                  <a:pt x="240" y="2221"/>
                </a:moveTo>
                <a:cubicBezTo>
                  <a:pt x="229" y="2239"/>
                  <a:pt x="236" y="2250"/>
                  <a:pt x="251" y="2258"/>
                </a:cubicBezTo>
                <a:cubicBezTo>
                  <a:pt x="261" y="2263"/>
                  <a:pt x="271" y="2269"/>
                  <a:pt x="282" y="2271"/>
                </a:cubicBezTo>
                <a:cubicBezTo>
                  <a:pt x="303" y="2276"/>
                  <a:pt x="323" y="2273"/>
                  <a:pt x="342" y="2253"/>
                </a:cubicBezTo>
                <a:cubicBezTo>
                  <a:pt x="330" y="2251"/>
                  <a:pt x="321" y="2246"/>
                  <a:pt x="312" y="2248"/>
                </a:cubicBezTo>
                <a:cubicBezTo>
                  <a:pt x="283" y="2254"/>
                  <a:pt x="258" y="2249"/>
                  <a:pt x="240" y="2221"/>
                </a:cubicBezTo>
                <a:close/>
                <a:moveTo>
                  <a:pt x="197" y="1969"/>
                </a:moveTo>
                <a:cubicBezTo>
                  <a:pt x="195" y="1967"/>
                  <a:pt x="193" y="1965"/>
                  <a:pt x="191" y="1964"/>
                </a:cubicBezTo>
                <a:cubicBezTo>
                  <a:pt x="145" y="1973"/>
                  <a:pt x="101" y="1988"/>
                  <a:pt x="71" y="2028"/>
                </a:cubicBezTo>
                <a:cubicBezTo>
                  <a:pt x="109" y="2013"/>
                  <a:pt x="147" y="1999"/>
                  <a:pt x="184" y="1983"/>
                </a:cubicBezTo>
                <a:cubicBezTo>
                  <a:pt x="189" y="1981"/>
                  <a:pt x="192" y="1974"/>
                  <a:pt x="197" y="1969"/>
                </a:cubicBezTo>
                <a:close/>
                <a:moveTo>
                  <a:pt x="257" y="1759"/>
                </a:moveTo>
                <a:cubicBezTo>
                  <a:pt x="258" y="1760"/>
                  <a:pt x="259" y="1762"/>
                  <a:pt x="261" y="1764"/>
                </a:cubicBezTo>
                <a:cubicBezTo>
                  <a:pt x="266" y="1761"/>
                  <a:pt x="273" y="1760"/>
                  <a:pt x="275" y="1756"/>
                </a:cubicBezTo>
                <a:cubicBezTo>
                  <a:pt x="292" y="1717"/>
                  <a:pt x="308" y="1678"/>
                  <a:pt x="324" y="1639"/>
                </a:cubicBezTo>
                <a:cubicBezTo>
                  <a:pt x="323" y="1638"/>
                  <a:pt x="322" y="1636"/>
                  <a:pt x="320" y="1634"/>
                </a:cubicBezTo>
                <a:cubicBezTo>
                  <a:pt x="315" y="1637"/>
                  <a:pt x="309" y="1638"/>
                  <a:pt x="306" y="1642"/>
                </a:cubicBezTo>
                <a:cubicBezTo>
                  <a:pt x="301" y="1648"/>
                  <a:pt x="300" y="1656"/>
                  <a:pt x="297" y="1663"/>
                </a:cubicBezTo>
                <a:cubicBezTo>
                  <a:pt x="283" y="1695"/>
                  <a:pt x="270" y="1727"/>
                  <a:pt x="257" y="1759"/>
                </a:cubicBezTo>
                <a:close/>
                <a:moveTo>
                  <a:pt x="197" y="1995"/>
                </a:moveTo>
                <a:cubicBezTo>
                  <a:pt x="147" y="1999"/>
                  <a:pt x="83" y="2035"/>
                  <a:pt x="74" y="2058"/>
                </a:cubicBezTo>
                <a:cubicBezTo>
                  <a:pt x="109" y="2045"/>
                  <a:pt x="145" y="2031"/>
                  <a:pt x="181" y="2016"/>
                </a:cubicBezTo>
                <a:cubicBezTo>
                  <a:pt x="187" y="2013"/>
                  <a:pt x="190" y="2004"/>
                  <a:pt x="197" y="1995"/>
                </a:cubicBezTo>
                <a:close/>
                <a:moveTo>
                  <a:pt x="76" y="2092"/>
                </a:moveTo>
                <a:cubicBezTo>
                  <a:pt x="109" y="2079"/>
                  <a:pt x="139" y="2065"/>
                  <a:pt x="171" y="2055"/>
                </a:cubicBezTo>
                <a:cubicBezTo>
                  <a:pt x="186" y="2049"/>
                  <a:pt x="192" y="2043"/>
                  <a:pt x="186" y="2026"/>
                </a:cubicBezTo>
                <a:cubicBezTo>
                  <a:pt x="143" y="2039"/>
                  <a:pt x="104" y="2054"/>
                  <a:pt x="76" y="2092"/>
                </a:cubicBezTo>
                <a:close/>
                <a:moveTo>
                  <a:pt x="1247" y="1922"/>
                </a:moveTo>
                <a:cubicBezTo>
                  <a:pt x="1285" y="1966"/>
                  <a:pt x="1346" y="1969"/>
                  <a:pt x="1374" y="1929"/>
                </a:cubicBezTo>
                <a:cubicBezTo>
                  <a:pt x="1330" y="1938"/>
                  <a:pt x="1288" y="1939"/>
                  <a:pt x="1247" y="1922"/>
                </a:cubicBezTo>
                <a:close/>
                <a:moveTo>
                  <a:pt x="976" y="1995"/>
                </a:moveTo>
                <a:cubicBezTo>
                  <a:pt x="1002" y="2013"/>
                  <a:pt x="1024" y="2029"/>
                  <a:pt x="1046" y="2043"/>
                </a:cubicBezTo>
                <a:cubicBezTo>
                  <a:pt x="1057" y="2049"/>
                  <a:pt x="1066" y="2046"/>
                  <a:pt x="1066" y="2034"/>
                </a:cubicBezTo>
                <a:cubicBezTo>
                  <a:pt x="1042" y="2015"/>
                  <a:pt x="1020" y="1997"/>
                  <a:pt x="995" y="1977"/>
                </a:cubicBezTo>
                <a:cubicBezTo>
                  <a:pt x="992" y="1980"/>
                  <a:pt x="987" y="1985"/>
                  <a:pt x="976" y="1995"/>
                </a:cubicBezTo>
                <a:close/>
                <a:moveTo>
                  <a:pt x="1160" y="2874"/>
                </a:moveTo>
                <a:cubicBezTo>
                  <a:pt x="1160" y="2903"/>
                  <a:pt x="1167" y="2934"/>
                  <a:pt x="1145" y="2958"/>
                </a:cubicBezTo>
                <a:cubicBezTo>
                  <a:pt x="1159" y="2969"/>
                  <a:pt x="1169" y="2967"/>
                  <a:pt x="1173" y="2951"/>
                </a:cubicBezTo>
                <a:cubicBezTo>
                  <a:pt x="1177" y="2932"/>
                  <a:pt x="1182" y="2912"/>
                  <a:pt x="1184" y="2892"/>
                </a:cubicBezTo>
                <a:cubicBezTo>
                  <a:pt x="1186" y="2879"/>
                  <a:pt x="1179" y="2870"/>
                  <a:pt x="1160" y="2874"/>
                </a:cubicBezTo>
                <a:close/>
                <a:moveTo>
                  <a:pt x="1221" y="601"/>
                </a:moveTo>
                <a:cubicBezTo>
                  <a:pt x="1194" y="624"/>
                  <a:pt x="1187" y="677"/>
                  <a:pt x="1208" y="705"/>
                </a:cubicBezTo>
                <a:cubicBezTo>
                  <a:pt x="1223" y="671"/>
                  <a:pt x="1233" y="638"/>
                  <a:pt x="1221" y="601"/>
                </a:cubicBezTo>
                <a:close/>
                <a:moveTo>
                  <a:pt x="1469" y="2955"/>
                </a:moveTo>
                <a:cubicBezTo>
                  <a:pt x="1472" y="2964"/>
                  <a:pt x="1472" y="2974"/>
                  <a:pt x="1477" y="2978"/>
                </a:cubicBezTo>
                <a:cubicBezTo>
                  <a:pt x="1506" y="2999"/>
                  <a:pt x="1510" y="3026"/>
                  <a:pt x="1492" y="3062"/>
                </a:cubicBezTo>
                <a:cubicBezTo>
                  <a:pt x="1501" y="3060"/>
                  <a:pt x="1509" y="3060"/>
                  <a:pt x="1510" y="3057"/>
                </a:cubicBezTo>
                <a:cubicBezTo>
                  <a:pt x="1529" y="3021"/>
                  <a:pt x="1522" y="2971"/>
                  <a:pt x="1469" y="2955"/>
                </a:cubicBezTo>
                <a:close/>
                <a:moveTo>
                  <a:pt x="1105" y="3048"/>
                </a:moveTo>
                <a:cubicBezTo>
                  <a:pt x="1102" y="3061"/>
                  <a:pt x="1097" y="3070"/>
                  <a:pt x="1097" y="3079"/>
                </a:cubicBezTo>
                <a:cubicBezTo>
                  <a:pt x="1099" y="3096"/>
                  <a:pt x="1104" y="3113"/>
                  <a:pt x="1108" y="3133"/>
                </a:cubicBezTo>
                <a:cubicBezTo>
                  <a:pt x="1113" y="3133"/>
                  <a:pt x="1122" y="3133"/>
                  <a:pt x="1133" y="3134"/>
                </a:cubicBezTo>
                <a:cubicBezTo>
                  <a:pt x="1132" y="3103"/>
                  <a:pt x="1131" y="3075"/>
                  <a:pt x="1105" y="3048"/>
                </a:cubicBezTo>
                <a:close/>
                <a:moveTo>
                  <a:pt x="972" y="403"/>
                </a:moveTo>
                <a:cubicBezTo>
                  <a:pt x="977" y="428"/>
                  <a:pt x="982" y="452"/>
                  <a:pt x="987" y="477"/>
                </a:cubicBezTo>
                <a:cubicBezTo>
                  <a:pt x="994" y="474"/>
                  <a:pt x="1004" y="471"/>
                  <a:pt x="1012" y="468"/>
                </a:cubicBezTo>
                <a:cubicBezTo>
                  <a:pt x="1009" y="457"/>
                  <a:pt x="1006" y="448"/>
                  <a:pt x="1005" y="439"/>
                </a:cubicBezTo>
                <a:cubicBezTo>
                  <a:pt x="1005" y="429"/>
                  <a:pt x="1008" y="420"/>
                  <a:pt x="1010" y="409"/>
                </a:cubicBezTo>
                <a:cubicBezTo>
                  <a:pt x="997" y="407"/>
                  <a:pt x="984" y="405"/>
                  <a:pt x="972" y="403"/>
                </a:cubicBezTo>
                <a:close/>
                <a:moveTo>
                  <a:pt x="218" y="2336"/>
                </a:moveTo>
                <a:cubicBezTo>
                  <a:pt x="174" y="2345"/>
                  <a:pt x="135" y="2383"/>
                  <a:pt x="134" y="2411"/>
                </a:cubicBezTo>
                <a:cubicBezTo>
                  <a:pt x="160" y="2393"/>
                  <a:pt x="187" y="2374"/>
                  <a:pt x="214" y="2355"/>
                </a:cubicBezTo>
                <a:cubicBezTo>
                  <a:pt x="218" y="2352"/>
                  <a:pt x="217" y="2344"/>
                  <a:pt x="218" y="2336"/>
                </a:cubicBezTo>
                <a:close/>
                <a:moveTo>
                  <a:pt x="1677" y="2403"/>
                </a:moveTo>
                <a:cubicBezTo>
                  <a:pt x="1674" y="2453"/>
                  <a:pt x="1660" y="2499"/>
                  <a:pt x="1621" y="2539"/>
                </a:cubicBezTo>
                <a:cubicBezTo>
                  <a:pt x="1673" y="2521"/>
                  <a:pt x="1693" y="2471"/>
                  <a:pt x="1677" y="2403"/>
                </a:cubicBezTo>
                <a:close/>
                <a:moveTo>
                  <a:pt x="836" y="1016"/>
                </a:moveTo>
                <a:cubicBezTo>
                  <a:pt x="828" y="1047"/>
                  <a:pt x="827" y="1048"/>
                  <a:pt x="799" y="1038"/>
                </a:cubicBezTo>
                <a:cubicBezTo>
                  <a:pt x="796" y="1057"/>
                  <a:pt x="801" y="1067"/>
                  <a:pt x="814" y="1070"/>
                </a:cubicBezTo>
                <a:cubicBezTo>
                  <a:pt x="829" y="1074"/>
                  <a:pt x="851" y="1064"/>
                  <a:pt x="855" y="1051"/>
                </a:cubicBezTo>
                <a:cubicBezTo>
                  <a:pt x="860" y="1036"/>
                  <a:pt x="854" y="1024"/>
                  <a:pt x="836" y="1016"/>
                </a:cubicBezTo>
                <a:close/>
                <a:moveTo>
                  <a:pt x="145" y="2444"/>
                </a:moveTo>
                <a:cubicBezTo>
                  <a:pt x="172" y="2424"/>
                  <a:pt x="197" y="2406"/>
                  <a:pt x="222" y="2387"/>
                </a:cubicBezTo>
                <a:cubicBezTo>
                  <a:pt x="225" y="2384"/>
                  <a:pt x="224" y="2375"/>
                  <a:pt x="226" y="2365"/>
                </a:cubicBezTo>
                <a:cubicBezTo>
                  <a:pt x="184" y="2381"/>
                  <a:pt x="155" y="2402"/>
                  <a:pt x="145" y="2444"/>
                </a:cubicBezTo>
                <a:close/>
                <a:moveTo>
                  <a:pt x="1254" y="2838"/>
                </a:moveTo>
                <a:cubicBezTo>
                  <a:pt x="1242" y="2842"/>
                  <a:pt x="1240" y="2848"/>
                  <a:pt x="1246" y="2858"/>
                </a:cubicBezTo>
                <a:cubicBezTo>
                  <a:pt x="1259" y="2879"/>
                  <a:pt x="1263" y="2901"/>
                  <a:pt x="1257" y="2925"/>
                </a:cubicBezTo>
                <a:cubicBezTo>
                  <a:pt x="1255" y="2934"/>
                  <a:pt x="1258" y="2945"/>
                  <a:pt x="1259" y="2959"/>
                </a:cubicBezTo>
                <a:cubicBezTo>
                  <a:pt x="1284" y="2920"/>
                  <a:pt x="1281" y="2873"/>
                  <a:pt x="1254" y="2838"/>
                </a:cubicBezTo>
                <a:close/>
                <a:moveTo>
                  <a:pt x="906" y="2794"/>
                </a:moveTo>
                <a:cubicBezTo>
                  <a:pt x="902" y="2799"/>
                  <a:pt x="897" y="2804"/>
                  <a:pt x="895" y="2810"/>
                </a:cubicBezTo>
                <a:cubicBezTo>
                  <a:pt x="888" y="2837"/>
                  <a:pt x="873" y="2858"/>
                  <a:pt x="846" y="2870"/>
                </a:cubicBezTo>
                <a:cubicBezTo>
                  <a:pt x="843" y="2871"/>
                  <a:pt x="839" y="2873"/>
                  <a:pt x="835" y="2876"/>
                </a:cubicBezTo>
                <a:cubicBezTo>
                  <a:pt x="881" y="2886"/>
                  <a:pt x="915" y="2849"/>
                  <a:pt x="906" y="2794"/>
                </a:cubicBezTo>
                <a:close/>
                <a:moveTo>
                  <a:pt x="1652" y="2364"/>
                </a:moveTo>
                <a:cubicBezTo>
                  <a:pt x="1650" y="2389"/>
                  <a:pt x="1651" y="2418"/>
                  <a:pt x="1644" y="2445"/>
                </a:cubicBezTo>
                <a:cubicBezTo>
                  <a:pt x="1638" y="2472"/>
                  <a:pt x="1623" y="2497"/>
                  <a:pt x="1613" y="2521"/>
                </a:cubicBezTo>
                <a:cubicBezTo>
                  <a:pt x="1656" y="2500"/>
                  <a:pt x="1677" y="2417"/>
                  <a:pt x="1652" y="2364"/>
                </a:cubicBezTo>
                <a:close/>
                <a:moveTo>
                  <a:pt x="192" y="2209"/>
                </a:moveTo>
                <a:cubicBezTo>
                  <a:pt x="154" y="2215"/>
                  <a:pt x="118" y="2246"/>
                  <a:pt x="114" y="2273"/>
                </a:cubicBezTo>
                <a:cubicBezTo>
                  <a:pt x="135" y="2261"/>
                  <a:pt x="157" y="2246"/>
                  <a:pt x="181" y="2236"/>
                </a:cubicBezTo>
                <a:cubicBezTo>
                  <a:pt x="196" y="2229"/>
                  <a:pt x="197" y="2221"/>
                  <a:pt x="192" y="2209"/>
                </a:cubicBezTo>
                <a:close/>
                <a:moveTo>
                  <a:pt x="98" y="1918"/>
                </a:moveTo>
                <a:cubicBezTo>
                  <a:pt x="133" y="1910"/>
                  <a:pt x="167" y="1902"/>
                  <a:pt x="202" y="1892"/>
                </a:cubicBezTo>
                <a:cubicBezTo>
                  <a:pt x="207" y="1891"/>
                  <a:pt x="210" y="1880"/>
                  <a:pt x="215" y="1871"/>
                </a:cubicBezTo>
                <a:cubicBezTo>
                  <a:pt x="171" y="1875"/>
                  <a:pt x="119" y="1896"/>
                  <a:pt x="98" y="1918"/>
                </a:cubicBezTo>
                <a:close/>
                <a:moveTo>
                  <a:pt x="131" y="2369"/>
                </a:moveTo>
                <a:cubicBezTo>
                  <a:pt x="157" y="2354"/>
                  <a:pt x="183" y="2338"/>
                  <a:pt x="212" y="2321"/>
                </a:cubicBezTo>
                <a:cubicBezTo>
                  <a:pt x="211" y="2317"/>
                  <a:pt x="209" y="2311"/>
                  <a:pt x="207" y="2304"/>
                </a:cubicBezTo>
                <a:cubicBezTo>
                  <a:pt x="172" y="2310"/>
                  <a:pt x="136" y="2343"/>
                  <a:pt x="131" y="2369"/>
                </a:cubicBezTo>
                <a:close/>
                <a:moveTo>
                  <a:pt x="872" y="398"/>
                </a:moveTo>
                <a:cubicBezTo>
                  <a:pt x="858" y="374"/>
                  <a:pt x="836" y="366"/>
                  <a:pt x="812" y="375"/>
                </a:cubicBezTo>
                <a:cubicBezTo>
                  <a:pt x="792" y="383"/>
                  <a:pt x="784" y="398"/>
                  <a:pt x="788" y="418"/>
                </a:cubicBezTo>
                <a:cubicBezTo>
                  <a:pt x="822" y="391"/>
                  <a:pt x="823" y="391"/>
                  <a:pt x="872" y="398"/>
                </a:cubicBezTo>
                <a:close/>
                <a:moveTo>
                  <a:pt x="204" y="1902"/>
                </a:moveTo>
                <a:cubicBezTo>
                  <a:pt x="161" y="1909"/>
                  <a:pt x="121" y="1919"/>
                  <a:pt x="91" y="1950"/>
                </a:cubicBezTo>
                <a:cubicBezTo>
                  <a:pt x="123" y="1942"/>
                  <a:pt x="154" y="1932"/>
                  <a:pt x="187" y="1925"/>
                </a:cubicBezTo>
                <a:cubicBezTo>
                  <a:pt x="200" y="1923"/>
                  <a:pt x="206" y="1919"/>
                  <a:pt x="204" y="1902"/>
                </a:cubicBezTo>
                <a:close/>
                <a:moveTo>
                  <a:pt x="1001" y="1675"/>
                </a:moveTo>
                <a:cubicBezTo>
                  <a:pt x="991" y="1680"/>
                  <a:pt x="981" y="1689"/>
                  <a:pt x="973" y="1688"/>
                </a:cubicBezTo>
                <a:cubicBezTo>
                  <a:pt x="955" y="1686"/>
                  <a:pt x="968" y="1672"/>
                  <a:pt x="967" y="1663"/>
                </a:cubicBezTo>
                <a:cubicBezTo>
                  <a:pt x="949" y="1673"/>
                  <a:pt x="942" y="1689"/>
                  <a:pt x="951" y="1702"/>
                </a:cubicBezTo>
                <a:cubicBezTo>
                  <a:pt x="960" y="1717"/>
                  <a:pt x="981" y="1722"/>
                  <a:pt x="994" y="1712"/>
                </a:cubicBezTo>
                <a:cubicBezTo>
                  <a:pt x="1009" y="1702"/>
                  <a:pt x="1010" y="1687"/>
                  <a:pt x="1001" y="1675"/>
                </a:cubicBezTo>
                <a:close/>
                <a:moveTo>
                  <a:pt x="230" y="2394"/>
                </a:moveTo>
                <a:cubicBezTo>
                  <a:pt x="190" y="2416"/>
                  <a:pt x="166" y="2449"/>
                  <a:pt x="168" y="2476"/>
                </a:cubicBezTo>
                <a:cubicBezTo>
                  <a:pt x="187" y="2458"/>
                  <a:pt x="206" y="2438"/>
                  <a:pt x="227" y="2421"/>
                </a:cubicBezTo>
                <a:cubicBezTo>
                  <a:pt x="237" y="2412"/>
                  <a:pt x="237" y="2405"/>
                  <a:pt x="230" y="2394"/>
                </a:cubicBezTo>
                <a:close/>
                <a:moveTo>
                  <a:pt x="1013" y="2443"/>
                </a:moveTo>
                <a:cubicBezTo>
                  <a:pt x="1019" y="2454"/>
                  <a:pt x="1022" y="2467"/>
                  <a:pt x="1031" y="2475"/>
                </a:cubicBezTo>
                <a:cubicBezTo>
                  <a:pt x="1058" y="2501"/>
                  <a:pt x="1075" y="2532"/>
                  <a:pt x="1088" y="2566"/>
                </a:cubicBezTo>
                <a:cubicBezTo>
                  <a:pt x="1088" y="2567"/>
                  <a:pt x="1090" y="2566"/>
                  <a:pt x="1091" y="2567"/>
                </a:cubicBezTo>
                <a:cubicBezTo>
                  <a:pt x="1095" y="2532"/>
                  <a:pt x="1058" y="2470"/>
                  <a:pt x="1013" y="2443"/>
                </a:cubicBezTo>
                <a:close/>
                <a:moveTo>
                  <a:pt x="1224" y="3134"/>
                </a:moveTo>
                <a:cubicBezTo>
                  <a:pt x="1231" y="3128"/>
                  <a:pt x="1242" y="3123"/>
                  <a:pt x="1242" y="3116"/>
                </a:cubicBezTo>
                <a:cubicBezTo>
                  <a:pt x="1245" y="3093"/>
                  <a:pt x="1234" y="3075"/>
                  <a:pt x="1216" y="3053"/>
                </a:cubicBezTo>
                <a:cubicBezTo>
                  <a:pt x="1212" y="3066"/>
                  <a:pt x="1205" y="3075"/>
                  <a:pt x="1207" y="3083"/>
                </a:cubicBezTo>
                <a:cubicBezTo>
                  <a:pt x="1210" y="3099"/>
                  <a:pt x="1217" y="3115"/>
                  <a:pt x="1224" y="3134"/>
                </a:cubicBezTo>
                <a:close/>
                <a:moveTo>
                  <a:pt x="1410" y="2732"/>
                </a:moveTo>
                <a:cubicBezTo>
                  <a:pt x="1430" y="2750"/>
                  <a:pt x="1421" y="2786"/>
                  <a:pt x="1454" y="2801"/>
                </a:cubicBezTo>
                <a:cubicBezTo>
                  <a:pt x="1456" y="2774"/>
                  <a:pt x="1447" y="2754"/>
                  <a:pt x="1438" y="2734"/>
                </a:cubicBezTo>
                <a:cubicBezTo>
                  <a:pt x="1431" y="2718"/>
                  <a:pt x="1422" y="2719"/>
                  <a:pt x="1410" y="2732"/>
                </a:cubicBezTo>
                <a:close/>
                <a:moveTo>
                  <a:pt x="1118" y="2843"/>
                </a:moveTo>
                <a:cubicBezTo>
                  <a:pt x="1124" y="2839"/>
                  <a:pt x="1134" y="2837"/>
                  <a:pt x="1137" y="2831"/>
                </a:cubicBezTo>
                <a:cubicBezTo>
                  <a:pt x="1151" y="2808"/>
                  <a:pt x="1148" y="2782"/>
                  <a:pt x="1129" y="2763"/>
                </a:cubicBezTo>
                <a:cubicBezTo>
                  <a:pt x="1125" y="2773"/>
                  <a:pt x="1120" y="2782"/>
                  <a:pt x="1119" y="2790"/>
                </a:cubicBezTo>
                <a:cubicBezTo>
                  <a:pt x="1117" y="2806"/>
                  <a:pt x="1118" y="2822"/>
                  <a:pt x="1118" y="2843"/>
                </a:cubicBezTo>
                <a:close/>
                <a:moveTo>
                  <a:pt x="940" y="2105"/>
                </a:moveTo>
                <a:cubicBezTo>
                  <a:pt x="938" y="2107"/>
                  <a:pt x="937" y="2109"/>
                  <a:pt x="935" y="2111"/>
                </a:cubicBezTo>
                <a:cubicBezTo>
                  <a:pt x="948" y="2137"/>
                  <a:pt x="961" y="2164"/>
                  <a:pt x="990" y="2178"/>
                </a:cubicBezTo>
                <a:cubicBezTo>
                  <a:pt x="995" y="2181"/>
                  <a:pt x="1002" y="2179"/>
                  <a:pt x="1008" y="2179"/>
                </a:cubicBezTo>
                <a:cubicBezTo>
                  <a:pt x="1005" y="2174"/>
                  <a:pt x="1002" y="2169"/>
                  <a:pt x="999" y="2164"/>
                </a:cubicBezTo>
                <a:cubicBezTo>
                  <a:pt x="986" y="2149"/>
                  <a:pt x="973" y="2134"/>
                  <a:pt x="959" y="2119"/>
                </a:cubicBezTo>
                <a:cubicBezTo>
                  <a:pt x="954" y="2114"/>
                  <a:pt x="946" y="2110"/>
                  <a:pt x="940" y="2105"/>
                </a:cubicBezTo>
                <a:close/>
                <a:moveTo>
                  <a:pt x="112" y="2310"/>
                </a:moveTo>
                <a:cubicBezTo>
                  <a:pt x="140" y="2294"/>
                  <a:pt x="163" y="2279"/>
                  <a:pt x="188" y="2267"/>
                </a:cubicBezTo>
                <a:cubicBezTo>
                  <a:pt x="202" y="2260"/>
                  <a:pt x="202" y="2253"/>
                  <a:pt x="195" y="2240"/>
                </a:cubicBezTo>
                <a:cubicBezTo>
                  <a:pt x="163" y="2257"/>
                  <a:pt x="131" y="2273"/>
                  <a:pt x="112" y="2310"/>
                </a:cubicBezTo>
                <a:close/>
                <a:moveTo>
                  <a:pt x="84" y="2120"/>
                </a:moveTo>
                <a:cubicBezTo>
                  <a:pt x="117" y="2106"/>
                  <a:pt x="146" y="2094"/>
                  <a:pt x="175" y="2080"/>
                </a:cubicBezTo>
                <a:cubicBezTo>
                  <a:pt x="180" y="2078"/>
                  <a:pt x="183" y="2071"/>
                  <a:pt x="187" y="2066"/>
                </a:cubicBezTo>
                <a:cubicBezTo>
                  <a:pt x="186" y="2065"/>
                  <a:pt x="184" y="2063"/>
                  <a:pt x="182" y="2062"/>
                </a:cubicBezTo>
                <a:cubicBezTo>
                  <a:pt x="145" y="2071"/>
                  <a:pt x="109" y="2083"/>
                  <a:pt x="84" y="2120"/>
                </a:cubicBezTo>
                <a:close/>
                <a:moveTo>
                  <a:pt x="83" y="1982"/>
                </a:moveTo>
                <a:cubicBezTo>
                  <a:pt x="119" y="1972"/>
                  <a:pt x="153" y="1963"/>
                  <a:pt x="187" y="1953"/>
                </a:cubicBezTo>
                <a:cubicBezTo>
                  <a:pt x="192" y="1951"/>
                  <a:pt x="195" y="1945"/>
                  <a:pt x="200" y="1940"/>
                </a:cubicBezTo>
                <a:cubicBezTo>
                  <a:pt x="198" y="1939"/>
                  <a:pt x="197" y="1937"/>
                  <a:pt x="195" y="1935"/>
                </a:cubicBezTo>
                <a:cubicBezTo>
                  <a:pt x="155" y="1942"/>
                  <a:pt x="114" y="1949"/>
                  <a:pt x="83" y="1982"/>
                </a:cubicBezTo>
                <a:close/>
                <a:moveTo>
                  <a:pt x="705" y="2947"/>
                </a:moveTo>
                <a:cubicBezTo>
                  <a:pt x="702" y="2946"/>
                  <a:pt x="700" y="2946"/>
                  <a:pt x="697" y="2946"/>
                </a:cubicBezTo>
                <a:cubicBezTo>
                  <a:pt x="694" y="2963"/>
                  <a:pt x="690" y="2980"/>
                  <a:pt x="687" y="2997"/>
                </a:cubicBezTo>
                <a:cubicBezTo>
                  <a:pt x="684" y="3019"/>
                  <a:pt x="685" y="3019"/>
                  <a:pt x="709" y="3020"/>
                </a:cubicBezTo>
                <a:cubicBezTo>
                  <a:pt x="716" y="2995"/>
                  <a:pt x="719" y="2970"/>
                  <a:pt x="705" y="2947"/>
                </a:cubicBezTo>
                <a:close/>
                <a:moveTo>
                  <a:pt x="1291" y="666"/>
                </a:moveTo>
                <a:cubicBezTo>
                  <a:pt x="1282" y="704"/>
                  <a:pt x="1291" y="744"/>
                  <a:pt x="1310" y="755"/>
                </a:cubicBezTo>
                <a:cubicBezTo>
                  <a:pt x="1319" y="723"/>
                  <a:pt x="1314" y="695"/>
                  <a:pt x="1291" y="666"/>
                </a:cubicBezTo>
                <a:close/>
                <a:moveTo>
                  <a:pt x="1117" y="579"/>
                </a:moveTo>
                <a:cubicBezTo>
                  <a:pt x="1131" y="604"/>
                  <a:pt x="1136" y="630"/>
                  <a:pt x="1123" y="659"/>
                </a:cubicBezTo>
                <a:cubicBezTo>
                  <a:pt x="1145" y="653"/>
                  <a:pt x="1154" y="641"/>
                  <a:pt x="1155" y="623"/>
                </a:cubicBezTo>
                <a:cubicBezTo>
                  <a:pt x="1157" y="605"/>
                  <a:pt x="1143" y="588"/>
                  <a:pt x="1117" y="579"/>
                </a:cubicBezTo>
                <a:close/>
                <a:moveTo>
                  <a:pt x="618" y="2887"/>
                </a:moveTo>
                <a:cubicBezTo>
                  <a:pt x="602" y="2873"/>
                  <a:pt x="594" y="2874"/>
                  <a:pt x="584" y="2886"/>
                </a:cubicBezTo>
                <a:cubicBezTo>
                  <a:pt x="577" y="2894"/>
                  <a:pt x="569" y="2902"/>
                  <a:pt x="559" y="2908"/>
                </a:cubicBezTo>
                <a:cubicBezTo>
                  <a:pt x="546" y="2915"/>
                  <a:pt x="546" y="2923"/>
                  <a:pt x="557" y="2936"/>
                </a:cubicBezTo>
                <a:cubicBezTo>
                  <a:pt x="577" y="2920"/>
                  <a:pt x="597" y="2904"/>
                  <a:pt x="618" y="2887"/>
                </a:cubicBezTo>
                <a:close/>
                <a:moveTo>
                  <a:pt x="527" y="2700"/>
                </a:moveTo>
                <a:cubicBezTo>
                  <a:pt x="517" y="2698"/>
                  <a:pt x="508" y="2693"/>
                  <a:pt x="501" y="2695"/>
                </a:cubicBezTo>
                <a:cubicBezTo>
                  <a:pt x="484" y="2702"/>
                  <a:pt x="467" y="2711"/>
                  <a:pt x="447" y="2720"/>
                </a:cubicBezTo>
                <a:cubicBezTo>
                  <a:pt x="451" y="2724"/>
                  <a:pt x="457" y="2732"/>
                  <a:pt x="464" y="2733"/>
                </a:cubicBezTo>
                <a:cubicBezTo>
                  <a:pt x="488" y="2734"/>
                  <a:pt x="510" y="2726"/>
                  <a:pt x="527" y="2700"/>
                </a:cubicBezTo>
                <a:close/>
                <a:moveTo>
                  <a:pt x="928" y="2525"/>
                </a:moveTo>
                <a:cubicBezTo>
                  <a:pt x="901" y="2510"/>
                  <a:pt x="877" y="2497"/>
                  <a:pt x="852" y="2483"/>
                </a:cubicBezTo>
                <a:cubicBezTo>
                  <a:pt x="850" y="2485"/>
                  <a:pt x="844" y="2488"/>
                  <a:pt x="839" y="2492"/>
                </a:cubicBezTo>
                <a:cubicBezTo>
                  <a:pt x="839" y="2494"/>
                  <a:pt x="839" y="2496"/>
                  <a:pt x="839" y="2498"/>
                </a:cubicBezTo>
                <a:cubicBezTo>
                  <a:pt x="863" y="2510"/>
                  <a:pt x="887" y="2522"/>
                  <a:pt x="911" y="2533"/>
                </a:cubicBezTo>
                <a:cubicBezTo>
                  <a:pt x="920" y="2537"/>
                  <a:pt x="928" y="2535"/>
                  <a:pt x="928" y="2525"/>
                </a:cubicBezTo>
                <a:close/>
                <a:moveTo>
                  <a:pt x="1074" y="803"/>
                </a:moveTo>
                <a:cubicBezTo>
                  <a:pt x="1072" y="817"/>
                  <a:pt x="1073" y="831"/>
                  <a:pt x="1068" y="843"/>
                </a:cubicBezTo>
                <a:cubicBezTo>
                  <a:pt x="1063" y="854"/>
                  <a:pt x="1052" y="863"/>
                  <a:pt x="1043" y="873"/>
                </a:cubicBezTo>
                <a:cubicBezTo>
                  <a:pt x="1065" y="877"/>
                  <a:pt x="1085" y="868"/>
                  <a:pt x="1092" y="850"/>
                </a:cubicBezTo>
                <a:cubicBezTo>
                  <a:pt x="1099" y="832"/>
                  <a:pt x="1092" y="815"/>
                  <a:pt x="1074" y="803"/>
                </a:cubicBezTo>
                <a:close/>
                <a:moveTo>
                  <a:pt x="638" y="912"/>
                </a:moveTo>
                <a:cubicBezTo>
                  <a:pt x="627" y="902"/>
                  <a:pt x="613" y="894"/>
                  <a:pt x="606" y="882"/>
                </a:cubicBezTo>
                <a:cubicBezTo>
                  <a:pt x="599" y="870"/>
                  <a:pt x="598" y="854"/>
                  <a:pt x="594" y="839"/>
                </a:cubicBezTo>
                <a:cubicBezTo>
                  <a:pt x="577" y="857"/>
                  <a:pt x="576" y="875"/>
                  <a:pt x="590" y="897"/>
                </a:cubicBezTo>
                <a:cubicBezTo>
                  <a:pt x="603" y="916"/>
                  <a:pt x="618" y="920"/>
                  <a:pt x="638" y="912"/>
                </a:cubicBezTo>
                <a:close/>
                <a:moveTo>
                  <a:pt x="634" y="2966"/>
                </a:moveTo>
                <a:cubicBezTo>
                  <a:pt x="631" y="2949"/>
                  <a:pt x="629" y="2933"/>
                  <a:pt x="624" y="2918"/>
                </a:cubicBezTo>
                <a:cubicBezTo>
                  <a:pt x="623" y="2914"/>
                  <a:pt x="613" y="2908"/>
                  <a:pt x="609" y="2909"/>
                </a:cubicBezTo>
                <a:cubicBezTo>
                  <a:pt x="602" y="2911"/>
                  <a:pt x="594" y="2916"/>
                  <a:pt x="599" y="2928"/>
                </a:cubicBezTo>
                <a:cubicBezTo>
                  <a:pt x="601" y="2934"/>
                  <a:pt x="603" y="2940"/>
                  <a:pt x="603" y="2947"/>
                </a:cubicBezTo>
                <a:cubicBezTo>
                  <a:pt x="603" y="2966"/>
                  <a:pt x="614" y="2969"/>
                  <a:pt x="634" y="2966"/>
                </a:cubicBezTo>
                <a:close/>
                <a:moveTo>
                  <a:pt x="798" y="2983"/>
                </a:moveTo>
                <a:cubicBezTo>
                  <a:pt x="836" y="2974"/>
                  <a:pt x="853" y="2951"/>
                  <a:pt x="850" y="2918"/>
                </a:cubicBezTo>
                <a:cubicBezTo>
                  <a:pt x="844" y="2918"/>
                  <a:pt x="837" y="2917"/>
                  <a:pt x="830" y="2917"/>
                </a:cubicBezTo>
                <a:cubicBezTo>
                  <a:pt x="829" y="2936"/>
                  <a:pt x="823" y="2950"/>
                  <a:pt x="808" y="2961"/>
                </a:cubicBezTo>
                <a:cubicBezTo>
                  <a:pt x="803" y="2964"/>
                  <a:pt x="802" y="2973"/>
                  <a:pt x="798" y="2983"/>
                </a:cubicBezTo>
                <a:close/>
                <a:moveTo>
                  <a:pt x="122" y="2338"/>
                </a:moveTo>
                <a:cubicBezTo>
                  <a:pt x="147" y="2324"/>
                  <a:pt x="168" y="2310"/>
                  <a:pt x="191" y="2299"/>
                </a:cubicBezTo>
                <a:cubicBezTo>
                  <a:pt x="207" y="2293"/>
                  <a:pt x="207" y="2285"/>
                  <a:pt x="199" y="2272"/>
                </a:cubicBezTo>
                <a:cubicBezTo>
                  <a:pt x="169" y="2288"/>
                  <a:pt x="139" y="2302"/>
                  <a:pt x="122" y="2338"/>
                </a:cubicBezTo>
                <a:close/>
                <a:moveTo>
                  <a:pt x="98" y="1890"/>
                </a:moveTo>
                <a:cubicBezTo>
                  <a:pt x="134" y="1881"/>
                  <a:pt x="172" y="1871"/>
                  <a:pt x="210" y="1859"/>
                </a:cubicBezTo>
                <a:cubicBezTo>
                  <a:pt x="215" y="1858"/>
                  <a:pt x="217" y="1850"/>
                  <a:pt x="222" y="1843"/>
                </a:cubicBezTo>
                <a:cubicBezTo>
                  <a:pt x="181" y="1845"/>
                  <a:pt x="116" y="1871"/>
                  <a:pt x="98" y="1890"/>
                </a:cubicBezTo>
                <a:close/>
                <a:moveTo>
                  <a:pt x="850" y="951"/>
                </a:moveTo>
                <a:cubicBezTo>
                  <a:pt x="829" y="967"/>
                  <a:pt x="807" y="975"/>
                  <a:pt x="781" y="967"/>
                </a:cubicBezTo>
                <a:cubicBezTo>
                  <a:pt x="790" y="991"/>
                  <a:pt x="801" y="998"/>
                  <a:pt x="817" y="995"/>
                </a:cubicBezTo>
                <a:cubicBezTo>
                  <a:pt x="837" y="990"/>
                  <a:pt x="851" y="972"/>
                  <a:pt x="850" y="951"/>
                </a:cubicBezTo>
                <a:close/>
                <a:moveTo>
                  <a:pt x="1056" y="2563"/>
                </a:moveTo>
                <a:cubicBezTo>
                  <a:pt x="1063" y="2519"/>
                  <a:pt x="1026" y="2499"/>
                  <a:pt x="1006" y="2470"/>
                </a:cubicBezTo>
                <a:cubicBezTo>
                  <a:pt x="1005" y="2511"/>
                  <a:pt x="1041" y="2531"/>
                  <a:pt x="1056" y="2563"/>
                </a:cubicBezTo>
                <a:close/>
                <a:moveTo>
                  <a:pt x="184" y="2118"/>
                </a:moveTo>
                <a:cubicBezTo>
                  <a:pt x="150" y="2134"/>
                  <a:pt x="118" y="2151"/>
                  <a:pt x="100" y="2186"/>
                </a:cubicBezTo>
                <a:cubicBezTo>
                  <a:pt x="125" y="2171"/>
                  <a:pt x="149" y="2156"/>
                  <a:pt x="174" y="2144"/>
                </a:cubicBezTo>
                <a:cubicBezTo>
                  <a:pt x="186" y="2138"/>
                  <a:pt x="189" y="2132"/>
                  <a:pt x="184" y="2118"/>
                </a:cubicBezTo>
                <a:close/>
                <a:moveTo>
                  <a:pt x="189" y="2176"/>
                </a:moveTo>
                <a:cubicBezTo>
                  <a:pt x="156" y="2193"/>
                  <a:pt x="125" y="2208"/>
                  <a:pt x="108" y="2243"/>
                </a:cubicBezTo>
                <a:cubicBezTo>
                  <a:pt x="132" y="2230"/>
                  <a:pt x="153" y="2216"/>
                  <a:pt x="176" y="2205"/>
                </a:cubicBezTo>
                <a:cubicBezTo>
                  <a:pt x="189" y="2199"/>
                  <a:pt x="195" y="2193"/>
                  <a:pt x="189" y="2176"/>
                </a:cubicBezTo>
                <a:close/>
                <a:moveTo>
                  <a:pt x="550" y="584"/>
                </a:moveTo>
                <a:cubicBezTo>
                  <a:pt x="530" y="594"/>
                  <a:pt x="518" y="609"/>
                  <a:pt x="520" y="632"/>
                </a:cubicBezTo>
                <a:cubicBezTo>
                  <a:pt x="522" y="652"/>
                  <a:pt x="532" y="667"/>
                  <a:pt x="552" y="676"/>
                </a:cubicBezTo>
                <a:cubicBezTo>
                  <a:pt x="537" y="645"/>
                  <a:pt x="535" y="615"/>
                  <a:pt x="550" y="584"/>
                </a:cubicBezTo>
                <a:close/>
                <a:moveTo>
                  <a:pt x="100" y="2154"/>
                </a:moveTo>
                <a:cubicBezTo>
                  <a:pt x="126" y="2140"/>
                  <a:pt x="152" y="2126"/>
                  <a:pt x="178" y="2111"/>
                </a:cubicBezTo>
                <a:cubicBezTo>
                  <a:pt x="182" y="2108"/>
                  <a:pt x="184" y="2099"/>
                  <a:pt x="187" y="2093"/>
                </a:cubicBezTo>
                <a:cubicBezTo>
                  <a:pt x="185" y="2092"/>
                  <a:pt x="184" y="2091"/>
                  <a:pt x="182" y="2090"/>
                </a:cubicBezTo>
                <a:cubicBezTo>
                  <a:pt x="149" y="2105"/>
                  <a:pt x="117" y="2120"/>
                  <a:pt x="100" y="2154"/>
                </a:cubicBezTo>
                <a:close/>
                <a:moveTo>
                  <a:pt x="1598" y="159"/>
                </a:moveTo>
                <a:cubicBezTo>
                  <a:pt x="1633" y="169"/>
                  <a:pt x="1664" y="160"/>
                  <a:pt x="1678" y="136"/>
                </a:cubicBezTo>
                <a:cubicBezTo>
                  <a:pt x="1649" y="133"/>
                  <a:pt x="1622" y="136"/>
                  <a:pt x="1598" y="159"/>
                </a:cubicBezTo>
                <a:close/>
                <a:moveTo>
                  <a:pt x="1300" y="1313"/>
                </a:moveTo>
                <a:cubicBezTo>
                  <a:pt x="1282" y="1342"/>
                  <a:pt x="1275" y="1373"/>
                  <a:pt x="1281" y="1407"/>
                </a:cubicBezTo>
                <a:cubicBezTo>
                  <a:pt x="1299" y="1378"/>
                  <a:pt x="1306" y="1347"/>
                  <a:pt x="1300" y="1313"/>
                </a:cubicBezTo>
                <a:close/>
                <a:moveTo>
                  <a:pt x="1359" y="622"/>
                </a:moveTo>
                <a:cubicBezTo>
                  <a:pt x="1329" y="606"/>
                  <a:pt x="1291" y="611"/>
                  <a:pt x="1276" y="631"/>
                </a:cubicBezTo>
                <a:cubicBezTo>
                  <a:pt x="1305" y="640"/>
                  <a:pt x="1331" y="638"/>
                  <a:pt x="1359" y="622"/>
                </a:cubicBezTo>
                <a:close/>
                <a:moveTo>
                  <a:pt x="911" y="3100"/>
                </a:moveTo>
                <a:cubicBezTo>
                  <a:pt x="911" y="3078"/>
                  <a:pt x="911" y="3056"/>
                  <a:pt x="911" y="3034"/>
                </a:cubicBezTo>
                <a:cubicBezTo>
                  <a:pt x="893" y="3036"/>
                  <a:pt x="887" y="3043"/>
                  <a:pt x="890" y="3057"/>
                </a:cubicBezTo>
                <a:cubicBezTo>
                  <a:pt x="891" y="3064"/>
                  <a:pt x="891" y="3072"/>
                  <a:pt x="889" y="3078"/>
                </a:cubicBezTo>
                <a:cubicBezTo>
                  <a:pt x="885" y="3094"/>
                  <a:pt x="892" y="3099"/>
                  <a:pt x="911" y="3100"/>
                </a:cubicBezTo>
                <a:close/>
                <a:moveTo>
                  <a:pt x="1087" y="2893"/>
                </a:moveTo>
                <a:cubicBezTo>
                  <a:pt x="1047" y="2932"/>
                  <a:pt x="1050" y="2929"/>
                  <a:pt x="1065" y="2956"/>
                </a:cubicBezTo>
                <a:cubicBezTo>
                  <a:pt x="1075" y="2943"/>
                  <a:pt x="1085" y="2930"/>
                  <a:pt x="1094" y="2918"/>
                </a:cubicBezTo>
                <a:cubicBezTo>
                  <a:pt x="1103" y="2906"/>
                  <a:pt x="1099" y="2898"/>
                  <a:pt x="1087" y="2893"/>
                </a:cubicBezTo>
                <a:close/>
                <a:moveTo>
                  <a:pt x="317" y="1530"/>
                </a:moveTo>
                <a:cubicBezTo>
                  <a:pt x="308" y="1521"/>
                  <a:pt x="303" y="1513"/>
                  <a:pt x="296" y="1510"/>
                </a:cubicBezTo>
                <a:cubicBezTo>
                  <a:pt x="283" y="1506"/>
                  <a:pt x="269" y="1504"/>
                  <a:pt x="253" y="1500"/>
                </a:cubicBezTo>
                <a:cubicBezTo>
                  <a:pt x="244" y="1508"/>
                  <a:pt x="247" y="1516"/>
                  <a:pt x="258" y="1524"/>
                </a:cubicBezTo>
                <a:cubicBezTo>
                  <a:pt x="274" y="1535"/>
                  <a:pt x="292" y="1537"/>
                  <a:pt x="317" y="1530"/>
                </a:cubicBezTo>
                <a:close/>
                <a:moveTo>
                  <a:pt x="1288" y="2898"/>
                </a:moveTo>
                <a:cubicBezTo>
                  <a:pt x="1304" y="2877"/>
                  <a:pt x="1310" y="2856"/>
                  <a:pt x="1307" y="2833"/>
                </a:cubicBezTo>
                <a:cubicBezTo>
                  <a:pt x="1307" y="2829"/>
                  <a:pt x="1303" y="2825"/>
                  <a:pt x="1300" y="2823"/>
                </a:cubicBezTo>
                <a:cubicBezTo>
                  <a:pt x="1298" y="2822"/>
                  <a:pt x="1291" y="2826"/>
                  <a:pt x="1291" y="2828"/>
                </a:cubicBezTo>
                <a:cubicBezTo>
                  <a:pt x="1287" y="2850"/>
                  <a:pt x="1276" y="2872"/>
                  <a:pt x="1288" y="2898"/>
                </a:cubicBezTo>
                <a:close/>
                <a:moveTo>
                  <a:pt x="1535" y="318"/>
                </a:moveTo>
                <a:cubicBezTo>
                  <a:pt x="1532" y="345"/>
                  <a:pt x="1543" y="375"/>
                  <a:pt x="1508" y="396"/>
                </a:cubicBezTo>
                <a:cubicBezTo>
                  <a:pt x="1530" y="396"/>
                  <a:pt x="1543" y="391"/>
                  <a:pt x="1550" y="377"/>
                </a:cubicBezTo>
                <a:cubicBezTo>
                  <a:pt x="1561" y="355"/>
                  <a:pt x="1547" y="337"/>
                  <a:pt x="1535" y="318"/>
                </a:cubicBezTo>
                <a:close/>
                <a:moveTo>
                  <a:pt x="183" y="2494"/>
                </a:moveTo>
                <a:cubicBezTo>
                  <a:pt x="200" y="2480"/>
                  <a:pt x="217" y="2464"/>
                  <a:pt x="235" y="2451"/>
                </a:cubicBezTo>
                <a:cubicBezTo>
                  <a:pt x="246" y="2442"/>
                  <a:pt x="245" y="2436"/>
                  <a:pt x="236" y="2426"/>
                </a:cubicBezTo>
                <a:cubicBezTo>
                  <a:pt x="213" y="2445"/>
                  <a:pt x="190" y="2462"/>
                  <a:pt x="183" y="2494"/>
                </a:cubicBezTo>
                <a:close/>
                <a:moveTo>
                  <a:pt x="190" y="2156"/>
                </a:moveTo>
                <a:cubicBezTo>
                  <a:pt x="188" y="2155"/>
                  <a:pt x="186" y="2153"/>
                  <a:pt x="184" y="2152"/>
                </a:cubicBezTo>
                <a:cubicBezTo>
                  <a:pt x="152" y="2164"/>
                  <a:pt x="122" y="2178"/>
                  <a:pt x="107" y="2212"/>
                </a:cubicBezTo>
                <a:cubicBezTo>
                  <a:pt x="133" y="2198"/>
                  <a:pt x="157" y="2184"/>
                  <a:pt x="182" y="2170"/>
                </a:cubicBezTo>
                <a:cubicBezTo>
                  <a:pt x="186" y="2167"/>
                  <a:pt x="187" y="2161"/>
                  <a:pt x="190" y="2156"/>
                </a:cubicBezTo>
                <a:close/>
                <a:moveTo>
                  <a:pt x="611" y="775"/>
                </a:moveTo>
                <a:cubicBezTo>
                  <a:pt x="582" y="763"/>
                  <a:pt x="565" y="741"/>
                  <a:pt x="558" y="711"/>
                </a:cubicBezTo>
                <a:cubicBezTo>
                  <a:pt x="550" y="728"/>
                  <a:pt x="548" y="745"/>
                  <a:pt x="559" y="760"/>
                </a:cubicBezTo>
                <a:cubicBezTo>
                  <a:pt x="572" y="777"/>
                  <a:pt x="591" y="778"/>
                  <a:pt x="611" y="775"/>
                </a:cubicBezTo>
                <a:close/>
                <a:moveTo>
                  <a:pt x="963" y="203"/>
                </a:moveTo>
                <a:cubicBezTo>
                  <a:pt x="948" y="209"/>
                  <a:pt x="931" y="217"/>
                  <a:pt x="928" y="238"/>
                </a:cubicBezTo>
                <a:cubicBezTo>
                  <a:pt x="925" y="254"/>
                  <a:pt x="933" y="267"/>
                  <a:pt x="941" y="275"/>
                </a:cubicBezTo>
                <a:cubicBezTo>
                  <a:pt x="949" y="251"/>
                  <a:pt x="956" y="227"/>
                  <a:pt x="963" y="203"/>
                </a:cubicBezTo>
                <a:close/>
                <a:moveTo>
                  <a:pt x="1323" y="3119"/>
                </a:moveTo>
                <a:cubicBezTo>
                  <a:pt x="1347" y="3109"/>
                  <a:pt x="1348" y="3109"/>
                  <a:pt x="1335" y="3088"/>
                </a:cubicBezTo>
                <a:cubicBezTo>
                  <a:pt x="1330" y="3081"/>
                  <a:pt x="1325" y="3073"/>
                  <a:pt x="1321" y="3066"/>
                </a:cubicBezTo>
                <a:cubicBezTo>
                  <a:pt x="1298" y="3079"/>
                  <a:pt x="1298" y="3081"/>
                  <a:pt x="1323" y="3119"/>
                </a:cubicBezTo>
                <a:close/>
                <a:moveTo>
                  <a:pt x="1050" y="2744"/>
                </a:moveTo>
                <a:cubicBezTo>
                  <a:pt x="1049" y="2742"/>
                  <a:pt x="1048" y="2739"/>
                  <a:pt x="1048" y="2737"/>
                </a:cubicBezTo>
                <a:cubicBezTo>
                  <a:pt x="1041" y="2737"/>
                  <a:pt x="1033" y="2733"/>
                  <a:pt x="1029" y="2736"/>
                </a:cubicBezTo>
                <a:cubicBezTo>
                  <a:pt x="1005" y="2756"/>
                  <a:pt x="994" y="2757"/>
                  <a:pt x="1003" y="2787"/>
                </a:cubicBezTo>
                <a:cubicBezTo>
                  <a:pt x="1019" y="2772"/>
                  <a:pt x="1035" y="2758"/>
                  <a:pt x="1050" y="2744"/>
                </a:cubicBezTo>
                <a:close/>
                <a:moveTo>
                  <a:pt x="217" y="2553"/>
                </a:moveTo>
                <a:cubicBezTo>
                  <a:pt x="223" y="2545"/>
                  <a:pt x="229" y="2537"/>
                  <a:pt x="235" y="2531"/>
                </a:cubicBezTo>
                <a:cubicBezTo>
                  <a:pt x="242" y="2524"/>
                  <a:pt x="248" y="2516"/>
                  <a:pt x="256" y="2512"/>
                </a:cubicBezTo>
                <a:cubicBezTo>
                  <a:pt x="270" y="2503"/>
                  <a:pt x="266" y="2496"/>
                  <a:pt x="258" y="2486"/>
                </a:cubicBezTo>
                <a:cubicBezTo>
                  <a:pt x="230" y="2501"/>
                  <a:pt x="212" y="2529"/>
                  <a:pt x="217" y="2553"/>
                </a:cubicBezTo>
                <a:close/>
                <a:moveTo>
                  <a:pt x="351" y="1758"/>
                </a:moveTo>
                <a:cubicBezTo>
                  <a:pt x="352" y="1756"/>
                  <a:pt x="353" y="1754"/>
                  <a:pt x="354" y="1753"/>
                </a:cubicBezTo>
                <a:cubicBezTo>
                  <a:pt x="349" y="1749"/>
                  <a:pt x="344" y="1743"/>
                  <a:pt x="338" y="1741"/>
                </a:cubicBezTo>
                <a:cubicBezTo>
                  <a:pt x="329" y="1738"/>
                  <a:pt x="319" y="1739"/>
                  <a:pt x="310" y="1737"/>
                </a:cubicBezTo>
                <a:cubicBezTo>
                  <a:pt x="294" y="1735"/>
                  <a:pt x="289" y="1740"/>
                  <a:pt x="293" y="1758"/>
                </a:cubicBezTo>
                <a:cubicBezTo>
                  <a:pt x="312" y="1758"/>
                  <a:pt x="332" y="1758"/>
                  <a:pt x="351" y="1758"/>
                </a:cubicBezTo>
                <a:close/>
                <a:moveTo>
                  <a:pt x="1305" y="76"/>
                </a:moveTo>
                <a:cubicBezTo>
                  <a:pt x="1310" y="58"/>
                  <a:pt x="1309" y="42"/>
                  <a:pt x="1292" y="32"/>
                </a:cubicBezTo>
                <a:cubicBezTo>
                  <a:pt x="1279" y="23"/>
                  <a:pt x="1261" y="28"/>
                  <a:pt x="1245" y="44"/>
                </a:cubicBezTo>
                <a:cubicBezTo>
                  <a:pt x="1271" y="44"/>
                  <a:pt x="1294" y="49"/>
                  <a:pt x="1305" y="76"/>
                </a:cubicBezTo>
                <a:close/>
                <a:moveTo>
                  <a:pt x="782" y="3057"/>
                </a:moveTo>
                <a:cubicBezTo>
                  <a:pt x="784" y="3058"/>
                  <a:pt x="785" y="3060"/>
                  <a:pt x="786" y="3062"/>
                </a:cubicBezTo>
                <a:cubicBezTo>
                  <a:pt x="791" y="3059"/>
                  <a:pt x="799" y="3059"/>
                  <a:pt x="801" y="3055"/>
                </a:cubicBezTo>
                <a:cubicBezTo>
                  <a:pt x="810" y="3041"/>
                  <a:pt x="805" y="3014"/>
                  <a:pt x="792" y="3001"/>
                </a:cubicBezTo>
                <a:cubicBezTo>
                  <a:pt x="763" y="3016"/>
                  <a:pt x="794" y="3039"/>
                  <a:pt x="782" y="3057"/>
                </a:cubicBezTo>
                <a:close/>
                <a:moveTo>
                  <a:pt x="673" y="2815"/>
                </a:moveTo>
                <a:cubicBezTo>
                  <a:pt x="644" y="2791"/>
                  <a:pt x="632" y="2828"/>
                  <a:pt x="608" y="2828"/>
                </a:cubicBezTo>
                <a:cubicBezTo>
                  <a:pt x="626" y="2846"/>
                  <a:pt x="647" y="2841"/>
                  <a:pt x="673" y="2815"/>
                </a:cubicBezTo>
                <a:close/>
                <a:moveTo>
                  <a:pt x="1557" y="3116"/>
                </a:moveTo>
                <a:cubicBezTo>
                  <a:pt x="1571" y="3093"/>
                  <a:pt x="1574" y="3073"/>
                  <a:pt x="1568" y="3049"/>
                </a:cubicBezTo>
                <a:cubicBezTo>
                  <a:pt x="1558" y="3054"/>
                  <a:pt x="1549" y="3058"/>
                  <a:pt x="1541" y="3062"/>
                </a:cubicBezTo>
                <a:cubicBezTo>
                  <a:pt x="1546" y="3080"/>
                  <a:pt x="1551" y="3096"/>
                  <a:pt x="1557" y="3116"/>
                </a:cubicBezTo>
                <a:close/>
                <a:moveTo>
                  <a:pt x="282" y="2537"/>
                </a:moveTo>
                <a:cubicBezTo>
                  <a:pt x="257" y="2553"/>
                  <a:pt x="240" y="2570"/>
                  <a:pt x="239" y="2601"/>
                </a:cubicBezTo>
                <a:cubicBezTo>
                  <a:pt x="257" y="2584"/>
                  <a:pt x="273" y="2569"/>
                  <a:pt x="290" y="2554"/>
                </a:cubicBezTo>
                <a:cubicBezTo>
                  <a:pt x="288" y="2550"/>
                  <a:pt x="286" y="2544"/>
                  <a:pt x="282" y="2537"/>
                </a:cubicBezTo>
                <a:close/>
                <a:moveTo>
                  <a:pt x="518" y="2913"/>
                </a:moveTo>
                <a:cubicBezTo>
                  <a:pt x="531" y="2916"/>
                  <a:pt x="539" y="2913"/>
                  <a:pt x="539" y="2898"/>
                </a:cubicBezTo>
                <a:cubicBezTo>
                  <a:pt x="539" y="2891"/>
                  <a:pt x="539" y="2885"/>
                  <a:pt x="540" y="2878"/>
                </a:cubicBezTo>
                <a:cubicBezTo>
                  <a:pt x="541" y="2862"/>
                  <a:pt x="534" y="2858"/>
                  <a:pt x="518" y="2863"/>
                </a:cubicBezTo>
                <a:cubicBezTo>
                  <a:pt x="518" y="2879"/>
                  <a:pt x="518" y="2895"/>
                  <a:pt x="518" y="2913"/>
                </a:cubicBezTo>
                <a:close/>
                <a:moveTo>
                  <a:pt x="590" y="2769"/>
                </a:moveTo>
                <a:cubicBezTo>
                  <a:pt x="563" y="2754"/>
                  <a:pt x="551" y="2787"/>
                  <a:pt x="528" y="2785"/>
                </a:cubicBezTo>
                <a:cubicBezTo>
                  <a:pt x="544" y="2806"/>
                  <a:pt x="573" y="2798"/>
                  <a:pt x="590" y="2769"/>
                </a:cubicBezTo>
                <a:close/>
                <a:moveTo>
                  <a:pt x="767" y="2850"/>
                </a:moveTo>
                <a:cubicBezTo>
                  <a:pt x="740" y="2822"/>
                  <a:pt x="727" y="2859"/>
                  <a:pt x="702" y="2858"/>
                </a:cubicBezTo>
                <a:cubicBezTo>
                  <a:pt x="728" y="2875"/>
                  <a:pt x="747" y="2871"/>
                  <a:pt x="767" y="2850"/>
                </a:cubicBezTo>
                <a:close/>
                <a:moveTo>
                  <a:pt x="1395" y="68"/>
                </a:moveTo>
                <a:cubicBezTo>
                  <a:pt x="1393" y="53"/>
                  <a:pt x="1388" y="40"/>
                  <a:pt x="1371" y="37"/>
                </a:cubicBezTo>
                <a:cubicBezTo>
                  <a:pt x="1356" y="34"/>
                  <a:pt x="1340" y="44"/>
                  <a:pt x="1328" y="63"/>
                </a:cubicBezTo>
                <a:cubicBezTo>
                  <a:pt x="1352" y="54"/>
                  <a:pt x="1374" y="53"/>
                  <a:pt x="1395" y="68"/>
                </a:cubicBezTo>
                <a:close/>
                <a:moveTo>
                  <a:pt x="247" y="2457"/>
                </a:moveTo>
                <a:cubicBezTo>
                  <a:pt x="221" y="2473"/>
                  <a:pt x="203" y="2499"/>
                  <a:pt x="205" y="2523"/>
                </a:cubicBezTo>
                <a:cubicBezTo>
                  <a:pt x="220" y="2508"/>
                  <a:pt x="232" y="2493"/>
                  <a:pt x="246" y="2481"/>
                </a:cubicBezTo>
                <a:cubicBezTo>
                  <a:pt x="256" y="2472"/>
                  <a:pt x="255" y="2465"/>
                  <a:pt x="247" y="2457"/>
                </a:cubicBezTo>
                <a:close/>
                <a:moveTo>
                  <a:pt x="1463" y="124"/>
                </a:moveTo>
                <a:cubicBezTo>
                  <a:pt x="1471" y="109"/>
                  <a:pt x="1473" y="94"/>
                  <a:pt x="1461" y="81"/>
                </a:cubicBezTo>
                <a:cubicBezTo>
                  <a:pt x="1448" y="69"/>
                  <a:pt x="1433" y="75"/>
                  <a:pt x="1414" y="81"/>
                </a:cubicBezTo>
                <a:cubicBezTo>
                  <a:pt x="1440" y="88"/>
                  <a:pt x="1456" y="101"/>
                  <a:pt x="1463" y="124"/>
                </a:cubicBezTo>
                <a:close/>
                <a:moveTo>
                  <a:pt x="197" y="1625"/>
                </a:moveTo>
                <a:cubicBezTo>
                  <a:pt x="214" y="1625"/>
                  <a:pt x="227" y="1626"/>
                  <a:pt x="241" y="1624"/>
                </a:cubicBezTo>
                <a:cubicBezTo>
                  <a:pt x="244" y="1624"/>
                  <a:pt x="249" y="1619"/>
                  <a:pt x="250" y="1615"/>
                </a:cubicBezTo>
                <a:cubicBezTo>
                  <a:pt x="250" y="1612"/>
                  <a:pt x="245" y="1606"/>
                  <a:pt x="241" y="1606"/>
                </a:cubicBezTo>
                <a:cubicBezTo>
                  <a:pt x="228" y="1605"/>
                  <a:pt x="215" y="1605"/>
                  <a:pt x="202" y="1605"/>
                </a:cubicBezTo>
                <a:cubicBezTo>
                  <a:pt x="200" y="1611"/>
                  <a:pt x="199" y="1616"/>
                  <a:pt x="197" y="1625"/>
                </a:cubicBezTo>
                <a:close/>
                <a:moveTo>
                  <a:pt x="958" y="2874"/>
                </a:moveTo>
                <a:cubicBezTo>
                  <a:pt x="959" y="2875"/>
                  <a:pt x="960" y="2877"/>
                  <a:pt x="962" y="2879"/>
                </a:cubicBezTo>
                <a:cubicBezTo>
                  <a:pt x="968" y="2876"/>
                  <a:pt x="978" y="2876"/>
                  <a:pt x="980" y="2871"/>
                </a:cubicBezTo>
                <a:cubicBezTo>
                  <a:pt x="989" y="2855"/>
                  <a:pt x="992" y="2838"/>
                  <a:pt x="987" y="2819"/>
                </a:cubicBezTo>
                <a:cubicBezTo>
                  <a:pt x="962" y="2832"/>
                  <a:pt x="967" y="2856"/>
                  <a:pt x="958" y="2874"/>
                </a:cubicBezTo>
                <a:close/>
                <a:moveTo>
                  <a:pt x="1726" y="2867"/>
                </a:moveTo>
                <a:cubicBezTo>
                  <a:pt x="1722" y="2879"/>
                  <a:pt x="1724" y="2885"/>
                  <a:pt x="1735" y="2888"/>
                </a:cubicBezTo>
                <a:cubicBezTo>
                  <a:pt x="1744" y="2891"/>
                  <a:pt x="1752" y="2895"/>
                  <a:pt x="1758" y="2901"/>
                </a:cubicBezTo>
                <a:cubicBezTo>
                  <a:pt x="1768" y="2910"/>
                  <a:pt x="1773" y="2906"/>
                  <a:pt x="1779" y="2896"/>
                </a:cubicBezTo>
                <a:cubicBezTo>
                  <a:pt x="1764" y="2880"/>
                  <a:pt x="1749" y="2868"/>
                  <a:pt x="1726" y="2867"/>
                </a:cubicBezTo>
                <a:close/>
                <a:moveTo>
                  <a:pt x="1326" y="564"/>
                </a:moveTo>
                <a:cubicBezTo>
                  <a:pt x="1336" y="574"/>
                  <a:pt x="1350" y="578"/>
                  <a:pt x="1365" y="572"/>
                </a:cubicBezTo>
                <a:cubicBezTo>
                  <a:pt x="1380" y="566"/>
                  <a:pt x="1387" y="554"/>
                  <a:pt x="1386" y="542"/>
                </a:cubicBezTo>
                <a:cubicBezTo>
                  <a:pt x="1366" y="549"/>
                  <a:pt x="1347" y="556"/>
                  <a:pt x="1326" y="564"/>
                </a:cubicBezTo>
                <a:close/>
                <a:moveTo>
                  <a:pt x="1002" y="3059"/>
                </a:moveTo>
                <a:cubicBezTo>
                  <a:pt x="983" y="3074"/>
                  <a:pt x="983" y="3082"/>
                  <a:pt x="996" y="3114"/>
                </a:cubicBezTo>
                <a:cubicBezTo>
                  <a:pt x="1014" y="3113"/>
                  <a:pt x="1018" y="3104"/>
                  <a:pt x="1012" y="3088"/>
                </a:cubicBezTo>
                <a:cubicBezTo>
                  <a:pt x="1009" y="3079"/>
                  <a:pt x="1006" y="3070"/>
                  <a:pt x="1002" y="3059"/>
                </a:cubicBezTo>
                <a:close/>
                <a:moveTo>
                  <a:pt x="1552" y="166"/>
                </a:moveTo>
                <a:cubicBezTo>
                  <a:pt x="1549" y="199"/>
                  <a:pt x="1561" y="228"/>
                  <a:pt x="1582" y="236"/>
                </a:cubicBezTo>
                <a:cubicBezTo>
                  <a:pt x="1581" y="210"/>
                  <a:pt x="1573" y="188"/>
                  <a:pt x="1552" y="166"/>
                </a:cubicBezTo>
                <a:close/>
                <a:moveTo>
                  <a:pt x="271" y="2515"/>
                </a:moveTo>
                <a:cubicBezTo>
                  <a:pt x="246" y="2524"/>
                  <a:pt x="227" y="2551"/>
                  <a:pt x="227" y="2574"/>
                </a:cubicBezTo>
                <a:cubicBezTo>
                  <a:pt x="244" y="2558"/>
                  <a:pt x="260" y="2543"/>
                  <a:pt x="277" y="2527"/>
                </a:cubicBezTo>
                <a:cubicBezTo>
                  <a:pt x="275" y="2523"/>
                  <a:pt x="273" y="2519"/>
                  <a:pt x="271" y="2515"/>
                </a:cubicBezTo>
                <a:close/>
                <a:moveTo>
                  <a:pt x="461" y="892"/>
                </a:moveTo>
                <a:cubicBezTo>
                  <a:pt x="459" y="891"/>
                  <a:pt x="457" y="890"/>
                  <a:pt x="455" y="889"/>
                </a:cubicBezTo>
                <a:cubicBezTo>
                  <a:pt x="431" y="902"/>
                  <a:pt x="419" y="928"/>
                  <a:pt x="431" y="952"/>
                </a:cubicBezTo>
                <a:cubicBezTo>
                  <a:pt x="441" y="932"/>
                  <a:pt x="451" y="912"/>
                  <a:pt x="461" y="892"/>
                </a:cubicBezTo>
                <a:close/>
                <a:moveTo>
                  <a:pt x="994" y="2489"/>
                </a:moveTo>
                <a:cubicBezTo>
                  <a:pt x="982" y="2522"/>
                  <a:pt x="994" y="2550"/>
                  <a:pt x="1022" y="2557"/>
                </a:cubicBezTo>
                <a:cubicBezTo>
                  <a:pt x="1013" y="2535"/>
                  <a:pt x="1003" y="2512"/>
                  <a:pt x="994" y="2489"/>
                </a:cubicBezTo>
                <a:close/>
                <a:moveTo>
                  <a:pt x="707" y="2933"/>
                </a:moveTo>
                <a:cubicBezTo>
                  <a:pt x="728" y="2933"/>
                  <a:pt x="748" y="2931"/>
                  <a:pt x="763" y="2913"/>
                </a:cubicBezTo>
                <a:cubicBezTo>
                  <a:pt x="740" y="2903"/>
                  <a:pt x="708" y="2915"/>
                  <a:pt x="707" y="2933"/>
                </a:cubicBezTo>
                <a:close/>
                <a:moveTo>
                  <a:pt x="750" y="423"/>
                </a:moveTo>
                <a:cubicBezTo>
                  <a:pt x="737" y="418"/>
                  <a:pt x="721" y="419"/>
                  <a:pt x="707" y="431"/>
                </a:cubicBezTo>
                <a:cubicBezTo>
                  <a:pt x="697" y="439"/>
                  <a:pt x="695" y="452"/>
                  <a:pt x="698" y="463"/>
                </a:cubicBezTo>
                <a:cubicBezTo>
                  <a:pt x="715" y="450"/>
                  <a:pt x="733" y="436"/>
                  <a:pt x="750" y="423"/>
                </a:cubicBezTo>
                <a:close/>
                <a:moveTo>
                  <a:pt x="1120" y="2769"/>
                </a:moveTo>
                <a:cubicBezTo>
                  <a:pt x="1100" y="2745"/>
                  <a:pt x="1091" y="2768"/>
                  <a:pt x="1078" y="2772"/>
                </a:cubicBezTo>
                <a:cubicBezTo>
                  <a:pt x="1075" y="2773"/>
                  <a:pt x="1076" y="2785"/>
                  <a:pt x="1074" y="2792"/>
                </a:cubicBezTo>
                <a:cubicBezTo>
                  <a:pt x="1076" y="2793"/>
                  <a:pt x="1078" y="2794"/>
                  <a:pt x="1080" y="2795"/>
                </a:cubicBezTo>
                <a:cubicBezTo>
                  <a:pt x="1093" y="2786"/>
                  <a:pt x="1106" y="2778"/>
                  <a:pt x="1120" y="2769"/>
                </a:cubicBezTo>
                <a:close/>
                <a:moveTo>
                  <a:pt x="967" y="462"/>
                </a:moveTo>
                <a:cubicBezTo>
                  <a:pt x="969" y="419"/>
                  <a:pt x="948" y="401"/>
                  <a:pt x="910" y="416"/>
                </a:cubicBezTo>
                <a:cubicBezTo>
                  <a:pt x="939" y="421"/>
                  <a:pt x="958" y="436"/>
                  <a:pt x="967" y="462"/>
                </a:cubicBezTo>
                <a:close/>
                <a:moveTo>
                  <a:pt x="807" y="703"/>
                </a:moveTo>
                <a:cubicBezTo>
                  <a:pt x="807" y="705"/>
                  <a:pt x="807" y="707"/>
                  <a:pt x="807" y="709"/>
                </a:cubicBezTo>
                <a:cubicBezTo>
                  <a:pt x="818" y="712"/>
                  <a:pt x="828" y="717"/>
                  <a:pt x="839" y="717"/>
                </a:cubicBezTo>
                <a:cubicBezTo>
                  <a:pt x="845" y="717"/>
                  <a:pt x="855" y="711"/>
                  <a:pt x="856" y="706"/>
                </a:cubicBezTo>
                <a:cubicBezTo>
                  <a:pt x="858" y="695"/>
                  <a:pt x="848" y="691"/>
                  <a:pt x="838" y="693"/>
                </a:cubicBezTo>
                <a:cubicBezTo>
                  <a:pt x="828" y="695"/>
                  <a:pt x="817" y="699"/>
                  <a:pt x="807" y="703"/>
                </a:cubicBezTo>
                <a:close/>
                <a:moveTo>
                  <a:pt x="264" y="2651"/>
                </a:moveTo>
                <a:cubicBezTo>
                  <a:pt x="282" y="2635"/>
                  <a:pt x="297" y="2622"/>
                  <a:pt x="313" y="2607"/>
                </a:cubicBezTo>
                <a:cubicBezTo>
                  <a:pt x="311" y="2604"/>
                  <a:pt x="308" y="2599"/>
                  <a:pt x="305" y="2593"/>
                </a:cubicBezTo>
                <a:cubicBezTo>
                  <a:pt x="283" y="2607"/>
                  <a:pt x="270" y="2624"/>
                  <a:pt x="264" y="2651"/>
                </a:cubicBezTo>
                <a:close/>
                <a:moveTo>
                  <a:pt x="1215" y="326"/>
                </a:moveTo>
                <a:cubicBezTo>
                  <a:pt x="1218" y="324"/>
                  <a:pt x="1220" y="322"/>
                  <a:pt x="1223" y="320"/>
                </a:cubicBezTo>
                <a:cubicBezTo>
                  <a:pt x="1216" y="309"/>
                  <a:pt x="1210" y="298"/>
                  <a:pt x="1202" y="288"/>
                </a:cubicBezTo>
                <a:cubicBezTo>
                  <a:pt x="1200" y="285"/>
                  <a:pt x="1190" y="289"/>
                  <a:pt x="1183" y="289"/>
                </a:cubicBezTo>
                <a:cubicBezTo>
                  <a:pt x="1184" y="294"/>
                  <a:pt x="1183" y="302"/>
                  <a:pt x="1187" y="305"/>
                </a:cubicBezTo>
                <a:cubicBezTo>
                  <a:pt x="1195" y="313"/>
                  <a:pt x="1206" y="319"/>
                  <a:pt x="1215" y="326"/>
                </a:cubicBezTo>
                <a:close/>
                <a:moveTo>
                  <a:pt x="1281" y="1973"/>
                </a:moveTo>
                <a:cubicBezTo>
                  <a:pt x="1255" y="1967"/>
                  <a:pt x="1230" y="1961"/>
                  <a:pt x="1206" y="1955"/>
                </a:cubicBezTo>
                <a:cubicBezTo>
                  <a:pt x="1225" y="1982"/>
                  <a:pt x="1253" y="1989"/>
                  <a:pt x="1281" y="1973"/>
                </a:cubicBezTo>
                <a:close/>
                <a:moveTo>
                  <a:pt x="294" y="2568"/>
                </a:moveTo>
                <a:cubicBezTo>
                  <a:pt x="269" y="2585"/>
                  <a:pt x="256" y="2604"/>
                  <a:pt x="257" y="2623"/>
                </a:cubicBezTo>
                <a:cubicBezTo>
                  <a:pt x="272" y="2610"/>
                  <a:pt x="286" y="2596"/>
                  <a:pt x="302" y="2582"/>
                </a:cubicBezTo>
                <a:cubicBezTo>
                  <a:pt x="299" y="2578"/>
                  <a:pt x="297" y="2574"/>
                  <a:pt x="294" y="2568"/>
                </a:cubicBezTo>
                <a:close/>
                <a:moveTo>
                  <a:pt x="1411" y="511"/>
                </a:moveTo>
                <a:cubicBezTo>
                  <a:pt x="1422" y="516"/>
                  <a:pt x="1432" y="512"/>
                  <a:pt x="1440" y="501"/>
                </a:cubicBezTo>
                <a:cubicBezTo>
                  <a:pt x="1449" y="488"/>
                  <a:pt x="1447" y="471"/>
                  <a:pt x="1436" y="460"/>
                </a:cubicBezTo>
                <a:cubicBezTo>
                  <a:pt x="1428" y="476"/>
                  <a:pt x="1420" y="493"/>
                  <a:pt x="1411" y="511"/>
                </a:cubicBezTo>
                <a:close/>
                <a:moveTo>
                  <a:pt x="1095" y="535"/>
                </a:moveTo>
                <a:cubicBezTo>
                  <a:pt x="1081" y="523"/>
                  <a:pt x="1067" y="511"/>
                  <a:pt x="1049" y="496"/>
                </a:cubicBezTo>
                <a:cubicBezTo>
                  <a:pt x="1048" y="501"/>
                  <a:pt x="1043" y="509"/>
                  <a:pt x="1045" y="514"/>
                </a:cubicBezTo>
                <a:cubicBezTo>
                  <a:pt x="1053" y="532"/>
                  <a:pt x="1075" y="540"/>
                  <a:pt x="1095" y="535"/>
                </a:cubicBezTo>
                <a:close/>
                <a:moveTo>
                  <a:pt x="981" y="2693"/>
                </a:moveTo>
                <a:cubicBezTo>
                  <a:pt x="969" y="2693"/>
                  <a:pt x="956" y="2695"/>
                  <a:pt x="943" y="2693"/>
                </a:cubicBezTo>
                <a:cubicBezTo>
                  <a:pt x="929" y="2690"/>
                  <a:pt x="923" y="2697"/>
                  <a:pt x="919" y="2710"/>
                </a:cubicBezTo>
                <a:cubicBezTo>
                  <a:pt x="943" y="2712"/>
                  <a:pt x="964" y="2711"/>
                  <a:pt x="981" y="2693"/>
                </a:cubicBezTo>
                <a:close/>
                <a:moveTo>
                  <a:pt x="799" y="684"/>
                </a:moveTo>
                <a:cubicBezTo>
                  <a:pt x="800" y="686"/>
                  <a:pt x="801" y="687"/>
                  <a:pt x="803" y="689"/>
                </a:cubicBezTo>
                <a:cubicBezTo>
                  <a:pt x="813" y="686"/>
                  <a:pt x="824" y="684"/>
                  <a:pt x="833" y="678"/>
                </a:cubicBezTo>
                <a:cubicBezTo>
                  <a:pt x="838" y="676"/>
                  <a:pt x="842" y="666"/>
                  <a:pt x="840" y="662"/>
                </a:cubicBezTo>
                <a:cubicBezTo>
                  <a:pt x="836" y="653"/>
                  <a:pt x="827" y="652"/>
                  <a:pt x="820" y="658"/>
                </a:cubicBezTo>
                <a:cubicBezTo>
                  <a:pt x="812" y="666"/>
                  <a:pt x="806" y="675"/>
                  <a:pt x="799" y="684"/>
                </a:cubicBezTo>
                <a:close/>
                <a:moveTo>
                  <a:pt x="1232" y="2786"/>
                </a:moveTo>
                <a:cubicBezTo>
                  <a:pt x="1237" y="2789"/>
                  <a:pt x="1243" y="2793"/>
                  <a:pt x="1249" y="2796"/>
                </a:cubicBezTo>
                <a:cubicBezTo>
                  <a:pt x="1257" y="2784"/>
                  <a:pt x="1263" y="2773"/>
                  <a:pt x="1270" y="2763"/>
                </a:cubicBezTo>
                <a:cubicBezTo>
                  <a:pt x="1251" y="2750"/>
                  <a:pt x="1250" y="2751"/>
                  <a:pt x="1232" y="2786"/>
                </a:cubicBezTo>
                <a:close/>
                <a:moveTo>
                  <a:pt x="475" y="832"/>
                </a:moveTo>
                <a:cubicBezTo>
                  <a:pt x="451" y="843"/>
                  <a:pt x="435" y="856"/>
                  <a:pt x="430" y="882"/>
                </a:cubicBezTo>
                <a:cubicBezTo>
                  <a:pt x="456" y="873"/>
                  <a:pt x="467" y="858"/>
                  <a:pt x="475" y="832"/>
                </a:cubicBezTo>
                <a:close/>
                <a:moveTo>
                  <a:pt x="1242" y="323"/>
                </a:moveTo>
                <a:cubicBezTo>
                  <a:pt x="1245" y="325"/>
                  <a:pt x="1247" y="327"/>
                  <a:pt x="1249" y="328"/>
                </a:cubicBezTo>
                <a:cubicBezTo>
                  <a:pt x="1258" y="321"/>
                  <a:pt x="1267" y="315"/>
                  <a:pt x="1275" y="307"/>
                </a:cubicBezTo>
                <a:cubicBezTo>
                  <a:pt x="1278" y="304"/>
                  <a:pt x="1277" y="297"/>
                  <a:pt x="1278" y="292"/>
                </a:cubicBezTo>
                <a:cubicBezTo>
                  <a:pt x="1272" y="292"/>
                  <a:pt x="1262" y="289"/>
                  <a:pt x="1259" y="292"/>
                </a:cubicBezTo>
                <a:cubicBezTo>
                  <a:pt x="1252" y="301"/>
                  <a:pt x="1248" y="313"/>
                  <a:pt x="1242" y="323"/>
                </a:cubicBezTo>
                <a:close/>
                <a:moveTo>
                  <a:pt x="954" y="348"/>
                </a:moveTo>
                <a:cubicBezTo>
                  <a:pt x="945" y="377"/>
                  <a:pt x="976" y="403"/>
                  <a:pt x="998" y="395"/>
                </a:cubicBezTo>
                <a:cubicBezTo>
                  <a:pt x="984" y="380"/>
                  <a:pt x="968" y="364"/>
                  <a:pt x="954" y="348"/>
                </a:cubicBezTo>
                <a:close/>
                <a:moveTo>
                  <a:pt x="319" y="2620"/>
                </a:moveTo>
                <a:cubicBezTo>
                  <a:pt x="296" y="2637"/>
                  <a:pt x="288" y="2659"/>
                  <a:pt x="299" y="2679"/>
                </a:cubicBezTo>
                <a:cubicBezTo>
                  <a:pt x="299" y="2656"/>
                  <a:pt x="330" y="2647"/>
                  <a:pt x="319" y="2620"/>
                </a:cubicBezTo>
                <a:close/>
                <a:moveTo>
                  <a:pt x="562" y="1069"/>
                </a:moveTo>
                <a:cubicBezTo>
                  <a:pt x="545" y="1049"/>
                  <a:pt x="528" y="1044"/>
                  <a:pt x="509" y="1051"/>
                </a:cubicBezTo>
                <a:cubicBezTo>
                  <a:pt x="525" y="1070"/>
                  <a:pt x="542" y="1076"/>
                  <a:pt x="562" y="1069"/>
                </a:cubicBezTo>
                <a:close/>
                <a:moveTo>
                  <a:pt x="1560" y="3037"/>
                </a:moveTo>
                <a:cubicBezTo>
                  <a:pt x="1573" y="3026"/>
                  <a:pt x="1571" y="3014"/>
                  <a:pt x="1554" y="3004"/>
                </a:cubicBezTo>
                <a:cubicBezTo>
                  <a:pt x="1550" y="3002"/>
                  <a:pt x="1543" y="3004"/>
                  <a:pt x="1537" y="3003"/>
                </a:cubicBezTo>
                <a:cubicBezTo>
                  <a:pt x="1538" y="3010"/>
                  <a:pt x="1538" y="3017"/>
                  <a:pt x="1541" y="3022"/>
                </a:cubicBezTo>
                <a:cubicBezTo>
                  <a:pt x="1546" y="3028"/>
                  <a:pt x="1553" y="3032"/>
                  <a:pt x="1560" y="3037"/>
                </a:cubicBezTo>
                <a:close/>
                <a:moveTo>
                  <a:pt x="1227" y="317"/>
                </a:moveTo>
                <a:cubicBezTo>
                  <a:pt x="1230" y="317"/>
                  <a:pt x="1232" y="317"/>
                  <a:pt x="1234" y="317"/>
                </a:cubicBezTo>
                <a:cubicBezTo>
                  <a:pt x="1238" y="307"/>
                  <a:pt x="1243" y="298"/>
                  <a:pt x="1244" y="288"/>
                </a:cubicBezTo>
                <a:cubicBezTo>
                  <a:pt x="1245" y="283"/>
                  <a:pt x="1238" y="278"/>
                  <a:pt x="1235" y="273"/>
                </a:cubicBezTo>
                <a:cubicBezTo>
                  <a:pt x="1230" y="277"/>
                  <a:pt x="1221" y="282"/>
                  <a:pt x="1221" y="287"/>
                </a:cubicBezTo>
                <a:cubicBezTo>
                  <a:pt x="1220" y="297"/>
                  <a:pt x="1225" y="307"/>
                  <a:pt x="1227" y="317"/>
                </a:cubicBezTo>
                <a:close/>
                <a:moveTo>
                  <a:pt x="1422" y="3065"/>
                </a:moveTo>
                <a:cubicBezTo>
                  <a:pt x="1443" y="3088"/>
                  <a:pt x="1446" y="3088"/>
                  <a:pt x="1460" y="3070"/>
                </a:cubicBezTo>
                <a:cubicBezTo>
                  <a:pt x="1444" y="3047"/>
                  <a:pt x="1436" y="3046"/>
                  <a:pt x="1422" y="3065"/>
                </a:cubicBezTo>
                <a:close/>
                <a:moveTo>
                  <a:pt x="455" y="1063"/>
                </a:moveTo>
                <a:cubicBezTo>
                  <a:pt x="471" y="1079"/>
                  <a:pt x="493" y="1082"/>
                  <a:pt x="511" y="1074"/>
                </a:cubicBezTo>
                <a:cubicBezTo>
                  <a:pt x="497" y="1057"/>
                  <a:pt x="480" y="1054"/>
                  <a:pt x="455" y="1063"/>
                </a:cubicBezTo>
                <a:close/>
                <a:moveTo>
                  <a:pt x="1080" y="2813"/>
                </a:moveTo>
                <a:cubicBezTo>
                  <a:pt x="1058" y="2828"/>
                  <a:pt x="1064" y="2840"/>
                  <a:pt x="1075" y="2851"/>
                </a:cubicBezTo>
                <a:cubicBezTo>
                  <a:pt x="1077" y="2854"/>
                  <a:pt x="1083" y="2856"/>
                  <a:pt x="1085" y="2855"/>
                </a:cubicBezTo>
                <a:cubicBezTo>
                  <a:pt x="1088" y="2853"/>
                  <a:pt x="1093" y="2848"/>
                  <a:pt x="1092" y="2845"/>
                </a:cubicBezTo>
                <a:cubicBezTo>
                  <a:pt x="1089" y="2834"/>
                  <a:pt x="1085" y="2825"/>
                  <a:pt x="1080" y="2813"/>
                </a:cubicBezTo>
                <a:close/>
                <a:moveTo>
                  <a:pt x="1152" y="2798"/>
                </a:moveTo>
                <a:cubicBezTo>
                  <a:pt x="1161" y="2800"/>
                  <a:pt x="1169" y="2804"/>
                  <a:pt x="1172" y="2802"/>
                </a:cubicBezTo>
                <a:cubicBezTo>
                  <a:pt x="1179" y="2796"/>
                  <a:pt x="1185" y="2787"/>
                  <a:pt x="1190" y="2779"/>
                </a:cubicBezTo>
                <a:cubicBezTo>
                  <a:pt x="1192" y="2776"/>
                  <a:pt x="1190" y="2769"/>
                  <a:pt x="1187" y="2768"/>
                </a:cubicBezTo>
                <a:cubicBezTo>
                  <a:pt x="1184" y="2766"/>
                  <a:pt x="1177" y="2766"/>
                  <a:pt x="1174" y="2769"/>
                </a:cubicBezTo>
                <a:cubicBezTo>
                  <a:pt x="1167" y="2776"/>
                  <a:pt x="1161" y="2785"/>
                  <a:pt x="1152" y="2798"/>
                </a:cubicBezTo>
                <a:close/>
                <a:moveTo>
                  <a:pt x="885" y="990"/>
                </a:moveTo>
                <a:cubicBezTo>
                  <a:pt x="875" y="979"/>
                  <a:pt x="868" y="970"/>
                  <a:pt x="859" y="961"/>
                </a:cubicBezTo>
                <a:cubicBezTo>
                  <a:pt x="852" y="972"/>
                  <a:pt x="846" y="983"/>
                  <a:pt x="837" y="996"/>
                </a:cubicBezTo>
                <a:cubicBezTo>
                  <a:pt x="854" y="994"/>
                  <a:pt x="869" y="992"/>
                  <a:pt x="885" y="990"/>
                </a:cubicBezTo>
                <a:close/>
                <a:moveTo>
                  <a:pt x="445" y="832"/>
                </a:moveTo>
                <a:cubicBezTo>
                  <a:pt x="466" y="821"/>
                  <a:pt x="474" y="807"/>
                  <a:pt x="473" y="784"/>
                </a:cubicBezTo>
                <a:cubicBezTo>
                  <a:pt x="454" y="792"/>
                  <a:pt x="445" y="805"/>
                  <a:pt x="445" y="832"/>
                </a:cubicBezTo>
                <a:close/>
                <a:moveTo>
                  <a:pt x="1254" y="334"/>
                </a:moveTo>
                <a:cubicBezTo>
                  <a:pt x="1254" y="337"/>
                  <a:pt x="1254" y="340"/>
                  <a:pt x="1254" y="343"/>
                </a:cubicBezTo>
                <a:cubicBezTo>
                  <a:pt x="1265" y="345"/>
                  <a:pt x="1275" y="348"/>
                  <a:pt x="1286" y="348"/>
                </a:cubicBezTo>
                <a:cubicBezTo>
                  <a:pt x="1290" y="348"/>
                  <a:pt x="1297" y="340"/>
                  <a:pt x="1296" y="338"/>
                </a:cubicBezTo>
                <a:cubicBezTo>
                  <a:pt x="1295" y="333"/>
                  <a:pt x="1288" y="325"/>
                  <a:pt x="1285" y="326"/>
                </a:cubicBezTo>
                <a:cubicBezTo>
                  <a:pt x="1274" y="327"/>
                  <a:pt x="1264" y="331"/>
                  <a:pt x="1254" y="334"/>
                </a:cubicBezTo>
                <a:close/>
                <a:moveTo>
                  <a:pt x="498" y="987"/>
                </a:moveTo>
                <a:cubicBezTo>
                  <a:pt x="474" y="987"/>
                  <a:pt x="459" y="997"/>
                  <a:pt x="453" y="1015"/>
                </a:cubicBezTo>
                <a:cubicBezTo>
                  <a:pt x="475" y="1019"/>
                  <a:pt x="488" y="1011"/>
                  <a:pt x="498" y="987"/>
                </a:cubicBezTo>
                <a:close/>
                <a:moveTo>
                  <a:pt x="808" y="724"/>
                </a:moveTo>
                <a:cubicBezTo>
                  <a:pt x="807" y="725"/>
                  <a:pt x="805" y="727"/>
                  <a:pt x="804" y="729"/>
                </a:cubicBezTo>
                <a:cubicBezTo>
                  <a:pt x="809" y="737"/>
                  <a:pt x="813" y="747"/>
                  <a:pt x="820" y="754"/>
                </a:cubicBezTo>
                <a:cubicBezTo>
                  <a:pt x="822" y="757"/>
                  <a:pt x="831" y="754"/>
                  <a:pt x="838" y="753"/>
                </a:cubicBezTo>
                <a:cubicBezTo>
                  <a:pt x="837" y="747"/>
                  <a:pt x="838" y="739"/>
                  <a:pt x="835" y="737"/>
                </a:cubicBezTo>
                <a:cubicBezTo>
                  <a:pt x="827" y="731"/>
                  <a:pt x="817" y="728"/>
                  <a:pt x="808" y="724"/>
                </a:cubicBezTo>
                <a:close/>
                <a:moveTo>
                  <a:pt x="280" y="1310"/>
                </a:moveTo>
                <a:cubicBezTo>
                  <a:pt x="286" y="1283"/>
                  <a:pt x="266" y="1262"/>
                  <a:pt x="237" y="1263"/>
                </a:cubicBezTo>
                <a:cubicBezTo>
                  <a:pt x="251" y="1278"/>
                  <a:pt x="266" y="1294"/>
                  <a:pt x="280" y="1310"/>
                </a:cubicBezTo>
                <a:close/>
                <a:moveTo>
                  <a:pt x="556" y="986"/>
                </a:moveTo>
                <a:cubicBezTo>
                  <a:pt x="535" y="980"/>
                  <a:pt x="517" y="987"/>
                  <a:pt x="508" y="1004"/>
                </a:cubicBezTo>
                <a:cubicBezTo>
                  <a:pt x="533" y="1008"/>
                  <a:pt x="547" y="1003"/>
                  <a:pt x="556" y="986"/>
                </a:cubicBezTo>
                <a:close/>
                <a:moveTo>
                  <a:pt x="266" y="1352"/>
                </a:moveTo>
                <a:cubicBezTo>
                  <a:pt x="256" y="1326"/>
                  <a:pt x="236" y="1318"/>
                  <a:pt x="208" y="1330"/>
                </a:cubicBezTo>
                <a:cubicBezTo>
                  <a:pt x="227" y="1337"/>
                  <a:pt x="246" y="1344"/>
                  <a:pt x="266" y="1352"/>
                </a:cubicBezTo>
                <a:close/>
                <a:moveTo>
                  <a:pt x="871" y="959"/>
                </a:moveTo>
                <a:cubicBezTo>
                  <a:pt x="876" y="976"/>
                  <a:pt x="887" y="980"/>
                  <a:pt x="900" y="982"/>
                </a:cubicBezTo>
                <a:cubicBezTo>
                  <a:pt x="919" y="983"/>
                  <a:pt x="932" y="975"/>
                  <a:pt x="940" y="957"/>
                </a:cubicBezTo>
                <a:cubicBezTo>
                  <a:pt x="902" y="973"/>
                  <a:pt x="902" y="973"/>
                  <a:pt x="871" y="959"/>
                </a:cubicBezTo>
                <a:close/>
                <a:moveTo>
                  <a:pt x="975" y="2512"/>
                </a:moveTo>
                <a:cubicBezTo>
                  <a:pt x="974" y="2511"/>
                  <a:pt x="972" y="2510"/>
                  <a:pt x="970" y="2509"/>
                </a:cubicBezTo>
                <a:cubicBezTo>
                  <a:pt x="966" y="2518"/>
                  <a:pt x="958" y="2528"/>
                  <a:pt x="959" y="2536"/>
                </a:cubicBezTo>
                <a:cubicBezTo>
                  <a:pt x="959" y="2544"/>
                  <a:pt x="969" y="2551"/>
                  <a:pt x="975" y="2558"/>
                </a:cubicBezTo>
                <a:cubicBezTo>
                  <a:pt x="976" y="2557"/>
                  <a:pt x="978" y="2556"/>
                  <a:pt x="979" y="2555"/>
                </a:cubicBezTo>
                <a:cubicBezTo>
                  <a:pt x="978" y="2540"/>
                  <a:pt x="977" y="2526"/>
                  <a:pt x="975" y="2512"/>
                </a:cubicBezTo>
                <a:close/>
                <a:moveTo>
                  <a:pt x="991" y="2914"/>
                </a:moveTo>
                <a:cubicBezTo>
                  <a:pt x="971" y="2903"/>
                  <a:pt x="964" y="2916"/>
                  <a:pt x="955" y="2927"/>
                </a:cubicBezTo>
                <a:cubicBezTo>
                  <a:pt x="959" y="2933"/>
                  <a:pt x="963" y="2938"/>
                  <a:pt x="967" y="2945"/>
                </a:cubicBezTo>
                <a:cubicBezTo>
                  <a:pt x="977" y="2933"/>
                  <a:pt x="984" y="2923"/>
                  <a:pt x="991" y="2914"/>
                </a:cubicBezTo>
                <a:close/>
                <a:moveTo>
                  <a:pt x="1504" y="415"/>
                </a:moveTo>
                <a:cubicBezTo>
                  <a:pt x="1501" y="414"/>
                  <a:pt x="1499" y="414"/>
                  <a:pt x="1497" y="413"/>
                </a:cubicBezTo>
                <a:cubicBezTo>
                  <a:pt x="1493" y="420"/>
                  <a:pt x="1489" y="427"/>
                  <a:pt x="1484" y="433"/>
                </a:cubicBezTo>
                <a:cubicBezTo>
                  <a:pt x="1479" y="439"/>
                  <a:pt x="1471" y="443"/>
                  <a:pt x="1465" y="448"/>
                </a:cubicBezTo>
                <a:cubicBezTo>
                  <a:pt x="1465" y="449"/>
                  <a:pt x="1465" y="451"/>
                  <a:pt x="1466" y="452"/>
                </a:cubicBezTo>
                <a:cubicBezTo>
                  <a:pt x="1474" y="451"/>
                  <a:pt x="1487" y="453"/>
                  <a:pt x="1491" y="449"/>
                </a:cubicBezTo>
                <a:cubicBezTo>
                  <a:pt x="1498" y="440"/>
                  <a:pt x="1500" y="427"/>
                  <a:pt x="1504" y="415"/>
                </a:cubicBezTo>
                <a:close/>
                <a:moveTo>
                  <a:pt x="1134" y="550"/>
                </a:moveTo>
                <a:cubicBezTo>
                  <a:pt x="1147" y="574"/>
                  <a:pt x="1175" y="578"/>
                  <a:pt x="1189" y="560"/>
                </a:cubicBezTo>
                <a:cubicBezTo>
                  <a:pt x="1172" y="557"/>
                  <a:pt x="1153" y="553"/>
                  <a:pt x="1134" y="550"/>
                </a:cubicBezTo>
                <a:close/>
                <a:moveTo>
                  <a:pt x="1203" y="2766"/>
                </a:moveTo>
                <a:cubicBezTo>
                  <a:pt x="1207" y="2783"/>
                  <a:pt x="1208" y="2793"/>
                  <a:pt x="1212" y="2802"/>
                </a:cubicBezTo>
                <a:cubicBezTo>
                  <a:pt x="1212" y="2805"/>
                  <a:pt x="1218" y="2806"/>
                  <a:pt x="1221" y="2808"/>
                </a:cubicBezTo>
                <a:cubicBezTo>
                  <a:pt x="1222" y="2796"/>
                  <a:pt x="1225" y="2785"/>
                  <a:pt x="1224" y="2774"/>
                </a:cubicBezTo>
                <a:cubicBezTo>
                  <a:pt x="1223" y="2771"/>
                  <a:pt x="1213" y="2770"/>
                  <a:pt x="1203" y="2766"/>
                </a:cubicBezTo>
                <a:close/>
                <a:moveTo>
                  <a:pt x="993" y="485"/>
                </a:moveTo>
                <a:cubicBezTo>
                  <a:pt x="994" y="487"/>
                  <a:pt x="994" y="490"/>
                  <a:pt x="994" y="492"/>
                </a:cubicBezTo>
                <a:cubicBezTo>
                  <a:pt x="1012" y="491"/>
                  <a:pt x="1031" y="509"/>
                  <a:pt x="1046" y="480"/>
                </a:cubicBezTo>
                <a:cubicBezTo>
                  <a:pt x="1029" y="482"/>
                  <a:pt x="1011" y="484"/>
                  <a:pt x="993" y="485"/>
                </a:cubicBezTo>
                <a:close/>
                <a:moveTo>
                  <a:pt x="1045" y="143"/>
                </a:moveTo>
                <a:cubicBezTo>
                  <a:pt x="1018" y="132"/>
                  <a:pt x="996" y="145"/>
                  <a:pt x="997" y="169"/>
                </a:cubicBezTo>
                <a:cubicBezTo>
                  <a:pt x="1013" y="161"/>
                  <a:pt x="1029" y="152"/>
                  <a:pt x="1045" y="143"/>
                </a:cubicBezTo>
                <a:close/>
                <a:moveTo>
                  <a:pt x="605" y="1061"/>
                </a:moveTo>
                <a:cubicBezTo>
                  <a:pt x="588" y="1042"/>
                  <a:pt x="573" y="1038"/>
                  <a:pt x="558" y="1047"/>
                </a:cubicBezTo>
                <a:cubicBezTo>
                  <a:pt x="569" y="1063"/>
                  <a:pt x="584" y="1066"/>
                  <a:pt x="605" y="1061"/>
                </a:cubicBezTo>
                <a:close/>
                <a:moveTo>
                  <a:pt x="1485" y="165"/>
                </a:moveTo>
                <a:cubicBezTo>
                  <a:pt x="1485" y="185"/>
                  <a:pt x="1485" y="203"/>
                  <a:pt x="1485" y="221"/>
                </a:cubicBezTo>
                <a:cubicBezTo>
                  <a:pt x="1507" y="201"/>
                  <a:pt x="1506" y="177"/>
                  <a:pt x="1485" y="165"/>
                </a:cubicBezTo>
                <a:close/>
                <a:moveTo>
                  <a:pt x="1247" y="562"/>
                </a:moveTo>
                <a:cubicBezTo>
                  <a:pt x="1246" y="563"/>
                  <a:pt x="1245" y="564"/>
                  <a:pt x="1244" y="566"/>
                </a:cubicBezTo>
                <a:cubicBezTo>
                  <a:pt x="1251" y="571"/>
                  <a:pt x="1259" y="580"/>
                  <a:pt x="1266" y="580"/>
                </a:cubicBezTo>
                <a:cubicBezTo>
                  <a:pt x="1274" y="581"/>
                  <a:pt x="1283" y="573"/>
                  <a:pt x="1291" y="569"/>
                </a:cubicBezTo>
                <a:cubicBezTo>
                  <a:pt x="1290" y="568"/>
                  <a:pt x="1290" y="566"/>
                  <a:pt x="1289" y="565"/>
                </a:cubicBezTo>
                <a:cubicBezTo>
                  <a:pt x="1275" y="564"/>
                  <a:pt x="1261" y="563"/>
                  <a:pt x="1247" y="562"/>
                </a:cubicBezTo>
                <a:close/>
                <a:moveTo>
                  <a:pt x="223" y="2156"/>
                </a:moveTo>
                <a:cubicBezTo>
                  <a:pt x="235" y="2152"/>
                  <a:pt x="251" y="2165"/>
                  <a:pt x="255" y="2146"/>
                </a:cubicBezTo>
                <a:cubicBezTo>
                  <a:pt x="258" y="2131"/>
                  <a:pt x="243" y="2136"/>
                  <a:pt x="235" y="2134"/>
                </a:cubicBezTo>
                <a:cubicBezTo>
                  <a:pt x="219" y="2132"/>
                  <a:pt x="222" y="2143"/>
                  <a:pt x="223" y="2156"/>
                </a:cubicBezTo>
                <a:close/>
                <a:moveTo>
                  <a:pt x="253" y="1879"/>
                </a:moveTo>
                <a:cubicBezTo>
                  <a:pt x="263" y="1876"/>
                  <a:pt x="272" y="1873"/>
                  <a:pt x="280" y="1870"/>
                </a:cubicBezTo>
                <a:cubicBezTo>
                  <a:pt x="277" y="1865"/>
                  <a:pt x="275" y="1858"/>
                  <a:pt x="271" y="1856"/>
                </a:cubicBezTo>
                <a:cubicBezTo>
                  <a:pt x="258" y="1852"/>
                  <a:pt x="251" y="1858"/>
                  <a:pt x="253" y="1879"/>
                </a:cubicBezTo>
                <a:close/>
                <a:moveTo>
                  <a:pt x="407" y="770"/>
                </a:moveTo>
                <a:cubicBezTo>
                  <a:pt x="393" y="787"/>
                  <a:pt x="392" y="801"/>
                  <a:pt x="401" y="819"/>
                </a:cubicBezTo>
                <a:cubicBezTo>
                  <a:pt x="415" y="805"/>
                  <a:pt x="414" y="790"/>
                  <a:pt x="407" y="770"/>
                </a:cubicBezTo>
                <a:close/>
                <a:moveTo>
                  <a:pt x="391" y="990"/>
                </a:moveTo>
                <a:cubicBezTo>
                  <a:pt x="393" y="989"/>
                  <a:pt x="395" y="987"/>
                  <a:pt x="397" y="985"/>
                </a:cubicBezTo>
                <a:cubicBezTo>
                  <a:pt x="392" y="970"/>
                  <a:pt x="385" y="957"/>
                  <a:pt x="369" y="952"/>
                </a:cubicBezTo>
                <a:cubicBezTo>
                  <a:pt x="367" y="954"/>
                  <a:pt x="365" y="955"/>
                  <a:pt x="364" y="957"/>
                </a:cubicBezTo>
                <a:cubicBezTo>
                  <a:pt x="373" y="968"/>
                  <a:pt x="382" y="979"/>
                  <a:pt x="391" y="990"/>
                </a:cubicBezTo>
                <a:close/>
                <a:moveTo>
                  <a:pt x="1626" y="2960"/>
                </a:moveTo>
                <a:cubicBezTo>
                  <a:pt x="1639" y="2964"/>
                  <a:pt x="1650" y="2967"/>
                  <a:pt x="1661" y="2969"/>
                </a:cubicBezTo>
                <a:cubicBezTo>
                  <a:pt x="1662" y="2968"/>
                  <a:pt x="1663" y="2967"/>
                  <a:pt x="1664" y="2966"/>
                </a:cubicBezTo>
                <a:cubicBezTo>
                  <a:pt x="1656" y="2957"/>
                  <a:pt x="1648" y="2949"/>
                  <a:pt x="1638" y="2938"/>
                </a:cubicBezTo>
                <a:cubicBezTo>
                  <a:pt x="1633" y="2947"/>
                  <a:pt x="1630" y="2953"/>
                  <a:pt x="1626" y="2960"/>
                </a:cubicBezTo>
                <a:close/>
                <a:moveTo>
                  <a:pt x="1147" y="1964"/>
                </a:moveTo>
                <a:cubicBezTo>
                  <a:pt x="1157" y="1987"/>
                  <a:pt x="1176" y="1997"/>
                  <a:pt x="1200" y="1992"/>
                </a:cubicBezTo>
                <a:cubicBezTo>
                  <a:pt x="1182" y="1983"/>
                  <a:pt x="1165" y="1974"/>
                  <a:pt x="1147" y="1964"/>
                </a:cubicBezTo>
                <a:close/>
                <a:moveTo>
                  <a:pt x="386" y="2782"/>
                </a:moveTo>
                <a:cubicBezTo>
                  <a:pt x="388" y="2782"/>
                  <a:pt x="390" y="2783"/>
                  <a:pt x="392" y="2783"/>
                </a:cubicBezTo>
                <a:cubicBezTo>
                  <a:pt x="411" y="2756"/>
                  <a:pt x="412" y="2752"/>
                  <a:pt x="394" y="2742"/>
                </a:cubicBezTo>
                <a:cubicBezTo>
                  <a:pt x="391" y="2756"/>
                  <a:pt x="389" y="2769"/>
                  <a:pt x="386" y="2782"/>
                </a:cubicBezTo>
                <a:close/>
                <a:moveTo>
                  <a:pt x="956" y="959"/>
                </a:moveTo>
                <a:cubicBezTo>
                  <a:pt x="948" y="967"/>
                  <a:pt x="942" y="974"/>
                  <a:pt x="934" y="983"/>
                </a:cubicBezTo>
                <a:cubicBezTo>
                  <a:pt x="942" y="982"/>
                  <a:pt x="948" y="981"/>
                  <a:pt x="955" y="980"/>
                </a:cubicBezTo>
                <a:cubicBezTo>
                  <a:pt x="961" y="978"/>
                  <a:pt x="968" y="976"/>
                  <a:pt x="978" y="974"/>
                </a:cubicBezTo>
                <a:cubicBezTo>
                  <a:pt x="969" y="967"/>
                  <a:pt x="963" y="963"/>
                  <a:pt x="956" y="959"/>
                </a:cubicBezTo>
                <a:close/>
                <a:moveTo>
                  <a:pt x="486" y="1115"/>
                </a:moveTo>
                <a:cubicBezTo>
                  <a:pt x="472" y="1092"/>
                  <a:pt x="451" y="1088"/>
                  <a:pt x="429" y="1103"/>
                </a:cubicBezTo>
                <a:cubicBezTo>
                  <a:pt x="439" y="1104"/>
                  <a:pt x="448" y="1104"/>
                  <a:pt x="457" y="1105"/>
                </a:cubicBezTo>
                <a:cubicBezTo>
                  <a:pt x="466" y="1107"/>
                  <a:pt x="475" y="1112"/>
                  <a:pt x="486" y="1115"/>
                </a:cubicBezTo>
                <a:close/>
                <a:moveTo>
                  <a:pt x="333" y="2649"/>
                </a:moveTo>
                <a:cubicBezTo>
                  <a:pt x="331" y="2649"/>
                  <a:pt x="329" y="2648"/>
                  <a:pt x="327" y="2648"/>
                </a:cubicBezTo>
                <a:cubicBezTo>
                  <a:pt x="323" y="2662"/>
                  <a:pt x="320" y="2676"/>
                  <a:pt x="316" y="2689"/>
                </a:cubicBezTo>
                <a:cubicBezTo>
                  <a:pt x="319" y="2690"/>
                  <a:pt x="322" y="2691"/>
                  <a:pt x="324" y="2691"/>
                </a:cubicBezTo>
                <a:cubicBezTo>
                  <a:pt x="320" y="2675"/>
                  <a:pt x="349" y="2668"/>
                  <a:pt x="333" y="2649"/>
                </a:cubicBezTo>
                <a:close/>
                <a:moveTo>
                  <a:pt x="380" y="865"/>
                </a:moveTo>
                <a:cubicBezTo>
                  <a:pt x="383" y="865"/>
                  <a:pt x="385" y="865"/>
                  <a:pt x="388" y="865"/>
                </a:cubicBezTo>
                <a:cubicBezTo>
                  <a:pt x="396" y="851"/>
                  <a:pt x="392" y="839"/>
                  <a:pt x="384" y="827"/>
                </a:cubicBezTo>
                <a:cubicBezTo>
                  <a:pt x="382" y="827"/>
                  <a:pt x="380" y="827"/>
                  <a:pt x="377" y="827"/>
                </a:cubicBezTo>
                <a:cubicBezTo>
                  <a:pt x="378" y="840"/>
                  <a:pt x="379" y="853"/>
                  <a:pt x="380" y="865"/>
                </a:cubicBezTo>
                <a:close/>
                <a:moveTo>
                  <a:pt x="352" y="2736"/>
                </a:moveTo>
                <a:cubicBezTo>
                  <a:pt x="355" y="2737"/>
                  <a:pt x="357" y="2737"/>
                  <a:pt x="360" y="2737"/>
                </a:cubicBezTo>
                <a:cubicBezTo>
                  <a:pt x="358" y="2724"/>
                  <a:pt x="377" y="2713"/>
                  <a:pt x="366" y="2698"/>
                </a:cubicBezTo>
                <a:cubicBezTo>
                  <a:pt x="364" y="2698"/>
                  <a:pt x="361" y="2698"/>
                  <a:pt x="358" y="2697"/>
                </a:cubicBezTo>
                <a:cubicBezTo>
                  <a:pt x="356" y="2710"/>
                  <a:pt x="354" y="2723"/>
                  <a:pt x="352" y="2736"/>
                </a:cubicBezTo>
                <a:close/>
                <a:moveTo>
                  <a:pt x="1027" y="462"/>
                </a:moveTo>
                <a:cubicBezTo>
                  <a:pt x="1025" y="446"/>
                  <a:pt x="1024" y="432"/>
                  <a:pt x="1023" y="416"/>
                </a:cubicBezTo>
                <a:cubicBezTo>
                  <a:pt x="1006" y="432"/>
                  <a:pt x="1007" y="451"/>
                  <a:pt x="1027" y="462"/>
                </a:cubicBezTo>
                <a:close/>
                <a:moveTo>
                  <a:pt x="566" y="998"/>
                </a:moveTo>
                <a:cubicBezTo>
                  <a:pt x="566" y="1000"/>
                  <a:pt x="566" y="1002"/>
                  <a:pt x="566" y="1004"/>
                </a:cubicBezTo>
                <a:cubicBezTo>
                  <a:pt x="579" y="1004"/>
                  <a:pt x="591" y="1004"/>
                  <a:pt x="604" y="1004"/>
                </a:cubicBezTo>
                <a:cubicBezTo>
                  <a:pt x="604" y="1001"/>
                  <a:pt x="604" y="998"/>
                  <a:pt x="604" y="995"/>
                </a:cubicBezTo>
                <a:cubicBezTo>
                  <a:pt x="591" y="996"/>
                  <a:pt x="578" y="997"/>
                  <a:pt x="566" y="998"/>
                </a:cubicBezTo>
                <a:close/>
                <a:moveTo>
                  <a:pt x="367" y="2762"/>
                </a:moveTo>
                <a:cubicBezTo>
                  <a:pt x="389" y="2744"/>
                  <a:pt x="392" y="2732"/>
                  <a:pt x="377" y="2720"/>
                </a:cubicBezTo>
                <a:cubicBezTo>
                  <a:pt x="374" y="2734"/>
                  <a:pt x="371" y="2746"/>
                  <a:pt x="367" y="2762"/>
                </a:cubicBezTo>
                <a:close/>
                <a:moveTo>
                  <a:pt x="342" y="2671"/>
                </a:moveTo>
                <a:cubicBezTo>
                  <a:pt x="340" y="2683"/>
                  <a:pt x="337" y="2696"/>
                  <a:pt x="335" y="2708"/>
                </a:cubicBezTo>
                <a:cubicBezTo>
                  <a:pt x="337" y="2708"/>
                  <a:pt x="340" y="2709"/>
                  <a:pt x="342" y="2709"/>
                </a:cubicBezTo>
                <a:cubicBezTo>
                  <a:pt x="341" y="2696"/>
                  <a:pt x="362" y="2687"/>
                  <a:pt x="342" y="2671"/>
                </a:cubicBezTo>
                <a:close/>
                <a:moveTo>
                  <a:pt x="431" y="2806"/>
                </a:moveTo>
                <a:cubicBezTo>
                  <a:pt x="433" y="2806"/>
                  <a:pt x="435" y="2807"/>
                  <a:pt x="437" y="2808"/>
                </a:cubicBezTo>
                <a:cubicBezTo>
                  <a:pt x="442" y="2802"/>
                  <a:pt x="448" y="2796"/>
                  <a:pt x="454" y="2788"/>
                </a:cubicBezTo>
                <a:cubicBezTo>
                  <a:pt x="449" y="2784"/>
                  <a:pt x="446" y="2781"/>
                  <a:pt x="439" y="2775"/>
                </a:cubicBezTo>
                <a:cubicBezTo>
                  <a:pt x="436" y="2787"/>
                  <a:pt x="433" y="2797"/>
                  <a:pt x="431" y="2806"/>
                </a:cubicBezTo>
                <a:close/>
                <a:moveTo>
                  <a:pt x="921" y="2863"/>
                </a:moveTo>
                <a:cubicBezTo>
                  <a:pt x="918" y="2861"/>
                  <a:pt x="916" y="2859"/>
                  <a:pt x="913" y="2856"/>
                </a:cubicBezTo>
                <a:cubicBezTo>
                  <a:pt x="909" y="2861"/>
                  <a:pt x="904" y="2865"/>
                  <a:pt x="902" y="2870"/>
                </a:cubicBezTo>
                <a:cubicBezTo>
                  <a:pt x="901" y="2872"/>
                  <a:pt x="906" y="2877"/>
                  <a:pt x="909" y="2880"/>
                </a:cubicBezTo>
                <a:cubicBezTo>
                  <a:pt x="913" y="2875"/>
                  <a:pt x="917" y="2869"/>
                  <a:pt x="921" y="2863"/>
                </a:cubicBezTo>
                <a:close/>
                <a:moveTo>
                  <a:pt x="419" y="2758"/>
                </a:moveTo>
                <a:cubicBezTo>
                  <a:pt x="415" y="2772"/>
                  <a:pt x="413" y="2781"/>
                  <a:pt x="410" y="2791"/>
                </a:cubicBezTo>
                <a:cubicBezTo>
                  <a:pt x="412" y="2792"/>
                  <a:pt x="413" y="2792"/>
                  <a:pt x="415" y="2792"/>
                </a:cubicBezTo>
                <a:cubicBezTo>
                  <a:pt x="420" y="2785"/>
                  <a:pt x="426" y="2777"/>
                  <a:pt x="431" y="2769"/>
                </a:cubicBezTo>
                <a:cubicBezTo>
                  <a:pt x="428" y="2766"/>
                  <a:pt x="425" y="2764"/>
                  <a:pt x="419" y="2758"/>
                </a:cubicBezTo>
                <a:close/>
              </a:path>
            </a:pathLst>
          </a:custGeom>
          <a:solidFill>
            <a:srgbClr val="C80B2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1643</Words>
  <Application>Microsoft Office PowerPoint</Application>
  <PresentationFormat>宽屏</PresentationFormat>
  <Paragraphs>209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方正清刻本悦宋简体</vt:lpstr>
      <vt:lpstr>宋体</vt:lpstr>
      <vt:lpstr>微软雅黑</vt:lpstr>
      <vt:lpstr>Arial</vt:lpstr>
      <vt:lpstr>Arial Rounded MT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2017-01-19T15:40:00Z</dcterms:created>
  <dcterms:modified xsi:type="dcterms:W3CDTF">2021-01-06T03:50:52Z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